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3.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8" r:id="rId3"/>
    <p:sldMasterId id="2147483749" r:id="rId4"/>
  </p:sldMasterIdLst>
  <p:notesMasterIdLst>
    <p:notesMasterId r:id="rId27"/>
  </p:notesMasterIdLst>
  <p:sldIdLst>
    <p:sldId id="258" r:id="rId5"/>
    <p:sldId id="261" r:id="rId6"/>
    <p:sldId id="262" r:id="rId7"/>
    <p:sldId id="263" r:id="rId8"/>
    <p:sldId id="264" r:id="rId9"/>
    <p:sldId id="265" r:id="rId10"/>
    <p:sldId id="279" r:id="rId11"/>
    <p:sldId id="266" r:id="rId12"/>
    <p:sldId id="278" r:id="rId13"/>
    <p:sldId id="267" r:id="rId14"/>
    <p:sldId id="270" r:id="rId15"/>
    <p:sldId id="280" r:id="rId16"/>
    <p:sldId id="271" r:id="rId17"/>
    <p:sldId id="272" r:id="rId18"/>
    <p:sldId id="273" r:id="rId19"/>
    <p:sldId id="274" r:id="rId20"/>
    <p:sldId id="268" r:id="rId21"/>
    <p:sldId id="282" r:id="rId22"/>
    <p:sldId id="284" r:id="rId23"/>
    <p:sldId id="285" r:id="rId24"/>
    <p:sldId id="281" r:id="rId25"/>
    <p:sldId id="259" r:id="rId26"/>
  </p:sldIdLst>
  <p:sldSz cx="9144000" cy="6858000" type="screen4x3"/>
  <p:notesSz cx="6858000"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4890" autoAdjust="0"/>
    <p:restoredTop sz="94508" autoAdjust="0"/>
  </p:normalViewPr>
  <p:slideViewPr>
    <p:cSldViewPr>
      <p:cViewPr varScale="1">
        <p:scale>
          <a:sx n="106" d="100"/>
          <a:sy n="106" d="100"/>
        </p:scale>
        <p:origin x="-168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9633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96332"/>
          </a:xfrm>
          <a:prstGeom prst="rect">
            <a:avLst/>
          </a:prstGeom>
        </p:spPr>
        <p:txBody>
          <a:bodyPr vert="horz" lIns="91440" tIns="45720" rIns="91440" bIns="45720" rtlCol="0"/>
          <a:lstStyle>
            <a:lvl1pPr algn="r">
              <a:defRPr sz="1200"/>
            </a:lvl1pPr>
          </a:lstStyle>
          <a:p>
            <a:fld id="{C3775844-8327-49CC-B056-91EF75451C51}" type="datetimeFigureOut">
              <a:rPr lang="ru-RU" smtClean="0"/>
              <a:t>21.03.2023</a:t>
            </a:fld>
            <a:endParaRPr lang="ru-RU"/>
          </a:p>
        </p:txBody>
      </p:sp>
      <p:sp>
        <p:nvSpPr>
          <p:cNvPr id="4" name="Образ слайда 3"/>
          <p:cNvSpPr>
            <a:spLocks noGrp="1" noRot="1" noChangeAspect="1"/>
          </p:cNvSpPr>
          <p:nvPr>
            <p:ph type="sldImg" idx="2"/>
          </p:nvPr>
        </p:nvSpPr>
        <p:spPr>
          <a:xfrm>
            <a:off x="947738" y="744538"/>
            <a:ext cx="4962525"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715153"/>
            <a:ext cx="5486400" cy="4466987"/>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28583"/>
            <a:ext cx="2971800" cy="496332"/>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9428583"/>
            <a:ext cx="2971800" cy="496332"/>
          </a:xfrm>
          <a:prstGeom prst="rect">
            <a:avLst/>
          </a:prstGeom>
        </p:spPr>
        <p:txBody>
          <a:bodyPr vert="horz" lIns="91440" tIns="45720" rIns="91440" bIns="45720" rtlCol="0" anchor="b"/>
          <a:lstStyle>
            <a:lvl1pPr algn="r">
              <a:defRPr sz="1200"/>
            </a:lvl1pPr>
          </a:lstStyle>
          <a:p>
            <a:fld id="{8B914223-FF5A-4B4C-848F-3ABEEC4E0AD8}" type="slidenum">
              <a:rPr lang="ru-RU" smtClean="0"/>
              <a:t>‹#›</a:t>
            </a:fld>
            <a:endParaRPr lang="ru-RU"/>
          </a:p>
        </p:txBody>
      </p:sp>
    </p:spTree>
    <p:extLst>
      <p:ext uri="{BB962C8B-B14F-4D97-AF65-F5344CB8AC3E}">
        <p14:creationId xmlns:p14="http://schemas.microsoft.com/office/powerpoint/2010/main" val="2737973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Образ слайда 1"/>
          <p:cNvSpPr>
            <a:spLocks noGrp="1" noRot="1" noChangeAspect="1" noTextEdit="1"/>
          </p:cNvSpPr>
          <p:nvPr>
            <p:ph type="sldImg"/>
          </p:nvPr>
        </p:nvSpPr>
        <p:spPr bwMode="auto">
          <a:xfrm>
            <a:off x="944563" y="744538"/>
            <a:ext cx="4968875" cy="37258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ru-RU" altLang="ru-RU" smtClean="0">
              <a:latin typeface="Arial" charset="0"/>
            </a:endParaRPr>
          </a:p>
        </p:txBody>
      </p:sp>
      <p:sp>
        <p:nvSpPr>
          <p:cNvPr id="2150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2988">
              <a:defRPr sz="1900">
                <a:solidFill>
                  <a:schemeClr val="tx1"/>
                </a:solidFill>
                <a:latin typeface="Arial" charset="0"/>
              </a:defRPr>
            </a:lvl1pPr>
            <a:lvl2pPr marL="742950" indent="-285750" defTabSz="1042988">
              <a:defRPr sz="1900">
                <a:solidFill>
                  <a:schemeClr val="tx1"/>
                </a:solidFill>
                <a:latin typeface="Arial" charset="0"/>
              </a:defRPr>
            </a:lvl2pPr>
            <a:lvl3pPr marL="1143000" indent="-228600" defTabSz="1042988">
              <a:defRPr sz="1900">
                <a:solidFill>
                  <a:schemeClr val="tx1"/>
                </a:solidFill>
                <a:latin typeface="Arial" charset="0"/>
              </a:defRPr>
            </a:lvl3pPr>
            <a:lvl4pPr marL="1600200" indent="-228600" defTabSz="1042988">
              <a:defRPr sz="1900">
                <a:solidFill>
                  <a:schemeClr val="tx1"/>
                </a:solidFill>
                <a:latin typeface="Arial" charset="0"/>
              </a:defRPr>
            </a:lvl4pPr>
            <a:lvl5pPr marL="2057400" indent="-228600" defTabSz="1042988">
              <a:defRPr sz="1900">
                <a:solidFill>
                  <a:schemeClr val="tx1"/>
                </a:solidFill>
                <a:latin typeface="Arial" charset="0"/>
              </a:defRPr>
            </a:lvl5pPr>
            <a:lvl6pPr marL="2514600" indent="-228600" defTabSz="1042988" eaLnBrk="0" fontAlgn="base" hangingPunct="0">
              <a:spcBef>
                <a:spcPct val="0"/>
              </a:spcBef>
              <a:spcAft>
                <a:spcPct val="0"/>
              </a:spcAft>
              <a:defRPr sz="1900">
                <a:solidFill>
                  <a:schemeClr val="tx1"/>
                </a:solidFill>
                <a:latin typeface="Arial" charset="0"/>
              </a:defRPr>
            </a:lvl6pPr>
            <a:lvl7pPr marL="2971800" indent="-228600" defTabSz="1042988" eaLnBrk="0" fontAlgn="base" hangingPunct="0">
              <a:spcBef>
                <a:spcPct val="0"/>
              </a:spcBef>
              <a:spcAft>
                <a:spcPct val="0"/>
              </a:spcAft>
              <a:defRPr sz="1900">
                <a:solidFill>
                  <a:schemeClr val="tx1"/>
                </a:solidFill>
                <a:latin typeface="Arial" charset="0"/>
              </a:defRPr>
            </a:lvl7pPr>
            <a:lvl8pPr marL="3429000" indent="-228600" defTabSz="1042988" eaLnBrk="0" fontAlgn="base" hangingPunct="0">
              <a:spcBef>
                <a:spcPct val="0"/>
              </a:spcBef>
              <a:spcAft>
                <a:spcPct val="0"/>
              </a:spcAft>
              <a:defRPr sz="1900">
                <a:solidFill>
                  <a:schemeClr val="tx1"/>
                </a:solidFill>
                <a:latin typeface="Arial" charset="0"/>
              </a:defRPr>
            </a:lvl8pPr>
            <a:lvl9pPr marL="3886200" indent="-228600" defTabSz="1042988" eaLnBrk="0" fontAlgn="base" hangingPunct="0">
              <a:spcBef>
                <a:spcPct val="0"/>
              </a:spcBef>
              <a:spcAft>
                <a:spcPct val="0"/>
              </a:spcAft>
              <a:defRPr sz="1900">
                <a:solidFill>
                  <a:schemeClr val="tx1"/>
                </a:solidFill>
                <a:latin typeface="Arial" charset="0"/>
              </a:defRPr>
            </a:lvl9pPr>
          </a:lstStyle>
          <a:p>
            <a:fld id="{876628E1-026E-4D72-9158-6F3E858ED31B}" type="slidenum">
              <a:rPr lang="ru-RU" altLang="ru-RU" sz="1200">
                <a:solidFill>
                  <a:prstClr val="black"/>
                </a:solidFill>
              </a:rPr>
              <a:pPr/>
              <a:t>1</a:t>
            </a:fld>
            <a:endParaRPr lang="ru-RU" altLang="ru-RU" sz="1200">
              <a:solidFill>
                <a:prstClr val="black"/>
              </a:solidFill>
            </a:endParaRPr>
          </a:p>
        </p:txBody>
      </p:sp>
    </p:spTree>
    <p:extLst>
      <p:ext uri="{BB962C8B-B14F-4D97-AF65-F5344CB8AC3E}">
        <p14:creationId xmlns:p14="http://schemas.microsoft.com/office/powerpoint/2010/main" val="2230340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Образ слайда 1"/>
          <p:cNvSpPr>
            <a:spLocks noGrp="1" noRot="1" noChangeAspect="1" noTextEdit="1"/>
          </p:cNvSpPr>
          <p:nvPr>
            <p:ph type="sldImg"/>
          </p:nvPr>
        </p:nvSpPr>
        <p:spPr bwMode="auto">
          <a:xfrm>
            <a:off x="947738"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smtClean="0"/>
          </a:p>
        </p:txBody>
      </p:sp>
      <p:sp>
        <p:nvSpPr>
          <p:cNvPr id="2253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2988">
              <a:defRPr sz="1900">
                <a:solidFill>
                  <a:schemeClr val="tx1"/>
                </a:solidFill>
                <a:latin typeface="Arial" charset="0"/>
              </a:defRPr>
            </a:lvl1pPr>
            <a:lvl2pPr marL="742950" indent="-285750" defTabSz="1042988">
              <a:defRPr sz="1900">
                <a:solidFill>
                  <a:schemeClr val="tx1"/>
                </a:solidFill>
                <a:latin typeface="Arial" charset="0"/>
              </a:defRPr>
            </a:lvl2pPr>
            <a:lvl3pPr marL="1143000" indent="-228600" defTabSz="1042988">
              <a:defRPr sz="1900">
                <a:solidFill>
                  <a:schemeClr val="tx1"/>
                </a:solidFill>
                <a:latin typeface="Arial" charset="0"/>
              </a:defRPr>
            </a:lvl3pPr>
            <a:lvl4pPr marL="1600200" indent="-228600" defTabSz="1042988">
              <a:defRPr sz="1900">
                <a:solidFill>
                  <a:schemeClr val="tx1"/>
                </a:solidFill>
                <a:latin typeface="Arial" charset="0"/>
              </a:defRPr>
            </a:lvl4pPr>
            <a:lvl5pPr marL="2057400" indent="-228600" defTabSz="1042988">
              <a:defRPr sz="1900">
                <a:solidFill>
                  <a:schemeClr val="tx1"/>
                </a:solidFill>
                <a:latin typeface="Arial" charset="0"/>
              </a:defRPr>
            </a:lvl5pPr>
            <a:lvl6pPr marL="2514600" indent="-228600" defTabSz="1042988" eaLnBrk="0" fontAlgn="base" hangingPunct="0">
              <a:spcBef>
                <a:spcPct val="0"/>
              </a:spcBef>
              <a:spcAft>
                <a:spcPct val="0"/>
              </a:spcAft>
              <a:defRPr sz="1900">
                <a:solidFill>
                  <a:schemeClr val="tx1"/>
                </a:solidFill>
                <a:latin typeface="Arial" charset="0"/>
              </a:defRPr>
            </a:lvl6pPr>
            <a:lvl7pPr marL="2971800" indent="-228600" defTabSz="1042988" eaLnBrk="0" fontAlgn="base" hangingPunct="0">
              <a:spcBef>
                <a:spcPct val="0"/>
              </a:spcBef>
              <a:spcAft>
                <a:spcPct val="0"/>
              </a:spcAft>
              <a:defRPr sz="1900">
                <a:solidFill>
                  <a:schemeClr val="tx1"/>
                </a:solidFill>
                <a:latin typeface="Arial" charset="0"/>
              </a:defRPr>
            </a:lvl7pPr>
            <a:lvl8pPr marL="3429000" indent="-228600" defTabSz="1042988" eaLnBrk="0" fontAlgn="base" hangingPunct="0">
              <a:spcBef>
                <a:spcPct val="0"/>
              </a:spcBef>
              <a:spcAft>
                <a:spcPct val="0"/>
              </a:spcAft>
              <a:defRPr sz="1900">
                <a:solidFill>
                  <a:schemeClr val="tx1"/>
                </a:solidFill>
                <a:latin typeface="Arial" charset="0"/>
              </a:defRPr>
            </a:lvl8pPr>
            <a:lvl9pPr marL="3886200" indent="-228600" defTabSz="1042988" eaLnBrk="0" fontAlgn="base" hangingPunct="0">
              <a:spcBef>
                <a:spcPct val="0"/>
              </a:spcBef>
              <a:spcAft>
                <a:spcPct val="0"/>
              </a:spcAft>
              <a:defRPr sz="1900">
                <a:solidFill>
                  <a:schemeClr val="tx1"/>
                </a:solidFill>
                <a:latin typeface="Arial" charset="0"/>
              </a:defRPr>
            </a:lvl9pPr>
          </a:lstStyle>
          <a:p>
            <a:fld id="{F142D6DB-4FD4-4B70-AAB9-20C738A3AADE}" type="slidenum">
              <a:rPr lang="ru-RU" altLang="ru-RU" sz="1200" smtClean="0">
                <a:latin typeface="Calibri" pitchFamily="34" charset="0"/>
              </a:rPr>
              <a:pPr/>
              <a:t>10</a:t>
            </a:fld>
            <a:endParaRPr lang="ru-RU" altLang="ru-RU" sz="1200" smtClean="0">
              <a:latin typeface="Calibri" pitchFamily="34" charset="0"/>
            </a:endParaRPr>
          </a:p>
        </p:txBody>
      </p:sp>
    </p:spTree>
    <p:extLst>
      <p:ext uri="{BB962C8B-B14F-4D97-AF65-F5344CB8AC3E}">
        <p14:creationId xmlns:p14="http://schemas.microsoft.com/office/powerpoint/2010/main" val="3983877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Образ слайда 1"/>
          <p:cNvSpPr>
            <a:spLocks noGrp="1" noRot="1" noChangeAspect="1" noTextEdit="1"/>
          </p:cNvSpPr>
          <p:nvPr>
            <p:ph type="sldImg"/>
          </p:nvPr>
        </p:nvSpPr>
        <p:spPr bwMode="auto">
          <a:xfrm>
            <a:off x="947738"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smtClean="0"/>
          </a:p>
        </p:txBody>
      </p:sp>
      <p:sp>
        <p:nvSpPr>
          <p:cNvPr id="2253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2988">
              <a:defRPr sz="1900">
                <a:solidFill>
                  <a:schemeClr val="tx1"/>
                </a:solidFill>
                <a:latin typeface="Arial" charset="0"/>
              </a:defRPr>
            </a:lvl1pPr>
            <a:lvl2pPr marL="742950" indent="-285750" defTabSz="1042988">
              <a:defRPr sz="1900">
                <a:solidFill>
                  <a:schemeClr val="tx1"/>
                </a:solidFill>
                <a:latin typeface="Arial" charset="0"/>
              </a:defRPr>
            </a:lvl2pPr>
            <a:lvl3pPr marL="1143000" indent="-228600" defTabSz="1042988">
              <a:defRPr sz="1900">
                <a:solidFill>
                  <a:schemeClr val="tx1"/>
                </a:solidFill>
                <a:latin typeface="Arial" charset="0"/>
              </a:defRPr>
            </a:lvl3pPr>
            <a:lvl4pPr marL="1600200" indent="-228600" defTabSz="1042988">
              <a:defRPr sz="1900">
                <a:solidFill>
                  <a:schemeClr val="tx1"/>
                </a:solidFill>
                <a:latin typeface="Arial" charset="0"/>
              </a:defRPr>
            </a:lvl4pPr>
            <a:lvl5pPr marL="2057400" indent="-228600" defTabSz="1042988">
              <a:defRPr sz="1900">
                <a:solidFill>
                  <a:schemeClr val="tx1"/>
                </a:solidFill>
                <a:latin typeface="Arial" charset="0"/>
              </a:defRPr>
            </a:lvl5pPr>
            <a:lvl6pPr marL="2514600" indent="-228600" defTabSz="1042988" eaLnBrk="0" fontAlgn="base" hangingPunct="0">
              <a:spcBef>
                <a:spcPct val="0"/>
              </a:spcBef>
              <a:spcAft>
                <a:spcPct val="0"/>
              </a:spcAft>
              <a:defRPr sz="1900">
                <a:solidFill>
                  <a:schemeClr val="tx1"/>
                </a:solidFill>
                <a:latin typeface="Arial" charset="0"/>
              </a:defRPr>
            </a:lvl6pPr>
            <a:lvl7pPr marL="2971800" indent="-228600" defTabSz="1042988" eaLnBrk="0" fontAlgn="base" hangingPunct="0">
              <a:spcBef>
                <a:spcPct val="0"/>
              </a:spcBef>
              <a:spcAft>
                <a:spcPct val="0"/>
              </a:spcAft>
              <a:defRPr sz="1900">
                <a:solidFill>
                  <a:schemeClr val="tx1"/>
                </a:solidFill>
                <a:latin typeface="Arial" charset="0"/>
              </a:defRPr>
            </a:lvl7pPr>
            <a:lvl8pPr marL="3429000" indent="-228600" defTabSz="1042988" eaLnBrk="0" fontAlgn="base" hangingPunct="0">
              <a:spcBef>
                <a:spcPct val="0"/>
              </a:spcBef>
              <a:spcAft>
                <a:spcPct val="0"/>
              </a:spcAft>
              <a:defRPr sz="1900">
                <a:solidFill>
                  <a:schemeClr val="tx1"/>
                </a:solidFill>
                <a:latin typeface="Arial" charset="0"/>
              </a:defRPr>
            </a:lvl8pPr>
            <a:lvl9pPr marL="3886200" indent="-228600" defTabSz="1042988" eaLnBrk="0" fontAlgn="base" hangingPunct="0">
              <a:spcBef>
                <a:spcPct val="0"/>
              </a:spcBef>
              <a:spcAft>
                <a:spcPct val="0"/>
              </a:spcAft>
              <a:defRPr sz="1900">
                <a:solidFill>
                  <a:schemeClr val="tx1"/>
                </a:solidFill>
                <a:latin typeface="Arial" charset="0"/>
              </a:defRPr>
            </a:lvl9pPr>
          </a:lstStyle>
          <a:p>
            <a:fld id="{F142D6DB-4FD4-4B70-AAB9-20C738A3AADE}" type="slidenum">
              <a:rPr lang="ru-RU" altLang="ru-RU" sz="1200" smtClean="0">
                <a:latin typeface="Calibri" pitchFamily="34" charset="0"/>
              </a:rPr>
              <a:pPr/>
              <a:t>11</a:t>
            </a:fld>
            <a:endParaRPr lang="ru-RU" altLang="ru-RU" sz="1200" smtClean="0">
              <a:latin typeface="Calibri" pitchFamily="34" charset="0"/>
            </a:endParaRPr>
          </a:p>
        </p:txBody>
      </p:sp>
    </p:spTree>
    <p:extLst>
      <p:ext uri="{BB962C8B-B14F-4D97-AF65-F5344CB8AC3E}">
        <p14:creationId xmlns:p14="http://schemas.microsoft.com/office/powerpoint/2010/main" val="4089236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Образ слайда 1"/>
          <p:cNvSpPr>
            <a:spLocks noGrp="1" noRot="1" noChangeAspect="1" noTextEdit="1"/>
          </p:cNvSpPr>
          <p:nvPr>
            <p:ph type="sldImg"/>
          </p:nvPr>
        </p:nvSpPr>
        <p:spPr bwMode="auto">
          <a:xfrm>
            <a:off x="947738"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smtClean="0"/>
          </a:p>
        </p:txBody>
      </p:sp>
      <p:sp>
        <p:nvSpPr>
          <p:cNvPr id="2253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2988">
              <a:defRPr sz="1900">
                <a:solidFill>
                  <a:schemeClr val="tx1"/>
                </a:solidFill>
                <a:latin typeface="Arial" charset="0"/>
              </a:defRPr>
            </a:lvl1pPr>
            <a:lvl2pPr marL="742950" indent="-285750" defTabSz="1042988">
              <a:defRPr sz="1900">
                <a:solidFill>
                  <a:schemeClr val="tx1"/>
                </a:solidFill>
                <a:latin typeface="Arial" charset="0"/>
              </a:defRPr>
            </a:lvl2pPr>
            <a:lvl3pPr marL="1143000" indent="-228600" defTabSz="1042988">
              <a:defRPr sz="1900">
                <a:solidFill>
                  <a:schemeClr val="tx1"/>
                </a:solidFill>
                <a:latin typeface="Arial" charset="0"/>
              </a:defRPr>
            </a:lvl3pPr>
            <a:lvl4pPr marL="1600200" indent="-228600" defTabSz="1042988">
              <a:defRPr sz="1900">
                <a:solidFill>
                  <a:schemeClr val="tx1"/>
                </a:solidFill>
                <a:latin typeface="Arial" charset="0"/>
              </a:defRPr>
            </a:lvl4pPr>
            <a:lvl5pPr marL="2057400" indent="-228600" defTabSz="1042988">
              <a:defRPr sz="1900">
                <a:solidFill>
                  <a:schemeClr val="tx1"/>
                </a:solidFill>
                <a:latin typeface="Arial" charset="0"/>
              </a:defRPr>
            </a:lvl5pPr>
            <a:lvl6pPr marL="2514600" indent="-228600" defTabSz="1042988" eaLnBrk="0" fontAlgn="base" hangingPunct="0">
              <a:spcBef>
                <a:spcPct val="0"/>
              </a:spcBef>
              <a:spcAft>
                <a:spcPct val="0"/>
              </a:spcAft>
              <a:defRPr sz="1900">
                <a:solidFill>
                  <a:schemeClr val="tx1"/>
                </a:solidFill>
                <a:latin typeface="Arial" charset="0"/>
              </a:defRPr>
            </a:lvl6pPr>
            <a:lvl7pPr marL="2971800" indent="-228600" defTabSz="1042988" eaLnBrk="0" fontAlgn="base" hangingPunct="0">
              <a:spcBef>
                <a:spcPct val="0"/>
              </a:spcBef>
              <a:spcAft>
                <a:spcPct val="0"/>
              </a:spcAft>
              <a:defRPr sz="1900">
                <a:solidFill>
                  <a:schemeClr val="tx1"/>
                </a:solidFill>
                <a:latin typeface="Arial" charset="0"/>
              </a:defRPr>
            </a:lvl7pPr>
            <a:lvl8pPr marL="3429000" indent="-228600" defTabSz="1042988" eaLnBrk="0" fontAlgn="base" hangingPunct="0">
              <a:spcBef>
                <a:spcPct val="0"/>
              </a:spcBef>
              <a:spcAft>
                <a:spcPct val="0"/>
              </a:spcAft>
              <a:defRPr sz="1900">
                <a:solidFill>
                  <a:schemeClr val="tx1"/>
                </a:solidFill>
                <a:latin typeface="Arial" charset="0"/>
              </a:defRPr>
            </a:lvl8pPr>
            <a:lvl9pPr marL="3886200" indent="-228600" defTabSz="1042988" eaLnBrk="0" fontAlgn="base" hangingPunct="0">
              <a:spcBef>
                <a:spcPct val="0"/>
              </a:spcBef>
              <a:spcAft>
                <a:spcPct val="0"/>
              </a:spcAft>
              <a:defRPr sz="1900">
                <a:solidFill>
                  <a:schemeClr val="tx1"/>
                </a:solidFill>
                <a:latin typeface="Arial" charset="0"/>
              </a:defRPr>
            </a:lvl9pPr>
          </a:lstStyle>
          <a:p>
            <a:fld id="{F142D6DB-4FD4-4B70-AAB9-20C738A3AADE}" type="slidenum">
              <a:rPr lang="ru-RU" altLang="ru-RU" sz="1200" smtClean="0">
                <a:latin typeface="Calibri" pitchFamily="34" charset="0"/>
              </a:rPr>
              <a:pPr/>
              <a:t>12</a:t>
            </a:fld>
            <a:endParaRPr lang="ru-RU" altLang="ru-RU" sz="1200" smtClean="0">
              <a:latin typeface="Calibri" pitchFamily="34" charset="0"/>
            </a:endParaRPr>
          </a:p>
        </p:txBody>
      </p:sp>
    </p:spTree>
    <p:extLst>
      <p:ext uri="{BB962C8B-B14F-4D97-AF65-F5344CB8AC3E}">
        <p14:creationId xmlns:p14="http://schemas.microsoft.com/office/powerpoint/2010/main" val="40064224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Образ слайда 1"/>
          <p:cNvSpPr>
            <a:spLocks noGrp="1" noRot="1" noChangeAspect="1" noTextEdit="1"/>
          </p:cNvSpPr>
          <p:nvPr>
            <p:ph type="sldImg"/>
          </p:nvPr>
        </p:nvSpPr>
        <p:spPr bwMode="auto">
          <a:xfrm>
            <a:off x="947738"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smtClean="0"/>
          </a:p>
        </p:txBody>
      </p:sp>
      <p:sp>
        <p:nvSpPr>
          <p:cNvPr id="2253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2988">
              <a:defRPr sz="1900">
                <a:solidFill>
                  <a:schemeClr val="tx1"/>
                </a:solidFill>
                <a:latin typeface="Arial" charset="0"/>
              </a:defRPr>
            </a:lvl1pPr>
            <a:lvl2pPr marL="742950" indent="-285750" defTabSz="1042988">
              <a:defRPr sz="1900">
                <a:solidFill>
                  <a:schemeClr val="tx1"/>
                </a:solidFill>
                <a:latin typeface="Arial" charset="0"/>
              </a:defRPr>
            </a:lvl2pPr>
            <a:lvl3pPr marL="1143000" indent="-228600" defTabSz="1042988">
              <a:defRPr sz="1900">
                <a:solidFill>
                  <a:schemeClr val="tx1"/>
                </a:solidFill>
                <a:latin typeface="Arial" charset="0"/>
              </a:defRPr>
            </a:lvl3pPr>
            <a:lvl4pPr marL="1600200" indent="-228600" defTabSz="1042988">
              <a:defRPr sz="1900">
                <a:solidFill>
                  <a:schemeClr val="tx1"/>
                </a:solidFill>
                <a:latin typeface="Arial" charset="0"/>
              </a:defRPr>
            </a:lvl4pPr>
            <a:lvl5pPr marL="2057400" indent="-228600" defTabSz="1042988">
              <a:defRPr sz="1900">
                <a:solidFill>
                  <a:schemeClr val="tx1"/>
                </a:solidFill>
                <a:latin typeface="Arial" charset="0"/>
              </a:defRPr>
            </a:lvl5pPr>
            <a:lvl6pPr marL="2514600" indent="-228600" defTabSz="1042988" eaLnBrk="0" fontAlgn="base" hangingPunct="0">
              <a:spcBef>
                <a:spcPct val="0"/>
              </a:spcBef>
              <a:spcAft>
                <a:spcPct val="0"/>
              </a:spcAft>
              <a:defRPr sz="1900">
                <a:solidFill>
                  <a:schemeClr val="tx1"/>
                </a:solidFill>
                <a:latin typeface="Arial" charset="0"/>
              </a:defRPr>
            </a:lvl6pPr>
            <a:lvl7pPr marL="2971800" indent="-228600" defTabSz="1042988" eaLnBrk="0" fontAlgn="base" hangingPunct="0">
              <a:spcBef>
                <a:spcPct val="0"/>
              </a:spcBef>
              <a:spcAft>
                <a:spcPct val="0"/>
              </a:spcAft>
              <a:defRPr sz="1900">
                <a:solidFill>
                  <a:schemeClr val="tx1"/>
                </a:solidFill>
                <a:latin typeface="Arial" charset="0"/>
              </a:defRPr>
            </a:lvl7pPr>
            <a:lvl8pPr marL="3429000" indent="-228600" defTabSz="1042988" eaLnBrk="0" fontAlgn="base" hangingPunct="0">
              <a:spcBef>
                <a:spcPct val="0"/>
              </a:spcBef>
              <a:spcAft>
                <a:spcPct val="0"/>
              </a:spcAft>
              <a:defRPr sz="1900">
                <a:solidFill>
                  <a:schemeClr val="tx1"/>
                </a:solidFill>
                <a:latin typeface="Arial" charset="0"/>
              </a:defRPr>
            </a:lvl8pPr>
            <a:lvl9pPr marL="3886200" indent="-228600" defTabSz="1042988" eaLnBrk="0" fontAlgn="base" hangingPunct="0">
              <a:spcBef>
                <a:spcPct val="0"/>
              </a:spcBef>
              <a:spcAft>
                <a:spcPct val="0"/>
              </a:spcAft>
              <a:defRPr sz="1900">
                <a:solidFill>
                  <a:schemeClr val="tx1"/>
                </a:solidFill>
                <a:latin typeface="Arial" charset="0"/>
              </a:defRPr>
            </a:lvl9pPr>
          </a:lstStyle>
          <a:p>
            <a:fld id="{F142D6DB-4FD4-4B70-AAB9-20C738A3AADE}" type="slidenum">
              <a:rPr lang="ru-RU" altLang="ru-RU" sz="1200" smtClean="0">
                <a:latin typeface="Calibri" pitchFamily="34" charset="0"/>
              </a:rPr>
              <a:pPr/>
              <a:t>13</a:t>
            </a:fld>
            <a:endParaRPr lang="ru-RU" altLang="ru-RU" sz="1200" smtClean="0">
              <a:latin typeface="Calibri" pitchFamily="34" charset="0"/>
            </a:endParaRPr>
          </a:p>
        </p:txBody>
      </p:sp>
    </p:spTree>
    <p:extLst>
      <p:ext uri="{BB962C8B-B14F-4D97-AF65-F5344CB8AC3E}">
        <p14:creationId xmlns:p14="http://schemas.microsoft.com/office/powerpoint/2010/main" val="29897463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Образ слайда 1"/>
          <p:cNvSpPr>
            <a:spLocks noGrp="1" noRot="1" noChangeAspect="1" noTextEdit="1"/>
          </p:cNvSpPr>
          <p:nvPr>
            <p:ph type="sldImg"/>
          </p:nvPr>
        </p:nvSpPr>
        <p:spPr bwMode="auto">
          <a:xfrm>
            <a:off x="947738"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smtClean="0"/>
          </a:p>
        </p:txBody>
      </p:sp>
      <p:sp>
        <p:nvSpPr>
          <p:cNvPr id="2253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2988">
              <a:defRPr sz="1900">
                <a:solidFill>
                  <a:schemeClr val="tx1"/>
                </a:solidFill>
                <a:latin typeface="Arial" charset="0"/>
              </a:defRPr>
            </a:lvl1pPr>
            <a:lvl2pPr marL="742950" indent="-285750" defTabSz="1042988">
              <a:defRPr sz="1900">
                <a:solidFill>
                  <a:schemeClr val="tx1"/>
                </a:solidFill>
                <a:latin typeface="Arial" charset="0"/>
              </a:defRPr>
            </a:lvl2pPr>
            <a:lvl3pPr marL="1143000" indent="-228600" defTabSz="1042988">
              <a:defRPr sz="1900">
                <a:solidFill>
                  <a:schemeClr val="tx1"/>
                </a:solidFill>
                <a:latin typeface="Arial" charset="0"/>
              </a:defRPr>
            </a:lvl3pPr>
            <a:lvl4pPr marL="1600200" indent="-228600" defTabSz="1042988">
              <a:defRPr sz="1900">
                <a:solidFill>
                  <a:schemeClr val="tx1"/>
                </a:solidFill>
                <a:latin typeface="Arial" charset="0"/>
              </a:defRPr>
            </a:lvl4pPr>
            <a:lvl5pPr marL="2057400" indent="-228600" defTabSz="1042988">
              <a:defRPr sz="1900">
                <a:solidFill>
                  <a:schemeClr val="tx1"/>
                </a:solidFill>
                <a:latin typeface="Arial" charset="0"/>
              </a:defRPr>
            </a:lvl5pPr>
            <a:lvl6pPr marL="2514600" indent="-228600" defTabSz="1042988" eaLnBrk="0" fontAlgn="base" hangingPunct="0">
              <a:spcBef>
                <a:spcPct val="0"/>
              </a:spcBef>
              <a:spcAft>
                <a:spcPct val="0"/>
              </a:spcAft>
              <a:defRPr sz="1900">
                <a:solidFill>
                  <a:schemeClr val="tx1"/>
                </a:solidFill>
                <a:latin typeface="Arial" charset="0"/>
              </a:defRPr>
            </a:lvl6pPr>
            <a:lvl7pPr marL="2971800" indent="-228600" defTabSz="1042988" eaLnBrk="0" fontAlgn="base" hangingPunct="0">
              <a:spcBef>
                <a:spcPct val="0"/>
              </a:spcBef>
              <a:spcAft>
                <a:spcPct val="0"/>
              </a:spcAft>
              <a:defRPr sz="1900">
                <a:solidFill>
                  <a:schemeClr val="tx1"/>
                </a:solidFill>
                <a:latin typeface="Arial" charset="0"/>
              </a:defRPr>
            </a:lvl7pPr>
            <a:lvl8pPr marL="3429000" indent="-228600" defTabSz="1042988" eaLnBrk="0" fontAlgn="base" hangingPunct="0">
              <a:spcBef>
                <a:spcPct val="0"/>
              </a:spcBef>
              <a:spcAft>
                <a:spcPct val="0"/>
              </a:spcAft>
              <a:defRPr sz="1900">
                <a:solidFill>
                  <a:schemeClr val="tx1"/>
                </a:solidFill>
                <a:latin typeface="Arial" charset="0"/>
              </a:defRPr>
            </a:lvl8pPr>
            <a:lvl9pPr marL="3886200" indent="-228600" defTabSz="1042988" eaLnBrk="0" fontAlgn="base" hangingPunct="0">
              <a:spcBef>
                <a:spcPct val="0"/>
              </a:spcBef>
              <a:spcAft>
                <a:spcPct val="0"/>
              </a:spcAft>
              <a:defRPr sz="1900">
                <a:solidFill>
                  <a:schemeClr val="tx1"/>
                </a:solidFill>
                <a:latin typeface="Arial" charset="0"/>
              </a:defRPr>
            </a:lvl9pPr>
          </a:lstStyle>
          <a:p>
            <a:fld id="{F142D6DB-4FD4-4B70-AAB9-20C738A3AADE}" type="slidenum">
              <a:rPr lang="ru-RU" altLang="ru-RU" sz="1200" smtClean="0">
                <a:latin typeface="Calibri" pitchFamily="34" charset="0"/>
              </a:rPr>
              <a:pPr/>
              <a:t>14</a:t>
            </a:fld>
            <a:endParaRPr lang="ru-RU" altLang="ru-RU" sz="1200" smtClean="0">
              <a:latin typeface="Calibri" pitchFamily="34" charset="0"/>
            </a:endParaRPr>
          </a:p>
        </p:txBody>
      </p:sp>
    </p:spTree>
    <p:extLst>
      <p:ext uri="{BB962C8B-B14F-4D97-AF65-F5344CB8AC3E}">
        <p14:creationId xmlns:p14="http://schemas.microsoft.com/office/powerpoint/2010/main" val="6314728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Образ слайда 1"/>
          <p:cNvSpPr>
            <a:spLocks noGrp="1" noRot="1" noChangeAspect="1" noTextEdit="1"/>
          </p:cNvSpPr>
          <p:nvPr>
            <p:ph type="sldImg"/>
          </p:nvPr>
        </p:nvSpPr>
        <p:spPr bwMode="auto">
          <a:xfrm>
            <a:off x="947738"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smtClean="0"/>
          </a:p>
        </p:txBody>
      </p:sp>
      <p:sp>
        <p:nvSpPr>
          <p:cNvPr id="2253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2988">
              <a:defRPr sz="1900">
                <a:solidFill>
                  <a:schemeClr val="tx1"/>
                </a:solidFill>
                <a:latin typeface="Arial" charset="0"/>
              </a:defRPr>
            </a:lvl1pPr>
            <a:lvl2pPr marL="742950" indent="-285750" defTabSz="1042988">
              <a:defRPr sz="1900">
                <a:solidFill>
                  <a:schemeClr val="tx1"/>
                </a:solidFill>
                <a:latin typeface="Arial" charset="0"/>
              </a:defRPr>
            </a:lvl2pPr>
            <a:lvl3pPr marL="1143000" indent="-228600" defTabSz="1042988">
              <a:defRPr sz="1900">
                <a:solidFill>
                  <a:schemeClr val="tx1"/>
                </a:solidFill>
                <a:latin typeface="Arial" charset="0"/>
              </a:defRPr>
            </a:lvl3pPr>
            <a:lvl4pPr marL="1600200" indent="-228600" defTabSz="1042988">
              <a:defRPr sz="1900">
                <a:solidFill>
                  <a:schemeClr val="tx1"/>
                </a:solidFill>
                <a:latin typeface="Arial" charset="0"/>
              </a:defRPr>
            </a:lvl4pPr>
            <a:lvl5pPr marL="2057400" indent="-228600" defTabSz="1042988">
              <a:defRPr sz="1900">
                <a:solidFill>
                  <a:schemeClr val="tx1"/>
                </a:solidFill>
                <a:latin typeface="Arial" charset="0"/>
              </a:defRPr>
            </a:lvl5pPr>
            <a:lvl6pPr marL="2514600" indent="-228600" defTabSz="1042988" eaLnBrk="0" fontAlgn="base" hangingPunct="0">
              <a:spcBef>
                <a:spcPct val="0"/>
              </a:spcBef>
              <a:spcAft>
                <a:spcPct val="0"/>
              </a:spcAft>
              <a:defRPr sz="1900">
                <a:solidFill>
                  <a:schemeClr val="tx1"/>
                </a:solidFill>
                <a:latin typeface="Arial" charset="0"/>
              </a:defRPr>
            </a:lvl6pPr>
            <a:lvl7pPr marL="2971800" indent="-228600" defTabSz="1042988" eaLnBrk="0" fontAlgn="base" hangingPunct="0">
              <a:spcBef>
                <a:spcPct val="0"/>
              </a:spcBef>
              <a:spcAft>
                <a:spcPct val="0"/>
              </a:spcAft>
              <a:defRPr sz="1900">
                <a:solidFill>
                  <a:schemeClr val="tx1"/>
                </a:solidFill>
                <a:latin typeface="Arial" charset="0"/>
              </a:defRPr>
            </a:lvl7pPr>
            <a:lvl8pPr marL="3429000" indent="-228600" defTabSz="1042988" eaLnBrk="0" fontAlgn="base" hangingPunct="0">
              <a:spcBef>
                <a:spcPct val="0"/>
              </a:spcBef>
              <a:spcAft>
                <a:spcPct val="0"/>
              </a:spcAft>
              <a:defRPr sz="1900">
                <a:solidFill>
                  <a:schemeClr val="tx1"/>
                </a:solidFill>
                <a:latin typeface="Arial" charset="0"/>
              </a:defRPr>
            </a:lvl8pPr>
            <a:lvl9pPr marL="3886200" indent="-228600" defTabSz="1042988" eaLnBrk="0" fontAlgn="base" hangingPunct="0">
              <a:spcBef>
                <a:spcPct val="0"/>
              </a:spcBef>
              <a:spcAft>
                <a:spcPct val="0"/>
              </a:spcAft>
              <a:defRPr sz="1900">
                <a:solidFill>
                  <a:schemeClr val="tx1"/>
                </a:solidFill>
                <a:latin typeface="Arial" charset="0"/>
              </a:defRPr>
            </a:lvl9pPr>
          </a:lstStyle>
          <a:p>
            <a:fld id="{F142D6DB-4FD4-4B70-AAB9-20C738A3AADE}" type="slidenum">
              <a:rPr lang="ru-RU" altLang="ru-RU" sz="1200" smtClean="0">
                <a:latin typeface="Calibri" pitchFamily="34" charset="0"/>
              </a:rPr>
              <a:pPr/>
              <a:t>15</a:t>
            </a:fld>
            <a:endParaRPr lang="ru-RU" altLang="ru-RU" sz="1200" smtClean="0">
              <a:latin typeface="Calibri" pitchFamily="34" charset="0"/>
            </a:endParaRPr>
          </a:p>
        </p:txBody>
      </p:sp>
    </p:spTree>
    <p:extLst>
      <p:ext uri="{BB962C8B-B14F-4D97-AF65-F5344CB8AC3E}">
        <p14:creationId xmlns:p14="http://schemas.microsoft.com/office/powerpoint/2010/main" val="18608923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Образ слайда 1"/>
          <p:cNvSpPr>
            <a:spLocks noGrp="1" noRot="1" noChangeAspect="1" noTextEdit="1"/>
          </p:cNvSpPr>
          <p:nvPr>
            <p:ph type="sldImg"/>
          </p:nvPr>
        </p:nvSpPr>
        <p:spPr bwMode="auto">
          <a:xfrm>
            <a:off x="947738"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smtClean="0"/>
          </a:p>
        </p:txBody>
      </p:sp>
      <p:sp>
        <p:nvSpPr>
          <p:cNvPr id="2253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2988">
              <a:defRPr sz="1900">
                <a:solidFill>
                  <a:schemeClr val="tx1"/>
                </a:solidFill>
                <a:latin typeface="Arial" charset="0"/>
              </a:defRPr>
            </a:lvl1pPr>
            <a:lvl2pPr marL="742950" indent="-285750" defTabSz="1042988">
              <a:defRPr sz="1900">
                <a:solidFill>
                  <a:schemeClr val="tx1"/>
                </a:solidFill>
                <a:latin typeface="Arial" charset="0"/>
              </a:defRPr>
            </a:lvl2pPr>
            <a:lvl3pPr marL="1143000" indent="-228600" defTabSz="1042988">
              <a:defRPr sz="1900">
                <a:solidFill>
                  <a:schemeClr val="tx1"/>
                </a:solidFill>
                <a:latin typeface="Arial" charset="0"/>
              </a:defRPr>
            </a:lvl3pPr>
            <a:lvl4pPr marL="1600200" indent="-228600" defTabSz="1042988">
              <a:defRPr sz="1900">
                <a:solidFill>
                  <a:schemeClr val="tx1"/>
                </a:solidFill>
                <a:latin typeface="Arial" charset="0"/>
              </a:defRPr>
            </a:lvl4pPr>
            <a:lvl5pPr marL="2057400" indent="-228600" defTabSz="1042988">
              <a:defRPr sz="1900">
                <a:solidFill>
                  <a:schemeClr val="tx1"/>
                </a:solidFill>
                <a:latin typeface="Arial" charset="0"/>
              </a:defRPr>
            </a:lvl5pPr>
            <a:lvl6pPr marL="2514600" indent="-228600" defTabSz="1042988" eaLnBrk="0" fontAlgn="base" hangingPunct="0">
              <a:spcBef>
                <a:spcPct val="0"/>
              </a:spcBef>
              <a:spcAft>
                <a:spcPct val="0"/>
              </a:spcAft>
              <a:defRPr sz="1900">
                <a:solidFill>
                  <a:schemeClr val="tx1"/>
                </a:solidFill>
                <a:latin typeface="Arial" charset="0"/>
              </a:defRPr>
            </a:lvl6pPr>
            <a:lvl7pPr marL="2971800" indent="-228600" defTabSz="1042988" eaLnBrk="0" fontAlgn="base" hangingPunct="0">
              <a:spcBef>
                <a:spcPct val="0"/>
              </a:spcBef>
              <a:spcAft>
                <a:spcPct val="0"/>
              </a:spcAft>
              <a:defRPr sz="1900">
                <a:solidFill>
                  <a:schemeClr val="tx1"/>
                </a:solidFill>
                <a:latin typeface="Arial" charset="0"/>
              </a:defRPr>
            </a:lvl7pPr>
            <a:lvl8pPr marL="3429000" indent="-228600" defTabSz="1042988" eaLnBrk="0" fontAlgn="base" hangingPunct="0">
              <a:spcBef>
                <a:spcPct val="0"/>
              </a:spcBef>
              <a:spcAft>
                <a:spcPct val="0"/>
              </a:spcAft>
              <a:defRPr sz="1900">
                <a:solidFill>
                  <a:schemeClr val="tx1"/>
                </a:solidFill>
                <a:latin typeface="Arial" charset="0"/>
              </a:defRPr>
            </a:lvl8pPr>
            <a:lvl9pPr marL="3886200" indent="-228600" defTabSz="1042988" eaLnBrk="0" fontAlgn="base" hangingPunct="0">
              <a:spcBef>
                <a:spcPct val="0"/>
              </a:spcBef>
              <a:spcAft>
                <a:spcPct val="0"/>
              </a:spcAft>
              <a:defRPr sz="1900">
                <a:solidFill>
                  <a:schemeClr val="tx1"/>
                </a:solidFill>
                <a:latin typeface="Arial" charset="0"/>
              </a:defRPr>
            </a:lvl9pPr>
          </a:lstStyle>
          <a:p>
            <a:fld id="{F142D6DB-4FD4-4B70-AAB9-20C738A3AADE}" type="slidenum">
              <a:rPr lang="ru-RU" altLang="ru-RU" sz="1200" smtClean="0">
                <a:latin typeface="Calibri" pitchFamily="34" charset="0"/>
              </a:rPr>
              <a:pPr/>
              <a:t>16</a:t>
            </a:fld>
            <a:endParaRPr lang="ru-RU" altLang="ru-RU" sz="1200" smtClean="0">
              <a:latin typeface="Calibri" pitchFamily="34" charset="0"/>
            </a:endParaRPr>
          </a:p>
        </p:txBody>
      </p:sp>
    </p:spTree>
    <p:extLst>
      <p:ext uri="{BB962C8B-B14F-4D97-AF65-F5344CB8AC3E}">
        <p14:creationId xmlns:p14="http://schemas.microsoft.com/office/powerpoint/2010/main" val="15432702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Образ слайда 1"/>
          <p:cNvSpPr>
            <a:spLocks noGrp="1" noRot="1" noChangeAspect="1" noTextEdit="1"/>
          </p:cNvSpPr>
          <p:nvPr>
            <p:ph type="sldImg"/>
          </p:nvPr>
        </p:nvSpPr>
        <p:spPr bwMode="auto">
          <a:xfrm>
            <a:off x="947738"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smtClean="0"/>
          </a:p>
        </p:txBody>
      </p:sp>
      <p:sp>
        <p:nvSpPr>
          <p:cNvPr id="2253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2988">
              <a:defRPr sz="1900">
                <a:solidFill>
                  <a:schemeClr val="tx1"/>
                </a:solidFill>
                <a:latin typeface="Arial" charset="0"/>
              </a:defRPr>
            </a:lvl1pPr>
            <a:lvl2pPr marL="742950" indent="-285750" defTabSz="1042988">
              <a:defRPr sz="1900">
                <a:solidFill>
                  <a:schemeClr val="tx1"/>
                </a:solidFill>
                <a:latin typeface="Arial" charset="0"/>
              </a:defRPr>
            </a:lvl2pPr>
            <a:lvl3pPr marL="1143000" indent="-228600" defTabSz="1042988">
              <a:defRPr sz="1900">
                <a:solidFill>
                  <a:schemeClr val="tx1"/>
                </a:solidFill>
                <a:latin typeface="Arial" charset="0"/>
              </a:defRPr>
            </a:lvl3pPr>
            <a:lvl4pPr marL="1600200" indent="-228600" defTabSz="1042988">
              <a:defRPr sz="1900">
                <a:solidFill>
                  <a:schemeClr val="tx1"/>
                </a:solidFill>
                <a:latin typeface="Arial" charset="0"/>
              </a:defRPr>
            </a:lvl4pPr>
            <a:lvl5pPr marL="2057400" indent="-228600" defTabSz="1042988">
              <a:defRPr sz="1900">
                <a:solidFill>
                  <a:schemeClr val="tx1"/>
                </a:solidFill>
                <a:latin typeface="Arial" charset="0"/>
              </a:defRPr>
            </a:lvl5pPr>
            <a:lvl6pPr marL="2514600" indent="-228600" defTabSz="1042988" eaLnBrk="0" fontAlgn="base" hangingPunct="0">
              <a:spcBef>
                <a:spcPct val="0"/>
              </a:spcBef>
              <a:spcAft>
                <a:spcPct val="0"/>
              </a:spcAft>
              <a:defRPr sz="1900">
                <a:solidFill>
                  <a:schemeClr val="tx1"/>
                </a:solidFill>
                <a:latin typeface="Arial" charset="0"/>
              </a:defRPr>
            </a:lvl6pPr>
            <a:lvl7pPr marL="2971800" indent="-228600" defTabSz="1042988" eaLnBrk="0" fontAlgn="base" hangingPunct="0">
              <a:spcBef>
                <a:spcPct val="0"/>
              </a:spcBef>
              <a:spcAft>
                <a:spcPct val="0"/>
              </a:spcAft>
              <a:defRPr sz="1900">
                <a:solidFill>
                  <a:schemeClr val="tx1"/>
                </a:solidFill>
                <a:latin typeface="Arial" charset="0"/>
              </a:defRPr>
            </a:lvl7pPr>
            <a:lvl8pPr marL="3429000" indent="-228600" defTabSz="1042988" eaLnBrk="0" fontAlgn="base" hangingPunct="0">
              <a:spcBef>
                <a:spcPct val="0"/>
              </a:spcBef>
              <a:spcAft>
                <a:spcPct val="0"/>
              </a:spcAft>
              <a:defRPr sz="1900">
                <a:solidFill>
                  <a:schemeClr val="tx1"/>
                </a:solidFill>
                <a:latin typeface="Arial" charset="0"/>
              </a:defRPr>
            </a:lvl8pPr>
            <a:lvl9pPr marL="3886200" indent="-228600" defTabSz="1042988" eaLnBrk="0" fontAlgn="base" hangingPunct="0">
              <a:spcBef>
                <a:spcPct val="0"/>
              </a:spcBef>
              <a:spcAft>
                <a:spcPct val="0"/>
              </a:spcAft>
              <a:defRPr sz="1900">
                <a:solidFill>
                  <a:schemeClr val="tx1"/>
                </a:solidFill>
                <a:latin typeface="Arial" charset="0"/>
              </a:defRPr>
            </a:lvl9pPr>
          </a:lstStyle>
          <a:p>
            <a:fld id="{F142D6DB-4FD4-4B70-AAB9-20C738A3AADE}" type="slidenum">
              <a:rPr lang="ru-RU" altLang="ru-RU" sz="1200" smtClean="0">
                <a:latin typeface="Calibri" pitchFamily="34" charset="0"/>
              </a:rPr>
              <a:pPr/>
              <a:t>17</a:t>
            </a:fld>
            <a:endParaRPr lang="ru-RU" altLang="ru-RU" sz="1200" smtClean="0">
              <a:latin typeface="Calibri" pitchFamily="34" charset="0"/>
            </a:endParaRPr>
          </a:p>
        </p:txBody>
      </p:sp>
    </p:spTree>
    <p:extLst>
      <p:ext uri="{BB962C8B-B14F-4D97-AF65-F5344CB8AC3E}">
        <p14:creationId xmlns:p14="http://schemas.microsoft.com/office/powerpoint/2010/main" val="15860688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Образ слайда 1"/>
          <p:cNvSpPr>
            <a:spLocks noGrp="1" noRot="1" noChangeAspect="1" noTextEdit="1"/>
          </p:cNvSpPr>
          <p:nvPr>
            <p:ph type="sldImg"/>
          </p:nvPr>
        </p:nvSpPr>
        <p:spPr bwMode="auto">
          <a:xfrm>
            <a:off x="947738"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smtClean="0"/>
          </a:p>
        </p:txBody>
      </p:sp>
      <p:sp>
        <p:nvSpPr>
          <p:cNvPr id="2253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2988">
              <a:defRPr sz="1900">
                <a:solidFill>
                  <a:schemeClr val="tx1"/>
                </a:solidFill>
                <a:latin typeface="Arial" charset="0"/>
              </a:defRPr>
            </a:lvl1pPr>
            <a:lvl2pPr marL="742950" indent="-285750" defTabSz="1042988">
              <a:defRPr sz="1900">
                <a:solidFill>
                  <a:schemeClr val="tx1"/>
                </a:solidFill>
                <a:latin typeface="Arial" charset="0"/>
              </a:defRPr>
            </a:lvl2pPr>
            <a:lvl3pPr marL="1143000" indent="-228600" defTabSz="1042988">
              <a:defRPr sz="1900">
                <a:solidFill>
                  <a:schemeClr val="tx1"/>
                </a:solidFill>
                <a:latin typeface="Arial" charset="0"/>
              </a:defRPr>
            </a:lvl3pPr>
            <a:lvl4pPr marL="1600200" indent="-228600" defTabSz="1042988">
              <a:defRPr sz="1900">
                <a:solidFill>
                  <a:schemeClr val="tx1"/>
                </a:solidFill>
                <a:latin typeface="Arial" charset="0"/>
              </a:defRPr>
            </a:lvl4pPr>
            <a:lvl5pPr marL="2057400" indent="-228600" defTabSz="1042988">
              <a:defRPr sz="1900">
                <a:solidFill>
                  <a:schemeClr val="tx1"/>
                </a:solidFill>
                <a:latin typeface="Arial" charset="0"/>
              </a:defRPr>
            </a:lvl5pPr>
            <a:lvl6pPr marL="2514600" indent="-228600" defTabSz="1042988" eaLnBrk="0" fontAlgn="base" hangingPunct="0">
              <a:spcBef>
                <a:spcPct val="0"/>
              </a:spcBef>
              <a:spcAft>
                <a:spcPct val="0"/>
              </a:spcAft>
              <a:defRPr sz="1900">
                <a:solidFill>
                  <a:schemeClr val="tx1"/>
                </a:solidFill>
                <a:latin typeface="Arial" charset="0"/>
              </a:defRPr>
            </a:lvl6pPr>
            <a:lvl7pPr marL="2971800" indent="-228600" defTabSz="1042988" eaLnBrk="0" fontAlgn="base" hangingPunct="0">
              <a:spcBef>
                <a:spcPct val="0"/>
              </a:spcBef>
              <a:spcAft>
                <a:spcPct val="0"/>
              </a:spcAft>
              <a:defRPr sz="1900">
                <a:solidFill>
                  <a:schemeClr val="tx1"/>
                </a:solidFill>
                <a:latin typeface="Arial" charset="0"/>
              </a:defRPr>
            </a:lvl7pPr>
            <a:lvl8pPr marL="3429000" indent="-228600" defTabSz="1042988" eaLnBrk="0" fontAlgn="base" hangingPunct="0">
              <a:spcBef>
                <a:spcPct val="0"/>
              </a:spcBef>
              <a:spcAft>
                <a:spcPct val="0"/>
              </a:spcAft>
              <a:defRPr sz="1900">
                <a:solidFill>
                  <a:schemeClr val="tx1"/>
                </a:solidFill>
                <a:latin typeface="Arial" charset="0"/>
              </a:defRPr>
            </a:lvl8pPr>
            <a:lvl9pPr marL="3886200" indent="-228600" defTabSz="1042988" eaLnBrk="0" fontAlgn="base" hangingPunct="0">
              <a:spcBef>
                <a:spcPct val="0"/>
              </a:spcBef>
              <a:spcAft>
                <a:spcPct val="0"/>
              </a:spcAft>
              <a:defRPr sz="1900">
                <a:solidFill>
                  <a:schemeClr val="tx1"/>
                </a:solidFill>
                <a:latin typeface="Arial" charset="0"/>
              </a:defRPr>
            </a:lvl9pPr>
          </a:lstStyle>
          <a:p>
            <a:fld id="{F142D6DB-4FD4-4B70-AAB9-20C738A3AADE}" type="slidenum">
              <a:rPr lang="ru-RU" altLang="ru-RU" sz="1200" smtClean="0">
                <a:latin typeface="Calibri" pitchFamily="34" charset="0"/>
              </a:rPr>
              <a:pPr/>
              <a:t>18</a:t>
            </a:fld>
            <a:endParaRPr lang="ru-RU" altLang="ru-RU" sz="1200" smtClean="0">
              <a:latin typeface="Calibri" pitchFamily="34" charset="0"/>
            </a:endParaRPr>
          </a:p>
        </p:txBody>
      </p:sp>
    </p:spTree>
    <p:extLst>
      <p:ext uri="{BB962C8B-B14F-4D97-AF65-F5344CB8AC3E}">
        <p14:creationId xmlns:p14="http://schemas.microsoft.com/office/powerpoint/2010/main" val="15860688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Образ слайда 1"/>
          <p:cNvSpPr>
            <a:spLocks noGrp="1" noRot="1" noChangeAspect="1" noTextEdit="1"/>
          </p:cNvSpPr>
          <p:nvPr>
            <p:ph type="sldImg"/>
          </p:nvPr>
        </p:nvSpPr>
        <p:spPr bwMode="auto">
          <a:xfrm>
            <a:off x="947738"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smtClean="0"/>
          </a:p>
        </p:txBody>
      </p:sp>
      <p:sp>
        <p:nvSpPr>
          <p:cNvPr id="2253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2988">
              <a:defRPr sz="1900">
                <a:solidFill>
                  <a:schemeClr val="tx1"/>
                </a:solidFill>
                <a:latin typeface="Arial" charset="0"/>
              </a:defRPr>
            </a:lvl1pPr>
            <a:lvl2pPr marL="742950" indent="-285750" defTabSz="1042988">
              <a:defRPr sz="1900">
                <a:solidFill>
                  <a:schemeClr val="tx1"/>
                </a:solidFill>
                <a:latin typeface="Arial" charset="0"/>
              </a:defRPr>
            </a:lvl2pPr>
            <a:lvl3pPr marL="1143000" indent="-228600" defTabSz="1042988">
              <a:defRPr sz="1900">
                <a:solidFill>
                  <a:schemeClr val="tx1"/>
                </a:solidFill>
                <a:latin typeface="Arial" charset="0"/>
              </a:defRPr>
            </a:lvl3pPr>
            <a:lvl4pPr marL="1600200" indent="-228600" defTabSz="1042988">
              <a:defRPr sz="1900">
                <a:solidFill>
                  <a:schemeClr val="tx1"/>
                </a:solidFill>
                <a:latin typeface="Arial" charset="0"/>
              </a:defRPr>
            </a:lvl4pPr>
            <a:lvl5pPr marL="2057400" indent="-228600" defTabSz="1042988">
              <a:defRPr sz="1900">
                <a:solidFill>
                  <a:schemeClr val="tx1"/>
                </a:solidFill>
                <a:latin typeface="Arial" charset="0"/>
              </a:defRPr>
            </a:lvl5pPr>
            <a:lvl6pPr marL="2514600" indent="-228600" defTabSz="1042988" eaLnBrk="0" fontAlgn="base" hangingPunct="0">
              <a:spcBef>
                <a:spcPct val="0"/>
              </a:spcBef>
              <a:spcAft>
                <a:spcPct val="0"/>
              </a:spcAft>
              <a:defRPr sz="1900">
                <a:solidFill>
                  <a:schemeClr val="tx1"/>
                </a:solidFill>
                <a:latin typeface="Arial" charset="0"/>
              </a:defRPr>
            </a:lvl6pPr>
            <a:lvl7pPr marL="2971800" indent="-228600" defTabSz="1042988" eaLnBrk="0" fontAlgn="base" hangingPunct="0">
              <a:spcBef>
                <a:spcPct val="0"/>
              </a:spcBef>
              <a:spcAft>
                <a:spcPct val="0"/>
              </a:spcAft>
              <a:defRPr sz="1900">
                <a:solidFill>
                  <a:schemeClr val="tx1"/>
                </a:solidFill>
                <a:latin typeface="Arial" charset="0"/>
              </a:defRPr>
            </a:lvl7pPr>
            <a:lvl8pPr marL="3429000" indent="-228600" defTabSz="1042988" eaLnBrk="0" fontAlgn="base" hangingPunct="0">
              <a:spcBef>
                <a:spcPct val="0"/>
              </a:spcBef>
              <a:spcAft>
                <a:spcPct val="0"/>
              </a:spcAft>
              <a:defRPr sz="1900">
                <a:solidFill>
                  <a:schemeClr val="tx1"/>
                </a:solidFill>
                <a:latin typeface="Arial" charset="0"/>
              </a:defRPr>
            </a:lvl8pPr>
            <a:lvl9pPr marL="3886200" indent="-228600" defTabSz="1042988" eaLnBrk="0" fontAlgn="base" hangingPunct="0">
              <a:spcBef>
                <a:spcPct val="0"/>
              </a:spcBef>
              <a:spcAft>
                <a:spcPct val="0"/>
              </a:spcAft>
              <a:defRPr sz="1900">
                <a:solidFill>
                  <a:schemeClr val="tx1"/>
                </a:solidFill>
                <a:latin typeface="Arial" charset="0"/>
              </a:defRPr>
            </a:lvl9pPr>
          </a:lstStyle>
          <a:p>
            <a:fld id="{F142D6DB-4FD4-4B70-AAB9-20C738A3AADE}" type="slidenum">
              <a:rPr lang="ru-RU" altLang="ru-RU" sz="1200" smtClean="0">
                <a:latin typeface="Calibri" pitchFamily="34" charset="0"/>
              </a:rPr>
              <a:pPr/>
              <a:t>21</a:t>
            </a:fld>
            <a:endParaRPr lang="ru-RU" altLang="ru-RU" sz="1200" smtClean="0">
              <a:latin typeface="Calibri" pitchFamily="34" charset="0"/>
            </a:endParaRPr>
          </a:p>
        </p:txBody>
      </p:sp>
    </p:spTree>
    <p:extLst>
      <p:ext uri="{BB962C8B-B14F-4D97-AF65-F5344CB8AC3E}">
        <p14:creationId xmlns:p14="http://schemas.microsoft.com/office/powerpoint/2010/main" val="1625678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Образ слайда 1"/>
          <p:cNvSpPr>
            <a:spLocks noGrp="1" noRot="1" noChangeAspect="1" noTextEdit="1"/>
          </p:cNvSpPr>
          <p:nvPr>
            <p:ph type="sldImg"/>
          </p:nvPr>
        </p:nvSpPr>
        <p:spPr bwMode="auto">
          <a:xfrm>
            <a:off x="947738"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smtClean="0"/>
          </a:p>
        </p:txBody>
      </p:sp>
      <p:sp>
        <p:nvSpPr>
          <p:cNvPr id="2253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2988">
              <a:defRPr sz="1900">
                <a:solidFill>
                  <a:schemeClr val="tx1"/>
                </a:solidFill>
                <a:latin typeface="Arial" charset="0"/>
              </a:defRPr>
            </a:lvl1pPr>
            <a:lvl2pPr marL="742950" indent="-285750" defTabSz="1042988">
              <a:defRPr sz="1900">
                <a:solidFill>
                  <a:schemeClr val="tx1"/>
                </a:solidFill>
                <a:latin typeface="Arial" charset="0"/>
              </a:defRPr>
            </a:lvl2pPr>
            <a:lvl3pPr marL="1143000" indent="-228600" defTabSz="1042988">
              <a:defRPr sz="1900">
                <a:solidFill>
                  <a:schemeClr val="tx1"/>
                </a:solidFill>
                <a:latin typeface="Arial" charset="0"/>
              </a:defRPr>
            </a:lvl3pPr>
            <a:lvl4pPr marL="1600200" indent="-228600" defTabSz="1042988">
              <a:defRPr sz="1900">
                <a:solidFill>
                  <a:schemeClr val="tx1"/>
                </a:solidFill>
                <a:latin typeface="Arial" charset="0"/>
              </a:defRPr>
            </a:lvl4pPr>
            <a:lvl5pPr marL="2057400" indent="-228600" defTabSz="1042988">
              <a:defRPr sz="1900">
                <a:solidFill>
                  <a:schemeClr val="tx1"/>
                </a:solidFill>
                <a:latin typeface="Arial" charset="0"/>
              </a:defRPr>
            </a:lvl5pPr>
            <a:lvl6pPr marL="2514600" indent="-228600" defTabSz="1042988" eaLnBrk="0" fontAlgn="base" hangingPunct="0">
              <a:spcBef>
                <a:spcPct val="0"/>
              </a:spcBef>
              <a:spcAft>
                <a:spcPct val="0"/>
              </a:spcAft>
              <a:defRPr sz="1900">
                <a:solidFill>
                  <a:schemeClr val="tx1"/>
                </a:solidFill>
                <a:latin typeface="Arial" charset="0"/>
              </a:defRPr>
            </a:lvl6pPr>
            <a:lvl7pPr marL="2971800" indent="-228600" defTabSz="1042988" eaLnBrk="0" fontAlgn="base" hangingPunct="0">
              <a:spcBef>
                <a:spcPct val="0"/>
              </a:spcBef>
              <a:spcAft>
                <a:spcPct val="0"/>
              </a:spcAft>
              <a:defRPr sz="1900">
                <a:solidFill>
                  <a:schemeClr val="tx1"/>
                </a:solidFill>
                <a:latin typeface="Arial" charset="0"/>
              </a:defRPr>
            </a:lvl7pPr>
            <a:lvl8pPr marL="3429000" indent="-228600" defTabSz="1042988" eaLnBrk="0" fontAlgn="base" hangingPunct="0">
              <a:spcBef>
                <a:spcPct val="0"/>
              </a:spcBef>
              <a:spcAft>
                <a:spcPct val="0"/>
              </a:spcAft>
              <a:defRPr sz="1900">
                <a:solidFill>
                  <a:schemeClr val="tx1"/>
                </a:solidFill>
                <a:latin typeface="Arial" charset="0"/>
              </a:defRPr>
            </a:lvl8pPr>
            <a:lvl9pPr marL="3886200" indent="-228600" defTabSz="1042988" eaLnBrk="0" fontAlgn="base" hangingPunct="0">
              <a:spcBef>
                <a:spcPct val="0"/>
              </a:spcBef>
              <a:spcAft>
                <a:spcPct val="0"/>
              </a:spcAft>
              <a:defRPr sz="1900">
                <a:solidFill>
                  <a:schemeClr val="tx1"/>
                </a:solidFill>
                <a:latin typeface="Arial" charset="0"/>
              </a:defRPr>
            </a:lvl9pPr>
          </a:lstStyle>
          <a:p>
            <a:fld id="{F142D6DB-4FD4-4B70-AAB9-20C738A3AADE}" type="slidenum">
              <a:rPr lang="ru-RU" altLang="ru-RU" sz="1200" smtClean="0">
                <a:latin typeface="Calibri" pitchFamily="34" charset="0"/>
              </a:rPr>
              <a:pPr/>
              <a:t>2</a:t>
            </a:fld>
            <a:endParaRPr lang="ru-RU" altLang="ru-RU" sz="1200" smtClean="0">
              <a:latin typeface="Calibri" pitchFamily="34" charset="0"/>
            </a:endParaRPr>
          </a:p>
        </p:txBody>
      </p:sp>
    </p:spTree>
    <p:extLst>
      <p:ext uri="{BB962C8B-B14F-4D97-AF65-F5344CB8AC3E}">
        <p14:creationId xmlns:p14="http://schemas.microsoft.com/office/powerpoint/2010/main" val="21876083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Образ слайда 1"/>
          <p:cNvSpPr>
            <a:spLocks noGrp="1" noRot="1" noChangeAspect="1" noTextEdit="1"/>
          </p:cNvSpPr>
          <p:nvPr>
            <p:ph type="sldImg"/>
          </p:nvPr>
        </p:nvSpPr>
        <p:spPr bwMode="auto">
          <a:xfrm>
            <a:off x="944563" y="744538"/>
            <a:ext cx="4968875" cy="37258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ru-RU" altLang="ru-RU" smtClean="0">
              <a:latin typeface="Arial" charset="0"/>
            </a:endParaRPr>
          </a:p>
        </p:txBody>
      </p:sp>
      <p:sp>
        <p:nvSpPr>
          <p:cNvPr id="2458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2988">
              <a:defRPr sz="1900">
                <a:solidFill>
                  <a:schemeClr val="tx1"/>
                </a:solidFill>
                <a:latin typeface="Arial" charset="0"/>
              </a:defRPr>
            </a:lvl1pPr>
            <a:lvl2pPr marL="742950" indent="-285750" defTabSz="1042988">
              <a:defRPr sz="1900">
                <a:solidFill>
                  <a:schemeClr val="tx1"/>
                </a:solidFill>
                <a:latin typeface="Arial" charset="0"/>
              </a:defRPr>
            </a:lvl2pPr>
            <a:lvl3pPr marL="1143000" indent="-228600" defTabSz="1042988">
              <a:defRPr sz="1900">
                <a:solidFill>
                  <a:schemeClr val="tx1"/>
                </a:solidFill>
                <a:latin typeface="Arial" charset="0"/>
              </a:defRPr>
            </a:lvl3pPr>
            <a:lvl4pPr marL="1600200" indent="-228600" defTabSz="1042988">
              <a:defRPr sz="1900">
                <a:solidFill>
                  <a:schemeClr val="tx1"/>
                </a:solidFill>
                <a:latin typeface="Arial" charset="0"/>
              </a:defRPr>
            </a:lvl4pPr>
            <a:lvl5pPr marL="2057400" indent="-228600" defTabSz="1042988">
              <a:defRPr sz="1900">
                <a:solidFill>
                  <a:schemeClr val="tx1"/>
                </a:solidFill>
                <a:latin typeface="Arial" charset="0"/>
              </a:defRPr>
            </a:lvl5pPr>
            <a:lvl6pPr marL="2514600" indent="-228600" defTabSz="1042988" eaLnBrk="0" fontAlgn="base" hangingPunct="0">
              <a:spcBef>
                <a:spcPct val="0"/>
              </a:spcBef>
              <a:spcAft>
                <a:spcPct val="0"/>
              </a:spcAft>
              <a:defRPr sz="1900">
                <a:solidFill>
                  <a:schemeClr val="tx1"/>
                </a:solidFill>
                <a:latin typeface="Arial" charset="0"/>
              </a:defRPr>
            </a:lvl6pPr>
            <a:lvl7pPr marL="2971800" indent="-228600" defTabSz="1042988" eaLnBrk="0" fontAlgn="base" hangingPunct="0">
              <a:spcBef>
                <a:spcPct val="0"/>
              </a:spcBef>
              <a:spcAft>
                <a:spcPct val="0"/>
              </a:spcAft>
              <a:defRPr sz="1900">
                <a:solidFill>
                  <a:schemeClr val="tx1"/>
                </a:solidFill>
                <a:latin typeface="Arial" charset="0"/>
              </a:defRPr>
            </a:lvl7pPr>
            <a:lvl8pPr marL="3429000" indent="-228600" defTabSz="1042988" eaLnBrk="0" fontAlgn="base" hangingPunct="0">
              <a:spcBef>
                <a:spcPct val="0"/>
              </a:spcBef>
              <a:spcAft>
                <a:spcPct val="0"/>
              </a:spcAft>
              <a:defRPr sz="1900">
                <a:solidFill>
                  <a:schemeClr val="tx1"/>
                </a:solidFill>
                <a:latin typeface="Arial" charset="0"/>
              </a:defRPr>
            </a:lvl8pPr>
            <a:lvl9pPr marL="3886200" indent="-228600" defTabSz="1042988" eaLnBrk="0" fontAlgn="base" hangingPunct="0">
              <a:spcBef>
                <a:spcPct val="0"/>
              </a:spcBef>
              <a:spcAft>
                <a:spcPct val="0"/>
              </a:spcAft>
              <a:defRPr sz="1900">
                <a:solidFill>
                  <a:schemeClr val="tx1"/>
                </a:solidFill>
                <a:latin typeface="Arial" charset="0"/>
              </a:defRPr>
            </a:lvl9pPr>
          </a:lstStyle>
          <a:p>
            <a:fld id="{717B6748-AAAE-4C96-8DA2-7E67D5E709A2}" type="slidenum">
              <a:rPr lang="ru-RU" altLang="ru-RU" sz="1200">
                <a:solidFill>
                  <a:prstClr val="black"/>
                </a:solidFill>
              </a:rPr>
              <a:pPr/>
              <a:t>22</a:t>
            </a:fld>
            <a:endParaRPr lang="ru-RU" altLang="ru-RU" sz="1200">
              <a:solidFill>
                <a:prstClr val="black"/>
              </a:solidFill>
            </a:endParaRPr>
          </a:p>
        </p:txBody>
      </p:sp>
    </p:spTree>
    <p:extLst>
      <p:ext uri="{BB962C8B-B14F-4D97-AF65-F5344CB8AC3E}">
        <p14:creationId xmlns:p14="http://schemas.microsoft.com/office/powerpoint/2010/main" val="2630834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Образ слайда 1"/>
          <p:cNvSpPr>
            <a:spLocks noGrp="1" noRot="1" noChangeAspect="1" noTextEdit="1"/>
          </p:cNvSpPr>
          <p:nvPr>
            <p:ph type="sldImg"/>
          </p:nvPr>
        </p:nvSpPr>
        <p:spPr bwMode="auto">
          <a:xfrm>
            <a:off x="947738"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smtClean="0"/>
          </a:p>
        </p:txBody>
      </p:sp>
      <p:sp>
        <p:nvSpPr>
          <p:cNvPr id="2253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2988">
              <a:defRPr sz="1900">
                <a:solidFill>
                  <a:schemeClr val="tx1"/>
                </a:solidFill>
                <a:latin typeface="Arial" charset="0"/>
              </a:defRPr>
            </a:lvl1pPr>
            <a:lvl2pPr marL="742950" indent="-285750" defTabSz="1042988">
              <a:defRPr sz="1900">
                <a:solidFill>
                  <a:schemeClr val="tx1"/>
                </a:solidFill>
                <a:latin typeface="Arial" charset="0"/>
              </a:defRPr>
            </a:lvl2pPr>
            <a:lvl3pPr marL="1143000" indent="-228600" defTabSz="1042988">
              <a:defRPr sz="1900">
                <a:solidFill>
                  <a:schemeClr val="tx1"/>
                </a:solidFill>
                <a:latin typeface="Arial" charset="0"/>
              </a:defRPr>
            </a:lvl3pPr>
            <a:lvl4pPr marL="1600200" indent="-228600" defTabSz="1042988">
              <a:defRPr sz="1900">
                <a:solidFill>
                  <a:schemeClr val="tx1"/>
                </a:solidFill>
                <a:latin typeface="Arial" charset="0"/>
              </a:defRPr>
            </a:lvl4pPr>
            <a:lvl5pPr marL="2057400" indent="-228600" defTabSz="1042988">
              <a:defRPr sz="1900">
                <a:solidFill>
                  <a:schemeClr val="tx1"/>
                </a:solidFill>
                <a:latin typeface="Arial" charset="0"/>
              </a:defRPr>
            </a:lvl5pPr>
            <a:lvl6pPr marL="2514600" indent="-228600" defTabSz="1042988" eaLnBrk="0" fontAlgn="base" hangingPunct="0">
              <a:spcBef>
                <a:spcPct val="0"/>
              </a:spcBef>
              <a:spcAft>
                <a:spcPct val="0"/>
              </a:spcAft>
              <a:defRPr sz="1900">
                <a:solidFill>
                  <a:schemeClr val="tx1"/>
                </a:solidFill>
                <a:latin typeface="Arial" charset="0"/>
              </a:defRPr>
            </a:lvl6pPr>
            <a:lvl7pPr marL="2971800" indent="-228600" defTabSz="1042988" eaLnBrk="0" fontAlgn="base" hangingPunct="0">
              <a:spcBef>
                <a:spcPct val="0"/>
              </a:spcBef>
              <a:spcAft>
                <a:spcPct val="0"/>
              </a:spcAft>
              <a:defRPr sz="1900">
                <a:solidFill>
                  <a:schemeClr val="tx1"/>
                </a:solidFill>
                <a:latin typeface="Arial" charset="0"/>
              </a:defRPr>
            </a:lvl7pPr>
            <a:lvl8pPr marL="3429000" indent="-228600" defTabSz="1042988" eaLnBrk="0" fontAlgn="base" hangingPunct="0">
              <a:spcBef>
                <a:spcPct val="0"/>
              </a:spcBef>
              <a:spcAft>
                <a:spcPct val="0"/>
              </a:spcAft>
              <a:defRPr sz="1900">
                <a:solidFill>
                  <a:schemeClr val="tx1"/>
                </a:solidFill>
                <a:latin typeface="Arial" charset="0"/>
              </a:defRPr>
            </a:lvl8pPr>
            <a:lvl9pPr marL="3886200" indent="-228600" defTabSz="1042988" eaLnBrk="0" fontAlgn="base" hangingPunct="0">
              <a:spcBef>
                <a:spcPct val="0"/>
              </a:spcBef>
              <a:spcAft>
                <a:spcPct val="0"/>
              </a:spcAft>
              <a:defRPr sz="1900">
                <a:solidFill>
                  <a:schemeClr val="tx1"/>
                </a:solidFill>
                <a:latin typeface="Arial" charset="0"/>
              </a:defRPr>
            </a:lvl9pPr>
          </a:lstStyle>
          <a:p>
            <a:fld id="{F142D6DB-4FD4-4B70-AAB9-20C738A3AADE}" type="slidenum">
              <a:rPr lang="ru-RU" altLang="ru-RU" sz="1200" smtClean="0">
                <a:latin typeface="Calibri" pitchFamily="34" charset="0"/>
              </a:rPr>
              <a:pPr/>
              <a:t>3</a:t>
            </a:fld>
            <a:endParaRPr lang="ru-RU" altLang="ru-RU" sz="1200" smtClean="0">
              <a:latin typeface="Calibri" pitchFamily="34" charset="0"/>
            </a:endParaRPr>
          </a:p>
        </p:txBody>
      </p:sp>
    </p:spTree>
    <p:extLst>
      <p:ext uri="{BB962C8B-B14F-4D97-AF65-F5344CB8AC3E}">
        <p14:creationId xmlns:p14="http://schemas.microsoft.com/office/powerpoint/2010/main" val="736461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Образ слайда 1"/>
          <p:cNvSpPr>
            <a:spLocks noGrp="1" noRot="1" noChangeAspect="1" noTextEdit="1"/>
          </p:cNvSpPr>
          <p:nvPr>
            <p:ph type="sldImg"/>
          </p:nvPr>
        </p:nvSpPr>
        <p:spPr bwMode="auto">
          <a:xfrm>
            <a:off x="947738"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smtClean="0"/>
          </a:p>
        </p:txBody>
      </p:sp>
      <p:sp>
        <p:nvSpPr>
          <p:cNvPr id="2253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2988">
              <a:defRPr sz="1900">
                <a:solidFill>
                  <a:schemeClr val="tx1"/>
                </a:solidFill>
                <a:latin typeface="Arial" charset="0"/>
              </a:defRPr>
            </a:lvl1pPr>
            <a:lvl2pPr marL="742950" indent="-285750" defTabSz="1042988">
              <a:defRPr sz="1900">
                <a:solidFill>
                  <a:schemeClr val="tx1"/>
                </a:solidFill>
                <a:latin typeface="Arial" charset="0"/>
              </a:defRPr>
            </a:lvl2pPr>
            <a:lvl3pPr marL="1143000" indent="-228600" defTabSz="1042988">
              <a:defRPr sz="1900">
                <a:solidFill>
                  <a:schemeClr val="tx1"/>
                </a:solidFill>
                <a:latin typeface="Arial" charset="0"/>
              </a:defRPr>
            </a:lvl3pPr>
            <a:lvl4pPr marL="1600200" indent="-228600" defTabSz="1042988">
              <a:defRPr sz="1900">
                <a:solidFill>
                  <a:schemeClr val="tx1"/>
                </a:solidFill>
                <a:latin typeface="Arial" charset="0"/>
              </a:defRPr>
            </a:lvl4pPr>
            <a:lvl5pPr marL="2057400" indent="-228600" defTabSz="1042988">
              <a:defRPr sz="1900">
                <a:solidFill>
                  <a:schemeClr val="tx1"/>
                </a:solidFill>
                <a:latin typeface="Arial" charset="0"/>
              </a:defRPr>
            </a:lvl5pPr>
            <a:lvl6pPr marL="2514600" indent="-228600" defTabSz="1042988" eaLnBrk="0" fontAlgn="base" hangingPunct="0">
              <a:spcBef>
                <a:spcPct val="0"/>
              </a:spcBef>
              <a:spcAft>
                <a:spcPct val="0"/>
              </a:spcAft>
              <a:defRPr sz="1900">
                <a:solidFill>
                  <a:schemeClr val="tx1"/>
                </a:solidFill>
                <a:latin typeface="Arial" charset="0"/>
              </a:defRPr>
            </a:lvl6pPr>
            <a:lvl7pPr marL="2971800" indent="-228600" defTabSz="1042988" eaLnBrk="0" fontAlgn="base" hangingPunct="0">
              <a:spcBef>
                <a:spcPct val="0"/>
              </a:spcBef>
              <a:spcAft>
                <a:spcPct val="0"/>
              </a:spcAft>
              <a:defRPr sz="1900">
                <a:solidFill>
                  <a:schemeClr val="tx1"/>
                </a:solidFill>
                <a:latin typeface="Arial" charset="0"/>
              </a:defRPr>
            </a:lvl7pPr>
            <a:lvl8pPr marL="3429000" indent="-228600" defTabSz="1042988" eaLnBrk="0" fontAlgn="base" hangingPunct="0">
              <a:spcBef>
                <a:spcPct val="0"/>
              </a:spcBef>
              <a:spcAft>
                <a:spcPct val="0"/>
              </a:spcAft>
              <a:defRPr sz="1900">
                <a:solidFill>
                  <a:schemeClr val="tx1"/>
                </a:solidFill>
                <a:latin typeface="Arial" charset="0"/>
              </a:defRPr>
            </a:lvl8pPr>
            <a:lvl9pPr marL="3886200" indent="-228600" defTabSz="1042988" eaLnBrk="0" fontAlgn="base" hangingPunct="0">
              <a:spcBef>
                <a:spcPct val="0"/>
              </a:spcBef>
              <a:spcAft>
                <a:spcPct val="0"/>
              </a:spcAft>
              <a:defRPr sz="1900">
                <a:solidFill>
                  <a:schemeClr val="tx1"/>
                </a:solidFill>
                <a:latin typeface="Arial" charset="0"/>
              </a:defRPr>
            </a:lvl9pPr>
          </a:lstStyle>
          <a:p>
            <a:fld id="{F142D6DB-4FD4-4B70-AAB9-20C738A3AADE}" type="slidenum">
              <a:rPr lang="ru-RU" altLang="ru-RU" sz="1200" smtClean="0">
                <a:latin typeface="Calibri" pitchFamily="34" charset="0"/>
              </a:rPr>
              <a:pPr/>
              <a:t>4</a:t>
            </a:fld>
            <a:endParaRPr lang="ru-RU" altLang="ru-RU" sz="1200" smtClean="0">
              <a:latin typeface="Calibri" pitchFamily="34" charset="0"/>
            </a:endParaRPr>
          </a:p>
        </p:txBody>
      </p:sp>
    </p:spTree>
    <p:extLst>
      <p:ext uri="{BB962C8B-B14F-4D97-AF65-F5344CB8AC3E}">
        <p14:creationId xmlns:p14="http://schemas.microsoft.com/office/powerpoint/2010/main" val="3009592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Образ слайда 1"/>
          <p:cNvSpPr>
            <a:spLocks noGrp="1" noRot="1" noChangeAspect="1" noTextEdit="1"/>
          </p:cNvSpPr>
          <p:nvPr>
            <p:ph type="sldImg"/>
          </p:nvPr>
        </p:nvSpPr>
        <p:spPr bwMode="auto">
          <a:xfrm>
            <a:off x="947738"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dirty="0" smtClean="0"/>
          </a:p>
        </p:txBody>
      </p:sp>
      <p:sp>
        <p:nvSpPr>
          <p:cNvPr id="2253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2988">
              <a:defRPr sz="1900">
                <a:solidFill>
                  <a:schemeClr val="tx1"/>
                </a:solidFill>
                <a:latin typeface="Arial" charset="0"/>
              </a:defRPr>
            </a:lvl1pPr>
            <a:lvl2pPr marL="742950" indent="-285750" defTabSz="1042988">
              <a:defRPr sz="1900">
                <a:solidFill>
                  <a:schemeClr val="tx1"/>
                </a:solidFill>
                <a:latin typeface="Arial" charset="0"/>
              </a:defRPr>
            </a:lvl2pPr>
            <a:lvl3pPr marL="1143000" indent="-228600" defTabSz="1042988">
              <a:defRPr sz="1900">
                <a:solidFill>
                  <a:schemeClr val="tx1"/>
                </a:solidFill>
                <a:latin typeface="Arial" charset="0"/>
              </a:defRPr>
            </a:lvl3pPr>
            <a:lvl4pPr marL="1600200" indent="-228600" defTabSz="1042988">
              <a:defRPr sz="1900">
                <a:solidFill>
                  <a:schemeClr val="tx1"/>
                </a:solidFill>
                <a:latin typeface="Arial" charset="0"/>
              </a:defRPr>
            </a:lvl4pPr>
            <a:lvl5pPr marL="2057400" indent="-228600" defTabSz="1042988">
              <a:defRPr sz="1900">
                <a:solidFill>
                  <a:schemeClr val="tx1"/>
                </a:solidFill>
                <a:latin typeface="Arial" charset="0"/>
              </a:defRPr>
            </a:lvl5pPr>
            <a:lvl6pPr marL="2514600" indent="-228600" defTabSz="1042988" eaLnBrk="0" fontAlgn="base" hangingPunct="0">
              <a:spcBef>
                <a:spcPct val="0"/>
              </a:spcBef>
              <a:spcAft>
                <a:spcPct val="0"/>
              </a:spcAft>
              <a:defRPr sz="1900">
                <a:solidFill>
                  <a:schemeClr val="tx1"/>
                </a:solidFill>
                <a:latin typeface="Arial" charset="0"/>
              </a:defRPr>
            </a:lvl6pPr>
            <a:lvl7pPr marL="2971800" indent="-228600" defTabSz="1042988" eaLnBrk="0" fontAlgn="base" hangingPunct="0">
              <a:spcBef>
                <a:spcPct val="0"/>
              </a:spcBef>
              <a:spcAft>
                <a:spcPct val="0"/>
              </a:spcAft>
              <a:defRPr sz="1900">
                <a:solidFill>
                  <a:schemeClr val="tx1"/>
                </a:solidFill>
                <a:latin typeface="Arial" charset="0"/>
              </a:defRPr>
            </a:lvl7pPr>
            <a:lvl8pPr marL="3429000" indent="-228600" defTabSz="1042988" eaLnBrk="0" fontAlgn="base" hangingPunct="0">
              <a:spcBef>
                <a:spcPct val="0"/>
              </a:spcBef>
              <a:spcAft>
                <a:spcPct val="0"/>
              </a:spcAft>
              <a:defRPr sz="1900">
                <a:solidFill>
                  <a:schemeClr val="tx1"/>
                </a:solidFill>
                <a:latin typeface="Arial" charset="0"/>
              </a:defRPr>
            </a:lvl8pPr>
            <a:lvl9pPr marL="3886200" indent="-228600" defTabSz="1042988" eaLnBrk="0" fontAlgn="base" hangingPunct="0">
              <a:spcBef>
                <a:spcPct val="0"/>
              </a:spcBef>
              <a:spcAft>
                <a:spcPct val="0"/>
              </a:spcAft>
              <a:defRPr sz="1900">
                <a:solidFill>
                  <a:schemeClr val="tx1"/>
                </a:solidFill>
                <a:latin typeface="Arial" charset="0"/>
              </a:defRPr>
            </a:lvl9pPr>
          </a:lstStyle>
          <a:p>
            <a:fld id="{F142D6DB-4FD4-4B70-AAB9-20C738A3AADE}" type="slidenum">
              <a:rPr lang="ru-RU" altLang="ru-RU" sz="1200" smtClean="0">
                <a:latin typeface="Calibri" pitchFamily="34" charset="0"/>
              </a:rPr>
              <a:pPr/>
              <a:t>5</a:t>
            </a:fld>
            <a:endParaRPr lang="ru-RU" altLang="ru-RU" sz="1200" smtClean="0">
              <a:latin typeface="Calibri" pitchFamily="34" charset="0"/>
            </a:endParaRPr>
          </a:p>
        </p:txBody>
      </p:sp>
    </p:spTree>
    <p:extLst>
      <p:ext uri="{BB962C8B-B14F-4D97-AF65-F5344CB8AC3E}">
        <p14:creationId xmlns:p14="http://schemas.microsoft.com/office/powerpoint/2010/main" val="3436505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Образ слайда 1"/>
          <p:cNvSpPr>
            <a:spLocks noGrp="1" noRot="1" noChangeAspect="1" noTextEdit="1"/>
          </p:cNvSpPr>
          <p:nvPr>
            <p:ph type="sldImg"/>
          </p:nvPr>
        </p:nvSpPr>
        <p:spPr bwMode="auto">
          <a:xfrm>
            <a:off x="947738"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smtClean="0"/>
          </a:p>
        </p:txBody>
      </p:sp>
      <p:sp>
        <p:nvSpPr>
          <p:cNvPr id="2253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2988">
              <a:defRPr sz="1900">
                <a:solidFill>
                  <a:schemeClr val="tx1"/>
                </a:solidFill>
                <a:latin typeface="Arial" charset="0"/>
              </a:defRPr>
            </a:lvl1pPr>
            <a:lvl2pPr marL="742950" indent="-285750" defTabSz="1042988">
              <a:defRPr sz="1900">
                <a:solidFill>
                  <a:schemeClr val="tx1"/>
                </a:solidFill>
                <a:latin typeface="Arial" charset="0"/>
              </a:defRPr>
            </a:lvl2pPr>
            <a:lvl3pPr marL="1143000" indent="-228600" defTabSz="1042988">
              <a:defRPr sz="1900">
                <a:solidFill>
                  <a:schemeClr val="tx1"/>
                </a:solidFill>
                <a:latin typeface="Arial" charset="0"/>
              </a:defRPr>
            </a:lvl3pPr>
            <a:lvl4pPr marL="1600200" indent="-228600" defTabSz="1042988">
              <a:defRPr sz="1900">
                <a:solidFill>
                  <a:schemeClr val="tx1"/>
                </a:solidFill>
                <a:latin typeface="Arial" charset="0"/>
              </a:defRPr>
            </a:lvl4pPr>
            <a:lvl5pPr marL="2057400" indent="-228600" defTabSz="1042988">
              <a:defRPr sz="1900">
                <a:solidFill>
                  <a:schemeClr val="tx1"/>
                </a:solidFill>
                <a:latin typeface="Arial" charset="0"/>
              </a:defRPr>
            </a:lvl5pPr>
            <a:lvl6pPr marL="2514600" indent="-228600" defTabSz="1042988" eaLnBrk="0" fontAlgn="base" hangingPunct="0">
              <a:spcBef>
                <a:spcPct val="0"/>
              </a:spcBef>
              <a:spcAft>
                <a:spcPct val="0"/>
              </a:spcAft>
              <a:defRPr sz="1900">
                <a:solidFill>
                  <a:schemeClr val="tx1"/>
                </a:solidFill>
                <a:latin typeface="Arial" charset="0"/>
              </a:defRPr>
            </a:lvl6pPr>
            <a:lvl7pPr marL="2971800" indent="-228600" defTabSz="1042988" eaLnBrk="0" fontAlgn="base" hangingPunct="0">
              <a:spcBef>
                <a:spcPct val="0"/>
              </a:spcBef>
              <a:spcAft>
                <a:spcPct val="0"/>
              </a:spcAft>
              <a:defRPr sz="1900">
                <a:solidFill>
                  <a:schemeClr val="tx1"/>
                </a:solidFill>
                <a:latin typeface="Arial" charset="0"/>
              </a:defRPr>
            </a:lvl7pPr>
            <a:lvl8pPr marL="3429000" indent="-228600" defTabSz="1042988" eaLnBrk="0" fontAlgn="base" hangingPunct="0">
              <a:spcBef>
                <a:spcPct val="0"/>
              </a:spcBef>
              <a:spcAft>
                <a:spcPct val="0"/>
              </a:spcAft>
              <a:defRPr sz="1900">
                <a:solidFill>
                  <a:schemeClr val="tx1"/>
                </a:solidFill>
                <a:latin typeface="Arial" charset="0"/>
              </a:defRPr>
            </a:lvl8pPr>
            <a:lvl9pPr marL="3886200" indent="-228600" defTabSz="1042988" eaLnBrk="0" fontAlgn="base" hangingPunct="0">
              <a:spcBef>
                <a:spcPct val="0"/>
              </a:spcBef>
              <a:spcAft>
                <a:spcPct val="0"/>
              </a:spcAft>
              <a:defRPr sz="1900">
                <a:solidFill>
                  <a:schemeClr val="tx1"/>
                </a:solidFill>
                <a:latin typeface="Arial" charset="0"/>
              </a:defRPr>
            </a:lvl9pPr>
          </a:lstStyle>
          <a:p>
            <a:fld id="{F142D6DB-4FD4-4B70-AAB9-20C738A3AADE}" type="slidenum">
              <a:rPr lang="ru-RU" altLang="ru-RU" sz="1200" smtClean="0">
                <a:latin typeface="Calibri" pitchFamily="34" charset="0"/>
              </a:rPr>
              <a:pPr/>
              <a:t>6</a:t>
            </a:fld>
            <a:endParaRPr lang="ru-RU" altLang="ru-RU" sz="1200" smtClean="0">
              <a:latin typeface="Calibri" pitchFamily="34" charset="0"/>
            </a:endParaRPr>
          </a:p>
        </p:txBody>
      </p:sp>
    </p:spTree>
    <p:extLst>
      <p:ext uri="{BB962C8B-B14F-4D97-AF65-F5344CB8AC3E}">
        <p14:creationId xmlns:p14="http://schemas.microsoft.com/office/powerpoint/2010/main" val="527200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Образ слайда 1"/>
          <p:cNvSpPr>
            <a:spLocks noGrp="1" noRot="1" noChangeAspect="1" noTextEdit="1"/>
          </p:cNvSpPr>
          <p:nvPr>
            <p:ph type="sldImg"/>
          </p:nvPr>
        </p:nvSpPr>
        <p:spPr bwMode="auto">
          <a:xfrm>
            <a:off x="947738"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smtClean="0"/>
          </a:p>
        </p:txBody>
      </p:sp>
      <p:sp>
        <p:nvSpPr>
          <p:cNvPr id="2253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2988">
              <a:defRPr sz="1900">
                <a:solidFill>
                  <a:schemeClr val="tx1"/>
                </a:solidFill>
                <a:latin typeface="Arial" charset="0"/>
              </a:defRPr>
            </a:lvl1pPr>
            <a:lvl2pPr marL="742950" indent="-285750" defTabSz="1042988">
              <a:defRPr sz="1900">
                <a:solidFill>
                  <a:schemeClr val="tx1"/>
                </a:solidFill>
                <a:latin typeface="Arial" charset="0"/>
              </a:defRPr>
            </a:lvl2pPr>
            <a:lvl3pPr marL="1143000" indent="-228600" defTabSz="1042988">
              <a:defRPr sz="1900">
                <a:solidFill>
                  <a:schemeClr val="tx1"/>
                </a:solidFill>
                <a:latin typeface="Arial" charset="0"/>
              </a:defRPr>
            </a:lvl3pPr>
            <a:lvl4pPr marL="1600200" indent="-228600" defTabSz="1042988">
              <a:defRPr sz="1900">
                <a:solidFill>
                  <a:schemeClr val="tx1"/>
                </a:solidFill>
                <a:latin typeface="Arial" charset="0"/>
              </a:defRPr>
            </a:lvl4pPr>
            <a:lvl5pPr marL="2057400" indent="-228600" defTabSz="1042988">
              <a:defRPr sz="1900">
                <a:solidFill>
                  <a:schemeClr val="tx1"/>
                </a:solidFill>
                <a:latin typeface="Arial" charset="0"/>
              </a:defRPr>
            </a:lvl5pPr>
            <a:lvl6pPr marL="2514600" indent="-228600" defTabSz="1042988" eaLnBrk="0" fontAlgn="base" hangingPunct="0">
              <a:spcBef>
                <a:spcPct val="0"/>
              </a:spcBef>
              <a:spcAft>
                <a:spcPct val="0"/>
              </a:spcAft>
              <a:defRPr sz="1900">
                <a:solidFill>
                  <a:schemeClr val="tx1"/>
                </a:solidFill>
                <a:latin typeface="Arial" charset="0"/>
              </a:defRPr>
            </a:lvl6pPr>
            <a:lvl7pPr marL="2971800" indent="-228600" defTabSz="1042988" eaLnBrk="0" fontAlgn="base" hangingPunct="0">
              <a:spcBef>
                <a:spcPct val="0"/>
              </a:spcBef>
              <a:spcAft>
                <a:spcPct val="0"/>
              </a:spcAft>
              <a:defRPr sz="1900">
                <a:solidFill>
                  <a:schemeClr val="tx1"/>
                </a:solidFill>
                <a:latin typeface="Arial" charset="0"/>
              </a:defRPr>
            </a:lvl7pPr>
            <a:lvl8pPr marL="3429000" indent="-228600" defTabSz="1042988" eaLnBrk="0" fontAlgn="base" hangingPunct="0">
              <a:spcBef>
                <a:spcPct val="0"/>
              </a:spcBef>
              <a:spcAft>
                <a:spcPct val="0"/>
              </a:spcAft>
              <a:defRPr sz="1900">
                <a:solidFill>
                  <a:schemeClr val="tx1"/>
                </a:solidFill>
                <a:latin typeface="Arial" charset="0"/>
              </a:defRPr>
            </a:lvl8pPr>
            <a:lvl9pPr marL="3886200" indent="-228600" defTabSz="1042988" eaLnBrk="0" fontAlgn="base" hangingPunct="0">
              <a:spcBef>
                <a:spcPct val="0"/>
              </a:spcBef>
              <a:spcAft>
                <a:spcPct val="0"/>
              </a:spcAft>
              <a:defRPr sz="1900">
                <a:solidFill>
                  <a:schemeClr val="tx1"/>
                </a:solidFill>
                <a:latin typeface="Arial" charset="0"/>
              </a:defRPr>
            </a:lvl9pPr>
          </a:lstStyle>
          <a:p>
            <a:fld id="{F142D6DB-4FD4-4B70-AAB9-20C738A3AADE}" type="slidenum">
              <a:rPr lang="ru-RU" altLang="ru-RU" sz="1200" smtClean="0">
                <a:latin typeface="Calibri" pitchFamily="34" charset="0"/>
              </a:rPr>
              <a:pPr/>
              <a:t>7</a:t>
            </a:fld>
            <a:endParaRPr lang="ru-RU" altLang="ru-RU" sz="1200" smtClean="0">
              <a:latin typeface="Calibri" pitchFamily="34" charset="0"/>
            </a:endParaRPr>
          </a:p>
        </p:txBody>
      </p:sp>
    </p:spTree>
    <p:extLst>
      <p:ext uri="{BB962C8B-B14F-4D97-AF65-F5344CB8AC3E}">
        <p14:creationId xmlns:p14="http://schemas.microsoft.com/office/powerpoint/2010/main" val="1360610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Образ слайда 1"/>
          <p:cNvSpPr>
            <a:spLocks noGrp="1" noRot="1" noChangeAspect="1" noTextEdit="1"/>
          </p:cNvSpPr>
          <p:nvPr>
            <p:ph type="sldImg"/>
          </p:nvPr>
        </p:nvSpPr>
        <p:spPr bwMode="auto">
          <a:xfrm>
            <a:off x="947738"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smtClean="0"/>
          </a:p>
        </p:txBody>
      </p:sp>
      <p:sp>
        <p:nvSpPr>
          <p:cNvPr id="2253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2988">
              <a:defRPr sz="1900">
                <a:solidFill>
                  <a:schemeClr val="tx1"/>
                </a:solidFill>
                <a:latin typeface="Arial" charset="0"/>
              </a:defRPr>
            </a:lvl1pPr>
            <a:lvl2pPr marL="742950" indent="-285750" defTabSz="1042988">
              <a:defRPr sz="1900">
                <a:solidFill>
                  <a:schemeClr val="tx1"/>
                </a:solidFill>
                <a:latin typeface="Arial" charset="0"/>
              </a:defRPr>
            </a:lvl2pPr>
            <a:lvl3pPr marL="1143000" indent="-228600" defTabSz="1042988">
              <a:defRPr sz="1900">
                <a:solidFill>
                  <a:schemeClr val="tx1"/>
                </a:solidFill>
                <a:latin typeface="Arial" charset="0"/>
              </a:defRPr>
            </a:lvl3pPr>
            <a:lvl4pPr marL="1600200" indent="-228600" defTabSz="1042988">
              <a:defRPr sz="1900">
                <a:solidFill>
                  <a:schemeClr val="tx1"/>
                </a:solidFill>
                <a:latin typeface="Arial" charset="0"/>
              </a:defRPr>
            </a:lvl4pPr>
            <a:lvl5pPr marL="2057400" indent="-228600" defTabSz="1042988">
              <a:defRPr sz="1900">
                <a:solidFill>
                  <a:schemeClr val="tx1"/>
                </a:solidFill>
                <a:latin typeface="Arial" charset="0"/>
              </a:defRPr>
            </a:lvl5pPr>
            <a:lvl6pPr marL="2514600" indent="-228600" defTabSz="1042988" eaLnBrk="0" fontAlgn="base" hangingPunct="0">
              <a:spcBef>
                <a:spcPct val="0"/>
              </a:spcBef>
              <a:spcAft>
                <a:spcPct val="0"/>
              </a:spcAft>
              <a:defRPr sz="1900">
                <a:solidFill>
                  <a:schemeClr val="tx1"/>
                </a:solidFill>
                <a:latin typeface="Arial" charset="0"/>
              </a:defRPr>
            </a:lvl6pPr>
            <a:lvl7pPr marL="2971800" indent="-228600" defTabSz="1042988" eaLnBrk="0" fontAlgn="base" hangingPunct="0">
              <a:spcBef>
                <a:spcPct val="0"/>
              </a:spcBef>
              <a:spcAft>
                <a:spcPct val="0"/>
              </a:spcAft>
              <a:defRPr sz="1900">
                <a:solidFill>
                  <a:schemeClr val="tx1"/>
                </a:solidFill>
                <a:latin typeface="Arial" charset="0"/>
              </a:defRPr>
            </a:lvl7pPr>
            <a:lvl8pPr marL="3429000" indent="-228600" defTabSz="1042988" eaLnBrk="0" fontAlgn="base" hangingPunct="0">
              <a:spcBef>
                <a:spcPct val="0"/>
              </a:spcBef>
              <a:spcAft>
                <a:spcPct val="0"/>
              </a:spcAft>
              <a:defRPr sz="1900">
                <a:solidFill>
                  <a:schemeClr val="tx1"/>
                </a:solidFill>
                <a:latin typeface="Arial" charset="0"/>
              </a:defRPr>
            </a:lvl8pPr>
            <a:lvl9pPr marL="3886200" indent="-228600" defTabSz="1042988" eaLnBrk="0" fontAlgn="base" hangingPunct="0">
              <a:spcBef>
                <a:spcPct val="0"/>
              </a:spcBef>
              <a:spcAft>
                <a:spcPct val="0"/>
              </a:spcAft>
              <a:defRPr sz="1900">
                <a:solidFill>
                  <a:schemeClr val="tx1"/>
                </a:solidFill>
                <a:latin typeface="Arial" charset="0"/>
              </a:defRPr>
            </a:lvl9pPr>
          </a:lstStyle>
          <a:p>
            <a:fld id="{F142D6DB-4FD4-4B70-AAB9-20C738A3AADE}" type="slidenum">
              <a:rPr lang="ru-RU" altLang="ru-RU" sz="1200" smtClean="0">
                <a:latin typeface="Calibri" pitchFamily="34" charset="0"/>
              </a:rPr>
              <a:pPr/>
              <a:t>8</a:t>
            </a:fld>
            <a:endParaRPr lang="ru-RU" altLang="ru-RU" sz="1200" smtClean="0">
              <a:latin typeface="Calibri" pitchFamily="34" charset="0"/>
            </a:endParaRPr>
          </a:p>
        </p:txBody>
      </p:sp>
    </p:spTree>
    <p:extLst>
      <p:ext uri="{BB962C8B-B14F-4D97-AF65-F5344CB8AC3E}">
        <p14:creationId xmlns:p14="http://schemas.microsoft.com/office/powerpoint/2010/main" val="2280165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Образ слайда 1"/>
          <p:cNvSpPr>
            <a:spLocks noGrp="1" noRot="1" noChangeAspect="1" noTextEdit="1"/>
          </p:cNvSpPr>
          <p:nvPr>
            <p:ph type="sldImg"/>
          </p:nvPr>
        </p:nvSpPr>
        <p:spPr bwMode="auto">
          <a:xfrm>
            <a:off x="947738"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smtClean="0"/>
          </a:p>
        </p:txBody>
      </p:sp>
      <p:sp>
        <p:nvSpPr>
          <p:cNvPr id="2253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2988">
              <a:defRPr sz="1900">
                <a:solidFill>
                  <a:schemeClr val="tx1"/>
                </a:solidFill>
                <a:latin typeface="Arial" charset="0"/>
              </a:defRPr>
            </a:lvl1pPr>
            <a:lvl2pPr marL="742950" indent="-285750" defTabSz="1042988">
              <a:defRPr sz="1900">
                <a:solidFill>
                  <a:schemeClr val="tx1"/>
                </a:solidFill>
                <a:latin typeface="Arial" charset="0"/>
              </a:defRPr>
            </a:lvl2pPr>
            <a:lvl3pPr marL="1143000" indent="-228600" defTabSz="1042988">
              <a:defRPr sz="1900">
                <a:solidFill>
                  <a:schemeClr val="tx1"/>
                </a:solidFill>
                <a:latin typeface="Arial" charset="0"/>
              </a:defRPr>
            </a:lvl3pPr>
            <a:lvl4pPr marL="1600200" indent="-228600" defTabSz="1042988">
              <a:defRPr sz="1900">
                <a:solidFill>
                  <a:schemeClr val="tx1"/>
                </a:solidFill>
                <a:latin typeface="Arial" charset="0"/>
              </a:defRPr>
            </a:lvl4pPr>
            <a:lvl5pPr marL="2057400" indent="-228600" defTabSz="1042988">
              <a:defRPr sz="1900">
                <a:solidFill>
                  <a:schemeClr val="tx1"/>
                </a:solidFill>
                <a:latin typeface="Arial" charset="0"/>
              </a:defRPr>
            </a:lvl5pPr>
            <a:lvl6pPr marL="2514600" indent="-228600" defTabSz="1042988" eaLnBrk="0" fontAlgn="base" hangingPunct="0">
              <a:spcBef>
                <a:spcPct val="0"/>
              </a:spcBef>
              <a:spcAft>
                <a:spcPct val="0"/>
              </a:spcAft>
              <a:defRPr sz="1900">
                <a:solidFill>
                  <a:schemeClr val="tx1"/>
                </a:solidFill>
                <a:latin typeface="Arial" charset="0"/>
              </a:defRPr>
            </a:lvl6pPr>
            <a:lvl7pPr marL="2971800" indent="-228600" defTabSz="1042988" eaLnBrk="0" fontAlgn="base" hangingPunct="0">
              <a:spcBef>
                <a:spcPct val="0"/>
              </a:spcBef>
              <a:spcAft>
                <a:spcPct val="0"/>
              </a:spcAft>
              <a:defRPr sz="1900">
                <a:solidFill>
                  <a:schemeClr val="tx1"/>
                </a:solidFill>
                <a:latin typeface="Arial" charset="0"/>
              </a:defRPr>
            </a:lvl7pPr>
            <a:lvl8pPr marL="3429000" indent="-228600" defTabSz="1042988" eaLnBrk="0" fontAlgn="base" hangingPunct="0">
              <a:spcBef>
                <a:spcPct val="0"/>
              </a:spcBef>
              <a:spcAft>
                <a:spcPct val="0"/>
              </a:spcAft>
              <a:defRPr sz="1900">
                <a:solidFill>
                  <a:schemeClr val="tx1"/>
                </a:solidFill>
                <a:latin typeface="Arial" charset="0"/>
              </a:defRPr>
            </a:lvl8pPr>
            <a:lvl9pPr marL="3886200" indent="-228600" defTabSz="1042988" eaLnBrk="0" fontAlgn="base" hangingPunct="0">
              <a:spcBef>
                <a:spcPct val="0"/>
              </a:spcBef>
              <a:spcAft>
                <a:spcPct val="0"/>
              </a:spcAft>
              <a:defRPr sz="1900">
                <a:solidFill>
                  <a:schemeClr val="tx1"/>
                </a:solidFill>
                <a:latin typeface="Arial" charset="0"/>
              </a:defRPr>
            </a:lvl9pPr>
          </a:lstStyle>
          <a:p>
            <a:fld id="{F142D6DB-4FD4-4B70-AAB9-20C738A3AADE}" type="slidenum">
              <a:rPr lang="ru-RU" altLang="ru-RU" sz="1200" smtClean="0">
                <a:latin typeface="Calibri" pitchFamily="34" charset="0"/>
              </a:rPr>
              <a:pPr/>
              <a:t>9</a:t>
            </a:fld>
            <a:endParaRPr lang="ru-RU" altLang="ru-RU" sz="1200" smtClean="0">
              <a:latin typeface="Calibri" pitchFamily="34" charset="0"/>
            </a:endParaRPr>
          </a:p>
        </p:txBody>
      </p:sp>
    </p:spTree>
    <p:extLst>
      <p:ext uri="{BB962C8B-B14F-4D97-AF65-F5344CB8AC3E}">
        <p14:creationId xmlns:p14="http://schemas.microsoft.com/office/powerpoint/2010/main" val="22634885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Master" Target="../slideMasters/slideMaster4.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image" Target="../media/image11.svg"/></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Master" Target="../slideMasters/slideMaster3.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image" Target="../media/image11.sv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6318" fontAlgn="base">
              <a:spcBef>
                <a:spcPct val="0"/>
              </a:spcBef>
              <a:spcAft>
                <a:spcPct val="0"/>
              </a:spcAft>
              <a:defRPr/>
            </a:pPr>
            <a:endParaRPr lang="en-US" sz="1900">
              <a:solidFill>
                <a:prstClr val="white"/>
              </a:solidFill>
            </a:endParaRPr>
          </a:p>
        </p:txBody>
      </p:sp>
      <p:sp>
        <p:nvSpPr>
          <p:cNvPr id="5"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6318" fontAlgn="base">
              <a:spcBef>
                <a:spcPct val="0"/>
              </a:spcBef>
              <a:spcAft>
                <a:spcPct val="0"/>
              </a:spcAft>
              <a:defRPr/>
            </a:pPr>
            <a:endParaRPr lang="en-US" sz="1900" dirty="0">
              <a:solidFill>
                <a:prstClr val="white"/>
              </a:solidFill>
            </a:endParaRPr>
          </a:p>
        </p:txBody>
      </p:sp>
      <p:sp>
        <p:nvSpPr>
          <p:cNvPr id="6" name="Rectangle 12"/>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6318" fontAlgn="base">
              <a:spcBef>
                <a:spcPct val="0"/>
              </a:spcBef>
              <a:spcAft>
                <a:spcPct val="0"/>
              </a:spcAft>
              <a:defRPr/>
            </a:pPr>
            <a:endParaRPr lang="en-US" sz="1900">
              <a:solidFill>
                <a:prstClr val="white"/>
              </a:solidFill>
            </a:endParaRPr>
          </a:p>
        </p:txBody>
      </p:sp>
      <p:sp>
        <p:nvSpPr>
          <p:cNvPr id="7"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6318" fontAlgn="base">
              <a:spcBef>
                <a:spcPct val="0"/>
              </a:spcBef>
              <a:spcAft>
                <a:spcPct val="0"/>
              </a:spcAft>
              <a:defRPr/>
            </a:pPr>
            <a:endParaRPr lang="en-US" sz="1900">
              <a:solidFill>
                <a:prstClr val="white"/>
              </a:solidFill>
            </a:endParaRPr>
          </a:p>
        </p:txBody>
      </p:sp>
      <p:pic>
        <p:nvPicPr>
          <p:cNvPr id="8" name="Picture 2" descr="Z:\Projects\Текущие\Проектная\FNS_2012\_БРЭНДБУК\out\PPT\3_1_present-0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67" y="1591"/>
            <a:ext cx="9142534"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473795" y="505255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817586" y="3132290"/>
            <a:ext cx="7175351" cy="1793167"/>
          </a:xfrm>
          <a:effectLst/>
        </p:spPr>
        <p:txBody>
          <a:bodyPr/>
          <a:lstStyle>
            <a:lvl1pPr marL="640080" indent="-457200" algn="l">
              <a:defRPr sz="5400"/>
            </a:lvl1pPr>
          </a:lstStyle>
          <a:p>
            <a:r>
              <a:rPr lang="ru-RU" smtClean="0"/>
              <a:t>Образец заголовка</a:t>
            </a:r>
            <a:endParaRPr lang="en-US" dirty="0"/>
          </a:p>
        </p:txBody>
      </p:sp>
      <p:sp>
        <p:nvSpPr>
          <p:cNvPr id="9" name="Date Placeholder 3"/>
          <p:cNvSpPr>
            <a:spLocks noGrp="1"/>
          </p:cNvSpPr>
          <p:nvPr>
            <p:ph type="dt" sz="half" idx="10"/>
          </p:nvPr>
        </p:nvSpPr>
        <p:spPr/>
        <p:txBody>
          <a:bodyPr/>
          <a:lstStyle>
            <a:lvl1pPr>
              <a:defRPr/>
            </a:lvl1pPr>
          </a:lstStyle>
          <a:p>
            <a:pPr>
              <a:defRPr/>
            </a:pPr>
            <a:fld id="{4E6E3C10-47B5-4894-98F2-DBB5BA123C2F}" type="datetime2">
              <a:rPr lang="en-US">
                <a:solidFill>
                  <a:prstClr val="black">
                    <a:lumMod val="50000"/>
                    <a:lumOff val="50000"/>
                  </a:prstClr>
                </a:solidFill>
              </a:rPr>
              <a:pPr>
                <a:defRPr/>
              </a:pPr>
              <a:t>Tuesday, March 21, 2023</a:t>
            </a:fld>
            <a:endParaRPr lang="en-US" dirty="0">
              <a:solidFill>
                <a:prstClr val="black">
                  <a:lumMod val="50000"/>
                  <a:lumOff val="50000"/>
                </a:prstClr>
              </a:solidFill>
            </a:endParaRPr>
          </a:p>
        </p:txBody>
      </p:sp>
      <p:sp>
        <p:nvSpPr>
          <p:cNvPr id="10" name="Footer Placeholder 4"/>
          <p:cNvSpPr>
            <a:spLocks noGrp="1"/>
          </p:cNvSpPr>
          <p:nvPr>
            <p:ph type="ftr" sz="quarter" idx="11"/>
          </p:nvPr>
        </p:nvSpPr>
        <p:spPr/>
        <p:txBody>
          <a:bodyPr/>
          <a:lstStyle>
            <a:lvl1pPr>
              <a:defRPr/>
            </a:lvl1pPr>
          </a:lstStyle>
          <a:p>
            <a:pPr>
              <a:defRPr/>
            </a:pPr>
            <a:r>
              <a:rPr lang="en-US">
                <a:solidFill>
                  <a:prstClr val="black">
                    <a:lumMod val="50000"/>
                    <a:lumOff val="50000"/>
                  </a:prstClr>
                </a:solidFill>
              </a:rPr>
              <a:t>333</a:t>
            </a:r>
          </a:p>
        </p:txBody>
      </p:sp>
      <p:sp>
        <p:nvSpPr>
          <p:cNvPr id="11" name="Slide Number Placeholder 5"/>
          <p:cNvSpPr>
            <a:spLocks noGrp="1"/>
          </p:cNvSpPr>
          <p:nvPr>
            <p:ph type="sldNum" sz="quarter" idx="12"/>
          </p:nvPr>
        </p:nvSpPr>
        <p:spPr/>
        <p:txBody>
          <a:bodyPr/>
          <a:lstStyle>
            <a:lvl1pPr>
              <a:defRPr smtClean="0"/>
            </a:lvl1pPr>
          </a:lstStyle>
          <a:p>
            <a:pPr>
              <a:defRPr/>
            </a:pPr>
            <a:fld id="{078B2CB1-9B23-472F-B980-58D360F0944E}" type="slidenum">
              <a:rPr lang="en-US" altLang="ru-RU"/>
              <a:pPr>
                <a:defRPr/>
              </a:pPr>
              <a:t>‹#›</a:t>
            </a:fld>
            <a:endParaRPr lang="en-US" altLang="ru-RU"/>
          </a:p>
        </p:txBody>
      </p:sp>
    </p:spTree>
    <p:extLst>
      <p:ext uri="{BB962C8B-B14F-4D97-AF65-F5344CB8AC3E}">
        <p14:creationId xmlns:p14="http://schemas.microsoft.com/office/powerpoint/2010/main" val="709475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3C196FB9-5C3F-420E-A035-F75DEFC22FA3}" type="datetime2">
              <a:rPr lang="en-US">
                <a:solidFill>
                  <a:prstClr val="black">
                    <a:lumMod val="50000"/>
                    <a:lumOff val="50000"/>
                  </a:prstClr>
                </a:solidFill>
              </a:rPr>
              <a:pPr>
                <a:defRPr/>
              </a:pPr>
              <a:t>Tuesday, March 21, 2023</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ru-RU">
                <a:solidFill>
                  <a:prstClr val="black">
                    <a:lumMod val="50000"/>
                    <a:lumOff val="50000"/>
                  </a:prstClr>
                </a:solidFill>
              </a:rPr>
              <a:t>333</a:t>
            </a:r>
          </a:p>
        </p:txBody>
      </p:sp>
      <p:sp>
        <p:nvSpPr>
          <p:cNvPr id="6" name="Slide Number Placeholder 5"/>
          <p:cNvSpPr>
            <a:spLocks noGrp="1"/>
          </p:cNvSpPr>
          <p:nvPr>
            <p:ph type="sldNum" sz="quarter" idx="12"/>
          </p:nvPr>
        </p:nvSpPr>
        <p:spPr/>
        <p:txBody>
          <a:bodyPr/>
          <a:lstStyle>
            <a:lvl1pPr>
              <a:defRPr/>
            </a:lvl1pPr>
          </a:lstStyle>
          <a:p>
            <a:pPr>
              <a:defRPr/>
            </a:pPr>
            <a:fld id="{18FD4152-DA26-4D05-8703-7C299C2FC67D}" type="slidenum">
              <a:rPr lang="ru-RU" altLang="ru-RU"/>
              <a:pPr>
                <a:defRPr/>
              </a:pPr>
              <a:t>‹#›</a:t>
            </a:fld>
            <a:endParaRPr lang="ru-RU" altLang="ru-RU"/>
          </a:p>
        </p:txBody>
      </p:sp>
    </p:spTree>
    <p:extLst>
      <p:ext uri="{BB962C8B-B14F-4D97-AF65-F5344CB8AC3E}">
        <p14:creationId xmlns:p14="http://schemas.microsoft.com/office/powerpoint/2010/main" val="86362292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1_Utterly Blank">
    <p:bg>
      <p:bgPr>
        <a:solidFill>
          <a:schemeClr val="bg1"/>
        </a:solidFill>
        <a:effectLst/>
      </p:bgPr>
    </p:bg>
    <p:spTree>
      <p:nvGrpSpPr>
        <p:cNvPr id="1" name=""/>
        <p:cNvGrpSpPr/>
        <p:nvPr/>
      </p:nvGrpSpPr>
      <p:grpSpPr>
        <a:xfrm>
          <a:off x="0" y="0"/>
          <a:ext cx="0" cy="0"/>
          <a:chOff x="0" y="0"/>
          <a:chExt cx="0" cy="0"/>
        </a:xfrm>
      </p:grpSpPr>
      <p:sp>
        <p:nvSpPr>
          <p:cNvPr id="515" name="Rectangle 514">
            <a:extLst>
              <a:ext uri="{FF2B5EF4-FFF2-40B4-BE49-F238E27FC236}">
                <a16:creationId xmlns="" xmlns:a16="http://schemas.microsoft.com/office/drawing/2014/main" id="{EB7573E9-C1C7-45D9-AD6B-F29437A119CE}"/>
              </a:ext>
            </a:extLst>
          </p:cNvPr>
          <p:cNvSpPr/>
          <p:nvPr userDrawn="1"/>
        </p:nvSpPr>
        <p:spPr>
          <a:xfrm>
            <a:off x="0" y="0"/>
            <a:ext cx="9144000" cy="6858000"/>
          </a:xfrm>
          <a:prstGeom prst="rect">
            <a:avLst/>
          </a:prstGeom>
          <a:gradFill>
            <a:gsLst>
              <a:gs pos="0">
                <a:srgbClr val="002060"/>
              </a:gs>
              <a:gs pos="100000">
                <a:srgbClr val="00B0F0"/>
              </a:gs>
            </a:gsLst>
            <a:lin ang="17400000" scaled="0"/>
          </a:gra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1219170"/>
            <a:endParaRPr lang="ru-RU" sz="2400">
              <a:solidFill>
                <a:prstClr val="white"/>
              </a:solidFill>
            </a:endParaRPr>
          </a:p>
        </p:txBody>
      </p:sp>
      <p:grpSp>
        <p:nvGrpSpPr>
          <p:cNvPr id="516" name="Group 515">
            <a:extLst>
              <a:ext uri="{FF2B5EF4-FFF2-40B4-BE49-F238E27FC236}">
                <a16:creationId xmlns="" xmlns:a16="http://schemas.microsoft.com/office/drawing/2014/main" id="{9E83AE0E-64E1-43C1-86CC-9EE438E2ACF8}"/>
              </a:ext>
            </a:extLst>
          </p:cNvPr>
          <p:cNvGrpSpPr/>
          <p:nvPr userDrawn="1"/>
        </p:nvGrpSpPr>
        <p:grpSpPr>
          <a:xfrm rot="17100000">
            <a:off x="1543164" y="2686105"/>
            <a:ext cx="11917630" cy="2095703"/>
            <a:chOff x="-659126" y="2132856"/>
            <a:chExt cx="13518913" cy="3169713"/>
          </a:xfrm>
        </p:grpSpPr>
        <p:grpSp>
          <p:nvGrpSpPr>
            <p:cNvPr id="517" name="Group 516">
              <a:extLst>
                <a:ext uri="{FF2B5EF4-FFF2-40B4-BE49-F238E27FC236}">
                  <a16:creationId xmlns="" xmlns:a16="http://schemas.microsoft.com/office/drawing/2014/main" id="{445519A9-F2FE-45F3-8E6D-0FB0FE8DD5A1}"/>
                </a:ext>
              </a:extLst>
            </p:cNvPr>
            <p:cNvGrpSpPr/>
            <p:nvPr/>
          </p:nvGrpSpPr>
          <p:grpSpPr>
            <a:xfrm>
              <a:off x="42367" y="2150176"/>
              <a:ext cx="10784386" cy="2944542"/>
              <a:chOff x="42367" y="2150176"/>
              <a:chExt cx="10784386" cy="2944542"/>
            </a:xfrm>
            <a:solidFill>
              <a:srgbClr val="002060"/>
            </a:solidFill>
          </p:grpSpPr>
          <p:grpSp>
            <p:nvGrpSpPr>
              <p:cNvPr id="953" name="Graphic 1">
                <a:extLst>
                  <a:ext uri="{FF2B5EF4-FFF2-40B4-BE49-F238E27FC236}">
                    <a16:creationId xmlns="" xmlns:a16="http://schemas.microsoft.com/office/drawing/2014/main" id="{D58337EC-40FC-4DA1-A97D-E8F8E1837D7B}"/>
                  </a:ext>
                </a:extLst>
              </p:cNvPr>
              <p:cNvGrpSpPr/>
              <p:nvPr/>
            </p:nvGrpSpPr>
            <p:grpSpPr>
              <a:xfrm>
                <a:off x="42367" y="2492263"/>
                <a:ext cx="10734589" cy="1944614"/>
                <a:chOff x="42367" y="2492263"/>
                <a:chExt cx="10734589" cy="1944614"/>
              </a:xfrm>
              <a:grpFill/>
            </p:grpSpPr>
            <p:grpSp>
              <p:nvGrpSpPr>
                <p:cNvPr id="972" name="Graphic 1">
                  <a:extLst>
                    <a:ext uri="{FF2B5EF4-FFF2-40B4-BE49-F238E27FC236}">
                      <a16:creationId xmlns="" xmlns:a16="http://schemas.microsoft.com/office/drawing/2014/main" id="{34832F62-013F-46DF-95F3-8D9F8304B034}"/>
                    </a:ext>
                  </a:extLst>
                </p:cNvPr>
                <p:cNvGrpSpPr/>
                <p:nvPr/>
              </p:nvGrpSpPr>
              <p:grpSpPr>
                <a:xfrm>
                  <a:off x="1757130" y="3323663"/>
                  <a:ext cx="593238" cy="530450"/>
                  <a:chOff x="1757130" y="3323663"/>
                  <a:chExt cx="593238" cy="530450"/>
                </a:xfrm>
                <a:grpFill/>
              </p:grpSpPr>
              <p:sp>
                <p:nvSpPr>
                  <p:cNvPr id="1003" name="Freeform: Shape 1002">
                    <a:extLst>
                      <a:ext uri="{FF2B5EF4-FFF2-40B4-BE49-F238E27FC236}">
                        <a16:creationId xmlns="" xmlns:a16="http://schemas.microsoft.com/office/drawing/2014/main" id="{DBEC6B06-00C6-40B7-817C-E1E2BF8CD735}"/>
                      </a:ext>
                    </a:extLst>
                  </p:cNvPr>
                  <p:cNvSpPr/>
                  <p:nvPr/>
                </p:nvSpPr>
                <p:spPr>
                  <a:xfrm>
                    <a:off x="1867551" y="3706887"/>
                    <a:ext cx="134236" cy="134236"/>
                  </a:xfrm>
                  <a:custGeom>
                    <a:avLst/>
                    <a:gdLst>
                      <a:gd name="connsiteX0" fmla="*/ 19486 w 134236"/>
                      <a:gd name="connsiteY0" fmla="*/ 19486 h 134236"/>
                      <a:gd name="connsiteX1" fmla="*/ 19486 w 134236"/>
                      <a:gd name="connsiteY1" fmla="*/ 114751 h 134236"/>
                      <a:gd name="connsiteX2" fmla="*/ 114751 w 134236"/>
                      <a:gd name="connsiteY2" fmla="*/ 114751 h 134236"/>
                      <a:gd name="connsiteX3" fmla="*/ 114751 w 134236"/>
                      <a:gd name="connsiteY3" fmla="*/ 19486 h 134236"/>
                      <a:gd name="connsiteX4" fmla="*/ 19486 w 134236"/>
                      <a:gd name="connsiteY4" fmla="*/ 19486 h 134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236" h="134236">
                        <a:moveTo>
                          <a:pt x="19486" y="19486"/>
                        </a:moveTo>
                        <a:cubicBezTo>
                          <a:pt x="-6495" y="45467"/>
                          <a:pt x="-6495" y="88769"/>
                          <a:pt x="19486" y="114751"/>
                        </a:cubicBezTo>
                        <a:cubicBezTo>
                          <a:pt x="45467" y="140732"/>
                          <a:pt x="88769" y="140732"/>
                          <a:pt x="114751" y="114751"/>
                        </a:cubicBezTo>
                        <a:cubicBezTo>
                          <a:pt x="140732" y="88769"/>
                          <a:pt x="140732" y="45467"/>
                          <a:pt x="114751" y="19486"/>
                        </a:cubicBezTo>
                        <a:cubicBezTo>
                          <a:pt x="88769" y="-6495"/>
                          <a:pt x="45467" y="-6495"/>
                          <a:pt x="19486" y="19486"/>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1004" name="Freeform: Shape 1003">
                    <a:extLst>
                      <a:ext uri="{FF2B5EF4-FFF2-40B4-BE49-F238E27FC236}">
                        <a16:creationId xmlns="" xmlns:a16="http://schemas.microsoft.com/office/drawing/2014/main" id="{7668E49A-5F5A-4493-9B0A-763B70A56944}"/>
                      </a:ext>
                    </a:extLst>
                  </p:cNvPr>
                  <p:cNvSpPr/>
                  <p:nvPr/>
                </p:nvSpPr>
                <p:spPr>
                  <a:xfrm>
                    <a:off x="2281086" y="3503367"/>
                    <a:ext cx="69283" cy="62788"/>
                  </a:xfrm>
                  <a:custGeom>
                    <a:avLst/>
                    <a:gdLst>
                      <a:gd name="connsiteX0" fmla="*/ 12990 w 69283"/>
                      <a:gd name="connsiteY0" fmla="*/ 6495 h 62788"/>
                      <a:gd name="connsiteX1" fmla="*/ 12990 w 69283"/>
                      <a:gd name="connsiteY1" fmla="*/ 49797 h 62788"/>
                      <a:gd name="connsiteX2" fmla="*/ 56293 w 69283"/>
                      <a:gd name="connsiteY2" fmla="*/ 49797 h 62788"/>
                      <a:gd name="connsiteX3" fmla="*/ 56293 w 69283"/>
                      <a:gd name="connsiteY3" fmla="*/ 6495 h 62788"/>
                      <a:gd name="connsiteX4" fmla="*/ 12990 w 69283"/>
                      <a:gd name="connsiteY4" fmla="*/ 6495 h 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83" h="62788">
                        <a:moveTo>
                          <a:pt x="12990" y="6495"/>
                        </a:moveTo>
                        <a:cubicBezTo>
                          <a:pt x="-4330" y="23816"/>
                          <a:pt x="-4330" y="41137"/>
                          <a:pt x="12990" y="49797"/>
                        </a:cubicBezTo>
                        <a:cubicBezTo>
                          <a:pt x="30311" y="67118"/>
                          <a:pt x="47632" y="67118"/>
                          <a:pt x="56293" y="49797"/>
                        </a:cubicBezTo>
                        <a:cubicBezTo>
                          <a:pt x="73613" y="32477"/>
                          <a:pt x="73613" y="15156"/>
                          <a:pt x="56293" y="6495"/>
                        </a:cubicBezTo>
                        <a:cubicBezTo>
                          <a:pt x="47632" y="-2165"/>
                          <a:pt x="30311" y="-2165"/>
                          <a:pt x="12990" y="6495"/>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1005" name="Freeform: Shape 1004">
                    <a:extLst>
                      <a:ext uri="{FF2B5EF4-FFF2-40B4-BE49-F238E27FC236}">
                        <a16:creationId xmlns="" xmlns:a16="http://schemas.microsoft.com/office/drawing/2014/main" id="{57919942-8C6F-4786-A3A4-ECC6F642435F}"/>
                      </a:ext>
                    </a:extLst>
                  </p:cNvPr>
                  <p:cNvSpPr/>
                  <p:nvPr/>
                </p:nvSpPr>
                <p:spPr>
                  <a:xfrm>
                    <a:off x="2025603" y="3405937"/>
                    <a:ext cx="103925" cy="103925"/>
                  </a:xfrm>
                  <a:custGeom>
                    <a:avLst/>
                    <a:gdLst>
                      <a:gd name="connsiteX0" fmla="*/ 103925 w 103925"/>
                      <a:gd name="connsiteY0" fmla="*/ 51963 h 103925"/>
                      <a:gd name="connsiteX1" fmla="*/ 51963 w 103925"/>
                      <a:gd name="connsiteY1" fmla="*/ 103925 h 103925"/>
                      <a:gd name="connsiteX2" fmla="*/ 0 w 103925"/>
                      <a:gd name="connsiteY2" fmla="*/ 51963 h 103925"/>
                      <a:gd name="connsiteX3" fmla="*/ 51963 w 103925"/>
                      <a:gd name="connsiteY3" fmla="*/ 0 h 103925"/>
                      <a:gd name="connsiteX4" fmla="*/ 103925 w 103925"/>
                      <a:gd name="connsiteY4" fmla="*/ 51963 h 103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925" h="103925">
                        <a:moveTo>
                          <a:pt x="103925" y="51963"/>
                        </a:moveTo>
                        <a:cubicBezTo>
                          <a:pt x="103925" y="80661"/>
                          <a:pt x="80661" y="103925"/>
                          <a:pt x="51963" y="103925"/>
                        </a:cubicBezTo>
                        <a:cubicBezTo>
                          <a:pt x="23264" y="103925"/>
                          <a:pt x="0" y="80661"/>
                          <a:pt x="0" y="51963"/>
                        </a:cubicBezTo>
                        <a:cubicBezTo>
                          <a:pt x="0" y="23264"/>
                          <a:pt x="23264" y="0"/>
                          <a:pt x="51963" y="0"/>
                        </a:cubicBezTo>
                        <a:cubicBezTo>
                          <a:pt x="80661" y="0"/>
                          <a:pt x="103925" y="23264"/>
                          <a:pt x="103925" y="51963"/>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1006" name="Freeform: Shape 1005">
                    <a:extLst>
                      <a:ext uri="{FF2B5EF4-FFF2-40B4-BE49-F238E27FC236}">
                        <a16:creationId xmlns="" xmlns:a16="http://schemas.microsoft.com/office/drawing/2014/main" id="{3E5C8EE6-0D9F-4E9F-819E-7FF842191CAF}"/>
                      </a:ext>
                    </a:extLst>
                  </p:cNvPr>
                  <p:cNvSpPr/>
                  <p:nvPr/>
                </p:nvSpPr>
                <p:spPr>
                  <a:xfrm>
                    <a:off x="1757130" y="3518523"/>
                    <a:ext cx="103925" cy="103925"/>
                  </a:xfrm>
                  <a:custGeom>
                    <a:avLst/>
                    <a:gdLst>
                      <a:gd name="connsiteX0" fmla="*/ 103925 w 103925"/>
                      <a:gd name="connsiteY0" fmla="*/ 51963 h 103925"/>
                      <a:gd name="connsiteX1" fmla="*/ 51963 w 103925"/>
                      <a:gd name="connsiteY1" fmla="*/ 103925 h 103925"/>
                      <a:gd name="connsiteX2" fmla="*/ 0 w 103925"/>
                      <a:gd name="connsiteY2" fmla="*/ 51963 h 103925"/>
                      <a:gd name="connsiteX3" fmla="*/ 51963 w 103925"/>
                      <a:gd name="connsiteY3" fmla="*/ 0 h 103925"/>
                      <a:gd name="connsiteX4" fmla="*/ 103925 w 103925"/>
                      <a:gd name="connsiteY4" fmla="*/ 51963 h 103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925" h="103925">
                        <a:moveTo>
                          <a:pt x="103925" y="51963"/>
                        </a:moveTo>
                        <a:cubicBezTo>
                          <a:pt x="103925" y="80661"/>
                          <a:pt x="80661" y="103925"/>
                          <a:pt x="51963" y="103925"/>
                        </a:cubicBezTo>
                        <a:cubicBezTo>
                          <a:pt x="23264" y="103925"/>
                          <a:pt x="0" y="80661"/>
                          <a:pt x="0" y="51963"/>
                        </a:cubicBezTo>
                        <a:cubicBezTo>
                          <a:pt x="0" y="23264"/>
                          <a:pt x="23264" y="0"/>
                          <a:pt x="51963" y="0"/>
                        </a:cubicBezTo>
                        <a:cubicBezTo>
                          <a:pt x="80661" y="0"/>
                          <a:pt x="103925" y="23264"/>
                          <a:pt x="103925" y="51963"/>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1007" name="Freeform: Shape 1006">
                    <a:extLst>
                      <a:ext uri="{FF2B5EF4-FFF2-40B4-BE49-F238E27FC236}">
                        <a16:creationId xmlns="" xmlns:a16="http://schemas.microsoft.com/office/drawing/2014/main" id="{C362DECD-5428-4B3D-BC55-8382C8D0CCFC}"/>
                      </a:ext>
                    </a:extLst>
                  </p:cNvPr>
                  <p:cNvSpPr/>
                  <p:nvPr/>
                </p:nvSpPr>
                <p:spPr>
                  <a:xfrm>
                    <a:off x="2120868" y="3605127"/>
                    <a:ext cx="103925" cy="103925"/>
                  </a:xfrm>
                  <a:custGeom>
                    <a:avLst/>
                    <a:gdLst>
                      <a:gd name="connsiteX0" fmla="*/ 103925 w 103925"/>
                      <a:gd name="connsiteY0" fmla="*/ 51963 h 103925"/>
                      <a:gd name="connsiteX1" fmla="*/ 51963 w 103925"/>
                      <a:gd name="connsiteY1" fmla="*/ 103925 h 103925"/>
                      <a:gd name="connsiteX2" fmla="*/ 0 w 103925"/>
                      <a:gd name="connsiteY2" fmla="*/ 51963 h 103925"/>
                      <a:gd name="connsiteX3" fmla="*/ 51963 w 103925"/>
                      <a:gd name="connsiteY3" fmla="*/ 0 h 103925"/>
                      <a:gd name="connsiteX4" fmla="*/ 103925 w 103925"/>
                      <a:gd name="connsiteY4" fmla="*/ 51963 h 103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925" h="103925">
                        <a:moveTo>
                          <a:pt x="103925" y="51963"/>
                        </a:moveTo>
                        <a:cubicBezTo>
                          <a:pt x="103925" y="80661"/>
                          <a:pt x="80660" y="103925"/>
                          <a:pt x="51963" y="103925"/>
                        </a:cubicBezTo>
                        <a:cubicBezTo>
                          <a:pt x="23264" y="103925"/>
                          <a:pt x="0" y="80661"/>
                          <a:pt x="0" y="51963"/>
                        </a:cubicBezTo>
                        <a:cubicBezTo>
                          <a:pt x="0" y="23264"/>
                          <a:pt x="23265" y="0"/>
                          <a:pt x="51963" y="0"/>
                        </a:cubicBezTo>
                        <a:cubicBezTo>
                          <a:pt x="80661" y="0"/>
                          <a:pt x="103925" y="23264"/>
                          <a:pt x="103925" y="51963"/>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1008" name="Freeform: Shape 1007">
                    <a:extLst>
                      <a:ext uri="{FF2B5EF4-FFF2-40B4-BE49-F238E27FC236}">
                        <a16:creationId xmlns="" xmlns:a16="http://schemas.microsoft.com/office/drawing/2014/main" id="{679D6E9F-106D-415F-8763-99FBF0E0A9F3}"/>
                      </a:ext>
                    </a:extLst>
                  </p:cNvPr>
                  <p:cNvSpPr/>
                  <p:nvPr/>
                </p:nvSpPr>
                <p:spPr>
                  <a:xfrm>
                    <a:off x="2062410" y="3791326"/>
                    <a:ext cx="56292" cy="62787"/>
                  </a:xfrm>
                  <a:custGeom>
                    <a:avLst/>
                    <a:gdLst>
                      <a:gd name="connsiteX0" fmla="*/ 6495 w 56292"/>
                      <a:gd name="connsiteY0" fmla="*/ 12991 h 62787"/>
                      <a:gd name="connsiteX1" fmla="*/ 6495 w 56292"/>
                      <a:gd name="connsiteY1" fmla="*/ 56293 h 62787"/>
                      <a:gd name="connsiteX2" fmla="*/ 49797 w 56292"/>
                      <a:gd name="connsiteY2" fmla="*/ 56293 h 62787"/>
                      <a:gd name="connsiteX3" fmla="*/ 49797 w 56292"/>
                      <a:gd name="connsiteY3" fmla="*/ 12991 h 62787"/>
                      <a:gd name="connsiteX4" fmla="*/ 6495 w 56292"/>
                      <a:gd name="connsiteY4" fmla="*/ 12991 h 62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292" h="62787">
                        <a:moveTo>
                          <a:pt x="6495" y="12991"/>
                        </a:moveTo>
                        <a:cubicBezTo>
                          <a:pt x="-2165" y="21651"/>
                          <a:pt x="-2165" y="47632"/>
                          <a:pt x="6495" y="56293"/>
                        </a:cubicBezTo>
                        <a:cubicBezTo>
                          <a:pt x="15156" y="64953"/>
                          <a:pt x="41137" y="64953"/>
                          <a:pt x="49797" y="56293"/>
                        </a:cubicBezTo>
                        <a:cubicBezTo>
                          <a:pt x="58458" y="47632"/>
                          <a:pt x="58458" y="21651"/>
                          <a:pt x="49797" y="12991"/>
                        </a:cubicBezTo>
                        <a:cubicBezTo>
                          <a:pt x="32477" y="-4330"/>
                          <a:pt x="15156" y="-4330"/>
                          <a:pt x="6495" y="12991"/>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1009" name="Freeform: Shape 1008">
                    <a:extLst>
                      <a:ext uri="{FF2B5EF4-FFF2-40B4-BE49-F238E27FC236}">
                        <a16:creationId xmlns="" xmlns:a16="http://schemas.microsoft.com/office/drawing/2014/main" id="{A0225F55-BC5A-4D51-8521-05DB5B8B8E1D}"/>
                      </a:ext>
                    </a:extLst>
                  </p:cNvPr>
                  <p:cNvSpPr/>
                  <p:nvPr/>
                </p:nvSpPr>
                <p:spPr>
                  <a:xfrm>
                    <a:off x="1839404" y="3323663"/>
                    <a:ext cx="77943" cy="77943"/>
                  </a:xfrm>
                  <a:custGeom>
                    <a:avLst/>
                    <a:gdLst>
                      <a:gd name="connsiteX0" fmla="*/ 12991 w 77943"/>
                      <a:gd name="connsiteY0" fmla="*/ 12991 h 77943"/>
                      <a:gd name="connsiteX1" fmla="*/ 12991 w 77943"/>
                      <a:gd name="connsiteY1" fmla="*/ 64953 h 77943"/>
                      <a:gd name="connsiteX2" fmla="*/ 64953 w 77943"/>
                      <a:gd name="connsiteY2" fmla="*/ 64953 h 77943"/>
                      <a:gd name="connsiteX3" fmla="*/ 64953 w 77943"/>
                      <a:gd name="connsiteY3" fmla="*/ 12991 h 77943"/>
                      <a:gd name="connsiteX4" fmla="*/ 12991 w 77943"/>
                      <a:gd name="connsiteY4" fmla="*/ 12991 h 77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43" h="77943">
                        <a:moveTo>
                          <a:pt x="12991" y="12991"/>
                        </a:moveTo>
                        <a:cubicBezTo>
                          <a:pt x="-4330" y="30312"/>
                          <a:pt x="-4330" y="47632"/>
                          <a:pt x="12991" y="64953"/>
                        </a:cubicBezTo>
                        <a:cubicBezTo>
                          <a:pt x="30312" y="82274"/>
                          <a:pt x="47632" y="82274"/>
                          <a:pt x="64953" y="64953"/>
                        </a:cubicBezTo>
                        <a:cubicBezTo>
                          <a:pt x="82274" y="47632"/>
                          <a:pt x="82274" y="30312"/>
                          <a:pt x="64953" y="12991"/>
                        </a:cubicBezTo>
                        <a:cubicBezTo>
                          <a:pt x="47632" y="-4330"/>
                          <a:pt x="21651" y="-4330"/>
                          <a:pt x="12991" y="12991"/>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1010" name="Freeform: Shape 1009">
                    <a:extLst>
                      <a:ext uri="{FF2B5EF4-FFF2-40B4-BE49-F238E27FC236}">
                        <a16:creationId xmlns="" xmlns:a16="http://schemas.microsoft.com/office/drawing/2014/main" id="{15D3C7C8-A1CD-4599-BF97-A78AF35A1DC3}"/>
                      </a:ext>
                    </a:extLst>
                  </p:cNvPr>
                  <p:cNvSpPr/>
                  <p:nvPr/>
                </p:nvSpPr>
                <p:spPr>
                  <a:xfrm>
                    <a:off x="1980136" y="3559660"/>
                    <a:ext cx="134236" cy="134236"/>
                  </a:xfrm>
                  <a:custGeom>
                    <a:avLst/>
                    <a:gdLst>
                      <a:gd name="connsiteX0" fmla="*/ 19486 w 134236"/>
                      <a:gd name="connsiteY0" fmla="*/ 19486 h 134236"/>
                      <a:gd name="connsiteX1" fmla="*/ 19486 w 134236"/>
                      <a:gd name="connsiteY1" fmla="*/ 114750 h 134236"/>
                      <a:gd name="connsiteX2" fmla="*/ 114750 w 134236"/>
                      <a:gd name="connsiteY2" fmla="*/ 114750 h 134236"/>
                      <a:gd name="connsiteX3" fmla="*/ 114750 w 134236"/>
                      <a:gd name="connsiteY3" fmla="*/ 19486 h 134236"/>
                      <a:gd name="connsiteX4" fmla="*/ 19486 w 134236"/>
                      <a:gd name="connsiteY4" fmla="*/ 19486 h 134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236" h="134236">
                        <a:moveTo>
                          <a:pt x="19486" y="19486"/>
                        </a:moveTo>
                        <a:cubicBezTo>
                          <a:pt x="-6495" y="45467"/>
                          <a:pt x="-6495" y="88769"/>
                          <a:pt x="19486" y="114750"/>
                        </a:cubicBezTo>
                        <a:cubicBezTo>
                          <a:pt x="45467" y="140732"/>
                          <a:pt x="88769" y="140732"/>
                          <a:pt x="114750" y="114750"/>
                        </a:cubicBezTo>
                        <a:cubicBezTo>
                          <a:pt x="140732" y="88769"/>
                          <a:pt x="140732" y="45467"/>
                          <a:pt x="114750" y="19486"/>
                        </a:cubicBezTo>
                        <a:cubicBezTo>
                          <a:pt x="88769" y="-6495"/>
                          <a:pt x="45467" y="-6495"/>
                          <a:pt x="19486" y="19486"/>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973" name="Graphic 1">
                  <a:extLst>
                    <a:ext uri="{FF2B5EF4-FFF2-40B4-BE49-F238E27FC236}">
                      <a16:creationId xmlns="" xmlns:a16="http://schemas.microsoft.com/office/drawing/2014/main" id="{3695CDFE-EDE5-4736-946C-F5BE7C60ADE9}"/>
                    </a:ext>
                  </a:extLst>
                </p:cNvPr>
                <p:cNvGrpSpPr/>
                <p:nvPr/>
              </p:nvGrpSpPr>
              <p:grpSpPr>
                <a:xfrm>
                  <a:off x="10175057" y="3531513"/>
                  <a:ext cx="601899" cy="530450"/>
                  <a:chOff x="10175057" y="3531513"/>
                  <a:chExt cx="601899" cy="530450"/>
                </a:xfrm>
                <a:grpFill/>
              </p:grpSpPr>
              <p:sp>
                <p:nvSpPr>
                  <p:cNvPr id="995" name="Freeform: Shape 994">
                    <a:extLst>
                      <a:ext uri="{FF2B5EF4-FFF2-40B4-BE49-F238E27FC236}">
                        <a16:creationId xmlns="" xmlns:a16="http://schemas.microsoft.com/office/drawing/2014/main" id="{C161B737-92D3-4B88-A76B-4174F8C2C975}"/>
                      </a:ext>
                    </a:extLst>
                  </p:cNvPr>
                  <p:cNvSpPr/>
                  <p:nvPr/>
                </p:nvSpPr>
                <p:spPr>
                  <a:xfrm>
                    <a:off x="10294138" y="3914737"/>
                    <a:ext cx="134236" cy="134236"/>
                  </a:xfrm>
                  <a:custGeom>
                    <a:avLst/>
                    <a:gdLst>
                      <a:gd name="connsiteX0" fmla="*/ 19486 w 134236"/>
                      <a:gd name="connsiteY0" fmla="*/ 19486 h 134236"/>
                      <a:gd name="connsiteX1" fmla="*/ 19486 w 134236"/>
                      <a:gd name="connsiteY1" fmla="*/ 114751 h 134236"/>
                      <a:gd name="connsiteX2" fmla="*/ 114751 w 134236"/>
                      <a:gd name="connsiteY2" fmla="*/ 114751 h 134236"/>
                      <a:gd name="connsiteX3" fmla="*/ 114751 w 134236"/>
                      <a:gd name="connsiteY3" fmla="*/ 19486 h 134236"/>
                      <a:gd name="connsiteX4" fmla="*/ 19486 w 134236"/>
                      <a:gd name="connsiteY4" fmla="*/ 19486 h 134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236" h="134236">
                        <a:moveTo>
                          <a:pt x="19486" y="19486"/>
                        </a:moveTo>
                        <a:cubicBezTo>
                          <a:pt x="-6495" y="45467"/>
                          <a:pt x="-6495" y="88769"/>
                          <a:pt x="19486" y="114751"/>
                        </a:cubicBezTo>
                        <a:cubicBezTo>
                          <a:pt x="45467" y="140732"/>
                          <a:pt x="88769" y="140732"/>
                          <a:pt x="114751" y="114751"/>
                        </a:cubicBezTo>
                        <a:cubicBezTo>
                          <a:pt x="140732" y="88769"/>
                          <a:pt x="140732" y="45467"/>
                          <a:pt x="114751" y="19486"/>
                        </a:cubicBezTo>
                        <a:cubicBezTo>
                          <a:pt x="88769" y="-6495"/>
                          <a:pt x="45467" y="-6495"/>
                          <a:pt x="19486" y="19486"/>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996" name="Freeform: Shape 995">
                    <a:extLst>
                      <a:ext uri="{FF2B5EF4-FFF2-40B4-BE49-F238E27FC236}">
                        <a16:creationId xmlns="" xmlns:a16="http://schemas.microsoft.com/office/drawing/2014/main" id="{9405FFDF-5019-4627-B6B6-8ED6913E2CBF}"/>
                      </a:ext>
                    </a:extLst>
                  </p:cNvPr>
                  <p:cNvSpPr/>
                  <p:nvPr/>
                </p:nvSpPr>
                <p:spPr>
                  <a:xfrm>
                    <a:off x="10707673" y="3711217"/>
                    <a:ext cx="69283" cy="62787"/>
                  </a:xfrm>
                  <a:custGeom>
                    <a:avLst/>
                    <a:gdLst>
                      <a:gd name="connsiteX0" fmla="*/ 12990 w 69283"/>
                      <a:gd name="connsiteY0" fmla="*/ 6495 h 62787"/>
                      <a:gd name="connsiteX1" fmla="*/ 12990 w 69283"/>
                      <a:gd name="connsiteY1" fmla="*/ 49797 h 62787"/>
                      <a:gd name="connsiteX2" fmla="*/ 56293 w 69283"/>
                      <a:gd name="connsiteY2" fmla="*/ 49797 h 62787"/>
                      <a:gd name="connsiteX3" fmla="*/ 56293 w 69283"/>
                      <a:gd name="connsiteY3" fmla="*/ 6495 h 62787"/>
                      <a:gd name="connsiteX4" fmla="*/ 12990 w 69283"/>
                      <a:gd name="connsiteY4" fmla="*/ 6495 h 62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83" h="62787">
                        <a:moveTo>
                          <a:pt x="12990" y="6495"/>
                        </a:moveTo>
                        <a:cubicBezTo>
                          <a:pt x="-4330" y="23816"/>
                          <a:pt x="-4330" y="41137"/>
                          <a:pt x="12990" y="49797"/>
                        </a:cubicBezTo>
                        <a:cubicBezTo>
                          <a:pt x="30312" y="67118"/>
                          <a:pt x="47633" y="67118"/>
                          <a:pt x="56293" y="49797"/>
                        </a:cubicBezTo>
                        <a:cubicBezTo>
                          <a:pt x="73614" y="32477"/>
                          <a:pt x="73614" y="15156"/>
                          <a:pt x="56293" y="6495"/>
                        </a:cubicBezTo>
                        <a:cubicBezTo>
                          <a:pt x="47633" y="-2165"/>
                          <a:pt x="21651" y="-2165"/>
                          <a:pt x="12990" y="6495"/>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997" name="Freeform: Shape 996">
                    <a:extLst>
                      <a:ext uri="{FF2B5EF4-FFF2-40B4-BE49-F238E27FC236}">
                        <a16:creationId xmlns="" xmlns:a16="http://schemas.microsoft.com/office/drawing/2014/main" id="{A34DC720-FC65-47D9-AFB8-8BE3E7099AA4}"/>
                      </a:ext>
                    </a:extLst>
                  </p:cNvPr>
                  <p:cNvSpPr/>
                  <p:nvPr/>
                </p:nvSpPr>
                <p:spPr>
                  <a:xfrm>
                    <a:off x="10452191" y="3613787"/>
                    <a:ext cx="103925" cy="103925"/>
                  </a:xfrm>
                  <a:custGeom>
                    <a:avLst/>
                    <a:gdLst>
                      <a:gd name="connsiteX0" fmla="*/ 103925 w 103925"/>
                      <a:gd name="connsiteY0" fmla="*/ 51963 h 103925"/>
                      <a:gd name="connsiteX1" fmla="*/ 51962 w 103925"/>
                      <a:gd name="connsiteY1" fmla="*/ 103925 h 103925"/>
                      <a:gd name="connsiteX2" fmla="*/ -1 w 103925"/>
                      <a:gd name="connsiteY2" fmla="*/ 51963 h 103925"/>
                      <a:gd name="connsiteX3" fmla="*/ 51962 w 103925"/>
                      <a:gd name="connsiteY3" fmla="*/ 0 h 103925"/>
                      <a:gd name="connsiteX4" fmla="*/ 103925 w 103925"/>
                      <a:gd name="connsiteY4" fmla="*/ 51963 h 103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925" h="103925">
                        <a:moveTo>
                          <a:pt x="103925" y="51963"/>
                        </a:moveTo>
                        <a:cubicBezTo>
                          <a:pt x="103925" y="80661"/>
                          <a:pt x="80660" y="103925"/>
                          <a:pt x="51962" y="103925"/>
                        </a:cubicBezTo>
                        <a:cubicBezTo>
                          <a:pt x="23264" y="103925"/>
                          <a:pt x="-1" y="80661"/>
                          <a:pt x="-1" y="51963"/>
                        </a:cubicBezTo>
                        <a:cubicBezTo>
                          <a:pt x="-1" y="23264"/>
                          <a:pt x="23264" y="0"/>
                          <a:pt x="51962" y="0"/>
                        </a:cubicBezTo>
                        <a:cubicBezTo>
                          <a:pt x="80660" y="0"/>
                          <a:pt x="103925" y="23264"/>
                          <a:pt x="103925" y="51963"/>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998" name="Freeform: Shape 997">
                    <a:extLst>
                      <a:ext uri="{FF2B5EF4-FFF2-40B4-BE49-F238E27FC236}">
                        <a16:creationId xmlns="" xmlns:a16="http://schemas.microsoft.com/office/drawing/2014/main" id="{40ACC6DA-8417-44D7-8A8C-DA1E7760F40D}"/>
                      </a:ext>
                    </a:extLst>
                  </p:cNvPr>
                  <p:cNvSpPr/>
                  <p:nvPr/>
                </p:nvSpPr>
                <p:spPr>
                  <a:xfrm>
                    <a:off x="10175057" y="3726373"/>
                    <a:ext cx="103925" cy="103925"/>
                  </a:xfrm>
                  <a:custGeom>
                    <a:avLst/>
                    <a:gdLst>
                      <a:gd name="connsiteX0" fmla="*/ 103925 w 103925"/>
                      <a:gd name="connsiteY0" fmla="*/ 51963 h 103925"/>
                      <a:gd name="connsiteX1" fmla="*/ 51963 w 103925"/>
                      <a:gd name="connsiteY1" fmla="*/ 103925 h 103925"/>
                      <a:gd name="connsiteX2" fmla="*/ 1 w 103925"/>
                      <a:gd name="connsiteY2" fmla="*/ 51963 h 103925"/>
                      <a:gd name="connsiteX3" fmla="*/ 51963 w 103925"/>
                      <a:gd name="connsiteY3" fmla="*/ 0 h 103925"/>
                      <a:gd name="connsiteX4" fmla="*/ 103925 w 103925"/>
                      <a:gd name="connsiteY4" fmla="*/ 51963 h 103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925" h="103925">
                        <a:moveTo>
                          <a:pt x="103925" y="51963"/>
                        </a:moveTo>
                        <a:cubicBezTo>
                          <a:pt x="103925" y="80661"/>
                          <a:pt x="80661" y="103925"/>
                          <a:pt x="51963" y="103925"/>
                        </a:cubicBezTo>
                        <a:cubicBezTo>
                          <a:pt x="23265" y="103925"/>
                          <a:pt x="1" y="80661"/>
                          <a:pt x="1" y="51963"/>
                        </a:cubicBezTo>
                        <a:cubicBezTo>
                          <a:pt x="1" y="23264"/>
                          <a:pt x="23265" y="0"/>
                          <a:pt x="51963" y="0"/>
                        </a:cubicBezTo>
                        <a:cubicBezTo>
                          <a:pt x="80661" y="0"/>
                          <a:pt x="103925" y="23264"/>
                          <a:pt x="103925" y="51963"/>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999" name="Freeform: Shape 998">
                    <a:extLst>
                      <a:ext uri="{FF2B5EF4-FFF2-40B4-BE49-F238E27FC236}">
                        <a16:creationId xmlns="" xmlns:a16="http://schemas.microsoft.com/office/drawing/2014/main" id="{5CD8ACB6-79CE-4761-89EB-AED86E2E84B1}"/>
                      </a:ext>
                    </a:extLst>
                  </p:cNvPr>
                  <p:cNvSpPr/>
                  <p:nvPr/>
                </p:nvSpPr>
                <p:spPr>
                  <a:xfrm>
                    <a:off x="10538795" y="3812977"/>
                    <a:ext cx="103925" cy="103925"/>
                  </a:xfrm>
                  <a:custGeom>
                    <a:avLst/>
                    <a:gdLst>
                      <a:gd name="connsiteX0" fmla="*/ 103925 w 103925"/>
                      <a:gd name="connsiteY0" fmla="*/ 51963 h 103925"/>
                      <a:gd name="connsiteX1" fmla="*/ 51962 w 103925"/>
                      <a:gd name="connsiteY1" fmla="*/ 103925 h 103925"/>
                      <a:gd name="connsiteX2" fmla="*/ -1 w 103925"/>
                      <a:gd name="connsiteY2" fmla="*/ 51963 h 103925"/>
                      <a:gd name="connsiteX3" fmla="*/ 51962 w 103925"/>
                      <a:gd name="connsiteY3" fmla="*/ 0 h 103925"/>
                      <a:gd name="connsiteX4" fmla="*/ 103925 w 103925"/>
                      <a:gd name="connsiteY4" fmla="*/ 51963 h 103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925" h="103925">
                        <a:moveTo>
                          <a:pt x="103925" y="51963"/>
                        </a:moveTo>
                        <a:cubicBezTo>
                          <a:pt x="103925" y="80661"/>
                          <a:pt x="80660" y="103925"/>
                          <a:pt x="51962" y="103925"/>
                        </a:cubicBezTo>
                        <a:cubicBezTo>
                          <a:pt x="23264" y="103925"/>
                          <a:pt x="-1" y="80661"/>
                          <a:pt x="-1" y="51963"/>
                        </a:cubicBezTo>
                        <a:cubicBezTo>
                          <a:pt x="-1" y="23264"/>
                          <a:pt x="23264" y="0"/>
                          <a:pt x="51962" y="0"/>
                        </a:cubicBezTo>
                        <a:cubicBezTo>
                          <a:pt x="80660" y="0"/>
                          <a:pt x="103925" y="23264"/>
                          <a:pt x="103925" y="51963"/>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1000" name="Freeform: Shape 999">
                    <a:extLst>
                      <a:ext uri="{FF2B5EF4-FFF2-40B4-BE49-F238E27FC236}">
                        <a16:creationId xmlns="" xmlns:a16="http://schemas.microsoft.com/office/drawing/2014/main" id="{1144D9AA-8D94-4EEF-A26C-F1F86FA37FEC}"/>
                      </a:ext>
                    </a:extLst>
                  </p:cNvPr>
                  <p:cNvSpPr/>
                  <p:nvPr/>
                </p:nvSpPr>
                <p:spPr>
                  <a:xfrm>
                    <a:off x="10480337" y="3999176"/>
                    <a:ext cx="56292" cy="62787"/>
                  </a:xfrm>
                  <a:custGeom>
                    <a:avLst/>
                    <a:gdLst>
                      <a:gd name="connsiteX0" fmla="*/ 6495 w 56292"/>
                      <a:gd name="connsiteY0" fmla="*/ 12991 h 62787"/>
                      <a:gd name="connsiteX1" fmla="*/ 6495 w 56292"/>
                      <a:gd name="connsiteY1" fmla="*/ 56293 h 62787"/>
                      <a:gd name="connsiteX2" fmla="*/ 49797 w 56292"/>
                      <a:gd name="connsiteY2" fmla="*/ 56293 h 62787"/>
                      <a:gd name="connsiteX3" fmla="*/ 49797 w 56292"/>
                      <a:gd name="connsiteY3" fmla="*/ 12991 h 62787"/>
                      <a:gd name="connsiteX4" fmla="*/ 6495 w 56292"/>
                      <a:gd name="connsiteY4" fmla="*/ 12991 h 62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292" h="62787">
                        <a:moveTo>
                          <a:pt x="6495" y="12991"/>
                        </a:moveTo>
                        <a:cubicBezTo>
                          <a:pt x="-2165" y="21651"/>
                          <a:pt x="-2165" y="47632"/>
                          <a:pt x="6495" y="56293"/>
                        </a:cubicBezTo>
                        <a:cubicBezTo>
                          <a:pt x="15156" y="64953"/>
                          <a:pt x="41137" y="64953"/>
                          <a:pt x="49797" y="56293"/>
                        </a:cubicBezTo>
                        <a:cubicBezTo>
                          <a:pt x="58458" y="47632"/>
                          <a:pt x="58458" y="21651"/>
                          <a:pt x="49797" y="12991"/>
                        </a:cubicBezTo>
                        <a:cubicBezTo>
                          <a:pt x="41137" y="-4330"/>
                          <a:pt x="23815" y="-4330"/>
                          <a:pt x="6495" y="12991"/>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1001" name="Freeform: Shape 1000">
                    <a:extLst>
                      <a:ext uri="{FF2B5EF4-FFF2-40B4-BE49-F238E27FC236}">
                        <a16:creationId xmlns="" xmlns:a16="http://schemas.microsoft.com/office/drawing/2014/main" id="{7F085E5C-A3BB-4387-A77B-3A73BE4CEBA9}"/>
                      </a:ext>
                    </a:extLst>
                  </p:cNvPr>
                  <p:cNvSpPr/>
                  <p:nvPr/>
                </p:nvSpPr>
                <p:spPr>
                  <a:xfrm>
                    <a:off x="10257331" y="3531513"/>
                    <a:ext cx="77943" cy="77943"/>
                  </a:xfrm>
                  <a:custGeom>
                    <a:avLst/>
                    <a:gdLst>
                      <a:gd name="connsiteX0" fmla="*/ 12990 w 77943"/>
                      <a:gd name="connsiteY0" fmla="*/ 12991 h 77943"/>
                      <a:gd name="connsiteX1" fmla="*/ 12990 w 77943"/>
                      <a:gd name="connsiteY1" fmla="*/ 64953 h 77943"/>
                      <a:gd name="connsiteX2" fmla="*/ 64953 w 77943"/>
                      <a:gd name="connsiteY2" fmla="*/ 64953 h 77943"/>
                      <a:gd name="connsiteX3" fmla="*/ 64953 w 77943"/>
                      <a:gd name="connsiteY3" fmla="*/ 12991 h 77943"/>
                      <a:gd name="connsiteX4" fmla="*/ 12990 w 77943"/>
                      <a:gd name="connsiteY4" fmla="*/ 12991 h 77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43" h="77943">
                        <a:moveTo>
                          <a:pt x="12990" y="12991"/>
                        </a:moveTo>
                        <a:cubicBezTo>
                          <a:pt x="-4330" y="30311"/>
                          <a:pt x="-4330" y="47632"/>
                          <a:pt x="12990" y="64953"/>
                        </a:cubicBezTo>
                        <a:cubicBezTo>
                          <a:pt x="30312" y="82274"/>
                          <a:pt x="47632" y="82274"/>
                          <a:pt x="64953" y="64953"/>
                        </a:cubicBezTo>
                        <a:cubicBezTo>
                          <a:pt x="82274" y="47632"/>
                          <a:pt x="82274" y="30311"/>
                          <a:pt x="64953" y="12991"/>
                        </a:cubicBezTo>
                        <a:cubicBezTo>
                          <a:pt x="56293" y="-4330"/>
                          <a:pt x="30312" y="-4330"/>
                          <a:pt x="12990" y="12991"/>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1002" name="Freeform: Shape 1001">
                    <a:extLst>
                      <a:ext uri="{FF2B5EF4-FFF2-40B4-BE49-F238E27FC236}">
                        <a16:creationId xmlns="" xmlns:a16="http://schemas.microsoft.com/office/drawing/2014/main" id="{ACBA19FA-9D4F-4D75-BEBC-4F7B5D14C7B0}"/>
                      </a:ext>
                    </a:extLst>
                  </p:cNvPr>
                  <p:cNvSpPr/>
                  <p:nvPr/>
                </p:nvSpPr>
                <p:spPr>
                  <a:xfrm>
                    <a:off x="10398063" y="3758849"/>
                    <a:ext cx="134236" cy="134236"/>
                  </a:xfrm>
                  <a:custGeom>
                    <a:avLst/>
                    <a:gdLst>
                      <a:gd name="connsiteX0" fmla="*/ 19486 w 134236"/>
                      <a:gd name="connsiteY0" fmla="*/ 19486 h 134236"/>
                      <a:gd name="connsiteX1" fmla="*/ 19486 w 134236"/>
                      <a:gd name="connsiteY1" fmla="*/ 114751 h 134236"/>
                      <a:gd name="connsiteX2" fmla="*/ 114751 w 134236"/>
                      <a:gd name="connsiteY2" fmla="*/ 114751 h 134236"/>
                      <a:gd name="connsiteX3" fmla="*/ 114751 w 134236"/>
                      <a:gd name="connsiteY3" fmla="*/ 19486 h 134236"/>
                      <a:gd name="connsiteX4" fmla="*/ 19486 w 134236"/>
                      <a:gd name="connsiteY4" fmla="*/ 19486 h 134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236" h="134236">
                        <a:moveTo>
                          <a:pt x="19486" y="19486"/>
                        </a:moveTo>
                        <a:cubicBezTo>
                          <a:pt x="-6495" y="45467"/>
                          <a:pt x="-6495" y="88769"/>
                          <a:pt x="19486" y="114751"/>
                        </a:cubicBezTo>
                        <a:cubicBezTo>
                          <a:pt x="45467" y="140732"/>
                          <a:pt x="88769" y="140732"/>
                          <a:pt x="114751" y="114751"/>
                        </a:cubicBezTo>
                        <a:cubicBezTo>
                          <a:pt x="140732" y="88769"/>
                          <a:pt x="140732" y="45467"/>
                          <a:pt x="114751" y="19486"/>
                        </a:cubicBezTo>
                        <a:cubicBezTo>
                          <a:pt x="88769" y="-6495"/>
                          <a:pt x="45467" y="-6495"/>
                          <a:pt x="19486" y="19486"/>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974" name="Graphic 1">
                  <a:extLst>
                    <a:ext uri="{FF2B5EF4-FFF2-40B4-BE49-F238E27FC236}">
                      <a16:creationId xmlns="" xmlns:a16="http://schemas.microsoft.com/office/drawing/2014/main" id="{C781CDBF-2665-4F5E-9A16-02AACD16F64A}"/>
                    </a:ext>
                  </a:extLst>
                </p:cNvPr>
                <p:cNvGrpSpPr/>
                <p:nvPr/>
              </p:nvGrpSpPr>
              <p:grpSpPr>
                <a:xfrm>
                  <a:off x="5885985" y="2492263"/>
                  <a:ext cx="798923" cy="718814"/>
                  <a:chOff x="5885985" y="2492263"/>
                  <a:chExt cx="798923" cy="718814"/>
                </a:xfrm>
                <a:grpFill/>
              </p:grpSpPr>
              <p:sp>
                <p:nvSpPr>
                  <p:cNvPr id="987" name="Freeform: Shape 986">
                    <a:extLst>
                      <a:ext uri="{FF2B5EF4-FFF2-40B4-BE49-F238E27FC236}">
                        <a16:creationId xmlns="" xmlns:a16="http://schemas.microsoft.com/office/drawing/2014/main" id="{26F94A96-FC51-44E6-8113-3AE3B88B6108}"/>
                      </a:ext>
                    </a:extLst>
                  </p:cNvPr>
                  <p:cNvSpPr/>
                  <p:nvPr/>
                </p:nvSpPr>
                <p:spPr>
                  <a:xfrm>
                    <a:off x="6044037" y="3007558"/>
                    <a:ext cx="173208" cy="173208"/>
                  </a:xfrm>
                  <a:custGeom>
                    <a:avLst/>
                    <a:gdLst>
                      <a:gd name="connsiteX0" fmla="*/ 173209 w 173208"/>
                      <a:gd name="connsiteY0" fmla="*/ 86604 h 173208"/>
                      <a:gd name="connsiteX1" fmla="*/ 86604 w 173208"/>
                      <a:gd name="connsiteY1" fmla="*/ 173208 h 173208"/>
                      <a:gd name="connsiteX2" fmla="*/ 0 w 173208"/>
                      <a:gd name="connsiteY2" fmla="*/ 86604 h 173208"/>
                      <a:gd name="connsiteX3" fmla="*/ 86604 w 173208"/>
                      <a:gd name="connsiteY3" fmla="*/ 0 h 173208"/>
                      <a:gd name="connsiteX4" fmla="*/ 173209 w 173208"/>
                      <a:gd name="connsiteY4" fmla="*/ 86604 h 173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208" h="173208">
                        <a:moveTo>
                          <a:pt x="173209" y="86604"/>
                        </a:moveTo>
                        <a:cubicBezTo>
                          <a:pt x="173209" y="134434"/>
                          <a:pt x="134434" y="173208"/>
                          <a:pt x="86604" y="173208"/>
                        </a:cubicBezTo>
                        <a:cubicBezTo>
                          <a:pt x="38774" y="173208"/>
                          <a:pt x="0" y="134434"/>
                          <a:pt x="0" y="86604"/>
                        </a:cubicBezTo>
                        <a:cubicBezTo>
                          <a:pt x="0" y="38774"/>
                          <a:pt x="38774" y="0"/>
                          <a:pt x="86604" y="0"/>
                        </a:cubicBezTo>
                        <a:cubicBezTo>
                          <a:pt x="134434" y="0"/>
                          <a:pt x="173209" y="38774"/>
                          <a:pt x="173209" y="86604"/>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988" name="Freeform: Shape 987">
                    <a:extLst>
                      <a:ext uri="{FF2B5EF4-FFF2-40B4-BE49-F238E27FC236}">
                        <a16:creationId xmlns="" xmlns:a16="http://schemas.microsoft.com/office/drawing/2014/main" id="{A526ADFD-3E8C-4199-A0AB-1A4DEB0B6FDE}"/>
                      </a:ext>
                    </a:extLst>
                  </p:cNvPr>
                  <p:cNvSpPr/>
                  <p:nvPr/>
                </p:nvSpPr>
                <p:spPr>
                  <a:xfrm>
                    <a:off x="6598304" y="2730424"/>
                    <a:ext cx="86604" cy="86604"/>
                  </a:xfrm>
                  <a:custGeom>
                    <a:avLst/>
                    <a:gdLst>
                      <a:gd name="connsiteX0" fmla="*/ 86604 w 86604"/>
                      <a:gd name="connsiteY0" fmla="*/ 43302 h 86604"/>
                      <a:gd name="connsiteX1" fmla="*/ 43302 w 86604"/>
                      <a:gd name="connsiteY1" fmla="*/ 86604 h 86604"/>
                      <a:gd name="connsiteX2" fmla="*/ 0 w 86604"/>
                      <a:gd name="connsiteY2" fmla="*/ 43302 h 86604"/>
                      <a:gd name="connsiteX3" fmla="*/ 43302 w 86604"/>
                      <a:gd name="connsiteY3" fmla="*/ 0 h 86604"/>
                      <a:gd name="connsiteX4" fmla="*/ 86604 w 86604"/>
                      <a:gd name="connsiteY4" fmla="*/ 43302 h 86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604" h="86604">
                        <a:moveTo>
                          <a:pt x="86604" y="43302"/>
                        </a:moveTo>
                        <a:cubicBezTo>
                          <a:pt x="86604" y="67217"/>
                          <a:pt x="67218" y="86604"/>
                          <a:pt x="43302" y="86604"/>
                        </a:cubicBezTo>
                        <a:cubicBezTo>
                          <a:pt x="19387" y="86604"/>
                          <a:pt x="0" y="67217"/>
                          <a:pt x="0" y="43302"/>
                        </a:cubicBezTo>
                        <a:cubicBezTo>
                          <a:pt x="0" y="19387"/>
                          <a:pt x="19387" y="0"/>
                          <a:pt x="43302" y="0"/>
                        </a:cubicBezTo>
                        <a:cubicBezTo>
                          <a:pt x="67218" y="0"/>
                          <a:pt x="86604" y="19387"/>
                          <a:pt x="86604" y="43302"/>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989" name="Freeform: Shape 988">
                    <a:extLst>
                      <a:ext uri="{FF2B5EF4-FFF2-40B4-BE49-F238E27FC236}">
                        <a16:creationId xmlns="" xmlns:a16="http://schemas.microsoft.com/office/drawing/2014/main" id="{48F9C23A-BC9E-4C6A-808A-BDB51B069CFC}"/>
                      </a:ext>
                    </a:extLst>
                  </p:cNvPr>
                  <p:cNvSpPr/>
                  <p:nvPr/>
                </p:nvSpPr>
                <p:spPr>
                  <a:xfrm>
                    <a:off x="6249722" y="2598353"/>
                    <a:ext cx="134236" cy="134236"/>
                  </a:xfrm>
                  <a:custGeom>
                    <a:avLst/>
                    <a:gdLst>
                      <a:gd name="connsiteX0" fmla="*/ 19486 w 134236"/>
                      <a:gd name="connsiteY0" fmla="*/ 19486 h 134236"/>
                      <a:gd name="connsiteX1" fmla="*/ 19486 w 134236"/>
                      <a:gd name="connsiteY1" fmla="*/ 114751 h 134236"/>
                      <a:gd name="connsiteX2" fmla="*/ 114751 w 134236"/>
                      <a:gd name="connsiteY2" fmla="*/ 114751 h 134236"/>
                      <a:gd name="connsiteX3" fmla="*/ 114751 w 134236"/>
                      <a:gd name="connsiteY3" fmla="*/ 19486 h 134236"/>
                      <a:gd name="connsiteX4" fmla="*/ 19486 w 134236"/>
                      <a:gd name="connsiteY4" fmla="*/ 19486 h 134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236" h="134236">
                        <a:moveTo>
                          <a:pt x="19486" y="19486"/>
                        </a:moveTo>
                        <a:cubicBezTo>
                          <a:pt x="-6495" y="45467"/>
                          <a:pt x="-6495" y="88769"/>
                          <a:pt x="19486" y="114751"/>
                        </a:cubicBezTo>
                        <a:cubicBezTo>
                          <a:pt x="45468" y="140732"/>
                          <a:pt x="88770" y="140732"/>
                          <a:pt x="114751" y="114751"/>
                        </a:cubicBezTo>
                        <a:cubicBezTo>
                          <a:pt x="140732" y="88769"/>
                          <a:pt x="140732" y="45467"/>
                          <a:pt x="114751" y="19486"/>
                        </a:cubicBezTo>
                        <a:cubicBezTo>
                          <a:pt x="88770" y="-6495"/>
                          <a:pt x="45468" y="-6495"/>
                          <a:pt x="19486" y="19486"/>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990" name="Freeform: Shape 989">
                    <a:extLst>
                      <a:ext uri="{FF2B5EF4-FFF2-40B4-BE49-F238E27FC236}">
                        <a16:creationId xmlns="" xmlns:a16="http://schemas.microsoft.com/office/drawing/2014/main" id="{52CDC557-B203-43C7-8E6C-5B8F59F1AEC9}"/>
                      </a:ext>
                    </a:extLst>
                  </p:cNvPr>
                  <p:cNvSpPr/>
                  <p:nvPr/>
                </p:nvSpPr>
                <p:spPr>
                  <a:xfrm>
                    <a:off x="5885985" y="2754241"/>
                    <a:ext cx="134236" cy="134236"/>
                  </a:xfrm>
                  <a:custGeom>
                    <a:avLst/>
                    <a:gdLst>
                      <a:gd name="connsiteX0" fmla="*/ 19486 w 134236"/>
                      <a:gd name="connsiteY0" fmla="*/ 19486 h 134236"/>
                      <a:gd name="connsiteX1" fmla="*/ 19486 w 134236"/>
                      <a:gd name="connsiteY1" fmla="*/ 114751 h 134236"/>
                      <a:gd name="connsiteX2" fmla="*/ 114751 w 134236"/>
                      <a:gd name="connsiteY2" fmla="*/ 114751 h 134236"/>
                      <a:gd name="connsiteX3" fmla="*/ 114751 w 134236"/>
                      <a:gd name="connsiteY3" fmla="*/ 19486 h 134236"/>
                      <a:gd name="connsiteX4" fmla="*/ 19486 w 134236"/>
                      <a:gd name="connsiteY4" fmla="*/ 19486 h 134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236" h="134236">
                        <a:moveTo>
                          <a:pt x="19486" y="19486"/>
                        </a:moveTo>
                        <a:cubicBezTo>
                          <a:pt x="-6495" y="45467"/>
                          <a:pt x="-6495" y="88769"/>
                          <a:pt x="19486" y="114751"/>
                        </a:cubicBezTo>
                        <a:cubicBezTo>
                          <a:pt x="45467" y="140732"/>
                          <a:pt x="88769" y="140732"/>
                          <a:pt x="114751" y="114751"/>
                        </a:cubicBezTo>
                        <a:cubicBezTo>
                          <a:pt x="140731" y="88769"/>
                          <a:pt x="140731" y="45467"/>
                          <a:pt x="114751" y="19486"/>
                        </a:cubicBezTo>
                        <a:cubicBezTo>
                          <a:pt x="88769" y="-6495"/>
                          <a:pt x="45467" y="-6495"/>
                          <a:pt x="19486" y="19486"/>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991" name="Freeform: Shape 990">
                    <a:extLst>
                      <a:ext uri="{FF2B5EF4-FFF2-40B4-BE49-F238E27FC236}">
                        <a16:creationId xmlns="" xmlns:a16="http://schemas.microsoft.com/office/drawing/2014/main" id="{0450C1F4-7DF5-4761-9CFA-34E2DA6BD899}"/>
                      </a:ext>
                    </a:extLst>
                  </p:cNvPr>
                  <p:cNvSpPr/>
                  <p:nvPr/>
                </p:nvSpPr>
                <p:spPr>
                  <a:xfrm>
                    <a:off x="6373133" y="2868991"/>
                    <a:ext cx="138566" cy="138566"/>
                  </a:xfrm>
                  <a:custGeom>
                    <a:avLst/>
                    <a:gdLst>
                      <a:gd name="connsiteX0" fmla="*/ 138567 w 138566"/>
                      <a:gd name="connsiteY0" fmla="*/ 69283 h 138566"/>
                      <a:gd name="connsiteX1" fmla="*/ 69283 w 138566"/>
                      <a:gd name="connsiteY1" fmla="*/ 138567 h 138566"/>
                      <a:gd name="connsiteX2" fmla="*/ 0 w 138566"/>
                      <a:gd name="connsiteY2" fmla="*/ 69283 h 138566"/>
                      <a:gd name="connsiteX3" fmla="*/ 69283 w 138566"/>
                      <a:gd name="connsiteY3" fmla="*/ 0 h 138566"/>
                      <a:gd name="connsiteX4" fmla="*/ 138567 w 138566"/>
                      <a:gd name="connsiteY4" fmla="*/ 69283 h 138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566" h="138566">
                        <a:moveTo>
                          <a:pt x="138567" y="69283"/>
                        </a:moveTo>
                        <a:cubicBezTo>
                          <a:pt x="138567" y="107548"/>
                          <a:pt x="107548" y="138567"/>
                          <a:pt x="69283" y="138567"/>
                        </a:cubicBezTo>
                        <a:cubicBezTo>
                          <a:pt x="31019" y="138567"/>
                          <a:pt x="0" y="107548"/>
                          <a:pt x="0" y="69283"/>
                        </a:cubicBezTo>
                        <a:cubicBezTo>
                          <a:pt x="0" y="31019"/>
                          <a:pt x="31019" y="0"/>
                          <a:pt x="69283" y="0"/>
                        </a:cubicBezTo>
                        <a:cubicBezTo>
                          <a:pt x="107547" y="0"/>
                          <a:pt x="138567" y="31019"/>
                          <a:pt x="138567" y="69283"/>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992" name="Freeform: Shape 991">
                    <a:extLst>
                      <a:ext uri="{FF2B5EF4-FFF2-40B4-BE49-F238E27FC236}">
                        <a16:creationId xmlns="" xmlns:a16="http://schemas.microsoft.com/office/drawing/2014/main" id="{65D818BA-A92F-4351-B96E-3ECB808D4558}"/>
                      </a:ext>
                    </a:extLst>
                  </p:cNvPr>
                  <p:cNvSpPr/>
                  <p:nvPr/>
                </p:nvSpPr>
                <p:spPr>
                  <a:xfrm>
                    <a:off x="6290859" y="3124473"/>
                    <a:ext cx="86604" cy="86604"/>
                  </a:xfrm>
                  <a:custGeom>
                    <a:avLst/>
                    <a:gdLst>
                      <a:gd name="connsiteX0" fmla="*/ 12991 w 86604"/>
                      <a:gd name="connsiteY0" fmla="*/ 12991 h 86604"/>
                      <a:gd name="connsiteX1" fmla="*/ 12991 w 86604"/>
                      <a:gd name="connsiteY1" fmla="*/ 73614 h 86604"/>
                      <a:gd name="connsiteX2" fmla="*/ 73614 w 86604"/>
                      <a:gd name="connsiteY2" fmla="*/ 73614 h 86604"/>
                      <a:gd name="connsiteX3" fmla="*/ 73614 w 86604"/>
                      <a:gd name="connsiteY3" fmla="*/ 12991 h 86604"/>
                      <a:gd name="connsiteX4" fmla="*/ 12991 w 86604"/>
                      <a:gd name="connsiteY4" fmla="*/ 12991 h 86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604" h="86604">
                        <a:moveTo>
                          <a:pt x="12991" y="12991"/>
                        </a:moveTo>
                        <a:cubicBezTo>
                          <a:pt x="-4330" y="30312"/>
                          <a:pt x="-4330" y="56293"/>
                          <a:pt x="12991" y="73614"/>
                        </a:cubicBezTo>
                        <a:cubicBezTo>
                          <a:pt x="30311" y="90934"/>
                          <a:pt x="56293" y="90934"/>
                          <a:pt x="73614" y="73614"/>
                        </a:cubicBezTo>
                        <a:cubicBezTo>
                          <a:pt x="90935" y="56293"/>
                          <a:pt x="90935" y="30312"/>
                          <a:pt x="73614" y="12991"/>
                        </a:cubicBezTo>
                        <a:cubicBezTo>
                          <a:pt x="56293" y="-4330"/>
                          <a:pt x="30311" y="-4330"/>
                          <a:pt x="12991" y="12991"/>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993" name="Freeform: Shape 992">
                    <a:extLst>
                      <a:ext uri="{FF2B5EF4-FFF2-40B4-BE49-F238E27FC236}">
                        <a16:creationId xmlns="" xmlns:a16="http://schemas.microsoft.com/office/drawing/2014/main" id="{81443E6B-E01D-4770-ACF6-8B3007A6ECD8}"/>
                      </a:ext>
                    </a:extLst>
                  </p:cNvPr>
                  <p:cNvSpPr/>
                  <p:nvPr/>
                </p:nvSpPr>
                <p:spPr>
                  <a:xfrm>
                    <a:off x="5996405" y="2492263"/>
                    <a:ext cx="95264" cy="95264"/>
                  </a:xfrm>
                  <a:custGeom>
                    <a:avLst/>
                    <a:gdLst>
                      <a:gd name="connsiteX0" fmla="*/ 12990 w 95264"/>
                      <a:gd name="connsiteY0" fmla="*/ 12991 h 95264"/>
                      <a:gd name="connsiteX1" fmla="*/ 12990 w 95264"/>
                      <a:gd name="connsiteY1" fmla="*/ 82274 h 95264"/>
                      <a:gd name="connsiteX2" fmla="*/ 82274 w 95264"/>
                      <a:gd name="connsiteY2" fmla="*/ 82274 h 95264"/>
                      <a:gd name="connsiteX3" fmla="*/ 82274 w 95264"/>
                      <a:gd name="connsiteY3" fmla="*/ 12991 h 95264"/>
                      <a:gd name="connsiteX4" fmla="*/ 12990 w 95264"/>
                      <a:gd name="connsiteY4" fmla="*/ 12991 h 95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64" h="95264">
                        <a:moveTo>
                          <a:pt x="12990" y="12991"/>
                        </a:moveTo>
                        <a:cubicBezTo>
                          <a:pt x="-4330" y="30311"/>
                          <a:pt x="-4330" y="64953"/>
                          <a:pt x="12990" y="82274"/>
                        </a:cubicBezTo>
                        <a:cubicBezTo>
                          <a:pt x="30311" y="99595"/>
                          <a:pt x="64953" y="99595"/>
                          <a:pt x="82274" y="82274"/>
                        </a:cubicBezTo>
                        <a:cubicBezTo>
                          <a:pt x="99595" y="64953"/>
                          <a:pt x="99595" y="30311"/>
                          <a:pt x="82274" y="12991"/>
                        </a:cubicBezTo>
                        <a:cubicBezTo>
                          <a:pt x="64953" y="-4330"/>
                          <a:pt x="30311" y="-4330"/>
                          <a:pt x="12990" y="12991"/>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994" name="Freeform: Shape 993">
                    <a:extLst>
                      <a:ext uri="{FF2B5EF4-FFF2-40B4-BE49-F238E27FC236}">
                        <a16:creationId xmlns="" xmlns:a16="http://schemas.microsoft.com/office/drawing/2014/main" id="{571A1165-7D4F-4EF9-AB4B-2B00F589413C}"/>
                      </a:ext>
                    </a:extLst>
                  </p:cNvPr>
                  <p:cNvSpPr/>
                  <p:nvPr/>
                </p:nvSpPr>
                <p:spPr>
                  <a:xfrm>
                    <a:off x="6182604" y="2808368"/>
                    <a:ext cx="173208" cy="173208"/>
                  </a:xfrm>
                  <a:custGeom>
                    <a:avLst/>
                    <a:gdLst>
                      <a:gd name="connsiteX0" fmla="*/ 173208 w 173208"/>
                      <a:gd name="connsiteY0" fmla="*/ 86604 h 173208"/>
                      <a:gd name="connsiteX1" fmla="*/ 86604 w 173208"/>
                      <a:gd name="connsiteY1" fmla="*/ 173208 h 173208"/>
                      <a:gd name="connsiteX2" fmla="*/ 0 w 173208"/>
                      <a:gd name="connsiteY2" fmla="*/ 86604 h 173208"/>
                      <a:gd name="connsiteX3" fmla="*/ 86604 w 173208"/>
                      <a:gd name="connsiteY3" fmla="*/ 0 h 173208"/>
                      <a:gd name="connsiteX4" fmla="*/ 173208 w 173208"/>
                      <a:gd name="connsiteY4" fmla="*/ 86604 h 173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208" h="173208">
                        <a:moveTo>
                          <a:pt x="173208" y="86604"/>
                        </a:moveTo>
                        <a:cubicBezTo>
                          <a:pt x="173208" y="134434"/>
                          <a:pt x="134434" y="173208"/>
                          <a:pt x="86604" y="173208"/>
                        </a:cubicBezTo>
                        <a:cubicBezTo>
                          <a:pt x="38774" y="173208"/>
                          <a:pt x="0" y="134434"/>
                          <a:pt x="0" y="86604"/>
                        </a:cubicBezTo>
                        <a:cubicBezTo>
                          <a:pt x="0" y="38774"/>
                          <a:pt x="38774" y="0"/>
                          <a:pt x="86604" y="0"/>
                        </a:cubicBezTo>
                        <a:cubicBezTo>
                          <a:pt x="134434" y="0"/>
                          <a:pt x="173208" y="38774"/>
                          <a:pt x="173208" y="86604"/>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975" name="Graphic 1">
                  <a:extLst>
                    <a:ext uri="{FF2B5EF4-FFF2-40B4-BE49-F238E27FC236}">
                      <a16:creationId xmlns="" xmlns:a16="http://schemas.microsoft.com/office/drawing/2014/main" id="{9F66E295-4121-4AE6-BB30-3855C8F944DF}"/>
                    </a:ext>
                  </a:extLst>
                </p:cNvPr>
                <p:cNvGrpSpPr/>
                <p:nvPr/>
              </p:nvGrpSpPr>
              <p:grpSpPr>
                <a:xfrm>
                  <a:off x="7860560" y="3817307"/>
                  <a:ext cx="794593" cy="372397"/>
                  <a:chOff x="7860560" y="3817307"/>
                  <a:chExt cx="794593" cy="372397"/>
                </a:xfrm>
                <a:grpFill/>
              </p:grpSpPr>
              <p:sp>
                <p:nvSpPr>
                  <p:cNvPr id="984" name="Freeform: Shape 983">
                    <a:extLst>
                      <a:ext uri="{FF2B5EF4-FFF2-40B4-BE49-F238E27FC236}">
                        <a16:creationId xmlns="" xmlns:a16="http://schemas.microsoft.com/office/drawing/2014/main" id="{E6421B3E-B735-46C6-ADBA-BE6BB04C1EC8}"/>
                      </a:ext>
                    </a:extLst>
                  </p:cNvPr>
                  <p:cNvSpPr/>
                  <p:nvPr/>
                </p:nvSpPr>
                <p:spPr>
                  <a:xfrm>
                    <a:off x="8559889" y="4087945"/>
                    <a:ext cx="95264" cy="101759"/>
                  </a:xfrm>
                  <a:custGeom>
                    <a:avLst/>
                    <a:gdLst>
                      <a:gd name="connsiteX0" fmla="*/ 12990 w 95264"/>
                      <a:gd name="connsiteY0" fmla="*/ 19486 h 101759"/>
                      <a:gd name="connsiteX1" fmla="*/ 12990 w 95264"/>
                      <a:gd name="connsiteY1" fmla="*/ 88769 h 101759"/>
                      <a:gd name="connsiteX2" fmla="*/ 82274 w 95264"/>
                      <a:gd name="connsiteY2" fmla="*/ 88769 h 101759"/>
                      <a:gd name="connsiteX3" fmla="*/ 82274 w 95264"/>
                      <a:gd name="connsiteY3" fmla="*/ 19486 h 101759"/>
                      <a:gd name="connsiteX4" fmla="*/ 12990 w 95264"/>
                      <a:gd name="connsiteY4" fmla="*/ 19486 h 10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64" h="101759">
                        <a:moveTo>
                          <a:pt x="12990" y="19486"/>
                        </a:moveTo>
                        <a:cubicBezTo>
                          <a:pt x="-4330" y="36807"/>
                          <a:pt x="-4330" y="71448"/>
                          <a:pt x="12990" y="88769"/>
                        </a:cubicBezTo>
                        <a:cubicBezTo>
                          <a:pt x="30312" y="106090"/>
                          <a:pt x="64953" y="106090"/>
                          <a:pt x="82274" y="88769"/>
                        </a:cubicBezTo>
                        <a:cubicBezTo>
                          <a:pt x="99595" y="71448"/>
                          <a:pt x="99595" y="36807"/>
                          <a:pt x="82274" y="19486"/>
                        </a:cubicBezTo>
                        <a:cubicBezTo>
                          <a:pt x="64953" y="-6495"/>
                          <a:pt x="30312" y="-6495"/>
                          <a:pt x="12990" y="19486"/>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985" name="Freeform: Shape 984">
                    <a:extLst>
                      <a:ext uri="{FF2B5EF4-FFF2-40B4-BE49-F238E27FC236}">
                        <a16:creationId xmlns="" xmlns:a16="http://schemas.microsoft.com/office/drawing/2014/main" id="{6B863080-0188-4527-BBEC-7D32F308ADE4}"/>
                      </a:ext>
                    </a:extLst>
                  </p:cNvPr>
                  <p:cNvSpPr/>
                  <p:nvPr/>
                </p:nvSpPr>
                <p:spPr>
                  <a:xfrm>
                    <a:off x="8148519" y="3942883"/>
                    <a:ext cx="164547" cy="164547"/>
                  </a:xfrm>
                  <a:custGeom>
                    <a:avLst/>
                    <a:gdLst>
                      <a:gd name="connsiteX0" fmla="*/ 25981 w 164547"/>
                      <a:gd name="connsiteY0" fmla="*/ 25981 h 164547"/>
                      <a:gd name="connsiteX1" fmla="*/ 25981 w 164547"/>
                      <a:gd name="connsiteY1" fmla="*/ 138567 h 164547"/>
                      <a:gd name="connsiteX2" fmla="*/ 138567 w 164547"/>
                      <a:gd name="connsiteY2" fmla="*/ 138567 h 164547"/>
                      <a:gd name="connsiteX3" fmla="*/ 138567 w 164547"/>
                      <a:gd name="connsiteY3" fmla="*/ 25981 h 164547"/>
                      <a:gd name="connsiteX4" fmla="*/ 25981 w 164547"/>
                      <a:gd name="connsiteY4" fmla="*/ 25981 h 164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547" h="164547">
                        <a:moveTo>
                          <a:pt x="25981" y="25981"/>
                        </a:moveTo>
                        <a:cubicBezTo>
                          <a:pt x="-8660" y="60623"/>
                          <a:pt x="-8660" y="103925"/>
                          <a:pt x="25981" y="138567"/>
                        </a:cubicBezTo>
                        <a:cubicBezTo>
                          <a:pt x="60623" y="173208"/>
                          <a:pt x="103925" y="173208"/>
                          <a:pt x="138567" y="138567"/>
                        </a:cubicBezTo>
                        <a:cubicBezTo>
                          <a:pt x="173208" y="103925"/>
                          <a:pt x="173208" y="60623"/>
                          <a:pt x="138567" y="25981"/>
                        </a:cubicBezTo>
                        <a:cubicBezTo>
                          <a:pt x="112586" y="-8660"/>
                          <a:pt x="60623" y="-8660"/>
                          <a:pt x="25981" y="25981"/>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986" name="Freeform: Shape 985">
                    <a:extLst>
                      <a:ext uri="{FF2B5EF4-FFF2-40B4-BE49-F238E27FC236}">
                        <a16:creationId xmlns="" xmlns:a16="http://schemas.microsoft.com/office/drawing/2014/main" id="{C8489756-3FDA-4827-843B-B0F99DCD01D6}"/>
                      </a:ext>
                    </a:extLst>
                  </p:cNvPr>
                  <p:cNvSpPr/>
                  <p:nvPr/>
                </p:nvSpPr>
                <p:spPr>
                  <a:xfrm>
                    <a:off x="7860560" y="3817307"/>
                    <a:ext cx="116915" cy="110420"/>
                  </a:xfrm>
                  <a:custGeom>
                    <a:avLst/>
                    <a:gdLst>
                      <a:gd name="connsiteX0" fmla="*/ 19486 w 116915"/>
                      <a:gd name="connsiteY0" fmla="*/ 12991 h 110420"/>
                      <a:gd name="connsiteX1" fmla="*/ 19486 w 116915"/>
                      <a:gd name="connsiteY1" fmla="*/ 90934 h 110420"/>
                      <a:gd name="connsiteX2" fmla="*/ 97430 w 116915"/>
                      <a:gd name="connsiteY2" fmla="*/ 90934 h 110420"/>
                      <a:gd name="connsiteX3" fmla="*/ 97430 w 116915"/>
                      <a:gd name="connsiteY3" fmla="*/ 12991 h 110420"/>
                      <a:gd name="connsiteX4" fmla="*/ 19486 w 116915"/>
                      <a:gd name="connsiteY4" fmla="*/ 12991 h 110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15" h="110420">
                        <a:moveTo>
                          <a:pt x="19486" y="12991"/>
                        </a:moveTo>
                        <a:cubicBezTo>
                          <a:pt x="-6495" y="38972"/>
                          <a:pt x="-6495" y="73614"/>
                          <a:pt x="19486" y="90934"/>
                        </a:cubicBezTo>
                        <a:cubicBezTo>
                          <a:pt x="45467" y="116916"/>
                          <a:pt x="80109" y="116916"/>
                          <a:pt x="97430" y="90934"/>
                        </a:cubicBezTo>
                        <a:cubicBezTo>
                          <a:pt x="123411" y="64953"/>
                          <a:pt x="123411" y="30311"/>
                          <a:pt x="97430" y="12991"/>
                        </a:cubicBezTo>
                        <a:cubicBezTo>
                          <a:pt x="80109" y="-4330"/>
                          <a:pt x="45467" y="-4330"/>
                          <a:pt x="19486" y="12991"/>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976" name="Graphic 1">
                  <a:extLst>
                    <a:ext uri="{FF2B5EF4-FFF2-40B4-BE49-F238E27FC236}">
                      <a16:creationId xmlns="" xmlns:a16="http://schemas.microsoft.com/office/drawing/2014/main" id="{EABDB648-35ED-455B-BE01-D8FC320DB63B}"/>
                    </a:ext>
                  </a:extLst>
                </p:cNvPr>
                <p:cNvGrpSpPr/>
                <p:nvPr/>
              </p:nvGrpSpPr>
              <p:grpSpPr>
                <a:xfrm>
                  <a:off x="42367" y="3475220"/>
                  <a:ext cx="463332" cy="177538"/>
                  <a:chOff x="42367" y="3475220"/>
                  <a:chExt cx="463332" cy="177538"/>
                </a:xfrm>
                <a:grpFill/>
              </p:grpSpPr>
              <p:sp>
                <p:nvSpPr>
                  <p:cNvPr id="981" name="Freeform: Shape 980">
                    <a:extLst>
                      <a:ext uri="{FF2B5EF4-FFF2-40B4-BE49-F238E27FC236}">
                        <a16:creationId xmlns="" xmlns:a16="http://schemas.microsoft.com/office/drawing/2014/main" id="{6C0643E5-8100-4CB2-8E7A-CB4777D5AFD2}"/>
                      </a:ext>
                    </a:extLst>
                  </p:cNvPr>
                  <p:cNvSpPr/>
                  <p:nvPr/>
                </p:nvSpPr>
                <p:spPr>
                  <a:xfrm>
                    <a:off x="42367" y="3475220"/>
                    <a:ext cx="103925" cy="103925"/>
                  </a:xfrm>
                  <a:custGeom>
                    <a:avLst/>
                    <a:gdLst>
                      <a:gd name="connsiteX0" fmla="*/ 103925 w 103925"/>
                      <a:gd name="connsiteY0" fmla="*/ 51963 h 103925"/>
                      <a:gd name="connsiteX1" fmla="*/ 51962 w 103925"/>
                      <a:gd name="connsiteY1" fmla="*/ 103925 h 103925"/>
                      <a:gd name="connsiteX2" fmla="*/ 0 w 103925"/>
                      <a:gd name="connsiteY2" fmla="*/ 51963 h 103925"/>
                      <a:gd name="connsiteX3" fmla="*/ 51962 w 103925"/>
                      <a:gd name="connsiteY3" fmla="*/ 0 h 103925"/>
                      <a:gd name="connsiteX4" fmla="*/ 103925 w 103925"/>
                      <a:gd name="connsiteY4" fmla="*/ 51963 h 103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925" h="103925">
                        <a:moveTo>
                          <a:pt x="103925" y="51963"/>
                        </a:moveTo>
                        <a:cubicBezTo>
                          <a:pt x="103925" y="80661"/>
                          <a:pt x="80661" y="103925"/>
                          <a:pt x="51962" y="103925"/>
                        </a:cubicBezTo>
                        <a:cubicBezTo>
                          <a:pt x="23264" y="103925"/>
                          <a:pt x="0" y="80661"/>
                          <a:pt x="0" y="51963"/>
                        </a:cubicBezTo>
                        <a:cubicBezTo>
                          <a:pt x="0" y="23264"/>
                          <a:pt x="23264" y="0"/>
                          <a:pt x="51962" y="0"/>
                        </a:cubicBezTo>
                        <a:cubicBezTo>
                          <a:pt x="80661" y="0"/>
                          <a:pt x="103925" y="23264"/>
                          <a:pt x="103925" y="51963"/>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982" name="Freeform: Shape 981">
                    <a:extLst>
                      <a:ext uri="{FF2B5EF4-FFF2-40B4-BE49-F238E27FC236}">
                        <a16:creationId xmlns="" xmlns:a16="http://schemas.microsoft.com/office/drawing/2014/main" id="{073797FF-4471-4420-B823-1D66D4CB7919}"/>
                      </a:ext>
                    </a:extLst>
                  </p:cNvPr>
                  <p:cNvSpPr/>
                  <p:nvPr/>
                </p:nvSpPr>
                <p:spPr>
                  <a:xfrm>
                    <a:off x="410435" y="3550999"/>
                    <a:ext cx="95264" cy="101759"/>
                  </a:xfrm>
                  <a:custGeom>
                    <a:avLst/>
                    <a:gdLst>
                      <a:gd name="connsiteX0" fmla="*/ 12991 w 95264"/>
                      <a:gd name="connsiteY0" fmla="*/ 19486 h 101759"/>
                      <a:gd name="connsiteX1" fmla="*/ 12991 w 95264"/>
                      <a:gd name="connsiteY1" fmla="*/ 88769 h 101759"/>
                      <a:gd name="connsiteX2" fmla="*/ 82274 w 95264"/>
                      <a:gd name="connsiteY2" fmla="*/ 88769 h 101759"/>
                      <a:gd name="connsiteX3" fmla="*/ 82274 w 95264"/>
                      <a:gd name="connsiteY3" fmla="*/ 19486 h 101759"/>
                      <a:gd name="connsiteX4" fmla="*/ 12991 w 95264"/>
                      <a:gd name="connsiteY4" fmla="*/ 19486 h 10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64" h="101759">
                        <a:moveTo>
                          <a:pt x="12991" y="19486"/>
                        </a:moveTo>
                        <a:cubicBezTo>
                          <a:pt x="-4330" y="36807"/>
                          <a:pt x="-4330" y="71449"/>
                          <a:pt x="12991" y="88769"/>
                        </a:cubicBezTo>
                        <a:cubicBezTo>
                          <a:pt x="30311" y="106090"/>
                          <a:pt x="64953" y="106090"/>
                          <a:pt x="82274" y="88769"/>
                        </a:cubicBezTo>
                        <a:cubicBezTo>
                          <a:pt x="99595" y="71449"/>
                          <a:pt x="99595" y="36807"/>
                          <a:pt x="82274" y="19486"/>
                        </a:cubicBezTo>
                        <a:cubicBezTo>
                          <a:pt x="64953" y="-6495"/>
                          <a:pt x="30311" y="-6495"/>
                          <a:pt x="12991" y="19486"/>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983" name="Freeform: Shape 982">
                    <a:extLst>
                      <a:ext uri="{FF2B5EF4-FFF2-40B4-BE49-F238E27FC236}">
                        <a16:creationId xmlns="" xmlns:a16="http://schemas.microsoft.com/office/drawing/2014/main" id="{3B0D2071-464C-441B-A306-5C6120455775}"/>
                      </a:ext>
                    </a:extLst>
                  </p:cNvPr>
                  <p:cNvSpPr/>
                  <p:nvPr/>
                </p:nvSpPr>
                <p:spPr>
                  <a:xfrm>
                    <a:off x="265373" y="3507697"/>
                    <a:ext cx="134236" cy="134236"/>
                  </a:xfrm>
                  <a:custGeom>
                    <a:avLst/>
                    <a:gdLst>
                      <a:gd name="connsiteX0" fmla="*/ 19486 w 134236"/>
                      <a:gd name="connsiteY0" fmla="*/ 19486 h 134236"/>
                      <a:gd name="connsiteX1" fmla="*/ 19486 w 134236"/>
                      <a:gd name="connsiteY1" fmla="*/ 114751 h 134236"/>
                      <a:gd name="connsiteX2" fmla="*/ 114751 w 134236"/>
                      <a:gd name="connsiteY2" fmla="*/ 114751 h 134236"/>
                      <a:gd name="connsiteX3" fmla="*/ 114751 w 134236"/>
                      <a:gd name="connsiteY3" fmla="*/ 19486 h 134236"/>
                      <a:gd name="connsiteX4" fmla="*/ 19486 w 134236"/>
                      <a:gd name="connsiteY4" fmla="*/ 19486 h 134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236" h="134236">
                        <a:moveTo>
                          <a:pt x="19486" y="19486"/>
                        </a:moveTo>
                        <a:cubicBezTo>
                          <a:pt x="-6495" y="45467"/>
                          <a:pt x="-6495" y="88769"/>
                          <a:pt x="19486" y="114751"/>
                        </a:cubicBezTo>
                        <a:cubicBezTo>
                          <a:pt x="45467" y="140732"/>
                          <a:pt x="88769" y="140732"/>
                          <a:pt x="114751" y="114751"/>
                        </a:cubicBezTo>
                        <a:cubicBezTo>
                          <a:pt x="140732" y="88769"/>
                          <a:pt x="140732" y="45467"/>
                          <a:pt x="114751" y="19486"/>
                        </a:cubicBezTo>
                        <a:cubicBezTo>
                          <a:pt x="88769" y="-6495"/>
                          <a:pt x="45467" y="-6495"/>
                          <a:pt x="19486" y="19486"/>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977" name="Graphic 1">
                  <a:extLst>
                    <a:ext uri="{FF2B5EF4-FFF2-40B4-BE49-F238E27FC236}">
                      <a16:creationId xmlns="" xmlns:a16="http://schemas.microsoft.com/office/drawing/2014/main" id="{C0C15072-3FDE-4733-94BE-E332BCBF83DB}"/>
                    </a:ext>
                  </a:extLst>
                </p:cNvPr>
                <p:cNvGrpSpPr/>
                <p:nvPr/>
              </p:nvGrpSpPr>
              <p:grpSpPr>
                <a:xfrm>
                  <a:off x="4952474" y="4159043"/>
                  <a:ext cx="433722" cy="277835"/>
                  <a:chOff x="4952474" y="4159043"/>
                  <a:chExt cx="433722" cy="277835"/>
                </a:xfrm>
                <a:grpFill/>
              </p:grpSpPr>
              <p:sp>
                <p:nvSpPr>
                  <p:cNvPr id="978" name="Freeform: Shape 977">
                    <a:extLst>
                      <a:ext uri="{FF2B5EF4-FFF2-40B4-BE49-F238E27FC236}">
                        <a16:creationId xmlns="" xmlns:a16="http://schemas.microsoft.com/office/drawing/2014/main" id="{8CD056BB-6F69-4D7D-A7BF-51FDF8D11BCB}"/>
                      </a:ext>
                    </a:extLst>
                  </p:cNvPr>
                  <p:cNvSpPr/>
                  <p:nvPr/>
                </p:nvSpPr>
                <p:spPr>
                  <a:xfrm>
                    <a:off x="5281570" y="4332251"/>
                    <a:ext cx="104626" cy="104626"/>
                  </a:xfrm>
                  <a:custGeom>
                    <a:avLst/>
                    <a:gdLst>
                      <a:gd name="connsiteX0" fmla="*/ 78295 w 104626"/>
                      <a:gd name="connsiteY0" fmla="*/ 95616 h 104626"/>
                      <a:gd name="connsiteX1" fmla="*/ 95615 w 104626"/>
                      <a:gd name="connsiteY1" fmla="*/ 26332 h 104626"/>
                      <a:gd name="connsiteX2" fmla="*/ 26332 w 104626"/>
                      <a:gd name="connsiteY2" fmla="*/ 9011 h 104626"/>
                      <a:gd name="connsiteX3" fmla="*/ 9011 w 104626"/>
                      <a:gd name="connsiteY3" fmla="*/ 78295 h 104626"/>
                      <a:gd name="connsiteX4" fmla="*/ 78295 w 104626"/>
                      <a:gd name="connsiteY4" fmla="*/ 95616 h 104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26" h="104626">
                        <a:moveTo>
                          <a:pt x="78295" y="95616"/>
                        </a:moveTo>
                        <a:cubicBezTo>
                          <a:pt x="104276" y="78295"/>
                          <a:pt x="112937" y="52313"/>
                          <a:pt x="95615" y="26332"/>
                        </a:cubicBezTo>
                        <a:cubicBezTo>
                          <a:pt x="78295" y="351"/>
                          <a:pt x="52313" y="-8310"/>
                          <a:pt x="26332" y="9011"/>
                        </a:cubicBezTo>
                        <a:cubicBezTo>
                          <a:pt x="351" y="26332"/>
                          <a:pt x="-8309" y="52313"/>
                          <a:pt x="9011" y="78295"/>
                        </a:cubicBezTo>
                        <a:cubicBezTo>
                          <a:pt x="26332" y="104276"/>
                          <a:pt x="52313" y="112936"/>
                          <a:pt x="78295" y="95616"/>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979" name="Freeform: Shape 978">
                    <a:extLst>
                      <a:ext uri="{FF2B5EF4-FFF2-40B4-BE49-F238E27FC236}">
                        <a16:creationId xmlns="" xmlns:a16="http://schemas.microsoft.com/office/drawing/2014/main" id="{8D1B675D-70AB-4996-916C-A91123D154B3}"/>
                      </a:ext>
                    </a:extLst>
                  </p:cNvPr>
                  <p:cNvSpPr/>
                  <p:nvPr/>
                </p:nvSpPr>
                <p:spPr>
                  <a:xfrm>
                    <a:off x="4952474" y="4159043"/>
                    <a:ext cx="104626" cy="104626"/>
                  </a:xfrm>
                  <a:custGeom>
                    <a:avLst/>
                    <a:gdLst>
                      <a:gd name="connsiteX0" fmla="*/ 78294 w 104626"/>
                      <a:gd name="connsiteY0" fmla="*/ 95616 h 104626"/>
                      <a:gd name="connsiteX1" fmla="*/ 95616 w 104626"/>
                      <a:gd name="connsiteY1" fmla="*/ 26332 h 104626"/>
                      <a:gd name="connsiteX2" fmla="*/ 26332 w 104626"/>
                      <a:gd name="connsiteY2" fmla="*/ 9011 h 104626"/>
                      <a:gd name="connsiteX3" fmla="*/ 9011 w 104626"/>
                      <a:gd name="connsiteY3" fmla="*/ 78295 h 104626"/>
                      <a:gd name="connsiteX4" fmla="*/ 78294 w 104626"/>
                      <a:gd name="connsiteY4" fmla="*/ 95616 h 104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26" h="104626">
                        <a:moveTo>
                          <a:pt x="78294" y="95616"/>
                        </a:moveTo>
                        <a:cubicBezTo>
                          <a:pt x="104276" y="78295"/>
                          <a:pt x="112936" y="52313"/>
                          <a:pt x="95616" y="26332"/>
                        </a:cubicBezTo>
                        <a:cubicBezTo>
                          <a:pt x="78294" y="351"/>
                          <a:pt x="52314" y="-8310"/>
                          <a:pt x="26332" y="9011"/>
                        </a:cubicBezTo>
                        <a:cubicBezTo>
                          <a:pt x="351" y="26332"/>
                          <a:pt x="-8310" y="52313"/>
                          <a:pt x="9011" y="78295"/>
                        </a:cubicBezTo>
                        <a:cubicBezTo>
                          <a:pt x="26332" y="104276"/>
                          <a:pt x="60974" y="112936"/>
                          <a:pt x="78294" y="95616"/>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980" name="Freeform: Shape 979">
                    <a:extLst>
                      <a:ext uri="{FF2B5EF4-FFF2-40B4-BE49-F238E27FC236}">
                        <a16:creationId xmlns="" xmlns:a16="http://schemas.microsoft.com/office/drawing/2014/main" id="{D3BBCEDB-E70F-4AAA-B8E0-D82861CEE88B}"/>
                      </a:ext>
                    </a:extLst>
                  </p:cNvPr>
                  <p:cNvSpPr/>
                  <p:nvPr/>
                </p:nvSpPr>
                <p:spPr>
                  <a:xfrm>
                    <a:off x="5048090" y="4202696"/>
                    <a:ext cx="138566" cy="138566"/>
                  </a:xfrm>
                  <a:custGeom>
                    <a:avLst/>
                    <a:gdLst>
                      <a:gd name="connsiteX0" fmla="*/ 103925 w 138566"/>
                      <a:gd name="connsiteY0" fmla="*/ 129906 h 138566"/>
                      <a:gd name="connsiteX1" fmla="*/ 129906 w 138566"/>
                      <a:gd name="connsiteY1" fmla="*/ 34642 h 138566"/>
                      <a:gd name="connsiteX2" fmla="*/ 34642 w 138566"/>
                      <a:gd name="connsiteY2" fmla="*/ 8660 h 138566"/>
                      <a:gd name="connsiteX3" fmla="*/ 8660 w 138566"/>
                      <a:gd name="connsiteY3" fmla="*/ 103925 h 138566"/>
                      <a:gd name="connsiteX4" fmla="*/ 103925 w 138566"/>
                      <a:gd name="connsiteY4" fmla="*/ 129906 h 138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566" h="138566">
                        <a:moveTo>
                          <a:pt x="103925" y="129906"/>
                        </a:moveTo>
                        <a:cubicBezTo>
                          <a:pt x="138567" y="112586"/>
                          <a:pt x="147227" y="69283"/>
                          <a:pt x="129906" y="34642"/>
                        </a:cubicBezTo>
                        <a:cubicBezTo>
                          <a:pt x="112585" y="0"/>
                          <a:pt x="69283" y="-8660"/>
                          <a:pt x="34642" y="8660"/>
                        </a:cubicBezTo>
                        <a:cubicBezTo>
                          <a:pt x="0" y="25981"/>
                          <a:pt x="-8660" y="69283"/>
                          <a:pt x="8660" y="103925"/>
                        </a:cubicBezTo>
                        <a:cubicBezTo>
                          <a:pt x="34642" y="138567"/>
                          <a:pt x="69283" y="147227"/>
                          <a:pt x="103925" y="129906"/>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grpSp>
            <p:nvGrpSpPr>
              <p:cNvPr id="954" name="Graphic 1">
                <a:extLst>
                  <a:ext uri="{FF2B5EF4-FFF2-40B4-BE49-F238E27FC236}">
                    <a16:creationId xmlns="" xmlns:a16="http://schemas.microsoft.com/office/drawing/2014/main" id="{3B29D16C-95D4-45BC-81A8-5516E96D9777}"/>
                  </a:ext>
                </a:extLst>
              </p:cNvPr>
              <p:cNvGrpSpPr/>
              <p:nvPr/>
            </p:nvGrpSpPr>
            <p:grpSpPr>
              <a:xfrm>
                <a:off x="9449747" y="2150176"/>
                <a:ext cx="1377006" cy="1221119"/>
                <a:chOff x="9449747" y="2150176"/>
                <a:chExt cx="1377006" cy="1221119"/>
              </a:xfrm>
              <a:grpFill/>
            </p:grpSpPr>
            <p:sp>
              <p:nvSpPr>
                <p:cNvPr id="964" name="Freeform: Shape 963">
                  <a:extLst>
                    <a:ext uri="{FF2B5EF4-FFF2-40B4-BE49-F238E27FC236}">
                      <a16:creationId xmlns="" xmlns:a16="http://schemas.microsoft.com/office/drawing/2014/main" id="{C1ED39F9-628D-4084-B208-DBC5585DD59E}"/>
                    </a:ext>
                  </a:extLst>
                </p:cNvPr>
                <p:cNvSpPr/>
                <p:nvPr/>
              </p:nvSpPr>
              <p:spPr>
                <a:xfrm>
                  <a:off x="9713890" y="3031374"/>
                  <a:ext cx="307444" cy="307444"/>
                </a:xfrm>
                <a:custGeom>
                  <a:avLst/>
                  <a:gdLst>
                    <a:gd name="connsiteX0" fmla="*/ 45467 w 307444"/>
                    <a:gd name="connsiteY0" fmla="*/ 45467 h 307444"/>
                    <a:gd name="connsiteX1" fmla="*/ 45467 w 307444"/>
                    <a:gd name="connsiteY1" fmla="*/ 261978 h 307444"/>
                    <a:gd name="connsiteX2" fmla="*/ 261978 w 307444"/>
                    <a:gd name="connsiteY2" fmla="*/ 261978 h 307444"/>
                    <a:gd name="connsiteX3" fmla="*/ 261978 w 307444"/>
                    <a:gd name="connsiteY3" fmla="*/ 45467 h 307444"/>
                    <a:gd name="connsiteX4" fmla="*/ 45467 w 307444"/>
                    <a:gd name="connsiteY4" fmla="*/ 45467 h 307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444" h="307444">
                      <a:moveTo>
                        <a:pt x="45467" y="45467"/>
                      </a:moveTo>
                      <a:cubicBezTo>
                        <a:pt x="-15156" y="106090"/>
                        <a:pt x="-15156" y="201355"/>
                        <a:pt x="45467" y="261978"/>
                      </a:cubicBezTo>
                      <a:cubicBezTo>
                        <a:pt x="106090" y="322601"/>
                        <a:pt x="201355" y="322601"/>
                        <a:pt x="261978" y="261978"/>
                      </a:cubicBezTo>
                      <a:cubicBezTo>
                        <a:pt x="322601" y="201355"/>
                        <a:pt x="322601" y="106090"/>
                        <a:pt x="261978" y="45467"/>
                      </a:cubicBezTo>
                      <a:cubicBezTo>
                        <a:pt x="201355" y="-15156"/>
                        <a:pt x="106090" y="-15156"/>
                        <a:pt x="45467" y="45467"/>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965" name="Freeform: Shape 964">
                  <a:extLst>
                    <a:ext uri="{FF2B5EF4-FFF2-40B4-BE49-F238E27FC236}">
                      <a16:creationId xmlns="" xmlns:a16="http://schemas.microsoft.com/office/drawing/2014/main" id="{84CD50D5-34AA-434D-BCB6-9E826DE1AEFC}"/>
                    </a:ext>
                  </a:extLst>
                </p:cNvPr>
                <p:cNvSpPr/>
                <p:nvPr/>
              </p:nvSpPr>
              <p:spPr>
                <a:xfrm>
                  <a:off x="10675197" y="2557216"/>
                  <a:ext cx="151556" cy="158052"/>
                </a:xfrm>
                <a:custGeom>
                  <a:avLst/>
                  <a:gdLst>
                    <a:gd name="connsiteX0" fmla="*/ 19486 w 151556"/>
                    <a:gd name="connsiteY0" fmla="*/ 25981 h 158052"/>
                    <a:gd name="connsiteX1" fmla="*/ 19486 w 151556"/>
                    <a:gd name="connsiteY1" fmla="*/ 138567 h 158052"/>
                    <a:gd name="connsiteX2" fmla="*/ 132071 w 151556"/>
                    <a:gd name="connsiteY2" fmla="*/ 138567 h 158052"/>
                    <a:gd name="connsiteX3" fmla="*/ 132071 w 151556"/>
                    <a:gd name="connsiteY3" fmla="*/ 25981 h 158052"/>
                    <a:gd name="connsiteX4" fmla="*/ 19486 w 151556"/>
                    <a:gd name="connsiteY4" fmla="*/ 25981 h 158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56" h="158052">
                      <a:moveTo>
                        <a:pt x="19486" y="25981"/>
                      </a:moveTo>
                      <a:cubicBezTo>
                        <a:pt x="-6495" y="51963"/>
                        <a:pt x="-6495" y="103925"/>
                        <a:pt x="19486" y="138567"/>
                      </a:cubicBezTo>
                      <a:cubicBezTo>
                        <a:pt x="45466" y="164548"/>
                        <a:pt x="97429" y="164548"/>
                        <a:pt x="132071" y="138567"/>
                      </a:cubicBezTo>
                      <a:cubicBezTo>
                        <a:pt x="158052" y="112585"/>
                        <a:pt x="158052" y="60623"/>
                        <a:pt x="132071" y="25981"/>
                      </a:cubicBezTo>
                      <a:cubicBezTo>
                        <a:pt x="97429" y="-8660"/>
                        <a:pt x="45466" y="-8660"/>
                        <a:pt x="19486" y="25981"/>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966" name="Freeform: Shape 965">
                  <a:extLst>
                    <a:ext uri="{FF2B5EF4-FFF2-40B4-BE49-F238E27FC236}">
                      <a16:creationId xmlns="" xmlns:a16="http://schemas.microsoft.com/office/drawing/2014/main" id="{E8C597A6-9AA5-45B0-AC8D-7D2D253E35D5}"/>
                    </a:ext>
                  </a:extLst>
                </p:cNvPr>
                <p:cNvSpPr/>
                <p:nvPr/>
              </p:nvSpPr>
              <p:spPr>
                <a:xfrm>
                  <a:off x="10071132" y="2340706"/>
                  <a:ext cx="242491" cy="242491"/>
                </a:xfrm>
                <a:custGeom>
                  <a:avLst/>
                  <a:gdLst>
                    <a:gd name="connsiteX0" fmla="*/ 242491 w 242491"/>
                    <a:gd name="connsiteY0" fmla="*/ 121246 h 242491"/>
                    <a:gd name="connsiteX1" fmla="*/ 121245 w 242491"/>
                    <a:gd name="connsiteY1" fmla="*/ 242492 h 242491"/>
                    <a:gd name="connsiteX2" fmla="*/ -1 w 242491"/>
                    <a:gd name="connsiteY2" fmla="*/ 121246 h 242491"/>
                    <a:gd name="connsiteX3" fmla="*/ 121245 w 242491"/>
                    <a:gd name="connsiteY3" fmla="*/ 0 h 242491"/>
                    <a:gd name="connsiteX4" fmla="*/ 242491 w 242491"/>
                    <a:gd name="connsiteY4" fmla="*/ 121246 h 242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491" h="242491">
                      <a:moveTo>
                        <a:pt x="242491" y="121246"/>
                      </a:moveTo>
                      <a:cubicBezTo>
                        <a:pt x="242491" y="188208"/>
                        <a:pt x="188208" y="242492"/>
                        <a:pt x="121245" y="242492"/>
                      </a:cubicBezTo>
                      <a:cubicBezTo>
                        <a:pt x="54283" y="242492"/>
                        <a:pt x="-1" y="188208"/>
                        <a:pt x="-1" y="121246"/>
                      </a:cubicBezTo>
                      <a:cubicBezTo>
                        <a:pt x="-1" y="54284"/>
                        <a:pt x="54283" y="0"/>
                        <a:pt x="121245" y="0"/>
                      </a:cubicBezTo>
                      <a:cubicBezTo>
                        <a:pt x="188208" y="0"/>
                        <a:pt x="242491" y="54284"/>
                        <a:pt x="242491" y="121246"/>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967" name="Freeform: Shape 966">
                  <a:extLst>
                    <a:ext uri="{FF2B5EF4-FFF2-40B4-BE49-F238E27FC236}">
                      <a16:creationId xmlns="" xmlns:a16="http://schemas.microsoft.com/office/drawing/2014/main" id="{A14BB221-F753-4DFB-95FB-B7D7D107528A}"/>
                    </a:ext>
                  </a:extLst>
                </p:cNvPr>
                <p:cNvSpPr/>
                <p:nvPr/>
              </p:nvSpPr>
              <p:spPr>
                <a:xfrm>
                  <a:off x="9449747" y="2611344"/>
                  <a:ext cx="229501" cy="229501"/>
                </a:xfrm>
                <a:custGeom>
                  <a:avLst/>
                  <a:gdLst>
                    <a:gd name="connsiteX0" fmla="*/ 32477 w 229501"/>
                    <a:gd name="connsiteY0" fmla="*/ 32477 h 229501"/>
                    <a:gd name="connsiteX1" fmla="*/ 32477 w 229501"/>
                    <a:gd name="connsiteY1" fmla="*/ 197025 h 229501"/>
                    <a:gd name="connsiteX2" fmla="*/ 197025 w 229501"/>
                    <a:gd name="connsiteY2" fmla="*/ 197025 h 229501"/>
                    <a:gd name="connsiteX3" fmla="*/ 197025 w 229501"/>
                    <a:gd name="connsiteY3" fmla="*/ 32477 h 229501"/>
                    <a:gd name="connsiteX4" fmla="*/ 32477 w 229501"/>
                    <a:gd name="connsiteY4" fmla="*/ 32477 h 229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01" h="229501">
                      <a:moveTo>
                        <a:pt x="32477" y="32477"/>
                      </a:moveTo>
                      <a:cubicBezTo>
                        <a:pt x="-10826" y="75779"/>
                        <a:pt x="-10826" y="153722"/>
                        <a:pt x="32477" y="197025"/>
                      </a:cubicBezTo>
                      <a:cubicBezTo>
                        <a:pt x="75779" y="240327"/>
                        <a:pt x="153723" y="240327"/>
                        <a:pt x="197025" y="197025"/>
                      </a:cubicBezTo>
                      <a:cubicBezTo>
                        <a:pt x="240327" y="153722"/>
                        <a:pt x="240327" y="75779"/>
                        <a:pt x="197025" y="32477"/>
                      </a:cubicBezTo>
                      <a:cubicBezTo>
                        <a:pt x="153723" y="-10826"/>
                        <a:pt x="84439" y="-10826"/>
                        <a:pt x="32477" y="32477"/>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968" name="Freeform: Shape 967">
                  <a:extLst>
                    <a:ext uri="{FF2B5EF4-FFF2-40B4-BE49-F238E27FC236}">
                      <a16:creationId xmlns="" xmlns:a16="http://schemas.microsoft.com/office/drawing/2014/main" id="{E357F7B4-48F7-4DFC-9E6D-F479D3F1B4C9}"/>
                    </a:ext>
                  </a:extLst>
                </p:cNvPr>
                <p:cNvSpPr/>
                <p:nvPr/>
              </p:nvSpPr>
              <p:spPr>
                <a:xfrm>
                  <a:off x="10289808" y="2793212"/>
                  <a:ext cx="229500" cy="229501"/>
                </a:xfrm>
                <a:custGeom>
                  <a:avLst/>
                  <a:gdLst>
                    <a:gd name="connsiteX0" fmla="*/ 32477 w 229500"/>
                    <a:gd name="connsiteY0" fmla="*/ 32477 h 229501"/>
                    <a:gd name="connsiteX1" fmla="*/ 32477 w 229500"/>
                    <a:gd name="connsiteY1" fmla="*/ 197025 h 229501"/>
                    <a:gd name="connsiteX2" fmla="*/ 197024 w 229500"/>
                    <a:gd name="connsiteY2" fmla="*/ 197025 h 229501"/>
                    <a:gd name="connsiteX3" fmla="*/ 197024 w 229500"/>
                    <a:gd name="connsiteY3" fmla="*/ 32477 h 229501"/>
                    <a:gd name="connsiteX4" fmla="*/ 32477 w 229500"/>
                    <a:gd name="connsiteY4" fmla="*/ 32477 h 229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00" h="229501">
                      <a:moveTo>
                        <a:pt x="32477" y="32477"/>
                      </a:moveTo>
                      <a:cubicBezTo>
                        <a:pt x="-10826" y="75779"/>
                        <a:pt x="-10826" y="153722"/>
                        <a:pt x="32477" y="197025"/>
                      </a:cubicBezTo>
                      <a:cubicBezTo>
                        <a:pt x="75779" y="240327"/>
                        <a:pt x="153722" y="240327"/>
                        <a:pt x="197024" y="197025"/>
                      </a:cubicBezTo>
                      <a:cubicBezTo>
                        <a:pt x="240326" y="153722"/>
                        <a:pt x="240326" y="75779"/>
                        <a:pt x="197024" y="32477"/>
                      </a:cubicBezTo>
                      <a:cubicBezTo>
                        <a:pt x="153722" y="-10826"/>
                        <a:pt x="75779" y="-10826"/>
                        <a:pt x="32477" y="32477"/>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969" name="Freeform: Shape 968">
                  <a:extLst>
                    <a:ext uri="{FF2B5EF4-FFF2-40B4-BE49-F238E27FC236}">
                      <a16:creationId xmlns="" xmlns:a16="http://schemas.microsoft.com/office/drawing/2014/main" id="{9479E200-C08F-4681-A42C-8800BB69B7B9}"/>
                    </a:ext>
                  </a:extLst>
                </p:cNvPr>
                <p:cNvSpPr/>
                <p:nvPr/>
              </p:nvSpPr>
              <p:spPr>
                <a:xfrm>
                  <a:off x="10140415" y="3232729"/>
                  <a:ext cx="138566" cy="138566"/>
                </a:xfrm>
                <a:custGeom>
                  <a:avLst/>
                  <a:gdLst>
                    <a:gd name="connsiteX0" fmla="*/ 138567 w 138566"/>
                    <a:gd name="connsiteY0" fmla="*/ 69283 h 138566"/>
                    <a:gd name="connsiteX1" fmla="*/ 69283 w 138566"/>
                    <a:gd name="connsiteY1" fmla="*/ 138567 h 138566"/>
                    <a:gd name="connsiteX2" fmla="*/ 0 w 138566"/>
                    <a:gd name="connsiteY2" fmla="*/ 69283 h 138566"/>
                    <a:gd name="connsiteX3" fmla="*/ 69283 w 138566"/>
                    <a:gd name="connsiteY3" fmla="*/ 0 h 138566"/>
                    <a:gd name="connsiteX4" fmla="*/ 138567 w 138566"/>
                    <a:gd name="connsiteY4" fmla="*/ 69283 h 138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566" h="138566">
                      <a:moveTo>
                        <a:pt x="138567" y="69283"/>
                      </a:moveTo>
                      <a:cubicBezTo>
                        <a:pt x="138567" y="107547"/>
                        <a:pt x="107548" y="138567"/>
                        <a:pt x="69283" y="138567"/>
                      </a:cubicBezTo>
                      <a:cubicBezTo>
                        <a:pt x="31019" y="138567"/>
                        <a:pt x="0" y="107547"/>
                        <a:pt x="0" y="69283"/>
                      </a:cubicBezTo>
                      <a:cubicBezTo>
                        <a:pt x="0" y="31019"/>
                        <a:pt x="31019" y="0"/>
                        <a:pt x="69283" y="0"/>
                      </a:cubicBezTo>
                      <a:cubicBezTo>
                        <a:pt x="107547" y="0"/>
                        <a:pt x="138567" y="31019"/>
                        <a:pt x="138567" y="69283"/>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970" name="Freeform: Shape 969">
                  <a:extLst>
                    <a:ext uri="{FF2B5EF4-FFF2-40B4-BE49-F238E27FC236}">
                      <a16:creationId xmlns="" xmlns:a16="http://schemas.microsoft.com/office/drawing/2014/main" id="{08A21768-E856-411B-9399-F7A50D3B608F}"/>
                    </a:ext>
                  </a:extLst>
                </p:cNvPr>
                <p:cNvSpPr/>
                <p:nvPr/>
              </p:nvSpPr>
              <p:spPr>
                <a:xfrm>
                  <a:off x="9638111" y="2150176"/>
                  <a:ext cx="173208" cy="173208"/>
                </a:xfrm>
                <a:custGeom>
                  <a:avLst/>
                  <a:gdLst>
                    <a:gd name="connsiteX0" fmla="*/ 173209 w 173208"/>
                    <a:gd name="connsiteY0" fmla="*/ 86604 h 173208"/>
                    <a:gd name="connsiteX1" fmla="*/ 86604 w 173208"/>
                    <a:gd name="connsiteY1" fmla="*/ 173208 h 173208"/>
                    <a:gd name="connsiteX2" fmla="*/ 0 w 173208"/>
                    <a:gd name="connsiteY2" fmla="*/ 86604 h 173208"/>
                    <a:gd name="connsiteX3" fmla="*/ 86604 w 173208"/>
                    <a:gd name="connsiteY3" fmla="*/ 0 h 173208"/>
                    <a:gd name="connsiteX4" fmla="*/ 173209 w 173208"/>
                    <a:gd name="connsiteY4" fmla="*/ 86604 h 173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208" h="173208">
                      <a:moveTo>
                        <a:pt x="173209" y="86604"/>
                      </a:moveTo>
                      <a:cubicBezTo>
                        <a:pt x="173209" y="134434"/>
                        <a:pt x="134434" y="173208"/>
                        <a:pt x="86604" y="173208"/>
                      </a:cubicBezTo>
                      <a:cubicBezTo>
                        <a:pt x="38774" y="173208"/>
                        <a:pt x="0" y="134434"/>
                        <a:pt x="0" y="86604"/>
                      </a:cubicBezTo>
                      <a:cubicBezTo>
                        <a:pt x="0" y="38774"/>
                        <a:pt x="38774" y="0"/>
                        <a:pt x="86604" y="0"/>
                      </a:cubicBezTo>
                      <a:cubicBezTo>
                        <a:pt x="134434" y="0"/>
                        <a:pt x="173209" y="38774"/>
                        <a:pt x="173209" y="86604"/>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971" name="Freeform: Shape 970">
                  <a:extLst>
                    <a:ext uri="{FF2B5EF4-FFF2-40B4-BE49-F238E27FC236}">
                      <a16:creationId xmlns="" xmlns:a16="http://schemas.microsoft.com/office/drawing/2014/main" id="{F328F36D-6EDC-4FA8-BF5F-739275D021E4}"/>
                    </a:ext>
                  </a:extLst>
                </p:cNvPr>
                <p:cNvSpPr/>
                <p:nvPr/>
              </p:nvSpPr>
              <p:spPr>
                <a:xfrm>
                  <a:off x="9956382" y="2684957"/>
                  <a:ext cx="307444" cy="307444"/>
                </a:xfrm>
                <a:custGeom>
                  <a:avLst/>
                  <a:gdLst>
                    <a:gd name="connsiteX0" fmla="*/ 45467 w 307444"/>
                    <a:gd name="connsiteY0" fmla="*/ 45467 h 307444"/>
                    <a:gd name="connsiteX1" fmla="*/ 45467 w 307444"/>
                    <a:gd name="connsiteY1" fmla="*/ 261978 h 307444"/>
                    <a:gd name="connsiteX2" fmla="*/ 261977 w 307444"/>
                    <a:gd name="connsiteY2" fmla="*/ 261978 h 307444"/>
                    <a:gd name="connsiteX3" fmla="*/ 261977 w 307444"/>
                    <a:gd name="connsiteY3" fmla="*/ 45467 h 307444"/>
                    <a:gd name="connsiteX4" fmla="*/ 45467 w 307444"/>
                    <a:gd name="connsiteY4" fmla="*/ 45467 h 307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444" h="307444">
                      <a:moveTo>
                        <a:pt x="45467" y="45467"/>
                      </a:moveTo>
                      <a:cubicBezTo>
                        <a:pt x="-15156" y="106090"/>
                        <a:pt x="-15156" y="201355"/>
                        <a:pt x="45467" y="261978"/>
                      </a:cubicBezTo>
                      <a:cubicBezTo>
                        <a:pt x="106090" y="322601"/>
                        <a:pt x="201355" y="322601"/>
                        <a:pt x="261977" y="261978"/>
                      </a:cubicBezTo>
                      <a:cubicBezTo>
                        <a:pt x="322601" y="201355"/>
                        <a:pt x="322601" y="106090"/>
                        <a:pt x="261977" y="45467"/>
                      </a:cubicBezTo>
                      <a:cubicBezTo>
                        <a:pt x="201355" y="-15156"/>
                        <a:pt x="106090" y="-15156"/>
                        <a:pt x="45467" y="45467"/>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955" name="Graphic 1">
                <a:extLst>
                  <a:ext uri="{FF2B5EF4-FFF2-40B4-BE49-F238E27FC236}">
                    <a16:creationId xmlns="" xmlns:a16="http://schemas.microsoft.com/office/drawing/2014/main" id="{8D7BFBB1-912C-45A1-93E5-FEC9492A6153}"/>
                  </a:ext>
                </a:extLst>
              </p:cNvPr>
              <p:cNvGrpSpPr/>
              <p:nvPr/>
            </p:nvGrpSpPr>
            <p:grpSpPr>
              <a:xfrm>
                <a:off x="1445355" y="3951543"/>
                <a:ext cx="1270916" cy="1143175"/>
                <a:chOff x="1445355" y="3951543"/>
                <a:chExt cx="1270916" cy="1143175"/>
              </a:xfrm>
              <a:grpFill/>
            </p:grpSpPr>
            <p:sp>
              <p:nvSpPr>
                <p:cNvPr id="956" name="Freeform: Shape 955">
                  <a:extLst>
                    <a:ext uri="{FF2B5EF4-FFF2-40B4-BE49-F238E27FC236}">
                      <a16:creationId xmlns="" xmlns:a16="http://schemas.microsoft.com/office/drawing/2014/main" id="{07A30A4D-2373-40D1-B93A-3DD9A62DBC72}"/>
                    </a:ext>
                  </a:extLst>
                </p:cNvPr>
                <p:cNvSpPr/>
                <p:nvPr/>
              </p:nvSpPr>
              <p:spPr>
                <a:xfrm>
                  <a:off x="2190151" y="3994846"/>
                  <a:ext cx="277133" cy="277133"/>
                </a:xfrm>
                <a:custGeom>
                  <a:avLst/>
                  <a:gdLst>
                    <a:gd name="connsiteX0" fmla="*/ 277133 w 277133"/>
                    <a:gd name="connsiteY0" fmla="*/ 138567 h 277133"/>
                    <a:gd name="connsiteX1" fmla="*/ 138567 w 277133"/>
                    <a:gd name="connsiteY1" fmla="*/ 277133 h 277133"/>
                    <a:gd name="connsiteX2" fmla="*/ 0 w 277133"/>
                    <a:gd name="connsiteY2" fmla="*/ 138567 h 277133"/>
                    <a:gd name="connsiteX3" fmla="*/ 138567 w 277133"/>
                    <a:gd name="connsiteY3" fmla="*/ 0 h 277133"/>
                    <a:gd name="connsiteX4" fmla="*/ 277133 w 277133"/>
                    <a:gd name="connsiteY4" fmla="*/ 138567 h 277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133" h="277133">
                      <a:moveTo>
                        <a:pt x="277133" y="138567"/>
                      </a:moveTo>
                      <a:cubicBezTo>
                        <a:pt x="277133" y="215095"/>
                        <a:pt x="215095" y="277133"/>
                        <a:pt x="138567" y="277133"/>
                      </a:cubicBezTo>
                      <a:cubicBezTo>
                        <a:pt x="62038" y="277133"/>
                        <a:pt x="0" y="215095"/>
                        <a:pt x="0" y="138567"/>
                      </a:cubicBezTo>
                      <a:cubicBezTo>
                        <a:pt x="0" y="62038"/>
                        <a:pt x="62038" y="0"/>
                        <a:pt x="138567" y="0"/>
                      </a:cubicBezTo>
                      <a:cubicBezTo>
                        <a:pt x="215095" y="0"/>
                        <a:pt x="277133" y="62038"/>
                        <a:pt x="277133" y="138567"/>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957" name="Freeform: Shape 956">
                  <a:extLst>
                    <a:ext uri="{FF2B5EF4-FFF2-40B4-BE49-F238E27FC236}">
                      <a16:creationId xmlns="" xmlns:a16="http://schemas.microsoft.com/office/drawing/2014/main" id="{D5F05333-4002-4739-AD3C-B9B8D7685010}"/>
                    </a:ext>
                  </a:extLst>
                </p:cNvPr>
                <p:cNvSpPr/>
                <p:nvPr/>
              </p:nvSpPr>
              <p:spPr>
                <a:xfrm>
                  <a:off x="1445355" y="4575094"/>
                  <a:ext cx="138566" cy="138566"/>
                </a:xfrm>
                <a:custGeom>
                  <a:avLst/>
                  <a:gdLst>
                    <a:gd name="connsiteX0" fmla="*/ 138567 w 138566"/>
                    <a:gd name="connsiteY0" fmla="*/ 69283 h 138566"/>
                    <a:gd name="connsiteX1" fmla="*/ 69283 w 138566"/>
                    <a:gd name="connsiteY1" fmla="*/ 138567 h 138566"/>
                    <a:gd name="connsiteX2" fmla="*/ 0 w 138566"/>
                    <a:gd name="connsiteY2" fmla="*/ 69283 h 138566"/>
                    <a:gd name="connsiteX3" fmla="*/ 69283 w 138566"/>
                    <a:gd name="connsiteY3" fmla="*/ 0 h 138566"/>
                    <a:gd name="connsiteX4" fmla="*/ 138567 w 138566"/>
                    <a:gd name="connsiteY4" fmla="*/ 69283 h 138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566" h="138566">
                      <a:moveTo>
                        <a:pt x="138567" y="69283"/>
                      </a:moveTo>
                      <a:cubicBezTo>
                        <a:pt x="138567" y="107547"/>
                        <a:pt x="107548" y="138567"/>
                        <a:pt x="69283" y="138567"/>
                      </a:cubicBezTo>
                      <a:cubicBezTo>
                        <a:pt x="31019" y="138567"/>
                        <a:pt x="0" y="107547"/>
                        <a:pt x="0" y="69283"/>
                      </a:cubicBezTo>
                      <a:cubicBezTo>
                        <a:pt x="0" y="31019"/>
                        <a:pt x="31019" y="0"/>
                        <a:pt x="69283" y="0"/>
                      </a:cubicBezTo>
                      <a:cubicBezTo>
                        <a:pt x="107548" y="0"/>
                        <a:pt x="138567" y="31019"/>
                        <a:pt x="138567" y="69283"/>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958" name="Freeform: Shape 957">
                  <a:extLst>
                    <a:ext uri="{FF2B5EF4-FFF2-40B4-BE49-F238E27FC236}">
                      <a16:creationId xmlns="" xmlns:a16="http://schemas.microsoft.com/office/drawing/2014/main" id="{6A3D9729-C69D-4B32-A2C9-70245C8ED881}"/>
                    </a:ext>
                  </a:extLst>
                </p:cNvPr>
                <p:cNvSpPr/>
                <p:nvPr/>
              </p:nvSpPr>
              <p:spPr>
                <a:xfrm>
                  <a:off x="1915183" y="4698505"/>
                  <a:ext cx="220840" cy="214345"/>
                </a:xfrm>
                <a:custGeom>
                  <a:avLst/>
                  <a:gdLst>
                    <a:gd name="connsiteX0" fmla="*/ 188364 w 220840"/>
                    <a:gd name="connsiteY0" fmla="*/ 188364 h 214345"/>
                    <a:gd name="connsiteX1" fmla="*/ 188364 w 220840"/>
                    <a:gd name="connsiteY1" fmla="*/ 32477 h 214345"/>
                    <a:gd name="connsiteX2" fmla="*/ 32477 w 220840"/>
                    <a:gd name="connsiteY2" fmla="*/ 32477 h 214345"/>
                    <a:gd name="connsiteX3" fmla="*/ 32477 w 220840"/>
                    <a:gd name="connsiteY3" fmla="*/ 188364 h 214345"/>
                    <a:gd name="connsiteX4" fmla="*/ 188364 w 220840"/>
                    <a:gd name="connsiteY4" fmla="*/ 188364 h 21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840" h="214345">
                      <a:moveTo>
                        <a:pt x="188364" y="188364"/>
                      </a:moveTo>
                      <a:cubicBezTo>
                        <a:pt x="231666" y="145062"/>
                        <a:pt x="231666" y="75779"/>
                        <a:pt x="188364" y="32477"/>
                      </a:cubicBezTo>
                      <a:cubicBezTo>
                        <a:pt x="145062" y="-10826"/>
                        <a:pt x="75779" y="-10826"/>
                        <a:pt x="32477" y="32477"/>
                      </a:cubicBezTo>
                      <a:cubicBezTo>
                        <a:pt x="-10826" y="75779"/>
                        <a:pt x="-10826" y="145062"/>
                        <a:pt x="32477" y="188364"/>
                      </a:cubicBezTo>
                      <a:cubicBezTo>
                        <a:pt x="75779" y="223006"/>
                        <a:pt x="145062" y="223006"/>
                        <a:pt x="188364" y="188364"/>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959" name="Freeform: Shape 958">
                  <a:extLst>
                    <a:ext uri="{FF2B5EF4-FFF2-40B4-BE49-F238E27FC236}">
                      <a16:creationId xmlns="" xmlns:a16="http://schemas.microsoft.com/office/drawing/2014/main" id="{629237C8-520C-4D31-9F00-E7066CD2EEB5}"/>
                    </a:ext>
                  </a:extLst>
                </p:cNvPr>
                <p:cNvSpPr/>
                <p:nvPr/>
              </p:nvSpPr>
              <p:spPr>
                <a:xfrm>
                  <a:off x="2495431" y="4447352"/>
                  <a:ext cx="220840" cy="220840"/>
                </a:xfrm>
                <a:custGeom>
                  <a:avLst/>
                  <a:gdLst>
                    <a:gd name="connsiteX0" fmla="*/ 188364 w 220840"/>
                    <a:gd name="connsiteY0" fmla="*/ 188364 h 220840"/>
                    <a:gd name="connsiteX1" fmla="*/ 188364 w 220840"/>
                    <a:gd name="connsiteY1" fmla="*/ 32477 h 220840"/>
                    <a:gd name="connsiteX2" fmla="*/ 32477 w 220840"/>
                    <a:gd name="connsiteY2" fmla="*/ 32477 h 220840"/>
                    <a:gd name="connsiteX3" fmla="*/ 32477 w 220840"/>
                    <a:gd name="connsiteY3" fmla="*/ 188364 h 220840"/>
                    <a:gd name="connsiteX4" fmla="*/ 188364 w 220840"/>
                    <a:gd name="connsiteY4" fmla="*/ 188364 h 220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840" h="220840">
                      <a:moveTo>
                        <a:pt x="188364" y="188364"/>
                      </a:moveTo>
                      <a:cubicBezTo>
                        <a:pt x="231666" y="145062"/>
                        <a:pt x="231666" y="75779"/>
                        <a:pt x="188364" y="32477"/>
                      </a:cubicBezTo>
                      <a:cubicBezTo>
                        <a:pt x="145062" y="-10826"/>
                        <a:pt x="75779" y="-10826"/>
                        <a:pt x="32477" y="32477"/>
                      </a:cubicBezTo>
                      <a:cubicBezTo>
                        <a:pt x="-10826" y="75779"/>
                        <a:pt x="-10826" y="145062"/>
                        <a:pt x="32477" y="188364"/>
                      </a:cubicBezTo>
                      <a:cubicBezTo>
                        <a:pt x="75779" y="231666"/>
                        <a:pt x="145062" y="231666"/>
                        <a:pt x="188364" y="188364"/>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960" name="Freeform: Shape 959">
                  <a:extLst>
                    <a:ext uri="{FF2B5EF4-FFF2-40B4-BE49-F238E27FC236}">
                      <a16:creationId xmlns="" xmlns:a16="http://schemas.microsoft.com/office/drawing/2014/main" id="{F729887C-7B79-45AD-AD5E-333355865891}"/>
                    </a:ext>
                  </a:extLst>
                </p:cNvPr>
                <p:cNvSpPr/>
                <p:nvPr/>
              </p:nvSpPr>
              <p:spPr>
                <a:xfrm>
                  <a:off x="1722489" y="4271979"/>
                  <a:ext cx="225170" cy="225170"/>
                </a:xfrm>
                <a:custGeom>
                  <a:avLst/>
                  <a:gdLst>
                    <a:gd name="connsiteX0" fmla="*/ 225171 w 225170"/>
                    <a:gd name="connsiteY0" fmla="*/ 112585 h 225170"/>
                    <a:gd name="connsiteX1" fmla="*/ 112586 w 225170"/>
                    <a:gd name="connsiteY1" fmla="*/ 225171 h 225170"/>
                    <a:gd name="connsiteX2" fmla="*/ 0 w 225170"/>
                    <a:gd name="connsiteY2" fmla="*/ 112585 h 225170"/>
                    <a:gd name="connsiteX3" fmla="*/ 112586 w 225170"/>
                    <a:gd name="connsiteY3" fmla="*/ 0 h 225170"/>
                    <a:gd name="connsiteX4" fmla="*/ 225171 w 225170"/>
                    <a:gd name="connsiteY4" fmla="*/ 112585 h 225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170" h="225170">
                      <a:moveTo>
                        <a:pt x="225171" y="112585"/>
                      </a:moveTo>
                      <a:cubicBezTo>
                        <a:pt x="225171" y="174765"/>
                        <a:pt x="174765" y="225171"/>
                        <a:pt x="112586" y="225171"/>
                      </a:cubicBezTo>
                      <a:cubicBezTo>
                        <a:pt x="50406" y="225171"/>
                        <a:pt x="0" y="174765"/>
                        <a:pt x="0" y="112585"/>
                      </a:cubicBezTo>
                      <a:cubicBezTo>
                        <a:pt x="0" y="50406"/>
                        <a:pt x="50406" y="0"/>
                        <a:pt x="112586" y="0"/>
                      </a:cubicBezTo>
                      <a:cubicBezTo>
                        <a:pt x="174765" y="0"/>
                        <a:pt x="225171" y="50406"/>
                        <a:pt x="225171" y="112585"/>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961" name="Freeform: Shape 960">
                  <a:extLst>
                    <a:ext uri="{FF2B5EF4-FFF2-40B4-BE49-F238E27FC236}">
                      <a16:creationId xmlns="" xmlns:a16="http://schemas.microsoft.com/office/drawing/2014/main" id="{FDB6B5D4-3404-403B-8C17-DCAA7863B1DA}"/>
                    </a:ext>
                  </a:extLst>
                </p:cNvPr>
                <p:cNvSpPr/>
                <p:nvPr/>
              </p:nvSpPr>
              <p:spPr>
                <a:xfrm>
                  <a:off x="1938999" y="3951543"/>
                  <a:ext cx="138566" cy="138566"/>
                </a:xfrm>
                <a:custGeom>
                  <a:avLst/>
                  <a:gdLst>
                    <a:gd name="connsiteX0" fmla="*/ 138567 w 138566"/>
                    <a:gd name="connsiteY0" fmla="*/ 69283 h 138566"/>
                    <a:gd name="connsiteX1" fmla="*/ 69283 w 138566"/>
                    <a:gd name="connsiteY1" fmla="*/ 138567 h 138566"/>
                    <a:gd name="connsiteX2" fmla="*/ 0 w 138566"/>
                    <a:gd name="connsiteY2" fmla="*/ 69283 h 138566"/>
                    <a:gd name="connsiteX3" fmla="*/ 69283 w 138566"/>
                    <a:gd name="connsiteY3" fmla="*/ 0 h 138566"/>
                    <a:gd name="connsiteX4" fmla="*/ 138567 w 138566"/>
                    <a:gd name="connsiteY4" fmla="*/ 69283 h 138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566" h="138566">
                      <a:moveTo>
                        <a:pt x="138567" y="69283"/>
                      </a:moveTo>
                      <a:cubicBezTo>
                        <a:pt x="138567" y="107547"/>
                        <a:pt x="107548" y="138567"/>
                        <a:pt x="69283" y="138567"/>
                      </a:cubicBezTo>
                      <a:cubicBezTo>
                        <a:pt x="31019" y="138567"/>
                        <a:pt x="0" y="107547"/>
                        <a:pt x="0" y="69283"/>
                      </a:cubicBezTo>
                      <a:cubicBezTo>
                        <a:pt x="0" y="31019"/>
                        <a:pt x="31019" y="0"/>
                        <a:pt x="69283" y="0"/>
                      </a:cubicBezTo>
                      <a:cubicBezTo>
                        <a:pt x="107548" y="0"/>
                        <a:pt x="138567" y="31019"/>
                        <a:pt x="138567" y="69283"/>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962" name="Freeform: Shape 961">
                  <a:extLst>
                    <a:ext uri="{FF2B5EF4-FFF2-40B4-BE49-F238E27FC236}">
                      <a16:creationId xmlns="" xmlns:a16="http://schemas.microsoft.com/office/drawing/2014/main" id="{AD26C4B8-071F-4700-9B1C-CB830FE21AEB}"/>
                    </a:ext>
                  </a:extLst>
                </p:cNvPr>
                <p:cNvSpPr/>
                <p:nvPr/>
              </p:nvSpPr>
              <p:spPr>
                <a:xfrm>
                  <a:off x="2380680" y="4930171"/>
                  <a:ext cx="164547" cy="164547"/>
                </a:xfrm>
                <a:custGeom>
                  <a:avLst/>
                  <a:gdLst>
                    <a:gd name="connsiteX0" fmla="*/ 138567 w 164547"/>
                    <a:gd name="connsiteY0" fmla="*/ 138567 h 164547"/>
                    <a:gd name="connsiteX1" fmla="*/ 138567 w 164547"/>
                    <a:gd name="connsiteY1" fmla="*/ 25981 h 164547"/>
                    <a:gd name="connsiteX2" fmla="*/ 25981 w 164547"/>
                    <a:gd name="connsiteY2" fmla="*/ 25981 h 164547"/>
                    <a:gd name="connsiteX3" fmla="*/ 25981 w 164547"/>
                    <a:gd name="connsiteY3" fmla="*/ 138567 h 164547"/>
                    <a:gd name="connsiteX4" fmla="*/ 138567 w 164547"/>
                    <a:gd name="connsiteY4" fmla="*/ 138567 h 164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547" h="164547">
                      <a:moveTo>
                        <a:pt x="138567" y="138567"/>
                      </a:moveTo>
                      <a:cubicBezTo>
                        <a:pt x="173208" y="103925"/>
                        <a:pt x="173208" y="51963"/>
                        <a:pt x="138567" y="25981"/>
                      </a:cubicBezTo>
                      <a:cubicBezTo>
                        <a:pt x="103925" y="-8660"/>
                        <a:pt x="51963" y="-8660"/>
                        <a:pt x="25981" y="25981"/>
                      </a:cubicBezTo>
                      <a:cubicBezTo>
                        <a:pt x="-8660" y="60623"/>
                        <a:pt x="-8660" y="112585"/>
                        <a:pt x="25981" y="138567"/>
                      </a:cubicBezTo>
                      <a:cubicBezTo>
                        <a:pt x="51963" y="173208"/>
                        <a:pt x="103925" y="173208"/>
                        <a:pt x="138567" y="138567"/>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963" name="Freeform: Shape 962">
                  <a:extLst>
                    <a:ext uri="{FF2B5EF4-FFF2-40B4-BE49-F238E27FC236}">
                      <a16:creationId xmlns="" xmlns:a16="http://schemas.microsoft.com/office/drawing/2014/main" id="{F919B158-AF89-4E57-9B5A-848BBE62C277}"/>
                    </a:ext>
                  </a:extLst>
                </p:cNvPr>
                <p:cNvSpPr/>
                <p:nvPr/>
              </p:nvSpPr>
              <p:spPr>
                <a:xfrm>
                  <a:off x="1945494" y="4304456"/>
                  <a:ext cx="298784" cy="292289"/>
                </a:xfrm>
                <a:custGeom>
                  <a:avLst/>
                  <a:gdLst>
                    <a:gd name="connsiteX0" fmla="*/ 253317 w 298784"/>
                    <a:gd name="connsiteY0" fmla="*/ 253317 h 292289"/>
                    <a:gd name="connsiteX1" fmla="*/ 253317 w 298784"/>
                    <a:gd name="connsiteY1" fmla="*/ 45467 h 292289"/>
                    <a:gd name="connsiteX2" fmla="*/ 45467 w 298784"/>
                    <a:gd name="connsiteY2" fmla="*/ 45467 h 292289"/>
                    <a:gd name="connsiteX3" fmla="*/ 45467 w 298784"/>
                    <a:gd name="connsiteY3" fmla="*/ 253317 h 292289"/>
                    <a:gd name="connsiteX4" fmla="*/ 253317 w 298784"/>
                    <a:gd name="connsiteY4" fmla="*/ 253317 h 292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784" h="292289">
                      <a:moveTo>
                        <a:pt x="253317" y="253317"/>
                      </a:moveTo>
                      <a:cubicBezTo>
                        <a:pt x="313940" y="192694"/>
                        <a:pt x="313940" y="106090"/>
                        <a:pt x="253317" y="45467"/>
                      </a:cubicBezTo>
                      <a:cubicBezTo>
                        <a:pt x="192694" y="-15156"/>
                        <a:pt x="106090" y="-15156"/>
                        <a:pt x="45467" y="45467"/>
                      </a:cubicBezTo>
                      <a:cubicBezTo>
                        <a:pt x="-15156" y="106090"/>
                        <a:pt x="-15156" y="192694"/>
                        <a:pt x="45467" y="253317"/>
                      </a:cubicBezTo>
                      <a:cubicBezTo>
                        <a:pt x="106090" y="305280"/>
                        <a:pt x="201355" y="305280"/>
                        <a:pt x="253317" y="253317"/>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grpSp>
          <p:nvGrpSpPr>
            <p:cNvPr id="518" name="Graphic 1">
              <a:extLst>
                <a:ext uri="{FF2B5EF4-FFF2-40B4-BE49-F238E27FC236}">
                  <a16:creationId xmlns="" xmlns:a16="http://schemas.microsoft.com/office/drawing/2014/main" id="{5109234E-36A0-462E-8227-4F9D995CE58B}"/>
                </a:ext>
              </a:extLst>
            </p:cNvPr>
            <p:cNvGrpSpPr/>
            <p:nvPr/>
          </p:nvGrpSpPr>
          <p:grpSpPr>
            <a:xfrm>
              <a:off x="-659126" y="2132856"/>
              <a:ext cx="13510252" cy="3169713"/>
              <a:chOff x="-659126" y="2132856"/>
              <a:chExt cx="13510252" cy="3169713"/>
            </a:xfrm>
            <a:solidFill>
              <a:srgbClr val="00B0F0"/>
            </a:solidFill>
          </p:grpSpPr>
          <p:grpSp>
            <p:nvGrpSpPr>
              <p:cNvPr id="847" name="Graphic 1">
                <a:extLst>
                  <a:ext uri="{FF2B5EF4-FFF2-40B4-BE49-F238E27FC236}">
                    <a16:creationId xmlns="" xmlns:a16="http://schemas.microsoft.com/office/drawing/2014/main" id="{43284573-E99E-4D2D-A019-5CAA6BF6D9A7}"/>
                  </a:ext>
                </a:extLst>
              </p:cNvPr>
              <p:cNvGrpSpPr/>
              <p:nvPr/>
            </p:nvGrpSpPr>
            <p:grpSpPr>
              <a:xfrm>
                <a:off x="-659126" y="2132856"/>
                <a:ext cx="6781108" cy="3169713"/>
                <a:chOff x="-659126" y="2132856"/>
                <a:chExt cx="6781108" cy="3169713"/>
              </a:xfrm>
              <a:grpFill/>
            </p:grpSpPr>
            <p:grpSp>
              <p:nvGrpSpPr>
                <p:cNvPr id="899" name="Graphic 1">
                  <a:extLst>
                    <a:ext uri="{FF2B5EF4-FFF2-40B4-BE49-F238E27FC236}">
                      <a16:creationId xmlns="" xmlns:a16="http://schemas.microsoft.com/office/drawing/2014/main" id="{AA949765-7174-484C-B4B4-3917BC973983}"/>
                    </a:ext>
                  </a:extLst>
                </p:cNvPr>
                <p:cNvGrpSpPr/>
                <p:nvPr/>
              </p:nvGrpSpPr>
              <p:grpSpPr>
                <a:xfrm>
                  <a:off x="-659126" y="2243382"/>
                  <a:ext cx="6781108" cy="2942550"/>
                  <a:chOff x="-659126" y="2243382"/>
                  <a:chExt cx="6781108" cy="2942550"/>
                </a:xfrm>
                <a:grpFill/>
              </p:grpSpPr>
              <p:sp>
                <p:nvSpPr>
                  <p:cNvPr id="951" name="Freeform: Shape 950">
                    <a:extLst>
                      <a:ext uri="{FF2B5EF4-FFF2-40B4-BE49-F238E27FC236}">
                        <a16:creationId xmlns="" xmlns:a16="http://schemas.microsoft.com/office/drawing/2014/main" id="{A0C9C600-C749-4C7E-818A-B2292EF2A514}"/>
                      </a:ext>
                    </a:extLst>
                  </p:cNvPr>
                  <p:cNvSpPr/>
                  <p:nvPr/>
                </p:nvSpPr>
                <p:spPr>
                  <a:xfrm>
                    <a:off x="-659126" y="4228677"/>
                    <a:ext cx="86604" cy="69283"/>
                  </a:xfrm>
                  <a:custGeom>
                    <a:avLst/>
                    <a:gdLst>
                      <a:gd name="connsiteX0" fmla="*/ 0 w 86604"/>
                      <a:gd name="connsiteY0" fmla="*/ 0 h 69283"/>
                      <a:gd name="connsiteX1" fmla="*/ 0 w 86604"/>
                      <a:gd name="connsiteY1" fmla="*/ 69283 h 69283"/>
                      <a:gd name="connsiteX2" fmla="*/ 0 w 86604"/>
                      <a:gd name="connsiteY2" fmla="*/ 69283 h 69283"/>
                      <a:gd name="connsiteX3" fmla="*/ 0 w 86604"/>
                      <a:gd name="connsiteY3" fmla="*/ 0 h 69283"/>
                    </a:gdLst>
                    <a:ahLst/>
                    <a:cxnLst>
                      <a:cxn ang="0">
                        <a:pos x="connsiteX0" y="connsiteY0"/>
                      </a:cxn>
                      <a:cxn ang="0">
                        <a:pos x="connsiteX1" y="connsiteY1"/>
                      </a:cxn>
                      <a:cxn ang="0">
                        <a:pos x="connsiteX2" y="connsiteY2"/>
                      </a:cxn>
                      <a:cxn ang="0">
                        <a:pos x="connsiteX3" y="connsiteY3"/>
                      </a:cxn>
                    </a:cxnLst>
                    <a:rect l="l" t="t" r="r" b="b"/>
                    <a:pathLst>
                      <a:path w="86604" h="69283">
                        <a:moveTo>
                          <a:pt x="0" y="0"/>
                        </a:moveTo>
                        <a:lnTo>
                          <a:pt x="0" y="69283"/>
                        </a:lnTo>
                        <a:lnTo>
                          <a:pt x="0" y="69283"/>
                        </a:lnTo>
                        <a:lnTo>
                          <a:pt x="0" y="0"/>
                        </a:ln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952" name="Freeform: Shape 951">
                    <a:extLst>
                      <a:ext uri="{FF2B5EF4-FFF2-40B4-BE49-F238E27FC236}">
                        <a16:creationId xmlns="" xmlns:a16="http://schemas.microsoft.com/office/drawing/2014/main" id="{82774F01-3CC3-4E0A-83E8-23321433B5BA}"/>
                      </a:ext>
                    </a:extLst>
                  </p:cNvPr>
                  <p:cNvSpPr/>
                  <p:nvPr/>
                </p:nvSpPr>
                <p:spPr>
                  <a:xfrm>
                    <a:off x="-659126" y="2243382"/>
                    <a:ext cx="6781108" cy="2942550"/>
                  </a:xfrm>
                  <a:custGeom>
                    <a:avLst/>
                    <a:gdLst>
                      <a:gd name="connsiteX0" fmla="*/ 684173 w 6781108"/>
                      <a:gd name="connsiteY0" fmla="*/ 2643487 h 2942550"/>
                      <a:gd name="connsiteX1" fmla="*/ 1411648 w 6781108"/>
                      <a:gd name="connsiteY1" fmla="*/ 2937941 h 2942550"/>
                      <a:gd name="connsiteX2" fmla="*/ 2182426 w 6781108"/>
                      <a:gd name="connsiteY2" fmla="*/ 2747412 h 2942550"/>
                      <a:gd name="connsiteX3" fmla="*/ 3680678 w 6781108"/>
                      <a:gd name="connsiteY3" fmla="*/ 1327103 h 2942550"/>
                      <a:gd name="connsiteX4" fmla="*/ 4468776 w 6781108"/>
                      <a:gd name="connsiteY4" fmla="*/ 530345 h 2942550"/>
                      <a:gd name="connsiteX5" fmla="*/ 5308837 w 6781108"/>
                      <a:gd name="connsiteY5" fmla="*/ 54022 h 2942550"/>
                      <a:gd name="connsiteX6" fmla="*/ 6781108 w 6781108"/>
                      <a:gd name="connsiteY6" fmla="*/ 668911 h 2942550"/>
                      <a:gd name="connsiteX7" fmla="*/ 6781108 w 6781108"/>
                      <a:gd name="connsiteY7" fmla="*/ 616949 h 2942550"/>
                      <a:gd name="connsiteX8" fmla="*/ 5750518 w 6781108"/>
                      <a:gd name="connsiteY8" fmla="*/ 19380 h 2942550"/>
                      <a:gd name="connsiteX9" fmla="*/ 4243605 w 6781108"/>
                      <a:gd name="connsiteY9" fmla="*/ 686232 h 2942550"/>
                      <a:gd name="connsiteX10" fmla="*/ 2702051 w 6781108"/>
                      <a:gd name="connsiteY10" fmla="*/ 2323052 h 2942550"/>
                      <a:gd name="connsiteX11" fmla="*/ 1896632 w 6781108"/>
                      <a:gd name="connsiteY11" fmla="*/ 2842676 h 2942550"/>
                      <a:gd name="connsiteX12" fmla="*/ 978627 w 6781108"/>
                      <a:gd name="connsiteY12" fmla="*/ 2773393 h 2942550"/>
                      <a:gd name="connsiteX13" fmla="*/ 51963 w 6781108"/>
                      <a:gd name="connsiteY13" fmla="*/ 2037258 h 2942550"/>
                      <a:gd name="connsiteX14" fmla="*/ 8660 w 6781108"/>
                      <a:gd name="connsiteY14" fmla="*/ 1993955 h 2942550"/>
                      <a:gd name="connsiteX15" fmla="*/ 0 w 6781108"/>
                      <a:gd name="connsiteY15" fmla="*/ 2054578 h 2942550"/>
                      <a:gd name="connsiteX16" fmla="*/ 684173 w 6781108"/>
                      <a:gd name="connsiteY16" fmla="*/ 2643487 h 2942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81108" h="2942550">
                        <a:moveTo>
                          <a:pt x="684173" y="2643487"/>
                        </a:moveTo>
                        <a:cubicBezTo>
                          <a:pt x="900684" y="2790714"/>
                          <a:pt x="1143175" y="2911960"/>
                          <a:pt x="1411648" y="2937941"/>
                        </a:cubicBezTo>
                        <a:cubicBezTo>
                          <a:pt x="1680121" y="2963922"/>
                          <a:pt x="1948594" y="2877318"/>
                          <a:pt x="2182426" y="2747412"/>
                        </a:cubicBezTo>
                        <a:cubicBezTo>
                          <a:pt x="2779994" y="2409656"/>
                          <a:pt x="3230336" y="1838068"/>
                          <a:pt x="3680678" y="1327103"/>
                        </a:cubicBezTo>
                        <a:cubicBezTo>
                          <a:pt x="3931830" y="1049970"/>
                          <a:pt x="4182982" y="772836"/>
                          <a:pt x="4468776" y="530345"/>
                        </a:cubicBezTo>
                        <a:cubicBezTo>
                          <a:pt x="4711268" y="322495"/>
                          <a:pt x="4988401" y="131965"/>
                          <a:pt x="5308837" y="54022"/>
                        </a:cubicBezTo>
                        <a:cubicBezTo>
                          <a:pt x="5871764" y="-75885"/>
                          <a:pt x="6382728" y="287853"/>
                          <a:pt x="6781108" y="668911"/>
                        </a:cubicBezTo>
                        <a:lnTo>
                          <a:pt x="6781108" y="616949"/>
                        </a:lnTo>
                        <a:cubicBezTo>
                          <a:pt x="6486654" y="339815"/>
                          <a:pt x="6148897" y="97324"/>
                          <a:pt x="5750518" y="19380"/>
                        </a:cubicBezTo>
                        <a:cubicBezTo>
                          <a:pt x="5161610" y="-93206"/>
                          <a:pt x="4641984" y="305174"/>
                          <a:pt x="4243605" y="686232"/>
                        </a:cubicBezTo>
                        <a:cubicBezTo>
                          <a:pt x="3697999" y="1205857"/>
                          <a:pt x="3256317" y="1820747"/>
                          <a:pt x="2702051" y="2323052"/>
                        </a:cubicBezTo>
                        <a:cubicBezTo>
                          <a:pt x="2468219" y="2539562"/>
                          <a:pt x="2199746" y="2738752"/>
                          <a:pt x="1896632" y="2842676"/>
                        </a:cubicBezTo>
                        <a:cubicBezTo>
                          <a:pt x="1584857" y="2946602"/>
                          <a:pt x="1273082" y="2911960"/>
                          <a:pt x="978627" y="2773393"/>
                        </a:cubicBezTo>
                        <a:cubicBezTo>
                          <a:pt x="623550" y="2600185"/>
                          <a:pt x="320436" y="2314391"/>
                          <a:pt x="51963" y="2037258"/>
                        </a:cubicBezTo>
                        <a:cubicBezTo>
                          <a:pt x="34642" y="2019937"/>
                          <a:pt x="25981" y="2002616"/>
                          <a:pt x="8660" y="1993955"/>
                        </a:cubicBezTo>
                        <a:lnTo>
                          <a:pt x="0" y="2054578"/>
                        </a:lnTo>
                        <a:cubicBezTo>
                          <a:pt x="207850" y="2271089"/>
                          <a:pt x="433021" y="2478939"/>
                          <a:pt x="684173" y="2643487"/>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900" name="Graphic 1">
                  <a:extLst>
                    <a:ext uri="{FF2B5EF4-FFF2-40B4-BE49-F238E27FC236}">
                      <a16:creationId xmlns="" xmlns:a16="http://schemas.microsoft.com/office/drawing/2014/main" id="{C15BC139-A076-436C-B2A1-5A59F05DC847}"/>
                    </a:ext>
                  </a:extLst>
                </p:cNvPr>
                <p:cNvGrpSpPr/>
                <p:nvPr/>
              </p:nvGrpSpPr>
              <p:grpSpPr>
                <a:xfrm>
                  <a:off x="-659126" y="2251869"/>
                  <a:ext cx="6763786" cy="2932974"/>
                  <a:chOff x="-659126" y="2251869"/>
                  <a:chExt cx="6763786" cy="2932974"/>
                </a:xfrm>
                <a:grpFill/>
              </p:grpSpPr>
              <p:sp>
                <p:nvSpPr>
                  <p:cNvPr id="949" name="Freeform: Shape 948">
                    <a:extLst>
                      <a:ext uri="{FF2B5EF4-FFF2-40B4-BE49-F238E27FC236}">
                        <a16:creationId xmlns="" xmlns:a16="http://schemas.microsoft.com/office/drawing/2014/main" id="{B1AB5164-BCA1-4F67-AADB-366A34413156}"/>
                      </a:ext>
                    </a:extLst>
                  </p:cNvPr>
                  <p:cNvSpPr/>
                  <p:nvPr/>
                </p:nvSpPr>
                <p:spPr>
                  <a:xfrm>
                    <a:off x="-659126" y="3146124"/>
                    <a:ext cx="86604" cy="51962"/>
                  </a:xfrm>
                  <a:custGeom>
                    <a:avLst/>
                    <a:gdLst>
                      <a:gd name="connsiteX0" fmla="*/ 0 w 86604"/>
                      <a:gd name="connsiteY0" fmla="*/ 0 h 51962"/>
                      <a:gd name="connsiteX1" fmla="*/ 0 w 86604"/>
                      <a:gd name="connsiteY1" fmla="*/ 51963 h 51962"/>
                      <a:gd name="connsiteX2" fmla="*/ 0 w 86604"/>
                      <a:gd name="connsiteY2" fmla="*/ 51963 h 51962"/>
                      <a:gd name="connsiteX3" fmla="*/ 0 w 86604"/>
                      <a:gd name="connsiteY3" fmla="*/ 0 h 51962"/>
                    </a:gdLst>
                    <a:ahLst/>
                    <a:cxnLst>
                      <a:cxn ang="0">
                        <a:pos x="connsiteX0" y="connsiteY0"/>
                      </a:cxn>
                      <a:cxn ang="0">
                        <a:pos x="connsiteX1" y="connsiteY1"/>
                      </a:cxn>
                      <a:cxn ang="0">
                        <a:pos x="connsiteX2" y="connsiteY2"/>
                      </a:cxn>
                      <a:cxn ang="0">
                        <a:pos x="connsiteX3" y="connsiteY3"/>
                      </a:cxn>
                    </a:cxnLst>
                    <a:rect l="l" t="t" r="r" b="b"/>
                    <a:pathLst>
                      <a:path w="86604" h="51962">
                        <a:moveTo>
                          <a:pt x="0" y="0"/>
                        </a:moveTo>
                        <a:lnTo>
                          <a:pt x="0" y="51963"/>
                        </a:lnTo>
                        <a:lnTo>
                          <a:pt x="0" y="51963"/>
                        </a:lnTo>
                        <a:lnTo>
                          <a:pt x="0" y="0"/>
                        </a:ln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950" name="Freeform: Shape 949">
                    <a:extLst>
                      <a:ext uri="{FF2B5EF4-FFF2-40B4-BE49-F238E27FC236}">
                        <a16:creationId xmlns="" xmlns:a16="http://schemas.microsoft.com/office/drawing/2014/main" id="{2A7B9FAB-E82C-43D4-9863-3BCBE2A3A082}"/>
                      </a:ext>
                    </a:extLst>
                  </p:cNvPr>
                  <p:cNvSpPr/>
                  <p:nvPr/>
                </p:nvSpPr>
                <p:spPr>
                  <a:xfrm>
                    <a:off x="-659126" y="2251869"/>
                    <a:ext cx="6763786" cy="2932974"/>
                  </a:xfrm>
                  <a:custGeom>
                    <a:avLst/>
                    <a:gdLst>
                      <a:gd name="connsiteX0" fmla="*/ 536946 w 6763786"/>
                      <a:gd name="connsiteY0" fmla="*/ 443914 h 2932974"/>
                      <a:gd name="connsiteX1" fmla="*/ 1377007 w 6763786"/>
                      <a:gd name="connsiteY1" fmla="*/ 36874 h 2932974"/>
                      <a:gd name="connsiteX2" fmla="*/ 2286351 w 6763786"/>
                      <a:gd name="connsiteY2" fmla="*/ 296687 h 2932974"/>
                      <a:gd name="connsiteX3" fmla="*/ 3862547 w 6763786"/>
                      <a:gd name="connsiteY3" fmla="*/ 1872883 h 2932974"/>
                      <a:gd name="connsiteX4" fmla="*/ 5317497 w 6763786"/>
                      <a:gd name="connsiteY4" fmla="*/ 2912133 h 2932974"/>
                      <a:gd name="connsiteX5" fmla="*/ 6763787 w 6763786"/>
                      <a:gd name="connsiteY5" fmla="*/ 2305904 h 2932974"/>
                      <a:gd name="connsiteX6" fmla="*/ 6763787 w 6763786"/>
                      <a:gd name="connsiteY6" fmla="*/ 2253941 h 2932974"/>
                      <a:gd name="connsiteX7" fmla="*/ 6607900 w 6763786"/>
                      <a:gd name="connsiteY7" fmla="*/ 2392508 h 2932974"/>
                      <a:gd name="connsiteX8" fmla="*/ 5767839 w 6763786"/>
                      <a:gd name="connsiteY8" fmla="*/ 2868831 h 2932974"/>
                      <a:gd name="connsiteX9" fmla="*/ 4070397 w 6763786"/>
                      <a:gd name="connsiteY9" fmla="*/ 2028770 h 2932974"/>
                      <a:gd name="connsiteX10" fmla="*/ 2554824 w 6763786"/>
                      <a:gd name="connsiteY10" fmla="*/ 443914 h 2932974"/>
                      <a:gd name="connsiteX11" fmla="*/ 1065232 w 6763786"/>
                      <a:gd name="connsiteY11" fmla="*/ 88837 h 2932974"/>
                      <a:gd name="connsiteX12" fmla="*/ 216510 w 6763786"/>
                      <a:gd name="connsiteY12" fmla="*/ 677745 h 2932974"/>
                      <a:gd name="connsiteX13" fmla="*/ 0 w 6763786"/>
                      <a:gd name="connsiteY13" fmla="*/ 894256 h 2932974"/>
                      <a:gd name="connsiteX14" fmla="*/ 0 w 6763786"/>
                      <a:gd name="connsiteY14" fmla="*/ 946218 h 2932974"/>
                      <a:gd name="connsiteX15" fmla="*/ 536946 w 6763786"/>
                      <a:gd name="connsiteY15" fmla="*/ 443914 h 2932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63786" h="2932974">
                        <a:moveTo>
                          <a:pt x="536946" y="443914"/>
                        </a:moveTo>
                        <a:cubicBezTo>
                          <a:pt x="779438" y="253385"/>
                          <a:pt x="1065232" y="80176"/>
                          <a:pt x="1377007" y="36874"/>
                        </a:cubicBezTo>
                        <a:cubicBezTo>
                          <a:pt x="1706103" y="-6428"/>
                          <a:pt x="2017878" y="123478"/>
                          <a:pt x="2286351" y="296687"/>
                        </a:cubicBezTo>
                        <a:cubicBezTo>
                          <a:pt x="2909901" y="712387"/>
                          <a:pt x="3368903" y="1335937"/>
                          <a:pt x="3862547" y="1872883"/>
                        </a:cubicBezTo>
                        <a:cubicBezTo>
                          <a:pt x="4252266" y="2297244"/>
                          <a:pt x="4728589" y="2799548"/>
                          <a:pt x="5317497" y="2912133"/>
                        </a:cubicBezTo>
                        <a:cubicBezTo>
                          <a:pt x="5871764" y="3024719"/>
                          <a:pt x="6374068" y="2660981"/>
                          <a:pt x="6763787" y="2305904"/>
                        </a:cubicBezTo>
                        <a:lnTo>
                          <a:pt x="6763787" y="2253941"/>
                        </a:lnTo>
                        <a:cubicBezTo>
                          <a:pt x="6711825" y="2305904"/>
                          <a:pt x="6659862" y="2349206"/>
                          <a:pt x="6607900" y="2392508"/>
                        </a:cubicBezTo>
                        <a:cubicBezTo>
                          <a:pt x="6365408" y="2600358"/>
                          <a:pt x="6088275" y="2790887"/>
                          <a:pt x="5767839" y="2868831"/>
                        </a:cubicBezTo>
                        <a:cubicBezTo>
                          <a:pt x="5100987" y="3033379"/>
                          <a:pt x="4503418" y="2470452"/>
                          <a:pt x="4070397" y="2028770"/>
                        </a:cubicBezTo>
                        <a:cubicBezTo>
                          <a:pt x="3559432" y="1509145"/>
                          <a:pt x="3126411" y="902916"/>
                          <a:pt x="2554824" y="443914"/>
                        </a:cubicBezTo>
                        <a:cubicBezTo>
                          <a:pt x="2121803" y="97497"/>
                          <a:pt x="1610838" y="-136334"/>
                          <a:pt x="1065232" y="88837"/>
                        </a:cubicBezTo>
                        <a:cubicBezTo>
                          <a:pt x="736136" y="218743"/>
                          <a:pt x="467663" y="443914"/>
                          <a:pt x="216510" y="677745"/>
                        </a:cubicBezTo>
                        <a:cubicBezTo>
                          <a:pt x="138567" y="747029"/>
                          <a:pt x="69283" y="824972"/>
                          <a:pt x="0" y="894256"/>
                        </a:cubicBezTo>
                        <a:lnTo>
                          <a:pt x="0" y="946218"/>
                        </a:lnTo>
                        <a:cubicBezTo>
                          <a:pt x="173208" y="773010"/>
                          <a:pt x="346417" y="599801"/>
                          <a:pt x="536946" y="443914"/>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901" name="Graphic 1">
                  <a:extLst>
                    <a:ext uri="{FF2B5EF4-FFF2-40B4-BE49-F238E27FC236}">
                      <a16:creationId xmlns="" xmlns:a16="http://schemas.microsoft.com/office/drawing/2014/main" id="{1A623C16-D3AD-4398-8595-4169D5EBAD36}"/>
                    </a:ext>
                  </a:extLst>
                </p:cNvPr>
                <p:cNvGrpSpPr/>
                <p:nvPr/>
              </p:nvGrpSpPr>
              <p:grpSpPr>
                <a:xfrm>
                  <a:off x="-607163" y="2839471"/>
                  <a:ext cx="259812" cy="1756483"/>
                  <a:chOff x="-607163" y="2839471"/>
                  <a:chExt cx="259812" cy="1756483"/>
                </a:xfrm>
                <a:grpFill/>
              </p:grpSpPr>
              <p:sp>
                <p:nvSpPr>
                  <p:cNvPr id="946" name="Freeform: Shape 945">
                    <a:extLst>
                      <a:ext uri="{FF2B5EF4-FFF2-40B4-BE49-F238E27FC236}">
                        <a16:creationId xmlns="" xmlns:a16="http://schemas.microsoft.com/office/drawing/2014/main" id="{68F120CE-C027-4125-A19E-D58BC25177A1}"/>
                      </a:ext>
                    </a:extLst>
                  </p:cNvPr>
                  <p:cNvSpPr/>
                  <p:nvPr/>
                </p:nvSpPr>
                <p:spPr>
                  <a:xfrm>
                    <a:off x="-494578" y="2936109"/>
                    <a:ext cx="34641" cy="1554545"/>
                  </a:xfrm>
                  <a:custGeom>
                    <a:avLst/>
                    <a:gdLst>
                      <a:gd name="connsiteX0" fmla="*/ 0 w 34641"/>
                      <a:gd name="connsiteY0" fmla="*/ 19486 h 1554545"/>
                      <a:gd name="connsiteX1" fmla="*/ 0 w 34641"/>
                      <a:gd name="connsiteY1" fmla="*/ 1535059 h 1554545"/>
                      <a:gd name="connsiteX2" fmla="*/ 34642 w 34641"/>
                      <a:gd name="connsiteY2" fmla="*/ 1535059 h 1554545"/>
                      <a:gd name="connsiteX3" fmla="*/ 34642 w 34641"/>
                      <a:gd name="connsiteY3" fmla="*/ 19486 h 1554545"/>
                      <a:gd name="connsiteX4" fmla="*/ 0 w 34641"/>
                      <a:gd name="connsiteY4" fmla="*/ 19486 h 1554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41" h="1554545">
                        <a:moveTo>
                          <a:pt x="0" y="19486"/>
                        </a:moveTo>
                        <a:cubicBezTo>
                          <a:pt x="0" y="521790"/>
                          <a:pt x="0" y="1032755"/>
                          <a:pt x="0" y="1535059"/>
                        </a:cubicBezTo>
                        <a:cubicBezTo>
                          <a:pt x="0" y="1561041"/>
                          <a:pt x="34642" y="1561041"/>
                          <a:pt x="34642" y="1535059"/>
                        </a:cubicBezTo>
                        <a:cubicBezTo>
                          <a:pt x="34642" y="1032755"/>
                          <a:pt x="34642" y="521790"/>
                          <a:pt x="34642" y="19486"/>
                        </a:cubicBezTo>
                        <a:cubicBezTo>
                          <a:pt x="34642" y="-6495"/>
                          <a:pt x="0" y="-6495"/>
                          <a:pt x="0" y="19486"/>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947" name="Freeform: Shape 946">
                    <a:extLst>
                      <a:ext uri="{FF2B5EF4-FFF2-40B4-BE49-F238E27FC236}">
                        <a16:creationId xmlns="" xmlns:a16="http://schemas.microsoft.com/office/drawing/2014/main" id="{2C0B8287-4FB0-4F12-ADAE-C67E7670D5AC}"/>
                      </a:ext>
                    </a:extLst>
                  </p:cNvPr>
                  <p:cNvSpPr/>
                  <p:nvPr/>
                </p:nvSpPr>
                <p:spPr>
                  <a:xfrm>
                    <a:off x="-607163" y="4306553"/>
                    <a:ext cx="259812" cy="289400"/>
                  </a:xfrm>
                  <a:custGeom>
                    <a:avLst/>
                    <a:gdLst>
                      <a:gd name="connsiteX0" fmla="*/ 129906 w 259812"/>
                      <a:gd name="connsiteY0" fmla="*/ 78011 h 289400"/>
                      <a:gd name="connsiteX1" fmla="*/ 0 w 259812"/>
                      <a:gd name="connsiteY1" fmla="*/ 8728 h 289400"/>
                      <a:gd name="connsiteX2" fmla="*/ 129906 w 259812"/>
                      <a:gd name="connsiteY2" fmla="*/ 207917 h 289400"/>
                      <a:gd name="connsiteX3" fmla="*/ 259813 w 259812"/>
                      <a:gd name="connsiteY3" fmla="*/ 268540 h 289400"/>
                      <a:gd name="connsiteX4" fmla="*/ 129906 w 259812"/>
                      <a:gd name="connsiteY4" fmla="*/ 78011 h 289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2" h="289400">
                        <a:moveTo>
                          <a:pt x="129906" y="78011"/>
                        </a:moveTo>
                        <a:cubicBezTo>
                          <a:pt x="60623" y="17388"/>
                          <a:pt x="0" y="-17254"/>
                          <a:pt x="0" y="8728"/>
                        </a:cubicBezTo>
                        <a:cubicBezTo>
                          <a:pt x="0" y="34709"/>
                          <a:pt x="60623" y="129974"/>
                          <a:pt x="129906" y="207917"/>
                        </a:cubicBezTo>
                        <a:cubicBezTo>
                          <a:pt x="199190" y="285861"/>
                          <a:pt x="259813" y="311843"/>
                          <a:pt x="259813" y="268540"/>
                        </a:cubicBezTo>
                        <a:cubicBezTo>
                          <a:pt x="259813" y="225238"/>
                          <a:pt x="199190" y="138634"/>
                          <a:pt x="129906" y="78011"/>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948" name="Freeform: Shape 947">
                    <a:extLst>
                      <a:ext uri="{FF2B5EF4-FFF2-40B4-BE49-F238E27FC236}">
                        <a16:creationId xmlns="" xmlns:a16="http://schemas.microsoft.com/office/drawing/2014/main" id="{A4BDBEA2-ABE5-4F78-9781-E9C84EF130E7}"/>
                      </a:ext>
                    </a:extLst>
                  </p:cNvPr>
                  <p:cNvSpPr/>
                  <p:nvPr/>
                </p:nvSpPr>
                <p:spPr>
                  <a:xfrm>
                    <a:off x="-607163" y="2839471"/>
                    <a:ext cx="259812" cy="290555"/>
                  </a:xfrm>
                  <a:custGeom>
                    <a:avLst/>
                    <a:gdLst>
                      <a:gd name="connsiteX0" fmla="*/ 129906 w 259812"/>
                      <a:gd name="connsiteY0" fmla="*/ 81483 h 290555"/>
                      <a:gd name="connsiteX1" fmla="*/ 0 w 259812"/>
                      <a:gd name="connsiteY1" fmla="*/ 280673 h 290555"/>
                      <a:gd name="connsiteX2" fmla="*/ 129906 w 259812"/>
                      <a:gd name="connsiteY2" fmla="*/ 211389 h 290555"/>
                      <a:gd name="connsiteX3" fmla="*/ 259813 w 259812"/>
                      <a:gd name="connsiteY3" fmla="*/ 20860 h 290555"/>
                      <a:gd name="connsiteX4" fmla="*/ 129906 w 259812"/>
                      <a:gd name="connsiteY4" fmla="*/ 81483 h 290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2" h="290555">
                        <a:moveTo>
                          <a:pt x="129906" y="81483"/>
                        </a:moveTo>
                        <a:cubicBezTo>
                          <a:pt x="51963" y="159427"/>
                          <a:pt x="0" y="246031"/>
                          <a:pt x="0" y="280673"/>
                        </a:cubicBezTo>
                        <a:cubicBezTo>
                          <a:pt x="0" y="306654"/>
                          <a:pt x="60623" y="280673"/>
                          <a:pt x="129906" y="211389"/>
                        </a:cubicBezTo>
                        <a:cubicBezTo>
                          <a:pt x="199190" y="150766"/>
                          <a:pt x="259813" y="64162"/>
                          <a:pt x="259813" y="20860"/>
                        </a:cubicBezTo>
                        <a:cubicBezTo>
                          <a:pt x="259813" y="-22442"/>
                          <a:pt x="199190" y="3539"/>
                          <a:pt x="129906" y="81483"/>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902" name="Graphic 1">
                  <a:extLst>
                    <a:ext uri="{FF2B5EF4-FFF2-40B4-BE49-F238E27FC236}">
                      <a16:creationId xmlns="" xmlns:a16="http://schemas.microsoft.com/office/drawing/2014/main" id="{CB8057B6-AC71-40CB-85A6-FAD4F165EE75}"/>
                    </a:ext>
                  </a:extLst>
                </p:cNvPr>
                <p:cNvGrpSpPr/>
                <p:nvPr/>
              </p:nvGrpSpPr>
              <p:grpSpPr>
                <a:xfrm>
                  <a:off x="-9594" y="2362455"/>
                  <a:ext cx="259812" cy="2708162"/>
                  <a:chOff x="-9594" y="2362455"/>
                  <a:chExt cx="259812" cy="2708162"/>
                </a:xfrm>
                <a:grpFill/>
              </p:grpSpPr>
              <p:sp>
                <p:nvSpPr>
                  <p:cNvPr id="943" name="Freeform: Shape 942">
                    <a:extLst>
                      <a:ext uri="{FF2B5EF4-FFF2-40B4-BE49-F238E27FC236}">
                        <a16:creationId xmlns="" xmlns:a16="http://schemas.microsoft.com/office/drawing/2014/main" id="{FA61CBD7-6FB3-4B2C-B616-36BC6857812F}"/>
                      </a:ext>
                    </a:extLst>
                  </p:cNvPr>
                  <p:cNvSpPr/>
                  <p:nvPr/>
                </p:nvSpPr>
                <p:spPr>
                  <a:xfrm>
                    <a:off x="94330" y="2425145"/>
                    <a:ext cx="35786" cy="2559153"/>
                  </a:xfrm>
                  <a:custGeom>
                    <a:avLst/>
                    <a:gdLst>
                      <a:gd name="connsiteX0" fmla="*/ 0 w 35786"/>
                      <a:gd name="connsiteY0" fmla="*/ 19486 h 2559153"/>
                      <a:gd name="connsiteX1" fmla="*/ 0 w 35786"/>
                      <a:gd name="connsiteY1" fmla="*/ 2539668 h 2559153"/>
                      <a:gd name="connsiteX2" fmla="*/ 34642 w 35786"/>
                      <a:gd name="connsiteY2" fmla="*/ 2539668 h 2559153"/>
                      <a:gd name="connsiteX3" fmla="*/ 34642 w 35786"/>
                      <a:gd name="connsiteY3" fmla="*/ 19486 h 2559153"/>
                      <a:gd name="connsiteX4" fmla="*/ 0 w 35786"/>
                      <a:gd name="connsiteY4" fmla="*/ 19486 h 2559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86" h="2559153">
                        <a:moveTo>
                          <a:pt x="0" y="19486"/>
                        </a:moveTo>
                        <a:cubicBezTo>
                          <a:pt x="0" y="859547"/>
                          <a:pt x="0" y="1699607"/>
                          <a:pt x="0" y="2539668"/>
                        </a:cubicBezTo>
                        <a:cubicBezTo>
                          <a:pt x="0" y="2565649"/>
                          <a:pt x="34642" y="2565649"/>
                          <a:pt x="34642" y="2539668"/>
                        </a:cubicBezTo>
                        <a:cubicBezTo>
                          <a:pt x="34642" y="1699607"/>
                          <a:pt x="34642" y="859547"/>
                          <a:pt x="34642" y="19486"/>
                        </a:cubicBezTo>
                        <a:cubicBezTo>
                          <a:pt x="43302" y="-6495"/>
                          <a:pt x="0" y="-6495"/>
                          <a:pt x="0" y="19486"/>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944" name="Freeform: Shape 943">
                    <a:extLst>
                      <a:ext uri="{FF2B5EF4-FFF2-40B4-BE49-F238E27FC236}">
                        <a16:creationId xmlns="" xmlns:a16="http://schemas.microsoft.com/office/drawing/2014/main" id="{00664FDF-3F84-498F-AAB9-CCE8B0B895F3}"/>
                      </a:ext>
                    </a:extLst>
                  </p:cNvPr>
                  <p:cNvSpPr/>
                  <p:nvPr/>
                </p:nvSpPr>
                <p:spPr>
                  <a:xfrm>
                    <a:off x="-9594" y="4799182"/>
                    <a:ext cx="259812" cy="271435"/>
                  </a:xfrm>
                  <a:custGeom>
                    <a:avLst/>
                    <a:gdLst>
                      <a:gd name="connsiteX0" fmla="*/ 129906 w 259812"/>
                      <a:gd name="connsiteY0" fmla="*/ 27064 h 271435"/>
                      <a:gd name="connsiteX1" fmla="*/ 0 w 259812"/>
                      <a:gd name="connsiteY1" fmla="*/ 53045 h 271435"/>
                      <a:gd name="connsiteX2" fmla="*/ 129906 w 259812"/>
                      <a:gd name="connsiteY2" fmla="*/ 243574 h 271435"/>
                      <a:gd name="connsiteX3" fmla="*/ 259813 w 259812"/>
                      <a:gd name="connsiteY3" fmla="*/ 208933 h 271435"/>
                      <a:gd name="connsiteX4" fmla="*/ 129906 w 259812"/>
                      <a:gd name="connsiteY4" fmla="*/ 27064 h 271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2" h="271435">
                        <a:moveTo>
                          <a:pt x="129906" y="27064"/>
                        </a:moveTo>
                        <a:cubicBezTo>
                          <a:pt x="60623" y="-16238"/>
                          <a:pt x="0" y="-7578"/>
                          <a:pt x="0" y="53045"/>
                        </a:cubicBezTo>
                        <a:cubicBezTo>
                          <a:pt x="0" y="105008"/>
                          <a:pt x="51963" y="191612"/>
                          <a:pt x="129906" y="243574"/>
                        </a:cubicBezTo>
                        <a:cubicBezTo>
                          <a:pt x="199190" y="295537"/>
                          <a:pt x="259813" y="269556"/>
                          <a:pt x="259813" y="208933"/>
                        </a:cubicBezTo>
                        <a:cubicBezTo>
                          <a:pt x="251152" y="148310"/>
                          <a:pt x="199190" y="70366"/>
                          <a:pt x="129906" y="27064"/>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945" name="Freeform: Shape 944">
                    <a:extLst>
                      <a:ext uri="{FF2B5EF4-FFF2-40B4-BE49-F238E27FC236}">
                        <a16:creationId xmlns="" xmlns:a16="http://schemas.microsoft.com/office/drawing/2014/main" id="{3F7B7EBD-2EA5-40E4-9BFE-8E39F9270497}"/>
                      </a:ext>
                    </a:extLst>
                  </p:cNvPr>
                  <p:cNvSpPr/>
                  <p:nvPr/>
                </p:nvSpPr>
                <p:spPr>
                  <a:xfrm>
                    <a:off x="-9594" y="2362455"/>
                    <a:ext cx="259812" cy="273787"/>
                  </a:xfrm>
                  <a:custGeom>
                    <a:avLst/>
                    <a:gdLst>
                      <a:gd name="connsiteX0" fmla="*/ 129906 w 259812"/>
                      <a:gd name="connsiteY0" fmla="*/ 30213 h 273787"/>
                      <a:gd name="connsiteX1" fmla="*/ 0 w 259812"/>
                      <a:gd name="connsiteY1" fmla="*/ 220743 h 273787"/>
                      <a:gd name="connsiteX2" fmla="*/ 129906 w 259812"/>
                      <a:gd name="connsiteY2" fmla="*/ 246724 h 273787"/>
                      <a:gd name="connsiteX3" fmla="*/ 259813 w 259812"/>
                      <a:gd name="connsiteY3" fmla="*/ 64855 h 273787"/>
                      <a:gd name="connsiteX4" fmla="*/ 129906 w 259812"/>
                      <a:gd name="connsiteY4" fmla="*/ 30213 h 273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2" h="273787">
                        <a:moveTo>
                          <a:pt x="129906" y="30213"/>
                        </a:moveTo>
                        <a:cubicBezTo>
                          <a:pt x="51963" y="82176"/>
                          <a:pt x="0" y="168780"/>
                          <a:pt x="0" y="220743"/>
                        </a:cubicBezTo>
                        <a:cubicBezTo>
                          <a:pt x="0" y="281365"/>
                          <a:pt x="51963" y="290026"/>
                          <a:pt x="129906" y="246724"/>
                        </a:cubicBezTo>
                        <a:cubicBezTo>
                          <a:pt x="199190" y="203422"/>
                          <a:pt x="259813" y="125478"/>
                          <a:pt x="259813" y="64855"/>
                        </a:cubicBezTo>
                        <a:cubicBezTo>
                          <a:pt x="251152" y="-4428"/>
                          <a:pt x="199190" y="-21749"/>
                          <a:pt x="129906" y="30213"/>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903" name="Graphic 1">
                  <a:extLst>
                    <a:ext uri="{FF2B5EF4-FFF2-40B4-BE49-F238E27FC236}">
                      <a16:creationId xmlns="" xmlns:a16="http://schemas.microsoft.com/office/drawing/2014/main" id="{1B27C6A1-CF5A-4796-93A2-383837452D48}"/>
                    </a:ext>
                  </a:extLst>
                </p:cNvPr>
                <p:cNvGrpSpPr/>
                <p:nvPr/>
              </p:nvGrpSpPr>
              <p:grpSpPr>
                <a:xfrm>
                  <a:off x="579313" y="2140689"/>
                  <a:ext cx="259812" cy="3154047"/>
                  <a:chOff x="579313" y="2140689"/>
                  <a:chExt cx="259812" cy="3154047"/>
                </a:xfrm>
                <a:grpFill/>
              </p:grpSpPr>
              <p:sp>
                <p:nvSpPr>
                  <p:cNvPr id="940" name="Freeform: Shape 939">
                    <a:extLst>
                      <a:ext uri="{FF2B5EF4-FFF2-40B4-BE49-F238E27FC236}">
                        <a16:creationId xmlns="" xmlns:a16="http://schemas.microsoft.com/office/drawing/2014/main" id="{EA3E6FB0-50FC-40CA-AD01-959A55E6CEE0}"/>
                      </a:ext>
                    </a:extLst>
                  </p:cNvPr>
                  <p:cNvSpPr/>
                  <p:nvPr/>
                </p:nvSpPr>
                <p:spPr>
                  <a:xfrm>
                    <a:off x="691899" y="2189148"/>
                    <a:ext cx="34641" cy="3028981"/>
                  </a:xfrm>
                  <a:custGeom>
                    <a:avLst/>
                    <a:gdLst>
                      <a:gd name="connsiteX0" fmla="*/ 0 w 34641"/>
                      <a:gd name="connsiteY0" fmla="*/ 12991 h 3028981"/>
                      <a:gd name="connsiteX1" fmla="*/ 0 w 34641"/>
                      <a:gd name="connsiteY1" fmla="*/ 3009496 h 3028981"/>
                      <a:gd name="connsiteX2" fmla="*/ 34642 w 34641"/>
                      <a:gd name="connsiteY2" fmla="*/ 3009496 h 3028981"/>
                      <a:gd name="connsiteX3" fmla="*/ 34642 w 34641"/>
                      <a:gd name="connsiteY3" fmla="*/ 12991 h 3028981"/>
                      <a:gd name="connsiteX4" fmla="*/ 0 w 34641"/>
                      <a:gd name="connsiteY4" fmla="*/ 12991 h 3028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41" h="3028981">
                        <a:moveTo>
                          <a:pt x="0" y="12991"/>
                        </a:moveTo>
                        <a:cubicBezTo>
                          <a:pt x="0" y="1008939"/>
                          <a:pt x="0" y="2004887"/>
                          <a:pt x="0" y="3009496"/>
                        </a:cubicBezTo>
                        <a:cubicBezTo>
                          <a:pt x="0" y="3035477"/>
                          <a:pt x="34642" y="3035477"/>
                          <a:pt x="34642" y="3009496"/>
                        </a:cubicBezTo>
                        <a:cubicBezTo>
                          <a:pt x="34642" y="2013547"/>
                          <a:pt x="34642" y="1008939"/>
                          <a:pt x="34642" y="12991"/>
                        </a:cubicBezTo>
                        <a:cubicBezTo>
                          <a:pt x="34642" y="-4330"/>
                          <a:pt x="0" y="-4330"/>
                          <a:pt x="0" y="12991"/>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941" name="Freeform: Shape 940">
                    <a:extLst>
                      <a:ext uri="{FF2B5EF4-FFF2-40B4-BE49-F238E27FC236}">
                        <a16:creationId xmlns="" xmlns:a16="http://schemas.microsoft.com/office/drawing/2014/main" id="{170B79A6-1C21-4A76-A790-9968ED64F7D3}"/>
                      </a:ext>
                    </a:extLst>
                  </p:cNvPr>
                  <p:cNvSpPr/>
                  <p:nvPr/>
                </p:nvSpPr>
                <p:spPr>
                  <a:xfrm>
                    <a:off x="579313" y="5032998"/>
                    <a:ext cx="259812" cy="261737"/>
                  </a:xfrm>
                  <a:custGeom>
                    <a:avLst/>
                    <a:gdLst>
                      <a:gd name="connsiteX0" fmla="*/ 129906 w 259812"/>
                      <a:gd name="connsiteY0" fmla="*/ 1098 h 261737"/>
                      <a:gd name="connsiteX1" fmla="*/ 0 w 259812"/>
                      <a:gd name="connsiteY1" fmla="*/ 105023 h 261737"/>
                      <a:gd name="connsiteX2" fmla="*/ 129906 w 259812"/>
                      <a:gd name="connsiteY2" fmla="*/ 260911 h 261737"/>
                      <a:gd name="connsiteX3" fmla="*/ 259812 w 259812"/>
                      <a:gd name="connsiteY3" fmla="*/ 139665 h 261737"/>
                      <a:gd name="connsiteX4" fmla="*/ 129906 w 259812"/>
                      <a:gd name="connsiteY4" fmla="*/ 1098 h 261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2" h="261737">
                        <a:moveTo>
                          <a:pt x="129906" y="1098"/>
                        </a:moveTo>
                        <a:cubicBezTo>
                          <a:pt x="60623" y="-7562"/>
                          <a:pt x="0" y="35740"/>
                          <a:pt x="0" y="105023"/>
                        </a:cubicBezTo>
                        <a:cubicBezTo>
                          <a:pt x="0" y="174306"/>
                          <a:pt x="60623" y="243590"/>
                          <a:pt x="129906" y="260911"/>
                        </a:cubicBezTo>
                        <a:cubicBezTo>
                          <a:pt x="199190" y="269571"/>
                          <a:pt x="259812" y="208948"/>
                          <a:pt x="259812" y="139665"/>
                        </a:cubicBezTo>
                        <a:cubicBezTo>
                          <a:pt x="259812" y="70381"/>
                          <a:pt x="199190" y="9758"/>
                          <a:pt x="129906" y="1098"/>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942" name="Freeform: Shape 941">
                    <a:extLst>
                      <a:ext uri="{FF2B5EF4-FFF2-40B4-BE49-F238E27FC236}">
                        <a16:creationId xmlns="" xmlns:a16="http://schemas.microsoft.com/office/drawing/2014/main" id="{F27A878E-6253-4255-BFA0-8929985954EF}"/>
                      </a:ext>
                    </a:extLst>
                  </p:cNvPr>
                  <p:cNvSpPr/>
                  <p:nvPr/>
                </p:nvSpPr>
                <p:spPr>
                  <a:xfrm>
                    <a:off x="579313" y="2140689"/>
                    <a:ext cx="259812" cy="261737"/>
                  </a:xfrm>
                  <a:custGeom>
                    <a:avLst/>
                    <a:gdLst>
                      <a:gd name="connsiteX0" fmla="*/ 129906 w 259812"/>
                      <a:gd name="connsiteY0" fmla="*/ 827 h 261737"/>
                      <a:gd name="connsiteX1" fmla="*/ 0 w 259812"/>
                      <a:gd name="connsiteY1" fmla="*/ 156715 h 261737"/>
                      <a:gd name="connsiteX2" fmla="*/ 129906 w 259812"/>
                      <a:gd name="connsiteY2" fmla="*/ 260640 h 261737"/>
                      <a:gd name="connsiteX3" fmla="*/ 259812 w 259812"/>
                      <a:gd name="connsiteY3" fmla="*/ 122073 h 261737"/>
                      <a:gd name="connsiteX4" fmla="*/ 129906 w 259812"/>
                      <a:gd name="connsiteY4" fmla="*/ 827 h 261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2" h="261737">
                        <a:moveTo>
                          <a:pt x="129906" y="827"/>
                        </a:moveTo>
                        <a:cubicBezTo>
                          <a:pt x="60623" y="9488"/>
                          <a:pt x="0" y="87432"/>
                          <a:pt x="0" y="156715"/>
                        </a:cubicBezTo>
                        <a:cubicBezTo>
                          <a:pt x="0" y="225998"/>
                          <a:pt x="60623" y="269300"/>
                          <a:pt x="129906" y="260640"/>
                        </a:cubicBezTo>
                        <a:cubicBezTo>
                          <a:pt x="199190" y="251980"/>
                          <a:pt x="259812" y="191357"/>
                          <a:pt x="259812" y="122073"/>
                        </a:cubicBezTo>
                        <a:cubicBezTo>
                          <a:pt x="259812" y="52790"/>
                          <a:pt x="199190" y="-7833"/>
                          <a:pt x="129906" y="827"/>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904" name="Graphic 1">
                  <a:extLst>
                    <a:ext uri="{FF2B5EF4-FFF2-40B4-BE49-F238E27FC236}">
                      <a16:creationId xmlns="" xmlns:a16="http://schemas.microsoft.com/office/drawing/2014/main" id="{84DA1C00-0FB0-49EA-AEE8-8BC28390BB4C}"/>
                    </a:ext>
                  </a:extLst>
                </p:cNvPr>
                <p:cNvGrpSpPr/>
                <p:nvPr/>
              </p:nvGrpSpPr>
              <p:grpSpPr>
                <a:xfrm>
                  <a:off x="1176882" y="2219494"/>
                  <a:ext cx="259812" cy="2996436"/>
                  <a:chOff x="1176882" y="2219494"/>
                  <a:chExt cx="259812" cy="2996436"/>
                </a:xfrm>
                <a:grpFill/>
              </p:grpSpPr>
              <p:sp>
                <p:nvSpPr>
                  <p:cNvPr id="937" name="Freeform: Shape 936">
                    <a:extLst>
                      <a:ext uri="{FF2B5EF4-FFF2-40B4-BE49-F238E27FC236}">
                        <a16:creationId xmlns="" xmlns:a16="http://schemas.microsoft.com/office/drawing/2014/main" id="{3BDD3F5A-6197-49AD-AC6C-8DD3E519A82C}"/>
                      </a:ext>
                    </a:extLst>
                  </p:cNvPr>
                  <p:cNvSpPr/>
                  <p:nvPr/>
                </p:nvSpPr>
                <p:spPr>
                  <a:xfrm>
                    <a:off x="1289468" y="2269257"/>
                    <a:ext cx="34641" cy="2870928"/>
                  </a:xfrm>
                  <a:custGeom>
                    <a:avLst/>
                    <a:gdLst>
                      <a:gd name="connsiteX0" fmla="*/ 0 w 34641"/>
                      <a:gd name="connsiteY0" fmla="*/ 19486 h 2870928"/>
                      <a:gd name="connsiteX1" fmla="*/ 0 w 34641"/>
                      <a:gd name="connsiteY1" fmla="*/ 2851443 h 2870928"/>
                      <a:gd name="connsiteX2" fmla="*/ 34642 w 34641"/>
                      <a:gd name="connsiteY2" fmla="*/ 2851443 h 2870928"/>
                      <a:gd name="connsiteX3" fmla="*/ 34642 w 34641"/>
                      <a:gd name="connsiteY3" fmla="*/ 19486 h 2870928"/>
                      <a:gd name="connsiteX4" fmla="*/ 0 w 34641"/>
                      <a:gd name="connsiteY4" fmla="*/ 19486 h 2870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41" h="2870928">
                        <a:moveTo>
                          <a:pt x="0" y="19486"/>
                        </a:moveTo>
                        <a:cubicBezTo>
                          <a:pt x="0" y="963472"/>
                          <a:pt x="0" y="1907457"/>
                          <a:pt x="0" y="2851443"/>
                        </a:cubicBezTo>
                        <a:cubicBezTo>
                          <a:pt x="0" y="2877424"/>
                          <a:pt x="34642" y="2877424"/>
                          <a:pt x="34642" y="2851443"/>
                        </a:cubicBezTo>
                        <a:cubicBezTo>
                          <a:pt x="34642" y="1907457"/>
                          <a:pt x="34642" y="963472"/>
                          <a:pt x="34642" y="19486"/>
                        </a:cubicBezTo>
                        <a:cubicBezTo>
                          <a:pt x="34642" y="-6495"/>
                          <a:pt x="0" y="-6495"/>
                          <a:pt x="0" y="19486"/>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938" name="Freeform: Shape 937">
                    <a:extLst>
                      <a:ext uri="{FF2B5EF4-FFF2-40B4-BE49-F238E27FC236}">
                        <a16:creationId xmlns="" xmlns:a16="http://schemas.microsoft.com/office/drawing/2014/main" id="{345EE4FD-29BD-4DBF-AFF3-B11553EB5FA7}"/>
                      </a:ext>
                    </a:extLst>
                  </p:cNvPr>
                  <p:cNvSpPr/>
                  <p:nvPr/>
                </p:nvSpPr>
                <p:spPr>
                  <a:xfrm>
                    <a:off x="1176882" y="4954780"/>
                    <a:ext cx="259812" cy="261149"/>
                  </a:xfrm>
                  <a:custGeom>
                    <a:avLst/>
                    <a:gdLst>
                      <a:gd name="connsiteX0" fmla="*/ 129906 w 259812"/>
                      <a:gd name="connsiteY0" fmla="*/ 10032 h 261149"/>
                      <a:gd name="connsiteX1" fmla="*/ 0 w 259812"/>
                      <a:gd name="connsiteY1" fmla="*/ 174580 h 261149"/>
                      <a:gd name="connsiteX2" fmla="*/ 129906 w 259812"/>
                      <a:gd name="connsiteY2" fmla="*/ 252524 h 261149"/>
                      <a:gd name="connsiteX3" fmla="*/ 259813 w 259812"/>
                      <a:gd name="connsiteY3" fmla="*/ 70655 h 261149"/>
                      <a:gd name="connsiteX4" fmla="*/ 129906 w 259812"/>
                      <a:gd name="connsiteY4" fmla="*/ 10032 h 261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2" h="261149">
                        <a:moveTo>
                          <a:pt x="129906" y="10032"/>
                        </a:moveTo>
                        <a:cubicBezTo>
                          <a:pt x="60623" y="36013"/>
                          <a:pt x="0" y="105297"/>
                          <a:pt x="0" y="174580"/>
                        </a:cubicBezTo>
                        <a:cubicBezTo>
                          <a:pt x="0" y="243863"/>
                          <a:pt x="60623" y="278505"/>
                          <a:pt x="129906" y="252524"/>
                        </a:cubicBezTo>
                        <a:cubicBezTo>
                          <a:pt x="199190" y="217882"/>
                          <a:pt x="259813" y="139938"/>
                          <a:pt x="259813" y="70655"/>
                        </a:cubicBezTo>
                        <a:cubicBezTo>
                          <a:pt x="259813" y="10032"/>
                          <a:pt x="199190" y="-15949"/>
                          <a:pt x="129906" y="10032"/>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939" name="Freeform: Shape 938">
                    <a:extLst>
                      <a:ext uri="{FF2B5EF4-FFF2-40B4-BE49-F238E27FC236}">
                        <a16:creationId xmlns="" xmlns:a16="http://schemas.microsoft.com/office/drawing/2014/main" id="{D53C8BEC-B24F-4194-9A3C-7417263B6843}"/>
                      </a:ext>
                    </a:extLst>
                  </p:cNvPr>
                  <p:cNvSpPr/>
                  <p:nvPr/>
                </p:nvSpPr>
                <p:spPr>
                  <a:xfrm>
                    <a:off x="1176882" y="2219494"/>
                    <a:ext cx="259812" cy="261149"/>
                  </a:xfrm>
                  <a:custGeom>
                    <a:avLst/>
                    <a:gdLst>
                      <a:gd name="connsiteX0" fmla="*/ 129906 w 259812"/>
                      <a:gd name="connsiteY0" fmla="*/ 8626 h 261149"/>
                      <a:gd name="connsiteX1" fmla="*/ 0 w 259812"/>
                      <a:gd name="connsiteY1" fmla="*/ 86570 h 261149"/>
                      <a:gd name="connsiteX2" fmla="*/ 129906 w 259812"/>
                      <a:gd name="connsiteY2" fmla="*/ 251118 h 261149"/>
                      <a:gd name="connsiteX3" fmla="*/ 259813 w 259812"/>
                      <a:gd name="connsiteY3" fmla="*/ 190495 h 261149"/>
                      <a:gd name="connsiteX4" fmla="*/ 129906 w 259812"/>
                      <a:gd name="connsiteY4" fmla="*/ 8626 h 261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2" h="261149">
                        <a:moveTo>
                          <a:pt x="129906" y="8626"/>
                        </a:moveTo>
                        <a:cubicBezTo>
                          <a:pt x="60623" y="-17355"/>
                          <a:pt x="0" y="17287"/>
                          <a:pt x="0" y="86570"/>
                        </a:cubicBezTo>
                        <a:cubicBezTo>
                          <a:pt x="0" y="155853"/>
                          <a:pt x="60623" y="225137"/>
                          <a:pt x="129906" y="251118"/>
                        </a:cubicBezTo>
                        <a:cubicBezTo>
                          <a:pt x="199190" y="277099"/>
                          <a:pt x="259813" y="251118"/>
                          <a:pt x="259813" y="190495"/>
                        </a:cubicBezTo>
                        <a:cubicBezTo>
                          <a:pt x="259813" y="121212"/>
                          <a:pt x="199190" y="43268"/>
                          <a:pt x="129906" y="8626"/>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905" name="Graphic 1">
                  <a:extLst>
                    <a:ext uri="{FF2B5EF4-FFF2-40B4-BE49-F238E27FC236}">
                      <a16:creationId xmlns="" xmlns:a16="http://schemas.microsoft.com/office/drawing/2014/main" id="{3BD7DBF1-D48A-4736-9A20-84D67432C85E}"/>
                    </a:ext>
                  </a:extLst>
                </p:cNvPr>
                <p:cNvGrpSpPr/>
                <p:nvPr/>
              </p:nvGrpSpPr>
              <p:grpSpPr>
                <a:xfrm>
                  <a:off x="1774451" y="2579887"/>
                  <a:ext cx="259812" cy="2275650"/>
                  <a:chOff x="1774451" y="2579887"/>
                  <a:chExt cx="259812" cy="2275650"/>
                </a:xfrm>
                <a:grpFill/>
              </p:grpSpPr>
              <p:sp>
                <p:nvSpPr>
                  <p:cNvPr id="934" name="Freeform: Shape 933">
                    <a:extLst>
                      <a:ext uri="{FF2B5EF4-FFF2-40B4-BE49-F238E27FC236}">
                        <a16:creationId xmlns="" xmlns:a16="http://schemas.microsoft.com/office/drawing/2014/main" id="{8E9F73FC-84CC-4DEF-BBB0-AD1B05420239}"/>
                      </a:ext>
                    </a:extLst>
                  </p:cNvPr>
                  <p:cNvSpPr/>
                  <p:nvPr/>
                </p:nvSpPr>
                <p:spPr>
                  <a:xfrm>
                    <a:off x="1878376" y="2653404"/>
                    <a:ext cx="35786" cy="2105723"/>
                  </a:xfrm>
                  <a:custGeom>
                    <a:avLst/>
                    <a:gdLst>
                      <a:gd name="connsiteX0" fmla="*/ 0 w 35786"/>
                      <a:gd name="connsiteY0" fmla="*/ 16398 h 2105723"/>
                      <a:gd name="connsiteX1" fmla="*/ 0 w 35786"/>
                      <a:gd name="connsiteY1" fmla="*/ 2086238 h 2105723"/>
                      <a:gd name="connsiteX2" fmla="*/ 34642 w 35786"/>
                      <a:gd name="connsiteY2" fmla="*/ 2086238 h 2105723"/>
                      <a:gd name="connsiteX3" fmla="*/ 34642 w 35786"/>
                      <a:gd name="connsiteY3" fmla="*/ 16398 h 2105723"/>
                      <a:gd name="connsiteX4" fmla="*/ 0 w 35786"/>
                      <a:gd name="connsiteY4" fmla="*/ 16398 h 2105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86" h="2105723">
                        <a:moveTo>
                          <a:pt x="0" y="16398"/>
                        </a:moveTo>
                        <a:cubicBezTo>
                          <a:pt x="0" y="709231"/>
                          <a:pt x="0" y="1393404"/>
                          <a:pt x="0" y="2086238"/>
                        </a:cubicBezTo>
                        <a:cubicBezTo>
                          <a:pt x="0" y="2112219"/>
                          <a:pt x="34642" y="2112219"/>
                          <a:pt x="34642" y="2086238"/>
                        </a:cubicBezTo>
                        <a:cubicBezTo>
                          <a:pt x="34642" y="1393404"/>
                          <a:pt x="34642" y="709231"/>
                          <a:pt x="34642" y="16398"/>
                        </a:cubicBezTo>
                        <a:cubicBezTo>
                          <a:pt x="43302" y="-923"/>
                          <a:pt x="0" y="-9584"/>
                          <a:pt x="0" y="16398"/>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935" name="Freeform: Shape 934">
                    <a:extLst>
                      <a:ext uri="{FF2B5EF4-FFF2-40B4-BE49-F238E27FC236}">
                        <a16:creationId xmlns="" xmlns:a16="http://schemas.microsoft.com/office/drawing/2014/main" id="{B75D51D8-90DF-4277-B06D-A0B6115B35E1}"/>
                      </a:ext>
                    </a:extLst>
                  </p:cNvPr>
                  <p:cNvSpPr/>
                  <p:nvPr/>
                </p:nvSpPr>
                <p:spPr>
                  <a:xfrm>
                    <a:off x="1774451" y="4578361"/>
                    <a:ext cx="259812" cy="277176"/>
                  </a:xfrm>
                  <a:custGeom>
                    <a:avLst/>
                    <a:gdLst>
                      <a:gd name="connsiteX0" fmla="*/ 129906 w 259812"/>
                      <a:gd name="connsiteY0" fmla="*/ 48696 h 277176"/>
                      <a:gd name="connsiteX1" fmla="*/ 0 w 259812"/>
                      <a:gd name="connsiteY1" fmla="*/ 239225 h 277176"/>
                      <a:gd name="connsiteX2" fmla="*/ 129906 w 259812"/>
                      <a:gd name="connsiteY2" fmla="*/ 230564 h 277176"/>
                      <a:gd name="connsiteX3" fmla="*/ 259813 w 259812"/>
                      <a:gd name="connsiteY3" fmla="*/ 31375 h 277176"/>
                      <a:gd name="connsiteX4" fmla="*/ 129906 w 259812"/>
                      <a:gd name="connsiteY4" fmla="*/ 48696 h 277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2" h="277176">
                        <a:moveTo>
                          <a:pt x="129906" y="48696"/>
                        </a:moveTo>
                        <a:cubicBezTo>
                          <a:pt x="60623" y="100658"/>
                          <a:pt x="0" y="187262"/>
                          <a:pt x="0" y="239225"/>
                        </a:cubicBezTo>
                        <a:cubicBezTo>
                          <a:pt x="0" y="291187"/>
                          <a:pt x="60623" y="291187"/>
                          <a:pt x="129906" y="230564"/>
                        </a:cubicBezTo>
                        <a:cubicBezTo>
                          <a:pt x="199190" y="161281"/>
                          <a:pt x="259813" y="74677"/>
                          <a:pt x="259813" y="31375"/>
                        </a:cubicBezTo>
                        <a:cubicBezTo>
                          <a:pt x="259813" y="-20588"/>
                          <a:pt x="199190" y="-3267"/>
                          <a:pt x="129906" y="48696"/>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936" name="Freeform: Shape 935">
                    <a:extLst>
                      <a:ext uri="{FF2B5EF4-FFF2-40B4-BE49-F238E27FC236}">
                        <a16:creationId xmlns="" xmlns:a16="http://schemas.microsoft.com/office/drawing/2014/main" id="{81F83906-D8F8-4ABA-A295-3BCE1759899D}"/>
                      </a:ext>
                    </a:extLst>
                  </p:cNvPr>
                  <p:cNvSpPr/>
                  <p:nvPr/>
                </p:nvSpPr>
                <p:spPr>
                  <a:xfrm>
                    <a:off x="1774451" y="2579887"/>
                    <a:ext cx="259812" cy="279004"/>
                  </a:xfrm>
                  <a:custGeom>
                    <a:avLst/>
                    <a:gdLst>
                      <a:gd name="connsiteX0" fmla="*/ 129906 w 259812"/>
                      <a:gd name="connsiteY0" fmla="*/ 46612 h 279004"/>
                      <a:gd name="connsiteX1" fmla="*/ 0 w 259812"/>
                      <a:gd name="connsiteY1" fmla="*/ 37952 h 279004"/>
                      <a:gd name="connsiteX2" fmla="*/ 129906 w 259812"/>
                      <a:gd name="connsiteY2" fmla="*/ 228481 h 279004"/>
                      <a:gd name="connsiteX3" fmla="*/ 259813 w 259812"/>
                      <a:gd name="connsiteY3" fmla="*/ 254462 h 279004"/>
                      <a:gd name="connsiteX4" fmla="*/ 129906 w 259812"/>
                      <a:gd name="connsiteY4" fmla="*/ 46612 h 279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2" h="279004">
                        <a:moveTo>
                          <a:pt x="129906" y="46612"/>
                        </a:moveTo>
                        <a:cubicBezTo>
                          <a:pt x="60623" y="-14011"/>
                          <a:pt x="0" y="-14011"/>
                          <a:pt x="0" y="37952"/>
                        </a:cubicBezTo>
                        <a:cubicBezTo>
                          <a:pt x="0" y="89914"/>
                          <a:pt x="60623" y="176519"/>
                          <a:pt x="129906" y="228481"/>
                        </a:cubicBezTo>
                        <a:cubicBezTo>
                          <a:pt x="199190" y="280444"/>
                          <a:pt x="259813" y="297764"/>
                          <a:pt x="259813" y="254462"/>
                        </a:cubicBezTo>
                        <a:cubicBezTo>
                          <a:pt x="259813" y="211160"/>
                          <a:pt x="199190" y="115896"/>
                          <a:pt x="129906" y="46612"/>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906" name="Graphic 1">
                  <a:extLst>
                    <a:ext uri="{FF2B5EF4-FFF2-40B4-BE49-F238E27FC236}">
                      <a16:creationId xmlns="" xmlns:a16="http://schemas.microsoft.com/office/drawing/2014/main" id="{BFE3F1CA-A86F-4D2D-98C7-06ED4E36DF3B}"/>
                    </a:ext>
                  </a:extLst>
                </p:cNvPr>
                <p:cNvGrpSpPr/>
                <p:nvPr/>
              </p:nvGrpSpPr>
              <p:grpSpPr>
                <a:xfrm>
                  <a:off x="2363360" y="3155892"/>
                  <a:ext cx="259812" cy="1123575"/>
                  <a:chOff x="2363360" y="3155892"/>
                  <a:chExt cx="259812" cy="1123575"/>
                </a:xfrm>
                <a:grpFill/>
              </p:grpSpPr>
              <p:sp>
                <p:nvSpPr>
                  <p:cNvPr id="931" name="Freeform: Shape 930">
                    <a:extLst>
                      <a:ext uri="{FF2B5EF4-FFF2-40B4-BE49-F238E27FC236}">
                        <a16:creationId xmlns="" xmlns:a16="http://schemas.microsoft.com/office/drawing/2014/main" id="{FB41D730-5954-4A6E-B75A-F089B339561A}"/>
                      </a:ext>
                    </a:extLst>
                  </p:cNvPr>
                  <p:cNvSpPr/>
                  <p:nvPr/>
                </p:nvSpPr>
                <p:spPr>
                  <a:xfrm>
                    <a:off x="2475945" y="3259633"/>
                    <a:ext cx="35786" cy="901925"/>
                  </a:xfrm>
                  <a:custGeom>
                    <a:avLst/>
                    <a:gdLst>
                      <a:gd name="connsiteX0" fmla="*/ 0 w 35786"/>
                      <a:gd name="connsiteY0" fmla="*/ 16398 h 901925"/>
                      <a:gd name="connsiteX1" fmla="*/ 0 w 35786"/>
                      <a:gd name="connsiteY1" fmla="*/ 882440 h 901925"/>
                      <a:gd name="connsiteX2" fmla="*/ 34641 w 35786"/>
                      <a:gd name="connsiteY2" fmla="*/ 882440 h 901925"/>
                      <a:gd name="connsiteX3" fmla="*/ 34641 w 35786"/>
                      <a:gd name="connsiteY3" fmla="*/ 16398 h 901925"/>
                      <a:gd name="connsiteX4" fmla="*/ 0 w 35786"/>
                      <a:gd name="connsiteY4" fmla="*/ 16398 h 90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86" h="901925">
                        <a:moveTo>
                          <a:pt x="0" y="16398"/>
                        </a:moveTo>
                        <a:cubicBezTo>
                          <a:pt x="0" y="302191"/>
                          <a:pt x="0" y="596646"/>
                          <a:pt x="0" y="882440"/>
                        </a:cubicBezTo>
                        <a:cubicBezTo>
                          <a:pt x="0" y="908421"/>
                          <a:pt x="34641" y="908421"/>
                          <a:pt x="34641" y="882440"/>
                        </a:cubicBezTo>
                        <a:cubicBezTo>
                          <a:pt x="34641" y="596646"/>
                          <a:pt x="34641" y="302191"/>
                          <a:pt x="34641" y="16398"/>
                        </a:cubicBezTo>
                        <a:cubicBezTo>
                          <a:pt x="43302" y="-923"/>
                          <a:pt x="0" y="-9584"/>
                          <a:pt x="0" y="16398"/>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932" name="Freeform: Shape 931">
                    <a:extLst>
                      <a:ext uri="{FF2B5EF4-FFF2-40B4-BE49-F238E27FC236}">
                        <a16:creationId xmlns="" xmlns:a16="http://schemas.microsoft.com/office/drawing/2014/main" id="{6161E600-A70C-48B1-B60A-9F4017A7798D}"/>
                      </a:ext>
                    </a:extLst>
                  </p:cNvPr>
                  <p:cNvSpPr/>
                  <p:nvPr/>
                </p:nvSpPr>
                <p:spPr>
                  <a:xfrm>
                    <a:off x="2363360" y="3985241"/>
                    <a:ext cx="259812" cy="294226"/>
                  </a:xfrm>
                  <a:custGeom>
                    <a:avLst/>
                    <a:gdLst>
                      <a:gd name="connsiteX0" fmla="*/ 129906 w 259812"/>
                      <a:gd name="connsiteY0" fmla="*/ 113530 h 294226"/>
                      <a:gd name="connsiteX1" fmla="*/ 0 w 259812"/>
                      <a:gd name="connsiteY1" fmla="*/ 286738 h 294226"/>
                      <a:gd name="connsiteX2" fmla="*/ 129906 w 259812"/>
                      <a:gd name="connsiteY2" fmla="*/ 182813 h 294226"/>
                      <a:gd name="connsiteX3" fmla="*/ 259813 w 259812"/>
                      <a:gd name="connsiteY3" fmla="*/ 944 h 294226"/>
                      <a:gd name="connsiteX4" fmla="*/ 129906 w 259812"/>
                      <a:gd name="connsiteY4" fmla="*/ 113530 h 294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2" h="294226">
                        <a:moveTo>
                          <a:pt x="129906" y="113530"/>
                        </a:moveTo>
                        <a:cubicBezTo>
                          <a:pt x="60623" y="182813"/>
                          <a:pt x="0" y="260757"/>
                          <a:pt x="0" y="286738"/>
                        </a:cubicBezTo>
                        <a:cubicBezTo>
                          <a:pt x="0" y="312719"/>
                          <a:pt x="60623" y="269417"/>
                          <a:pt x="129906" y="182813"/>
                        </a:cubicBezTo>
                        <a:cubicBezTo>
                          <a:pt x="199190" y="96209"/>
                          <a:pt x="259813" y="18265"/>
                          <a:pt x="259813" y="944"/>
                        </a:cubicBezTo>
                        <a:cubicBezTo>
                          <a:pt x="259813" y="-7716"/>
                          <a:pt x="207850" y="44246"/>
                          <a:pt x="129906" y="113530"/>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933" name="Freeform: Shape 932">
                    <a:extLst>
                      <a:ext uri="{FF2B5EF4-FFF2-40B4-BE49-F238E27FC236}">
                        <a16:creationId xmlns="" xmlns:a16="http://schemas.microsoft.com/office/drawing/2014/main" id="{266F823E-7C62-40CA-BAC1-019EAD404F65}"/>
                      </a:ext>
                    </a:extLst>
                  </p:cNvPr>
                  <p:cNvSpPr/>
                  <p:nvPr/>
                </p:nvSpPr>
                <p:spPr>
                  <a:xfrm>
                    <a:off x="2363360" y="3155892"/>
                    <a:ext cx="259812" cy="288043"/>
                  </a:xfrm>
                  <a:custGeom>
                    <a:avLst/>
                    <a:gdLst>
                      <a:gd name="connsiteX0" fmla="*/ 0 w 259812"/>
                      <a:gd name="connsiteY0" fmla="*/ 7553 h 288043"/>
                      <a:gd name="connsiteX1" fmla="*/ 129906 w 259812"/>
                      <a:gd name="connsiteY1" fmla="*/ 180762 h 288043"/>
                      <a:gd name="connsiteX2" fmla="*/ 259813 w 259812"/>
                      <a:gd name="connsiteY2" fmla="*/ 284687 h 288043"/>
                      <a:gd name="connsiteX3" fmla="*/ 129906 w 259812"/>
                      <a:gd name="connsiteY3" fmla="*/ 102818 h 288043"/>
                      <a:gd name="connsiteX4" fmla="*/ 0 w 259812"/>
                      <a:gd name="connsiteY4" fmla="*/ 7553 h 288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2" h="288043">
                        <a:moveTo>
                          <a:pt x="0" y="7553"/>
                        </a:moveTo>
                        <a:cubicBezTo>
                          <a:pt x="0" y="33535"/>
                          <a:pt x="60623" y="111478"/>
                          <a:pt x="129906" y="180762"/>
                        </a:cubicBezTo>
                        <a:cubicBezTo>
                          <a:pt x="199190" y="250045"/>
                          <a:pt x="259813" y="302008"/>
                          <a:pt x="259813" y="284687"/>
                        </a:cubicBezTo>
                        <a:cubicBezTo>
                          <a:pt x="259813" y="267366"/>
                          <a:pt x="199190" y="189422"/>
                          <a:pt x="129906" y="102818"/>
                        </a:cubicBezTo>
                        <a:cubicBezTo>
                          <a:pt x="60623" y="24874"/>
                          <a:pt x="0" y="-18428"/>
                          <a:pt x="0" y="7553"/>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907" name="Graphic 1">
                  <a:extLst>
                    <a:ext uri="{FF2B5EF4-FFF2-40B4-BE49-F238E27FC236}">
                      <a16:creationId xmlns="" xmlns:a16="http://schemas.microsoft.com/office/drawing/2014/main" id="{994FB4CF-910F-4157-99CF-CAA058690A2D}"/>
                    </a:ext>
                  </a:extLst>
                </p:cNvPr>
                <p:cNvGrpSpPr/>
                <p:nvPr/>
              </p:nvGrpSpPr>
              <p:grpSpPr>
                <a:xfrm>
                  <a:off x="2960928" y="3316014"/>
                  <a:ext cx="259812" cy="794735"/>
                  <a:chOff x="2960928" y="3316014"/>
                  <a:chExt cx="259812" cy="794735"/>
                </a:xfrm>
                <a:grpFill/>
              </p:grpSpPr>
              <p:sp>
                <p:nvSpPr>
                  <p:cNvPr id="928" name="Freeform: Shape 927">
                    <a:extLst>
                      <a:ext uri="{FF2B5EF4-FFF2-40B4-BE49-F238E27FC236}">
                        <a16:creationId xmlns="" xmlns:a16="http://schemas.microsoft.com/office/drawing/2014/main" id="{BCF869DF-C7C7-403F-8EBC-039E11900878}"/>
                      </a:ext>
                    </a:extLst>
                  </p:cNvPr>
                  <p:cNvSpPr/>
                  <p:nvPr/>
                </p:nvSpPr>
                <p:spPr>
                  <a:xfrm>
                    <a:off x="3073514" y="3441502"/>
                    <a:ext cx="34641" cy="555508"/>
                  </a:xfrm>
                  <a:custGeom>
                    <a:avLst/>
                    <a:gdLst>
                      <a:gd name="connsiteX0" fmla="*/ 0 w 34641"/>
                      <a:gd name="connsiteY0" fmla="*/ 16398 h 555508"/>
                      <a:gd name="connsiteX1" fmla="*/ 0 w 34641"/>
                      <a:gd name="connsiteY1" fmla="*/ 536023 h 555508"/>
                      <a:gd name="connsiteX2" fmla="*/ 34642 w 34641"/>
                      <a:gd name="connsiteY2" fmla="*/ 536023 h 555508"/>
                      <a:gd name="connsiteX3" fmla="*/ 34642 w 34641"/>
                      <a:gd name="connsiteY3" fmla="*/ 16398 h 555508"/>
                      <a:gd name="connsiteX4" fmla="*/ 0 w 34641"/>
                      <a:gd name="connsiteY4" fmla="*/ 16398 h 555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41" h="555508">
                        <a:moveTo>
                          <a:pt x="0" y="16398"/>
                        </a:moveTo>
                        <a:cubicBezTo>
                          <a:pt x="0" y="189606"/>
                          <a:pt x="0" y="362814"/>
                          <a:pt x="0" y="536023"/>
                        </a:cubicBezTo>
                        <a:cubicBezTo>
                          <a:pt x="0" y="562004"/>
                          <a:pt x="34642" y="562004"/>
                          <a:pt x="34642" y="536023"/>
                        </a:cubicBezTo>
                        <a:cubicBezTo>
                          <a:pt x="34642" y="362814"/>
                          <a:pt x="34642" y="189606"/>
                          <a:pt x="34642" y="16398"/>
                        </a:cubicBezTo>
                        <a:cubicBezTo>
                          <a:pt x="34642" y="-923"/>
                          <a:pt x="0" y="-9584"/>
                          <a:pt x="0" y="16398"/>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929" name="Freeform: Shape 928">
                    <a:extLst>
                      <a:ext uri="{FF2B5EF4-FFF2-40B4-BE49-F238E27FC236}">
                        <a16:creationId xmlns="" xmlns:a16="http://schemas.microsoft.com/office/drawing/2014/main" id="{50255EA2-7CDA-42B0-B78B-4744621D7CFD}"/>
                      </a:ext>
                    </a:extLst>
                  </p:cNvPr>
                  <p:cNvSpPr/>
                  <p:nvPr/>
                </p:nvSpPr>
                <p:spPr>
                  <a:xfrm>
                    <a:off x="2960928" y="3316014"/>
                    <a:ext cx="259812" cy="289939"/>
                  </a:xfrm>
                  <a:custGeom>
                    <a:avLst/>
                    <a:gdLst>
                      <a:gd name="connsiteX0" fmla="*/ 129906 w 259812"/>
                      <a:gd name="connsiteY0" fmla="*/ 124565 h 289939"/>
                      <a:gd name="connsiteX1" fmla="*/ 0 w 259812"/>
                      <a:gd name="connsiteY1" fmla="*/ 289113 h 289939"/>
                      <a:gd name="connsiteX2" fmla="*/ 129906 w 259812"/>
                      <a:gd name="connsiteY2" fmla="*/ 167867 h 289939"/>
                      <a:gd name="connsiteX3" fmla="*/ 259813 w 259812"/>
                      <a:gd name="connsiteY3" fmla="*/ 3319 h 289939"/>
                      <a:gd name="connsiteX4" fmla="*/ 129906 w 259812"/>
                      <a:gd name="connsiteY4" fmla="*/ 124565 h 289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2" h="289939">
                        <a:moveTo>
                          <a:pt x="129906" y="124565"/>
                        </a:moveTo>
                        <a:cubicBezTo>
                          <a:pt x="60623" y="211169"/>
                          <a:pt x="0" y="289113"/>
                          <a:pt x="0" y="289113"/>
                        </a:cubicBezTo>
                        <a:cubicBezTo>
                          <a:pt x="0" y="297773"/>
                          <a:pt x="60623" y="237150"/>
                          <a:pt x="129906" y="167867"/>
                        </a:cubicBezTo>
                        <a:cubicBezTo>
                          <a:pt x="199190" y="98583"/>
                          <a:pt x="259813" y="20640"/>
                          <a:pt x="259813" y="3319"/>
                        </a:cubicBezTo>
                        <a:cubicBezTo>
                          <a:pt x="259813" y="-14002"/>
                          <a:pt x="199190" y="37960"/>
                          <a:pt x="129906" y="124565"/>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930" name="Freeform: Shape 929">
                    <a:extLst>
                      <a:ext uri="{FF2B5EF4-FFF2-40B4-BE49-F238E27FC236}">
                        <a16:creationId xmlns="" xmlns:a16="http://schemas.microsoft.com/office/drawing/2014/main" id="{B4133D2A-30CE-4C08-B4A1-E6BA148E7CAF}"/>
                      </a:ext>
                    </a:extLst>
                  </p:cNvPr>
                  <p:cNvSpPr/>
                  <p:nvPr/>
                </p:nvSpPr>
                <p:spPr>
                  <a:xfrm>
                    <a:off x="2960928" y="3821637"/>
                    <a:ext cx="259812" cy="289112"/>
                  </a:xfrm>
                  <a:custGeom>
                    <a:avLst/>
                    <a:gdLst>
                      <a:gd name="connsiteX0" fmla="*/ 0 w 259812"/>
                      <a:gd name="connsiteY0" fmla="*/ 0 h 289112"/>
                      <a:gd name="connsiteX1" fmla="*/ 129906 w 259812"/>
                      <a:gd name="connsiteY1" fmla="*/ 164548 h 289112"/>
                      <a:gd name="connsiteX2" fmla="*/ 259813 w 259812"/>
                      <a:gd name="connsiteY2" fmla="*/ 285794 h 289112"/>
                      <a:gd name="connsiteX3" fmla="*/ 129906 w 259812"/>
                      <a:gd name="connsiteY3" fmla="*/ 121246 h 289112"/>
                      <a:gd name="connsiteX4" fmla="*/ 0 w 259812"/>
                      <a:gd name="connsiteY4" fmla="*/ 0 h 289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2" h="289112">
                        <a:moveTo>
                          <a:pt x="0" y="0"/>
                        </a:moveTo>
                        <a:cubicBezTo>
                          <a:pt x="0" y="8660"/>
                          <a:pt x="60623" y="77944"/>
                          <a:pt x="129906" y="164548"/>
                        </a:cubicBezTo>
                        <a:cubicBezTo>
                          <a:pt x="199190" y="251152"/>
                          <a:pt x="259813" y="303115"/>
                          <a:pt x="259813" y="285794"/>
                        </a:cubicBezTo>
                        <a:cubicBezTo>
                          <a:pt x="259813" y="268473"/>
                          <a:pt x="199190" y="190529"/>
                          <a:pt x="129906" y="121246"/>
                        </a:cubicBezTo>
                        <a:cubicBezTo>
                          <a:pt x="60623" y="51963"/>
                          <a:pt x="0" y="0"/>
                          <a:pt x="0" y="0"/>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908" name="Graphic 1">
                  <a:extLst>
                    <a:ext uri="{FF2B5EF4-FFF2-40B4-BE49-F238E27FC236}">
                      <a16:creationId xmlns="" xmlns:a16="http://schemas.microsoft.com/office/drawing/2014/main" id="{39DCC77A-E682-43F8-B9BE-97908A542E91}"/>
                    </a:ext>
                  </a:extLst>
                </p:cNvPr>
                <p:cNvGrpSpPr/>
                <p:nvPr/>
              </p:nvGrpSpPr>
              <p:grpSpPr>
                <a:xfrm>
                  <a:off x="3558497" y="2708872"/>
                  <a:ext cx="259812" cy="2017681"/>
                  <a:chOff x="3558497" y="2708872"/>
                  <a:chExt cx="259812" cy="2017681"/>
                </a:xfrm>
                <a:grpFill/>
              </p:grpSpPr>
              <p:sp>
                <p:nvSpPr>
                  <p:cNvPr id="925" name="Freeform: Shape 924">
                    <a:extLst>
                      <a:ext uri="{FF2B5EF4-FFF2-40B4-BE49-F238E27FC236}">
                        <a16:creationId xmlns="" xmlns:a16="http://schemas.microsoft.com/office/drawing/2014/main" id="{F51475D9-0DD2-4CEF-A070-E5F9104A8F01}"/>
                      </a:ext>
                    </a:extLst>
                  </p:cNvPr>
                  <p:cNvSpPr/>
                  <p:nvPr/>
                </p:nvSpPr>
                <p:spPr>
                  <a:xfrm>
                    <a:off x="3671083" y="2809291"/>
                    <a:ext cx="34641" cy="1828590"/>
                  </a:xfrm>
                  <a:custGeom>
                    <a:avLst/>
                    <a:gdLst>
                      <a:gd name="connsiteX0" fmla="*/ 0 w 34641"/>
                      <a:gd name="connsiteY0" fmla="*/ 16398 h 1828590"/>
                      <a:gd name="connsiteX1" fmla="*/ 0 w 34641"/>
                      <a:gd name="connsiteY1" fmla="*/ 1809104 h 1828590"/>
                      <a:gd name="connsiteX2" fmla="*/ 34642 w 34641"/>
                      <a:gd name="connsiteY2" fmla="*/ 1809104 h 1828590"/>
                      <a:gd name="connsiteX3" fmla="*/ 34642 w 34641"/>
                      <a:gd name="connsiteY3" fmla="*/ 16398 h 1828590"/>
                      <a:gd name="connsiteX4" fmla="*/ 0 w 34641"/>
                      <a:gd name="connsiteY4" fmla="*/ 16398 h 1828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41" h="1828590">
                        <a:moveTo>
                          <a:pt x="0" y="16398"/>
                        </a:moveTo>
                        <a:cubicBezTo>
                          <a:pt x="0" y="613966"/>
                          <a:pt x="0" y="1211535"/>
                          <a:pt x="0" y="1809104"/>
                        </a:cubicBezTo>
                        <a:cubicBezTo>
                          <a:pt x="0" y="1835086"/>
                          <a:pt x="34642" y="1835086"/>
                          <a:pt x="34642" y="1809104"/>
                        </a:cubicBezTo>
                        <a:cubicBezTo>
                          <a:pt x="34642" y="1211535"/>
                          <a:pt x="34642" y="613966"/>
                          <a:pt x="34642" y="16398"/>
                        </a:cubicBezTo>
                        <a:cubicBezTo>
                          <a:pt x="34642" y="-923"/>
                          <a:pt x="0" y="-9584"/>
                          <a:pt x="0" y="16398"/>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926" name="Freeform: Shape 925">
                    <a:extLst>
                      <a:ext uri="{FF2B5EF4-FFF2-40B4-BE49-F238E27FC236}">
                        <a16:creationId xmlns="" xmlns:a16="http://schemas.microsoft.com/office/drawing/2014/main" id="{2AA52C6A-EA65-47E4-8850-C19BEEB02058}"/>
                      </a:ext>
                    </a:extLst>
                  </p:cNvPr>
                  <p:cNvSpPr/>
                  <p:nvPr/>
                </p:nvSpPr>
                <p:spPr>
                  <a:xfrm>
                    <a:off x="3558497" y="2708872"/>
                    <a:ext cx="259812" cy="281700"/>
                  </a:xfrm>
                  <a:custGeom>
                    <a:avLst/>
                    <a:gdLst>
                      <a:gd name="connsiteX0" fmla="*/ 129906 w 259812"/>
                      <a:gd name="connsiteY0" fmla="*/ 64855 h 281700"/>
                      <a:gd name="connsiteX1" fmla="*/ 0 w 259812"/>
                      <a:gd name="connsiteY1" fmla="*/ 264045 h 281700"/>
                      <a:gd name="connsiteX2" fmla="*/ 129906 w 259812"/>
                      <a:gd name="connsiteY2" fmla="*/ 220743 h 281700"/>
                      <a:gd name="connsiteX3" fmla="*/ 259813 w 259812"/>
                      <a:gd name="connsiteY3" fmla="*/ 30213 h 281700"/>
                      <a:gd name="connsiteX4" fmla="*/ 129906 w 259812"/>
                      <a:gd name="connsiteY4" fmla="*/ 64855 h 281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2" h="281700">
                        <a:moveTo>
                          <a:pt x="129906" y="64855"/>
                        </a:moveTo>
                        <a:cubicBezTo>
                          <a:pt x="60623" y="134138"/>
                          <a:pt x="0" y="229403"/>
                          <a:pt x="0" y="264045"/>
                        </a:cubicBezTo>
                        <a:cubicBezTo>
                          <a:pt x="0" y="298686"/>
                          <a:pt x="60623" y="281365"/>
                          <a:pt x="129906" y="220743"/>
                        </a:cubicBezTo>
                        <a:cubicBezTo>
                          <a:pt x="199190" y="160120"/>
                          <a:pt x="259813" y="73515"/>
                          <a:pt x="259813" y="30213"/>
                        </a:cubicBezTo>
                        <a:cubicBezTo>
                          <a:pt x="259813" y="-21749"/>
                          <a:pt x="199190" y="-4428"/>
                          <a:pt x="129906" y="64855"/>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927" name="Freeform: Shape 926">
                    <a:extLst>
                      <a:ext uri="{FF2B5EF4-FFF2-40B4-BE49-F238E27FC236}">
                        <a16:creationId xmlns="" xmlns:a16="http://schemas.microsoft.com/office/drawing/2014/main" id="{D309B371-0F1D-4F34-AF39-61A052090419}"/>
                      </a:ext>
                    </a:extLst>
                  </p:cNvPr>
                  <p:cNvSpPr/>
                  <p:nvPr/>
                </p:nvSpPr>
                <p:spPr>
                  <a:xfrm>
                    <a:off x="3558497" y="4444852"/>
                    <a:ext cx="259812" cy="281700"/>
                  </a:xfrm>
                  <a:custGeom>
                    <a:avLst/>
                    <a:gdLst>
                      <a:gd name="connsiteX0" fmla="*/ 129906 w 259812"/>
                      <a:gd name="connsiteY0" fmla="*/ 60958 h 281700"/>
                      <a:gd name="connsiteX1" fmla="*/ 0 w 259812"/>
                      <a:gd name="connsiteY1" fmla="*/ 17656 h 281700"/>
                      <a:gd name="connsiteX2" fmla="*/ 129906 w 259812"/>
                      <a:gd name="connsiteY2" fmla="*/ 216845 h 281700"/>
                      <a:gd name="connsiteX3" fmla="*/ 259813 w 259812"/>
                      <a:gd name="connsiteY3" fmla="*/ 251487 h 281700"/>
                      <a:gd name="connsiteX4" fmla="*/ 129906 w 259812"/>
                      <a:gd name="connsiteY4" fmla="*/ 60958 h 281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2" h="281700">
                        <a:moveTo>
                          <a:pt x="129906" y="60958"/>
                        </a:moveTo>
                        <a:cubicBezTo>
                          <a:pt x="60623" y="335"/>
                          <a:pt x="0" y="-16986"/>
                          <a:pt x="0" y="17656"/>
                        </a:cubicBezTo>
                        <a:cubicBezTo>
                          <a:pt x="0" y="52297"/>
                          <a:pt x="60623" y="147562"/>
                          <a:pt x="129906" y="216845"/>
                        </a:cubicBezTo>
                        <a:cubicBezTo>
                          <a:pt x="199190" y="286129"/>
                          <a:pt x="259813" y="303450"/>
                          <a:pt x="259813" y="251487"/>
                        </a:cubicBezTo>
                        <a:cubicBezTo>
                          <a:pt x="259813" y="208185"/>
                          <a:pt x="199190" y="121581"/>
                          <a:pt x="129906" y="60958"/>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909" name="Graphic 1">
                  <a:extLst>
                    <a:ext uri="{FF2B5EF4-FFF2-40B4-BE49-F238E27FC236}">
                      <a16:creationId xmlns="" xmlns:a16="http://schemas.microsoft.com/office/drawing/2014/main" id="{1EE57040-1517-49A2-B0A5-437F507E6D6C}"/>
                    </a:ext>
                  </a:extLst>
                </p:cNvPr>
                <p:cNvGrpSpPr/>
                <p:nvPr/>
              </p:nvGrpSpPr>
              <p:grpSpPr>
                <a:xfrm>
                  <a:off x="4147406" y="2285204"/>
                  <a:ext cx="259812" cy="2872164"/>
                  <a:chOff x="4147406" y="2285204"/>
                  <a:chExt cx="259812" cy="2872164"/>
                </a:xfrm>
                <a:grpFill/>
              </p:grpSpPr>
              <p:sp>
                <p:nvSpPr>
                  <p:cNvPr id="922" name="Freeform: Shape 921">
                    <a:extLst>
                      <a:ext uri="{FF2B5EF4-FFF2-40B4-BE49-F238E27FC236}">
                        <a16:creationId xmlns="" xmlns:a16="http://schemas.microsoft.com/office/drawing/2014/main" id="{672A3876-8019-41BF-B3D1-DFF00788086A}"/>
                      </a:ext>
                    </a:extLst>
                  </p:cNvPr>
                  <p:cNvSpPr/>
                  <p:nvPr/>
                </p:nvSpPr>
                <p:spPr>
                  <a:xfrm>
                    <a:off x="4259991" y="2364522"/>
                    <a:ext cx="35786" cy="2732362"/>
                  </a:xfrm>
                  <a:custGeom>
                    <a:avLst/>
                    <a:gdLst>
                      <a:gd name="connsiteX0" fmla="*/ 0 w 35786"/>
                      <a:gd name="connsiteY0" fmla="*/ 19486 h 2732362"/>
                      <a:gd name="connsiteX1" fmla="*/ 0 w 35786"/>
                      <a:gd name="connsiteY1" fmla="*/ 2712876 h 2732362"/>
                      <a:gd name="connsiteX2" fmla="*/ 34642 w 35786"/>
                      <a:gd name="connsiteY2" fmla="*/ 2712876 h 2732362"/>
                      <a:gd name="connsiteX3" fmla="*/ 34642 w 35786"/>
                      <a:gd name="connsiteY3" fmla="*/ 19486 h 2732362"/>
                      <a:gd name="connsiteX4" fmla="*/ 0 w 35786"/>
                      <a:gd name="connsiteY4" fmla="*/ 19486 h 2732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86" h="2732362">
                        <a:moveTo>
                          <a:pt x="0" y="19486"/>
                        </a:moveTo>
                        <a:cubicBezTo>
                          <a:pt x="0" y="920170"/>
                          <a:pt x="0" y="1812193"/>
                          <a:pt x="0" y="2712876"/>
                        </a:cubicBezTo>
                        <a:cubicBezTo>
                          <a:pt x="0" y="2738858"/>
                          <a:pt x="34642" y="2738858"/>
                          <a:pt x="34642" y="2712876"/>
                        </a:cubicBezTo>
                        <a:cubicBezTo>
                          <a:pt x="34642" y="1812193"/>
                          <a:pt x="34642" y="920170"/>
                          <a:pt x="34642" y="19486"/>
                        </a:cubicBezTo>
                        <a:cubicBezTo>
                          <a:pt x="43302" y="-6495"/>
                          <a:pt x="0" y="-6495"/>
                          <a:pt x="0" y="19486"/>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923" name="Freeform: Shape 922">
                    <a:extLst>
                      <a:ext uri="{FF2B5EF4-FFF2-40B4-BE49-F238E27FC236}">
                        <a16:creationId xmlns="" xmlns:a16="http://schemas.microsoft.com/office/drawing/2014/main" id="{C595AB07-E305-4AD7-9134-7108159D3312}"/>
                      </a:ext>
                    </a:extLst>
                  </p:cNvPr>
                  <p:cNvSpPr/>
                  <p:nvPr/>
                </p:nvSpPr>
                <p:spPr>
                  <a:xfrm>
                    <a:off x="4147406" y="2285204"/>
                    <a:ext cx="259812" cy="272347"/>
                  </a:xfrm>
                  <a:custGeom>
                    <a:avLst/>
                    <a:gdLst>
                      <a:gd name="connsiteX0" fmla="*/ 129906 w 259812"/>
                      <a:gd name="connsiteY0" fmla="*/ 20860 h 272347"/>
                      <a:gd name="connsiteX1" fmla="*/ 0 w 259812"/>
                      <a:gd name="connsiteY1" fmla="*/ 211389 h 272347"/>
                      <a:gd name="connsiteX2" fmla="*/ 129906 w 259812"/>
                      <a:gd name="connsiteY2" fmla="*/ 254691 h 272347"/>
                      <a:gd name="connsiteX3" fmla="*/ 259813 w 259812"/>
                      <a:gd name="connsiteY3" fmla="*/ 81483 h 272347"/>
                      <a:gd name="connsiteX4" fmla="*/ 129906 w 259812"/>
                      <a:gd name="connsiteY4" fmla="*/ 20860 h 272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2" h="272347">
                        <a:moveTo>
                          <a:pt x="129906" y="20860"/>
                        </a:moveTo>
                        <a:cubicBezTo>
                          <a:pt x="60623" y="64162"/>
                          <a:pt x="0" y="150766"/>
                          <a:pt x="0" y="211389"/>
                        </a:cubicBezTo>
                        <a:cubicBezTo>
                          <a:pt x="0" y="272012"/>
                          <a:pt x="60623" y="289333"/>
                          <a:pt x="129906" y="254691"/>
                        </a:cubicBezTo>
                        <a:cubicBezTo>
                          <a:pt x="199190" y="220050"/>
                          <a:pt x="259813" y="142106"/>
                          <a:pt x="259813" y="81483"/>
                        </a:cubicBezTo>
                        <a:cubicBezTo>
                          <a:pt x="259813" y="3539"/>
                          <a:pt x="207850" y="-22442"/>
                          <a:pt x="129906" y="20860"/>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924" name="Freeform: Shape 923">
                    <a:extLst>
                      <a:ext uri="{FF2B5EF4-FFF2-40B4-BE49-F238E27FC236}">
                        <a16:creationId xmlns="" xmlns:a16="http://schemas.microsoft.com/office/drawing/2014/main" id="{A79BD701-AB36-4F7A-9015-E0DC00B65929}"/>
                      </a:ext>
                    </a:extLst>
                  </p:cNvPr>
                  <p:cNvSpPr/>
                  <p:nvPr/>
                </p:nvSpPr>
                <p:spPr>
                  <a:xfrm>
                    <a:off x="4147406" y="4886534"/>
                    <a:ext cx="259812" cy="270834"/>
                  </a:xfrm>
                  <a:custGeom>
                    <a:avLst/>
                    <a:gdLst>
                      <a:gd name="connsiteX0" fmla="*/ 129906 w 259812"/>
                      <a:gd name="connsiteY0" fmla="*/ 17656 h 270834"/>
                      <a:gd name="connsiteX1" fmla="*/ 0 w 259812"/>
                      <a:gd name="connsiteY1" fmla="*/ 60958 h 270834"/>
                      <a:gd name="connsiteX2" fmla="*/ 129906 w 259812"/>
                      <a:gd name="connsiteY2" fmla="*/ 251487 h 270834"/>
                      <a:gd name="connsiteX3" fmla="*/ 259813 w 259812"/>
                      <a:gd name="connsiteY3" fmla="*/ 199524 h 270834"/>
                      <a:gd name="connsiteX4" fmla="*/ 129906 w 259812"/>
                      <a:gd name="connsiteY4" fmla="*/ 17656 h 270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2" h="270834">
                        <a:moveTo>
                          <a:pt x="129906" y="17656"/>
                        </a:moveTo>
                        <a:cubicBezTo>
                          <a:pt x="60623" y="-16986"/>
                          <a:pt x="0" y="335"/>
                          <a:pt x="0" y="60958"/>
                        </a:cubicBezTo>
                        <a:cubicBezTo>
                          <a:pt x="0" y="121581"/>
                          <a:pt x="60623" y="208185"/>
                          <a:pt x="129906" y="251487"/>
                        </a:cubicBezTo>
                        <a:cubicBezTo>
                          <a:pt x="199190" y="294789"/>
                          <a:pt x="259813" y="260147"/>
                          <a:pt x="259813" y="199524"/>
                        </a:cubicBezTo>
                        <a:cubicBezTo>
                          <a:pt x="259813" y="121581"/>
                          <a:pt x="207850" y="43637"/>
                          <a:pt x="129906" y="17656"/>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910" name="Graphic 1">
                  <a:extLst>
                    <a:ext uri="{FF2B5EF4-FFF2-40B4-BE49-F238E27FC236}">
                      <a16:creationId xmlns="" xmlns:a16="http://schemas.microsoft.com/office/drawing/2014/main" id="{4ADFF499-9B9D-4D20-A226-2C4CB48E2594}"/>
                    </a:ext>
                  </a:extLst>
                </p:cNvPr>
                <p:cNvGrpSpPr/>
                <p:nvPr/>
              </p:nvGrpSpPr>
              <p:grpSpPr>
                <a:xfrm>
                  <a:off x="4744975" y="2132856"/>
                  <a:ext cx="259812" cy="3169713"/>
                  <a:chOff x="4744975" y="2132856"/>
                  <a:chExt cx="259812" cy="3169713"/>
                </a:xfrm>
                <a:grpFill/>
              </p:grpSpPr>
              <p:sp>
                <p:nvSpPr>
                  <p:cNvPr id="919" name="Freeform: Shape 918">
                    <a:extLst>
                      <a:ext uri="{FF2B5EF4-FFF2-40B4-BE49-F238E27FC236}">
                        <a16:creationId xmlns="" xmlns:a16="http://schemas.microsoft.com/office/drawing/2014/main" id="{E0CCA3AE-F5F1-4A3D-8C39-F2778ED51232}"/>
                      </a:ext>
                    </a:extLst>
                  </p:cNvPr>
                  <p:cNvSpPr/>
                  <p:nvPr/>
                </p:nvSpPr>
                <p:spPr>
                  <a:xfrm>
                    <a:off x="4857560" y="2203062"/>
                    <a:ext cx="34641" cy="3049709"/>
                  </a:xfrm>
                  <a:custGeom>
                    <a:avLst/>
                    <a:gdLst>
                      <a:gd name="connsiteX0" fmla="*/ 0 w 34641"/>
                      <a:gd name="connsiteY0" fmla="*/ 16398 h 3049709"/>
                      <a:gd name="connsiteX1" fmla="*/ 0 w 34641"/>
                      <a:gd name="connsiteY1" fmla="*/ 3030223 h 3049709"/>
                      <a:gd name="connsiteX2" fmla="*/ 34641 w 34641"/>
                      <a:gd name="connsiteY2" fmla="*/ 3030223 h 3049709"/>
                      <a:gd name="connsiteX3" fmla="*/ 34641 w 34641"/>
                      <a:gd name="connsiteY3" fmla="*/ 16398 h 3049709"/>
                      <a:gd name="connsiteX4" fmla="*/ 0 w 34641"/>
                      <a:gd name="connsiteY4" fmla="*/ 16398 h 3049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41" h="3049709">
                        <a:moveTo>
                          <a:pt x="0" y="16398"/>
                        </a:moveTo>
                        <a:cubicBezTo>
                          <a:pt x="0" y="1021006"/>
                          <a:pt x="0" y="2025615"/>
                          <a:pt x="0" y="3030223"/>
                        </a:cubicBezTo>
                        <a:cubicBezTo>
                          <a:pt x="0" y="3056205"/>
                          <a:pt x="34641" y="3056205"/>
                          <a:pt x="34641" y="3030223"/>
                        </a:cubicBezTo>
                        <a:cubicBezTo>
                          <a:pt x="34641" y="2025615"/>
                          <a:pt x="34641" y="1021006"/>
                          <a:pt x="34641" y="16398"/>
                        </a:cubicBezTo>
                        <a:cubicBezTo>
                          <a:pt x="34641" y="-923"/>
                          <a:pt x="0" y="-9584"/>
                          <a:pt x="0" y="16398"/>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920" name="Freeform: Shape 919">
                    <a:extLst>
                      <a:ext uri="{FF2B5EF4-FFF2-40B4-BE49-F238E27FC236}">
                        <a16:creationId xmlns="" xmlns:a16="http://schemas.microsoft.com/office/drawing/2014/main" id="{FD44956C-650D-4DCA-89FD-710614D21FEC}"/>
                      </a:ext>
                    </a:extLst>
                  </p:cNvPr>
                  <p:cNvSpPr/>
                  <p:nvPr/>
                </p:nvSpPr>
                <p:spPr>
                  <a:xfrm>
                    <a:off x="4744975" y="2132856"/>
                    <a:ext cx="259812" cy="259812"/>
                  </a:xfrm>
                  <a:custGeom>
                    <a:avLst/>
                    <a:gdLst>
                      <a:gd name="connsiteX0" fmla="*/ 129906 w 259812"/>
                      <a:gd name="connsiteY0" fmla="*/ 0 h 259812"/>
                      <a:gd name="connsiteX1" fmla="*/ 0 w 259812"/>
                      <a:gd name="connsiteY1" fmla="*/ 138567 h 259812"/>
                      <a:gd name="connsiteX2" fmla="*/ 129906 w 259812"/>
                      <a:gd name="connsiteY2" fmla="*/ 259813 h 259812"/>
                      <a:gd name="connsiteX3" fmla="*/ 259813 w 259812"/>
                      <a:gd name="connsiteY3" fmla="*/ 138567 h 259812"/>
                      <a:gd name="connsiteX4" fmla="*/ 129906 w 259812"/>
                      <a:gd name="connsiteY4" fmla="*/ 0 h 259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2" h="259812">
                        <a:moveTo>
                          <a:pt x="129906" y="0"/>
                        </a:moveTo>
                        <a:cubicBezTo>
                          <a:pt x="60623" y="0"/>
                          <a:pt x="0" y="69283"/>
                          <a:pt x="0" y="138567"/>
                        </a:cubicBezTo>
                        <a:cubicBezTo>
                          <a:pt x="0" y="207850"/>
                          <a:pt x="60623" y="259813"/>
                          <a:pt x="129906" y="259813"/>
                        </a:cubicBezTo>
                        <a:cubicBezTo>
                          <a:pt x="199189" y="259813"/>
                          <a:pt x="259813" y="207850"/>
                          <a:pt x="259813" y="138567"/>
                        </a:cubicBezTo>
                        <a:cubicBezTo>
                          <a:pt x="259813" y="69283"/>
                          <a:pt x="199189" y="0"/>
                          <a:pt x="129906" y="0"/>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921" name="Freeform: Shape 920">
                    <a:extLst>
                      <a:ext uri="{FF2B5EF4-FFF2-40B4-BE49-F238E27FC236}">
                        <a16:creationId xmlns="" xmlns:a16="http://schemas.microsoft.com/office/drawing/2014/main" id="{82BFBF14-A149-416B-BACE-A7FE16CA867D}"/>
                      </a:ext>
                    </a:extLst>
                  </p:cNvPr>
                  <p:cNvSpPr/>
                  <p:nvPr/>
                </p:nvSpPr>
                <p:spPr>
                  <a:xfrm>
                    <a:off x="4744975" y="5042756"/>
                    <a:ext cx="259812" cy="259812"/>
                  </a:xfrm>
                  <a:custGeom>
                    <a:avLst/>
                    <a:gdLst>
                      <a:gd name="connsiteX0" fmla="*/ 129906 w 259812"/>
                      <a:gd name="connsiteY0" fmla="*/ 0 h 259812"/>
                      <a:gd name="connsiteX1" fmla="*/ 0 w 259812"/>
                      <a:gd name="connsiteY1" fmla="*/ 121246 h 259812"/>
                      <a:gd name="connsiteX2" fmla="*/ 129906 w 259812"/>
                      <a:gd name="connsiteY2" fmla="*/ 259813 h 259812"/>
                      <a:gd name="connsiteX3" fmla="*/ 259813 w 259812"/>
                      <a:gd name="connsiteY3" fmla="*/ 121246 h 259812"/>
                      <a:gd name="connsiteX4" fmla="*/ 129906 w 259812"/>
                      <a:gd name="connsiteY4" fmla="*/ 0 h 259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2" h="259812">
                        <a:moveTo>
                          <a:pt x="129906" y="0"/>
                        </a:moveTo>
                        <a:cubicBezTo>
                          <a:pt x="60623" y="0"/>
                          <a:pt x="0" y="51963"/>
                          <a:pt x="0" y="121246"/>
                        </a:cubicBezTo>
                        <a:cubicBezTo>
                          <a:pt x="0" y="190529"/>
                          <a:pt x="60623" y="259813"/>
                          <a:pt x="129906" y="259813"/>
                        </a:cubicBezTo>
                        <a:cubicBezTo>
                          <a:pt x="199189" y="259813"/>
                          <a:pt x="259813" y="190529"/>
                          <a:pt x="259813" y="121246"/>
                        </a:cubicBezTo>
                        <a:cubicBezTo>
                          <a:pt x="259813" y="51963"/>
                          <a:pt x="199189" y="0"/>
                          <a:pt x="129906" y="0"/>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911" name="Graphic 1">
                  <a:extLst>
                    <a:ext uri="{FF2B5EF4-FFF2-40B4-BE49-F238E27FC236}">
                      <a16:creationId xmlns="" xmlns:a16="http://schemas.microsoft.com/office/drawing/2014/main" id="{0BC6AF56-6F4E-4C5C-BF6A-696252D0E2A6}"/>
                    </a:ext>
                  </a:extLst>
                </p:cNvPr>
                <p:cNvGrpSpPr/>
                <p:nvPr/>
              </p:nvGrpSpPr>
              <p:grpSpPr>
                <a:xfrm>
                  <a:off x="5342544" y="2282126"/>
                  <a:ext cx="259812" cy="2871172"/>
                  <a:chOff x="5342544" y="2282126"/>
                  <a:chExt cx="259812" cy="2871172"/>
                </a:xfrm>
                <a:grpFill/>
              </p:grpSpPr>
              <p:sp>
                <p:nvSpPr>
                  <p:cNvPr id="916" name="Freeform: Shape 915">
                    <a:extLst>
                      <a:ext uri="{FF2B5EF4-FFF2-40B4-BE49-F238E27FC236}">
                        <a16:creationId xmlns="" xmlns:a16="http://schemas.microsoft.com/office/drawing/2014/main" id="{F64A4B44-ABA3-4CE0-8043-2BC955D6B94F}"/>
                      </a:ext>
                    </a:extLst>
                  </p:cNvPr>
                  <p:cNvSpPr/>
                  <p:nvPr/>
                </p:nvSpPr>
                <p:spPr>
                  <a:xfrm>
                    <a:off x="5455129" y="2358950"/>
                    <a:ext cx="34641" cy="2737934"/>
                  </a:xfrm>
                  <a:custGeom>
                    <a:avLst/>
                    <a:gdLst>
                      <a:gd name="connsiteX0" fmla="*/ 0 w 34641"/>
                      <a:gd name="connsiteY0" fmla="*/ 16398 h 2737934"/>
                      <a:gd name="connsiteX1" fmla="*/ 0 w 34641"/>
                      <a:gd name="connsiteY1" fmla="*/ 2718448 h 2737934"/>
                      <a:gd name="connsiteX2" fmla="*/ 34642 w 34641"/>
                      <a:gd name="connsiteY2" fmla="*/ 2718448 h 2737934"/>
                      <a:gd name="connsiteX3" fmla="*/ 34642 w 34641"/>
                      <a:gd name="connsiteY3" fmla="*/ 16398 h 2737934"/>
                      <a:gd name="connsiteX4" fmla="*/ 0 w 34641"/>
                      <a:gd name="connsiteY4" fmla="*/ 16398 h 2737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41" h="2737934">
                        <a:moveTo>
                          <a:pt x="0" y="16398"/>
                        </a:moveTo>
                        <a:cubicBezTo>
                          <a:pt x="0" y="917081"/>
                          <a:pt x="0" y="1817765"/>
                          <a:pt x="0" y="2718448"/>
                        </a:cubicBezTo>
                        <a:cubicBezTo>
                          <a:pt x="0" y="2744430"/>
                          <a:pt x="34642" y="2744430"/>
                          <a:pt x="34642" y="2718448"/>
                        </a:cubicBezTo>
                        <a:cubicBezTo>
                          <a:pt x="34642" y="1817765"/>
                          <a:pt x="34642" y="917081"/>
                          <a:pt x="34642" y="16398"/>
                        </a:cubicBezTo>
                        <a:cubicBezTo>
                          <a:pt x="34642" y="-923"/>
                          <a:pt x="0" y="-9584"/>
                          <a:pt x="0" y="16398"/>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917" name="Freeform: Shape 916">
                    <a:extLst>
                      <a:ext uri="{FF2B5EF4-FFF2-40B4-BE49-F238E27FC236}">
                        <a16:creationId xmlns="" xmlns:a16="http://schemas.microsoft.com/office/drawing/2014/main" id="{4FC62B95-E3FE-4782-8DA5-2F5EFA3A0C33}"/>
                      </a:ext>
                    </a:extLst>
                  </p:cNvPr>
                  <p:cNvSpPr/>
                  <p:nvPr/>
                </p:nvSpPr>
                <p:spPr>
                  <a:xfrm>
                    <a:off x="5342544" y="2282126"/>
                    <a:ext cx="259812" cy="266764"/>
                  </a:xfrm>
                  <a:custGeom>
                    <a:avLst/>
                    <a:gdLst>
                      <a:gd name="connsiteX0" fmla="*/ 129906 w 259812"/>
                      <a:gd name="connsiteY0" fmla="*/ 15277 h 266764"/>
                      <a:gd name="connsiteX1" fmla="*/ 0 w 259812"/>
                      <a:gd name="connsiteY1" fmla="*/ 75900 h 266764"/>
                      <a:gd name="connsiteX2" fmla="*/ 129906 w 259812"/>
                      <a:gd name="connsiteY2" fmla="*/ 249109 h 266764"/>
                      <a:gd name="connsiteX3" fmla="*/ 259813 w 259812"/>
                      <a:gd name="connsiteY3" fmla="*/ 205807 h 266764"/>
                      <a:gd name="connsiteX4" fmla="*/ 129906 w 259812"/>
                      <a:gd name="connsiteY4" fmla="*/ 15277 h 266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2" h="266764">
                        <a:moveTo>
                          <a:pt x="129906" y="15277"/>
                        </a:moveTo>
                        <a:cubicBezTo>
                          <a:pt x="60623" y="-19364"/>
                          <a:pt x="0" y="6617"/>
                          <a:pt x="0" y="75900"/>
                        </a:cubicBezTo>
                        <a:cubicBezTo>
                          <a:pt x="0" y="145184"/>
                          <a:pt x="60623" y="214467"/>
                          <a:pt x="129906" y="249109"/>
                        </a:cubicBezTo>
                        <a:cubicBezTo>
                          <a:pt x="199189" y="283750"/>
                          <a:pt x="259813" y="266430"/>
                          <a:pt x="259813" y="205807"/>
                        </a:cubicBezTo>
                        <a:cubicBezTo>
                          <a:pt x="259813" y="145184"/>
                          <a:pt x="199189" y="58579"/>
                          <a:pt x="129906" y="15277"/>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918" name="Freeform: Shape 917">
                    <a:extLst>
                      <a:ext uri="{FF2B5EF4-FFF2-40B4-BE49-F238E27FC236}">
                        <a16:creationId xmlns="" xmlns:a16="http://schemas.microsoft.com/office/drawing/2014/main" id="{904131FC-9965-43F7-8FAB-34A91CC576B4}"/>
                      </a:ext>
                    </a:extLst>
                  </p:cNvPr>
                  <p:cNvSpPr/>
                  <p:nvPr/>
                </p:nvSpPr>
                <p:spPr>
                  <a:xfrm>
                    <a:off x="5342544" y="4886534"/>
                    <a:ext cx="259812" cy="266764"/>
                  </a:xfrm>
                  <a:custGeom>
                    <a:avLst/>
                    <a:gdLst>
                      <a:gd name="connsiteX0" fmla="*/ 129906 w 259812"/>
                      <a:gd name="connsiteY0" fmla="*/ 17656 h 266764"/>
                      <a:gd name="connsiteX1" fmla="*/ 0 w 259812"/>
                      <a:gd name="connsiteY1" fmla="*/ 190864 h 266764"/>
                      <a:gd name="connsiteX2" fmla="*/ 129906 w 259812"/>
                      <a:gd name="connsiteY2" fmla="*/ 251487 h 266764"/>
                      <a:gd name="connsiteX3" fmla="*/ 259813 w 259812"/>
                      <a:gd name="connsiteY3" fmla="*/ 60958 h 266764"/>
                      <a:gd name="connsiteX4" fmla="*/ 129906 w 259812"/>
                      <a:gd name="connsiteY4" fmla="*/ 17656 h 266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2" h="266764">
                        <a:moveTo>
                          <a:pt x="129906" y="17656"/>
                        </a:moveTo>
                        <a:cubicBezTo>
                          <a:pt x="60623" y="52298"/>
                          <a:pt x="0" y="121581"/>
                          <a:pt x="0" y="190864"/>
                        </a:cubicBezTo>
                        <a:cubicBezTo>
                          <a:pt x="0" y="260147"/>
                          <a:pt x="60623" y="286129"/>
                          <a:pt x="129906" y="251487"/>
                        </a:cubicBezTo>
                        <a:cubicBezTo>
                          <a:pt x="199189" y="208185"/>
                          <a:pt x="259813" y="121581"/>
                          <a:pt x="259813" y="60958"/>
                        </a:cubicBezTo>
                        <a:cubicBezTo>
                          <a:pt x="259813" y="335"/>
                          <a:pt x="199189" y="-16986"/>
                          <a:pt x="129906" y="17656"/>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912" name="Graphic 1">
                  <a:extLst>
                    <a:ext uri="{FF2B5EF4-FFF2-40B4-BE49-F238E27FC236}">
                      <a16:creationId xmlns="" xmlns:a16="http://schemas.microsoft.com/office/drawing/2014/main" id="{9BD133A5-5089-4E4C-BF72-F50BEF568436}"/>
                    </a:ext>
                  </a:extLst>
                </p:cNvPr>
                <p:cNvGrpSpPr/>
                <p:nvPr/>
              </p:nvGrpSpPr>
              <p:grpSpPr>
                <a:xfrm>
                  <a:off x="5940112" y="2700211"/>
                  <a:ext cx="181869" cy="2035002"/>
                  <a:chOff x="5940112" y="2700211"/>
                  <a:chExt cx="181869" cy="2035002"/>
                </a:xfrm>
                <a:grpFill/>
              </p:grpSpPr>
              <p:sp>
                <p:nvSpPr>
                  <p:cNvPr id="913" name="Freeform: Shape 912">
                    <a:extLst>
                      <a:ext uri="{FF2B5EF4-FFF2-40B4-BE49-F238E27FC236}">
                        <a16:creationId xmlns="" xmlns:a16="http://schemas.microsoft.com/office/drawing/2014/main" id="{C3E89BC3-EB47-4D49-86B7-115C2D8785C0}"/>
                      </a:ext>
                    </a:extLst>
                  </p:cNvPr>
                  <p:cNvSpPr/>
                  <p:nvPr/>
                </p:nvSpPr>
                <p:spPr>
                  <a:xfrm>
                    <a:off x="6044038" y="2800631"/>
                    <a:ext cx="35786" cy="1845911"/>
                  </a:xfrm>
                  <a:custGeom>
                    <a:avLst/>
                    <a:gdLst>
                      <a:gd name="connsiteX0" fmla="*/ 0 w 35786"/>
                      <a:gd name="connsiteY0" fmla="*/ 16398 h 1845911"/>
                      <a:gd name="connsiteX1" fmla="*/ 0 w 35786"/>
                      <a:gd name="connsiteY1" fmla="*/ 1826425 h 1845911"/>
                      <a:gd name="connsiteX2" fmla="*/ 34642 w 35786"/>
                      <a:gd name="connsiteY2" fmla="*/ 1826425 h 1845911"/>
                      <a:gd name="connsiteX3" fmla="*/ 34642 w 35786"/>
                      <a:gd name="connsiteY3" fmla="*/ 16398 h 1845911"/>
                      <a:gd name="connsiteX4" fmla="*/ 0 w 35786"/>
                      <a:gd name="connsiteY4" fmla="*/ 16398 h 1845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86" h="1845911">
                        <a:moveTo>
                          <a:pt x="0" y="16398"/>
                        </a:moveTo>
                        <a:cubicBezTo>
                          <a:pt x="0" y="622627"/>
                          <a:pt x="0" y="1220196"/>
                          <a:pt x="0" y="1826425"/>
                        </a:cubicBezTo>
                        <a:cubicBezTo>
                          <a:pt x="0" y="1852406"/>
                          <a:pt x="34642" y="1852406"/>
                          <a:pt x="34642" y="1826425"/>
                        </a:cubicBezTo>
                        <a:cubicBezTo>
                          <a:pt x="34642" y="1220196"/>
                          <a:pt x="34642" y="622627"/>
                          <a:pt x="34642" y="16398"/>
                        </a:cubicBezTo>
                        <a:cubicBezTo>
                          <a:pt x="43302" y="-923"/>
                          <a:pt x="0" y="-9584"/>
                          <a:pt x="0" y="16398"/>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914" name="Freeform: Shape 913">
                    <a:extLst>
                      <a:ext uri="{FF2B5EF4-FFF2-40B4-BE49-F238E27FC236}">
                        <a16:creationId xmlns="" xmlns:a16="http://schemas.microsoft.com/office/drawing/2014/main" id="{8959F0CF-6C67-470F-8AE2-D08FA1A09EC2}"/>
                      </a:ext>
                    </a:extLst>
                  </p:cNvPr>
                  <p:cNvSpPr/>
                  <p:nvPr/>
                </p:nvSpPr>
                <p:spPr>
                  <a:xfrm>
                    <a:off x="5940112" y="2700211"/>
                    <a:ext cx="181869" cy="255384"/>
                  </a:xfrm>
                  <a:custGeom>
                    <a:avLst/>
                    <a:gdLst>
                      <a:gd name="connsiteX0" fmla="*/ 0 w 181869"/>
                      <a:gd name="connsiteY0" fmla="*/ 30213 h 255384"/>
                      <a:gd name="connsiteX1" fmla="*/ 129906 w 181869"/>
                      <a:gd name="connsiteY1" fmla="*/ 220743 h 255384"/>
                      <a:gd name="connsiteX2" fmla="*/ 181869 w 181869"/>
                      <a:gd name="connsiteY2" fmla="*/ 255384 h 255384"/>
                      <a:gd name="connsiteX3" fmla="*/ 181869 w 181869"/>
                      <a:gd name="connsiteY3" fmla="*/ 116818 h 255384"/>
                      <a:gd name="connsiteX4" fmla="*/ 129906 w 181869"/>
                      <a:gd name="connsiteY4" fmla="*/ 64855 h 255384"/>
                      <a:gd name="connsiteX5" fmla="*/ 0 w 181869"/>
                      <a:gd name="connsiteY5" fmla="*/ 30213 h 25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869" h="255384">
                        <a:moveTo>
                          <a:pt x="0" y="30213"/>
                        </a:moveTo>
                        <a:cubicBezTo>
                          <a:pt x="0" y="82176"/>
                          <a:pt x="60623" y="160120"/>
                          <a:pt x="129906" y="220743"/>
                        </a:cubicBezTo>
                        <a:cubicBezTo>
                          <a:pt x="147228" y="238063"/>
                          <a:pt x="164548" y="246724"/>
                          <a:pt x="181869" y="255384"/>
                        </a:cubicBezTo>
                        <a:lnTo>
                          <a:pt x="181869" y="116818"/>
                        </a:lnTo>
                        <a:cubicBezTo>
                          <a:pt x="164548" y="99497"/>
                          <a:pt x="147228" y="82176"/>
                          <a:pt x="129906" y="64855"/>
                        </a:cubicBezTo>
                        <a:cubicBezTo>
                          <a:pt x="51963" y="-4428"/>
                          <a:pt x="0" y="-21749"/>
                          <a:pt x="0" y="30213"/>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915" name="Freeform: Shape 914">
                    <a:extLst>
                      <a:ext uri="{FF2B5EF4-FFF2-40B4-BE49-F238E27FC236}">
                        <a16:creationId xmlns="" xmlns:a16="http://schemas.microsoft.com/office/drawing/2014/main" id="{BAEE9707-808B-4C10-8977-25C26FC9A82B}"/>
                      </a:ext>
                    </a:extLst>
                  </p:cNvPr>
                  <p:cNvSpPr/>
                  <p:nvPr/>
                </p:nvSpPr>
                <p:spPr>
                  <a:xfrm>
                    <a:off x="5940112" y="4471169"/>
                    <a:ext cx="181869" cy="264044"/>
                  </a:xfrm>
                  <a:custGeom>
                    <a:avLst/>
                    <a:gdLst>
                      <a:gd name="connsiteX0" fmla="*/ 0 w 181869"/>
                      <a:gd name="connsiteY0" fmla="*/ 233831 h 264044"/>
                      <a:gd name="connsiteX1" fmla="*/ 129906 w 181869"/>
                      <a:gd name="connsiteY1" fmla="*/ 199190 h 264044"/>
                      <a:gd name="connsiteX2" fmla="*/ 181869 w 181869"/>
                      <a:gd name="connsiteY2" fmla="*/ 138567 h 264044"/>
                      <a:gd name="connsiteX3" fmla="*/ 181869 w 181869"/>
                      <a:gd name="connsiteY3" fmla="*/ 0 h 264044"/>
                      <a:gd name="connsiteX4" fmla="*/ 129906 w 181869"/>
                      <a:gd name="connsiteY4" fmla="*/ 34642 h 264044"/>
                      <a:gd name="connsiteX5" fmla="*/ 0 w 181869"/>
                      <a:gd name="connsiteY5" fmla="*/ 233831 h 26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869" h="264044">
                        <a:moveTo>
                          <a:pt x="0" y="233831"/>
                        </a:moveTo>
                        <a:cubicBezTo>
                          <a:pt x="0" y="285794"/>
                          <a:pt x="60623" y="268473"/>
                          <a:pt x="129906" y="199190"/>
                        </a:cubicBezTo>
                        <a:cubicBezTo>
                          <a:pt x="147228" y="181869"/>
                          <a:pt x="164548" y="164548"/>
                          <a:pt x="181869" y="138567"/>
                        </a:cubicBezTo>
                        <a:lnTo>
                          <a:pt x="181869" y="0"/>
                        </a:lnTo>
                        <a:cubicBezTo>
                          <a:pt x="164548" y="8660"/>
                          <a:pt x="147228" y="25981"/>
                          <a:pt x="129906" y="34642"/>
                        </a:cubicBezTo>
                        <a:cubicBezTo>
                          <a:pt x="51963" y="103925"/>
                          <a:pt x="0" y="181869"/>
                          <a:pt x="0" y="233831"/>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grpSp>
            <p:nvGrpSpPr>
              <p:cNvPr id="848" name="Graphic 1">
                <a:extLst>
                  <a:ext uri="{FF2B5EF4-FFF2-40B4-BE49-F238E27FC236}">
                    <a16:creationId xmlns="" xmlns:a16="http://schemas.microsoft.com/office/drawing/2014/main" id="{38939D1F-EADC-4247-9FF5-C7977328165D}"/>
                  </a:ext>
                </a:extLst>
              </p:cNvPr>
              <p:cNvGrpSpPr/>
              <p:nvPr/>
            </p:nvGrpSpPr>
            <p:grpSpPr>
              <a:xfrm>
                <a:off x="6061358" y="2132856"/>
                <a:ext cx="6789768" cy="3169713"/>
                <a:chOff x="6061358" y="2132856"/>
                <a:chExt cx="6789768" cy="3169713"/>
              </a:xfrm>
              <a:grpFill/>
            </p:grpSpPr>
            <p:grpSp>
              <p:nvGrpSpPr>
                <p:cNvPr id="849" name="Graphic 1">
                  <a:extLst>
                    <a:ext uri="{FF2B5EF4-FFF2-40B4-BE49-F238E27FC236}">
                      <a16:creationId xmlns="" xmlns:a16="http://schemas.microsoft.com/office/drawing/2014/main" id="{3D91D6D6-41F1-4E37-BFC3-075CE3FEEDF2}"/>
                    </a:ext>
                  </a:extLst>
                </p:cNvPr>
                <p:cNvGrpSpPr/>
                <p:nvPr/>
              </p:nvGrpSpPr>
              <p:grpSpPr>
                <a:xfrm>
                  <a:off x="6061358" y="2249492"/>
                  <a:ext cx="6781107" cy="2951210"/>
                  <a:chOff x="6061358" y="2249492"/>
                  <a:chExt cx="6781107" cy="2951210"/>
                </a:xfrm>
                <a:grpFill/>
              </p:grpSpPr>
              <p:sp>
                <p:nvSpPr>
                  <p:cNvPr id="897" name="Freeform: Shape 896">
                    <a:extLst>
                      <a:ext uri="{FF2B5EF4-FFF2-40B4-BE49-F238E27FC236}">
                        <a16:creationId xmlns="" xmlns:a16="http://schemas.microsoft.com/office/drawing/2014/main" id="{5143C454-ED0A-4751-874F-787B3F0332C1}"/>
                      </a:ext>
                    </a:extLst>
                  </p:cNvPr>
                  <p:cNvSpPr/>
                  <p:nvPr/>
                </p:nvSpPr>
                <p:spPr>
                  <a:xfrm>
                    <a:off x="12842466" y="3137464"/>
                    <a:ext cx="86604" cy="60622"/>
                  </a:xfrm>
                  <a:custGeom>
                    <a:avLst/>
                    <a:gdLst>
                      <a:gd name="connsiteX0" fmla="*/ 0 w 86604"/>
                      <a:gd name="connsiteY0" fmla="*/ 60623 h 60622"/>
                      <a:gd name="connsiteX1" fmla="*/ 0 w 86604"/>
                      <a:gd name="connsiteY1" fmla="*/ 0 h 60622"/>
                      <a:gd name="connsiteX2" fmla="*/ 0 w 86604"/>
                      <a:gd name="connsiteY2" fmla="*/ 0 h 60622"/>
                      <a:gd name="connsiteX3" fmla="*/ 0 w 86604"/>
                      <a:gd name="connsiteY3" fmla="*/ 60623 h 60622"/>
                    </a:gdLst>
                    <a:ahLst/>
                    <a:cxnLst>
                      <a:cxn ang="0">
                        <a:pos x="connsiteX0" y="connsiteY0"/>
                      </a:cxn>
                      <a:cxn ang="0">
                        <a:pos x="connsiteX1" y="connsiteY1"/>
                      </a:cxn>
                      <a:cxn ang="0">
                        <a:pos x="connsiteX2" y="connsiteY2"/>
                      </a:cxn>
                      <a:cxn ang="0">
                        <a:pos x="connsiteX3" y="connsiteY3"/>
                      </a:cxn>
                    </a:cxnLst>
                    <a:rect l="l" t="t" r="r" b="b"/>
                    <a:pathLst>
                      <a:path w="86604" h="60622">
                        <a:moveTo>
                          <a:pt x="0" y="60623"/>
                        </a:moveTo>
                        <a:lnTo>
                          <a:pt x="0" y="0"/>
                        </a:lnTo>
                        <a:lnTo>
                          <a:pt x="0" y="0"/>
                        </a:lnTo>
                        <a:lnTo>
                          <a:pt x="0" y="60623"/>
                        </a:ln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898" name="Freeform: Shape 897">
                    <a:extLst>
                      <a:ext uri="{FF2B5EF4-FFF2-40B4-BE49-F238E27FC236}">
                        <a16:creationId xmlns="" xmlns:a16="http://schemas.microsoft.com/office/drawing/2014/main" id="{C08027D2-4694-46CB-B385-E2380F93A0A7}"/>
                      </a:ext>
                    </a:extLst>
                  </p:cNvPr>
                  <p:cNvSpPr/>
                  <p:nvPr/>
                </p:nvSpPr>
                <p:spPr>
                  <a:xfrm>
                    <a:off x="6061358" y="2249492"/>
                    <a:ext cx="6772447" cy="2951210"/>
                  </a:xfrm>
                  <a:custGeom>
                    <a:avLst/>
                    <a:gdLst>
                      <a:gd name="connsiteX0" fmla="*/ 6096935 w 6772447"/>
                      <a:gd name="connsiteY0" fmla="*/ 299064 h 2951210"/>
                      <a:gd name="connsiteX1" fmla="*/ 5369460 w 6772447"/>
                      <a:gd name="connsiteY1" fmla="*/ 4609 h 2951210"/>
                      <a:gd name="connsiteX2" fmla="*/ 4598682 w 6772447"/>
                      <a:gd name="connsiteY2" fmla="*/ 195139 h 2951210"/>
                      <a:gd name="connsiteX3" fmla="*/ 3100430 w 6772447"/>
                      <a:gd name="connsiteY3" fmla="*/ 1615447 h 2951210"/>
                      <a:gd name="connsiteX4" fmla="*/ 2312332 w 6772447"/>
                      <a:gd name="connsiteY4" fmla="*/ 2412206 h 2951210"/>
                      <a:gd name="connsiteX5" fmla="*/ 1472271 w 6772447"/>
                      <a:gd name="connsiteY5" fmla="*/ 2888529 h 2951210"/>
                      <a:gd name="connsiteX6" fmla="*/ 0 w 6772447"/>
                      <a:gd name="connsiteY6" fmla="*/ 2273639 h 2951210"/>
                      <a:gd name="connsiteX7" fmla="*/ 0 w 6772447"/>
                      <a:gd name="connsiteY7" fmla="*/ 2334262 h 2951210"/>
                      <a:gd name="connsiteX8" fmla="*/ 1030590 w 6772447"/>
                      <a:gd name="connsiteY8" fmla="*/ 2931831 h 2951210"/>
                      <a:gd name="connsiteX9" fmla="*/ 2537503 w 6772447"/>
                      <a:gd name="connsiteY9" fmla="*/ 2264979 h 2951210"/>
                      <a:gd name="connsiteX10" fmla="*/ 4079057 w 6772447"/>
                      <a:gd name="connsiteY10" fmla="*/ 628160 h 2951210"/>
                      <a:gd name="connsiteX11" fmla="*/ 4884476 w 6772447"/>
                      <a:gd name="connsiteY11" fmla="*/ 108534 h 2951210"/>
                      <a:gd name="connsiteX12" fmla="*/ 5802481 w 6772447"/>
                      <a:gd name="connsiteY12" fmla="*/ 177818 h 2951210"/>
                      <a:gd name="connsiteX13" fmla="*/ 6729146 w 6772447"/>
                      <a:gd name="connsiteY13" fmla="*/ 913953 h 2951210"/>
                      <a:gd name="connsiteX14" fmla="*/ 6772448 w 6772447"/>
                      <a:gd name="connsiteY14" fmla="*/ 957255 h 2951210"/>
                      <a:gd name="connsiteX15" fmla="*/ 6772448 w 6772447"/>
                      <a:gd name="connsiteY15" fmla="*/ 896632 h 2951210"/>
                      <a:gd name="connsiteX16" fmla="*/ 6096935 w 6772447"/>
                      <a:gd name="connsiteY16" fmla="*/ 299064 h 2951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72447" h="2951210">
                        <a:moveTo>
                          <a:pt x="6096935" y="299064"/>
                        </a:moveTo>
                        <a:cubicBezTo>
                          <a:pt x="5880425" y="151836"/>
                          <a:pt x="5637933" y="30591"/>
                          <a:pt x="5369460" y="4609"/>
                        </a:cubicBezTo>
                        <a:cubicBezTo>
                          <a:pt x="5100987" y="-21372"/>
                          <a:pt x="4832513" y="65232"/>
                          <a:pt x="4598682" y="195139"/>
                        </a:cubicBezTo>
                        <a:cubicBezTo>
                          <a:pt x="4001114" y="532895"/>
                          <a:pt x="3550772" y="1104483"/>
                          <a:pt x="3100430" y="1615447"/>
                        </a:cubicBezTo>
                        <a:cubicBezTo>
                          <a:pt x="2849278" y="1892581"/>
                          <a:pt x="2598126" y="2169714"/>
                          <a:pt x="2312332" y="2412206"/>
                        </a:cubicBezTo>
                        <a:cubicBezTo>
                          <a:pt x="2069840" y="2620056"/>
                          <a:pt x="1792707" y="2810585"/>
                          <a:pt x="1472271" y="2888529"/>
                        </a:cubicBezTo>
                        <a:cubicBezTo>
                          <a:pt x="909344" y="3018435"/>
                          <a:pt x="398379" y="2654698"/>
                          <a:pt x="0" y="2273639"/>
                        </a:cubicBezTo>
                        <a:lnTo>
                          <a:pt x="0" y="2334262"/>
                        </a:lnTo>
                        <a:cubicBezTo>
                          <a:pt x="294454" y="2611396"/>
                          <a:pt x="632211" y="2853887"/>
                          <a:pt x="1030590" y="2931831"/>
                        </a:cubicBezTo>
                        <a:cubicBezTo>
                          <a:pt x="1619499" y="3044416"/>
                          <a:pt x="2139124" y="2646037"/>
                          <a:pt x="2537503" y="2264979"/>
                        </a:cubicBezTo>
                        <a:cubicBezTo>
                          <a:pt x="3083109" y="1745354"/>
                          <a:pt x="3524791" y="1130464"/>
                          <a:pt x="4079057" y="628160"/>
                        </a:cubicBezTo>
                        <a:cubicBezTo>
                          <a:pt x="4312889" y="411649"/>
                          <a:pt x="4581362" y="212459"/>
                          <a:pt x="4884476" y="108534"/>
                        </a:cubicBezTo>
                        <a:cubicBezTo>
                          <a:pt x="5196252" y="4609"/>
                          <a:pt x="5508026" y="39251"/>
                          <a:pt x="5802481" y="177818"/>
                        </a:cubicBezTo>
                        <a:cubicBezTo>
                          <a:pt x="6157558" y="351026"/>
                          <a:pt x="6460672" y="628160"/>
                          <a:pt x="6729146" y="913953"/>
                        </a:cubicBezTo>
                        <a:cubicBezTo>
                          <a:pt x="6746466" y="931274"/>
                          <a:pt x="6755127" y="948595"/>
                          <a:pt x="6772448" y="957255"/>
                        </a:cubicBezTo>
                        <a:lnTo>
                          <a:pt x="6772448" y="896632"/>
                        </a:lnTo>
                        <a:cubicBezTo>
                          <a:pt x="6573258" y="671462"/>
                          <a:pt x="6348087" y="463611"/>
                          <a:pt x="6096935" y="299064"/>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850" name="Graphic 1">
                  <a:extLst>
                    <a:ext uri="{FF2B5EF4-FFF2-40B4-BE49-F238E27FC236}">
                      <a16:creationId xmlns="" xmlns:a16="http://schemas.microsoft.com/office/drawing/2014/main" id="{EEE10485-5F53-4019-83B3-B9C60B469611}"/>
                    </a:ext>
                  </a:extLst>
                </p:cNvPr>
                <p:cNvGrpSpPr/>
                <p:nvPr/>
              </p:nvGrpSpPr>
              <p:grpSpPr>
                <a:xfrm>
                  <a:off x="6078679" y="2250581"/>
                  <a:ext cx="6772447" cy="2941634"/>
                  <a:chOff x="6078679" y="2250581"/>
                  <a:chExt cx="6772447" cy="2941634"/>
                </a:xfrm>
                <a:grpFill/>
              </p:grpSpPr>
              <p:sp>
                <p:nvSpPr>
                  <p:cNvPr id="895" name="Freeform: Shape 894">
                    <a:extLst>
                      <a:ext uri="{FF2B5EF4-FFF2-40B4-BE49-F238E27FC236}">
                        <a16:creationId xmlns="" xmlns:a16="http://schemas.microsoft.com/office/drawing/2014/main" id="{95171ECF-DC16-4C88-A446-9B8D9743ABE0}"/>
                      </a:ext>
                    </a:extLst>
                  </p:cNvPr>
                  <p:cNvSpPr/>
                  <p:nvPr/>
                </p:nvSpPr>
                <p:spPr>
                  <a:xfrm>
                    <a:off x="12842466" y="4237337"/>
                    <a:ext cx="86604" cy="51962"/>
                  </a:xfrm>
                  <a:custGeom>
                    <a:avLst/>
                    <a:gdLst>
                      <a:gd name="connsiteX0" fmla="*/ 0 w 86604"/>
                      <a:gd name="connsiteY0" fmla="*/ 51963 h 51962"/>
                      <a:gd name="connsiteX1" fmla="*/ 0 w 86604"/>
                      <a:gd name="connsiteY1" fmla="*/ 0 h 51962"/>
                      <a:gd name="connsiteX2" fmla="*/ 0 w 86604"/>
                      <a:gd name="connsiteY2" fmla="*/ 0 h 51962"/>
                      <a:gd name="connsiteX3" fmla="*/ 0 w 86604"/>
                      <a:gd name="connsiteY3" fmla="*/ 51963 h 51962"/>
                    </a:gdLst>
                    <a:ahLst/>
                    <a:cxnLst>
                      <a:cxn ang="0">
                        <a:pos x="connsiteX0" y="connsiteY0"/>
                      </a:cxn>
                      <a:cxn ang="0">
                        <a:pos x="connsiteX1" y="connsiteY1"/>
                      </a:cxn>
                      <a:cxn ang="0">
                        <a:pos x="connsiteX2" y="connsiteY2"/>
                      </a:cxn>
                      <a:cxn ang="0">
                        <a:pos x="connsiteX3" y="connsiteY3"/>
                      </a:cxn>
                    </a:cxnLst>
                    <a:rect l="l" t="t" r="r" b="b"/>
                    <a:pathLst>
                      <a:path w="86604" h="51962">
                        <a:moveTo>
                          <a:pt x="0" y="51963"/>
                        </a:moveTo>
                        <a:lnTo>
                          <a:pt x="0" y="0"/>
                        </a:lnTo>
                        <a:lnTo>
                          <a:pt x="0" y="0"/>
                        </a:lnTo>
                        <a:lnTo>
                          <a:pt x="0" y="51963"/>
                        </a:ln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896" name="Freeform: Shape 895">
                    <a:extLst>
                      <a:ext uri="{FF2B5EF4-FFF2-40B4-BE49-F238E27FC236}">
                        <a16:creationId xmlns="" xmlns:a16="http://schemas.microsoft.com/office/drawing/2014/main" id="{84D7931E-4E75-4FB8-AD1B-D8C33808A640}"/>
                      </a:ext>
                    </a:extLst>
                  </p:cNvPr>
                  <p:cNvSpPr/>
                  <p:nvPr/>
                </p:nvSpPr>
                <p:spPr>
                  <a:xfrm>
                    <a:off x="6078679" y="2250581"/>
                    <a:ext cx="6772447" cy="2941634"/>
                  </a:xfrm>
                  <a:custGeom>
                    <a:avLst/>
                    <a:gdLst>
                      <a:gd name="connsiteX0" fmla="*/ 6226841 w 6772447"/>
                      <a:gd name="connsiteY0" fmla="*/ 2489061 h 2941634"/>
                      <a:gd name="connsiteX1" fmla="*/ 5386780 w 6772447"/>
                      <a:gd name="connsiteY1" fmla="*/ 2896100 h 2941634"/>
                      <a:gd name="connsiteX2" fmla="*/ 4477436 w 6772447"/>
                      <a:gd name="connsiteY2" fmla="*/ 2636288 h 2941634"/>
                      <a:gd name="connsiteX3" fmla="*/ 2901240 w 6772447"/>
                      <a:gd name="connsiteY3" fmla="*/ 1060092 h 2941634"/>
                      <a:gd name="connsiteX4" fmla="*/ 1446290 w 6772447"/>
                      <a:gd name="connsiteY4" fmla="*/ 20841 h 2941634"/>
                      <a:gd name="connsiteX5" fmla="*/ 0 w 6772447"/>
                      <a:gd name="connsiteY5" fmla="*/ 627071 h 2941634"/>
                      <a:gd name="connsiteX6" fmla="*/ 0 w 6772447"/>
                      <a:gd name="connsiteY6" fmla="*/ 679033 h 2941634"/>
                      <a:gd name="connsiteX7" fmla="*/ 155887 w 6772447"/>
                      <a:gd name="connsiteY7" fmla="*/ 540466 h 2941634"/>
                      <a:gd name="connsiteX8" fmla="*/ 995948 w 6772447"/>
                      <a:gd name="connsiteY8" fmla="*/ 64143 h 2941634"/>
                      <a:gd name="connsiteX9" fmla="*/ 2710711 w 6772447"/>
                      <a:gd name="connsiteY9" fmla="*/ 912864 h 2941634"/>
                      <a:gd name="connsiteX10" fmla="*/ 4226284 w 6772447"/>
                      <a:gd name="connsiteY10" fmla="*/ 2497721 h 2941634"/>
                      <a:gd name="connsiteX11" fmla="*/ 5715877 w 6772447"/>
                      <a:gd name="connsiteY11" fmla="*/ 2852798 h 2941634"/>
                      <a:gd name="connsiteX12" fmla="*/ 6555937 w 6772447"/>
                      <a:gd name="connsiteY12" fmla="*/ 2255229 h 2941634"/>
                      <a:gd name="connsiteX13" fmla="*/ 6772447 w 6772447"/>
                      <a:gd name="connsiteY13" fmla="*/ 2038719 h 2941634"/>
                      <a:gd name="connsiteX14" fmla="*/ 6772447 w 6772447"/>
                      <a:gd name="connsiteY14" fmla="*/ 1986756 h 2941634"/>
                      <a:gd name="connsiteX15" fmla="*/ 6226841 w 6772447"/>
                      <a:gd name="connsiteY15" fmla="*/ 2489061 h 2941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72447" h="2941634">
                        <a:moveTo>
                          <a:pt x="6226841" y="2489061"/>
                        </a:moveTo>
                        <a:cubicBezTo>
                          <a:pt x="5984349" y="2679590"/>
                          <a:pt x="5698556" y="2852798"/>
                          <a:pt x="5386780" y="2896100"/>
                        </a:cubicBezTo>
                        <a:cubicBezTo>
                          <a:pt x="5057684" y="2939402"/>
                          <a:pt x="4745910" y="2809496"/>
                          <a:pt x="4477436" y="2636288"/>
                        </a:cubicBezTo>
                        <a:cubicBezTo>
                          <a:pt x="3853886" y="2220588"/>
                          <a:pt x="3394884" y="1597037"/>
                          <a:pt x="2901240" y="1060092"/>
                        </a:cubicBezTo>
                        <a:cubicBezTo>
                          <a:pt x="2511522" y="635731"/>
                          <a:pt x="2035198" y="133427"/>
                          <a:pt x="1446290" y="20841"/>
                        </a:cubicBezTo>
                        <a:cubicBezTo>
                          <a:pt x="892023" y="-91744"/>
                          <a:pt x="389719" y="271993"/>
                          <a:pt x="0" y="627071"/>
                        </a:cubicBezTo>
                        <a:lnTo>
                          <a:pt x="0" y="679033"/>
                        </a:lnTo>
                        <a:cubicBezTo>
                          <a:pt x="51962" y="627071"/>
                          <a:pt x="103925" y="583769"/>
                          <a:pt x="155887" y="540466"/>
                        </a:cubicBezTo>
                        <a:cubicBezTo>
                          <a:pt x="398379" y="332616"/>
                          <a:pt x="675512" y="142087"/>
                          <a:pt x="995948" y="64143"/>
                        </a:cubicBezTo>
                        <a:cubicBezTo>
                          <a:pt x="1680121" y="-91744"/>
                          <a:pt x="2269030" y="462523"/>
                          <a:pt x="2710711" y="912864"/>
                        </a:cubicBezTo>
                        <a:cubicBezTo>
                          <a:pt x="3221676" y="1432490"/>
                          <a:pt x="3654697" y="2038719"/>
                          <a:pt x="4226284" y="2497721"/>
                        </a:cubicBezTo>
                        <a:cubicBezTo>
                          <a:pt x="4659306" y="2844138"/>
                          <a:pt x="5170270" y="3077969"/>
                          <a:pt x="5715877" y="2852798"/>
                        </a:cubicBezTo>
                        <a:cubicBezTo>
                          <a:pt x="6036312" y="2722892"/>
                          <a:pt x="6313445" y="2497721"/>
                          <a:pt x="6555937" y="2255229"/>
                        </a:cubicBezTo>
                        <a:cubicBezTo>
                          <a:pt x="6625220" y="2185946"/>
                          <a:pt x="6703164" y="2116663"/>
                          <a:pt x="6772447" y="2038719"/>
                        </a:cubicBezTo>
                        <a:lnTo>
                          <a:pt x="6772447" y="1986756"/>
                        </a:lnTo>
                        <a:cubicBezTo>
                          <a:pt x="6599239" y="2159965"/>
                          <a:pt x="6417370" y="2333173"/>
                          <a:pt x="6226841" y="2489061"/>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851" name="Graphic 1">
                  <a:extLst>
                    <a:ext uri="{FF2B5EF4-FFF2-40B4-BE49-F238E27FC236}">
                      <a16:creationId xmlns="" xmlns:a16="http://schemas.microsoft.com/office/drawing/2014/main" id="{0DF5EB1E-4429-4D81-A24D-081274551713}"/>
                    </a:ext>
                  </a:extLst>
                </p:cNvPr>
                <p:cNvGrpSpPr/>
                <p:nvPr/>
              </p:nvGrpSpPr>
              <p:grpSpPr>
                <a:xfrm>
                  <a:off x="12539351" y="2839471"/>
                  <a:ext cx="259812" cy="1756483"/>
                  <a:chOff x="12539351" y="2839471"/>
                  <a:chExt cx="259812" cy="1756483"/>
                </a:xfrm>
                <a:grpFill/>
              </p:grpSpPr>
              <p:sp>
                <p:nvSpPr>
                  <p:cNvPr id="892" name="Freeform: Shape 891">
                    <a:extLst>
                      <a:ext uri="{FF2B5EF4-FFF2-40B4-BE49-F238E27FC236}">
                        <a16:creationId xmlns="" xmlns:a16="http://schemas.microsoft.com/office/drawing/2014/main" id="{974B8749-E138-4649-8824-24A893F2F33B}"/>
                      </a:ext>
                    </a:extLst>
                  </p:cNvPr>
                  <p:cNvSpPr/>
                  <p:nvPr/>
                </p:nvSpPr>
                <p:spPr>
                  <a:xfrm>
                    <a:off x="12643277" y="2947858"/>
                    <a:ext cx="35786" cy="1551456"/>
                  </a:xfrm>
                  <a:custGeom>
                    <a:avLst/>
                    <a:gdLst>
                      <a:gd name="connsiteX0" fmla="*/ 0 w 35786"/>
                      <a:gd name="connsiteY0" fmla="*/ 16398 h 1551456"/>
                      <a:gd name="connsiteX1" fmla="*/ 0 w 35786"/>
                      <a:gd name="connsiteY1" fmla="*/ 1531971 h 1551456"/>
                      <a:gd name="connsiteX2" fmla="*/ 34641 w 35786"/>
                      <a:gd name="connsiteY2" fmla="*/ 1531971 h 1551456"/>
                      <a:gd name="connsiteX3" fmla="*/ 34641 w 35786"/>
                      <a:gd name="connsiteY3" fmla="*/ 16398 h 1551456"/>
                      <a:gd name="connsiteX4" fmla="*/ 0 w 35786"/>
                      <a:gd name="connsiteY4" fmla="*/ 16398 h 1551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86" h="1551456">
                        <a:moveTo>
                          <a:pt x="0" y="16398"/>
                        </a:moveTo>
                        <a:cubicBezTo>
                          <a:pt x="0" y="518702"/>
                          <a:pt x="0" y="1029667"/>
                          <a:pt x="0" y="1531971"/>
                        </a:cubicBezTo>
                        <a:cubicBezTo>
                          <a:pt x="0" y="1557952"/>
                          <a:pt x="34641" y="1557952"/>
                          <a:pt x="34641" y="1531971"/>
                        </a:cubicBezTo>
                        <a:cubicBezTo>
                          <a:pt x="34641" y="1029667"/>
                          <a:pt x="34641" y="518702"/>
                          <a:pt x="34641" y="16398"/>
                        </a:cubicBezTo>
                        <a:cubicBezTo>
                          <a:pt x="43302" y="-923"/>
                          <a:pt x="0" y="-9584"/>
                          <a:pt x="0" y="16398"/>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893" name="Freeform: Shape 892">
                    <a:extLst>
                      <a:ext uri="{FF2B5EF4-FFF2-40B4-BE49-F238E27FC236}">
                        <a16:creationId xmlns="" xmlns:a16="http://schemas.microsoft.com/office/drawing/2014/main" id="{7497D4DF-849A-498C-B38A-698483C56CE7}"/>
                      </a:ext>
                    </a:extLst>
                  </p:cNvPr>
                  <p:cNvSpPr/>
                  <p:nvPr/>
                </p:nvSpPr>
                <p:spPr>
                  <a:xfrm>
                    <a:off x="12539351" y="2839471"/>
                    <a:ext cx="259812" cy="289400"/>
                  </a:xfrm>
                  <a:custGeom>
                    <a:avLst/>
                    <a:gdLst>
                      <a:gd name="connsiteX0" fmla="*/ 0 w 259812"/>
                      <a:gd name="connsiteY0" fmla="*/ 20860 h 289400"/>
                      <a:gd name="connsiteX1" fmla="*/ 129906 w 259812"/>
                      <a:gd name="connsiteY1" fmla="*/ 211389 h 289400"/>
                      <a:gd name="connsiteX2" fmla="*/ 259813 w 259812"/>
                      <a:gd name="connsiteY2" fmla="*/ 280673 h 289400"/>
                      <a:gd name="connsiteX3" fmla="*/ 129906 w 259812"/>
                      <a:gd name="connsiteY3" fmla="*/ 81483 h 289400"/>
                      <a:gd name="connsiteX4" fmla="*/ 0 w 259812"/>
                      <a:gd name="connsiteY4" fmla="*/ 20860 h 289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2" h="289400">
                        <a:moveTo>
                          <a:pt x="0" y="20860"/>
                        </a:moveTo>
                        <a:cubicBezTo>
                          <a:pt x="0" y="64162"/>
                          <a:pt x="60624" y="142106"/>
                          <a:pt x="129906" y="211389"/>
                        </a:cubicBezTo>
                        <a:cubicBezTo>
                          <a:pt x="199190" y="272012"/>
                          <a:pt x="259813" y="306654"/>
                          <a:pt x="259813" y="280673"/>
                        </a:cubicBezTo>
                        <a:cubicBezTo>
                          <a:pt x="259813" y="254691"/>
                          <a:pt x="199190" y="159427"/>
                          <a:pt x="129906" y="81483"/>
                        </a:cubicBezTo>
                        <a:cubicBezTo>
                          <a:pt x="51963" y="3539"/>
                          <a:pt x="0" y="-22442"/>
                          <a:pt x="0" y="20860"/>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894" name="Freeform: Shape 893">
                    <a:extLst>
                      <a:ext uri="{FF2B5EF4-FFF2-40B4-BE49-F238E27FC236}">
                        <a16:creationId xmlns="" xmlns:a16="http://schemas.microsoft.com/office/drawing/2014/main" id="{77572FDA-4EEE-4BFB-998D-25F8939DB5F9}"/>
                      </a:ext>
                    </a:extLst>
                  </p:cNvPr>
                  <p:cNvSpPr/>
                  <p:nvPr/>
                </p:nvSpPr>
                <p:spPr>
                  <a:xfrm>
                    <a:off x="12539351" y="4306553"/>
                    <a:ext cx="259812" cy="289400"/>
                  </a:xfrm>
                  <a:custGeom>
                    <a:avLst/>
                    <a:gdLst>
                      <a:gd name="connsiteX0" fmla="*/ 129906 w 259812"/>
                      <a:gd name="connsiteY0" fmla="*/ 78011 h 289400"/>
                      <a:gd name="connsiteX1" fmla="*/ 0 w 259812"/>
                      <a:gd name="connsiteY1" fmla="*/ 268540 h 289400"/>
                      <a:gd name="connsiteX2" fmla="*/ 129906 w 259812"/>
                      <a:gd name="connsiteY2" fmla="*/ 207917 h 289400"/>
                      <a:gd name="connsiteX3" fmla="*/ 259813 w 259812"/>
                      <a:gd name="connsiteY3" fmla="*/ 8728 h 289400"/>
                      <a:gd name="connsiteX4" fmla="*/ 129906 w 259812"/>
                      <a:gd name="connsiteY4" fmla="*/ 78011 h 289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2" h="289400">
                        <a:moveTo>
                          <a:pt x="129906" y="78011"/>
                        </a:moveTo>
                        <a:cubicBezTo>
                          <a:pt x="60624" y="138634"/>
                          <a:pt x="0" y="225238"/>
                          <a:pt x="0" y="268540"/>
                        </a:cubicBezTo>
                        <a:cubicBezTo>
                          <a:pt x="0" y="311843"/>
                          <a:pt x="60624" y="285861"/>
                          <a:pt x="129906" y="207917"/>
                        </a:cubicBezTo>
                        <a:cubicBezTo>
                          <a:pt x="199190" y="129974"/>
                          <a:pt x="259813" y="43369"/>
                          <a:pt x="259813" y="8728"/>
                        </a:cubicBezTo>
                        <a:cubicBezTo>
                          <a:pt x="259813" y="-17254"/>
                          <a:pt x="199190" y="17388"/>
                          <a:pt x="129906" y="78011"/>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852" name="Graphic 1">
                  <a:extLst>
                    <a:ext uri="{FF2B5EF4-FFF2-40B4-BE49-F238E27FC236}">
                      <a16:creationId xmlns="" xmlns:a16="http://schemas.microsoft.com/office/drawing/2014/main" id="{68EECBD0-47F3-4D8D-9B97-1A123A478877}"/>
                    </a:ext>
                  </a:extLst>
                </p:cNvPr>
                <p:cNvGrpSpPr/>
                <p:nvPr/>
              </p:nvGrpSpPr>
              <p:grpSpPr>
                <a:xfrm>
                  <a:off x="11941783" y="2364807"/>
                  <a:ext cx="259812" cy="2702002"/>
                  <a:chOff x="11941783" y="2364807"/>
                  <a:chExt cx="259812" cy="2702002"/>
                </a:xfrm>
                <a:grpFill/>
              </p:grpSpPr>
              <p:sp>
                <p:nvSpPr>
                  <p:cNvPr id="889" name="Freeform: Shape 888">
                    <a:extLst>
                      <a:ext uri="{FF2B5EF4-FFF2-40B4-BE49-F238E27FC236}">
                        <a16:creationId xmlns="" xmlns:a16="http://schemas.microsoft.com/office/drawing/2014/main" id="{7CF98999-0BB2-4DBB-89C9-7EE8CA3D2F07}"/>
                      </a:ext>
                    </a:extLst>
                  </p:cNvPr>
                  <p:cNvSpPr/>
                  <p:nvPr/>
                </p:nvSpPr>
                <p:spPr>
                  <a:xfrm>
                    <a:off x="12054368" y="2445554"/>
                    <a:ext cx="34641" cy="2556065"/>
                  </a:xfrm>
                  <a:custGeom>
                    <a:avLst/>
                    <a:gdLst>
                      <a:gd name="connsiteX0" fmla="*/ 0 w 34641"/>
                      <a:gd name="connsiteY0" fmla="*/ 16398 h 2556065"/>
                      <a:gd name="connsiteX1" fmla="*/ 0 w 34641"/>
                      <a:gd name="connsiteY1" fmla="*/ 2536580 h 2556065"/>
                      <a:gd name="connsiteX2" fmla="*/ 34641 w 34641"/>
                      <a:gd name="connsiteY2" fmla="*/ 2536580 h 2556065"/>
                      <a:gd name="connsiteX3" fmla="*/ 34641 w 34641"/>
                      <a:gd name="connsiteY3" fmla="*/ 16398 h 2556065"/>
                      <a:gd name="connsiteX4" fmla="*/ 0 w 34641"/>
                      <a:gd name="connsiteY4" fmla="*/ 16398 h 2556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41" h="2556065">
                        <a:moveTo>
                          <a:pt x="0" y="16398"/>
                        </a:moveTo>
                        <a:cubicBezTo>
                          <a:pt x="0" y="856458"/>
                          <a:pt x="0" y="1696519"/>
                          <a:pt x="0" y="2536580"/>
                        </a:cubicBezTo>
                        <a:cubicBezTo>
                          <a:pt x="0" y="2562561"/>
                          <a:pt x="34641" y="2562561"/>
                          <a:pt x="34641" y="2536580"/>
                        </a:cubicBezTo>
                        <a:cubicBezTo>
                          <a:pt x="34641" y="1696519"/>
                          <a:pt x="34641" y="856458"/>
                          <a:pt x="34641" y="16398"/>
                        </a:cubicBezTo>
                        <a:cubicBezTo>
                          <a:pt x="34641" y="-923"/>
                          <a:pt x="0" y="-9584"/>
                          <a:pt x="0" y="16398"/>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890" name="Freeform: Shape 889">
                    <a:extLst>
                      <a:ext uri="{FF2B5EF4-FFF2-40B4-BE49-F238E27FC236}">
                        <a16:creationId xmlns="" xmlns:a16="http://schemas.microsoft.com/office/drawing/2014/main" id="{FEAB0CE4-3803-4B17-A68A-B560F9CD30AC}"/>
                      </a:ext>
                    </a:extLst>
                  </p:cNvPr>
                  <p:cNvSpPr/>
                  <p:nvPr/>
                </p:nvSpPr>
                <p:spPr>
                  <a:xfrm>
                    <a:off x="11941783" y="2364807"/>
                    <a:ext cx="259812" cy="271435"/>
                  </a:xfrm>
                  <a:custGeom>
                    <a:avLst/>
                    <a:gdLst>
                      <a:gd name="connsiteX0" fmla="*/ 129906 w 259812"/>
                      <a:gd name="connsiteY0" fmla="*/ 27861 h 271435"/>
                      <a:gd name="connsiteX1" fmla="*/ 0 w 259812"/>
                      <a:gd name="connsiteY1" fmla="*/ 62502 h 271435"/>
                      <a:gd name="connsiteX2" fmla="*/ 129906 w 259812"/>
                      <a:gd name="connsiteY2" fmla="*/ 244371 h 271435"/>
                      <a:gd name="connsiteX3" fmla="*/ 259813 w 259812"/>
                      <a:gd name="connsiteY3" fmla="*/ 218390 h 271435"/>
                      <a:gd name="connsiteX4" fmla="*/ 129906 w 259812"/>
                      <a:gd name="connsiteY4" fmla="*/ 27861 h 271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2" h="271435">
                        <a:moveTo>
                          <a:pt x="129906" y="27861"/>
                        </a:moveTo>
                        <a:cubicBezTo>
                          <a:pt x="60623" y="-24102"/>
                          <a:pt x="0" y="1880"/>
                          <a:pt x="0" y="62502"/>
                        </a:cubicBezTo>
                        <a:cubicBezTo>
                          <a:pt x="0" y="123125"/>
                          <a:pt x="60623" y="201069"/>
                          <a:pt x="129906" y="244371"/>
                        </a:cubicBezTo>
                        <a:cubicBezTo>
                          <a:pt x="199190" y="287673"/>
                          <a:pt x="259813" y="279013"/>
                          <a:pt x="259813" y="218390"/>
                        </a:cubicBezTo>
                        <a:cubicBezTo>
                          <a:pt x="259813" y="157767"/>
                          <a:pt x="199190" y="79823"/>
                          <a:pt x="129906" y="27861"/>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891" name="Freeform: Shape 890">
                    <a:extLst>
                      <a:ext uri="{FF2B5EF4-FFF2-40B4-BE49-F238E27FC236}">
                        <a16:creationId xmlns="" xmlns:a16="http://schemas.microsoft.com/office/drawing/2014/main" id="{21603A80-8B0D-4DEE-A58B-1FF0EAB6FB14}"/>
                      </a:ext>
                    </a:extLst>
                  </p:cNvPr>
                  <p:cNvSpPr/>
                  <p:nvPr/>
                </p:nvSpPr>
                <p:spPr>
                  <a:xfrm>
                    <a:off x="11941783" y="4799182"/>
                    <a:ext cx="259812" cy="267628"/>
                  </a:xfrm>
                  <a:custGeom>
                    <a:avLst/>
                    <a:gdLst>
                      <a:gd name="connsiteX0" fmla="*/ 129906 w 259812"/>
                      <a:gd name="connsiteY0" fmla="*/ 27064 h 267628"/>
                      <a:gd name="connsiteX1" fmla="*/ 0 w 259812"/>
                      <a:gd name="connsiteY1" fmla="*/ 208933 h 267628"/>
                      <a:gd name="connsiteX2" fmla="*/ 129906 w 259812"/>
                      <a:gd name="connsiteY2" fmla="*/ 243574 h 267628"/>
                      <a:gd name="connsiteX3" fmla="*/ 259813 w 259812"/>
                      <a:gd name="connsiteY3" fmla="*/ 53045 h 267628"/>
                      <a:gd name="connsiteX4" fmla="*/ 129906 w 259812"/>
                      <a:gd name="connsiteY4" fmla="*/ 27064 h 267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2" h="267628">
                        <a:moveTo>
                          <a:pt x="129906" y="27064"/>
                        </a:moveTo>
                        <a:cubicBezTo>
                          <a:pt x="60623" y="70366"/>
                          <a:pt x="0" y="148310"/>
                          <a:pt x="0" y="208933"/>
                        </a:cubicBezTo>
                        <a:cubicBezTo>
                          <a:pt x="0" y="269556"/>
                          <a:pt x="60623" y="286876"/>
                          <a:pt x="129906" y="243574"/>
                        </a:cubicBezTo>
                        <a:cubicBezTo>
                          <a:pt x="199190" y="191612"/>
                          <a:pt x="259813" y="105008"/>
                          <a:pt x="259813" y="53045"/>
                        </a:cubicBezTo>
                        <a:cubicBezTo>
                          <a:pt x="259813" y="-7578"/>
                          <a:pt x="199190" y="-16238"/>
                          <a:pt x="129906" y="27064"/>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853" name="Graphic 1">
                  <a:extLst>
                    <a:ext uri="{FF2B5EF4-FFF2-40B4-BE49-F238E27FC236}">
                      <a16:creationId xmlns="" xmlns:a16="http://schemas.microsoft.com/office/drawing/2014/main" id="{1EFD58E4-ECE9-4DD2-95EC-3ABE44C5DD15}"/>
                    </a:ext>
                  </a:extLst>
                </p:cNvPr>
                <p:cNvGrpSpPr/>
                <p:nvPr/>
              </p:nvGrpSpPr>
              <p:grpSpPr>
                <a:xfrm>
                  <a:off x="11344214" y="2140689"/>
                  <a:ext cx="259812" cy="3154047"/>
                  <a:chOff x="11344214" y="2140689"/>
                  <a:chExt cx="259812" cy="3154047"/>
                </a:xfrm>
                <a:grpFill/>
              </p:grpSpPr>
              <p:sp>
                <p:nvSpPr>
                  <p:cNvPr id="886" name="Freeform: Shape 885">
                    <a:extLst>
                      <a:ext uri="{FF2B5EF4-FFF2-40B4-BE49-F238E27FC236}">
                        <a16:creationId xmlns="" xmlns:a16="http://schemas.microsoft.com/office/drawing/2014/main" id="{C669BA1C-FD5F-4DC3-9F31-798941E24B90}"/>
                      </a:ext>
                    </a:extLst>
                  </p:cNvPr>
                  <p:cNvSpPr/>
                  <p:nvPr/>
                </p:nvSpPr>
                <p:spPr>
                  <a:xfrm>
                    <a:off x="11456799" y="2211723"/>
                    <a:ext cx="34642" cy="3032388"/>
                  </a:xfrm>
                  <a:custGeom>
                    <a:avLst/>
                    <a:gdLst>
                      <a:gd name="connsiteX0" fmla="*/ 0 w 34642"/>
                      <a:gd name="connsiteY0" fmla="*/ 16398 h 3032388"/>
                      <a:gd name="connsiteX1" fmla="*/ 0 w 34642"/>
                      <a:gd name="connsiteY1" fmla="*/ 3012903 h 3032388"/>
                      <a:gd name="connsiteX2" fmla="*/ 34642 w 34642"/>
                      <a:gd name="connsiteY2" fmla="*/ 3012903 h 3032388"/>
                      <a:gd name="connsiteX3" fmla="*/ 34642 w 34642"/>
                      <a:gd name="connsiteY3" fmla="*/ 16398 h 3032388"/>
                      <a:gd name="connsiteX4" fmla="*/ 0 w 34642"/>
                      <a:gd name="connsiteY4" fmla="*/ 16398 h 30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42" h="3032388">
                        <a:moveTo>
                          <a:pt x="0" y="16398"/>
                        </a:moveTo>
                        <a:cubicBezTo>
                          <a:pt x="0" y="1012346"/>
                          <a:pt x="0" y="2016954"/>
                          <a:pt x="0" y="3012903"/>
                        </a:cubicBezTo>
                        <a:cubicBezTo>
                          <a:pt x="0" y="3038884"/>
                          <a:pt x="34642" y="3038884"/>
                          <a:pt x="34642" y="3012903"/>
                        </a:cubicBezTo>
                        <a:cubicBezTo>
                          <a:pt x="34642" y="2016954"/>
                          <a:pt x="34642" y="1021006"/>
                          <a:pt x="34642" y="16398"/>
                        </a:cubicBezTo>
                        <a:cubicBezTo>
                          <a:pt x="34642" y="-923"/>
                          <a:pt x="0" y="-9584"/>
                          <a:pt x="0" y="16398"/>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887" name="Freeform: Shape 886">
                    <a:extLst>
                      <a:ext uri="{FF2B5EF4-FFF2-40B4-BE49-F238E27FC236}">
                        <a16:creationId xmlns="" xmlns:a16="http://schemas.microsoft.com/office/drawing/2014/main" id="{28B8156C-46D4-4DBD-A969-74215CCE3B8D}"/>
                      </a:ext>
                    </a:extLst>
                  </p:cNvPr>
                  <p:cNvSpPr/>
                  <p:nvPr/>
                </p:nvSpPr>
                <p:spPr>
                  <a:xfrm>
                    <a:off x="11344214" y="2140689"/>
                    <a:ext cx="259812" cy="261737"/>
                  </a:xfrm>
                  <a:custGeom>
                    <a:avLst/>
                    <a:gdLst>
                      <a:gd name="connsiteX0" fmla="*/ 129906 w 259812"/>
                      <a:gd name="connsiteY0" fmla="*/ 827 h 261737"/>
                      <a:gd name="connsiteX1" fmla="*/ 0 w 259812"/>
                      <a:gd name="connsiteY1" fmla="*/ 122073 h 261737"/>
                      <a:gd name="connsiteX2" fmla="*/ 129906 w 259812"/>
                      <a:gd name="connsiteY2" fmla="*/ 260640 h 261737"/>
                      <a:gd name="connsiteX3" fmla="*/ 259813 w 259812"/>
                      <a:gd name="connsiteY3" fmla="*/ 156715 h 261737"/>
                      <a:gd name="connsiteX4" fmla="*/ 129906 w 259812"/>
                      <a:gd name="connsiteY4" fmla="*/ 827 h 261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2" h="261737">
                        <a:moveTo>
                          <a:pt x="129906" y="827"/>
                        </a:moveTo>
                        <a:cubicBezTo>
                          <a:pt x="60623" y="-7833"/>
                          <a:pt x="0" y="52790"/>
                          <a:pt x="0" y="122073"/>
                        </a:cubicBezTo>
                        <a:cubicBezTo>
                          <a:pt x="0" y="191357"/>
                          <a:pt x="60623" y="251980"/>
                          <a:pt x="129906" y="260640"/>
                        </a:cubicBezTo>
                        <a:cubicBezTo>
                          <a:pt x="199189" y="269300"/>
                          <a:pt x="259813" y="225998"/>
                          <a:pt x="259813" y="156715"/>
                        </a:cubicBezTo>
                        <a:cubicBezTo>
                          <a:pt x="259813" y="87432"/>
                          <a:pt x="199189" y="9488"/>
                          <a:pt x="129906" y="827"/>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888" name="Freeform: Shape 887">
                    <a:extLst>
                      <a:ext uri="{FF2B5EF4-FFF2-40B4-BE49-F238E27FC236}">
                        <a16:creationId xmlns="" xmlns:a16="http://schemas.microsoft.com/office/drawing/2014/main" id="{B0F5043C-5993-4D99-8E20-A811FAF2099F}"/>
                      </a:ext>
                    </a:extLst>
                  </p:cNvPr>
                  <p:cNvSpPr/>
                  <p:nvPr/>
                </p:nvSpPr>
                <p:spPr>
                  <a:xfrm>
                    <a:off x="11344214" y="5032998"/>
                    <a:ext cx="259812" cy="261737"/>
                  </a:xfrm>
                  <a:custGeom>
                    <a:avLst/>
                    <a:gdLst>
                      <a:gd name="connsiteX0" fmla="*/ 129906 w 259812"/>
                      <a:gd name="connsiteY0" fmla="*/ 1098 h 261737"/>
                      <a:gd name="connsiteX1" fmla="*/ 0 w 259812"/>
                      <a:gd name="connsiteY1" fmla="*/ 139665 h 261737"/>
                      <a:gd name="connsiteX2" fmla="*/ 129906 w 259812"/>
                      <a:gd name="connsiteY2" fmla="*/ 260911 h 261737"/>
                      <a:gd name="connsiteX3" fmla="*/ 259813 w 259812"/>
                      <a:gd name="connsiteY3" fmla="*/ 105023 h 261737"/>
                      <a:gd name="connsiteX4" fmla="*/ 129906 w 259812"/>
                      <a:gd name="connsiteY4" fmla="*/ 1098 h 261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2" h="261737">
                        <a:moveTo>
                          <a:pt x="129906" y="1098"/>
                        </a:moveTo>
                        <a:cubicBezTo>
                          <a:pt x="60623" y="9758"/>
                          <a:pt x="0" y="70381"/>
                          <a:pt x="0" y="139665"/>
                        </a:cubicBezTo>
                        <a:cubicBezTo>
                          <a:pt x="0" y="208948"/>
                          <a:pt x="60623" y="269571"/>
                          <a:pt x="129906" y="260911"/>
                        </a:cubicBezTo>
                        <a:cubicBezTo>
                          <a:pt x="199189" y="252250"/>
                          <a:pt x="259813" y="174306"/>
                          <a:pt x="259813" y="105023"/>
                        </a:cubicBezTo>
                        <a:cubicBezTo>
                          <a:pt x="259813" y="35740"/>
                          <a:pt x="199189" y="-7562"/>
                          <a:pt x="129906" y="1098"/>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854" name="Graphic 1">
                  <a:extLst>
                    <a:ext uri="{FF2B5EF4-FFF2-40B4-BE49-F238E27FC236}">
                      <a16:creationId xmlns="" xmlns:a16="http://schemas.microsoft.com/office/drawing/2014/main" id="{45E039AC-E823-4F08-ADB1-136412C65EF2}"/>
                    </a:ext>
                  </a:extLst>
                </p:cNvPr>
                <p:cNvGrpSpPr/>
                <p:nvPr/>
              </p:nvGrpSpPr>
              <p:grpSpPr>
                <a:xfrm>
                  <a:off x="10746645" y="2219494"/>
                  <a:ext cx="259812" cy="2996436"/>
                  <a:chOff x="10746645" y="2219494"/>
                  <a:chExt cx="259812" cy="2996436"/>
                </a:xfrm>
                <a:grpFill/>
              </p:grpSpPr>
              <p:sp>
                <p:nvSpPr>
                  <p:cNvPr id="883" name="Freeform: Shape 882">
                    <a:extLst>
                      <a:ext uri="{FF2B5EF4-FFF2-40B4-BE49-F238E27FC236}">
                        <a16:creationId xmlns="" xmlns:a16="http://schemas.microsoft.com/office/drawing/2014/main" id="{F8EB375F-5D50-4F88-A646-FC06BB763FCE}"/>
                      </a:ext>
                    </a:extLst>
                  </p:cNvPr>
                  <p:cNvSpPr/>
                  <p:nvPr/>
                </p:nvSpPr>
                <p:spPr>
                  <a:xfrm>
                    <a:off x="10859230" y="2295238"/>
                    <a:ext cx="35786" cy="2870928"/>
                  </a:xfrm>
                  <a:custGeom>
                    <a:avLst/>
                    <a:gdLst>
                      <a:gd name="connsiteX0" fmla="*/ 0 w 35786"/>
                      <a:gd name="connsiteY0" fmla="*/ 19486 h 2870928"/>
                      <a:gd name="connsiteX1" fmla="*/ 0 w 35786"/>
                      <a:gd name="connsiteY1" fmla="*/ 2851443 h 2870928"/>
                      <a:gd name="connsiteX2" fmla="*/ 34641 w 35786"/>
                      <a:gd name="connsiteY2" fmla="*/ 2851443 h 2870928"/>
                      <a:gd name="connsiteX3" fmla="*/ 34641 w 35786"/>
                      <a:gd name="connsiteY3" fmla="*/ 19486 h 2870928"/>
                      <a:gd name="connsiteX4" fmla="*/ 0 w 35786"/>
                      <a:gd name="connsiteY4" fmla="*/ 19486 h 2870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86" h="2870928">
                        <a:moveTo>
                          <a:pt x="0" y="19486"/>
                        </a:moveTo>
                        <a:cubicBezTo>
                          <a:pt x="0" y="963472"/>
                          <a:pt x="0" y="1907457"/>
                          <a:pt x="0" y="2851443"/>
                        </a:cubicBezTo>
                        <a:cubicBezTo>
                          <a:pt x="0" y="2877424"/>
                          <a:pt x="34641" y="2877424"/>
                          <a:pt x="34641" y="2851443"/>
                        </a:cubicBezTo>
                        <a:cubicBezTo>
                          <a:pt x="34641" y="1907457"/>
                          <a:pt x="34641" y="963472"/>
                          <a:pt x="34641" y="19486"/>
                        </a:cubicBezTo>
                        <a:cubicBezTo>
                          <a:pt x="43302" y="-6495"/>
                          <a:pt x="0" y="-6495"/>
                          <a:pt x="0" y="19486"/>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884" name="Freeform: Shape 883">
                    <a:extLst>
                      <a:ext uri="{FF2B5EF4-FFF2-40B4-BE49-F238E27FC236}">
                        <a16:creationId xmlns="" xmlns:a16="http://schemas.microsoft.com/office/drawing/2014/main" id="{F15179B9-B87B-4395-82E5-DDD9444E34B4}"/>
                      </a:ext>
                    </a:extLst>
                  </p:cNvPr>
                  <p:cNvSpPr/>
                  <p:nvPr/>
                </p:nvSpPr>
                <p:spPr>
                  <a:xfrm>
                    <a:off x="10746645" y="2219494"/>
                    <a:ext cx="259812" cy="261149"/>
                  </a:xfrm>
                  <a:custGeom>
                    <a:avLst/>
                    <a:gdLst>
                      <a:gd name="connsiteX0" fmla="*/ 129906 w 259812"/>
                      <a:gd name="connsiteY0" fmla="*/ 8626 h 261149"/>
                      <a:gd name="connsiteX1" fmla="*/ 0 w 259812"/>
                      <a:gd name="connsiteY1" fmla="*/ 190495 h 261149"/>
                      <a:gd name="connsiteX2" fmla="*/ 129906 w 259812"/>
                      <a:gd name="connsiteY2" fmla="*/ 251118 h 261149"/>
                      <a:gd name="connsiteX3" fmla="*/ 259813 w 259812"/>
                      <a:gd name="connsiteY3" fmla="*/ 86570 h 261149"/>
                      <a:gd name="connsiteX4" fmla="*/ 129906 w 259812"/>
                      <a:gd name="connsiteY4" fmla="*/ 8626 h 261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2" h="261149">
                        <a:moveTo>
                          <a:pt x="129906" y="8626"/>
                        </a:moveTo>
                        <a:cubicBezTo>
                          <a:pt x="60623" y="43268"/>
                          <a:pt x="0" y="121212"/>
                          <a:pt x="0" y="190495"/>
                        </a:cubicBezTo>
                        <a:cubicBezTo>
                          <a:pt x="0" y="251118"/>
                          <a:pt x="60623" y="277099"/>
                          <a:pt x="129906" y="251118"/>
                        </a:cubicBezTo>
                        <a:cubicBezTo>
                          <a:pt x="199190" y="225137"/>
                          <a:pt x="259813" y="155853"/>
                          <a:pt x="259813" y="86570"/>
                        </a:cubicBezTo>
                        <a:cubicBezTo>
                          <a:pt x="259813" y="17287"/>
                          <a:pt x="207851" y="-17355"/>
                          <a:pt x="129906" y="8626"/>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885" name="Freeform: Shape 884">
                    <a:extLst>
                      <a:ext uri="{FF2B5EF4-FFF2-40B4-BE49-F238E27FC236}">
                        <a16:creationId xmlns="" xmlns:a16="http://schemas.microsoft.com/office/drawing/2014/main" id="{F43B1B74-1179-4F01-9DA7-04B35A250FB4}"/>
                      </a:ext>
                    </a:extLst>
                  </p:cNvPr>
                  <p:cNvSpPr/>
                  <p:nvPr/>
                </p:nvSpPr>
                <p:spPr>
                  <a:xfrm>
                    <a:off x="10746645" y="4954780"/>
                    <a:ext cx="259812" cy="261149"/>
                  </a:xfrm>
                  <a:custGeom>
                    <a:avLst/>
                    <a:gdLst>
                      <a:gd name="connsiteX0" fmla="*/ 129906 w 259812"/>
                      <a:gd name="connsiteY0" fmla="*/ 10032 h 261149"/>
                      <a:gd name="connsiteX1" fmla="*/ 0 w 259812"/>
                      <a:gd name="connsiteY1" fmla="*/ 70655 h 261149"/>
                      <a:gd name="connsiteX2" fmla="*/ 129906 w 259812"/>
                      <a:gd name="connsiteY2" fmla="*/ 252524 h 261149"/>
                      <a:gd name="connsiteX3" fmla="*/ 259813 w 259812"/>
                      <a:gd name="connsiteY3" fmla="*/ 174580 h 261149"/>
                      <a:gd name="connsiteX4" fmla="*/ 129906 w 259812"/>
                      <a:gd name="connsiteY4" fmla="*/ 10032 h 261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2" h="261149">
                        <a:moveTo>
                          <a:pt x="129906" y="10032"/>
                        </a:moveTo>
                        <a:cubicBezTo>
                          <a:pt x="60623" y="-15949"/>
                          <a:pt x="0" y="10032"/>
                          <a:pt x="0" y="70655"/>
                        </a:cubicBezTo>
                        <a:cubicBezTo>
                          <a:pt x="0" y="131278"/>
                          <a:pt x="60623" y="217882"/>
                          <a:pt x="129906" y="252524"/>
                        </a:cubicBezTo>
                        <a:cubicBezTo>
                          <a:pt x="199190" y="278505"/>
                          <a:pt x="259813" y="243863"/>
                          <a:pt x="259813" y="174580"/>
                        </a:cubicBezTo>
                        <a:cubicBezTo>
                          <a:pt x="259813" y="105297"/>
                          <a:pt x="207851" y="36013"/>
                          <a:pt x="129906" y="10032"/>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855" name="Graphic 1">
                  <a:extLst>
                    <a:ext uri="{FF2B5EF4-FFF2-40B4-BE49-F238E27FC236}">
                      <a16:creationId xmlns="" xmlns:a16="http://schemas.microsoft.com/office/drawing/2014/main" id="{7ABB6A97-BAFE-404A-A9C6-93205E194B1C}"/>
                    </a:ext>
                  </a:extLst>
                </p:cNvPr>
                <p:cNvGrpSpPr/>
                <p:nvPr/>
              </p:nvGrpSpPr>
              <p:grpSpPr>
                <a:xfrm>
                  <a:off x="10157736" y="2578595"/>
                  <a:ext cx="259812" cy="2271697"/>
                  <a:chOff x="10157736" y="2578595"/>
                  <a:chExt cx="259812" cy="2271697"/>
                </a:xfrm>
                <a:grpFill/>
              </p:grpSpPr>
              <p:sp>
                <p:nvSpPr>
                  <p:cNvPr id="880" name="Freeform: Shape 879">
                    <a:extLst>
                      <a:ext uri="{FF2B5EF4-FFF2-40B4-BE49-F238E27FC236}">
                        <a16:creationId xmlns="" xmlns:a16="http://schemas.microsoft.com/office/drawing/2014/main" id="{EB5DEAFD-29DA-4B73-94F8-899904810B35}"/>
                      </a:ext>
                    </a:extLst>
                  </p:cNvPr>
                  <p:cNvSpPr/>
                  <p:nvPr/>
                </p:nvSpPr>
                <p:spPr>
                  <a:xfrm>
                    <a:off x="10270321" y="2674132"/>
                    <a:ext cx="34641" cy="2102316"/>
                  </a:xfrm>
                  <a:custGeom>
                    <a:avLst/>
                    <a:gdLst>
                      <a:gd name="connsiteX0" fmla="*/ 0 w 34641"/>
                      <a:gd name="connsiteY0" fmla="*/ 12991 h 2102316"/>
                      <a:gd name="connsiteX1" fmla="*/ 0 w 34641"/>
                      <a:gd name="connsiteY1" fmla="*/ 2082831 h 2102316"/>
                      <a:gd name="connsiteX2" fmla="*/ 34642 w 34641"/>
                      <a:gd name="connsiteY2" fmla="*/ 2082831 h 2102316"/>
                      <a:gd name="connsiteX3" fmla="*/ 34642 w 34641"/>
                      <a:gd name="connsiteY3" fmla="*/ 12991 h 2102316"/>
                      <a:gd name="connsiteX4" fmla="*/ 0 w 34641"/>
                      <a:gd name="connsiteY4" fmla="*/ 12991 h 2102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41" h="2102316">
                        <a:moveTo>
                          <a:pt x="0" y="12991"/>
                        </a:moveTo>
                        <a:cubicBezTo>
                          <a:pt x="0" y="705824"/>
                          <a:pt x="0" y="1389997"/>
                          <a:pt x="0" y="2082831"/>
                        </a:cubicBezTo>
                        <a:cubicBezTo>
                          <a:pt x="0" y="2108812"/>
                          <a:pt x="34642" y="2108812"/>
                          <a:pt x="34642" y="2082831"/>
                        </a:cubicBezTo>
                        <a:cubicBezTo>
                          <a:pt x="34642" y="1389997"/>
                          <a:pt x="34642" y="705824"/>
                          <a:pt x="34642" y="12991"/>
                        </a:cubicBezTo>
                        <a:cubicBezTo>
                          <a:pt x="34642" y="-4330"/>
                          <a:pt x="0" y="-4330"/>
                          <a:pt x="0" y="12991"/>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881" name="Freeform: Shape 880">
                    <a:extLst>
                      <a:ext uri="{FF2B5EF4-FFF2-40B4-BE49-F238E27FC236}">
                        <a16:creationId xmlns="" xmlns:a16="http://schemas.microsoft.com/office/drawing/2014/main" id="{A278AC76-6FA2-473D-90CB-56049D7FE1BA}"/>
                      </a:ext>
                    </a:extLst>
                  </p:cNvPr>
                  <p:cNvSpPr/>
                  <p:nvPr/>
                </p:nvSpPr>
                <p:spPr>
                  <a:xfrm>
                    <a:off x="10157736" y="2578595"/>
                    <a:ext cx="259812" cy="274157"/>
                  </a:xfrm>
                  <a:custGeom>
                    <a:avLst/>
                    <a:gdLst>
                      <a:gd name="connsiteX0" fmla="*/ 129906 w 259812"/>
                      <a:gd name="connsiteY0" fmla="*/ 47904 h 274157"/>
                      <a:gd name="connsiteX1" fmla="*/ 0 w 259812"/>
                      <a:gd name="connsiteY1" fmla="*/ 247094 h 274157"/>
                      <a:gd name="connsiteX2" fmla="*/ 129906 w 259812"/>
                      <a:gd name="connsiteY2" fmla="*/ 221113 h 274157"/>
                      <a:gd name="connsiteX3" fmla="*/ 259813 w 259812"/>
                      <a:gd name="connsiteY3" fmla="*/ 30583 h 274157"/>
                      <a:gd name="connsiteX4" fmla="*/ 129906 w 259812"/>
                      <a:gd name="connsiteY4" fmla="*/ 47904 h 274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2" h="274157">
                        <a:moveTo>
                          <a:pt x="129906" y="47904"/>
                        </a:moveTo>
                        <a:cubicBezTo>
                          <a:pt x="60623" y="117188"/>
                          <a:pt x="0" y="203792"/>
                          <a:pt x="0" y="247094"/>
                        </a:cubicBezTo>
                        <a:cubicBezTo>
                          <a:pt x="0" y="290396"/>
                          <a:pt x="60623" y="281736"/>
                          <a:pt x="129906" y="221113"/>
                        </a:cubicBezTo>
                        <a:cubicBezTo>
                          <a:pt x="199189" y="169150"/>
                          <a:pt x="259813" y="82546"/>
                          <a:pt x="259813" y="30583"/>
                        </a:cubicBezTo>
                        <a:cubicBezTo>
                          <a:pt x="259813" y="-12719"/>
                          <a:pt x="199189" y="-12719"/>
                          <a:pt x="129906" y="47904"/>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882" name="Freeform: Shape 881">
                    <a:extLst>
                      <a:ext uri="{FF2B5EF4-FFF2-40B4-BE49-F238E27FC236}">
                        <a16:creationId xmlns="" xmlns:a16="http://schemas.microsoft.com/office/drawing/2014/main" id="{D2084E3F-0949-4C9D-9106-9EA1D65EE109}"/>
                      </a:ext>
                    </a:extLst>
                  </p:cNvPr>
                  <p:cNvSpPr/>
                  <p:nvPr/>
                </p:nvSpPr>
                <p:spPr>
                  <a:xfrm>
                    <a:off x="10157736" y="4576533"/>
                    <a:ext cx="259812" cy="273760"/>
                  </a:xfrm>
                  <a:custGeom>
                    <a:avLst/>
                    <a:gdLst>
                      <a:gd name="connsiteX0" fmla="*/ 129906 w 259812"/>
                      <a:gd name="connsiteY0" fmla="*/ 50524 h 273760"/>
                      <a:gd name="connsiteX1" fmla="*/ 0 w 259812"/>
                      <a:gd name="connsiteY1" fmla="*/ 24542 h 273760"/>
                      <a:gd name="connsiteX2" fmla="*/ 129906 w 259812"/>
                      <a:gd name="connsiteY2" fmla="*/ 223732 h 273760"/>
                      <a:gd name="connsiteX3" fmla="*/ 259813 w 259812"/>
                      <a:gd name="connsiteY3" fmla="*/ 232392 h 273760"/>
                      <a:gd name="connsiteX4" fmla="*/ 129906 w 259812"/>
                      <a:gd name="connsiteY4" fmla="*/ 50524 h 27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2" h="273760">
                        <a:moveTo>
                          <a:pt x="129906" y="50524"/>
                        </a:moveTo>
                        <a:cubicBezTo>
                          <a:pt x="60623" y="-1439"/>
                          <a:pt x="0" y="-18760"/>
                          <a:pt x="0" y="24542"/>
                        </a:cubicBezTo>
                        <a:cubicBezTo>
                          <a:pt x="0" y="67844"/>
                          <a:pt x="60623" y="163109"/>
                          <a:pt x="129906" y="223732"/>
                        </a:cubicBezTo>
                        <a:cubicBezTo>
                          <a:pt x="199189" y="284355"/>
                          <a:pt x="259813" y="293015"/>
                          <a:pt x="259813" y="232392"/>
                        </a:cubicBezTo>
                        <a:cubicBezTo>
                          <a:pt x="259813" y="189090"/>
                          <a:pt x="199189" y="102486"/>
                          <a:pt x="129906" y="50524"/>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856" name="Graphic 1">
                  <a:extLst>
                    <a:ext uri="{FF2B5EF4-FFF2-40B4-BE49-F238E27FC236}">
                      <a16:creationId xmlns="" xmlns:a16="http://schemas.microsoft.com/office/drawing/2014/main" id="{7A53210B-A26A-457F-B534-BF6F24AD4E39}"/>
                    </a:ext>
                  </a:extLst>
                </p:cNvPr>
                <p:cNvGrpSpPr/>
                <p:nvPr/>
              </p:nvGrpSpPr>
              <p:grpSpPr>
                <a:xfrm>
                  <a:off x="9560167" y="3155892"/>
                  <a:ext cx="259812" cy="1132235"/>
                  <a:chOff x="9560167" y="3155892"/>
                  <a:chExt cx="259812" cy="1132235"/>
                </a:xfrm>
                <a:grpFill/>
              </p:grpSpPr>
              <p:sp>
                <p:nvSpPr>
                  <p:cNvPr id="877" name="Freeform: Shape 876">
                    <a:extLst>
                      <a:ext uri="{FF2B5EF4-FFF2-40B4-BE49-F238E27FC236}">
                        <a16:creationId xmlns="" xmlns:a16="http://schemas.microsoft.com/office/drawing/2014/main" id="{F77F0F0E-E623-4C0A-9FDD-073BA391B721}"/>
                      </a:ext>
                    </a:extLst>
                  </p:cNvPr>
                  <p:cNvSpPr/>
                  <p:nvPr/>
                </p:nvSpPr>
                <p:spPr>
                  <a:xfrm>
                    <a:off x="9672753" y="3268294"/>
                    <a:ext cx="34641" cy="901925"/>
                  </a:xfrm>
                  <a:custGeom>
                    <a:avLst/>
                    <a:gdLst>
                      <a:gd name="connsiteX0" fmla="*/ 0 w 34641"/>
                      <a:gd name="connsiteY0" fmla="*/ 16398 h 901925"/>
                      <a:gd name="connsiteX1" fmla="*/ 0 w 34641"/>
                      <a:gd name="connsiteY1" fmla="*/ 882439 h 901925"/>
                      <a:gd name="connsiteX2" fmla="*/ 34641 w 34641"/>
                      <a:gd name="connsiteY2" fmla="*/ 882439 h 901925"/>
                      <a:gd name="connsiteX3" fmla="*/ 34641 w 34641"/>
                      <a:gd name="connsiteY3" fmla="*/ 16398 h 901925"/>
                      <a:gd name="connsiteX4" fmla="*/ 0 w 34641"/>
                      <a:gd name="connsiteY4" fmla="*/ 16398 h 90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41" h="901925">
                        <a:moveTo>
                          <a:pt x="0" y="16398"/>
                        </a:moveTo>
                        <a:cubicBezTo>
                          <a:pt x="0" y="302191"/>
                          <a:pt x="0" y="596646"/>
                          <a:pt x="0" y="882439"/>
                        </a:cubicBezTo>
                        <a:cubicBezTo>
                          <a:pt x="0" y="908421"/>
                          <a:pt x="34641" y="908421"/>
                          <a:pt x="34641" y="882439"/>
                        </a:cubicBezTo>
                        <a:cubicBezTo>
                          <a:pt x="34641" y="596646"/>
                          <a:pt x="34641" y="302191"/>
                          <a:pt x="34641" y="16398"/>
                        </a:cubicBezTo>
                        <a:cubicBezTo>
                          <a:pt x="34641" y="-923"/>
                          <a:pt x="0" y="-9584"/>
                          <a:pt x="0" y="16398"/>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878" name="Freeform: Shape 877">
                    <a:extLst>
                      <a:ext uri="{FF2B5EF4-FFF2-40B4-BE49-F238E27FC236}">
                        <a16:creationId xmlns="" xmlns:a16="http://schemas.microsoft.com/office/drawing/2014/main" id="{7FC8407E-A1BA-4123-91B2-DD6978E40EE2}"/>
                      </a:ext>
                    </a:extLst>
                  </p:cNvPr>
                  <p:cNvSpPr/>
                  <p:nvPr/>
                </p:nvSpPr>
                <p:spPr>
                  <a:xfrm>
                    <a:off x="9560167" y="3155892"/>
                    <a:ext cx="259812" cy="288043"/>
                  </a:xfrm>
                  <a:custGeom>
                    <a:avLst/>
                    <a:gdLst>
                      <a:gd name="connsiteX0" fmla="*/ 129906 w 259812"/>
                      <a:gd name="connsiteY0" fmla="*/ 102818 h 288043"/>
                      <a:gd name="connsiteX1" fmla="*/ 0 w 259812"/>
                      <a:gd name="connsiteY1" fmla="*/ 284687 h 288043"/>
                      <a:gd name="connsiteX2" fmla="*/ 129906 w 259812"/>
                      <a:gd name="connsiteY2" fmla="*/ 180762 h 288043"/>
                      <a:gd name="connsiteX3" fmla="*/ 259813 w 259812"/>
                      <a:gd name="connsiteY3" fmla="*/ 7553 h 288043"/>
                      <a:gd name="connsiteX4" fmla="*/ 129906 w 259812"/>
                      <a:gd name="connsiteY4" fmla="*/ 102818 h 288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2" h="288043">
                        <a:moveTo>
                          <a:pt x="129906" y="102818"/>
                        </a:moveTo>
                        <a:cubicBezTo>
                          <a:pt x="60623" y="189422"/>
                          <a:pt x="0" y="267366"/>
                          <a:pt x="0" y="284687"/>
                        </a:cubicBezTo>
                        <a:cubicBezTo>
                          <a:pt x="0" y="302008"/>
                          <a:pt x="60623" y="250045"/>
                          <a:pt x="129906" y="180762"/>
                        </a:cubicBezTo>
                        <a:cubicBezTo>
                          <a:pt x="199190" y="111478"/>
                          <a:pt x="259813" y="33535"/>
                          <a:pt x="259813" y="7553"/>
                        </a:cubicBezTo>
                        <a:cubicBezTo>
                          <a:pt x="259813" y="-18428"/>
                          <a:pt x="199190" y="24874"/>
                          <a:pt x="129906" y="102818"/>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879" name="Freeform: Shape 878">
                    <a:extLst>
                      <a:ext uri="{FF2B5EF4-FFF2-40B4-BE49-F238E27FC236}">
                        <a16:creationId xmlns="" xmlns:a16="http://schemas.microsoft.com/office/drawing/2014/main" id="{299A6866-DA97-40C5-833C-7FCA35CFF8C3}"/>
                      </a:ext>
                    </a:extLst>
                  </p:cNvPr>
                  <p:cNvSpPr/>
                  <p:nvPr/>
                </p:nvSpPr>
                <p:spPr>
                  <a:xfrm>
                    <a:off x="9560167" y="3991508"/>
                    <a:ext cx="259812" cy="296619"/>
                  </a:xfrm>
                  <a:custGeom>
                    <a:avLst/>
                    <a:gdLst>
                      <a:gd name="connsiteX0" fmla="*/ 0 w 259812"/>
                      <a:gd name="connsiteY0" fmla="*/ 3338 h 296619"/>
                      <a:gd name="connsiteX1" fmla="*/ 129906 w 259812"/>
                      <a:gd name="connsiteY1" fmla="*/ 185206 h 296619"/>
                      <a:gd name="connsiteX2" fmla="*/ 259813 w 259812"/>
                      <a:gd name="connsiteY2" fmla="*/ 289131 h 296619"/>
                      <a:gd name="connsiteX3" fmla="*/ 129906 w 259812"/>
                      <a:gd name="connsiteY3" fmla="*/ 115923 h 296619"/>
                      <a:gd name="connsiteX4" fmla="*/ 0 w 259812"/>
                      <a:gd name="connsiteY4" fmla="*/ 3338 h 296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2" h="296619">
                        <a:moveTo>
                          <a:pt x="0" y="3338"/>
                        </a:moveTo>
                        <a:cubicBezTo>
                          <a:pt x="0" y="20659"/>
                          <a:pt x="60623" y="98602"/>
                          <a:pt x="129906" y="185206"/>
                        </a:cubicBezTo>
                        <a:cubicBezTo>
                          <a:pt x="199190" y="271811"/>
                          <a:pt x="259813" y="315113"/>
                          <a:pt x="259813" y="289131"/>
                        </a:cubicBezTo>
                        <a:cubicBezTo>
                          <a:pt x="259813" y="263150"/>
                          <a:pt x="199190" y="185206"/>
                          <a:pt x="129906" y="115923"/>
                        </a:cubicBezTo>
                        <a:cubicBezTo>
                          <a:pt x="60623" y="37979"/>
                          <a:pt x="0" y="-13983"/>
                          <a:pt x="0" y="3338"/>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857" name="Graphic 1">
                  <a:extLst>
                    <a:ext uri="{FF2B5EF4-FFF2-40B4-BE49-F238E27FC236}">
                      <a16:creationId xmlns="" xmlns:a16="http://schemas.microsoft.com/office/drawing/2014/main" id="{A90F645B-DFEC-4E42-A295-3175A61270BB}"/>
                    </a:ext>
                  </a:extLst>
                </p:cNvPr>
                <p:cNvGrpSpPr/>
                <p:nvPr/>
              </p:nvGrpSpPr>
              <p:grpSpPr>
                <a:xfrm>
                  <a:off x="8962598" y="3316014"/>
                  <a:ext cx="259812" cy="794735"/>
                  <a:chOff x="8962598" y="3316014"/>
                  <a:chExt cx="259812" cy="794735"/>
                </a:xfrm>
                <a:grpFill/>
              </p:grpSpPr>
              <p:sp>
                <p:nvSpPr>
                  <p:cNvPr id="874" name="Freeform: Shape 873">
                    <a:extLst>
                      <a:ext uri="{FF2B5EF4-FFF2-40B4-BE49-F238E27FC236}">
                        <a16:creationId xmlns="" xmlns:a16="http://schemas.microsoft.com/office/drawing/2014/main" id="{67B3631C-2C27-4620-8768-7E06869346F6}"/>
                      </a:ext>
                    </a:extLst>
                  </p:cNvPr>
                  <p:cNvSpPr/>
                  <p:nvPr/>
                </p:nvSpPr>
                <p:spPr>
                  <a:xfrm>
                    <a:off x="9075184" y="3436249"/>
                    <a:ext cx="35786" cy="552101"/>
                  </a:xfrm>
                  <a:custGeom>
                    <a:avLst/>
                    <a:gdLst>
                      <a:gd name="connsiteX0" fmla="*/ 0 w 35786"/>
                      <a:gd name="connsiteY0" fmla="*/ 12991 h 552101"/>
                      <a:gd name="connsiteX1" fmla="*/ 0 w 35786"/>
                      <a:gd name="connsiteY1" fmla="*/ 532616 h 552101"/>
                      <a:gd name="connsiteX2" fmla="*/ 34642 w 35786"/>
                      <a:gd name="connsiteY2" fmla="*/ 532616 h 552101"/>
                      <a:gd name="connsiteX3" fmla="*/ 34642 w 35786"/>
                      <a:gd name="connsiteY3" fmla="*/ 12991 h 552101"/>
                      <a:gd name="connsiteX4" fmla="*/ 0 w 35786"/>
                      <a:gd name="connsiteY4" fmla="*/ 12991 h 552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86" h="552101">
                        <a:moveTo>
                          <a:pt x="0" y="12991"/>
                        </a:moveTo>
                        <a:cubicBezTo>
                          <a:pt x="0" y="186199"/>
                          <a:pt x="0" y="359407"/>
                          <a:pt x="0" y="532616"/>
                        </a:cubicBezTo>
                        <a:cubicBezTo>
                          <a:pt x="0" y="558597"/>
                          <a:pt x="34642" y="558597"/>
                          <a:pt x="34642" y="532616"/>
                        </a:cubicBezTo>
                        <a:cubicBezTo>
                          <a:pt x="34642" y="359407"/>
                          <a:pt x="34642" y="186199"/>
                          <a:pt x="34642" y="12991"/>
                        </a:cubicBezTo>
                        <a:cubicBezTo>
                          <a:pt x="43302" y="-4330"/>
                          <a:pt x="0" y="-4330"/>
                          <a:pt x="0" y="12991"/>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875" name="Freeform: Shape 874">
                    <a:extLst>
                      <a:ext uri="{FF2B5EF4-FFF2-40B4-BE49-F238E27FC236}">
                        <a16:creationId xmlns="" xmlns:a16="http://schemas.microsoft.com/office/drawing/2014/main" id="{5C3D090A-1F75-4B7A-901F-C762786C413F}"/>
                      </a:ext>
                    </a:extLst>
                  </p:cNvPr>
                  <p:cNvSpPr/>
                  <p:nvPr/>
                </p:nvSpPr>
                <p:spPr>
                  <a:xfrm>
                    <a:off x="8962598" y="3821637"/>
                    <a:ext cx="259812" cy="289112"/>
                  </a:xfrm>
                  <a:custGeom>
                    <a:avLst/>
                    <a:gdLst>
                      <a:gd name="connsiteX0" fmla="*/ 129906 w 259812"/>
                      <a:gd name="connsiteY0" fmla="*/ 121246 h 289112"/>
                      <a:gd name="connsiteX1" fmla="*/ 0 w 259812"/>
                      <a:gd name="connsiteY1" fmla="*/ 285794 h 289112"/>
                      <a:gd name="connsiteX2" fmla="*/ 129906 w 259812"/>
                      <a:gd name="connsiteY2" fmla="*/ 164548 h 289112"/>
                      <a:gd name="connsiteX3" fmla="*/ 259813 w 259812"/>
                      <a:gd name="connsiteY3" fmla="*/ 0 h 289112"/>
                      <a:gd name="connsiteX4" fmla="*/ 129906 w 259812"/>
                      <a:gd name="connsiteY4" fmla="*/ 121246 h 289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2" h="289112">
                        <a:moveTo>
                          <a:pt x="129906" y="121246"/>
                        </a:moveTo>
                        <a:cubicBezTo>
                          <a:pt x="60623" y="190529"/>
                          <a:pt x="0" y="268473"/>
                          <a:pt x="0" y="285794"/>
                        </a:cubicBezTo>
                        <a:cubicBezTo>
                          <a:pt x="0" y="303115"/>
                          <a:pt x="60623" y="251152"/>
                          <a:pt x="129906" y="164548"/>
                        </a:cubicBezTo>
                        <a:cubicBezTo>
                          <a:pt x="199190" y="77944"/>
                          <a:pt x="259813" y="0"/>
                          <a:pt x="259813" y="0"/>
                        </a:cubicBezTo>
                        <a:cubicBezTo>
                          <a:pt x="259813" y="0"/>
                          <a:pt x="207850" y="51963"/>
                          <a:pt x="129906" y="121246"/>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876" name="Freeform: Shape 875">
                    <a:extLst>
                      <a:ext uri="{FF2B5EF4-FFF2-40B4-BE49-F238E27FC236}">
                        <a16:creationId xmlns="" xmlns:a16="http://schemas.microsoft.com/office/drawing/2014/main" id="{58B4B878-922B-4E1A-AD0E-C9DDE94FBEAC}"/>
                      </a:ext>
                    </a:extLst>
                  </p:cNvPr>
                  <p:cNvSpPr/>
                  <p:nvPr/>
                </p:nvSpPr>
                <p:spPr>
                  <a:xfrm>
                    <a:off x="8962598" y="3316014"/>
                    <a:ext cx="259812" cy="289939"/>
                  </a:xfrm>
                  <a:custGeom>
                    <a:avLst/>
                    <a:gdLst>
                      <a:gd name="connsiteX0" fmla="*/ 0 w 259812"/>
                      <a:gd name="connsiteY0" fmla="*/ 3319 h 289939"/>
                      <a:gd name="connsiteX1" fmla="*/ 129906 w 259812"/>
                      <a:gd name="connsiteY1" fmla="*/ 167867 h 289939"/>
                      <a:gd name="connsiteX2" fmla="*/ 259813 w 259812"/>
                      <a:gd name="connsiteY2" fmla="*/ 289113 h 289939"/>
                      <a:gd name="connsiteX3" fmla="*/ 129906 w 259812"/>
                      <a:gd name="connsiteY3" fmla="*/ 124565 h 289939"/>
                      <a:gd name="connsiteX4" fmla="*/ 0 w 259812"/>
                      <a:gd name="connsiteY4" fmla="*/ 3319 h 289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2" h="289939">
                        <a:moveTo>
                          <a:pt x="0" y="3319"/>
                        </a:moveTo>
                        <a:cubicBezTo>
                          <a:pt x="0" y="20640"/>
                          <a:pt x="60623" y="98583"/>
                          <a:pt x="129906" y="167867"/>
                        </a:cubicBezTo>
                        <a:cubicBezTo>
                          <a:pt x="199190" y="237150"/>
                          <a:pt x="259813" y="297773"/>
                          <a:pt x="259813" y="289113"/>
                        </a:cubicBezTo>
                        <a:cubicBezTo>
                          <a:pt x="259813" y="280452"/>
                          <a:pt x="199190" y="211169"/>
                          <a:pt x="129906" y="124565"/>
                        </a:cubicBezTo>
                        <a:cubicBezTo>
                          <a:pt x="60623" y="37960"/>
                          <a:pt x="0" y="-14002"/>
                          <a:pt x="0" y="3319"/>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858" name="Graphic 1">
                  <a:extLst>
                    <a:ext uri="{FF2B5EF4-FFF2-40B4-BE49-F238E27FC236}">
                      <a16:creationId xmlns="" xmlns:a16="http://schemas.microsoft.com/office/drawing/2014/main" id="{786BE832-72C9-4B34-9360-CB32114C521F}"/>
                    </a:ext>
                  </a:extLst>
                </p:cNvPr>
                <p:cNvGrpSpPr/>
                <p:nvPr/>
              </p:nvGrpSpPr>
              <p:grpSpPr>
                <a:xfrm>
                  <a:off x="8373690" y="2708872"/>
                  <a:ext cx="259812" cy="2017681"/>
                  <a:chOff x="8373690" y="2708872"/>
                  <a:chExt cx="259812" cy="2017681"/>
                </a:xfrm>
                <a:grpFill/>
              </p:grpSpPr>
              <p:sp>
                <p:nvSpPr>
                  <p:cNvPr id="871" name="Freeform: Shape 870">
                    <a:extLst>
                      <a:ext uri="{FF2B5EF4-FFF2-40B4-BE49-F238E27FC236}">
                        <a16:creationId xmlns="" xmlns:a16="http://schemas.microsoft.com/office/drawing/2014/main" id="{8E756FE6-C799-45EA-93B5-3A659DE1010F}"/>
                      </a:ext>
                    </a:extLst>
                  </p:cNvPr>
                  <p:cNvSpPr/>
                  <p:nvPr/>
                </p:nvSpPr>
                <p:spPr>
                  <a:xfrm>
                    <a:off x="8477615" y="2791971"/>
                    <a:ext cx="35786" cy="1828590"/>
                  </a:xfrm>
                  <a:custGeom>
                    <a:avLst/>
                    <a:gdLst>
                      <a:gd name="connsiteX0" fmla="*/ 0 w 35786"/>
                      <a:gd name="connsiteY0" fmla="*/ 16398 h 1828590"/>
                      <a:gd name="connsiteX1" fmla="*/ 0 w 35786"/>
                      <a:gd name="connsiteY1" fmla="*/ 1809104 h 1828590"/>
                      <a:gd name="connsiteX2" fmla="*/ 34642 w 35786"/>
                      <a:gd name="connsiteY2" fmla="*/ 1809104 h 1828590"/>
                      <a:gd name="connsiteX3" fmla="*/ 34642 w 35786"/>
                      <a:gd name="connsiteY3" fmla="*/ 16398 h 1828590"/>
                      <a:gd name="connsiteX4" fmla="*/ 0 w 35786"/>
                      <a:gd name="connsiteY4" fmla="*/ 16398 h 1828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86" h="1828590">
                        <a:moveTo>
                          <a:pt x="0" y="16398"/>
                        </a:moveTo>
                        <a:cubicBezTo>
                          <a:pt x="0" y="613966"/>
                          <a:pt x="0" y="1211535"/>
                          <a:pt x="0" y="1809104"/>
                        </a:cubicBezTo>
                        <a:cubicBezTo>
                          <a:pt x="0" y="1835086"/>
                          <a:pt x="34642" y="1835086"/>
                          <a:pt x="34642" y="1809104"/>
                        </a:cubicBezTo>
                        <a:cubicBezTo>
                          <a:pt x="34642" y="1211535"/>
                          <a:pt x="34642" y="613966"/>
                          <a:pt x="34642" y="16398"/>
                        </a:cubicBezTo>
                        <a:cubicBezTo>
                          <a:pt x="43302" y="-923"/>
                          <a:pt x="0" y="-9584"/>
                          <a:pt x="0" y="16398"/>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872" name="Freeform: Shape 871">
                    <a:extLst>
                      <a:ext uri="{FF2B5EF4-FFF2-40B4-BE49-F238E27FC236}">
                        <a16:creationId xmlns="" xmlns:a16="http://schemas.microsoft.com/office/drawing/2014/main" id="{C954B398-315C-4AD6-9E78-E3A4BFA6937C}"/>
                      </a:ext>
                    </a:extLst>
                  </p:cNvPr>
                  <p:cNvSpPr/>
                  <p:nvPr/>
                </p:nvSpPr>
                <p:spPr>
                  <a:xfrm>
                    <a:off x="8373690" y="4444852"/>
                    <a:ext cx="259812" cy="281700"/>
                  </a:xfrm>
                  <a:custGeom>
                    <a:avLst/>
                    <a:gdLst>
                      <a:gd name="connsiteX0" fmla="*/ 129906 w 259812"/>
                      <a:gd name="connsiteY0" fmla="*/ 60958 h 281700"/>
                      <a:gd name="connsiteX1" fmla="*/ 0 w 259812"/>
                      <a:gd name="connsiteY1" fmla="*/ 251487 h 281700"/>
                      <a:gd name="connsiteX2" fmla="*/ 129906 w 259812"/>
                      <a:gd name="connsiteY2" fmla="*/ 216845 h 281700"/>
                      <a:gd name="connsiteX3" fmla="*/ 259813 w 259812"/>
                      <a:gd name="connsiteY3" fmla="*/ 17656 h 281700"/>
                      <a:gd name="connsiteX4" fmla="*/ 129906 w 259812"/>
                      <a:gd name="connsiteY4" fmla="*/ 60958 h 281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2" h="281700">
                        <a:moveTo>
                          <a:pt x="129906" y="60958"/>
                        </a:moveTo>
                        <a:cubicBezTo>
                          <a:pt x="60623" y="121581"/>
                          <a:pt x="0" y="199525"/>
                          <a:pt x="0" y="251487"/>
                        </a:cubicBezTo>
                        <a:cubicBezTo>
                          <a:pt x="0" y="303450"/>
                          <a:pt x="60623" y="286129"/>
                          <a:pt x="129906" y="216845"/>
                        </a:cubicBezTo>
                        <a:cubicBezTo>
                          <a:pt x="199189" y="147562"/>
                          <a:pt x="259813" y="52297"/>
                          <a:pt x="259813" y="17656"/>
                        </a:cubicBezTo>
                        <a:cubicBezTo>
                          <a:pt x="259813" y="-16986"/>
                          <a:pt x="199189" y="335"/>
                          <a:pt x="129906" y="60958"/>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873" name="Freeform: Shape 872">
                    <a:extLst>
                      <a:ext uri="{FF2B5EF4-FFF2-40B4-BE49-F238E27FC236}">
                        <a16:creationId xmlns="" xmlns:a16="http://schemas.microsoft.com/office/drawing/2014/main" id="{D4AF4E9F-BF36-4783-BAC8-8D3B06896DAA}"/>
                      </a:ext>
                    </a:extLst>
                  </p:cNvPr>
                  <p:cNvSpPr/>
                  <p:nvPr/>
                </p:nvSpPr>
                <p:spPr>
                  <a:xfrm>
                    <a:off x="8373690" y="2708872"/>
                    <a:ext cx="259812" cy="281700"/>
                  </a:xfrm>
                  <a:custGeom>
                    <a:avLst/>
                    <a:gdLst>
                      <a:gd name="connsiteX0" fmla="*/ 0 w 259812"/>
                      <a:gd name="connsiteY0" fmla="*/ 30213 h 281700"/>
                      <a:gd name="connsiteX1" fmla="*/ 129906 w 259812"/>
                      <a:gd name="connsiteY1" fmla="*/ 220743 h 281700"/>
                      <a:gd name="connsiteX2" fmla="*/ 259813 w 259812"/>
                      <a:gd name="connsiteY2" fmla="*/ 264045 h 281700"/>
                      <a:gd name="connsiteX3" fmla="*/ 129906 w 259812"/>
                      <a:gd name="connsiteY3" fmla="*/ 64855 h 281700"/>
                      <a:gd name="connsiteX4" fmla="*/ 0 w 259812"/>
                      <a:gd name="connsiteY4" fmla="*/ 30213 h 281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2" h="281700">
                        <a:moveTo>
                          <a:pt x="0" y="30213"/>
                        </a:moveTo>
                        <a:cubicBezTo>
                          <a:pt x="0" y="82176"/>
                          <a:pt x="60623" y="160120"/>
                          <a:pt x="129906" y="220743"/>
                        </a:cubicBezTo>
                        <a:cubicBezTo>
                          <a:pt x="199189" y="281365"/>
                          <a:pt x="259813" y="298686"/>
                          <a:pt x="259813" y="264045"/>
                        </a:cubicBezTo>
                        <a:cubicBezTo>
                          <a:pt x="259813" y="229403"/>
                          <a:pt x="199189" y="134138"/>
                          <a:pt x="129906" y="64855"/>
                        </a:cubicBezTo>
                        <a:cubicBezTo>
                          <a:pt x="51962" y="-4428"/>
                          <a:pt x="0" y="-21749"/>
                          <a:pt x="0" y="30213"/>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859" name="Graphic 1">
                  <a:extLst>
                    <a:ext uri="{FF2B5EF4-FFF2-40B4-BE49-F238E27FC236}">
                      <a16:creationId xmlns="" xmlns:a16="http://schemas.microsoft.com/office/drawing/2014/main" id="{7C9DD202-37D1-465F-A811-B0F6C1D3C0F8}"/>
                    </a:ext>
                  </a:extLst>
                </p:cNvPr>
                <p:cNvGrpSpPr/>
                <p:nvPr/>
              </p:nvGrpSpPr>
              <p:grpSpPr>
                <a:xfrm>
                  <a:off x="7776121" y="2286716"/>
                  <a:ext cx="259812" cy="2863814"/>
                  <a:chOff x="7776121" y="2286716"/>
                  <a:chExt cx="259812" cy="2863814"/>
                </a:xfrm>
                <a:grpFill/>
              </p:grpSpPr>
              <p:sp>
                <p:nvSpPr>
                  <p:cNvPr id="868" name="Freeform: Shape 867">
                    <a:extLst>
                      <a:ext uri="{FF2B5EF4-FFF2-40B4-BE49-F238E27FC236}">
                        <a16:creationId xmlns="" xmlns:a16="http://schemas.microsoft.com/office/drawing/2014/main" id="{4A7FDE5A-B741-4886-99C1-4A7ADFB805E5}"/>
                      </a:ext>
                    </a:extLst>
                  </p:cNvPr>
                  <p:cNvSpPr/>
                  <p:nvPr/>
                </p:nvSpPr>
                <p:spPr>
                  <a:xfrm>
                    <a:off x="7888706" y="2341629"/>
                    <a:ext cx="34641" cy="2729273"/>
                  </a:xfrm>
                  <a:custGeom>
                    <a:avLst/>
                    <a:gdLst>
                      <a:gd name="connsiteX0" fmla="*/ 0 w 34641"/>
                      <a:gd name="connsiteY0" fmla="*/ 16398 h 2729273"/>
                      <a:gd name="connsiteX1" fmla="*/ 0 w 34641"/>
                      <a:gd name="connsiteY1" fmla="*/ 2709788 h 2729273"/>
                      <a:gd name="connsiteX2" fmla="*/ 34642 w 34641"/>
                      <a:gd name="connsiteY2" fmla="*/ 2709788 h 2729273"/>
                      <a:gd name="connsiteX3" fmla="*/ 34642 w 34641"/>
                      <a:gd name="connsiteY3" fmla="*/ 16398 h 2729273"/>
                      <a:gd name="connsiteX4" fmla="*/ 0 w 34641"/>
                      <a:gd name="connsiteY4" fmla="*/ 16398 h 2729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41" h="2729273">
                        <a:moveTo>
                          <a:pt x="0" y="16398"/>
                        </a:moveTo>
                        <a:cubicBezTo>
                          <a:pt x="0" y="917081"/>
                          <a:pt x="0" y="1809104"/>
                          <a:pt x="0" y="2709788"/>
                        </a:cubicBezTo>
                        <a:cubicBezTo>
                          <a:pt x="0" y="2735769"/>
                          <a:pt x="34642" y="2735769"/>
                          <a:pt x="34642" y="2709788"/>
                        </a:cubicBezTo>
                        <a:cubicBezTo>
                          <a:pt x="34642" y="1809104"/>
                          <a:pt x="34642" y="917081"/>
                          <a:pt x="34642" y="16398"/>
                        </a:cubicBezTo>
                        <a:cubicBezTo>
                          <a:pt x="34642" y="-923"/>
                          <a:pt x="0" y="-9584"/>
                          <a:pt x="0" y="16398"/>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869" name="Freeform: Shape 868">
                    <a:extLst>
                      <a:ext uri="{FF2B5EF4-FFF2-40B4-BE49-F238E27FC236}">
                        <a16:creationId xmlns="" xmlns:a16="http://schemas.microsoft.com/office/drawing/2014/main" id="{A0A57515-A2BB-45C8-A4B2-76E963CB2D2D}"/>
                      </a:ext>
                    </a:extLst>
                  </p:cNvPr>
                  <p:cNvSpPr/>
                  <p:nvPr/>
                </p:nvSpPr>
                <p:spPr>
                  <a:xfrm>
                    <a:off x="7776121" y="4886167"/>
                    <a:ext cx="259812" cy="264363"/>
                  </a:xfrm>
                  <a:custGeom>
                    <a:avLst/>
                    <a:gdLst>
                      <a:gd name="connsiteX0" fmla="*/ 129906 w 259812"/>
                      <a:gd name="connsiteY0" fmla="*/ 18023 h 264363"/>
                      <a:gd name="connsiteX1" fmla="*/ 0 w 259812"/>
                      <a:gd name="connsiteY1" fmla="*/ 191231 h 264363"/>
                      <a:gd name="connsiteX2" fmla="*/ 129906 w 259812"/>
                      <a:gd name="connsiteY2" fmla="*/ 243193 h 264363"/>
                      <a:gd name="connsiteX3" fmla="*/ 259813 w 259812"/>
                      <a:gd name="connsiteY3" fmla="*/ 52664 h 264363"/>
                      <a:gd name="connsiteX4" fmla="*/ 129906 w 259812"/>
                      <a:gd name="connsiteY4" fmla="*/ 18023 h 264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2" h="264363">
                        <a:moveTo>
                          <a:pt x="129906" y="18023"/>
                        </a:moveTo>
                        <a:cubicBezTo>
                          <a:pt x="60623" y="52664"/>
                          <a:pt x="0" y="130608"/>
                          <a:pt x="0" y="191231"/>
                        </a:cubicBezTo>
                        <a:cubicBezTo>
                          <a:pt x="0" y="260514"/>
                          <a:pt x="60623" y="286496"/>
                          <a:pt x="129906" y="243193"/>
                        </a:cubicBezTo>
                        <a:cubicBezTo>
                          <a:pt x="199189" y="199891"/>
                          <a:pt x="259813" y="113287"/>
                          <a:pt x="259813" y="52664"/>
                        </a:cubicBezTo>
                        <a:cubicBezTo>
                          <a:pt x="259813" y="702"/>
                          <a:pt x="199189" y="-16619"/>
                          <a:pt x="129906" y="18023"/>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870" name="Freeform: Shape 869">
                    <a:extLst>
                      <a:ext uri="{FF2B5EF4-FFF2-40B4-BE49-F238E27FC236}">
                        <a16:creationId xmlns="" xmlns:a16="http://schemas.microsoft.com/office/drawing/2014/main" id="{29401C5C-6169-4741-8043-185ED23422A0}"/>
                      </a:ext>
                    </a:extLst>
                  </p:cNvPr>
                  <p:cNvSpPr/>
                  <p:nvPr/>
                </p:nvSpPr>
                <p:spPr>
                  <a:xfrm>
                    <a:off x="7776121" y="2286716"/>
                    <a:ext cx="259812" cy="262174"/>
                  </a:xfrm>
                  <a:custGeom>
                    <a:avLst/>
                    <a:gdLst>
                      <a:gd name="connsiteX0" fmla="*/ 129906 w 259812"/>
                      <a:gd name="connsiteY0" fmla="*/ 19348 h 262174"/>
                      <a:gd name="connsiteX1" fmla="*/ 0 w 259812"/>
                      <a:gd name="connsiteY1" fmla="*/ 71310 h 262174"/>
                      <a:gd name="connsiteX2" fmla="*/ 129906 w 259812"/>
                      <a:gd name="connsiteY2" fmla="*/ 244519 h 262174"/>
                      <a:gd name="connsiteX3" fmla="*/ 259813 w 259812"/>
                      <a:gd name="connsiteY3" fmla="*/ 201217 h 262174"/>
                      <a:gd name="connsiteX4" fmla="*/ 129906 w 259812"/>
                      <a:gd name="connsiteY4" fmla="*/ 19348 h 262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2" h="262174">
                        <a:moveTo>
                          <a:pt x="129906" y="19348"/>
                        </a:moveTo>
                        <a:cubicBezTo>
                          <a:pt x="60623" y="-23954"/>
                          <a:pt x="0" y="10687"/>
                          <a:pt x="0" y="71310"/>
                        </a:cubicBezTo>
                        <a:cubicBezTo>
                          <a:pt x="0" y="140594"/>
                          <a:pt x="60623" y="209877"/>
                          <a:pt x="129906" y="244519"/>
                        </a:cubicBezTo>
                        <a:cubicBezTo>
                          <a:pt x="199189" y="279160"/>
                          <a:pt x="259813" y="261840"/>
                          <a:pt x="259813" y="201217"/>
                        </a:cubicBezTo>
                        <a:cubicBezTo>
                          <a:pt x="259813" y="140594"/>
                          <a:pt x="199189" y="53989"/>
                          <a:pt x="129906" y="19348"/>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860" name="Graphic 1">
                  <a:extLst>
                    <a:ext uri="{FF2B5EF4-FFF2-40B4-BE49-F238E27FC236}">
                      <a16:creationId xmlns="" xmlns:a16="http://schemas.microsoft.com/office/drawing/2014/main" id="{888E5826-A5E8-4065-9190-0BA1D665BDDA}"/>
                    </a:ext>
                  </a:extLst>
                </p:cNvPr>
                <p:cNvGrpSpPr/>
                <p:nvPr/>
              </p:nvGrpSpPr>
              <p:grpSpPr>
                <a:xfrm>
                  <a:off x="7178552" y="2132856"/>
                  <a:ext cx="259812" cy="3169713"/>
                  <a:chOff x="7178552" y="2132856"/>
                  <a:chExt cx="259812" cy="3169713"/>
                </a:xfrm>
                <a:grpFill/>
              </p:grpSpPr>
              <p:sp>
                <p:nvSpPr>
                  <p:cNvPr id="865" name="Freeform: Shape 864">
                    <a:extLst>
                      <a:ext uri="{FF2B5EF4-FFF2-40B4-BE49-F238E27FC236}">
                        <a16:creationId xmlns="" xmlns:a16="http://schemas.microsoft.com/office/drawing/2014/main" id="{EF1F81B6-4C4A-46B2-9FA2-8A7DA8E0512D}"/>
                      </a:ext>
                    </a:extLst>
                  </p:cNvPr>
                  <p:cNvSpPr/>
                  <p:nvPr/>
                </p:nvSpPr>
                <p:spPr>
                  <a:xfrm>
                    <a:off x="7291138" y="2177081"/>
                    <a:ext cx="34641" cy="3049709"/>
                  </a:xfrm>
                  <a:custGeom>
                    <a:avLst/>
                    <a:gdLst>
                      <a:gd name="connsiteX0" fmla="*/ 0 w 34641"/>
                      <a:gd name="connsiteY0" fmla="*/ 16398 h 3049709"/>
                      <a:gd name="connsiteX1" fmla="*/ 0 w 34641"/>
                      <a:gd name="connsiteY1" fmla="*/ 3030223 h 3049709"/>
                      <a:gd name="connsiteX2" fmla="*/ 34641 w 34641"/>
                      <a:gd name="connsiteY2" fmla="*/ 3030223 h 3049709"/>
                      <a:gd name="connsiteX3" fmla="*/ 34641 w 34641"/>
                      <a:gd name="connsiteY3" fmla="*/ 16398 h 3049709"/>
                      <a:gd name="connsiteX4" fmla="*/ 0 w 34641"/>
                      <a:gd name="connsiteY4" fmla="*/ 16398 h 3049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41" h="3049709">
                        <a:moveTo>
                          <a:pt x="0" y="16398"/>
                        </a:moveTo>
                        <a:cubicBezTo>
                          <a:pt x="0" y="1021006"/>
                          <a:pt x="0" y="2025615"/>
                          <a:pt x="0" y="3030223"/>
                        </a:cubicBezTo>
                        <a:cubicBezTo>
                          <a:pt x="0" y="3056205"/>
                          <a:pt x="34641" y="3056205"/>
                          <a:pt x="34641" y="3030223"/>
                        </a:cubicBezTo>
                        <a:cubicBezTo>
                          <a:pt x="34641" y="2025615"/>
                          <a:pt x="34641" y="1021006"/>
                          <a:pt x="34641" y="16398"/>
                        </a:cubicBezTo>
                        <a:cubicBezTo>
                          <a:pt x="34641" y="-923"/>
                          <a:pt x="0" y="-9584"/>
                          <a:pt x="0" y="16398"/>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866" name="Freeform: Shape 865">
                    <a:extLst>
                      <a:ext uri="{FF2B5EF4-FFF2-40B4-BE49-F238E27FC236}">
                        <a16:creationId xmlns="" xmlns:a16="http://schemas.microsoft.com/office/drawing/2014/main" id="{0755E4A5-7560-4CA3-88FD-3F27B6D8E5F2}"/>
                      </a:ext>
                    </a:extLst>
                  </p:cNvPr>
                  <p:cNvSpPr/>
                  <p:nvPr/>
                </p:nvSpPr>
                <p:spPr>
                  <a:xfrm>
                    <a:off x="7178552" y="5042756"/>
                    <a:ext cx="259812" cy="259812"/>
                  </a:xfrm>
                  <a:custGeom>
                    <a:avLst/>
                    <a:gdLst>
                      <a:gd name="connsiteX0" fmla="*/ 129906 w 259812"/>
                      <a:gd name="connsiteY0" fmla="*/ 0 h 259812"/>
                      <a:gd name="connsiteX1" fmla="*/ 0 w 259812"/>
                      <a:gd name="connsiteY1" fmla="*/ 121246 h 259812"/>
                      <a:gd name="connsiteX2" fmla="*/ 129906 w 259812"/>
                      <a:gd name="connsiteY2" fmla="*/ 259813 h 259812"/>
                      <a:gd name="connsiteX3" fmla="*/ 259813 w 259812"/>
                      <a:gd name="connsiteY3" fmla="*/ 121246 h 259812"/>
                      <a:gd name="connsiteX4" fmla="*/ 129906 w 259812"/>
                      <a:gd name="connsiteY4" fmla="*/ 0 h 259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2" h="259812">
                        <a:moveTo>
                          <a:pt x="129906" y="0"/>
                        </a:moveTo>
                        <a:cubicBezTo>
                          <a:pt x="60623" y="0"/>
                          <a:pt x="0" y="51963"/>
                          <a:pt x="0" y="121246"/>
                        </a:cubicBezTo>
                        <a:cubicBezTo>
                          <a:pt x="0" y="190529"/>
                          <a:pt x="60623" y="259813"/>
                          <a:pt x="129906" y="259813"/>
                        </a:cubicBezTo>
                        <a:cubicBezTo>
                          <a:pt x="199190" y="259813"/>
                          <a:pt x="259813" y="190529"/>
                          <a:pt x="259813" y="121246"/>
                        </a:cubicBezTo>
                        <a:cubicBezTo>
                          <a:pt x="259813" y="51963"/>
                          <a:pt x="199190" y="0"/>
                          <a:pt x="129906" y="0"/>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867" name="Freeform: Shape 866">
                    <a:extLst>
                      <a:ext uri="{FF2B5EF4-FFF2-40B4-BE49-F238E27FC236}">
                        <a16:creationId xmlns="" xmlns:a16="http://schemas.microsoft.com/office/drawing/2014/main" id="{642E72E1-EA3A-4860-A5D7-E0307970C30D}"/>
                      </a:ext>
                    </a:extLst>
                  </p:cNvPr>
                  <p:cNvSpPr/>
                  <p:nvPr/>
                </p:nvSpPr>
                <p:spPr>
                  <a:xfrm>
                    <a:off x="7178552" y="2132856"/>
                    <a:ext cx="259812" cy="259812"/>
                  </a:xfrm>
                  <a:custGeom>
                    <a:avLst/>
                    <a:gdLst>
                      <a:gd name="connsiteX0" fmla="*/ 129906 w 259812"/>
                      <a:gd name="connsiteY0" fmla="*/ 0 h 259812"/>
                      <a:gd name="connsiteX1" fmla="*/ 0 w 259812"/>
                      <a:gd name="connsiteY1" fmla="*/ 138567 h 259812"/>
                      <a:gd name="connsiteX2" fmla="*/ 129906 w 259812"/>
                      <a:gd name="connsiteY2" fmla="*/ 259813 h 259812"/>
                      <a:gd name="connsiteX3" fmla="*/ 259813 w 259812"/>
                      <a:gd name="connsiteY3" fmla="*/ 138567 h 259812"/>
                      <a:gd name="connsiteX4" fmla="*/ 129906 w 259812"/>
                      <a:gd name="connsiteY4" fmla="*/ 0 h 259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2" h="259812">
                        <a:moveTo>
                          <a:pt x="129906" y="0"/>
                        </a:moveTo>
                        <a:cubicBezTo>
                          <a:pt x="60623" y="0"/>
                          <a:pt x="0" y="69283"/>
                          <a:pt x="0" y="138567"/>
                        </a:cubicBezTo>
                        <a:cubicBezTo>
                          <a:pt x="0" y="207850"/>
                          <a:pt x="60623" y="259813"/>
                          <a:pt x="129906" y="259813"/>
                        </a:cubicBezTo>
                        <a:cubicBezTo>
                          <a:pt x="199190" y="259813"/>
                          <a:pt x="259813" y="207850"/>
                          <a:pt x="259813" y="138567"/>
                        </a:cubicBezTo>
                        <a:cubicBezTo>
                          <a:pt x="259813" y="69283"/>
                          <a:pt x="199190" y="0"/>
                          <a:pt x="129906" y="0"/>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861" name="Graphic 1">
                  <a:extLst>
                    <a:ext uri="{FF2B5EF4-FFF2-40B4-BE49-F238E27FC236}">
                      <a16:creationId xmlns="" xmlns:a16="http://schemas.microsoft.com/office/drawing/2014/main" id="{9FAB59E6-A60A-4EFA-BBD9-BE45397C9944}"/>
                    </a:ext>
                  </a:extLst>
                </p:cNvPr>
                <p:cNvGrpSpPr/>
                <p:nvPr/>
              </p:nvGrpSpPr>
              <p:grpSpPr>
                <a:xfrm>
                  <a:off x="6589644" y="2282126"/>
                  <a:ext cx="259812" cy="2871172"/>
                  <a:chOff x="6589644" y="2282126"/>
                  <a:chExt cx="259812" cy="2871172"/>
                </a:xfrm>
                <a:grpFill/>
              </p:grpSpPr>
              <p:sp>
                <p:nvSpPr>
                  <p:cNvPr id="862" name="Freeform: Shape 861">
                    <a:extLst>
                      <a:ext uri="{FF2B5EF4-FFF2-40B4-BE49-F238E27FC236}">
                        <a16:creationId xmlns="" xmlns:a16="http://schemas.microsoft.com/office/drawing/2014/main" id="{9EEB5567-62CF-4D4D-9EBA-0E17F01D120B}"/>
                      </a:ext>
                    </a:extLst>
                  </p:cNvPr>
                  <p:cNvSpPr/>
                  <p:nvPr/>
                </p:nvSpPr>
                <p:spPr>
                  <a:xfrm>
                    <a:off x="6693569" y="2338540"/>
                    <a:ext cx="35786" cy="2741022"/>
                  </a:xfrm>
                  <a:custGeom>
                    <a:avLst/>
                    <a:gdLst>
                      <a:gd name="connsiteX0" fmla="*/ 0 w 35786"/>
                      <a:gd name="connsiteY0" fmla="*/ 19486 h 2741022"/>
                      <a:gd name="connsiteX1" fmla="*/ 0 w 35786"/>
                      <a:gd name="connsiteY1" fmla="*/ 2721537 h 2741022"/>
                      <a:gd name="connsiteX2" fmla="*/ 34642 w 35786"/>
                      <a:gd name="connsiteY2" fmla="*/ 2721537 h 2741022"/>
                      <a:gd name="connsiteX3" fmla="*/ 34642 w 35786"/>
                      <a:gd name="connsiteY3" fmla="*/ 19486 h 2741022"/>
                      <a:gd name="connsiteX4" fmla="*/ 0 w 35786"/>
                      <a:gd name="connsiteY4" fmla="*/ 19486 h 2741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86" h="2741022">
                        <a:moveTo>
                          <a:pt x="0" y="19486"/>
                        </a:moveTo>
                        <a:cubicBezTo>
                          <a:pt x="0" y="920170"/>
                          <a:pt x="0" y="1820853"/>
                          <a:pt x="0" y="2721537"/>
                        </a:cubicBezTo>
                        <a:cubicBezTo>
                          <a:pt x="0" y="2747518"/>
                          <a:pt x="34642" y="2747518"/>
                          <a:pt x="34642" y="2721537"/>
                        </a:cubicBezTo>
                        <a:cubicBezTo>
                          <a:pt x="34642" y="1820853"/>
                          <a:pt x="34642" y="920170"/>
                          <a:pt x="34642" y="19486"/>
                        </a:cubicBezTo>
                        <a:cubicBezTo>
                          <a:pt x="43302" y="-6495"/>
                          <a:pt x="0" y="-6495"/>
                          <a:pt x="0" y="19486"/>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863" name="Freeform: Shape 862">
                    <a:extLst>
                      <a:ext uri="{FF2B5EF4-FFF2-40B4-BE49-F238E27FC236}">
                        <a16:creationId xmlns="" xmlns:a16="http://schemas.microsoft.com/office/drawing/2014/main" id="{9BBB721D-F80F-402F-A2B5-509C6EA65188}"/>
                      </a:ext>
                    </a:extLst>
                  </p:cNvPr>
                  <p:cNvSpPr/>
                  <p:nvPr/>
                </p:nvSpPr>
                <p:spPr>
                  <a:xfrm>
                    <a:off x="6589644" y="4886534"/>
                    <a:ext cx="259812" cy="266764"/>
                  </a:xfrm>
                  <a:custGeom>
                    <a:avLst/>
                    <a:gdLst>
                      <a:gd name="connsiteX0" fmla="*/ 129906 w 259812"/>
                      <a:gd name="connsiteY0" fmla="*/ 17656 h 266764"/>
                      <a:gd name="connsiteX1" fmla="*/ 0 w 259812"/>
                      <a:gd name="connsiteY1" fmla="*/ 60958 h 266764"/>
                      <a:gd name="connsiteX2" fmla="*/ 129906 w 259812"/>
                      <a:gd name="connsiteY2" fmla="*/ 251487 h 266764"/>
                      <a:gd name="connsiteX3" fmla="*/ 259813 w 259812"/>
                      <a:gd name="connsiteY3" fmla="*/ 190864 h 266764"/>
                      <a:gd name="connsiteX4" fmla="*/ 129906 w 259812"/>
                      <a:gd name="connsiteY4" fmla="*/ 17656 h 266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2" h="266764">
                        <a:moveTo>
                          <a:pt x="129906" y="17656"/>
                        </a:moveTo>
                        <a:cubicBezTo>
                          <a:pt x="60623" y="-16986"/>
                          <a:pt x="0" y="335"/>
                          <a:pt x="0" y="60958"/>
                        </a:cubicBezTo>
                        <a:cubicBezTo>
                          <a:pt x="0" y="121581"/>
                          <a:pt x="60623" y="208185"/>
                          <a:pt x="129906" y="251487"/>
                        </a:cubicBezTo>
                        <a:cubicBezTo>
                          <a:pt x="199190" y="286129"/>
                          <a:pt x="259813" y="260147"/>
                          <a:pt x="259813" y="190864"/>
                        </a:cubicBezTo>
                        <a:cubicBezTo>
                          <a:pt x="251152" y="130241"/>
                          <a:pt x="199190" y="52298"/>
                          <a:pt x="129906" y="17656"/>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864" name="Freeform: Shape 863">
                    <a:extLst>
                      <a:ext uri="{FF2B5EF4-FFF2-40B4-BE49-F238E27FC236}">
                        <a16:creationId xmlns="" xmlns:a16="http://schemas.microsoft.com/office/drawing/2014/main" id="{99EAF602-55D9-460D-A033-E654762FABC5}"/>
                      </a:ext>
                    </a:extLst>
                  </p:cNvPr>
                  <p:cNvSpPr/>
                  <p:nvPr/>
                </p:nvSpPr>
                <p:spPr>
                  <a:xfrm>
                    <a:off x="6589644" y="2282126"/>
                    <a:ext cx="259812" cy="266764"/>
                  </a:xfrm>
                  <a:custGeom>
                    <a:avLst/>
                    <a:gdLst>
                      <a:gd name="connsiteX0" fmla="*/ 129906 w 259812"/>
                      <a:gd name="connsiteY0" fmla="*/ 15277 h 266764"/>
                      <a:gd name="connsiteX1" fmla="*/ 0 w 259812"/>
                      <a:gd name="connsiteY1" fmla="*/ 205807 h 266764"/>
                      <a:gd name="connsiteX2" fmla="*/ 129906 w 259812"/>
                      <a:gd name="connsiteY2" fmla="*/ 249109 h 266764"/>
                      <a:gd name="connsiteX3" fmla="*/ 259813 w 259812"/>
                      <a:gd name="connsiteY3" fmla="*/ 75900 h 266764"/>
                      <a:gd name="connsiteX4" fmla="*/ 129906 w 259812"/>
                      <a:gd name="connsiteY4" fmla="*/ 15277 h 266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2" h="266764">
                        <a:moveTo>
                          <a:pt x="129906" y="15277"/>
                        </a:moveTo>
                        <a:cubicBezTo>
                          <a:pt x="60623" y="58579"/>
                          <a:pt x="0" y="145184"/>
                          <a:pt x="0" y="205807"/>
                        </a:cubicBezTo>
                        <a:cubicBezTo>
                          <a:pt x="0" y="266430"/>
                          <a:pt x="60623" y="283750"/>
                          <a:pt x="129906" y="249109"/>
                        </a:cubicBezTo>
                        <a:cubicBezTo>
                          <a:pt x="199190" y="214467"/>
                          <a:pt x="259813" y="145184"/>
                          <a:pt x="259813" y="75900"/>
                        </a:cubicBezTo>
                        <a:cubicBezTo>
                          <a:pt x="251152" y="6617"/>
                          <a:pt x="199190" y="-19364"/>
                          <a:pt x="129906" y="15277"/>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grpSp>
        <p:grpSp>
          <p:nvGrpSpPr>
            <p:cNvPr id="519" name="Graphic 1">
              <a:extLst>
                <a:ext uri="{FF2B5EF4-FFF2-40B4-BE49-F238E27FC236}">
                  <a16:creationId xmlns="" xmlns:a16="http://schemas.microsoft.com/office/drawing/2014/main" id="{9192051C-558B-442C-9DA6-18C847967691}"/>
                </a:ext>
              </a:extLst>
            </p:cNvPr>
            <p:cNvGrpSpPr/>
            <p:nvPr/>
          </p:nvGrpSpPr>
          <p:grpSpPr>
            <a:xfrm>
              <a:off x="-659126" y="2704443"/>
              <a:ext cx="6755126" cy="2286350"/>
              <a:chOff x="-659126" y="2704443"/>
              <a:chExt cx="6755126" cy="2286350"/>
            </a:xfrm>
            <a:solidFill>
              <a:srgbClr val="0070C0"/>
            </a:solidFill>
          </p:grpSpPr>
          <p:sp>
            <p:nvSpPr>
              <p:cNvPr id="781" name="Freeform: Shape 780">
                <a:extLst>
                  <a:ext uri="{FF2B5EF4-FFF2-40B4-BE49-F238E27FC236}">
                    <a16:creationId xmlns="" xmlns:a16="http://schemas.microsoft.com/office/drawing/2014/main" id="{82DDBD06-AAA4-4FD0-832C-244E52212161}"/>
                  </a:ext>
                </a:extLst>
              </p:cNvPr>
              <p:cNvSpPr/>
              <p:nvPr/>
            </p:nvSpPr>
            <p:spPr>
              <a:xfrm>
                <a:off x="-659126" y="3241389"/>
                <a:ext cx="6755126" cy="1657063"/>
              </a:xfrm>
              <a:custGeom>
                <a:avLst/>
                <a:gdLst>
                  <a:gd name="connsiteX0" fmla="*/ 2598126 w 6755126"/>
                  <a:gd name="connsiteY0" fmla="*/ 1654140 h 1657063"/>
                  <a:gd name="connsiteX1" fmla="*/ 3741301 w 6755126"/>
                  <a:gd name="connsiteY1" fmla="*/ 1498253 h 1657063"/>
                  <a:gd name="connsiteX2" fmla="*/ 5949708 w 6755126"/>
                  <a:gd name="connsiteY2" fmla="*/ 441681 h 1657063"/>
                  <a:gd name="connsiteX3" fmla="*/ 6755127 w 6755126"/>
                  <a:gd name="connsiteY3" fmla="*/ 25981 h 1657063"/>
                  <a:gd name="connsiteX4" fmla="*/ 6755127 w 6755126"/>
                  <a:gd name="connsiteY4" fmla="*/ 0 h 1657063"/>
                  <a:gd name="connsiteX5" fmla="*/ 6278804 w 6755126"/>
                  <a:gd name="connsiteY5" fmla="*/ 233831 h 1657063"/>
                  <a:gd name="connsiteX6" fmla="*/ 4053076 w 6755126"/>
                  <a:gd name="connsiteY6" fmla="*/ 1359686 h 1657063"/>
                  <a:gd name="connsiteX7" fmla="*/ 2901240 w 6755126"/>
                  <a:gd name="connsiteY7" fmla="*/ 1628159 h 1657063"/>
                  <a:gd name="connsiteX8" fmla="*/ 1697442 w 6755126"/>
                  <a:gd name="connsiteY8" fmla="*/ 1463611 h 1657063"/>
                  <a:gd name="connsiteX9" fmla="*/ 0 w 6755126"/>
                  <a:gd name="connsiteY9" fmla="*/ 666852 h 1657063"/>
                  <a:gd name="connsiteX10" fmla="*/ 0 w 6755126"/>
                  <a:gd name="connsiteY10" fmla="*/ 701494 h 1657063"/>
                  <a:gd name="connsiteX11" fmla="*/ 1480932 w 6755126"/>
                  <a:gd name="connsiteY11" fmla="*/ 1420309 h 1657063"/>
                  <a:gd name="connsiteX12" fmla="*/ 2598126 w 6755126"/>
                  <a:gd name="connsiteY12" fmla="*/ 1654140 h 1657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55126" h="1657063">
                    <a:moveTo>
                      <a:pt x="2598126" y="1654140"/>
                    </a:moveTo>
                    <a:cubicBezTo>
                      <a:pt x="2987845" y="1671461"/>
                      <a:pt x="3368903" y="1610838"/>
                      <a:pt x="3741301" y="1498253"/>
                    </a:cubicBezTo>
                    <a:cubicBezTo>
                      <a:pt x="4529399" y="1264421"/>
                      <a:pt x="5239553" y="831400"/>
                      <a:pt x="5949708" y="441681"/>
                    </a:cubicBezTo>
                    <a:cubicBezTo>
                      <a:pt x="6209520" y="294454"/>
                      <a:pt x="6477994" y="155888"/>
                      <a:pt x="6755127" y="25981"/>
                    </a:cubicBezTo>
                    <a:lnTo>
                      <a:pt x="6755127" y="0"/>
                    </a:lnTo>
                    <a:cubicBezTo>
                      <a:pt x="6590579" y="77944"/>
                      <a:pt x="6434692" y="155888"/>
                      <a:pt x="6278804" y="233831"/>
                    </a:cubicBezTo>
                    <a:cubicBezTo>
                      <a:pt x="5542668" y="614890"/>
                      <a:pt x="4832514" y="1065232"/>
                      <a:pt x="4053076" y="1359686"/>
                    </a:cubicBezTo>
                    <a:cubicBezTo>
                      <a:pt x="3680678" y="1498253"/>
                      <a:pt x="3299619" y="1602177"/>
                      <a:pt x="2901240" y="1628159"/>
                    </a:cubicBezTo>
                    <a:cubicBezTo>
                      <a:pt x="2494201" y="1654140"/>
                      <a:pt x="2087161" y="1584857"/>
                      <a:pt x="1697442" y="1463611"/>
                    </a:cubicBezTo>
                    <a:cubicBezTo>
                      <a:pt x="1108534" y="1273082"/>
                      <a:pt x="545606" y="978627"/>
                      <a:pt x="0" y="666852"/>
                    </a:cubicBezTo>
                    <a:lnTo>
                      <a:pt x="0" y="701494"/>
                    </a:lnTo>
                    <a:cubicBezTo>
                      <a:pt x="484983" y="969967"/>
                      <a:pt x="969967" y="1229780"/>
                      <a:pt x="1480932" y="1420309"/>
                    </a:cubicBezTo>
                    <a:cubicBezTo>
                      <a:pt x="1844669" y="1550215"/>
                      <a:pt x="2217067" y="1636819"/>
                      <a:pt x="2598126" y="1654140"/>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782" name="Freeform: Shape 781">
                <a:extLst>
                  <a:ext uri="{FF2B5EF4-FFF2-40B4-BE49-F238E27FC236}">
                    <a16:creationId xmlns="" xmlns:a16="http://schemas.microsoft.com/office/drawing/2014/main" id="{173B3824-2A9A-4C91-9918-541EFB5FE364}"/>
                  </a:ext>
                </a:extLst>
              </p:cNvPr>
              <p:cNvSpPr/>
              <p:nvPr/>
            </p:nvSpPr>
            <p:spPr>
              <a:xfrm>
                <a:off x="-659126" y="2779463"/>
                <a:ext cx="6755126" cy="1665723"/>
              </a:xfrm>
              <a:custGeom>
                <a:avLst/>
                <a:gdLst>
                  <a:gd name="connsiteX0" fmla="*/ 2572145 w 6755126"/>
                  <a:gd name="connsiteY0" fmla="*/ 37565 h 1665723"/>
                  <a:gd name="connsiteX1" fmla="*/ 3775942 w 6755126"/>
                  <a:gd name="connsiteY1" fmla="*/ 202113 h 1665723"/>
                  <a:gd name="connsiteX2" fmla="*/ 6027651 w 6755126"/>
                  <a:gd name="connsiteY2" fmla="*/ 1293326 h 1665723"/>
                  <a:gd name="connsiteX3" fmla="*/ 6755127 w 6755126"/>
                  <a:gd name="connsiteY3" fmla="*/ 1665724 h 1665723"/>
                  <a:gd name="connsiteX4" fmla="*/ 6755127 w 6755126"/>
                  <a:gd name="connsiteY4" fmla="*/ 1631082 h 1665723"/>
                  <a:gd name="connsiteX5" fmla="*/ 6200860 w 6755126"/>
                  <a:gd name="connsiteY5" fmla="*/ 1353949 h 1665723"/>
                  <a:gd name="connsiteX6" fmla="*/ 3992453 w 6755126"/>
                  <a:gd name="connsiteY6" fmla="*/ 245415 h 1665723"/>
                  <a:gd name="connsiteX7" fmla="*/ 2883919 w 6755126"/>
                  <a:gd name="connsiteY7" fmla="*/ 2923 h 1665723"/>
                  <a:gd name="connsiteX8" fmla="*/ 1740744 w 6755126"/>
                  <a:gd name="connsiteY8" fmla="*/ 158811 h 1665723"/>
                  <a:gd name="connsiteX9" fmla="*/ 0 w 6755126"/>
                  <a:gd name="connsiteY9" fmla="*/ 964230 h 1665723"/>
                  <a:gd name="connsiteX10" fmla="*/ 0 w 6755126"/>
                  <a:gd name="connsiteY10" fmla="*/ 998872 h 1665723"/>
                  <a:gd name="connsiteX11" fmla="*/ 1428969 w 6755126"/>
                  <a:gd name="connsiteY11" fmla="*/ 306038 h 1665723"/>
                  <a:gd name="connsiteX12" fmla="*/ 2572145 w 6755126"/>
                  <a:gd name="connsiteY12" fmla="*/ 37565 h 1665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55126" h="1665723">
                    <a:moveTo>
                      <a:pt x="2572145" y="37565"/>
                    </a:moveTo>
                    <a:cubicBezTo>
                      <a:pt x="2979184" y="11584"/>
                      <a:pt x="3386224" y="80867"/>
                      <a:pt x="3775942" y="202113"/>
                    </a:cubicBezTo>
                    <a:cubicBezTo>
                      <a:pt x="4572701" y="453265"/>
                      <a:pt x="5291516" y="894947"/>
                      <a:pt x="6027651" y="1293326"/>
                    </a:cubicBezTo>
                    <a:cubicBezTo>
                      <a:pt x="6261483" y="1423232"/>
                      <a:pt x="6512635" y="1553138"/>
                      <a:pt x="6755127" y="1665724"/>
                    </a:cubicBezTo>
                    <a:lnTo>
                      <a:pt x="6755127" y="1631082"/>
                    </a:lnTo>
                    <a:cubicBezTo>
                      <a:pt x="6564598" y="1544478"/>
                      <a:pt x="6382728" y="1449214"/>
                      <a:pt x="6200860" y="1353949"/>
                    </a:cubicBezTo>
                    <a:cubicBezTo>
                      <a:pt x="5473385" y="972890"/>
                      <a:pt x="4771891" y="522549"/>
                      <a:pt x="3992453" y="245415"/>
                    </a:cubicBezTo>
                    <a:cubicBezTo>
                      <a:pt x="3637376" y="115509"/>
                      <a:pt x="3264978" y="20244"/>
                      <a:pt x="2883919" y="2923"/>
                    </a:cubicBezTo>
                    <a:cubicBezTo>
                      <a:pt x="2502861" y="-14397"/>
                      <a:pt x="2113142" y="46226"/>
                      <a:pt x="1740744" y="158811"/>
                    </a:cubicBezTo>
                    <a:cubicBezTo>
                      <a:pt x="1125854" y="349340"/>
                      <a:pt x="562927" y="652455"/>
                      <a:pt x="0" y="964230"/>
                    </a:cubicBezTo>
                    <a:lnTo>
                      <a:pt x="0" y="998872"/>
                    </a:lnTo>
                    <a:cubicBezTo>
                      <a:pt x="459002" y="739059"/>
                      <a:pt x="926665" y="496567"/>
                      <a:pt x="1428969" y="306038"/>
                    </a:cubicBezTo>
                    <a:cubicBezTo>
                      <a:pt x="1792707" y="158811"/>
                      <a:pt x="2182426" y="54886"/>
                      <a:pt x="2572145" y="37565"/>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nvGrpSpPr>
              <p:cNvPr id="783" name="Graphic 1">
                <a:extLst>
                  <a:ext uri="{FF2B5EF4-FFF2-40B4-BE49-F238E27FC236}">
                    <a16:creationId xmlns="" xmlns:a16="http://schemas.microsoft.com/office/drawing/2014/main" id="{2DBC6706-137E-4AFE-A9B9-A2C4F8C2F546}"/>
                  </a:ext>
                </a:extLst>
              </p:cNvPr>
              <p:cNvGrpSpPr/>
              <p:nvPr/>
            </p:nvGrpSpPr>
            <p:grpSpPr>
              <a:xfrm>
                <a:off x="-581182" y="3602874"/>
                <a:ext cx="181868" cy="476887"/>
                <a:chOff x="-581182" y="3602874"/>
                <a:chExt cx="181868" cy="476887"/>
              </a:xfrm>
              <a:grpFill/>
            </p:grpSpPr>
            <p:sp>
              <p:nvSpPr>
                <p:cNvPr id="844" name="Freeform: Shape 843">
                  <a:extLst>
                    <a:ext uri="{FF2B5EF4-FFF2-40B4-BE49-F238E27FC236}">
                      <a16:creationId xmlns="" xmlns:a16="http://schemas.microsoft.com/office/drawing/2014/main" id="{B281DC6B-93D4-4975-9F33-59770FB28953}"/>
                    </a:ext>
                  </a:extLst>
                </p:cNvPr>
                <p:cNvSpPr/>
                <p:nvPr/>
              </p:nvSpPr>
              <p:spPr>
                <a:xfrm>
                  <a:off x="-503238" y="3635438"/>
                  <a:ext cx="25981" cy="407039"/>
                </a:xfrm>
                <a:custGeom>
                  <a:avLst/>
                  <a:gdLst>
                    <a:gd name="connsiteX0" fmla="*/ 0 w 25981"/>
                    <a:gd name="connsiteY0" fmla="*/ 12991 h 407039"/>
                    <a:gd name="connsiteX1" fmla="*/ 0 w 25981"/>
                    <a:gd name="connsiteY1" fmla="*/ 394049 h 407039"/>
                    <a:gd name="connsiteX2" fmla="*/ 25981 w 25981"/>
                    <a:gd name="connsiteY2" fmla="*/ 394049 h 407039"/>
                    <a:gd name="connsiteX3" fmla="*/ 25981 w 25981"/>
                    <a:gd name="connsiteY3" fmla="*/ 12991 h 407039"/>
                    <a:gd name="connsiteX4" fmla="*/ 0 w 25981"/>
                    <a:gd name="connsiteY4" fmla="*/ 12991 h 407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 h="407039">
                      <a:moveTo>
                        <a:pt x="0" y="12991"/>
                      </a:moveTo>
                      <a:cubicBezTo>
                        <a:pt x="0" y="142897"/>
                        <a:pt x="0" y="264143"/>
                        <a:pt x="0" y="394049"/>
                      </a:cubicBezTo>
                      <a:cubicBezTo>
                        <a:pt x="0" y="411370"/>
                        <a:pt x="25981" y="411370"/>
                        <a:pt x="25981" y="394049"/>
                      </a:cubicBezTo>
                      <a:cubicBezTo>
                        <a:pt x="25981" y="264143"/>
                        <a:pt x="25981" y="142897"/>
                        <a:pt x="25981" y="12991"/>
                      </a:cubicBezTo>
                      <a:cubicBezTo>
                        <a:pt x="25981" y="-4330"/>
                        <a:pt x="0" y="-4330"/>
                        <a:pt x="0" y="12991"/>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845" name="Freeform: Shape 844">
                  <a:extLst>
                    <a:ext uri="{FF2B5EF4-FFF2-40B4-BE49-F238E27FC236}">
                      <a16:creationId xmlns="" xmlns:a16="http://schemas.microsoft.com/office/drawing/2014/main" id="{9780F537-D912-4FDE-8C9A-EF5D46B1422B}"/>
                    </a:ext>
                  </a:extLst>
                </p:cNvPr>
                <p:cNvSpPr/>
                <p:nvPr/>
              </p:nvSpPr>
              <p:spPr>
                <a:xfrm>
                  <a:off x="-581182" y="3975272"/>
                  <a:ext cx="181868" cy="104489"/>
                </a:xfrm>
                <a:custGeom>
                  <a:avLst/>
                  <a:gdLst>
                    <a:gd name="connsiteX0" fmla="*/ 95265 w 181868"/>
                    <a:gd name="connsiteY0" fmla="*/ 36895 h 104489"/>
                    <a:gd name="connsiteX1" fmla="*/ 0 w 181868"/>
                    <a:gd name="connsiteY1" fmla="*/ 2253 h 104489"/>
                    <a:gd name="connsiteX2" fmla="*/ 95265 w 181868"/>
                    <a:gd name="connsiteY2" fmla="*/ 71536 h 104489"/>
                    <a:gd name="connsiteX3" fmla="*/ 181869 w 181868"/>
                    <a:gd name="connsiteY3" fmla="*/ 97517 h 104489"/>
                    <a:gd name="connsiteX4" fmla="*/ 95265 w 181868"/>
                    <a:gd name="connsiteY4" fmla="*/ 36895 h 104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68" h="104489">
                      <a:moveTo>
                        <a:pt x="95265" y="36895"/>
                      </a:moveTo>
                      <a:cubicBezTo>
                        <a:pt x="43302" y="10913"/>
                        <a:pt x="0" y="-6408"/>
                        <a:pt x="0" y="2253"/>
                      </a:cubicBezTo>
                      <a:cubicBezTo>
                        <a:pt x="0" y="10913"/>
                        <a:pt x="43302" y="36895"/>
                        <a:pt x="95265" y="71536"/>
                      </a:cubicBezTo>
                      <a:cubicBezTo>
                        <a:pt x="138567" y="97517"/>
                        <a:pt x="181869" y="114838"/>
                        <a:pt x="181869" y="97517"/>
                      </a:cubicBezTo>
                      <a:cubicBezTo>
                        <a:pt x="181869" y="88857"/>
                        <a:pt x="138567" y="62876"/>
                        <a:pt x="95265" y="36895"/>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846" name="Freeform: Shape 845">
                  <a:extLst>
                    <a:ext uri="{FF2B5EF4-FFF2-40B4-BE49-F238E27FC236}">
                      <a16:creationId xmlns="" xmlns:a16="http://schemas.microsoft.com/office/drawing/2014/main" id="{31A76B1B-E643-4952-8757-E95F9A6FED4E}"/>
                    </a:ext>
                  </a:extLst>
                </p:cNvPr>
                <p:cNvSpPr/>
                <p:nvPr/>
              </p:nvSpPr>
              <p:spPr>
                <a:xfrm>
                  <a:off x="-581182" y="3602874"/>
                  <a:ext cx="181868" cy="108430"/>
                </a:xfrm>
                <a:custGeom>
                  <a:avLst/>
                  <a:gdLst>
                    <a:gd name="connsiteX0" fmla="*/ 95265 w 181868"/>
                    <a:gd name="connsiteY0" fmla="*/ 36894 h 108430"/>
                    <a:gd name="connsiteX1" fmla="*/ 0 w 181868"/>
                    <a:gd name="connsiteY1" fmla="*/ 106178 h 108430"/>
                    <a:gd name="connsiteX2" fmla="*/ 95265 w 181868"/>
                    <a:gd name="connsiteY2" fmla="*/ 71536 h 108430"/>
                    <a:gd name="connsiteX3" fmla="*/ 181869 w 181868"/>
                    <a:gd name="connsiteY3" fmla="*/ 2253 h 108430"/>
                    <a:gd name="connsiteX4" fmla="*/ 95265 w 181868"/>
                    <a:gd name="connsiteY4" fmla="*/ 36894 h 108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68" h="108430">
                      <a:moveTo>
                        <a:pt x="95265" y="36894"/>
                      </a:moveTo>
                      <a:cubicBezTo>
                        <a:pt x="43302" y="71536"/>
                        <a:pt x="0" y="97517"/>
                        <a:pt x="0" y="106178"/>
                      </a:cubicBezTo>
                      <a:cubicBezTo>
                        <a:pt x="0" y="114838"/>
                        <a:pt x="43302" y="97517"/>
                        <a:pt x="95265" y="71536"/>
                      </a:cubicBezTo>
                      <a:cubicBezTo>
                        <a:pt x="138567" y="45555"/>
                        <a:pt x="181869" y="19574"/>
                        <a:pt x="181869" y="2253"/>
                      </a:cubicBezTo>
                      <a:cubicBezTo>
                        <a:pt x="181869" y="-6408"/>
                        <a:pt x="138567" y="10913"/>
                        <a:pt x="95265" y="36894"/>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784" name="Graphic 1">
                <a:extLst>
                  <a:ext uri="{FF2B5EF4-FFF2-40B4-BE49-F238E27FC236}">
                    <a16:creationId xmlns="" xmlns:a16="http://schemas.microsoft.com/office/drawing/2014/main" id="{F5BAE0CF-DB06-48E2-98D4-B8A687180076}"/>
                  </a:ext>
                </a:extLst>
              </p:cNvPr>
              <p:cNvGrpSpPr/>
              <p:nvPr/>
            </p:nvGrpSpPr>
            <p:grpSpPr>
              <a:xfrm>
                <a:off x="-156821" y="3364268"/>
                <a:ext cx="190529" cy="954423"/>
                <a:chOff x="-156821" y="3364268"/>
                <a:chExt cx="190529" cy="954423"/>
              </a:xfrm>
              <a:grpFill/>
            </p:grpSpPr>
            <p:sp>
              <p:nvSpPr>
                <p:cNvPr id="841" name="Freeform: Shape 840">
                  <a:extLst>
                    <a:ext uri="{FF2B5EF4-FFF2-40B4-BE49-F238E27FC236}">
                      <a16:creationId xmlns="" xmlns:a16="http://schemas.microsoft.com/office/drawing/2014/main" id="{3071A41A-8866-4C7B-A8E7-14272C4FD81C}"/>
                    </a:ext>
                  </a:extLst>
                </p:cNvPr>
                <p:cNvSpPr/>
                <p:nvPr/>
              </p:nvSpPr>
              <p:spPr>
                <a:xfrm>
                  <a:off x="-78877" y="3392946"/>
                  <a:ext cx="27371" cy="883362"/>
                </a:xfrm>
                <a:custGeom>
                  <a:avLst/>
                  <a:gdLst>
                    <a:gd name="connsiteX0" fmla="*/ 0 w 27371"/>
                    <a:gd name="connsiteY0" fmla="*/ 12991 h 883362"/>
                    <a:gd name="connsiteX1" fmla="*/ 0 w 27371"/>
                    <a:gd name="connsiteY1" fmla="*/ 870372 h 883362"/>
                    <a:gd name="connsiteX2" fmla="*/ 25981 w 27371"/>
                    <a:gd name="connsiteY2" fmla="*/ 870372 h 883362"/>
                    <a:gd name="connsiteX3" fmla="*/ 25981 w 27371"/>
                    <a:gd name="connsiteY3" fmla="*/ 12991 h 883362"/>
                    <a:gd name="connsiteX4" fmla="*/ 0 w 27371"/>
                    <a:gd name="connsiteY4" fmla="*/ 12991 h 883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 h="883362">
                      <a:moveTo>
                        <a:pt x="0" y="12991"/>
                      </a:moveTo>
                      <a:cubicBezTo>
                        <a:pt x="0" y="298784"/>
                        <a:pt x="0" y="584578"/>
                        <a:pt x="0" y="870372"/>
                      </a:cubicBezTo>
                      <a:cubicBezTo>
                        <a:pt x="0" y="887693"/>
                        <a:pt x="25981" y="887693"/>
                        <a:pt x="25981" y="870372"/>
                      </a:cubicBezTo>
                      <a:cubicBezTo>
                        <a:pt x="25981" y="584578"/>
                        <a:pt x="25981" y="298784"/>
                        <a:pt x="25981" y="12991"/>
                      </a:cubicBezTo>
                      <a:cubicBezTo>
                        <a:pt x="34642" y="-4330"/>
                        <a:pt x="0" y="-4330"/>
                        <a:pt x="0" y="12991"/>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842" name="Freeform: Shape 841">
                  <a:extLst>
                    <a:ext uri="{FF2B5EF4-FFF2-40B4-BE49-F238E27FC236}">
                      <a16:creationId xmlns="" xmlns:a16="http://schemas.microsoft.com/office/drawing/2014/main" id="{3682E61F-46FD-4ACA-875B-58CDDE318A9E}"/>
                    </a:ext>
                  </a:extLst>
                </p:cNvPr>
                <p:cNvSpPr/>
                <p:nvPr/>
              </p:nvSpPr>
              <p:spPr>
                <a:xfrm>
                  <a:off x="-156821" y="4199284"/>
                  <a:ext cx="190529" cy="119407"/>
                </a:xfrm>
                <a:custGeom>
                  <a:avLst/>
                  <a:gdLst>
                    <a:gd name="connsiteX0" fmla="*/ 95265 w 190529"/>
                    <a:gd name="connsiteY0" fmla="*/ 20732 h 119407"/>
                    <a:gd name="connsiteX1" fmla="*/ 0 w 190529"/>
                    <a:gd name="connsiteY1" fmla="*/ 12072 h 119407"/>
                    <a:gd name="connsiteX2" fmla="*/ 95265 w 190529"/>
                    <a:gd name="connsiteY2" fmla="*/ 98676 h 119407"/>
                    <a:gd name="connsiteX3" fmla="*/ 190529 w 190529"/>
                    <a:gd name="connsiteY3" fmla="*/ 107336 h 119407"/>
                    <a:gd name="connsiteX4" fmla="*/ 95265 w 190529"/>
                    <a:gd name="connsiteY4" fmla="*/ 20732 h 119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29" h="119407">
                      <a:moveTo>
                        <a:pt x="95265" y="20732"/>
                      </a:moveTo>
                      <a:cubicBezTo>
                        <a:pt x="43302" y="-5249"/>
                        <a:pt x="0" y="-5249"/>
                        <a:pt x="0" y="12072"/>
                      </a:cubicBezTo>
                      <a:cubicBezTo>
                        <a:pt x="0" y="29393"/>
                        <a:pt x="43302" y="72695"/>
                        <a:pt x="95265" y="98676"/>
                      </a:cubicBezTo>
                      <a:cubicBezTo>
                        <a:pt x="147227" y="124657"/>
                        <a:pt x="190529" y="124657"/>
                        <a:pt x="190529" y="107336"/>
                      </a:cubicBezTo>
                      <a:cubicBezTo>
                        <a:pt x="190529" y="81355"/>
                        <a:pt x="147227" y="46713"/>
                        <a:pt x="95265" y="20732"/>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843" name="Freeform: Shape 842">
                  <a:extLst>
                    <a:ext uri="{FF2B5EF4-FFF2-40B4-BE49-F238E27FC236}">
                      <a16:creationId xmlns="" xmlns:a16="http://schemas.microsoft.com/office/drawing/2014/main" id="{CF6A574C-56D5-4E54-81AB-C772286318BA}"/>
                    </a:ext>
                  </a:extLst>
                </p:cNvPr>
                <p:cNvSpPr/>
                <p:nvPr/>
              </p:nvSpPr>
              <p:spPr>
                <a:xfrm>
                  <a:off x="-156821" y="3364268"/>
                  <a:ext cx="190529" cy="120393"/>
                </a:xfrm>
                <a:custGeom>
                  <a:avLst/>
                  <a:gdLst>
                    <a:gd name="connsiteX0" fmla="*/ 95265 w 190529"/>
                    <a:gd name="connsiteY0" fmla="*/ 24348 h 120393"/>
                    <a:gd name="connsiteX1" fmla="*/ 0 w 190529"/>
                    <a:gd name="connsiteY1" fmla="*/ 110952 h 120393"/>
                    <a:gd name="connsiteX2" fmla="*/ 95265 w 190529"/>
                    <a:gd name="connsiteY2" fmla="*/ 102292 h 120393"/>
                    <a:gd name="connsiteX3" fmla="*/ 190529 w 190529"/>
                    <a:gd name="connsiteY3" fmla="*/ 15687 h 120393"/>
                    <a:gd name="connsiteX4" fmla="*/ 95265 w 190529"/>
                    <a:gd name="connsiteY4" fmla="*/ 24348 h 120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29" h="120393">
                      <a:moveTo>
                        <a:pt x="95265" y="24348"/>
                      </a:moveTo>
                      <a:cubicBezTo>
                        <a:pt x="43302" y="50329"/>
                        <a:pt x="0" y="93631"/>
                        <a:pt x="0" y="110952"/>
                      </a:cubicBezTo>
                      <a:cubicBezTo>
                        <a:pt x="0" y="128273"/>
                        <a:pt x="43302" y="119612"/>
                        <a:pt x="95265" y="102292"/>
                      </a:cubicBezTo>
                      <a:cubicBezTo>
                        <a:pt x="147227" y="76310"/>
                        <a:pt x="190529" y="41669"/>
                        <a:pt x="190529" y="15687"/>
                      </a:cubicBezTo>
                      <a:cubicBezTo>
                        <a:pt x="190529" y="-10294"/>
                        <a:pt x="147227" y="-1633"/>
                        <a:pt x="95265" y="24348"/>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785" name="Graphic 1">
                <a:extLst>
                  <a:ext uri="{FF2B5EF4-FFF2-40B4-BE49-F238E27FC236}">
                    <a16:creationId xmlns="" xmlns:a16="http://schemas.microsoft.com/office/drawing/2014/main" id="{A20F8B95-89DA-4FBA-92DE-40BA065631CD}"/>
                  </a:ext>
                </a:extLst>
              </p:cNvPr>
              <p:cNvGrpSpPr/>
              <p:nvPr/>
            </p:nvGrpSpPr>
            <p:grpSpPr>
              <a:xfrm>
                <a:off x="267538" y="3147758"/>
                <a:ext cx="190529" cy="1381819"/>
                <a:chOff x="267538" y="3147758"/>
                <a:chExt cx="190529" cy="1381819"/>
              </a:xfrm>
              <a:grpFill/>
            </p:grpSpPr>
            <p:sp>
              <p:nvSpPr>
                <p:cNvPr id="838" name="Freeform: Shape 837">
                  <a:extLst>
                    <a:ext uri="{FF2B5EF4-FFF2-40B4-BE49-F238E27FC236}">
                      <a16:creationId xmlns="" xmlns:a16="http://schemas.microsoft.com/office/drawing/2014/main" id="{CFE6EAAB-264C-49C2-A988-0236312C804F}"/>
                    </a:ext>
                  </a:extLst>
                </p:cNvPr>
                <p:cNvSpPr/>
                <p:nvPr/>
              </p:nvSpPr>
              <p:spPr>
                <a:xfrm>
                  <a:off x="354142" y="3176436"/>
                  <a:ext cx="25981" cy="1325044"/>
                </a:xfrm>
                <a:custGeom>
                  <a:avLst/>
                  <a:gdLst>
                    <a:gd name="connsiteX0" fmla="*/ 0 w 25981"/>
                    <a:gd name="connsiteY0" fmla="*/ 12991 h 1325044"/>
                    <a:gd name="connsiteX1" fmla="*/ 0 w 25981"/>
                    <a:gd name="connsiteY1" fmla="*/ 1312054 h 1325044"/>
                    <a:gd name="connsiteX2" fmla="*/ 25981 w 25981"/>
                    <a:gd name="connsiteY2" fmla="*/ 1312054 h 1325044"/>
                    <a:gd name="connsiteX3" fmla="*/ 25981 w 25981"/>
                    <a:gd name="connsiteY3" fmla="*/ 12991 h 1325044"/>
                    <a:gd name="connsiteX4" fmla="*/ 0 w 25981"/>
                    <a:gd name="connsiteY4" fmla="*/ 12991 h 1325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 h="1325044">
                      <a:moveTo>
                        <a:pt x="0" y="12991"/>
                      </a:moveTo>
                      <a:cubicBezTo>
                        <a:pt x="0" y="446012"/>
                        <a:pt x="0" y="879033"/>
                        <a:pt x="0" y="1312054"/>
                      </a:cubicBezTo>
                      <a:cubicBezTo>
                        <a:pt x="0" y="1329374"/>
                        <a:pt x="25981" y="1329374"/>
                        <a:pt x="25981" y="1312054"/>
                      </a:cubicBezTo>
                      <a:cubicBezTo>
                        <a:pt x="25981" y="879033"/>
                        <a:pt x="25981" y="446012"/>
                        <a:pt x="25981" y="12991"/>
                      </a:cubicBezTo>
                      <a:cubicBezTo>
                        <a:pt x="25981" y="-4330"/>
                        <a:pt x="0" y="-4330"/>
                        <a:pt x="0" y="12991"/>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839" name="Freeform: Shape 838">
                  <a:extLst>
                    <a:ext uri="{FF2B5EF4-FFF2-40B4-BE49-F238E27FC236}">
                      <a16:creationId xmlns="" xmlns:a16="http://schemas.microsoft.com/office/drawing/2014/main" id="{08E69D66-0E63-40CD-9CB1-88E37EA9C451}"/>
                    </a:ext>
                  </a:extLst>
                </p:cNvPr>
                <p:cNvSpPr/>
                <p:nvPr/>
              </p:nvSpPr>
              <p:spPr>
                <a:xfrm>
                  <a:off x="267538" y="4398474"/>
                  <a:ext cx="190529" cy="131103"/>
                </a:xfrm>
                <a:custGeom>
                  <a:avLst/>
                  <a:gdLst>
                    <a:gd name="connsiteX0" fmla="*/ 95265 w 190529"/>
                    <a:gd name="connsiteY0" fmla="*/ 12071 h 131103"/>
                    <a:gd name="connsiteX1" fmla="*/ 0 w 190529"/>
                    <a:gd name="connsiteY1" fmla="*/ 20732 h 131103"/>
                    <a:gd name="connsiteX2" fmla="*/ 95265 w 190529"/>
                    <a:gd name="connsiteY2" fmla="*/ 115997 h 131103"/>
                    <a:gd name="connsiteX3" fmla="*/ 190529 w 190529"/>
                    <a:gd name="connsiteY3" fmla="*/ 98676 h 131103"/>
                    <a:gd name="connsiteX4" fmla="*/ 95265 w 190529"/>
                    <a:gd name="connsiteY4" fmla="*/ 12071 h 131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29" h="131103">
                      <a:moveTo>
                        <a:pt x="95265" y="12071"/>
                      </a:moveTo>
                      <a:cubicBezTo>
                        <a:pt x="43302" y="-5249"/>
                        <a:pt x="0" y="-5249"/>
                        <a:pt x="0" y="20732"/>
                      </a:cubicBezTo>
                      <a:cubicBezTo>
                        <a:pt x="0" y="46713"/>
                        <a:pt x="43302" y="90015"/>
                        <a:pt x="95265" y="115997"/>
                      </a:cubicBezTo>
                      <a:cubicBezTo>
                        <a:pt x="147227" y="141978"/>
                        <a:pt x="190529" y="133317"/>
                        <a:pt x="190529" y="98676"/>
                      </a:cubicBezTo>
                      <a:cubicBezTo>
                        <a:pt x="190529" y="64034"/>
                        <a:pt x="147227" y="38053"/>
                        <a:pt x="95265" y="12071"/>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840" name="Freeform: Shape 839">
                  <a:extLst>
                    <a:ext uri="{FF2B5EF4-FFF2-40B4-BE49-F238E27FC236}">
                      <a16:creationId xmlns="" xmlns:a16="http://schemas.microsoft.com/office/drawing/2014/main" id="{F7CA94F5-613B-4CA1-AD4C-E14609952EC4}"/>
                    </a:ext>
                  </a:extLst>
                </p:cNvPr>
                <p:cNvSpPr/>
                <p:nvPr/>
              </p:nvSpPr>
              <p:spPr>
                <a:xfrm>
                  <a:off x="267538" y="3147758"/>
                  <a:ext cx="190529" cy="135299"/>
                </a:xfrm>
                <a:custGeom>
                  <a:avLst/>
                  <a:gdLst>
                    <a:gd name="connsiteX0" fmla="*/ 95265 w 190529"/>
                    <a:gd name="connsiteY0" fmla="*/ 15687 h 135299"/>
                    <a:gd name="connsiteX1" fmla="*/ 0 w 190529"/>
                    <a:gd name="connsiteY1" fmla="*/ 110952 h 135299"/>
                    <a:gd name="connsiteX2" fmla="*/ 95265 w 190529"/>
                    <a:gd name="connsiteY2" fmla="*/ 119612 h 135299"/>
                    <a:gd name="connsiteX3" fmla="*/ 190529 w 190529"/>
                    <a:gd name="connsiteY3" fmla="*/ 24348 h 135299"/>
                    <a:gd name="connsiteX4" fmla="*/ 95265 w 190529"/>
                    <a:gd name="connsiteY4" fmla="*/ 15687 h 135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29" h="135299">
                      <a:moveTo>
                        <a:pt x="95265" y="15687"/>
                      </a:moveTo>
                      <a:cubicBezTo>
                        <a:pt x="43302" y="41669"/>
                        <a:pt x="0" y="84971"/>
                        <a:pt x="0" y="110952"/>
                      </a:cubicBezTo>
                      <a:cubicBezTo>
                        <a:pt x="0" y="136933"/>
                        <a:pt x="43302" y="145594"/>
                        <a:pt x="95265" y="119612"/>
                      </a:cubicBezTo>
                      <a:cubicBezTo>
                        <a:pt x="147227" y="102292"/>
                        <a:pt x="190529" y="58989"/>
                        <a:pt x="190529" y="24348"/>
                      </a:cubicBezTo>
                      <a:cubicBezTo>
                        <a:pt x="190529" y="-1633"/>
                        <a:pt x="147227" y="-10294"/>
                        <a:pt x="95265" y="15687"/>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786" name="Graphic 1">
                <a:extLst>
                  <a:ext uri="{FF2B5EF4-FFF2-40B4-BE49-F238E27FC236}">
                    <a16:creationId xmlns="" xmlns:a16="http://schemas.microsoft.com/office/drawing/2014/main" id="{730568B1-93ED-484D-973A-87B360D2A9A0}"/>
                  </a:ext>
                </a:extLst>
              </p:cNvPr>
              <p:cNvGrpSpPr/>
              <p:nvPr/>
            </p:nvGrpSpPr>
            <p:grpSpPr>
              <a:xfrm>
                <a:off x="700559" y="2957461"/>
                <a:ext cx="190529" cy="1762994"/>
                <a:chOff x="700559" y="2957461"/>
                <a:chExt cx="190529" cy="1762994"/>
              </a:xfrm>
              <a:grpFill/>
            </p:grpSpPr>
            <p:sp>
              <p:nvSpPr>
                <p:cNvPr id="835" name="Freeform: Shape 834">
                  <a:extLst>
                    <a:ext uri="{FF2B5EF4-FFF2-40B4-BE49-F238E27FC236}">
                      <a16:creationId xmlns="" xmlns:a16="http://schemas.microsoft.com/office/drawing/2014/main" id="{F76CB228-3B5E-47F8-A04D-7C93448F57D6}"/>
                    </a:ext>
                  </a:extLst>
                </p:cNvPr>
                <p:cNvSpPr/>
                <p:nvPr/>
              </p:nvSpPr>
              <p:spPr>
                <a:xfrm>
                  <a:off x="778503" y="2988897"/>
                  <a:ext cx="25981" cy="1685791"/>
                </a:xfrm>
                <a:custGeom>
                  <a:avLst/>
                  <a:gdLst>
                    <a:gd name="connsiteX0" fmla="*/ 0 w 25981"/>
                    <a:gd name="connsiteY0" fmla="*/ 10000 h 1685791"/>
                    <a:gd name="connsiteX1" fmla="*/ 0 w 25981"/>
                    <a:gd name="connsiteY1" fmla="*/ 1672801 h 1685791"/>
                    <a:gd name="connsiteX2" fmla="*/ 25981 w 25981"/>
                    <a:gd name="connsiteY2" fmla="*/ 1672801 h 1685791"/>
                    <a:gd name="connsiteX3" fmla="*/ 25981 w 25981"/>
                    <a:gd name="connsiteY3" fmla="*/ 10000 h 1685791"/>
                    <a:gd name="connsiteX4" fmla="*/ 0 w 25981"/>
                    <a:gd name="connsiteY4" fmla="*/ 10000 h 1685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 h="1685791">
                      <a:moveTo>
                        <a:pt x="0" y="10000"/>
                      </a:moveTo>
                      <a:cubicBezTo>
                        <a:pt x="0" y="564267"/>
                        <a:pt x="0" y="1118534"/>
                        <a:pt x="0" y="1672801"/>
                      </a:cubicBezTo>
                      <a:cubicBezTo>
                        <a:pt x="0" y="1690121"/>
                        <a:pt x="25981" y="1690121"/>
                        <a:pt x="25981" y="1672801"/>
                      </a:cubicBezTo>
                      <a:cubicBezTo>
                        <a:pt x="25981" y="1118534"/>
                        <a:pt x="25981" y="564267"/>
                        <a:pt x="25981" y="10000"/>
                      </a:cubicBezTo>
                      <a:cubicBezTo>
                        <a:pt x="25981" y="1340"/>
                        <a:pt x="0" y="-7321"/>
                        <a:pt x="0" y="10000"/>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836" name="Freeform: Shape 835">
                  <a:extLst>
                    <a:ext uri="{FF2B5EF4-FFF2-40B4-BE49-F238E27FC236}">
                      <a16:creationId xmlns="" xmlns:a16="http://schemas.microsoft.com/office/drawing/2014/main" id="{EFB74BD3-F6A0-4709-B236-ABF92CEECA15}"/>
                    </a:ext>
                  </a:extLst>
                </p:cNvPr>
                <p:cNvSpPr/>
                <p:nvPr/>
              </p:nvSpPr>
              <p:spPr>
                <a:xfrm>
                  <a:off x="700559" y="4568299"/>
                  <a:ext cx="190529" cy="152156"/>
                </a:xfrm>
                <a:custGeom>
                  <a:avLst/>
                  <a:gdLst>
                    <a:gd name="connsiteX0" fmla="*/ 95265 w 190529"/>
                    <a:gd name="connsiteY0" fmla="*/ 6795 h 152156"/>
                    <a:gd name="connsiteX1" fmla="*/ 0 w 190529"/>
                    <a:gd name="connsiteY1" fmla="*/ 41437 h 152156"/>
                    <a:gd name="connsiteX2" fmla="*/ 95265 w 190529"/>
                    <a:gd name="connsiteY2" fmla="*/ 145362 h 152156"/>
                    <a:gd name="connsiteX3" fmla="*/ 190529 w 190529"/>
                    <a:gd name="connsiteY3" fmla="*/ 110720 h 152156"/>
                    <a:gd name="connsiteX4" fmla="*/ 95265 w 190529"/>
                    <a:gd name="connsiteY4" fmla="*/ 6795 h 152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29" h="152156">
                      <a:moveTo>
                        <a:pt x="95265" y="6795"/>
                      </a:moveTo>
                      <a:cubicBezTo>
                        <a:pt x="43302" y="-10526"/>
                        <a:pt x="0" y="6795"/>
                        <a:pt x="0" y="41437"/>
                      </a:cubicBezTo>
                      <a:cubicBezTo>
                        <a:pt x="0" y="76078"/>
                        <a:pt x="43302" y="128041"/>
                        <a:pt x="95265" y="145362"/>
                      </a:cubicBezTo>
                      <a:cubicBezTo>
                        <a:pt x="147227" y="162683"/>
                        <a:pt x="190529" y="145362"/>
                        <a:pt x="190529" y="110720"/>
                      </a:cubicBezTo>
                      <a:cubicBezTo>
                        <a:pt x="190529" y="67418"/>
                        <a:pt x="147227" y="24116"/>
                        <a:pt x="95265" y="6795"/>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837" name="Freeform: Shape 836">
                  <a:extLst>
                    <a:ext uri="{FF2B5EF4-FFF2-40B4-BE49-F238E27FC236}">
                      <a16:creationId xmlns="" xmlns:a16="http://schemas.microsoft.com/office/drawing/2014/main" id="{E1D02371-7915-4439-953C-D32D8E246230}"/>
                    </a:ext>
                  </a:extLst>
                </p:cNvPr>
                <p:cNvSpPr/>
                <p:nvPr/>
              </p:nvSpPr>
              <p:spPr>
                <a:xfrm>
                  <a:off x="700559" y="2957461"/>
                  <a:ext cx="190529" cy="152156"/>
                </a:xfrm>
                <a:custGeom>
                  <a:avLst/>
                  <a:gdLst>
                    <a:gd name="connsiteX0" fmla="*/ 95265 w 190529"/>
                    <a:gd name="connsiteY0" fmla="*/ 6795 h 152156"/>
                    <a:gd name="connsiteX1" fmla="*/ 0 w 190529"/>
                    <a:gd name="connsiteY1" fmla="*/ 110720 h 152156"/>
                    <a:gd name="connsiteX2" fmla="*/ 95265 w 190529"/>
                    <a:gd name="connsiteY2" fmla="*/ 145362 h 152156"/>
                    <a:gd name="connsiteX3" fmla="*/ 190529 w 190529"/>
                    <a:gd name="connsiteY3" fmla="*/ 41437 h 152156"/>
                    <a:gd name="connsiteX4" fmla="*/ 95265 w 190529"/>
                    <a:gd name="connsiteY4" fmla="*/ 6795 h 152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29" h="152156">
                      <a:moveTo>
                        <a:pt x="95265" y="6795"/>
                      </a:moveTo>
                      <a:cubicBezTo>
                        <a:pt x="43302" y="24116"/>
                        <a:pt x="0" y="76078"/>
                        <a:pt x="0" y="110720"/>
                      </a:cubicBezTo>
                      <a:cubicBezTo>
                        <a:pt x="0" y="145362"/>
                        <a:pt x="43302" y="162683"/>
                        <a:pt x="95265" y="145362"/>
                      </a:cubicBezTo>
                      <a:cubicBezTo>
                        <a:pt x="147227" y="128041"/>
                        <a:pt x="190529" y="84739"/>
                        <a:pt x="190529" y="41437"/>
                      </a:cubicBezTo>
                      <a:cubicBezTo>
                        <a:pt x="190529" y="6795"/>
                        <a:pt x="147227" y="-10526"/>
                        <a:pt x="95265" y="6795"/>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787" name="Graphic 1">
                <a:extLst>
                  <a:ext uri="{FF2B5EF4-FFF2-40B4-BE49-F238E27FC236}">
                    <a16:creationId xmlns="" xmlns:a16="http://schemas.microsoft.com/office/drawing/2014/main" id="{82A8F07E-822E-415D-B015-CE122CE9FA06}"/>
                  </a:ext>
                </a:extLst>
              </p:cNvPr>
              <p:cNvGrpSpPr/>
              <p:nvPr/>
            </p:nvGrpSpPr>
            <p:grpSpPr>
              <a:xfrm>
                <a:off x="1124920" y="2820345"/>
                <a:ext cx="190529" cy="2045097"/>
                <a:chOff x="1124920" y="2820345"/>
                <a:chExt cx="190529" cy="2045097"/>
              </a:xfrm>
              <a:grpFill/>
            </p:grpSpPr>
            <p:sp>
              <p:nvSpPr>
                <p:cNvPr id="832" name="Freeform: Shape 831">
                  <a:extLst>
                    <a:ext uri="{FF2B5EF4-FFF2-40B4-BE49-F238E27FC236}">
                      <a16:creationId xmlns="" xmlns:a16="http://schemas.microsoft.com/office/drawing/2014/main" id="{4CA33528-335A-4CEA-A1B1-E1CF307C87B1}"/>
                    </a:ext>
                  </a:extLst>
                </p:cNvPr>
                <p:cNvSpPr/>
                <p:nvPr/>
              </p:nvSpPr>
              <p:spPr>
                <a:xfrm>
                  <a:off x="1211524" y="2850330"/>
                  <a:ext cx="25981" cy="1962924"/>
                </a:xfrm>
                <a:custGeom>
                  <a:avLst/>
                  <a:gdLst>
                    <a:gd name="connsiteX0" fmla="*/ 0 w 25981"/>
                    <a:gd name="connsiteY0" fmla="*/ 10000 h 1962924"/>
                    <a:gd name="connsiteX1" fmla="*/ 0 w 25981"/>
                    <a:gd name="connsiteY1" fmla="*/ 1949934 h 1962924"/>
                    <a:gd name="connsiteX2" fmla="*/ 25981 w 25981"/>
                    <a:gd name="connsiteY2" fmla="*/ 1949934 h 1962924"/>
                    <a:gd name="connsiteX3" fmla="*/ 25981 w 25981"/>
                    <a:gd name="connsiteY3" fmla="*/ 10000 h 1962924"/>
                    <a:gd name="connsiteX4" fmla="*/ 0 w 25981"/>
                    <a:gd name="connsiteY4" fmla="*/ 10000 h 1962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 h="1962924">
                      <a:moveTo>
                        <a:pt x="0" y="10000"/>
                      </a:moveTo>
                      <a:cubicBezTo>
                        <a:pt x="0" y="659532"/>
                        <a:pt x="0" y="1300403"/>
                        <a:pt x="0" y="1949934"/>
                      </a:cubicBezTo>
                      <a:cubicBezTo>
                        <a:pt x="0" y="1967255"/>
                        <a:pt x="25981" y="1967255"/>
                        <a:pt x="25981" y="1949934"/>
                      </a:cubicBezTo>
                      <a:cubicBezTo>
                        <a:pt x="25981" y="1300403"/>
                        <a:pt x="25981" y="659532"/>
                        <a:pt x="25981" y="10000"/>
                      </a:cubicBezTo>
                      <a:cubicBezTo>
                        <a:pt x="25981" y="1340"/>
                        <a:pt x="0" y="-7321"/>
                        <a:pt x="0" y="10000"/>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833" name="Freeform: Shape 832">
                  <a:extLst>
                    <a:ext uri="{FF2B5EF4-FFF2-40B4-BE49-F238E27FC236}">
                      <a16:creationId xmlns="" xmlns:a16="http://schemas.microsoft.com/office/drawing/2014/main" id="{98D43DBB-2AE9-4B1B-9DBF-5CA71A053A25}"/>
                    </a:ext>
                  </a:extLst>
                </p:cNvPr>
                <p:cNvSpPr/>
                <p:nvPr/>
              </p:nvSpPr>
              <p:spPr>
                <a:xfrm>
                  <a:off x="1124920" y="4694680"/>
                  <a:ext cx="190529" cy="170762"/>
                </a:xfrm>
                <a:custGeom>
                  <a:avLst/>
                  <a:gdLst>
                    <a:gd name="connsiteX0" fmla="*/ 95265 w 190529"/>
                    <a:gd name="connsiteY0" fmla="*/ 1659 h 170762"/>
                    <a:gd name="connsiteX1" fmla="*/ 0 w 190529"/>
                    <a:gd name="connsiteY1" fmla="*/ 62282 h 170762"/>
                    <a:gd name="connsiteX2" fmla="*/ 95265 w 190529"/>
                    <a:gd name="connsiteY2" fmla="*/ 166207 h 170762"/>
                    <a:gd name="connsiteX3" fmla="*/ 190529 w 190529"/>
                    <a:gd name="connsiteY3" fmla="*/ 105584 h 170762"/>
                    <a:gd name="connsiteX4" fmla="*/ 95265 w 190529"/>
                    <a:gd name="connsiteY4" fmla="*/ 1659 h 170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29" h="170762">
                      <a:moveTo>
                        <a:pt x="95265" y="1659"/>
                      </a:moveTo>
                      <a:cubicBezTo>
                        <a:pt x="43302" y="-7001"/>
                        <a:pt x="0" y="18980"/>
                        <a:pt x="0" y="62282"/>
                      </a:cubicBezTo>
                      <a:cubicBezTo>
                        <a:pt x="0" y="105584"/>
                        <a:pt x="43302" y="157547"/>
                        <a:pt x="95265" y="166207"/>
                      </a:cubicBezTo>
                      <a:cubicBezTo>
                        <a:pt x="147227" y="183528"/>
                        <a:pt x="190529" y="148886"/>
                        <a:pt x="190529" y="105584"/>
                      </a:cubicBezTo>
                      <a:cubicBezTo>
                        <a:pt x="190529" y="62282"/>
                        <a:pt x="147227" y="10320"/>
                        <a:pt x="95265" y="1659"/>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834" name="Freeform: Shape 833">
                  <a:extLst>
                    <a:ext uri="{FF2B5EF4-FFF2-40B4-BE49-F238E27FC236}">
                      <a16:creationId xmlns="" xmlns:a16="http://schemas.microsoft.com/office/drawing/2014/main" id="{9050B76E-C327-43DF-AFF4-A7970496EC7F}"/>
                    </a:ext>
                  </a:extLst>
                </p:cNvPr>
                <p:cNvSpPr/>
                <p:nvPr/>
              </p:nvSpPr>
              <p:spPr>
                <a:xfrm>
                  <a:off x="1124920" y="2820345"/>
                  <a:ext cx="190529" cy="171551"/>
                </a:xfrm>
                <a:custGeom>
                  <a:avLst/>
                  <a:gdLst>
                    <a:gd name="connsiteX0" fmla="*/ 95265 w 190529"/>
                    <a:gd name="connsiteY0" fmla="*/ 5344 h 171551"/>
                    <a:gd name="connsiteX1" fmla="*/ 0 w 190529"/>
                    <a:gd name="connsiteY1" fmla="*/ 109269 h 171551"/>
                    <a:gd name="connsiteX2" fmla="*/ 95265 w 190529"/>
                    <a:gd name="connsiteY2" fmla="*/ 169892 h 171551"/>
                    <a:gd name="connsiteX3" fmla="*/ 190529 w 190529"/>
                    <a:gd name="connsiteY3" fmla="*/ 65967 h 171551"/>
                    <a:gd name="connsiteX4" fmla="*/ 95265 w 190529"/>
                    <a:gd name="connsiteY4" fmla="*/ 5344 h 171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29" h="171551">
                      <a:moveTo>
                        <a:pt x="95265" y="5344"/>
                      </a:moveTo>
                      <a:cubicBezTo>
                        <a:pt x="43302" y="22665"/>
                        <a:pt x="0" y="65967"/>
                        <a:pt x="0" y="109269"/>
                      </a:cubicBezTo>
                      <a:cubicBezTo>
                        <a:pt x="0" y="152571"/>
                        <a:pt x="43302" y="178552"/>
                        <a:pt x="95265" y="169892"/>
                      </a:cubicBezTo>
                      <a:cubicBezTo>
                        <a:pt x="147227" y="161231"/>
                        <a:pt x="190529" y="109269"/>
                        <a:pt x="190529" y="65967"/>
                      </a:cubicBezTo>
                      <a:cubicBezTo>
                        <a:pt x="190529" y="14004"/>
                        <a:pt x="147227" y="-11977"/>
                        <a:pt x="95265" y="5344"/>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788" name="Graphic 1">
                <a:extLst>
                  <a:ext uri="{FF2B5EF4-FFF2-40B4-BE49-F238E27FC236}">
                    <a16:creationId xmlns="" xmlns:a16="http://schemas.microsoft.com/office/drawing/2014/main" id="{A340F104-75FB-414F-BD61-F7EE274DEB86}"/>
                  </a:ext>
                </a:extLst>
              </p:cNvPr>
              <p:cNvGrpSpPr/>
              <p:nvPr/>
            </p:nvGrpSpPr>
            <p:grpSpPr>
              <a:xfrm>
                <a:off x="1557941" y="2729310"/>
                <a:ext cx="190529" cy="2228168"/>
                <a:chOff x="1557941" y="2729310"/>
                <a:chExt cx="190529" cy="2228168"/>
              </a:xfrm>
              <a:grpFill/>
            </p:grpSpPr>
            <p:sp>
              <p:nvSpPr>
                <p:cNvPr id="829" name="Freeform: Shape 828">
                  <a:extLst>
                    <a:ext uri="{FF2B5EF4-FFF2-40B4-BE49-F238E27FC236}">
                      <a16:creationId xmlns="" xmlns:a16="http://schemas.microsoft.com/office/drawing/2014/main" id="{F116908B-70FC-4DE5-B111-7C7B23C7C6BE}"/>
                    </a:ext>
                  </a:extLst>
                </p:cNvPr>
                <p:cNvSpPr/>
                <p:nvPr/>
              </p:nvSpPr>
              <p:spPr>
                <a:xfrm>
                  <a:off x="1635884" y="2763726"/>
                  <a:ext cx="25981" cy="2136133"/>
                </a:xfrm>
                <a:custGeom>
                  <a:avLst/>
                  <a:gdLst>
                    <a:gd name="connsiteX0" fmla="*/ 0 w 25981"/>
                    <a:gd name="connsiteY0" fmla="*/ 10000 h 2136133"/>
                    <a:gd name="connsiteX1" fmla="*/ 0 w 25981"/>
                    <a:gd name="connsiteY1" fmla="*/ 2123142 h 2136133"/>
                    <a:gd name="connsiteX2" fmla="*/ 25981 w 25981"/>
                    <a:gd name="connsiteY2" fmla="*/ 2123142 h 2136133"/>
                    <a:gd name="connsiteX3" fmla="*/ 25981 w 25981"/>
                    <a:gd name="connsiteY3" fmla="*/ 10000 h 2136133"/>
                    <a:gd name="connsiteX4" fmla="*/ 0 w 25981"/>
                    <a:gd name="connsiteY4" fmla="*/ 10000 h 2136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 h="2136133">
                      <a:moveTo>
                        <a:pt x="0" y="10000"/>
                      </a:moveTo>
                      <a:cubicBezTo>
                        <a:pt x="0" y="711494"/>
                        <a:pt x="0" y="1412988"/>
                        <a:pt x="0" y="2123142"/>
                      </a:cubicBezTo>
                      <a:cubicBezTo>
                        <a:pt x="0" y="2140463"/>
                        <a:pt x="25981" y="2140463"/>
                        <a:pt x="25981" y="2123142"/>
                      </a:cubicBezTo>
                      <a:cubicBezTo>
                        <a:pt x="25981" y="1421649"/>
                        <a:pt x="25981" y="720155"/>
                        <a:pt x="25981" y="10000"/>
                      </a:cubicBezTo>
                      <a:cubicBezTo>
                        <a:pt x="25981" y="1340"/>
                        <a:pt x="0" y="-7321"/>
                        <a:pt x="0" y="10000"/>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830" name="Freeform: Shape 829">
                  <a:extLst>
                    <a:ext uri="{FF2B5EF4-FFF2-40B4-BE49-F238E27FC236}">
                      <a16:creationId xmlns="" xmlns:a16="http://schemas.microsoft.com/office/drawing/2014/main" id="{CE6ACAE7-DB36-425C-BC18-8CD7C3F98CF8}"/>
                    </a:ext>
                  </a:extLst>
                </p:cNvPr>
                <p:cNvSpPr/>
                <p:nvPr/>
              </p:nvSpPr>
              <p:spPr>
                <a:xfrm>
                  <a:off x="1557941" y="4772957"/>
                  <a:ext cx="190529" cy="184521"/>
                </a:xfrm>
                <a:custGeom>
                  <a:avLst/>
                  <a:gdLst>
                    <a:gd name="connsiteX0" fmla="*/ 95265 w 190529"/>
                    <a:gd name="connsiteY0" fmla="*/ 1326 h 184521"/>
                    <a:gd name="connsiteX1" fmla="*/ 0 w 190529"/>
                    <a:gd name="connsiteY1" fmla="*/ 79270 h 184521"/>
                    <a:gd name="connsiteX2" fmla="*/ 95265 w 190529"/>
                    <a:gd name="connsiteY2" fmla="*/ 183195 h 184521"/>
                    <a:gd name="connsiteX3" fmla="*/ 190529 w 190529"/>
                    <a:gd name="connsiteY3" fmla="*/ 105251 h 184521"/>
                    <a:gd name="connsiteX4" fmla="*/ 95265 w 190529"/>
                    <a:gd name="connsiteY4" fmla="*/ 1326 h 184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29" h="184521">
                      <a:moveTo>
                        <a:pt x="95265" y="1326"/>
                      </a:moveTo>
                      <a:cubicBezTo>
                        <a:pt x="43302" y="-7334"/>
                        <a:pt x="0" y="27307"/>
                        <a:pt x="0" y="79270"/>
                      </a:cubicBezTo>
                      <a:cubicBezTo>
                        <a:pt x="0" y="131233"/>
                        <a:pt x="43302" y="174535"/>
                        <a:pt x="95265" y="183195"/>
                      </a:cubicBezTo>
                      <a:cubicBezTo>
                        <a:pt x="147227" y="191856"/>
                        <a:pt x="190529" y="157214"/>
                        <a:pt x="190529" y="105251"/>
                      </a:cubicBezTo>
                      <a:cubicBezTo>
                        <a:pt x="190529" y="44628"/>
                        <a:pt x="147227" y="1326"/>
                        <a:pt x="95265" y="1326"/>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831" name="Freeform: Shape 830">
                  <a:extLst>
                    <a:ext uri="{FF2B5EF4-FFF2-40B4-BE49-F238E27FC236}">
                      <a16:creationId xmlns="" xmlns:a16="http://schemas.microsoft.com/office/drawing/2014/main" id="{19225DCB-EE9B-4F92-8341-12AEFD063F63}"/>
                    </a:ext>
                  </a:extLst>
                </p:cNvPr>
                <p:cNvSpPr/>
                <p:nvPr/>
              </p:nvSpPr>
              <p:spPr>
                <a:xfrm>
                  <a:off x="1557941" y="2729310"/>
                  <a:ext cx="190529" cy="184309"/>
                </a:xfrm>
                <a:custGeom>
                  <a:avLst/>
                  <a:gdLst>
                    <a:gd name="connsiteX0" fmla="*/ 95265 w 190529"/>
                    <a:gd name="connsiteY0" fmla="*/ 1115 h 184309"/>
                    <a:gd name="connsiteX1" fmla="*/ 0 w 190529"/>
                    <a:gd name="connsiteY1" fmla="*/ 105040 h 184309"/>
                    <a:gd name="connsiteX2" fmla="*/ 95265 w 190529"/>
                    <a:gd name="connsiteY2" fmla="*/ 182983 h 184309"/>
                    <a:gd name="connsiteX3" fmla="*/ 190529 w 190529"/>
                    <a:gd name="connsiteY3" fmla="*/ 79058 h 184309"/>
                    <a:gd name="connsiteX4" fmla="*/ 95265 w 190529"/>
                    <a:gd name="connsiteY4" fmla="*/ 1115 h 184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29" h="184309">
                      <a:moveTo>
                        <a:pt x="95265" y="1115"/>
                      </a:moveTo>
                      <a:cubicBezTo>
                        <a:pt x="43302" y="9775"/>
                        <a:pt x="0" y="53077"/>
                        <a:pt x="0" y="105040"/>
                      </a:cubicBezTo>
                      <a:cubicBezTo>
                        <a:pt x="0" y="157002"/>
                        <a:pt x="43302" y="191644"/>
                        <a:pt x="95265" y="182983"/>
                      </a:cubicBezTo>
                      <a:cubicBezTo>
                        <a:pt x="147227" y="174323"/>
                        <a:pt x="190529" y="131021"/>
                        <a:pt x="190529" y="79058"/>
                      </a:cubicBezTo>
                      <a:cubicBezTo>
                        <a:pt x="190529" y="35756"/>
                        <a:pt x="147227" y="-7546"/>
                        <a:pt x="95265" y="1115"/>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789" name="Graphic 1">
                <a:extLst>
                  <a:ext uri="{FF2B5EF4-FFF2-40B4-BE49-F238E27FC236}">
                    <a16:creationId xmlns="" xmlns:a16="http://schemas.microsoft.com/office/drawing/2014/main" id="{59D34EA7-BE3C-4A67-BE3A-426CE9F74772}"/>
                  </a:ext>
                </a:extLst>
              </p:cNvPr>
              <p:cNvGrpSpPr/>
              <p:nvPr/>
            </p:nvGrpSpPr>
            <p:grpSpPr>
              <a:xfrm>
                <a:off x="1982301" y="2704443"/>
                <a:ext cx="190529" cy="2286350"/>
                <a:chOff x="1982301" y="2704443"/>
                <a:chExt cx="190529" cy="2286350"/>
              </a:xfrm>
              <a:grpFill/>
            </p:grpSpPr>
            <p:sp>
              <p:nvSpPr>
                <p:cNvPr id="826" name="Freeform: Shape 825">
                  <a:extLst>
                    <a:ext uri="{FF2B5EF4-FFF2-40B4-BE49-F238E27FC236}">
                      <a16:creationId xmlns="" xmlns:a16="http://schemas.microsoft.com/office/drawing/2014/main" id="{A35D5A69-B13D-4BD9-BBF9-E43CA7FA9F0F}"/>
                    </a:ext>
                  </a:extLst>
                </p:cNvPr>
                <p:cNvSpPr/>
                <p:nvPr/>
              </p:nvSpPr>
              <p:spPr>
                <a:xfrm>
                  <a:off x="2068905" y="2734755"/>
                  <a:ext cx="25981" cy="2191085"/>
                </a:xfrm>
                <a:custGeom>
                  <a:avLst/>
                  <a:gdLst>
                    <a:gd name="connsiteX0" fmla="*/ 0 w 25981"/>
                    <a:gd name="connsiteY0" fmla="*/ 12991 h 2191085"/>
                    <a:gd name="connsiteX1" fmla="*/ 0 w 25981"/>
                    <a:gd name="connsiteY1" fmla="*/ 2178095 h 2191085"/>
                    <a:gd name="connsiteX2" fmla="*/ 25981 w 25981"/>
                    <a:gd name="connsiteY2" fmla="*/ 2178095 h 2191085"/>
                    <a:gd name="connsiteX3" fmla="*/ 25981 w 25981"/>
                    <a:gd name="connsiteY3" fmla="*/ 12991 h 2191085"/>
                    <a:gd name="connsiteX4" fmla="*/ 0 w 25981"/>
                    <a:gd name="connsiteY4" fmla="*/ 12991 h 2191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 h="2191085">
                      <a:moveTo>
                        <a:pt x="0" y="12991"/>
                      </a:moveTo>
                      <a:cubicBezTo>
                        <a:pt x="0" y="731805"/>
                        <a:pt x="0" y="1459281"/>
                        <a:pt x="0" y="2178095"/>
                      </a:cubicBezTo>
                      <a:cubicBezTo>
                        <a:pt x="0" y="2195416"/>
                        <a:pt x="25981" y="2195416"/>
                        <a:pt x="25981" y="2178095"/>
                      </a:cubicBezTo>
                      <a:cubicBezTo>
                        <a:pt x="25981" y="1459281"/>
                        <a:pt x="25981" y="731805"/>
                        <a:pt x="25981" y="12991"/>
                      </a:cubicBezTo>
                      <a:cubicBezTo>
                        <a:pt x="25981" y="-4330"/>
                        <a:pt x="0" y="-4330"/>
                        <a:pt x="0" y="12991"/>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827" name="Freeform: Shape 826">
                  <a:extLst>
                    <a:ext uri="{FF2B5EF4-FFF2-40B4-BE49-F238E27FC236}">
                      <a16:creationId xmlns="" xmlns:a16="http://schemas.microsoft.com/office/drawing/2014/main" id="{03F03C01-59AE-4101-9C1E-0B2B7A47948D}"/>
                    </a:ext>
                  </a:extLst>
                </p:cNvPr>
                <p:cNvSpPr/>
                <p:nvPr/>
              </p:nvSpPr>
              <p:spPr>
                <a:xfrm>
                  <a:off x="1982301" y="4800264"/>
                  <a:ext cx="190529" cy="190529"/>
                </a:xfrm>
                <a:custGeom>
                  <a:avLst/>
                  <a:gdLst>
                    <a:gd name="connsiteX0" fmla="*/ 95265 w 190529"/>
                    <a:gd name="connsiteY0" fmla="*/ 0 h 190529"/>
                    <a:gd name="connsiteX1" fmla="*/ 0 w 190529"/>
                    <a:gd name="connsiteY1" fmla="*/ 95265 h 190529"/>
                    <a:gd name="connsiteX2" fmla="*/ 95265 w 190529"/>
                    <a:gd name="connsiteY2" fmla="*/ 190529 h 190529"/>
                    <a:gd name="connsiteX3" fmla="*/ 190529 w 190529"/>
                    <a:gd name="connsiteY3" fmla="*/ 95265 h 190529"/>
                    <a:gd name="connsiteX4" fmla="*/ 95265 w 190529"/>
                    <a:gd name="connsiteY4" fmla="*/ 0 h 190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29" h="190529">
                      <a:moveTo>
                        <a:pt x="95265" y="0"/>
                      </a:moveTo>
                      <a:cubicBezTo>
                        <a:pt x="43302" y="0"/>
                        <a:pt x="0" y="43302"/>
                        <a:pt x="0" y="95265"/>
                      </a:cubicBezTo>
                      <a:cubicBezTo>
                        <a:pt x="0" y="147227"/>
                        <a:pt x="43302" y="190529"/>
                        <a:pt x="95265" y="190529"/>
                      </a:cubicBezTo>
                      <a:cubicBezTo>
                        <a:pt x="147227" y="190529"/>
                        <a:pt x="190529" y="147227"/>
                        <a:pt x="190529" y="95265"/>
                      </a:cubicBezTo>
                      <a:cubicBezTo>
                        <a:pt x="190529" y="34642"/>
                        <a:pt x="147227" y="0"/>
                        <a:pt x="95265" y="0"/>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828" name="Freeform: Shape 827">
                  <a:extLst>
                    <a:ext uri="{FF2B5EF4-FFF2-40B4-BE49-F238E27FC236}">
                      <a16:creationId xmlns="" xmlns:a16="http://schemas.microsoft.com/office/drawing/2014/main" id="{C0EDC92E-20FD-42E3-B6A0-506F389101F9}"/>
                    </a:ext>
                  </a:extLst>
                </p:cNvPr>
                <p:cNvSpPr/>
                <p:nvPr/>
              </p:nvSpPr>
              <p:spPr>
                <a:xfrm>
                  <a:off x="1982301" y="2704443"/>
                  <a:ext cx="190529" cy="190529"/>
                </a:xfrm>
                <a:custGeom>
                  <a:avLst/>
                  <a:gdLst>
                    <a:gd name="connsiteX0" fmla="*/ 95265 w 190529"/>
                    <a:gd name="connsiteY0" fmla="*/ 0 h 190529"/>
                    <a:gd name="connsiteX1" fmla="*/ 0 w 190529"/>
                    <a:gd name="connsiteY1" fmla="*/ 95265 h 190529"/>
                    <a:gd name="connsiteX2" fmla="*/ 95265 w 190529"/>
                    <a:gd name="connsiteY2" fmla="*/ 190529 h 190529"/>
                    <a:gd name="connsiteX3" fmla="*/ 190529 w 190529"/>
                    <a:gd name="connsiteY3" fmla="*/ 95265 h 190529"/>
                    <a:gd name="connsiteX4" fmla="*/ 95265 w 190529"/>
                    <a:gd name="connsiteY4" fmla="*/ 0 h 190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29" h="190529">
                      <a:moveTo>
                        <a:pt x="95265" y="0"/>
                      </a:moveTo>
                      <a:cubicBezTo>
                        <a:pt x="43302" y="0"/>
                        <a:pt x="0" y="43302"/>
                        <a:pt x="0" y="95265"/>
                      </a:cubicBezTo>
                      <a:cubicBezTo>
                        <a:pt x="0" y="147227"/>
                        <a:pt x="43302" y="190529"/>
                        <a:pt x="95265" y="190529"/>
                      </a:cubicBezTo>
                      <a:cubicBezTo>
                        <a:pt x="147227" y="190529"/>
                        <a:pt x="190529" y="147227"/>
                        <a:pt x="190529" y="95265"/>
                      </a:cubicBezTo>
                      <a:cubicBezTo>
                        <a:pt x="190529" y="43302"/>
                        <a:pt x="147227" y="0"/>
                        <a:pt x="95265" y="0"/>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790" name="Graphic 1">
                <a:extLst>
                  <a:ext uri="{FF2B5EF4-FFF2-40B4-BE49-F238E27FC236}">
                    <a16:creationId xmlns="" xmlns:a16="http://schemas.microsoft.com/office/drawing/2014/main" id="{C8BD8665-601A-4079-AC4C-13EBB49FF834}"/>
                  </a:ext>
                </a:extLst>
              </p:cNvPr>
              <p:cNvGrpSpPr/>
              <p:nvPr/>
            </p:nvGrpSpPr>
            <p:grpSpPr>
              <a:xfrm>
                <a:off x="2415322" y="2729098"/>
                <a:ext cx="190529" cy="2228380"/>
                <a:chOff x="2415322" y="2729098"/>
                <a:chExt cx="190529" cy="2228380"/>
              </a:xfrm>
              <a:grpFill/>
            </p:grpSpPr>
            <p:sp>
              <p:nvSpPr>
                <p:cNvPr id="823" name="Freeform: Shape 822">
                  <a:extLst>
                    <a:ext uri="{FF2B5EF4-FFF2-40B4-BE49-F238E27FC236}">
                      <a16:creationId xmlns="" xmlns:a16="http://schemas.microsoft.com/office/drawing/2014/main" id="{F99D0950-A45B-458A-AD51-A6D6EED5AA39}"/>
                    </a:ext>
                  </a:extLst>
                </p:cNvPr>
                <p:cNvSpPr/>
                <p:nvPr/>
              </p:nvSpPr>
              <p:spPr>
                <a:xfrm>
                  <a:off x="2493266" y="2760736"/>
                  <a:ext cx="25981" cy="2139123"/>
                </a:xfrm>
                <a:custGeom>
                  <a:avLst/>
                  <a:gdLst>
                    <a:gd name="connsiteX0" fmla="*/ 0 w 25981"/>
                    <a:gd name="connsiteY0" fmla="*/ 12991 h 2139123"/>
                    <a:gd name="connsiteX1" fmla="*/ 0 w 25981"/>
                    <a:gd name="connsiteY1" fmla="*/ 2126133 h 2139123"/>
                    <a:gd name="connsiteX2" fmla="*/ 25981 w 25981"/>
                    <a:gd name="connsiteY2" fmla="*/ 2126133 h 2139123"/>
                    <a:gd name="connsiteX3" fmla="*/ 25981 w 25981"/>
                    <a:gd name="connsiteY3" fmla="*/ 12991 h 2139123"/>
                    <a:gd name="connsiteX4" fmla="*/ 0 w 25981"/>
                    <a:gd name="connsiteY4" fmla="*/ 12991 h 2139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 h="2139123">
                      <a:moveTo>
                        <a:pt x="0" y="12991"/>
                      </a:moveTo>
                      <a:cubicBezTo>
                        <a:pt x="0" y="714485"/>
                        <a:pt x="0" y="1424639"/>
                        <a:pt x="0" y="2126133"/>
                      </a:cubicBezTo>
                      <a:cubicBezTo>
                        <a:pt x="0" y="2143454"/>
                        <a:pt x="25981" y="2143454"/>
                        <a:pt x="25981" y="2126133"/>
                      </a:cubicBezTo>
                      <a:cubicBezTo>
                        <a:pt x="25981" y="1424639"/>
                        <a:pt x="25981" y="714485"/>
                        <a:pt x="25981" y="12991"/>
                      </a:cubicBezTo>
                      <a:cubicBezTo>
                        <a:pt x="25981" y="-4330"/>
                        <a:pt x="0" y="-4330"/>
                        <a:pt x="0" y="12991"/>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824" name="Freeform: Shape 823">
                  <a:extLst>
                    <a:ext uri="{FF2B5EF4-FFF2-40B4-BE49-F238E27FC236}">
                      <a16:creationId xmlns="" xmlns:a16="http://schemas.microsoft.com/office/drawing/2014/main" id="{C473053E-5309-4A81-92DD-A6EF952F7CAB}"/>
                    </a:ext>
                  </a:extLst>
                </p:cNvPr>
                <p:cNvSpPr/>
                <p:nvPr/>
              </p:nvSpPr>
              <p:spPr>
                <a:xfrm>
                  <a:off x="2415322" y="4772957"/>
                  <a:ext cx="190529" cy="184521"/>
                </a:xfrm>
                <a:custGeom>
                  <a:avLst/>
                  <a:gdLst>
                    <a:gd name="connsiteX0" fmla="*/ 95264 w 190529"/>
                    <a:gd name="connsiteY0" fmla="*/ 1326 h 184521"/>
                    <a:gd name="connsiteX1" fmla="*/ 0 w 190529"/>
                    <a:gd name="connsiteY1" fmla="*/ 105251 h 184521"/>
                    <a:gd name="connsiteX2" fmla="*/ 95264 w 190529"/>
                    <a:gd name="connsiteY2" fmla="*/ 183195 h 184521"/>
                    <a:gd name="connsiteX3" fmla="*/ 190529 w 190529"/>
                    <a:gd name="connsiteY3" fmla="*/ 79270 h 184521"/>
                    <a:gd name="connsiteX4" fmla="*/ 95264 w 190529"/>
                    <a:gd name="connsiteY4" fmla="*/ 1326 h 184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29" h="184521">
                      <a:moveTo>
                        <a:pt x="95264" y="1326"/>
                      </a:moveTo>
                      <a:cubicBezTo>
                        <a:pt x="43302" y="9987"/>
                        <a:pt x="0" y="53289"/>
                        <a:pt x="0" y="105251"/>
                      </a:cubicBezTo>
                      <a:cubicBezTo>
                        <a:pt x="0" y="157214"/>
                        <a:pt x="43302" y="191856"/>
                        <a:pt x="95264" y="183195"/>
                      </a:cubicBezTo>
                      <a:cubicBezTo>
                        <a:pt x="147227" y="174535"/>
                        <a:pt x="190529" y="131233"/>
                        <a:pt x="190529" y="79270"/>
                      </a:cubicBezTo>
                      <a:cubicBezTo>
                        <a:pt x="181869" y="27307"/>
                        <a:pt x="147227" y="-7334"/>
                        <a:pt x="95264" y="1326"/>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825" name="Freeform: Shape 824">
                  <a:extLst>
                    <a:ext uri="{FF2B5EF4-FFF2-40B4-BE49-F238E27FC236}">
                      <a16:creationId xmlns="" xmlns:a16="http://schemas.microsoft.com/office/drawing/2014/main" id="{C16EEDC2-9A75-4848-B885-526A26703F69}"/>
                    </a:ext>
                  </a:extLst>
                </p:cNvPr>
                <p:cNvSpPr/>
                <p:nvPr/>
              </p:nvSpPr>
              <p:spPr>
                <a:xfrm>
                  <a:off x="2415322" y="2729098"/>
                  <a:ext cx="190529" cy="184521"/>
                </a:xfrm>
                <a:custGeom>
                  <a:avLst/>
                  <a:gdLst>
                    <a:gd name="connsiteX0" fmla="*/ 95264 w 190529"/>
                    <a:gd name="connsiteY0" fmla="*/ 1326 h 184521"/>
                    <a:gd name="connsiteX1" fmla="*/ 0 w 190529"/>
                    <a:gd name="connsiteY1" fmla="*/ 79270 h 184521"/>
                    <a:gd name="connsiteX2" fmla="*/ 95264 w 190529"/>
                    <a:gd name="connsiteY2" fmla="*/ 183195 h 184521"/>
                    <a:gd name="connsiteX3" fmla="*/ 190529 w 190529"/>
                    <a:gd name="connsiteY3" fmla="*/ 105251 h 184521"/>
                    <a:gd name="connsiteX4" fmla="*/ 95264 w 190529"/>
                    <a:gd name="connsiteY4" fmla="*/ 1326 h 184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29" h="184521">
                      <a:moveTo>
                        <a:pt x="95264" y="1326"/>
                      </a:moveTo>
                      <a:cubicBezTo>
                        <a:pt x="43302" y="-7334"/>
                        <a:pt x="0" y="27308"/>
                        <a:pt x="0" y="79270"/>
                      </a:cubicBezTo>
                      <a:cubicBezTo>
                        <a:pt x="0" y="131233"/>
                        <a:pt x="43302" y="174535"/>
                        <a:pt x="95264" y="183195"/>
                      </a:cubicBezTo>
                      <a:cubicBezTo>
                        <a:pt x="147227" y="191856"/>
                        <a:pt x="190529" y="157214"/>
                        <a:pt x="190529" y="105251"/>
                      </a:cubicBezTo>
                      <a:cubicBezTo>
                        <a:pt x="181869" y="53289"/>
                        <a:pt x="147227" y="9987"/>
                        <a:pt x="95264" y="1326"/>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791" name="Graphic 1">
                <a:extLst>
                  <a:ext uri="{FF2B5EF4-FFF2-40B4-BE49-F238E27FC236}">
                    <a16:creationId xmlns="" xmlns:a16="http://schemas.microsoft.com/office/drawing/2014/main" id="{A6327605-B49D-48CE-8402-AD06C4DF9EF9}"/>
                  </a:ext>
                </a:extLst>
              </p:cNvPr>
              <p:cNvGrpSpPr/>
              <p:nvPr/>
            </p:nvGrpSpPr>
            <p:grpSpPr>
              <a:xfrm>
                <a:off x="2839683" y="2821134"/>
                <a:ext cx="190528" cy="2044308"/>
                <a:chOff x="2839683" y="2821134"/>
                <a:chExt cx="190528" cy="2044308"/>
              </a:xfrm>
              <a:grpFill/>
            </p:grpSpPr>
            <p:sp>
              <p:nvSpPr>
                <p:cNvPr id="820" name="Freeform: Shape 819">
                  <a:extLst>
                    <a:ext uri="{FF2B5EF4-FFF2-40B4-BE49-F238E27FC236}">
                      <a16:creationId xmlns="" xmlns:a16="http://schemas.microsoft.com/office/drawing/2014/main" id="{9A05CC49-01DA-454D-BCEA-C0FD0142B9BE}"/>
                    </a:ext>
                  </a:extLst>
                </p:cNvPr>
                <p:cNvSpPr/>
                <p:nvPr/>
              </p:nvSpPr>
              <p:spPr>
                <a:xfrm>
                  <a:off x="2926287" y="2847340"/>
                  <a:ext cx="25981" cy="1965915"/>
                </a:xfrm>
                <a:custGeom>
                  <a:avLst/>
                  <a:gdLst>
                    <a:gd name="connsiteX0" fmla="*/ 0 w 25981"/>
                    <a:gd name="connsiteY0" fmla="*/ 12991 h 1965915"/>
                    <a:gd name="connsiteX1" fmla="*/ 0 w 25981"/>
                    <a:gd name="connsiteY1" fmla="*/ 1952924 h 1965915"/>
                    <a:gd name="connsiteX2" fmla="*/ 25981 w 25981"/>
                    <a:gd name="connsiteY2" fmla="*/ 1952924 h 1965915"/>
                    <a:gd name="connsiteX3" fmla="*/ 25981 w 25981"/>
                    <a:gd name="connsiteY3" fmla="*/ 12991 h 1965915"/>
                    <a:gd name="connsiteX4" fmla="*/ 0 w 25981"/>
                    <a:gd name="connsiteY4" fmla="*/ 12991 h 1965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 h="1965915">
                      <a:moveTo>
                        <a:pt x="0" y="12991"/>
                      </a:moveTo>
                      <a:cubicBezTo>
                        <a:pt x="0" y="662522"/>
                        <a:pt x="0" y="1303393"/>
                        <a:pt x="0" y="1952924"/>
                      </a:cubicBezTo>
                      <a:cubicBezTo>
                        <a:pt x="0" y="1970245"/>
                        <a:pt x="25981" y="1970245"/>
                        <a:pt x="25981" y="1952924"/>
                      </a:cubicBezTo>
                      <a:cubicBezTo>
                        <a:pt x="25981" y="1303393"/>
                        <a:pt x="25981" y="662522"/>
                        <a:pt x="25981" y="12991"/>
                      </a:cubicBezTo>
                      <a:cubicBezTo>
                        <a:pt x="25981" y="-4330"/>
                        <a:pt x="0" y="-4330"/>
                        <a:pt x="0" y="12991"/>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821" name="Freeform: Shape 820">
                  <a:extLst>
                    <a:ext uri="{FF2B5EF4-FFF2-40B4-BE49-F238E27FC236}">
                      <a16:creationId xmlns="" xmlns:a16="http://schemas.microsoft.com/office/drawing/2014/main" id="{D1B95B00-3684-40D8-B5F7-8D0F001B8133}"/>
                    </a:ext>
                  </a:extLst>
                </p:cNvPr>
                <p:cNvSpPr/>
                <p:nvPr/>
              </p:nvSpPr>
              <p:spPr>
                <a:xfrm>
                  <a:off x="2839683" y="4694680"/>
                  <a:ext cx="190528" cy="170762"/>
                </a:xfrm>
                <a:custGeom>
                  <a:avLst/>
                  <a:gdLst>
                    <a:gd name="connsiteX0" fmla="*/ 95264 w 190528"/>
                    <a:gd name="connsiteY0" fmla="*/ 1659 h 170762"/>
                    <a:gd name="connsiteX1" fmla="*/ 0 w 190528"/>
                    <a:gd name="connsiteY1" fmla="*/ 105584 h 170762"/>
                    <a:gd name="connsiteX2" fmla="*/ 95264 w 190528"/>
                    <a:gd name="connsiteY2" fmla="*/ 166207 h 170762"/>
                    <a:gd name="connsiteX3" fmla="*/ 190529 w 190528"/>
                    <a:gd name="connsiteY3" fmla="*/ 62282 h 170762"/>
                    <a:gd name="connsiteX4" fmla="*/ 95264 w 190528"/>
                    <a:gd name="connsiteY4" fmla="*/ 1659 h 170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28" h="170762">
                      <a:moveTo>
                        <a:pt x="95264" y="1659"/>
                      </a:moveTo>
                      <a:cubicBezTo>
                        <a:pt x="43302" y="10320"/>
                        <a:pt x="0" y="62282"/>
                        <a:pt x="0" y="105584"/>
                      </a:cubicBezTo>
                      <a:cubicBezTo>
                        <a:pt x="0" y="148886"/>
                        <a:pt x="43302" y="183528"/>
                        <a:pt x="95264" y="166207"/>
                      </a:cubicBezTo>
                      <a:cubicBezTo>
                        <a:pt x="147227" y="148886"/>
                        <a:pt x="190529" y="105584"/>
                        <a:pt x="190529" y="62282"/>
                      </a:cubicBezTo>
                      <a:cubicBezTo>
                        <a:pt x="190529" y="18980"/>
                        <a:pt x="147227" y="-7001"/>
                        <a:pt x="95264" y="1659"/>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822" name="Freeform: Shape 821">
                  <a:extLst>
                    <a:ext uri="{FF2B5EF4-FFF2-40B4-BE49-F238E27FC236}">
                      <a16:creationId xmlns="" xmlns:a16="http://schemas.microsoft.com/office/drawing/2014/main" id="{508D2336-F204-4484-AE44-3F8CC9C96EEE}"/>
                    </a:ext>
                  </a:extLst>
                </p:cNvPr>
                <p:cNvSpPr/>
                <p:nvPr/>
              </p:nvSpPr>
              <p:spPr>
                <a:xfrm>
                  <a:off x="2839683" y="2821134"/>
                  <a:ext cx="190528" cy="170762"/>
                </a:xfrm>
                <a:custGeom>
                  <a:avLst/>
                  <a:gdLst>
                    <a:gd name="connsiteX0" fmla="*/ 95264 w 190528"/>
                    <a:gd name="connsiteY0" fmla="*/ 4555 h 170762"/>
                    <a:gd name="connsiteX1" fmla="*/ 0 w 190528"/>
                    <a:gd name="connsiteY1" fmla="*/ 65178 h 170762"/>
                    <a:gd name="connsiteX2" fmla="*/ 95264 w 190528"/>
                    <a:gd name="connsiteY2" fmla="*/ 169103 h 170762"/>
                    <a:gd name="connsiteX3" fmla="*/ 190529 w 190528"/>
                    <a:gd name="connsiteY3" fmla="*/ 108480 h 170762"/>
                    <a:gd name="connsiteX4" fmla="*/ 95264 w 190528"/>
                    <a:gd name="connsiteY4" fmla="*/ 4555 h 170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28" h="170762">
                      <a:moveTo>
                        <a:pt x="95264" y="4555"/>
                      </a:moveTo>
                      <a:cubicBezTo>
                        <a:pt x="43302" y="-12766"/>
                        <a:pt x="0" y="21876"/>
                        <a:pt x="0" y="65178"/>
                      </a:cubicBezTo>
                      <a:cubicBezTo>
                        <a:pt x="0" y="108480"/>
                        <a:pt x="43302" y="160443"/>
                        <a:pt x="95264" y="169103"/>
                      </a:cubicBezTo>
                      <a:cubicBezTo>
                        <a:pt x="147227" y="177763"/>
                        <a:pt x="190529" y="151782"/>
                        <a:pt x="190529" y="108480"/>
                      </a:cubicBezTo>
                      <a:cubicBezTo>
                        <a:pt x="190529" y="65178"/>
                        <a:pt x="147227" y="13215"/>
                        <a:pt x="95264" y="4555"/>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792" name="Graphic 1">
                <a:extLst>
                  <a:ext uri="{FF2B5EF4-FFF2-40B4-BE49-F238E27FC236}">
                    <a16:creationId xmlns="" xmlns:a16="http://schemas.microsoft.com/office/drawing/2014/main" id="{69BDA507-6A49-497A-A0A5-11108DD9AEEF}"/>
                  </a:ext>
                </a:extLst>
              </p:cNvPr>
              <p:cNvGrpSpPr/>
              <p:nvPr/>
            </p:nvGrpSpPr>
            <p:grpSpPr>
              <a:xfrm>
                <a:off x="3272704" y="2957461"/>
                <a:ext cx="190528" cy="1768406"/>
                <a:chOff x="3272704" y="2957461"/>
                <a:chExt cx="190528" cy="1768406"/>
              </a:xfrm>
              <a:grpFill/>
            </p:grpSpPr>
            <p:sp>
              <p:nvSpPr>
                <p:cNvPr id="817" name="Freeform: Shape 816">
                  <a:extLst>
                    <a:ext uri="{FF2B5EF4-FFF2-40B4-BE49-F238E27FC236}">
                      <a16:creationId xmlns="" xmlns:a16="http://schemas.microsoft.com/office/drawing/2014/main" id="{813A8180-3B6A-4021-BBA4-CD440A78F3C0}"/>
                    </a:ext>
                  </a:extLst>
                </p:cNvPr>
                <p:cNvSpPr/>
                <p:nvPr/>
              </p:nvSpPr>
              <p:spPr>
                <a:xfrm>
                  <a:off x="3350647" y="2985907"/>
                  <a:ext cx="25981" cy="1688781"/>
                </a:xfrm>
                <a:custGeom>
                  <a:avLst/>
                  <a:gdLst>
                    <a:gd name="connsiteX0" fmla="*/ 0 w 25981"/>
                    <a:gd name="connsiteY0" fmla="*/ 12991 h 1688781"/>
                    <a:gd name="connsiteX1" fmla="*/ 0 w 25981"/>
                    <a:gd name="connsiteY1" fmla="*/ 1675791 h 1688781"/>
                    <a:gd name="connsiteX2" fmla="*/ 25981 w 25981"/>
                    <a:gd name="connsiteY2" fmla="*/ 1675791 h 1688781"/>
                    <a:gd name="connsiteX3" fmla="*/ 25981 w 25981"/>
                    <a:gd name="connsiteY3" fmla="*/ 12991 h 1688781"/>
                    <a:gd name="connsiteX4" fmla="*/ 0 w 25981"/>
                    <a:gd name="connsiteY4" fmla="*/ 12991 h 1688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 h="1688781">
                      <a:moveTo>
                        <a:pt x="0" y="12991"/>
                      </a:moveTo>
                      <a:cubicBezTo>
                        <a:pt x="0" y="567257"/>
                        <a:pt x="0" y="1121524"/>
                        <a:pt x="0" y="1675791"/>
                      </a:cubicBezTo>
                      <a:cubicBezTo>
                        <a:pt x="0" y="1693112"/>
                        <a:pt x="25981" y="1693112"/>
                        <a:pt x="25981" y="1675791"/>
                      </a:cubicBezTo>
                      <a:cubicBezTo>
                        <a:pt x="25981" y="1121524"/>
                        <a:pt x="25981" y="567257"/>
                        <a:pt x="25981" y="12991"/>
                      </a:cubicBezTo>
                      <a:cubicBezTo>
                        <a:pt x="25981" y="-4330"/>
                        <a:pt x="0" y="-4330"/>
                        <a:pt x="0" y="12991"/>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818" name="Freeform: Shape 817">
                  <a:extLst>
                    <a:ext uri="{FF2B5EF4-FFF2-40B4-BE49-F238E27FC236}">
                      <a16:creationId xmlns="" xmlns:a16="http://schemas.microsoft.com/office/drawing/2014/main" id="{A07B09E4-8FF5-4FCD-82C7-B563715667CA}"/>
                    </a:ext>
                  </a:extLst>
                </p:cNvPr>
                <p:cNvSpPr/>
                <p:nvPr/>
              </p:nvSpPr>
              <p:spPr>
                <a:xfrm>
                  <a:off x="3272704" y="4568299"/>
                  <a:ext cx="190528" cy="157568"/>
                </a:xfrm>
                <a:custGeom>
                  <a:avLst/>
                  <a:gdLst>
                    <a:gd name="connsiteX0" fmla="*/ 95264 w 190528"/>
                    <a:gd name="connsiteY0" fmla="*/ 6795 h 157568"/>
                    <a:gd name="connsiteX1" fmla="*/ 0 w 190528"/>
                    <a:gd name="connsiteY1" fmla="*/ 110720 h 157568"/>
                    <a:gd name="connsiteX2" fmla="*/ 95264 w 190528"/>
                    <a:gd name="connsiteY2" fmla="*/ 145362 h 157568"/>
                    <a:gd name="connsiteX3" fmla="*/ 190529 w 190528"/>
                    <a:gd name="connsiteY3" fmla="*/ 41437 h 157568"/>
                    <a:gd name="connsiteX4" fmla="*/ 95264 w 190528"/>
                    <a:gd name="connsiteY4" fmla="*/ 6795 h 157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28" h="157568">
                      <a:moveTo>
                        <a:pt x="95264" y="6795"/>
                      </a:moveTo>
                      <a:cubicBezTo>
                        <a:pt x="43302" y="24116"/>
                        <a:pt x="0" y="67418"/>
                        <a:pt x="0" y="110720"/>
                      </a:cubicBezTo>
                      <a:cubicBezTo>
                        <a:pt x="0" y="154022"/>
                        <a:pt x="43302" y="171343"/>
                        <a:pt x="95264" y="145362"/>
                      </a:cubicBezTo>
                      <a:cubicBezTo>
                        <a:pt x="147227" y="128041"/>
                        <a:pt x="190529" y="76078"/>
                        <a:pt x="190529" y="41437"/>
                      </a:cubicBezTo>
                      <a:cubicBezTo>
                        <a:pt x="181869" y="6795"/>
                        <a:pt x="147227" y="-10526"/>
                        <a:pt x="95264" y="6795"/>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819" name="Freeform: Shape 818">
                  <a:extLst>
                    <a:ext uri="{FF2B5EF4-FFF2-40B4-BE49-F238E27FC236}">
                      <a16:creationId xmlns="" xmlns:a16="http://schemas.microsoft.com/office/drawing/2014/main" id="{B46CBC9A-FD48-471E-AA28-05560BB02C47}"/>
                    </a:ext>
                  </a:extLst>
                </p:cNvPr>
                <p:cNvSpPr/>
                <p:nvPr/>
              </p:nvSpPr>
              <p:spPr>
                <a:xfrm>
                  <a:off x="3272704" y="2957461"/>
                  <a:ext cx="190528" cy="152156"/>
                </a:xfrm>
                <a:custGeom>
                  <a:avLst/>
                  <a:gdLst>
                    <a:gd name="connsiteX0" fmla="*/ 95264 w 190528"/>
                    <a:gd name="connsiteY0" fmla="*/ 6795 h 152156"/>
                    <a:gd name="connsiteX1" fmla="*/ 0 w 190528"/>
                    <a:gd name="connsiteY1" fmla="*/ 41437 h 152156"/>
                    <a:gd name="connsiteX2" fmla="*/ 95264 w 190528"/>
                    <a:gd name="connsiteY2" fmla="*/ 145362 h 152156"/>
                    <a:gd name="connsiteX3" fmla="*/ 190529 w 190528"/>
                    <a:gd name="connsiteY3" fmla="*/ 110720 h 152156"/>
                    <a:gd name="connsiteX4" fmla="*/ 95264 w 190528"/>
                    <a:gd name="connsiteY4" fmla="*/ 6795 h 152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28" h="152156">
                      <a:moveTo>
                        <a:pt x="95264" y="6795"/>
                      </a:moveTo>
                      <a:cubicBezTo>
                        <a:pt x="43302" y="-10526"/>
                        <a:pt x="0" y="6795"/>
                        <a:pt x="0" y="41437"/>
                      </a:cubicBezTo>
                      <a:cubicBezTo>
                        <a:pt x="0" y="84739"/>
                        <a:pt x="43302" y="128041"/>
                        <a:pt x="95264" y="145362"/>
                      </a:cubicBezTo>
                      <a:cubicBezTo>
                        <a:pt x="147227" y="162683"/>
                        <a:pt x="190529" y="145362"/>
                        <a:pt x="190529" y="110720"/>
                      </a:cubicBezTo>
                      <a:cubicBezTo>
                        <a:pt x="181869" y="76078"/>
                        <a:pt x="147227" y="32776"/>
                        <a:pt x="95264" y="6795"/>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793" name="Graphic 1">
                <a:extLst>
                  <a:ext uri="{FF2B5EF4-FFF2-40B4-BE49-F238E27FC236}">
                    <a16:creationId xmlns="" xmlns:a16="http://schemas.microsoft.com/office/drawing/2014/main" id="{33991580-7B96-4E7A-9D9C-731647FE1064}"/>
                  </a:ext>
                </a:extLst>
              </p:cNvPr>
              <p:cNvGrpSpPr/>
              <p:nvPr/>
            </p:nvGrpSpPr>
            <p:grpSpPr>
              <a:xfrm>
                <a:off x="3697064" y="3139678"/>
                <a:ext cx="190529" cy="1398559"/>
                <a:chOff x="3697064" y="3139678"/>
                <a:chExt cx="190529" cy="1398559"/>
              </a:xfrm>
              <a:grpFill/>
            </p:grpSpPr>
            <p:sp>
              <p:nvSpPr>
                <p:cNvPr id="814" name="Freeform: Shape 813">
                  <a:extLst>
                    <a:ext uri="{FF2B5EF4-FFF2-40B4-BE49-F238E27FC236}">
                      <a16:creationId xmlns="" xmlns:a16="http://schemas.microsoft.com/office/drawing/2014/main" id="{73C9AD01-298C-4FEF-BA38-6E506A2007DC}"/>
                    </a:ext>
                  </a:extLst>
                </p:cNvPr>
                <p:cNvSpPr/>
                <p:nvPr/>
              </p:nvSpPr>
              <p:spPr>
                <a:xfrm>
                  <a:off x="3775008" y="3170766"/>
                  <a:ext cx="27371" cy="1322053"/>
                </a:xfrm>
                <a:custGeom>
                  <a:avLst/>
                  <a:gdLst>
                    <a:gd name="connsiteX0" fmla="*/ 0 w 27371"/>
                    <a:gd name="connsiteY0" fmla="*/ 10000 h 1322053"/>
                    <a:gd name="connsiteX1" fmla="*/ 0 w 27371"/>
                    <a:gd name="connsiteY1" fmla="*/ 1309063 h 1322053"/>
                    <a:gd name="connsiteX2" fmla="*/ 25981 w 27371"/>
                    <a:gd name="connsiteY2" fmla="*/ 1309063 h 1322053"/>
                    <a:gd name="connsiteX3" fmla="*/ 25981 w 27371"/>
                    <a:gd name="connsiteY3" fmla="*/ 10000 h 1322053"/>
                    <a:gd name="connsiteX4" fmla="*/ 0 w 27371"/>
                    <a:gd name="connsiteY4" fmla="*/ 10000 h 1322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 h="1322053">
                      <a:moveTo>
                        <a:pt x="0" y="10000"/>
                      </a:moveTo>
                      <a:cubicBezTo>
                        <a:pt x="0" y="443021"/>
                        <a:pt x="0" y="876042"/>
                        <a:pt x="0" y="1309063"/>
                      </a:cubicBezTo>
                      <a:cubicBezTo>
                        <a:pt x="0" y="1326384"/>
                        <a:pt x="25981" y="1326384"/>
                        <a:pt x="25981" y="1309063"/>
                      </a:cubicBezTo>
                      <a:cubicBezTo>
                        <a:pt x="25981" y="876042"/>
                        <a:pt x="25981" y="443021"/>
                        <a:pt x="25981" y="10000"/>
                      </a:cubicBezTo>
                      <a:cubicBezTo>
                        <a:pt x="34641" y="1340"/>
                        <a:pt x="0" y="-7321"/>
                        <a:pt x="0" y="10000"/>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815" name="Freeform: Shape 814">
                  <a:extLst>
                    <a:ext uri="{FF2B5EF4-FFF2-40B4-BE49-F238E27FC236}">
                      <a16:creationId xmlns="" xmlns:a16="http://schemas.microsoft.com/office/drawing/2014/main" id="{89A599EC-27F8-44A9-8ED4-16987711111D}"/>
                    </a:ext>
                  </a:extLst>
                </p:cNvPr>
                <p:cNvSpPr/>
                <p:nvPr/>
              </p:nvSpPr>
              <p:spPr>
                <a:xfrm>
                  <a:off x="3697064" y="4401534"/>
                  <a:ext cx="190529" cy="136703"/>
                </a:xfrm>
                <a:custGeom>
                  <a:avLst/>
                  <a:gdLst>
                    <a:gd name="connsiteX0" fmla="*/ 95265 w 190529"/>
                    <a:gd name="connsiteY0" fmla="*/ 9011 h 136703"/>
                    <a:gd name="connsiteX1" fmla="*/ 0 w 190529"/>
                    <a:gd name="connsiteY1" fmla="*/ 104276 h 136703"/>
                    <a:gd name="connsiteX2" fmla="*/ 95265 w 190529"/>
                    <a:gd name="connsiteY2" fmla="*/ 121597 h 136703"/>
                    <a:gd name="connsiteX3" fmla="*/ 190529 w 190529"/>
                    <a:gd name="connsiteY3" fmla="*/ 26332 h 136703"/>
                    <a:gd name="connsiteX4" fmla="*/ 95265 w 190529"/>
                    <a:gd name="connsiteY4" fmla="*/ 9011 h 136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29" h="136703">
                      <a:moveTo>
                        <a:pt x="95265" y="9011"/>
                      </a:moveTo>
                      <a:cubicBezTo>
                        <a:pt x="43302" y="26332"/>
                        <a:pt x="0" y="69634"/>
                        <a:pt x="0" y="104276"/>
                      </a:cubicBezTo>
                      <a:cubicBezTo>
                        <a:pt x="0" y="138918"/>
                        <a:pt x="43302" y="147578"/>
                        <a:pt x="95265" y="121597"/>
                      </a:cubicBezTo>
                      <a:cubicBezTo>
                        <a:pt x="147227" y="95615"/>
                        <a:pt x="190529" y="52313"/>
                        <a:pt x="190529" y="26332"/>
                      </a:cubicBezTo>
                      <a:cubicBezTo>
                        <a:pt x="190529" y="351"/>
                        <a:pt x="147227" y="-8309"/>
                        <a:pt x="95265" y="9011"/>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816" name="Freeform: Shape 815">
                  <a:extLst>
                    <a:ext uri="{FF2B5EF4-FFF2-40B4-BE49-F238E27FC236}">
                      <a16:creationId xmlns="" xmlns:a16="http://schemas.microsoft.com/office/drawing/2014/main" id="{89404B42-37D0-4BB5-9301-40616DF260A0}"/>
                    </a:ext>
                  </a:extLst>
                </p:cNvPr>
                <p:cNvSpPr/>
                <p:nvPr/>
              </p:nvSpPr>
              <p:spPr>
                <a:xfrm>
                  <a:off x="3697064" y="3139678"/>
                  <a:ext cx="190529" cy="139763"/>
                </a:xfrm>
                <a:custGeom>
                  <a:avLst/>
                  <a:gdLst>
                    <a:gd name="connsiteX0" fmla="*/ 95265 w 190529"/>
                    <a:gd name="connsiteY0" fmla="*/ 15107 h 139763"/>
                    <a:gd name="connsiteX1" fmla="*/ 0 w 190529"/>
                    <a:gd name="connsiteY1" fmla="*/ 32427 h 139763"/>
                    <a:gd name="connsiteX2" fmla="*/ 95265 w 190529"/>
                    <a:gd name="connsiteY2" fmla="*/ 127692 h 139763"/>
                    <a:gd name="connsiteX3" fmla="*/ 190529 w 190529"/>
                    <a:gd name="connsiteY3" fmla="*/ 119032 h 139763"/>
                    <a:gd name="connsiteX4" fmla="*/ 95265 w 190529"/>
                    <a:gd name="connsiteY4" fmla="*/ 15107 h 139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29" h="139763">
                      <a:moveTo>
                        <a:pt x="95265" y="15107"/>
                      </a:moveTo>
                      <a:cubicBezTo>
                        <a:pt x="43302" y="-10875"/>
                        <a:pt x="0" y="-2214"/>
                        <a:pt x="0" y="32427"/>
                      </a:cubicBezTo>
                      <a:cubicBezTo>
                        <a:pt x="0" y="67069"/>
                        <a:pt x="43302" y="110371"/>
                        <a:pt x="95265" y="127692"/>
                      </a:cubicBezTo>
                      <a:cubicBezTo>
                        <a:pt x="147227" y="145013"/>
                        <a:pt x="190529" y="145013"/>
                        <a:pt x="190529" y="119032"/>
                      </a:cubicBezTo>
                      <a:cubicBezTo>
                        <a:pt x="190529" y="84390"/>
                        <a:pt x="147227" y="41088"/>
                        <a:pt x="95265" y="15107"/>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794" name="Graphic 1">
                <a:extLst>
                  <a:ext uri="{FF2B5EF4-FFF2-40B4-BE49-F238E27FC236}">
                    <a16:creationId xmlns="" xmlns:a16="http://schemas.microsoft.com/office/drawing/2014/main" id="{80864A29-70F7-4964-A2B1-26ACBBE64933}"/>
                  </a:ext>
                </a:extLst>
              </p:cNvPr>
              <p:cNvGrpSpPr/>
              <p:nvPr/>
            </p:nvGrpSpPr>
            <p:grpSpPr>
              <a:xfrm>
                <a:off x="4121425" y="3364268"/>
                <a:ext cx="190529" cy="958039"/>
                <a:chOff x="4121425" y="3364268"/>
                <a:chExt cx="190529" cy="958039"/>
              </a:xfrm>
              <a:grpFill/>
            </p:grpSpPr>
            <p:sp>
              <p:nvSpPr>
                <p:cNvPr id="811" name="Freeform: Shape 810">
                  <a:extLst>
                    <a:ext uri="{FF2B5EF4-FFF2-40B4-BE49-F238E27FC236}">
                      <a16:creationId xmlns="" xmlns:a16="http://schemas.microsoft.com/office/drawing/2014/main" id="{1A9CDF4D-DA58-4B75-8C4C-D6C2D4169723}"/>
                    </a:ext>
                  </a:extLst>
                </p:cNvPr>
                <p:cNvSpPr/>
                <p:nvPr/>
              </p:nvSpPr>
              <p:spPr>
                <a:xfrm>
                  <a:off x="4208029" y="3392946"/>
                  <a:ext cx="25981" cy="892023"/>
                </a:xfrm>
                <a:custGeom>
                  <a:avLst/>
                  <a:gdLst>
                    <a:gd name="connsiteX0" fmla="*/ 0 w 25981"/>
                    <a:gd name="connsiteY0" fmla="*/ 12991 h 892023"/>
                    <a:gd name="connsiteX1" fmla="*/ 0 w 25981"/>
                    <a:gd name="connsiteY1" fmla="*/ 879033 h 892023"/>
                    <a:gd name="connsiteX2" fmla="*/ 25981 w 25981"/>
                    <a:gd name="connsiteY2" fmla="*/ 879033 h 892023"/>
                    <a:gd name="connsiteX3" fmla="*/ 25981 w 25981"/>
                    <a:gd name="connsiteY3" fmla="*/ 12991 h 892023"/>
                    <a:gd name="connsiteX4" fmla="*/ 0 w 25981"/>
                    <a:gd name="connsiteY4" fmla="*/ 12991 h 892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 h="892023">
                      <a:moveTo>
                        <a:pt x="0" y="12991"/>
                      </a:moveTo>
                      <a:cubicBezTo>
                        <a:pt x="0" y="298784"/>
                        <a:pt x="0" y="593239"/>
                        <a:pt x="0" y="879033"/>
                      </a:cubicBezTo>
                      <a:cubicBezTo>
                        <a:pt x="0" y="896353"/>
                        <a:pt x="25981" y="896353"/>
                        <a:pt x="25981" y="879033"/>
                      </a:cubicBezTo>
                      <a:cubicBezTo>
                        <a:pt x="25981" y="593239"/>
                        <a:pt x="25981" y="298784"/>
                        <a:pt x="25981" y="12991"/>
                      </a:cubicBezTo>
                      <a:cubicBezTo>
                        <a:pt x="25981" y="-4330"/>
                        <a:pt x="0" y="-4330"/>
                        <a:pt x="0" y="12991"/>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812" name="Freeform: Shape 811">
                  <a:extLst>
                    <a:ext uri="{FF2B5EF4-FFF2-40B4-BE49-F238E27FC236}">
                      <a16:creationId xmlns="" xmlns:a16="http://schemas.microsoft.com/office/drawing/2014/main" id="{3B71AC87-9706-4033-A4EA-7CD77297E504}"/>
                    </a:ext>
                  </a:extLst>
                </p:cNvPr>
                <p:cNvSpPr/>
                <p:nvPr/>
              </p:nvSpPr>
              <p:spPr>
                <a:xfrm>
                  <a:off x="4121425" y="4201915"/>
                  <a:ext cx="190529" cy="120393"/>
                </a:xfrm>
                <a:custGeom>
                  <a:avLst/>
                  <a:gdLst>
                    <a:gd name="connsiteX0" fmla="*/ 95264 w 190529"/>
                    <a:gd name="connsiteY0" fmla="*/ 18102 h 120393"/>
                    <a:gd name="connsiteX1" fmla="*/ 0 w 190529"/>
                    <a:gd name="connsiteY1" fmla="*/ 104706 h 120393"/>
                    <a:gd name="connsiteX2" fmla="*/ 95264 w 190529"/>
                    <a:gd name="connsiteY2" fmla="*/ 96046 h 120393"/>
                    <a:gd name="connsiteX3" fmla="*/ 190529 w 190529"/>
                    <a:gd name="connsiteY3" fmla="*/ 9441 h 120393"/>
                    <a:gd name="connsiteX4" fmla="*/ 95264 w 190529"/>
                    <a:gd name="connsiteY4" fmla="*/ 18102 h 120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29" h="120393">
                      <a:moveTo>
                        <a:pt x="95264" y="18102"/>
                      </a:moveTo>
                      <a:cubicBezTo>
                        <a:pt x="43302" y="44083"/>
                        <a:pt x="0" y="78725"/>
                        <a:pt x="0" y="104706"/>
                      </a:cubicBezTo>
                      <a:cubicBezTo>
                        <a:pt x="0" y="130687"/>
                        <a:pt x="43302" y="122027"/>
                        <a:pt x="95264" y="96046"/>
                      </a:cubicBezTo>
                      <a:cubicBezTo>
                        <a:pt x="147227" y="70064"/>
                        <a:pt x="190529" y="26762"/>
                        <a:pt x="190529" y="9441"/>
                      </a:cubicBezTo>
                      <a:cubicBezTo>
                        <a:pt x="190529" y="-7880"/>
                        <a:pt x="147227" y="781"/>
                        <a:pt x="95264" y="18102"/>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813" name="Freeform: Shape 812">
                  <a:extLst>
                    <a:ext uri="{FF2B5EF4-FFF2-40B4-BE49-F238E27FC236}">
                      <a16:creationId xmlns="" xmlns:a16="http://schemas.microsoft.com/office/drawing/2014/main" id="{BB33E299-BF33-48C0-9C9F-BECB149EFD9A}"/>
                    </a:ext>
                  </a:extLst>
                </p:cNvPr>
                <p:cNvSpPr/>
                <p:nvPr/>
              </p:nvSpPr>
              <p:spPr>
                <a:xfrm>
                  <a:off x="4121425" y="3364268"/>
                  <a:ext cx="190529" cy="123023"/>
                </a:xfrm>
                <a:custGeom>
                  <a:avLst/>
                  <a:gdLst>
                    <a:gd name="connsiteX0" fmla="*/ 95264 w 190529"/>
                    <a:gd name="connsiteY0" fmla="*/ 24348 h 123023"/>
                    <a:gd name="connsiteX1" fmla="*/ 0 w 190529"/>
                    <a:gd name="connsiteY1" fmla="*/ 15687 h 123023"/>
                    <a:gd name="connsiteX2" fmla="*/ 95264 w 190529"/>
                    <a:gd name="connsiteY2" fmla="*/ 102292 h 123023"/>
                    <a:gd name="connsiteX3" fmla="*/ 190529 w 190529"/>
                    <a:gd name="connsiteY3" fmla="*/ 110952 h 123023"/>
                    <a:gd name="connsiteX4" fmla="*/ 95264 w 190529"/>
                    <a:gd name="connsiteY4" fmla="*/ 24348 h 123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29" h="123023">
                      <a:moveTo>
                        <a:pt x="95264" y="24348"/>
                      </a:moveTo>
                      <a:cubicBezTo>
                        <a:pt x="43302" y="-1633"/>
                        <a:pt x="0" y="-10294"/>
                        <a:pt x="0" y="15687"/>
                      </a:cubicBezTo>
                      <a:cubicBezTo>
                        <a:pt x="0" y="41669"/>
                        <a:pt x="43302" y="76310"/>
                        <a:pt x="95264" y="102292"/>
                      </a:cubicBezTo>
                      <a:cubicBezTo>
                        <a:pt x="147227" y="128273"/>
                        <a:pt x="190529" y="128273"/>
                        <a:pt x="190529" y="110952"/>
                      </a:cubicBezTo>
                      <a:cubicBezTo>
                        <a:pt x="190529" y="93631"/>
                        <a:pt x="147227" y="50329"/>
                        <a:pt x="95264" y="24348"/>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795" name="Graphic 1">
                <a:extLst>
                  <a:ext uri="{FF2B5EF4-FFF2-40B4-BE49-F238E27FC236}">
                    <a16:creationId xmlns="" xmlns:a16="http://schemas.microsoft.com/office/drawing/2014/main" id="{E7156297-C98E-4E8D-8CCD-98D5C3D7B9AC}"/>
                  </a:ext>
                </a:extLst>
              </p:cNvPr>
              <p:cNvGrpSpPr/>
              <p:nvPr/>
            </p:nvGrpSpPr>
            <p:grpSpPr>
              <a:xfrm>
                <a:off x="4554446" y="3602003"/>
                <a:ext cx="190529" cy="482570"/>
                <a:chOff x="4554446" y="3602003"/>
                <a:chExt cx="190529" cy="482570"/>
              </a:xfrm>
              <a:grpFill/>
            </p:grpSpPr>
            <p:sp>
              <p:nvSpPr>
                <p:cNvPr id="808" name="Freeform: Shape 807">
                  <a:extLst>
                    <a:ext uri="{FF2B5EF4-FFF2-40B4-BE49-F238E27FC236}">
                      <a16:creationId xmlns="" xmlns:a16="http://schemas.microsoft.com/office/drawing/2014/main" id="{BE3F8538-00A8-4892-B78D-90C06F62A897}"/>
                    </a:ext>
                  </a:extLst>
                </p:cNvPr>
                <p:cNvSpPr/>
                <p:nvPr/>
              </p:nvSpPr>
              <p:spPr>
                <a:xfrm>
                  <a:off x="4632389" y="3635438"/>
                  <a:ext cx="27371" cy="407039"/>
                </a:xfrm>
                <a:custGeom>
                  <a:avLst/>
                  <a:gdLst>
                    <a:gd name="connsiteX0" fmla="*/ 0 w 27371"/>
                    <a:gd name="connsiteY0" fmla="*/ 12991 h 407039"/>
                    <a:gd name="connsiteX1" fmla="*/ 0 w 27371"/>
                    <a:gd name="connsiteY1" fmla="*/ 394049 h 407039"/>
                    <a:gd name="connsiteX2" fmla="*/ 25982 w 27371"/>
                    <a:gd name="connsiteY2" fmla="*/ 394049 h 407039"/>
                    <a:gd name="connsiteX3" fmla="*/ 25982 w 27371"/>
                    <a:gd name="connsiteY3" fmla="*/ 12991 h 407039"/>
                    <a:gd name="connsiteX4" fmla="*/ 0 w 27371"/>
                    <a:gd name="connsiteY4" fmla="*/ 12991 h 407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 h="407039">
                      <a:moveTo>
                        <a:pt x="0" y="12991"/>
                      </a:moveTo>
                      <a:cubicBezTo>
                        <a:pt x="0" y="142897"/>
                        <a:pt x="0" y="272803"/>
                        <a:pt x="0" y="394049"/>
                      </a:cubicBezTo>
                      <a:cubicBezTo>
                        <a:pt x="0" y="411370"/>
                        <a:pt x="25982" y="411370"/>
                        <a:pt x="25982" y="394049"/>
                      </a:cubicBezTo>
                      <a:cubicBezTo>
                        <a:pt x="25982" y="264143"/>
                        <a:pt x="25982" y="134237"/>
                        <a:pt x="25982" y="12991"/>
                      </a:cubicBezTo>
                      <a:cubicBezTo>
                        <a:pt x="34642" y="-4330"/>
                        <a:pt x="0" y="-4330"/>
                        <a:pt x="0" y="12991"/>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809" name="Freeform: Shape 808">
                  <a:extLst>
                    <a:ext uri="{FF2B5EF4-FFF2-40B4-BE49-F238E27FC236}">
                      <a16:creationId xmlns="" xmlns:a16="http://schemas.microsoft.com/office/drawing/2014/main" id="{C144EB36-E5EA-4BC4-9E69-37784D9C8524}"/>
                    </a:ext>
                  </a:extLst>
                </p:cNvPr>
                <p:cNvSpPr/>
                <p:nvPr/>
              </p:nvSpPr>
              <p:spPr>
                <a:xfrm>
                  <a:off x="4554446" y="3975272"/>
                  <a:ext cx="190529" cy="109301"/>
                </a:xfrm>
                <a:custGeom>
                  <a:avLst/>
                  <a:gdLst>
                    <a:gd name="connsiteX0" fmla="*/ 95264 w 190529"/>
                    <a:gd name="connsiteY0" fmla="*/ 36895 h 109301"/>
                    <a:gd name="connsiteX1" fmla="*/ 0 w 190529"/>
                    <a:gd name="connsiteY1" fmla="*/ 106178 h 109301"/>
                    <a:gd name="connsiteX2" fmla="*/ 95264 w 190529"/>
                    <a:gd name="connsiteY2" fmla="*/ 71536 h 109301"/>
                    <a:gd name="connsiteX3" fmla="*/ 190529 w 190529"/>
                    <a:gd name="connsiteY3" fmla="*/ 2253 h 109301"/>
                    <a:gd name="connsiteX4" fmla="*/ 95264 w 190529"/>
                    <a:gd name="connsiteY4" fmla="*/ 36895 h 1093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29" h="109301">
                      <a:moveTo>
                        <a:pt x="95264" y="36895"/>
                      </a:moveTo>
                      <a:cubicBezTo>
                        <a:pt x="43302" y="62876"/>
                        <a:pt x="0" y="97517"/>
                        <a:pt x="0" y="106178"/>
                      </a:cubicBezTo>
                      <a:cubicBezTo>
                        <a:pt x="0" y="114838"/>
                        <a:pt x="43302" y="106178"/>
                        <a:pt x="95264" y="71536"/>
                      </a:cubicBezTo>
                      <a:cubicBezTo>
                        <a:pt x="147227" y="36895"/>
                        <a:pt x="190529" y="10913"/>
                        <a:pt x="190529" y="2253"/>
                      </a:cubicBezTo>
                      <a:cubicBezTo>
                        <a:pt x="190529" y="-6408"/>
                        <a:pt x="147227" y="10913"/>
                        <a:pt x="95264" y="36895"/>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810" name="Freeform: Shape 809">
                  <a:extLst>
                    <a:ext uri="{FF2B5EF4-FFF2-40B4-BE49-F238E27FC236}">
                      <a16:creationId xmlns="" xmlns:a16="http://schemas.microsoft.com/office/drawing/2014/main" id="{8F96F1C9-A23F-42E1-AE3B-17FA68B1C835}"/>
                    </a:ext>
                  </a:extLst>
                </p:cNvPr>
                <p:cNvSpPr/>
                <p:nvPr/>
              </p:nvSpPr>
              <p:spPr>
                <a:xfrm>
                  <a:off x="4554446" y="3602003"/>
                  <a:ext cx="190529" cy="109301"/>
                </a:xfrm>
                <a:custGeom>
                  <a:avLst/>
                  <a:gdLst>
                    <a:gd name="connsiteX0" fmla="*/ 95264 w 190529"/>
                    <a:gd name="connsiteY0" fmla="*/ 37765 h 109301"/>
                    <a:gd name="connsiteX1" fmla="*/ 0 w 190529"/>
                    <a:gd name="connsiteY1" fmla="*/ 3124 h 109301"/>
                    <a:gd name="connsiteX2" fmla="*/ 95264 w 190529"/>
                    <a:gd name="connsiteY2" fmla="*/ 72407 h 109301"/>
                    <a:gd name="connsiteX3" fmla="*/ 190529 w 190529"/>
                    <a:gd name="connsiteY3" fmla="*/ 107049 h 109301"/>
                    <a:gd name="connsiteX4" fmla="*/ 95264 w 190529"/>
                    <a:gd name="connsiteY4" fmla="*/ 37765 h 1093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29" h="109301">
                      <a:moveTo>
                        <a:pt x="95264" y="37765"/>
                      </a:moveTo>
                      <a:cubicBezTo>
                        <a:pt x="43302" y="3124"/>
                        <a:pt x="0" y="-5537"/>
                        <a:pt x="0" y="3124"/>
                      </a:cubicBezTo>
                      <a:cubicBezTo>
                        <a:pt x="0" y="11784"/>
                        <a:pt x="43302" y="46426"/>
                        <a:pt x="95264" y="72407"/>
                      </a:cubicBezTo>
                      <a:cubicBezTo>
                        <a:pt x="147227" y="98388"/>
                        <a:pt x="190529" y="115709"/>
                        <a:pt x="190529" y="107049"/>
                      </a:cubicBezTo>
                      <a:cubicBezTo>
                        <a:pt x="190529" y="98388"/>
                        <a:pt x="147227" y="72407"/>
                        <a:pt x="95264" y="37765"/>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796" name="Graphic 1">
                <a:extLst>
                  <a:ext uri="{FF2B5EF4-FFF2-40B4-BE49-F238E27FC236}">
                    <a16:creationId xmlns="" xmlns:a16="http://schemas.microsoft.com/office/drawing/2014/main" id="{F7C22B24-C44D-47C1-8320-8391FA487C04}"/>
                  </a:ext>
                </a:extLst>
              </p:cNvPr>
              <p:cNvGrpSpPr/>
              <p:nvPr/>
            </p:nvGrpSpPr>
            <p:grpSpPr>
              <a:xfrm>
                <a:off x="4978806" y="3726373"/>
                <a:ext cx="190529" cy="225170"/>
                <a:chOff x="4978806" y="3726373"/>
                <a:chExt cx="190529" cy="225170"/>
              </a:xfrm>
              <a:grpFill/>
            </p:grpSpPr>
            <p:sp>
              <p:nvSpPr>
                <p:cNvPr id="805" name="Freeform: Shape 804">
                  <a:extLst>
                    <a:ext uri="{FF2B5EF4-FFF2-40B4-BE49-F238E27FC236}">
                      <a16:creationId xmlns="" xmlns:a16="http://schemas.microsoft.com/office/drawing/2014/main" id="{A78A6338-0171-4201-B89F-E5DE6C975EFA}"/>
                    </a:ext>
                  </a:extLst>
                </p:cNvPr>
                <p:cNvSpPr/>
                <p:nvPr/>
              </p:nvSpPr>
              <p:spPr>
                <a:xfrm>
                  <a:off x="5065410" y="3770598"/>
                  <a:ext cx="25981" cy="141973"/>
                </a:xfrm>
                <a:custGeom>
                  <a:avLst/>
                  <a:gdLst>
                    <a:gd name="connsiteX0" fmla="*/ 0 w 25981"/>
                    <a:gd name="connsiteY0" fmla="*/ 16398 h 141973"/>
                    <a:gd name="connsiteX1" fmla="*/ 0 w 25981"/>
                    <a:gd name="connsiteY1" fmla="*/ 128983 h 141973"/>
                    <a:gd name="connsiteX2" fmla="*/ 25982 w 25981"/>
                    <a:gd name="connsiteY2" fmla="*/ 128983 h 141973"/>
                    <a:gd name="connsiteX3" fmla="*/ 25982 w 25981"/>
                    <a:gd name="connsiteY3" fmla="*/ 16398 h 141973"/>
                    <a:gd name="connsiteX4" fmla="*/ 0 w 25981"/>
                    <a:gd name="connsiteY4" fmla="*/ 16398 h 141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 h="141973">
                      <a:moveTo>
                        <a:pt x="0" y="16398"/>
                      </a:moveTo>
                      <a:cubicBezTo>
                        <a:pt x="0" y="51039"/>
                        <a:pt x="0" y="94341"/>
                        <a:pt x="0" y="128983"/>
                      </a:cubicBezTo>
                      <a:cubicBezTo>
                        <a:pt x="0" y="146304"/>
                        <a:pt x="25982" y="146304"/>
                        <a:pt x="25982" y="128983"/>
                      </a:cubicBezTo>
                      <a:cubicBezTo>
                        <a:pt x="25982" y="94341"/>
                        <a:pt x="25982" y="51039"/>
                        <a:pt x="25982" y="16398"/>
                      </a:cubicBezTo>
                      <a:cubicBezTo>
                        <a:pt x="25982" y="-923"/>
                        <a:pt x="0" y="-9584"/>
                        <a:pt x="0" y="16398"/>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806" name="Freeform: Shape 805">
                  <a:extLst>
                    <a:ext uri="{FF2B5EF4-FFF2-40B4-BE49-F238E27FC236}">
                      <a16:creationId xmlns="" xmlns:a16="http://schemas.microsoft.com/office/drawing/2014/main" id="{AB7BEBFD-A214-4BAF-BF3A-019B0C98B06A}"/>
                    </a:ext>
                  </a:extLst>
                </p:cNvPr>
                <p:cNvSpPr/>
                <p:nvPr/>
              </p:nvSpPr>
              <p:spPr>
                <a:xfrm>
                  <a:off x="4978806" y="3726373"/>
                  <a:ext cx="190529" cy="112585"/>
                </a:xfrm>
                <a:custGeom>
                  <a:avLst/>
                  <a:gdLst>
                    <a:gd name="connsiteX0" fmla="*/ 95264 w 190529"/>
                    <a:gd name="connsiteY0" fmla="*/ 51963 h 112585"/>
                    <a:gd name="connsiteX1" fmla="*/ 0 w 190529"/>
                    <a:gd name="connsiteY1" fmla="*/ 112586 h 112585"/>
                    <a:gd name="connsiteX2" fmla="*/ 95264 w 190529"/>
                    <a:gd name="connsiteY2" fmla="*/ 60623 h 112585"/>
                    <a:gd name="connsiteX3" fmla="*/ 190530 w 190529"/>
                    <a:gd name="connsiteY3" fmla="*/ 0 h 112585"/>
                    <a:gd name="connsiteX4" fmla="*/ 95264 w 190529"/>
                    <a:gd name="connsiteY4" fmla="*/ 51963 h 112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29" h="112585">
                      <a:moveTo>
                        <a:pt x="95264" y="51963"/>
                      </a:moveTo>
                      <a:cubicBezTo>
                        <a:pt x="43302" y="86604"/>
                        <a:pt x="0" y="112586"/>
                        <a:pt x="0" y="112586"/>
                      </a:cubicBezTo>
                      <a:cubicBezTo>
                        <a:pt x="0" y="112586"/>
                        <a:pt x="43302" y="95265"/>
                        <a:pt x="95264" y="60623"/>
                      </a:cubicBezTo>
                      <a:cubicBezTo>
                        <a:pt x="147228" y="34642"/>
                        <a:pt x="190530" y="8660"/>
                        <a:pt x="190530" y="0"/>
                      </a:cubicBezTo>
                      <a:cubicBezTo>
                        <a:pt x="190530" y="0"/>
                        <a:pt x="147228" y="25981"/>
                        <a:pt x="95264" y="51963"/>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807" name="Freeform: Shape 806">
                  <a:extLst>
                    <a:ext uri="{FF2B5EF4-FFF2-40B4-BE49-F238E27FC236}">
                      <a16:creationId xmlns="" xmlns:a16="http://schemas.microsoft.com/office/drawing/2014/main" id="{41A52881-1AD1-4645-9624-9DC50C0E887B}"/>
                    </a:ext>
                  </a:extLst>
                </p:cNvPr>
                <p:cNvSpPr/>
                <p:nvPr/>
              </p:nvSpPr>
              <p:spPr>
                <a:xfrm>
                  <a:off x="4978806" y="3838958"/>
                  <a:ext cx="190529" cy="112585"/>
                </a:xfrm>
                <a:custGeom>
                  <a:avLst/>
                  <a:gdLst>
                    <a:gd name="connsiteX0" fmla="*/ 95264 w 190529"/>
                    <a:gd name="connsiteY0" fmla="*/ 51962 h 112585"/>
                    <a:gd name="connsiteX1" fmla="*/ 0 w 190529"/>
                    <a:gd name="connsiteY1" fmla="*/ 0 h 112585"/>
                    <a:gd name="connsiteX2" fmla="*/ 95264 w 190529"/>
                    <a:gd name="connsiteY2" fmla="*/ 60623 h 112585"/>
                    <a:gd name="connsiteX3" fmla="*/ 190530 w 190529"/>
                    <a:gd name="connsiteY3" fmla="*/ 112585 h 112585"/>
                    <a:gd name="connsiteX4" fmla="*/ 95264 w 190529"/>
                    <a:gd name="connsiteY4" fmla="*/ 51962 h 112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29" h="112585">
                      <a:moveTo>
                        <a:pt x="95264" y="51962"/>
                      </a:moveTo>
                      <a:cubicBezTo>
                        <a:pt x="43302" y="25981"/>
                        <a:pt x="0" y="0"/>
                        <a:pt x="0" y="0"/>
                      </a:cubicBezTo>
                      <a:cubicBezTo>
                        <a:pt x="0" y="0"/>
                        <a:pt x="43302" y="25981"/>
                        <a:pt x="95264" y="60623"/>
                      </a:cubicBezTo>
                      <a:cubicBezTo>
                        <a:pt x="147228" y="95264"/>
                        <a:pt x="190530" y="112585"/>
                        <a:pt x="190530" y="112585"/>
                      </a:cubicBezTo>
                      <a:cubicBezTo>
                        <a:pt x="190530" y="103925"/>
                        <a:pt x="147228" y="77944"/>
                        <a:pt x="95264" y="51962"/>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797" name="Graphic 1">
                <a:extLst>
                  <a:ext uri="{FF2B5EF4-FFF2-40B4-BE49-F238E27FC236}">
                    <a16:creationId xmlns="" xmlns:a16="http://schemas.microsoft.com/office/drawing/2014/main" id="{52B7CE52-5B0B-4584-BC5B-E21250E1BB5C}"/>
                  </a:ext>
                </a:extLst>
              </p:cNvPr>
              <p:cNvGrpSpPr/>
              <p:nvPr/>
            </p:nvGrpSpPr>
            <p:grpSpPr>
              <a:xfrm>
                <a:off x="5411827" y="3485569"/>
                <a:ext cx="190529" cy="708466"/>
                <a:chOff x="5411827" y="3485569"/>
                <a:chExt cx="190529" cy="708466"/>
              </a:xfrm>
              <a:grpFill/>
            </p:grpSpPr>
            <p:sp>
              <p:nvSpPr>
                <p:cNvPr id="802" name="Freeform: Shape 801">
                  <a:extLst>
                    <a:ext uri="{FF2B5EF4-FFF2-40B4-BE49-F238E27FC236}">
                      <a16:creationId xmlns="" xmlns:a16="http://schemas.microsoft.com/office/drawing/2014/main" id="{0C43E72A-B244-4176-824B-57D76CF2382C}"/>
                    </a:ext>
                  </a:extLst>
                </p:cNvPr>
                <p:cNvSpPr/>
                <p:nvPr/>
              </p:nvSpPr>
              <p:spPr>
                <a:xfrm>
                  <a:off x="5489771" y="3522853"/>
                  <a:ext cx="25981" cy="640870"/>
                </a:xfrm>
                <a:custGeom>
                  <a:avLst/>
                  <a:gdLst>
                    <a:gd name="connsiteX0" fmla="*/ 0 w 25981"/>
                    <a:gd name="connsiteY0" fmla="*/ 12991 h 640870"/>
                    <a:gd name="connsiteX1" fmla="*/ 0 w 25981"/>
                    <a:gd name="connsiteY1" fmla="*/ 627880 h 640870"/>
                    <a:gd name="connsiteX2" fmla="*/ 25982 w 25981"/>
                    <a:gd name="connsiteY2" fmla="*/ 627880 h 640870"/>
                    <a:gd name="connsiteX3" fmla="*/ 25982 w 25981"/>
                    <a:gd name="connsiteY3" fmla="*/ 12991 h 640870"/>
                    <a:gd name="connsiteX4" fmla="*/ 0 w 25981"/>
                    <a:gd name="connsiteY4" fmla="*/ 12991 h 64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 h="640870">
                      <a:moveTo>
                        <a:pt x="0" y="12991"/>
                      </a:moveTo>
                      <a:cubicBezTo>
                        <a:pt x="0" y="220841"/>
                        <a:pt x="0" y="420030"/>
                        <a:pt x="0" y="627880"/>
                      </a:cubicBezTo>
                      <a:cubicBezTo>
                        <a:pt x="0" y="645201"/>
                        <a:pt x="25982" y="645201"/>
                        <a:pt x="25982" y="627880"/>
                      </a:cubicBezTo>
                      <a:cubicBezTo>
                        <a:pt x="25982" y="420030"/>
                        <a:pt x="25982" y="220841"/>
                        <a:pt x="25982" y="12991"/>
                      </a:cubicBezTo>
                      <a:cubicBezTo>
                        <a:pt x="25982" y="-4330"/>
                        <a:pt x="0" y="-4330"/>
                        <a:pt x="0" y="12991"/>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803" name="Freeform: Shape 802">
                  <a:extLst>
                    <a:ext uri="{FF2B5EF4-FFF2-40B4-BE49-F238E27FC236}">
                      <a16:creationId xmlns="" xmlns:a16="http://schemas.microsoft.com/office/drawing/2014/main" id="{629AF52F-3D3D-431B-89A0-65DD386E69ED}"/>
                    </a:ext>
                  </a:extLst>
                </p:cNvPr>
                <p:cNvSpPr/>
                <p:nvPr/>
              </p:nvSpPr>
              <p:spPr>
                <a:xfrm>
                  <a:off x="5411827" y="3485569"/>
                  <a:ext cx="190529" cy="114144"/>
                </a:xfrm>
                <a:custGeom>
                  <a:avLst/>
                  <a:gdLst>
                    <a:gd name="connsiteX0" fmla="*/ 95264 w 190529"/>
                    <a:gd name="connsiteY0" fmla="*/ 32953 h 114144"/>
                    <a:gd name="connsiteX1" fmla="*/ 0 w 190529"/>
                    <a:gd name="connsiteY1" fmla="*/ 110897 h 114144"/>
                    <a:gd name="connsiteX2" fmla="*/ 95264 w 190529"/>
                    <a:gd name="connsiteY2" fmla="*/ 84916 h 114144"/>
                    <a:gd name="connsiteX3" fmla="*/ 190530 w 190529"/>
                    <a:gd name="connsiteY3" fmla="*/ 6972 h 114144"/>
                    <a:gd name="connsiteX4" fmla="*/ 95264 w 190529"/>
                    <a:gd name="connsiteY4" fmla="*/ 32953 h 114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29" h="114144">
                      <a:moveTo>
                        <a:pt x="95264" y="32953"/>
                      </a:moveTo>
                      <a:cubicBezTo>
                        <a:pt x="43302" y="67595"/>
                        <a:pt x="0" y="102237"/>
                        <a:pt x="0" y="110897"/>
                      </a:cubicBezTo>
                      <a:cubicBezTo>
                        <a:pt x="0" y="119558"/>
                        <a:pt x="43302" y="110897"/>
                        <a:pt x="95264" y="84916"/>
                      </a:cubicBezTo>
                      <a:cubicBezTo>
                        <a:pt x="147228" y="58935"/>
                        <a:pt x="190530" y="24293"/>
                        <a:pt x="190530" y="6972"/>
                      </a:cubicBezTo>
                      <a:cubicBezTo>
                        <a:pt x="190530" y="-10349"/>
                        <a:pt x="147228" y="6972"/>
                        <a:pt x="95264" y="32953"/>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804" name="Freeform: Shape 803">
                  <a:extLst>
                    <a:ext uri="{FF2B5EF4-FFF2-40B4-BE49-F238E27FC236}">
                      <a16:creationId xmlns="" xmlns:a16="http://schemas.microsoft.com/office/drawing/2014/main" id="{7D8250EA-14A1-48B6-A39B-65DF0C0E2BD5}"/>
                    </a:ext>
                  </a:extLst>
                </p:cNvPr>
                <p:cNvSpPr/>
                <p:nvPr/>
              </p:nvSpPr>
              <p:spPr>
                <a:xfrm>
                  <a:off x="5411827" y="4078202"/>
                  <a:ext cx="190529" cy="115833"/>
                </a:xfrm>
                <a:custGeom>
                  <a:avLst/>
                  <a:gdLst>
                    <a:gd name="connsiteX0" fmla="*/ 95264 w 190529"/>
                    <a:gd name="connsiteY0" fmla="*/ 29229 h 115833"/>
                    <a:gd name="connsiteX1" fmla="*/ 0 w 190529"/>
                    <a:gd name="connsiteY1" fmla="*/ 3248 h 115833"/>
                    <a:gd name="connsiteX2" fmla="*/ 95264 w 190529"/>
                    <a:gd name="connsiteY2" fmla="*/ 81191 h 115833"/>
                    <a:gd name="connsiteX3" fmla="*/ 190530 w 190529"/>
                    <a:gd name="connsiteY3" fmla="*/ 107173 h 115833"/>
                    <a:gd name="connsiteX4" fmla="*/ 95264 w 190529"/>
                    <a:gd name="connsiteY4" fmla="*/ 29229 h 115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29" h="115833">
                      <a:moveTo>
                        <a:pt x="95264" y="29229"/>
                      </a:moveTo>
                      <a:cubicBezTo>
                        <a:pt x="43302" y="3248"/>
                        <a:pt x="0" y="-5413"/>
                        <a:pt x="0" y="3248"/>
                      </a:cubicBezTo>
                      <a:cubicBezTo>
                        <a:pt x="0" y="11908"/>
                        <a:pt x="43302" y="46550"/>
                        <a:pt x="95264" y="81191"/>
                      </a:cubicBezTo>
                      <a:cubicBezTo>
                        <a:pt x="147228" y="115833"/>
                        <a:pt x="190530" y="124494"/>
                        <a:pt x="190530" y="107173"/>
                      </a:cubicBezTo>
                      <a:cubicBezTo>
                        <a:pt x="190530" y="89852"/>
                        <a:pt x="147228" y="55210"/>
                        <a:pt x="95264" y="29229"/>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798" name="Graphic 1">
                <a:extLst>
                  <a:ext uri="{FF2B5EF4-FFF2-40B4-BE49-F238E27FC236}">
                    <a16:creationId xmlns="" xmlns:a16="http://schemas.microsoft.com/office/drawing/2014/main" id="{1E5FA8E3-DAAC-4D04-8514-D0A0DE487729}"/>
                  </a:ext>
                </a:extLst>
              </p:cNvPr>
              <p:cNvGrpSpPr/>
              <p:nvPr/>
            </p:nvGrpSpPr>
            <p:grpSpPr>
              <a:xfrm>
                <a:off x="5836187" y="3256545"/>
                <a:ext cx="190528" cy="1173486"/>
                <a:chOff x="5836187" y="3256545"/>
                <a:chExt cx="190528" cy="1173486"/>
              </a:xfrm>
              <a:grpFill/>
            </p:grpSpPr>
            <p:sp>
              <p:nvSpPr>
                <p:cNvPr id="799" name="Freeform: Shape 798">
                  <a:extLst>
                    <a:ext uri="{FF2B5EF4-FFF2-40B4-BE49-F238E27FC236}">
                      <a16:creationId xmlns="" xmlns:a16="http://schemas.microsoft.com/office/drawing/2014/main" id="{8CFC710B-3F63-4245-B170-CD4ABBFE8CD4}"/>
                    </a:ext>
                  </a:extLst>
                </p:cNvPr>
                <p:cNvSpPr/>
                <p:nvPr/>
              </p:nvSpPr>
              <p:spPr>
                <a:xfrm>
                  <a:off x="5922792" y="3297682"/>
                  <a:ext cx="25981" cy="1099873"/>
                </a:xfrm>
                <a:custGeom>
                  <a:avLst/>
                  <a:gdLst>
                    <a:gd name="connsiteX0" fmla="*/ 0 w 25981"/>
                    <a:gd name="connsiteY0" fmla="*/ 12991 h 1099873"/>
                    <a:gd name="connsiteX1" fmla="*/ 0 w 25981"/>
                    <a:gd name="connsiteY1" fmla="*/ 1086883 h 1099873"/>
                    <a:gd name="connsiteX2" fmla="*/ 25982 w 25981"/>
                    <a:gd name="connsiteY2" fmla="*/ 1086883 h 1099873"/>
                    <a:gd name="connsiteX3" fmla="*/ 25982 w 25981"/>
                    <a:gd name="connsiteY3" fmla="*/ 12991 h 1099873"/>
                    <a:gd name="connsiteX4" fmla="*/ 0 w 25981"/>
                    <a:gd name="connsiteY4" fmla="*/ 12991 h 1099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 h="1099873">
                      <a:moveTo>
                        <a:pt x="0" y="12991"/>
                      </a:moveTo>
                      <a:cubicBezTo>
                        <a:pt x="0" y="368068"/>
                        <a:pt x="0" y="731805"/>
                        <a:pt x="0" y="1086883"/>
                      </a:cubicBezTo>
                      <a:cubicBezTo>
                        <a:pt x="0" y="1104204"/>
                        <a:pt x="25982" y="1104204"/>
                        <a:pt x="25982" y="1086883"/>
                      </a:cubicBezTo>
                      <a:cubicBezTo>
                        <a:pt x="25982" y="731805"/>
                        <a:pt x="25982" y="368068"/>
                        <a:pt x="25982" y="12991"/>
                      </a:cubicBezTo>
                      <a:cubicBezTo>
                        <a:pt x="25982" y="-4330"/>
                        <a:pt x="0" y="-4330"/>
                        <a:pt x="0" y="12991"/>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800" name="Freeform: Shape 799">
                  <a:extLst>
                    <a:ext uri="{FF2B5EF4-FFF2-40B4-BE49-F238E27FC236}">
                      <a16:creationId xmlns="" xmlns:a16="http://schemas.microsoft.com/office/drawing/2014/main" id="{9C58AF25-BCC1-4D8D-8092-9D2F53A66386}"/>
                    </a:ext>
                  </a:extLst>
                </p:cNvPr>
                <p:cNvSpPr/>
                <p:nvPr/>
              </p:nvSpPr>
              <p:spPr>
                <a:xfrm>
                  <a:off x="5836187" y="3256545"/>
                  <a:ext cx="190528" cy="134236"/>
                </a:xfrm>
                <a:custGeom>
                  <a:avLst/>
                  <a:gdLst>
                    <a:gd name="connsiteX0" fmla="*/ 95264 w 190528"/>
                    <a:gd name="connsiteY0" fmla="*/ 19486 h 134236"/>
                    <a:gd name="connsiteX1" fmla="*/ 0 w 190528"/>
                    <a:gd name="connsiteY1" fmla="*/ 114751 h 134236"/>
                    <a:gd name="connsiteX2" fmla="*/ 95264 w 190528"/>
                    <a:gd name="connsiteY2" fmla="*/ 114751 h 134236"/>
                    <a:gd name="connsiteX3" fmla="*/ 190529 w 190528"/>
                    <a:gd name="connsiteY3" fmla="*/ 19486 h 134236"/>
                    <a:gd name="connsiteX4" fmla="*/ 95264 w 190528"/>
                    <a:gd name="connsiteY4" fmla="*/ 19486 h 134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28" h="134236">
                      <a:moveTo>
                        <a:pt x="95264" y="19486"/>
                      </a:moveTo>
                      <a:cubicBezTo>
                        <a:pt x="43302" y="45467"/>
                        <a:pt x="0" y="88769"/>
                        <a:pt x="0" y="114751"/>
                      </a:cubicBezTo>
                      <a:cubicBezTo>
                        <a:pt x="0" y="140732"/>
                        <a:pt x="43302" y="140732"/>
                        <a:pt x="95264" y="114751"/>
                      </a:cubicBezTo>
                      <a:cubicBezTo>
                        <a:pt x="147227" y="88769"/>
                        <a:pt x="190529" y="54128"/>
                        <a:pt x="190529" y="19486"/>
                      </a:cubicBezTo>
                      <a:cubicBezTo>
                        <a:pt x="190529" y="-6495"/>
                        <a:pt x="147227" y="-6495"/>
                        <a:pt x="95264" y="19486"/>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801" name="Freeform: Shape 800">
                  <a:extLst>
                    <a:ext uri="{FF2B5EF4-FFF2-40B4-BE49-F238E27FC236}">
                      <a16:creationId xmlns="" xmlns:a16="http://schemas.microsoft.com/office/drawing/2014/main" id="{52693F7E-56BB-4268-9427-F2CB1BA6D6AD}"/>
                    </a:ext>
                  </a:extLst>
                </p:cNvPr>
                <p:cNvSpPr/>
                <p:nvPr/>
              </p:nvSpPr>
              <p:spPr>
                <a:xfrm>
                  <a:off x="5836187" y="4295795"/>
                  <a:ext cx="190528" cy="134236"/>
                </a:xfrm>
                <a:custGeom>
                  <a:avLst/>
                  <a:gdLst>
                    <a:gd name="connsiteX0" fmla="*/ 95264 w 190528"/>
                    <a:gd name="connsiteY0" fmla="*/ 19486 h 134236"/>
                    <a:gd name="connsiteX1" fmla="*/ 0 w 190528"/>
                    <a:gd name="connsiteY1" fmla="*/ 19486 h 134236"/>
                    <a:gd name="connsiteX2" fmla="*/ 95264 w 190528"/>
                    <a:gd name="connsiteY2" fmla="*/ 114750 h 134236"/>
                    <a:gd name="connsiteX3" fmla="*/ 190529 w 190528"/>
                    <a:gd name="connsiteY3" fmla="*/ 114750 h 134236"/>
                    <a:gd name="connsiteX4" fmla="*/ 95264 w 190528"/>
                    <a:gd name="connsiteY4" fmla="*/ 19486 h 134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28" h="134236">
                      <a:moveTo>
                        <a:pt x="95264" y="19486"/>
                      </a:moveTo>
                      <a:cubicBezTo>
                        <a:pt x="43302" y="-6495"/>
                        <a:pt x="0" y="-6495"/>
                        <a:pt x="0" y="19486"/>
                      </a:cubicBezTo>
                      <a:cubicBezTo>
                        <a:pt x="0" y="45467"/>
                        <a:pt x="43302" y="88769"/>
                        <a:pt x="95264" y="114750"/>
                      </a:cubicBezTo>
                      <a:cubicBezTo>
                        <a:pt x="147227" y="140732"/>
                        <a:pt x="190529" y="140732"/>
                        <a:pt x="190529" y="114750"/>
                      </a:cubicBezTo>
                      <a:cubicBezTo>
                        <a:pt x="190529" y="80109"/>
                        <a:pt x="147227" y="45467"/>
                        <a:pt x="95264" y="19486"/>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grpSp>
          <p:nvGrpSpPr>
            <p:cNvPr id="520" name="Graphic 1">
              <a:extLst>
                <a:ext uri="{FF2B5EF4-FFF2-40B4-BE49-F238E27FC236}">
                  <a16:creationId xmlns="" xmlns:a16="http://schemas.microsoft.com/office/drawing/2014/main" id="{27007FC7-EE45-4422-B3AA-2387EEEE0359}"/>
                </a:ext>
              </a:extLst>
            </p:cNvPr>
            <p:cNvGrpSpPr/>
            <p:nvPr/>
          </p:nvGrpSpPr>
          <p:grpSpPr>
            <a:xfrm>
              <a:off x="-659126" y="3068181"/>
              <a:ext cx="6661201" cy="1550215"/>
              <a:chOff x="-659126" y="3068181"/>
              <a:chExt cx="6661201" cy="1550215"/>
            </a:xfrm>
            <a:solidFill>
              <a:srgbClr val="003575"/>
            </a:solidFill>
          </p:grpSpPr>
          <p:sp>
            <p:nvSpPr>
              <p:cNvPr id="685" name="Freeform: Shape 684">
                <a:extLst>
                  <a:ext uri="{FF2B5EF4-FFF2-40B4-BE49-F238E27FC236}">
                    <a16:creationId xmlns="" xmlns:a16="http://schemas.microsoft.com/office/drawing/2014/main" id="{1BA653F4-75D8-475A-992E-B57BA8F0B0E2}"/>
                  </a:ext>
                </a:extLst>
              </p:cNvPr>
              <p:cNvSpPr/>
              <p:nvPr/>
            </p:nvSpPr>
            <p:spPr>
              <a:xfrm>
                <a:off x="-659126" y="3128804"/>
                <a:ext cx="6661201" cy="1432788"/>
              </a:xfrm>
              <a:custGeom>
                <a:avLst/>
                <a:gdLst>
                  <a:gd name="connsiteX0" fmla="*/ 381058 w 6661201"/>
                  <a:gd name="connsiteY0" fmla="*/ 1281742 h 1432788"/>
                  <a:gd name="connsiteX1" fmla="*/ 736136 w 6661201"/>
                  <a:gd name="connsiteY1" fmla="*/ 1428969 h 1432788"/>
                  <a:gd name="connsiteX2" fmla="*/ 1108534 w 6661201"/>
                  <a:gd name="connsiteY2" fmla="*/ 1333705 h 1432788"/>
                  <a:gd name="connsiteX3" fmla="*/ 1836009 w 6661201"/>
                  <a:gd name="connsiteY3" fmla="*/ 649531 h 1432788"/>
                  <a:gd name="connsiteX4" fmla="*/ 2217067 w 6661201"/>
                  <a:gd name="connsiteY4" fmla="*/ 259813 h 1432788"/>
                  <a:gd name="connsiteX5" fmla="*/ 2624107 w 6661201"/>
                  <a:gd name="connsiteY5" fmla="*/ 34642 h 1432788"/>
                  <a:gd name="connsiteX6" fmla="*/ 3455507 w 6661201"/>
                  <a:gd name="connsiteY6" fmla="*/ 441681 h 1432788"/>
                  <a:gd name="connsiteX7" fmla="*/ 4191643 w 6661201"/>
                  <a:gd name="connsiteY7" fmla="*/ 1212459 h 1432788"/>
                  <a:gd name="connsiteX8" fmla="*/ 4919118 w 6661201"/>
                  <a:gd name="connsiteY8" fmla="*/ 1385667 h 1432788"/>
                  <a:gd name="connsiteX9" fmla="*/ 5326158 w 6661201"/>
                  <a:gd name="connsiteY9" fmla="*/ 1099873 h 1432788"/>
                  <a:gd name="connsiteX10" fmla="*/ 5724537 w 6661201"/>
                  <a:gd name="connsiteY10" fmla="*/ 666852 h 1432788"/>
                  <a:gd name="connsiteX11" fmla="*/ 6157558 w 6661201"/>
                  <a:gd name="connsiteY11" fmla="*/ 233831 h 1432788"/>
                  <a:gd name="connsiteX12" fmla="*/ 6651202 w 6661201"/>
                  <a:gd name="connsiteY12" fmla="*/ 17321 h 1432788"/>
                  <a:gd name="connsiteX13" fmla="*/ 6651202 w 6661201"/>
                  <a:gd name="connsiteY13" fmla="*/ 0 h 1432788"/>
                  <a:gd name="connsiteX14" fmla="*/ 5923727 w 6661201"/>
                  <a:gd name="connsiteY14" fmla="*/ 433021 h 1432788"/>
                  <a:gd name="connsiteX15" fmla="*/ 5170270 w 6661201"/>
                  <a:gd name="connsiteY15" fmla="*/ 1212459 h 1432788"/>
                  <a:gd name="connsiteX16" fmla="*/ 4763230 w 6661201"/>
                  <a:gd name="connsiteY16" fmla="*/ 1411648 h 1432788"/>
                  <a:gd name="connsiteX17" fmla="*/ 4321549 w 6661201"/>
                  <a:gd name="connsiteY17" fmla="*/ 1281742 h 1432788"/>
                  <a:gd name="connsiteX18" fmla="*/ 3550772 w 6661201"/>
                  <a:gd name="connsiteY18" fmla="*/ 519625 h 1432788"/>
                  <a:gd name="connsiteX19" fmla="*/ 2840617 w 6661201"/>
                  <a:gd name="connsiteY19" fmla="*/ 17321 h 1432788"/>
                  <a:gd name="connsiteX20" fmla="*/ 2104482 w 6661201"/>
                  <a:gd name="connsiteY20" fmla="*/ 337756 h 1432788"/>
                  <a:gd name="connsiteX21" fmla="*/ 1351025 w 6661201"/>
                  <a:gd name="connsiteY21" fmla="*/ 1134515 h 1432788"/>
                  <a:gd name="connsiteX22" fmla="*/ 961307 w 6661201"/>
                  <a:gd name="connsiteY22" fmla="*/ 1385667 h 1432788"/>
                  <a:gd name="connsiteX23" fmla="*/ 519625 w 6661201"/>
                  <a:gd name="connsiteY23" fmla="*/ 1342365 h 1432788"/>
                  <a:gd name="connsiteX24" fmla="*/ 69283 w 6661201"/>
                  <a:gd name="connsiteY24" fmla="*/ 987288 h 1432788"/>
                  <a:gd name="connsiteX25" fmla="*/ 0 w 6661201"/>
                  <a:gd name="connsiteY25" fmla="*/ 909344 h 1432788"/>
                  <a:gd name="connsiteX26" fmla="*/ 0 w 6661201"/>
                  <a:gd name="connsiteY26" fmla="*/ 943986 h 1432788"/>
                  <a:gd name="connsiteX27" fmla="*/ 381058 w 6661201"/>
                  <a:gd name="connsiteY27" fmla="*/ 1281742 h 143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661201" h="1432788">
                    <a:moveTo>
                      <a:pt x="381058" y="1281742"/>
                    </a:moveTo>
                    <a:cubicBezTo>
                      <a:pt x="484983" y="1351025"/>
                      <a:pt x="606229" y="1411648"/>
                      <a:pt x="736136" y="1428969"/>
                    </a:cubicBezTo>
                    <a:cubicBezTo>
                      <a:pt x="866042" y="1446290"/>
                      <a:pt x="995948" y="1402988"/>
                      <a:pt x="1108534" y="1333705"/>
                    </a:cubicBezTo>
                    <a:cubicBezTo>
                      <a:pt x="1402988" y="1169157"/>
                      <a:pt x="1619498" y="892023"/>
                      <a:pt x="1836009" y="649531"/>
                    </a:cubicBezTo>
                    <a:cubicBezTo>
                      <a:pt x="1957255" y="510965"/>
                      <a:pt x="2078501" y="381058"/>
                      <a:pt x="2217067" y="259813"/>
                    </a:cubicBezTo>
                    <a:cubicBezTo>
                      <a:pt x="2338313" y="155888"/>
                      <a:pt x="2468219" y="69283"/>
                      <a:pt x="2624107" y="34642"/>
                    </a:cubicBezTo>
                    <a:cubicBezTo>
                      <a:pt x="2953203" y="-43302"/>
                      <a:pt x="3247657" y="225171"/>
                      <a:pt x="3455507" y="441681"/>
                    </a:cubicBezTo>
                    <a:cubicBezTo>
                      <a:pt x="3706659" y="692834"/>
                      <a:pt x="3914509" y="987288"/>
                      <a:pt x="4191643" y="1212459"/>
                    </a:cubicBezTo>
                    <a:cubicBezTo>
                      <a:pt x="4399493" y="1385667"/>
                      <a:pt x="4650645" y="1489592"/>
                      <a:pt x="4919118" y="1385667"/>
                    </a:cubicBezTo>
                    <a:cubicBezTo>
                      <a:pt x="5075005" y="1325044"/>
                      <a:pt x="5204912" y="1212459"/>
                      <a:pt x="5326158" y="1099873"/>
                    </a:cubicBezTo>
                    <a:cubicBezTo>
                      <a:pt x="5464724" y="961307"/>
                      <a:pt x="5594631" y="814079"/>
                      <a:pt x="5724537" y="666852"/>
                    </a:cubicBezTo>
                    <a:cubicBezTo>
                      <a:pt x="5863103" y="510965"/>
                      <a:pt x="6001671" y="363738"/>
                      <a:pt x="6157558" y="233831"/>
                    </a:cubicBezTo>
                    <a:cubicBezTo>
                      <a:pt x="6296124" y="121246"/>
                      <a:pt x="6460672" y="17321"/>
                      <a:pt x="6651202" y="17321"/>
                    </a:cubicBezTo>
                    <a:cubicBezTo>
                      <a:pt x="6659862" y="17321"/>
                      <a:pt x="6668523" y="0"/>
                      <a:pt x="6651202" y="0"/>
                    </a:cubicBezTo>
                    <a:cubicBezTo>
                      <a:pt x="6356748" y="8660"/>
                      <a:pt x="6114256" y="233831"/>
                      <a:pt x="5923727" y="433021"/>
                    </a:cubicBezTo>
                    <a:cubicBezTo>
                      <a:pt x="5672574" y="692834"/>
                      <a:pt x="5456064" y="987288"/>
                      <a:pt x="5170270" y="1212459"/>
                    </a:cubicBezTo>
                    <a:cubicBezTo>
                      <a:pt x="5049024" y="1307723"/>
                      <a:pt x="4910458" y="1394328"/>
                      <a:pt x="4763230" y="1411648"/>
                    </a:cubicBezTo>
                    <a:cubicBezTo>
                      <a:pt x="4607343" y="1428969"/>
                      <a:pt x="4451456" y="1368346"/>
                      <a:pt x="4321549" y="1281742"/>
                    </a:cubicBezTo>
                    <a:cubicBezTo>
                      <a:pt x="4018434" y="1082552"/>
                      <a:pt x="3793263" y="779438"/>
                      <a:pt x="3550772" y="519625"/>
                    </a:cubicBezTo>
                    <a:cubicBezTo>
                      <a:pt x="3360242" y="311775"/>
                      <a:pt x="3126411" y="69283"/>
                      <a:pt x="2840617" y="17321"/>
                    </a:cubicBezTo>
                    <a:cubicBezTo>
                      <a:pt x="2554824" y="-34642"/>
                      <a:pt x="2303672" y="155888"/>
                      <a:pt x="2104482" y="337756"/>
                    </a:cubicBezTo>
                    <a:cubicBezTo>
                      <a:pt x="1836009" y="588908"/>
                      <a:pt x="1628159" y="883363"/>
                      <a:pt x="1351025" y="1134515"/>
                    </a:cubicBezTo>
                    <a:cubicBezTo>
                      <a:pt x="1238440" y="1238440"/>
                      <a:pt x="1108534" y="1333705"/>
                      <a:pt x="961307" y="1385667"/>
                    </a:cubicBezTo>
                    <a:cubicBezTo>
                      <a:pt x="814079" y="1428969"/>
                      <a:pt x="666852" y="1411648"/>
                      <a:pt x="519625" y="1342365"/>
                    </a:cubicBezTo>
                    <a:cubicBezTo>
                      <a:pt x="346417" y="1255761"/>
                      <a:pt x="199190" y="1117194"/>
                      <a:pt x="69283" y="987288"/>
                    </a:cubicBezTo>
                    <a:cubicBezTo>
                      <a:pt x="43302" y="961307"/>
                      <a:pt x="25981" y="935325"/>
                      <a:pt x="0" y="909344"/>
                    </a:cubicBezTo>
                    <a:lnTo>
                      <a:pt x="0" y="943986"/>
                    </a:lnTo>
                    <a:cubicBezTo>
                      <a:pt x="121246" y="1065232"/>
                      <a:pt x="242492" y="1186478"/>
                      <a:pt x="381058" y="1281742"/>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686" name="Freeform: Shape 685">
                <a:extLst>
                  <a:ext uri="{FF2B5EF4-FFF2-40B4-BE49-F238E27FC236}">
                    <a16:creationId xmlns="" xmlns:a16="http://schemas.microsoft.com/office/drawing/2014/main" id="{4BD092F1-0EEF-42EE-8798-CD5C965A5E1B}"/>
                  </a:ext>
                </a:extLst>
              </p:cNvPr>
              <p:cNvSpPr/>
              <p:nvPr/>
            </p:nvSpPr>
            <p:spPr>
              <a:xfrm>
                <a:off x="-659125" y="3124984"/>
                <a:ext cx="6661201" cy="1441448"/>
              </a:xfrm>
              <a:custGeom>
                <a:avLst/>
                <a:gdLst>
                  <a:gd name="connsiteX0" fmla="*/ 311775 w 6661201"/>
                  <a:gd name="connsiteY0" fmla="*/ 220330 h 1441448"/>
                  <a:gd name="connsiteX1" fmla="*/ 718815 w 6661201"/>
                  <a:gd name="connsiteY1" fmla="*/ 21140 h 1441448"/>
                  <a:gd name="connsiteX2" fmla="*/ 1160496 w 6661201"/>
                  <a:gd name="connsiteY2" fmla="*/ 151046 h 1441448"/>
                  <a:gd name="connsiteX3" fmla="*/ 1931273 w 6661201"/>
                  <a:gd name="connsiteY3" fmla="*/ 921824 h 1441448"/>
                  <a:gd name="connsiteX4" fmla="*/ 2641428 w 6661201"/>
                  <a:gd name="connsiteY4" fmla="*/ 1424128 h 1441448"/>
                  <a:gd name="connsiteX5" fmla="*/ 3377563 w 6661201"/>
                  <a:gd name="connsiteY5" fmla="*/ 1103693 h 1441448"/>
                  <a:gd name="connsiteX6" fmla="*/ 4131020 w 6661201"/>
                  <a:gd name="connsiteY6" fmla="*/ 306934 h 1441448"/>
                  <a:gd name="connsiteX7" fmla="*/ 4520739 w 6661201"/>
                  <a:gd name="connsiteY7" fmla="*/ 55782 h 1441448"/>
                  <a:gd name="connsiteX8" fmla="*/ 4962420 w 6661201"/>
                  <a:gd name="connsiteY8" fmla="*/ 90424 h 1441448"/>
                  <a:gd name="connsiteX9" fmla="*/ 5412762 w 6661201"/>
                  <a:gd name="connsiteY9" fmla="*/ 445501 h 1441448"/>
                  <a:gd name="connsiteX10" fmla="*/ 5828462 w 6661201"/>
                  <a:gd name="connsiteY10" fmla="*/ 904503 h 1441448"/>
                  <a:gd name="connsiteX11" fmla="*/ 6651202 w 6661201"/>
                  <a:gd name="connsiteY11" fmla="*/ 1441449 h 1441448"/>
                  <a:gd name="connsiteX12" fmla="*/ 6651202 w 6661201"/>
                  <a:gd name="connsiteY12" fmla="*/ 1424128 h 1441448"/>
                  <a:gd name="connsiteX13" fmla="*/ 5837123 w 6661201"/>
                  <a:gd name="connsiteY13" fmla="*/ 895842 h 1441448"/>
                  <a:gd name="connsiteX14" fmla="*/ 5100987 w 6661201"/>
                  <a:gd name="connsiteY14" fmla="*/ 151046 h 1441448"/>
                  <a:gd name="connsiteX15" fmla="*/ 4745910 w 6661201"/>
                  <a:gd name="connsiteY15" fmla="*/ 3819 h 1441448"/>
                  <a:gd name="connsiteX16" fmla="*/ 4373512 w 6661201"/>
                  <a:gd name="connsiteY16" fmla="*/ 99084 h 1441448"/>
                  <a:gd name="connsiteX17" fmla="*/ 3646036 w 6661201"/>
                  <a:gd name="connsiteY17" fmla="*/ 783257 h 1441448"/>
                  <a:gd name="connsiteX18" fmla="*/ 3264978 w 6661201"/>
                  <a:gd name="connsiteY18" fmla="*/ 1172976 h 1441448"/>
                  <a:gd name="connsiteX19" fmla="*/ 2857938 w 6661201"/>
                  <a:gd name="connsiteY19" fmla="*/ 1398147 h 1441448"/>
                  <a:gd name="connsiteX20" fmla="*/ 2026538 w 6661201"/>
                  <a:gd name="connsiteY20" fmla="*/ 991107 h 1441448"/>
                  <a:gd name="connsiteX21" fmla="*/ 1290402 w 6661201"/>
                  <a:gd name="connsiteY21" fmla="*/ 220330 h 1441448"/>
                  <a:gd name="connsiteX22" fmla="*/ 562927 w 6661201"/>
                  <a:gd name="connsiteY22" fmla="*/ 47121 h 1441448"/>
                  <a:gd name="connsiteX23" fmla="*/ 155888 w 6661201"/>
                  <a:gd name="connsiteY23" fmla="*/ 332915 h 1441448"/>
                  <a:gd name="connsiteX24" fmla="*/ 0 w 6661201"/>
                  <a:gd name="connsiteY24" fmla="*/ 488803 h 1441448"/>
                  <a:gd name="connsiteX25" fmla="*/ 0 w 6661201"/>
                  <a:gd name="connsiteY25" fmla="*/ 514784 h 1441448"/>
                  <a:gd name="connsiteX26" fmla="*/ 311775 w 6661201"/>
                  <a:gd name="connsiteY26" fmla="*/ 220330 h 144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661201" h="1441448">
                    <a:moveTo>
                      <a:pt x="311775" y="220330"/>
                    </a:moveTo>
                    <a:cubicBezTo>
                      <a:pt x="433021" y="125065"/>
                      <a:pt x="571588" y="38461"/>
                      <a:pt x="718815" y="21140"/>
                    </a:cubicBezTo>
                    <a:cubicBezTo>
                      <a:pt x="874702" y="3819"/>
                      <a:pt x="1030590" y="64442"/>
                      <a:pt x="1160496" y="151046"/>
                    </a:cubicBezTo>
                    <a:cubicBezTo>
                      <a:pt x="1463611" y="350236"/>
                      <a:pt x="1688782" y="653351"/>
                      <a:pt x="1931273" y="921824"/>
                    </a:cubicBezTo>
                    <a:cubicBezTo>
                      <a:pt x="2121803" y="1129674"/>
                      <a:pt x="2355634" y="1372166"/>
                      <a:pt x="2641428" y="1424128"/>
                    </a:cubicBezTo>
                    <a:cubicBezTo>
                      <a:pt x="2927222" y="1476091"/>
                      <a:pt x="3178374" y="1285561"/>
                      <a:pt x="3377563" y="1103693"/>
                    </a:cubicBezTo>
                    <a:cubicBezTo>
                      <a:pt x="3646036" y="852540"/>
                      <a:pt x="3853886" y="558086"/>
                      <a:pt x="4131020" y="306934"/>
                    </a:cubicBezTo>
                    <a:cubicBezTo>
                      <a:pt x="4243605" y="203009"/>
                      <a:pt x="4373512" y="107744"/>
                      <a:pt x="4520739" y="55782"/>
                    </a:cubicBezTo>
                    <a:cubicBezTo>
                      <a:pt x="4667966" y="3819"/>
                      <a:pt x="4823853" y="21140"/>
                      <a:pt x="4962420" y="90424"/>
                    </a:cubicBezTo>
                    <a:cubicBezTo>
                      <a:pt x="5135628" y="177028"/>
                      <a:pt x="5282856" y="315594"/>
                      <a:pt x="5412762" y="445501"/>
                    </a:cubicBezTo>
                    <a:cubicBezTo>
                      <a:pt x="5559989" y="592728"/>
                      <a:pt x="5689895" y="748615"/>
                      <a:pt x="5828462" y="904503"/>
                    </a:cubicBezTo>
                    <a:cubicBezTo>
                      <a:pt x="6044973" y="1138334"/>
                      <a:pt x="6313446" y="1432789"/>
                      <a:pt x="6651202" y="1441449"/>
                    </a:cubicBezTo>
                    <a:cubicBezTo>
                      <a:pt x="6659862" y="1441449"/>
                      <a:pt x="6668523" y="1424128"/>
                      <a:pt x="6651202" y="1424128"/>
                    </a:cubicBezTo>
                    <a:cubicBezTo>
                      <a:pt x="6313446" y="1415468"/>
                      <a:pt x="6044973" y="1129674"/>
                      <a:pt x="5837123" y="895842"/>
                    </a:cubicBezTo>
                    <a:cubicBezTo>
                      <a:pt x="5603291" y="644690"/>
                      <a:pt x="5386781" y="350236"/>
                      <a:pt x="5100987" y="151046"/>
                    </a:cubicBezTo>
                    <a:cubicBezTo>
                      <a:pt x="4997062" y="81763"/>
                      <a:pt x="4875816" y="21140"/>
                      <a:pt x="4745910" y="3819"/>
                    </a:cubicBezTo>
                    <a:cubicBezTo>
                      <a:pt x="4616003" y="-13501"/>
                      <a:pt x="4486097" y="29801"/>
                      <a:pt x="4373512" y="99084"/>
                    </a:cubicBezTo>
                    <a:cubicBezTo>
                      <a:pt x="4079057" y="263632"/>
                      <a:pt x="3862547" y="540765"/>
                      <a:pt x="3646036" y="783257"/>
                    </a:cubicBezTo>
                    <a:cubicBezTo>
                      <a:pt x="3524791" y="921824"/>
                      <a:pt x="3403545" y="1051730"/>
                      <a:pt x="3264978" y="1172976"/>
                    </a:cubicBezTo>
                    <a:cubicBezTo>
                      <a:pt x="3143732" y="1276901"/>
                      <a:pt x="3013826" y="1363505"/>
                      <a:pt x="2857938" y="1398147"/>
                    </a:cubicBezTo>
                    <a:cubicBezTo>
                      <a:pt x="2528842" y="1476091"/>
                      <a:pt x="2234388" y="1207618"/>
                      <a:pt x="2026538" y="991107"/>
                    </a:cubicBezTo>
                    <a:cubicBezTo>
                      <a:pt x="1775386" y="739955"/>
                      <a:pt x="1567536" y="445501"/>
                      <a:pt x="1290402" y="220330"/>
                    </a:cubicBezTo>
                    <a:cubicBezTo>
                      <a:pt x="1082552" y="47121"/>
                      <a:pt x="831400" y="-56804"/>
                      <a:pt x="562927" y="47121"/>
                    </a:cubicBezTo>
                    <a:cubicBezTo>
                      <a:pt x="407040" y="107744"/>
                      <a:pt x="277133" y="220330"/>
                      <a:pt x="155888" y="332915"/>
                    </a:cubicBezTo>
                    <a:cubicBezTo>
                      <a:pt x="103925" y="384878"/>
                      <a:pt x="51963" y="436840"/>
                      <a:pt x="0" y="488803"/>
                    </a:cubicBezTo>
                    <a:lnTo>
                      <a:pt x="0" y="514784"/>
                    </a:lnTo>
                    <a:cubicBezTo>
                      <a:pt x="95265" y="410859"/>
                      <a:pt x="199190" y="306934"/>
                      <a:pt x="311775" y="220330"/>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nvGrpSpPr>
              <p:cNvPr id="687" name="Graphic 1">
                <a:extLst>
                  <a:ext uri="{FF2B5EF4-FFF2-40B4-BE49-F238E27FC236}">
                    <a16:creationId xmlns="" xmlns:a16="http://schemas.microsoft.com/office/drawing/2014/main" id="{AE5D8DE4-3A02-41B0-9F8E-0D44538805DA}"/>
                  </a:ext>
                </a:extLst>
              </p:cNvPr>
              <p:cNvGrpSpPr/>
              <p:nvPr/>
            </p:nvGrpSpPr>
            <p:grpSpPr>
              <a:xfrm>
                <a:off x="-581182" y="3414894"/>
                <a:ext cx="121245" cy="852273"/>
                <a:chOff x="-581182" y="3414894"/>
                <a:chExt cx="121245" cy="852273"/>
              </a:xfrm>
              <a:grpFill/>
            </p:grpSpPr>
            <p:sp>
              <p:nvSpPr>
                <p:cNvPr id="778" name="Freeform: Shape 777">
                  <a:extLst>
                    <a:ext uri="{FF2B5EF4-FFF2-40B4-BE49-F238E27FC236}">
                      <a16:creationId xmlns="" xmlns:a16="http://schemas.microsoft.com/office/drawing/2014/main" id="{4112E9BE-9304-4084-BA8C-01C3EDBD13D3}"/>
                    </a:ext>
                  </a:extLst>
                </p:cNvPr>
                <p:cNvSpPr/>
                <p:nvPr/>
              </p:nvSpPr>
              <p:spPr>
                <a:xfrm>
                  <a:off x="-529219" y="3460065"/>
                  <a:ext cx="17320" cy="752631"/>
                </a:xfrm>
                <a:custGeom>
                  <a:avLst/>
                  <a:gdLst>
                    <a:gd name="connsiteX0" fmla="*/ 0 w 17320"/>
                    <a:gd name="connsiteY0" fmla="*/ 6495 h 752631"/>
                    <a:gd name="connsiteX1" fmla="*/ 0 w 17320"/>
                    <a:gd name="connsiteY1" fmla="*/ 742631 h 752631"/>
                    <a:gd name="connsiteX2" fmla="*/ 17321 w 17320"/>
                    <a:gd name="connsiteY2" fmla="*/ 742631 h 752631"/>
                    <a:gd name="connsiteX3" fmla="*/ 17321 w 17320"/>
                    <a:gd name="connsiteY3" fmla="*/ 6495 h 752631"/>
                    <a:gd name="connsiteX4" fmla="*/ 0 w 17320"/>
                    <a:gd name="connsiteY4" fmla="*/ 6495 h 752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20" h="752631">
                      <a:moveTo>
                        <a:pt x="0" y="6495"/>
                      </a:moveTo>
                      <a:cubicBezTo>
                        <a:pt x="0" y="248987"/>
                        <a:pt x="0" y="500139"/>
                        <a:pt x="0" y="742631"/>
                      </a:cubicBezTo>
                      <a:cubicBezTo>
                        <a:pt x="0" y="751291"/>
                        <a:pt x="17321" y="759952"/>
                        <a:pt x="17321" y="742631"/>
                      </a:cubicBezTo>
                      <a:cubicBezTo>
                        <a:pt x="17321" y="500139"/>
                        <a:pt x="17321" y="248987"/>
                        <a:pt x="17321" y="6495"/>
                      </a:cubicBezTo>
                      <a:cubicBezTo>
                        <a:pt x="17321" y="-2165"/>
                        <a:pt x="0" y="-2165"/>
                        <a:pt x="0" y="6495"/>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779" name="Freeform: Shape 778">
                  <a:extLst>
                    <a:ext uri="{FF2B5EF4-FFF2-40B4-BE49-F238E27FC236}">
                      <a16:creationId xmlns="" xmlns:a16="http://schemas.microsoft.com/office/drawing/2014/main" id="{89609954-973C-42EB-8373-F180736E3F52}"/>
                    </a:ext>
                  </a:extLst>
                </p:cNvPr>
                <p:cNvSpPr/>
                <p:nvPr/>
              </p:nvSpPr>
              <p:spPr>
                <a:xfrm>
                  <a:off x="-581182" y="4126440"/>
                  <a:ext cx="121245" cy="140727"/>
                </a:xfrm>
                <a:custGeom>
                  <a:avLst/>
                  <a:gdLst>
                    <a:gd name="connsiteX0" fmla="*/ 0 w 121245"/>
                    <a:gd name="connsiteY0" fmla="*/ 6972 h 140727"/>
                    <a:gd name="connsiteX1" fmla="*/ 60623 w 121245"/>
                    <a:gd name="connsiteY1" fmla="*/ 102237 h 140727"/>
                    <a:gd name="connsiteX2" fmla="*/ 121246 w 121245"/>
                    <a:gd name="connsiteY2" fmla="*/ 128218 h 140727"/>
                    <a:gd name="connsiteX3" fmla="*/ 60623 w 121245"/>
                    <a:gd name="connsiteY3" fmla="*/ 32953 h 140727"/>
                    <a:gd name="connsiteX4" fmla="*/ 0 w 121245"/>
                    <a:gd name="connsiteY4" fmla="*/ 6972 h 140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40727">
                      <a:moveTo>
                        <a:pt x="0" y="6972"/>
                      </a:moveTo>
                      <a:cubicBezTo>
                        <a:pt x="0" y="24293"/>
                        <a:pt x="25981" y="67595"/>
                        <a:pt x="60623" y="102237"/>
                      </a:cubicBezTo>
                      <a:cubicBezTo>
                        <a:pt x="95265" y="136878"/>
                        <a:pt x="121246" y="154199"/>
                        <a:pt x="121246" y="128218"/>
                      </a:cubicBezTo>
                      <a:cubicBezTo>
                        <a:pt x="121246" y="110897"/>
                        <a:pt x="95265" y="67595"/>
                        <a:pt x="60623" y="32953"/>
                      </a:cubicBezTo>
                      <a:cubicBezTo>
                        <a:pt x="25981" y="6972"/>
                        <a:pt x="0" y="-10349"/>
                        <a:pt x="0" y="6972"/>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780" name="Freeform: Shape 779">
                  <a:extLst>
                    <a:ext uri="{FF2B5EF4-FFF2-40B4-BE49-F238E27FC236}">
                      <a16:creationId xmlns="" xmlns:a16="http://schemas.microsoft.com/office/drawing/2014/main" id="{6B4A74A8-0454-4F7F-A8CE-60021A7E80F1}"/>
                    </a:ext>
                  </a:extLst>
                </p:cNvPr>
                <p:cNvSpPr/>
                <p:nvPr/>
              </p:nvSpPr>
              <p:spPr>
                <a:xfrm>
                  <a:off x="-581182" y="3414894"/>
                  <a:ext cx="121245" cy="145065"/>
                </a:xfrm>
                <a:custGeom>
                  <a:avLst/>
                  <a:gdLst>
                    <a:gd name="connsiteX0" fmla="*/ 60623 w 121245"/>
                    <a:gd name="connsiteY0" fmla="*/ 43005 h 145065"/>
                    <a:gd name="connsiteX1" fmla="*/ 0 w 121245"/>
                    <a:gd name="connsiteY1" fmla="*/ 138270 h 145065"/>
                    <a:gd name="connsiteX2" fmla="*/ 60623 w 121245"/>
                    <a:gd name="connsiteY2" fmla="*/ 103628 h 145065"/>
                    <a:gd name="connsiteX3" fmla="*/ 121246 w 121245"/>
                    <a:gd name="connsiteY3" fmla="*/ 8364 h 145065"/>
                    <a:gd name="connsiteX4" fmla="*/ 60623 w 121245"/>
                    <a:gd name="connsiteY4" fmla="*/ 43005 h 145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45065">
                      <a:moveTo>
                        <a:pt x="60623" y="43005"/>
                      </a:moveTo>
                      <a:cubicBezTo>
                        <a:pt x="25981" y="77647"/>
                        <a:pt x="0" y="120949"/>
                        <a:pt x="0" y="138270"/>
                      </a:cubicBezTo>
                      <a:cubicBezTo>
                        <a:pt x="0" y="155591"/>
                        <a:pt x="25981" y="138270"/>
                        <a:pt x="60623" y="103628"/>
                      </a:cubicBezTo>
                      <a:cubicBezTo>
                        <a:pt x="95265" y="68987"/>
                        <a:pt x="121246" y="34345"/>
                        <a:pt x="121246" y="8364"/>
                      </a:cubicBezTo>
                      <a:cubicBezTo>
                        <a:pt x="121246" y="-8957"/>
                        <a:pt x="95265" y="-297"/>
                        <a:pt x="60623" y="43005"/>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688" name="Graphic 1">
                <a:extLst>
                  <a:ext uri="{FF2B5EF4-FFF2-40B4-BE49-F238E27FC236}">
                    <a16:creationId xmlns="" xmlns:a16="http://schemas.microsoft.com/office/drawing/2014/main" id="{0876313F-F988-47A6-A98B-1EECDEAF60CE}"/>
                  </a:ext>
                </a:extLst>
              </p:cNvPr>
              <p:cNvGrpSpPr/>
              <p:nvPr/>
            </p:nvGrpSpPr>
            <p:grpSpPr>
              <a:xfrm>
                <a:off x="-295388" y="3182980"/>
                <a:ext cx="121245" cy="1320615"/>
                <a:chOff x="-295388" y="3182980"/>
                <a:chExt cx="121245" cy="1320615"/>
              </a:xfrm>
              <a:grpFill/>
            </p:grpSpPr>
            <p:sp>
              <p:nvSpPr>
                <p:cNvPr id="775" name="Freeform: Shape 774">
                  <a:extLst>
                    <a:ext uri="{FF2B5EF4-FFF2-40B4-BE49-F238E27FC236}">
                      <a16:creationId xmlns="" xmlns:a16="http://schemas.microsoft.com/office/drawing/2014/main" id="{5AF4ADF2-75EA-407C-8799-AE66F8AE94D0}"/>
                    </a:ext>
                  </a:extLst>
                </p:cNvPr>
                <p:cNvSpPr/>
                <p:nvPr/>
              </p:nvSpPr>
              <p:spPr>
                <a:xfrm>
                  <a:off x="-243425" y="3214068"/>
                  <a:ext cx="17320" cy="1249779"/>
                </a:xfrm>
                <a:custGeom>
                  <a:avLst/>
                  <a:gdLst>
                    <a:gd name="connsiteX0" fmla="*/ 0 w 17320"/>
                    <a:gd name="connsiteY0" fmla="*/ 10000 h 1249779"/>
                    <a:gd name="connsiteX1" fmla="*/ 0 w 17320"/>
                    <a:gd name="connsiteY1" fmla="*/ 1239780 h 1249779"/>
                    <a:gd name="connsiteX2" fmla="*/ 17321 w 17320"/>
                    <a:gd name="connsiteY2" fmla="*/ 1239780 h 1249779"/>
                    <a:gd name="connsiteX3" fmla="*/ 17321 w 17320"/>
                    <a:gd name="connsiteY3" fmla="*/ 10000 h 1249779"/>
                    <a:gd name="connsiteX4" fmla="*/ 0 w 17320"/>
                    <a:gd name="connsiteY4" fmla="*/ 10000 h 1249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20" h="1249779">
                      <a:moveTo>
                        <a:pt x="0" y="10000"/>
                      </a:moveTo>
                      <a:cubicBezTo>
                        <a:pt x="0" y="417040"/>
                        <a:pt x="0" y="824080"/>
                        <a:pt x="0" y="1239780"/>
                      </a:cubicBezTo>
                      <a:cubicBezTo>
                        <a:pt x="0" y="1248440"/>
                        <a:pt x="17321" y="1257101"/>
                        <a:pt x="17321" y="1239780"/>
                      </a:cubicBezTo>
                      <a:cubicBezTo>
                        <a:pt x="17321" y="832740"/>
                        <a:pt x="17321" y="425700"/>
                        <a:pt x="17321" y="10000"/>
                      </a:cubicBezTo>
                      <a:cubicBezTo>
                        <a:pt x="17321" y="1340"/>
                        <a:pt x="0" y="-7321"/>
                        <a:pt x="0" y="10000"/>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776" name="Freeform: Shape 775">
                  <a:extLst>
                    <a:ext uri="{FF2B5EF4-FFF2-40B4-BE49-F238E27FC236}">
                      <a16:creationId xmlns="" xmlns:a16="http://schemas.microsoft.com/office/drawing/2014/main" id="{351824BC-40EE-46D7-95A1-B169D2BBFB78}"/>
                    </a:ext>
                  </a:extLst>
                </p:cNvPr>
                <p:cNvSpPr/>
                <p:nvPr/>
              </p:nvSpPr>
              <p:spPr>
                <a:xfrm>
                  <a:off x="-295388" y="4372493"/>
                  <a:ext cx="121245" cy="131103"/>
                </a:xfrm>
                <a:custGeom>
                  <a:avLst/>
                  <a:gdLst>
                    <a:gd name="connsiteX0" fmla="*/ 60623 w 121245"/>
                    <a:gd name="connsiteY0" fmla="*/ 12072 h 131103"/>
                    <a:gd name="connsiteX1" fmla="*/ 0 w 121245"/>
                    <a:gd name="connsiteY1" fmla="*/ 20732 h 131103"/>
                    <a:gd name="connsiteX2" fmla="*/ 60623 w 121245"/>
                    <a:gd name="connsiteY2" fmla="*/ 115997 h 131103"/>
                    <a:gd name="connsiteX3" fmla="*/ 121246 w 121245"/>
                    <a:gd name="connsiteY3" fmla="*/ 98676 h 131103"/>
                    <a:gd name="connsiteX4" fmla="*/ 60623 w 121245"/>
                    <a:gd name="connsiteY4" fmla="*/ 12072 h 131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31103">
                      <a:moveTo>
                        <a:pt x="60623" y="12072"/>
                      </a:moveTo>
                      <a:cubicBezTo>
                        <a:pt x="25981" y="-5249"/>
                        <a:pt x="0" y="-5249"/>
                        <a:pt x="0" y="20732"/>
                      </a:cubicBezTo>
                      <a:cubicBezTo>
                        <a:pt x="0" y="46713"/>
                        <a:pt x="25981" y="90015"/>
                        <a:pt x="60623" y="115997"/>
                      </a:cubicBezTo>
                      <a:cubicBezTo>
                        <a:pt x="95265" y="141978"/>
                        <a:pt x="121246" y="133317"/>
                        <a:pt x="121246" y="98676"/>
                      </a:cubicBezTo>
                      <a:cubicBezTo>
                        <a:pt x="121246" y="64034"/>
                        <a:pt x="95265" y="29393"/>
                        <a:pt x="60623" y="12072"/>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777" name="Freeform: Shape 776">
                  <a:extLst>
                    <a:ext uri="{FF2B5EF4-FFF2-40B4-BE49-F238E27FC236}">
                      <a16:creationId xmlns="" xmlns:a16="http://schemas.microsoft.com/office/drawing/2014/main" id="{7F2AE41C-E86B-45E3-A101-3318BCA50D5E}"/>
                    </a:ext>
                  </a:extLst>
                </p:cNvPr>
                <p:cNvSpPr/>
                <p:nvPr/>
              </p:nvSpPr>
              <p:spPr>
                <a:xfrm>
                  <a:off x="-295388" y="3182980"/>
                  <a:ext cx="121245" cy="134719"/>
                </a:xfrm>
                <a:custGeom>
                  <a:avLst/>
                  <a:gdLst>
                    <a:gd name="connsiteX0" fmla="*/ 60623 w 121245"/>
                    <a:gd name="connsiteY0" fmla="*/ 15107 h 134719"/>
                    <a:gd name="connsiteX1" fmla="*/ 0 w 121245"/>
                    <a:gd name="connsiteY1" fmla="*/ 110371 h 134719"/>
                    <a:gd name="connsiteX2" fmla="*/ 60623 w 121245"/>
                    <a:gd name="connsiteY2" fmla="*/ 119032 h 134719"/>
                    <a:gd name="connsiteX3" fmla="*/ 121246 w 121245"/>
                    <a:gd name="connsiteY3" fmla="*/ 32427 h 134719"/>
                    <a:gd name="connsiteX4" fmla="*/ 60623 w 121245"/>
                    <a:gd name="connsiteY4" fmla="*/ 15107 h 134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34719">
                      <a:moveTo>
                        <a:pt x="60623" y="15107"/>
                      </a:moveTo>
                      <a:cubicBezTo>
                        <a:pt x="25981" y="41088"/>
                        <a:pt x="0" y="84390"/>
                        <a:pt x="0" y="110371"/>
                      </a:cubicBezTo>
                      <a:cubicBezTo>
                        <a:pt x="0" y="136352"/>
                        <a:pt x="25981" y="145013"/>
                        <a:pt x="60623" y="119032"/>
                      </a:cubicBezTo>
                      <a:cubicBezTo>
                        <a:pt x="95265" y="101711"/>
                        <a:pt x="121246" y="58409"/>
                        <a:pt x="121246" y="32427"/>
                      </a:cubicBezTo>
                      <a:cubicBezTo>
                        <a:pt x="121246" y="-2214"/>
                        <a:pt x="95265" y="-10875"/>
                        <a:pt x="60623" y="15107"/>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689" name="Graphic 1">
                <a:extLst>
                  <a:ext uri="{FF2B5EF4-FFF2-40B4-BE49-F238E27FC236}">
                    <a16:creationId xmlns="" xmlns:a16="http://schemas.microsoft.com/office/drawing/2014/main" id="{32861975-1FA2-4562-95C8-AA4B934933ED}"/>
                  </a:ext>
                </a:extLst>
              </p:cNvPr>
              <p:cNvGrpSpPr/>
              <p:nvPr/>
            </p:nvGrpSpPr>
            <p:grpSpPr>
              <a:xfrm>
                <a:off x="-934" y="3075495"/>
                <a:ext cx="121245" cy="1534240"/>
                <a:chOff x="-934" y="3075495"/>
                <a:chExt cx="121245" cy="1534240"/>
              </a:xfrm>
              <a:grpFill/>
            </p:grpSpPr>
            <p:sp>
              <p:nvSpPr>
                <p:cNvPr id="772" name="Freeform: Shape 771">
                  <a:extLst>
                    <a:ext uri="{FF2B5EF4-FFF2-40B4-BE49-F238E27FC236}">
                      <a16:creationId xmlns="" xmlns:a16="http://schemas.microsoft.com/office/drawing/2014/main" id="{E7D62CC3-F363-4261-A2F3-AF91641444BF}"/>
                    </a:ext>
                  </a:extLst>
                </p:cNvPr>
                <p:cNvSpPr/>
                <p:nvPr/>
              </p:nvSpPr>
              <p:spPr>
                <a:xfrm>
                  <a:off x="51028" y="3098492"/>
                  <a:ext cx="17320" cy="1477941"/>
                </a:xfrm>
                <a:custGeom>
                  <a:avLst/>
                  <a:gdLst>
                    <a:gd name="connsiteX0" fmla="*/ 0 w 17320"/>
                    <a:gd name="connsiteY0" fmla="*/ 12991 h 1477941"/>
                    <a:gd name="connsiteX1" fmla="*/ 0 w 17320"/>
                    <a:gd name="connsiteY1" fmla="*/ 1467941 h 1477941"/>
                    <a:gd name="connsiteX2" fmla="*/ 17321 w 17320"/>
                    <a:gd name="connsiteY2" fmla="*/ 1467941 h 1477941"/>
                    <a:gd name="connsiteX3" fmla="*/ 17321 w 17320"/>
                    <a:gd name="connsiteY3" fmla="*/ 12991 h 1477941"/>
                    <a:gd name="connsiteX4" fmla="*/ 0 w 17320"/>
                    <a:gd name="connsiteY4" fmla="*/ 12991 h 1477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20" h="1477941">
                      <a:moveTo>
                        <a:pt x="0" y="12991"/>
                      </a:moveTo>
                      <a:cubicBezTo>
                        <a:pt x="0" y="497974"/>
                        <a:pt x="0" y="982958"/>
                        <a:pt x="0" y="1467941"/>
                      </a:cubicBezTo>
                      <a:cubicBezTo>
                        <a:pt x="0" y="1476602"/>
                        <a:pt x="17321" y="1485262"/>
                        <a:pt x="17321" y="1467941"/>
                      </a:cubicBezTo>
                      <a:cubicBezTo>
                        <a:pt x="17321" y="982958"/>
                        <a:pt x="17321" y="497974"/>
                        <a:pt x="17321" y="12991"/>
                      </a:cubicBezTo>
                      <a:cubicBezTo>
                        <a:pt x="17321" y="-4330"/>
                        <a:pt x="0" y="-4330"/>
                        <a:pt x="0" y="12991"/>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773" name="Freeform: Shape 772">
                  <a:extLst>
                    <a:ext uri="{FF2B5EF4-FFF2-40B4-BE49-F238E27FC236}">
                      <a16:creationId xmlns="" xmlns:a16="http://schemas.microsoft.com/office/drawing/2014/main" id="{7CF8BE7B-646C-4CE7-8DCC-0B2DA8BA276D}"/>
                    </a:ext>
                  </a:extLst>
                </p:cNvPr>
                <p:cNvSpPr/>
                <p:nvPr/>
              </p:nvSpPr>
              <p:spPr>
                <a:xfrm>
                  <a:off x="-934" y="4479829"/>
                  <a:ext cx="121245" cy="129906"/>
                </a:xfrm>
                <a:custGeom>
                  <a:avLst/>
                  <a:gdLst>
                    <a:gd name="connsiteX0" fmla="*/ 60623 w 121245"/>
                    <a:gd name="connsiteY0" fmla="*/ 0 h 129906"/>
                    <a:gd name="connsiteX1" fmla="*/ 0 w 121245"/>
                    <a:gd name="connsiteY1" fmla="*/ 51963 h 129906"/>
                    <a:gd name="connsiteX2" fmla="*/ 60623 w 121245"/>
                    <a:gd name="connsiteY2" fmla="*/ 129906 h 129906"/>
                    <a:gd name="connsiteX3" fmla="*/ 121246 w 121245"/>
                    <a:gd name="connsiteY3" fmla="*/ 69283 h 129906"/>
                    <a:gd name="connsiteX4" fmla="*/ 60623 w 121245"/>
                    <a:gd name="connsiteY4" fmla="*/ 0 h 129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29906">
                      <a:moveTo>
                        <a:pt x="60623" y="0"/>
                      </a:moveTo>
                      <a:cubicBezTo>
                        <a:pt x="25981" y="0"/>
                        <a:pt x="0" y="17321"/>
                        <a:pt x="0" y="51963"/>
                      </a:cubicBezTo>
                      <a:cubicBezTo>
                        <a:pt x="0" y="86604"/>
                        <a:pt x="25981" y="121246"/>
                        <a:pt x="60623" y="129906"/>
                      </a:cubicBezTo>
                      <a:cubicBezTo>
                        <a:pt x="95265" y="129906"/>
                        <a:pt x="121246" y="103925"/>
                        <a:pt x="121246" y="69283"/>
                      </a:cubicBezTo>
                      <a:cubicBezTo>
                        <a:pt x="121246" y="34642"/>
                        <a:pt x="95265" y="8660"/>
                        <a:pt x="60623" y="0"/>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774" name="Freeform: Shape 773">
                  <a:extLst>
                    <a:ext uri="{FF2B5EF4-FFF2-40B4-BE49-F238E27FC236}">
                      <a16:creationId xmlns="" xmlns:a16="http://schemas.microsoft.com/office/drawing/2014/main" id="{7A30FA30-4F72-4D29-BC26-BC1BE489909C}"/>
                    </a:ext>
                  </a:extLst>
                </p:cNvPr>
                <p:cNvSpPr/>
                <p:nvPr/>
              </p:nvSpPr>
              <p:spPr>
                <a:xfrm>
                  <a:off x="-934" y="3075495"/>
                  <a:ext cx="121245" cy="131252"/>
                </a:xfrm>
                <a:custGeom>
                  <a:avLst/>
                  <a:gdLst>
                    <a:gd name="connsiteX0" fmla="*/ 60623 w 121245"/>
                    <a:gd name="connsiteY0" fmla="*/ 1346 h 131252"/>
                    <a:gd name="connsiteX1" fmla="*/ 0 w 121245"/>
                    <a:gd name="connsiteY1" fmla="*/ 79290 h 131252"/>
                    <a:gd name="connsiteX2" fmla="*/ 60623 w 121245"/>
                    <a:gd name="connsiteY2" fmla="*/ 131252 h 131252"/>
                    <a:gd name="connsiteX3" fmla="*/ 121246 w 121245"/>
                    <a:gd name="connsiteY3" fmla="*/ 61969 h 131252"/>
                    <a:gd name="connsiteX4" fmla="*/ 60623 w 121245"/>
                    <a:gd name="connsiteY4" fmla="*/ 1346 h 131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31252">
                      <a:moveTo>
                        <a:pt x="60623" y="1346"/>
                      </a:moveTo>
                      <a:cubicBezTo>
                        <a:pt x="25981" y="10006"/>
                        <a:pt x="0" y="44648"/>
                        <a:pt x="0" y="79290"/>
                      </a:cubicBezTo>
                      <a:cubicBezTo>
                        <a:pt x="0" y="113931"/>
                        <a:pt x="25981" y="131252"/>
                        <a:pt x="60623" y="131252"/>
                      </a:cubicBezTo>
                      <a:cubicBezTo>
                        <a:pt x="95265" y="122592"/>
                        <a:pt x="121246" y="96611"/>
                        <a:pt x="121246" y="61969"/>
                      </a:cubicBezTo>
                      <a:cubicBezTo>
                        <a:pt x="121246" y="27327"/>
                        <a:pt x="95265" y="-7314"/>
                        <a:pt x="60623" y="1346"/>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690" name="Graphic 1">
                <a:extLst>
                  <a:ext uri="{FF2B5EF4-FFF2-40B4-BE49-F238E27FC236}">
                    <a16:creationId xmlns="" xmlns:a16="http://schemas.microsoft.com/office/drawing/2014/main" id="{97A8A0D1-9739-41CD-A1A4-FE0D69DFE76C}"/>
                  </a:ext>
                </a:extLst>
              </p:cNvPr>
              <p:cNvGrpSpPr/>
              <p:nvPr/>
            </p:nvGrpSpPr>
            <p:grpSpPr>
              <a:xfrm>
                <a:off x="284859" y="3114535"/>
                <a:ext cx="121245" cy="1450032"/>
                <a:chOff x="284859" y="3114535"/>
                <a:chExt cx="121245" cy="1450032"/>
              </a:xfrm>
              <a:grpFill/>
            </p:grpSpPr>
            <p:sp>
              <p:nvSpPr>
                <p:cNvPr id="769" name="Freeform: Shape 768">
                  <a:extLst>
                    <a:ext uri="{FF2B5EF4-FFF2-40B4-BE49-F238E27FC236}">
                      <a16:creationId xmlns="" xmlns:a16="http://schemas.microsoft.com/office/drawing/2014/main" id="{64C3702E-6C08-4355-8AF7-774E4D044EE5}"/>
                    </a:ext>
                  </a:extLst>
                </p:cNvPr>
                <p:cNvSpPr/>
                <p:nvPr/>
              </p:nvSpPr>
              <p:spPr>
                <a:xfrm>
                  <a:off x="336822" y="3139629"/>
                  <a:ext cx="17320" cy="1393502"/>
                </a:xfrm>
                <a:custGeom>
                  <a:avLst/>
                  <a:gdLst>
                    <a:gd name="connsiteX0" fmla="*/ 0 w 17320"/>
                    <a:gd name="connsiteY0" fmla="*/ 6495 h 1393502"/>
                    <a:gd name="connsiteX1" fmla="*/ 0 w 17320"/>
                    <a:gd name="connsiteY1" fmla="*/ 1383502 h 1393502"/>
                    <a:gd name="connsiteX2" fmla="*/ 17321 w 17320"/>
                    <a:gd name="connsiteY2" fmla="*/ 1383502 h 1393502"/>
                    <a:gd name="connsiteX3" fmla="*/ 17321 w 17320"/>
                    <a:gd name="connsiteY3" fmla="*/ 6495 h 1393502"/>
                    <a:gd name="connsiteX4" fmla="*/ 0 w 17320"/>
                    <a:gd name="connsiteY4" fmla="*/ 6495 h 1393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20" h="1393502">
                      <a:moveTo>
                        <a:pt x="0" y="6495"/>
                      </a:moveTo>
                      <a:cubicBezTo>
                        <a:pt x="0" y="465498"/>
                        <a:pt x="0" y="924500"/>
                        <a:pt x="0" y="1383502"/>
                      </a:cubicBezTo>
                      <a:cubicBezTo>
                        <a:pt x="0" y="1392162"/>
                        <a:pt x="17321" y="1400823"/>
                        <a:pt x="17321" y="1383502"/>
                      </a:cubicBezTo>
                      <a:cubicBezTo>
                        <a:pt x="17321" y="924500"/>
                        <a:pt x="17321" y="465498"/>
                        <a:pt x="17321" y="6495"/>
                      </a:cubicBezTo>
                      <a:cubicBezTo>
                        <a:pt x="17321" y="-2165"/>
                        <a:pt x="0" y="-2165"/>
                        <a:pt x="0" y="6495"/>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770" name="Freeform: Shape 769">
                  <a:extLst>
                    <a:ext uri="{FF2B5EF4-FFF2-40B4-BE49-F238E27FC236}">
                      <a16:creationId xmlns="" xmlns:a16="http://schemas.microsoft.com/office/drawing/2014/main" id="{825BD35B-E281-4843-8C83-61D017EE93F1}"/>
                    </a:ext>
                  </a:extLst>
                </p:cNvPr>
                <p:cNvSpPr/>
                <p:nvPr/>
              </p:nvSpPr>
              <p:spPr>
                <a:xfrm>
                  <a:off x="284859" y="4441940"/>
                  <a:ext cx="121245" cy="122628"/>
                </a:xfrm>
                <a:custGeom>
                  <a:avLst/>
                  <a:gdLst>
                    <a:gd name="connsiteX0" fmla="*/ 60623 w 121245"/>
                    <a:gd name="connsiteY0" fmla="*/ 3248 h 122628"/>
                    <a:gd name="connsiteX1" fmla="*/ 0 w 121245"/>
                    <a:gd name="connsiteY1" fmla="*/ 81191 h 122628"/>
                    <a:gd name="connsiteX2" fmla="*/ 60623 w 121245"/>
                    <a:gd name="connsiteY2" fmla="*/ 115833 h 122628"/>
                    <a:gd name="connsiteX3" fmla="*/ 121246 w 121245"/>
                    <a:gd name="connsiteY3" fmla="*/ 29229 h 122628"/>
                    <a:gd name="connsiteX4" fmla="*/ 60623 w 121245"/>
                    <a:gd name="connsiteY4" fmla="*/ 3248 h 122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22628">
                      <a:moveTo>
                        <a:pt x="60623" y="3248"/>
                      </a:moveTo>
                      <a:cubicBezTo>
                        <a:pt x="25981" y="11908"/>
                        <a:pt x="0" y="46550"/>
                        <a:pt x="0" y="81191"/>
                      </a:cubicBezTo>
                      <a:cubicBezTo>
                        <a:pt x="0" y="115833"/>
                        <a:pt x="25981" y="133154"/>
                        <a:pt x="60623" y="115833"/>
                      </a:cubicBezTo>
                      <a:cubicBezTo>
                        <a:pt x="95265" y="98512"/>
                        <a:pt x="121246" y="63871"/>
                        <a:pt x="121246" y="29229"/>
                      </a:cubicBezTo>
                      <a:cubicBezTo>
                        <a:pt x="121246" y="3248"/>
                        <a:pt x="95265" y="-5413"/>
                        <a:pt x="60623" y="3248"/>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771" name="Freeform: Shape 770">
                  <a:extLst>
                    <a:ext uri="{FF2B5EF4-FFF2-40B4-BE49-F238E27FC236}">
                      <a16:creationId xmlns="" xmlns:a16="http://schemas.microsoft.com/office/drawing/2014/main" id="{7B5764A3-DD67-4EA1-9BE0-0B55AA154424}"/>
                    </a:ext>
                  </a:extLst>
                </p:cNvPr>
                <p:cNvSpPr/>
                <p:nvPr/>
              </p:nvSpPr>
              <p:spPr>
                <a:xfrm>
                  <a:off x="284859" y="3114535"/>
                  <a:ext cx="121245" cy="121317"/>
                </a:xfrm>
                <a:custGeom>
                  <a:avLst/>
                  <a:gdLst>
                    <a:gd name="connsiteX0" fmla="*/ 60623 w 121245"/>
                    <a:gd name="connsiteY0" fmla="*/ 5608 h 121317"/>
                    <a:gd name="connsiteX1" fmla="*/ 0 w 121245"/>
                    <a:gd name="connsiteY1" fmla="*/ 40250 h 121317"/>
                    <a:gd name="connsiteX2" fmla="*/ 60623 w 121245"/>
                    <a:gd name="connsiteY2" fmla="*/ 118194 h 121317"/>
                    <a:gd name="connsiteX3" fmla="*/ 121246 w 121245"/>
                    <a:gd name="connsiteY3" fmla="*/ 83552 h 121317"/>
                    <a:gd name="connsiteX4" fmla="*/ 60623 w 121245"/>
                    <a:gd name="connsiteY4" fmla="*/ 5608 h 121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21317">
                      <a:moveTo>
                        <a:pt x="60623" y="5608"/>
                      </a:moveTo>
                      <a:cubicBezTo>
                        <a:pt x="25981" y="-11713"/>
                        <a:pt x="0" y="14269"/>
                        <a:pt x="0" y="40250"/>
                      </a:cubicBezTo>
                      <a:cubicBezTo>
                        <a:pt x="0" y="74892"/>
                        <a:pt x="25981" y="109533"/>
                        <a:pt x="60623" y="118194"/>
                      </a:cubicBezTo>
                      <a:cubicBezTo>
                        <a:pt x="95265" y="126854"/>
                        <a:pt x="121246" y="118194"/>
                        <a:pt x="121246" y="83552"/>
                      </a:cubicBezTo>
                      <a:cubicBezTo>
                        <a:pt x="121246" y="57571"/>
                        <a:pt x="95265" y="22929"/>
                        <a:pt x="60623" y="5608"/>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691" name="Graphic 1">
                <a:extLst>
                  <a:ext uri="{FF2B5EF4-FFF2-40B4-BE49-F238E27FC236}">
                    <a16:creationId xmlns="" xmlns:a16="http://schemas.microsoft.com/office/drawing/2014/main" id="{32DEE35E-D956-4DDF-9F62-B903BDE099A6}"/>
                  </a:ext>
                </a:extLst>
              </p:cNvPr>
              <p:cNvGrpSpPr/>
              <p:nvPr/>
            </p:nvGrpSpPr>
            <p:grpSpPr>
              <a:xfrm>
                <a:off x="570653" y="3292153"/>
                <a:ext cx="122591" cy="1102271"/>
                <a:chOff x="570653" y="3292153"/>
                <a:chExt cx="122591" cy="1102271"/>
              </a:xfrm>
              <a:grpFill/>
            </p:grpSpPr>
            <p:sp>
              <p:nvSpPr>
                <p:cNvPr id="766" name="Freeform: Shape 765">
                  <a:extLst>
                    <a:ext uri="{FF2B5EF4-FFF2-40B4-BE49-F238E27FC236}">
                      <a16:creationId xmlns="" xmlns:a16="http://schemas.microsoft.com/office/drawing/2014/main" id="{8A492B35-29D1-43ED-ABDC-CB9D9CE902FE}"/>
                    </a:ext>
                  </a:extLst>
                </p:cNvPr>
                <p:cNvSpPr/>
                <p:nvPr/>
              </p:nvSpPr>
              <p:spPr>
                <a:xfrm>
                  <a:off x="622615" y="3326654"/>
                  <a:ext cx="17320" cy="1024609"/>
                </a:xfrm>
                <a:custGeom>
                  <a:avLst/>
                  <a:gdLst>
                    <a:gd name="connsiteX0" fmla="*/ 0 w 17320"/>
                    <a:gd name="connsiteY0" fmla="*/ 10000 h 1024609"/>
                    <a:gd name="connsiteX1" fmla="*/ 0 w 17320"/>
                    <a:gd name="connsiteY1" fmla="*/ 1014609 h 1024609"/>
                    <a:gd name="connsiteX2" fmla="*/ 17321 w 17320"/>
                    <a:gd name="connsiteY2" fmla="*/ 1014609 h 1024609"/>
                    <a:gd name="connsiteX3" fmla="*/ 17321 w 17320"/>
                    <a:gd name="connsiteY3" fmla="*/ 10000 h 1024609"/>
                    <a:gd name="connsiteX4" fmla="*/ 0 w 17320"/>
                    <a:gd name="connsiteY4" fmla="*/ 10000 h 10246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20" h="1024609">
                      <a:moveTo>
                        <a:pt x="0" y="10000"/>
                      </a:moveTo>
                      <a:cubicBezTo>
                        <a:pt x="0" y="347756"/>
                        <a:pt x="0" y="676853"/>
                        <a:pt x="0" y="1014609"/>
                      </a:cubicBezTo>
                      <a:cubicBezTo>
                        <a:pt x="0" y="1023269"/>
                        <a:pt x="17321" y="1031930"/>
                        <a:pt x="17321" y="1014609"/>
                      </a:cubicBezTo>
                      <a:cubicBezTo>
                        <a:pt x="17321" y="676853"/>
                        <a:pt x="17321" y="347756"/>
                        <a:pt x="17321" y="10000"/>
                      </a:cubicBezTo>
                      <a:cubicBezTo>
                        <a:pt x="17321" y="1340"/>
                        <a:pt x="0" y="-7321"/>
                        <a:pt x="0" y="10000"/>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767" name="Freeform: Shape 766">
                  <a:extLst>
                    <a:ext uri="{FF2B5EF4-FFF2-40B4-BE49-F238E27FC236}">
                      <a16:creationId xmlns="" xmlns:a16="http://schemas.microsoft.com/office/drawing/2014/main" id="{8C489E2D-F84F-4743-800E-DBB336EA80B9}"/>
                    </a:ext>
                  </a:extLst>
                </p:cNvPr>
                <p:cNvSpPr/>
                <p:nvPr/>
              </p:nvSpPr>
              <p:spPr>
                <a:xfrm>
                  <a:off x="570653" y="4259907"/>
                  <a:ext cx="122591" cy="134516"/>
                </a:xfrm>
                <a:custGeom>
                  <a:avLst/>
                  <a:gdLst>
                    <a:gd name="connsiteX0" fmla="*/ 60623 w 122591"/>
                    <a:gd name="connsiteY0" fmla="*/ 20732 h 134516"/>
                    <a:gd name="connsiteX1" fmla="*/ 0 w 122591"/>
                    <a:gd name="connsiteY1" fmla="*/ 115997 h 134516"/>
                    <a:gd name="connsiteX2" fmla="*/ 60623 w 122591"/>
                    <a:gd name="connsiteY2" fmla="*/ 107336 h 134516"/>
                    <a:gd name="connsiteX3" fmla="*/ 121246 w 122591"/>
                    <a:gd name="connsiteY3" fmla="*/ 12072 h 134516"/>
                    <a:gd name="connsiteX4" fmla="*/ 60623 w 122591"/>
                    <a:gd name="connsiteY4" fmla="*/ 20732 h 134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91" h="134516">
                      <a:moveTo>
                        <a:pt x="60623" y="20732"/>
                      </a:moveTo>
                      <a:cubicBezTo>
                        <a:pt x="25981" y="46713"/>
                        <a:pt x="0" y="90015"/>
                        <a:pt x="0" y="115997"/>
                      </a:cubicBezTo>
                      <a:cubicBezTo>
                        <a:pt x="0" y="141978"/>
                        <a:pt x="25981" y="141978"/>
                        <a:pt x="60623" y="107336"/>
                      </a:cubicBezTo>
                      <a:cubicBezTo>
                        <a:pt x="95265" y="72694"/>
                        <a:pt x="121246" y="29392"/>
                        <a:pt x="121246" y="12072"/>
                      </a:cubicBezTo>
                      <a:cubicBezTo>
                        <a:pt x="129906" y="-5249"/>
                        <a:pt x="95265" y="-5249"/>
                        <a:pt x="60623" y="20732"/>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768" name="Freeform: Shape 767">
                  <a:extLst>
                    <a:ext uri="{FF2B5EF4-FFF2-40B4-BE49-F238E27FC236}">
                      <a16:creationId xmlns="" xmlns:a16="http://schemas.microsoft.com/office/drawing/2014/main" id="{67496373-DA45-4151-B59F-8E104A4991F7}"/>
                    </a:ext>
                  </a:extLst>
                </p:cNvPr>
                <p:cNvSpPr/>
                <p:nvPr/>
              </p:nvSpPr>
              <p:spPr>
                <a:xfrm>
                  <a:off x="570653" y="3292153"/>
                  <a:ext cx="121245" cy="138132"/>
                </a:xfrm>
                <a:custGeom>
                  <a:avLst/>
                  <a:gdLst>
                    <a:gd name="connsiteX0" fmla="*/ 0 w 121245"/>
                    <a:gd name="connsiteY0" fmla="*/ 18520 h 138132"/>
                    <a:gd name="connsiteX1" fmla="*/ 60623 w 121245"/>
                    <a:gd name="connsiteY1" fmla="*/ 113784 h 138132"/>
                    <a:gd name="connsiteX2" fmla="*/ 121246 w 121245"/>
                    <a:gd name="connsiteY2" fmla="*/ 122445 h 138132"/>
                    <a:gd name="connsiteX3" fmla="*/ 60623 w 121245"/>
                    <a:gd name="connsiteY3" fmla="*/ 27180 h 138132"/>
                    <a:gd name="connsiteX4" fmla="*/ 0 w 121245"/>
                    <a:gd name="connsiteY4" fmla="*/ 18520 h 1381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38132">
                      <a:moveTo>
                        <a:pt x="0" y="18520"/>
                      </a:moveTo>
                      <a:cubicBezTo>
                        <a:pt x="0" y="44501"/>
                        <a:pt x="25981" y="87803"/>
                        <a:pt x="60623" y="113784"/>
                      </a:cubicBezTo>
                      <a:cubicBezTo>
                        <a:pt x="95265" y="139766"/>
                        <a:pt x="121246" y="148426"/>
                        <a:pt x="121246" y="122445"/>
                      </a:cubicBezTo>
                      <a:cubicBezTo>
                        <a:pt x="121246" y="105124"/>
                        <a:pt x="95265" y="53161"/>
                        <a:pt x="60623" y="27180"/>
                      </a:cubicBezTo>
                      <a:cubicBezTo>
                        <a:pt x="25981" y="-7461"/>
                        <a:pt x="0" y="-7461"/>
                        <a:pt x="0" y="18520"/>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692" name="Graphic 1">
                <a:extLst>
                  <a:ext uri="{FF2B5EF4-FFF2-40B4-BE49-F238E27FC236}">
                    <a16:creationId xmlns="" xmlns:a16="http://schemas.microsoft.com/office/drawing/2014/main" id="{63B16C45-6118-4A5D-B441-138C4440789A}"/>
                  </a:ext>
                </a:extLst>
              </p:cNvPr>
              <p:cNvGrpSpPr/>
              <p:nvPr/>
            </p:nvGrpSpPr>
            <p:grpSpPr>
              <a:xfrm>
                <a:off x="865107" y="3568320"/>
                <a:ext cx="121245" cy="553196"/>
                <a:chOff x="865107" y="3568320"/>
                <a:chExt cx="121245" cy="553196"/>
              </a:xfrm>
              <a:grpFill/>
            </p:grpSpPr>
            <p:sp>
              <p:nvSpPr>
                <p:cNvPr id="763" name="Freeform: Shape 762">
                  <a:extLst>
                    <a:ext uri="{FF2B5EF4-FFF2-40B4-BE49-F238E27FC236}">
                      <a16:creationId xmlns="" xmlns:a16="http://schemas.microsoft.com/office/drawing/2014/main" id="{37CCDCC7-7CB9-4BC7-8DE4-BE58DABB1018}"/>
                    </a:ext>
                  </a:extLst>
                </p:cNvPr>
                <p:cNvSpPr/>
                <p:nvPr/>
              </p:nvSpPr>
              <p:spPr>
                <a:xfrm>
                  <a:off x="917070" y="3621108"/>
                  <a:ext cx="17320" cy="444360"/>
                </a:xfrm>
                <a:custGeom>
                  <a:avLst/>
                  <a:gdLst>
                    <a:gd name="connsiteX0" fmla="*/ 0 w 17320"/>
                    <a:gd name="connsiteY0" fmla="*/ 10000 h 444360"/>
                    <a:gd name="connsiteX1" fmla="*/ 0 w 17320"/>
                    <a:gd name="connsiteY1" fmla="*/ 434361 h 444360"/>
                    <a:gd name="connsiteX2" fmla="*/ 17321 w 17320"/>
                    <a:gd name="connsiteY2" fmla="*/ 434361 h 444360"/>
                    <a:gd name="connsiteX3" fmla="*/ 17321 w 17320"/>
                    <a:gd name="connsiteY3" fmla="*/ 10000 h 444360"/>
                    <a:gd name="connsiteX4" fmla="*/ 0 w 17320"/>
                    <a:gd name="connsiteY4" fmla="*/ 10000 h 44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20" h="444360">
                      <a:moveTo>
                        <a:pt x="0" y="10000"/>
                      </a:moveTo>
                      <a:cubicBezTo>
                        <a:pt x="0" y="148567"/>
                        <a:pt x="0" y="287134"/>
                        <a:pt x="0" y="434361"/>
                      </a:cubicBezTo>
                      <a:cubicBezTo>
                        <a:pt x="0" y="443021"/>
                        <a:pt x="17321" y="451682"/>
                        <a:pt x="17321" y="434361"/>
                      </a:cubicBezTo>
                      <a:cubicBezTo>
                        <a:pt x="17321" y="295794"/>
                        <a:pt x="17321" y="157227"/>
                        <a:pt x="17321" y="10000"/>
                      </a:cubicBezTo>
                      <a:cubicBezTo>
                        <a:pt x="17321" y="1340"/>
                        <a:pt x="0" y="-7321"/>
                        <a:pt x="0" y="10000"/>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764" name="Freeform: Shape 763">
                  <a:extLst>
                    <a:ext uri="{FF2B5EF4-FFF2-40B4-BE49-F238E27FC236}">
                      <a16:creationId xmlns="" xmlns:a16="http://schemas.microsoft.com/office/drawing/2014/main" id="{FD9EAD9A-A52A-4237-8F1B-262D08B42B9C}"/>
                    </a:ext>
                  </a:extLst>
                </p:cNvPr>
                <p:cNvSpPr/>
                <p:nvPr/>
              </p:nvSpPr>
              <p:spPr>
                <a:xfrm>
                  <a:off x="865107" y="3975846"/>
                  <a:ext cx="121245" cy="145670"/>
                </a:xfrm>
                <a:custGeom>
                  <a:avLst/>
                  <a:gdLst>
                    <a:gd name="connsiteX0" fmla="*/ 0 w 121245"/>
                    <a:gd name="connsiteY0" fmla="*/ 140245 h 145670"/>
                    <a:gd name="connsiteX1" fmla="*/ 60623 w 121245"/>
                    <a:gd name="connsiteY1" fmla="*/ 88283 h 145670"/>
                    <a:gd name="connsiteX2" fmla="*/ 121246 w 121245"/>
                    <a:gd name="connsiteY2" fmla="*/ 1678 h 145670"/>
                    <a:gd name="connsiteX3" fmla="*/ 60623 w 121245"/>
                    <a:gd name="connsiteY3" fmla="*/ 53641 h 145670"/>
                    <a:gd name="connsiteX4" fmla="*/ 0 w 121245"/>
                    <a:gd name="connsiteY4" fmla="*/ 140245 h 145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45670">
                      <a:moveTo>
                        <a:pt x="0" y="140245"/>
                      </a:moveTo>
                      <a:cubicBezTo>
                        <a:pt x="0" y="157566"/>
                        <a:pt x="25981" y="131585"/>
                        <a:pt x="60623" y="88283"/>
                      </a:cubicBezTo>
                      <a:cubicBezTo>
                        <a:pt x="95265" y="44981"/>
                        <a:pt x="121246" y="10339"/>
                        <a:pt x="121246" y="1678"/>
                      </a:cubicBezTo>
                      <a:cubicBezTo>
                        <a:pt x="121246" y="-6982"/>
                        <a:pt x="95265" y="18999"/>
                        <a:pt x="60623" y="53641"/>
                      </a:cubicBezTo>
                      <a:cubicBezTo>
                        <a:pt x="25981" y="88283"/>
                        <a:pt x="0" y="122924"/>
                        <a:pt x="0" y="140245"/>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765" name="Freeform: Shape 764">
                  <a:extLst>
                    <a:ext uri="{FF2B5EF4-FFF2-40B4-BE49-F238E27FC236}">
                      <a16:creationId xmlns="" xmlns:a16="http://schemas.microsoft.com/office/drawing/2014/main" id="{BCB01940-7A2A-48C5-A006-0BB4A2622FDC}"/>
                    </a:ext>
                  </a:extLst>
                </p:cNvPr>
                <p:cNvSpPr/>
                <p:nvPr/>
              </p:nvSpPr>
              <p:spPr>
                <a:xfrm>
                  <a:off x="865107" y="3568320"/>
                  <a:ext cx="121245" cy="142410"/>
                </a:xfrm>
                <a:custGeom>
                  <a:avLst/>
                  <a:gdLst>
                    <a:gd name="connsiteX0" fmla="*/ 0 w 121245"/>
                    <a:gd name="connsiteY0" fmla="*/ 2165 h 142410"/>
                    <a:gd name="connsiteX1" fmla="*/ 60623 w 121245"/>
                    <a:gd name="connsiteY1" fmla="*/ 88769 h 142410"/>
                    <a:gd name="connsiteX2" fmla="*/ 121246 w 121245"/>
                    <a:gd name="connsiteY2" fmla="*/ 140732 h 142410"/>
                    <a:gd name="connsiteX3" fmla="*/ 60623 w 121245"/>
                    <a:gd name="connsiteY3" fmla="*/ 54128 h 142410"/>
                    <a:gd name="connsiteX4" fmla="*/ 0 w 121245"/>
                    <a:gd name="connsiteY4" fmla="*/ 2165 h 142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42410">
                      <a:moveTo>
                        <a:pt x="0" y="2165"/>
                      </a:moveTo>
                      <a:cubicBezTo>
                        <a:pt x="0" y="19486"/>
                        <a:pt x="25981" y="54128"/>
                        <a:pt x="60623" y="88769"/>
                      </a:cubicBezTo>
                      <a:cubicBezTo>
                        <a:pt x="95265" y="123411"/>
                        <a:pt x="121246" y="149392"/>
                        <a:pt x="121246" y="140732"/>
                      </a:cubicBezTo>
                      <a:cubicBezTo>
                        <a:pt x="121246" y="132071"/>
                        <a:pt x="95265" y="97430"/>
                        <a:pt x="60623" y="54128"/>
                      </a:cubicBezTo>
                      <a:cubicBezTo>
                        <a:pt x="25981" y="10826"/>
                        <a:pt x="0" y="-6495"/>
                        <a:pt x="0" y="2165"/>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693" name="Graphic 1">
                <a:extLst>
                  <a:ext uri="{FF2B5EF4-FFF2-40B4-BE49-F238E27FC236}">
                    <a16:creationId xmlns="" xmlns:a16="http://schemas.microsoft.com/office/drawing/2014/main" id="{7B373B73-7908-4928-A15E-091B60405318}"/>
                  </a:ext>
                </a:extLst>
              </p:cNvPr>
              <p:cNvGrpSpPr/>
              <p:nvPr/>
            </p:nvGrpSpPr>
            <p:grpSpPr>
              <a:xfrm>
                <a:off x="1150901" y="3646769"/>
                <a:ext cx="121245" cy="384377"/>
                <a:chOff x="1150901" y="3646769"/>
                <a:chExt cx="121245" cy="384377"/>
              </a:xfrm>
              <a:grpFill/>
            </p:grpSpPr>
            <p:sp>
              <p:nvSpPr>
                <p:cNvPr id="760" name="Freeform: Shape 759">
                  <a:extLst>
                    <a:ext uri="{FF2B5EF4-FFF2-40B4-BE49-F238E27FC236}">
                      <a16:creationId xmlns="" xmlns:a16="http://schemas.microsoft.com/office/drawing/2014/main" id="{4BD633DE-83AB-48B6-817C-B951339CEA2A}"/>
                    </a:ext>
                  </a:extLst>
                </p:cNvPr>
                <p:cNvSpPr/>
                <p:nvPr/>
              </p:nvSpPr>
              <p:spPr>
                <a:xfrm>
                  <a:off x="1202863" y="3707712"/>
                  <a:ext cx="17320" cy="271152"/>
                </a:xfrm>
                <a:custGeom>
                  <a:avLst/>
                  <a:gdLst>
                    <a:gd name="connsiteX0" fmla="*/ 0 w 17320"/>
                    <a:gd name="connsiteY0" fmla="*/ 10000 h 271152"/>
                    <a:gd name="connsiteX1" fmla="*/ 0 w 17320"/>
                    <a:gd name="connsiteY1" fmla="*/ 261152 h 271152"/>
                    <a:gd name="connsiteX2" fmla="*/ 17321 w 17320"/>
                    <a:gd name="connsiteY2" fmla="*/ 261152 h 271152"/>
                    <a:gd name="connsiteX3" fmla="*/ 17321 w 17320"/>
                    <a:gd name="connsiteY3" fmla="*/ 10000 h 271152"/>
                    <a:gd name="connsiteX4" fmla="*/ 0 w 17320"/>
                    <a:gd name="connsiteY4" fmla="*/ 10000 h 271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20" h="271152">
                      <a:moveTo>
                        <a:pt x="0" y="10000"/>
                      </a:moveTo>
                      <a:cubicBezTo>
                        <a:pt x="0" y="96604"/>
                        <a:pt x="0" y="174548"/>
                        <a:pt x="0" y="261152"/>
                      </a:cubicBezTo>
                      <a:cubicBezTo>
                        <a:pt x="0" y="269813"/>
                        <a:pt x="17321" y="278473"/>
                        <a:pt x="17321" y="261152"/>
                      </a:cubicBezTo>
                      <a:cubicBezTo>
                        <a:pt x="17321" y="174548"/>
                        <a:pt x="17321" y="96604"/>
                        <a:pt x="17321" y="10000"/>
                      </a:cubicBezTo>
                      <a:cubicBezTo>
                        <a:pt x="17321" y="1340"/>
                        <a:pt x="0" y="-7321"/>
                        <a:pt x="0" y="10000"/>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761" name="Freeform: Shape 760">
                  <a:extLst>
                    <a:ext uri="{FF2B5EF4-FFF2-40B4-BE49-F238E27FC236}">
                      <a16:creationId xmlns="" xmlns:a16="http://schemas.microsoft.com/office/drawing/2014/main" id="{04540DE5-2451-47C7-8C16-77C50EFE0104}"/>
                    </a:ext>
                  </a:extLst>
                </p:cNvPr>
                <p:cNvSpPr/>
                <p:nvPr/>
              </p:nvSpPr>
              <p:spPr>
                <a:xfrm>
                  <a:off x="1150901" y="3646769"/>
                  <a:ext cx="121245" cy="140226"/>
                </a:xfrm>
                <a:custGeom>
                  <a:avLst/>
                  <a:gdLst>
                    <a:gd name="connsiteX0" fmla="*/ 60623 w 121245"/>
                    <a:gd name="connsiteY0" fmla="*/ 62282 h 140226"/>
                    <a:gd name="connsiteX1" fmla="*/ 0 w 121245"/>
                    <a:gd name="connsiteY1" fmla="*/ 140226 h 140226"/>
                    <a:gd name="connsiteX2" fmla="*/ 60623 w 121245"/>
                    <a:gd name="connsiteY2" fmla="*/ 79603 h 140226"/>
                    <a:gd name="connsiteX3" fmla="*/ 121246 w 121245"/>
                    <a:gd name="connsiteY3" fmla="*/ 1659 h 140226"/>
                    <a:gd name="connsiteX4" fmla="*/ 60623 w 121245"/>
                    <a:gd name="connsiteY4" fmla="*/ 62282 h 140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40226">
                      <a:moveTo>
                        <a:pt x="60623" y="62282"/>
                      </a:moveTo>
                      <a:cubicBezTo>
                        <a:pt x="25981" y="105584"/>
                        <a:pt x="0" y="140226"/>
                        <a:pt x="0" y="140226"/>
                      </a:cubicBezTo>
                      <a:cubicBezTo>
                        <a:pt x="0" y="140226"/>
                        <a:pt x="25981" y="114245"/>
                        <a:pt x="60623" y="79603"/>
                      </a:cubicBezTo>
                      <a:cubicBezTo>
                        <a:pt x="95265" y="44961"/>
                        <a:pt x="121246" y="10320"/>
                        <a:pt x="121246" y="1659"/>
                      </a:cubicBezTo>
                      <a:cubicBezTo>
                        <a:pt x="121246" y="-7001"/>
                        <a:pt x="95265" y="18980"/>
                        <a:pt x="60623" y="62282"/>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762" name="Freeform: Shape 761">
                  <a:extLst>
                    <a:ext uri="{FF2B5EF4-FFF2-40B4-BE49-F238E27FC236}">
                      <a16:creationId xmlns="" xmlns:a16="http://schemas.microsoft.com/office/drawing/2014/main" id="{D74D67EF-18A1-44E7-99BC-0089C9C8A8FE}"/>
                    </a:ext>
                  </a:extLst>
                </p:cNvPr>
                <p:cNvSpPr/>
                <p:nvPr/>
              </p:nvSpPr>
              <p:spPr>
                <a:xfrm>
                  <a:off x="1150901" y="3890920"/>
                  <a:ext cx="121245" cy="140226"/>
                </a:xfrm>
                <a:custGeom>
                  <a:avLst/>
                  <a:gdLst>
                    <a:gd name="connsiteX0" fmla="*/ 0 w 121245"/>
                    <a:gd name="connsiteY0" fmla="*/ 0 h 140226"/>
                    <a:gd name="connsiteX1" fmla="*/ 60623 w 121245"/>
                    <a:gd name="connsiteY1" fmla="*/ 77944 h 140226"/>
                    <a:gd name="connsiteX2" fmla="*/ 121246 w 121245"/>
                    <a:gd name="connsiteY2" fmla="*/ 138567 h 140226"/>
                    <a:gd name="connsiteX3" fmla="*/ 60623 w 121245"/>
                    <a:gd name="connsiteY3" fmla="*/ 60623 h 140226"/>
                    <a:gd name="connsiteX4" fmla="*/ 0 w 121245"/>
                    <a:gd name="connsiteY4" fmla="*/ 0 h 140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40226">
                      <a:moveTo>
                        <a:pt x="0" y="0"/>
                      </a:moveTo>
                      <a:cubicBezTo>
                        <a:pt x="0" y="0"/>
                        <a:pt x="25981" y="43302"/>
                        <a:pt x="60623" y="77944"/>
                      </a:cubicBezTo>
                      <a:cubicBezTo>
                        <a:pt x="95265" y="121246"/>
                        <a:pt x="121246" y="147227"/>
                        <a:pt x="121246" y="138567"/>
                      </a:cubicBezTo>
                      <a:cubicBezTo>
                        <a:pt x="121246" y="129906"/>
                        <a:pt x="95265" y="95265"/>
                        <a:pt x="60623" y="60623"/>
                      </a:cubicBezTo>
                      <a:cubicBezTo>
                        <a:pt x="25981" y="25981"/>
                        <a:pt x="0" y="0"/>
                        <a:pt x="0" y="0"/>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694" name="Graphic 1">
                <a:extLst>
                  <a:ext uri="{FF2B5EF4-FFF2-40B4-BE49-F238E27FC236}">
                    <a16:creationId xmlns="" xmlns:a16="http://schemas.microsoft.com/office/drawing/2014/main" id="{BF62A756-AF89-4A55-AE0E-83F09183FD1E}"/>
                  </a:ext>
                </a:extLst>
              </p:cNvPr>
              <p:cNvGrpSpPr/>
              <p:nvPr/>
            </p:nvGrpSpPr>
            <p:grpSpPr>
              <a:xfrm>
                <a:off x="1445355" y="3349163"/>
                <a:ext cx="121245" cy="981224"/>
                <a:chOff x="1445355" y="3349163"/>
                <a:chExt cx="121245" cy="981224"/>
              </a:xfrm>
              <a:grpFill/>
            </p:grpSpPr>
            <p:sp>
              <p:nvSpPr>
                <p:cNvPr id="757" name="Freeform: Shape 756">
                  <a:extLst>
                    <a:ext uri="{FF2B5EF4-FFF2-40B4-BE49-F238E27FC236}">
                      <a16:creationId xmlns="" xmlns:a16="http://schemas.microsoft.com/office/drawing/2014/main" id="{10442E50-405B-4F65-BDA1-1FBC6AC739E5}"/>
                    </a:ext>
                  </a:extLst>
                </p:cNvPr>
                <p:cNvSpPr/>
                <p:nvPr/>
              </p:nvSpPr>
              <p:spPr>
                <a:xfrm>
                  <a:off x="1488657" y="3399442"/>
                  <a:ext cx="19088" cy="891197"/>
                </a:xfrm>
                <a:custGeom>
                  <a:avLst/>
                  <a:gdLst>
                    <a:gd name="connsiteX0" fmla="*/ 0 w 19088"/>
                    <a:gd name="connsiteY0" fmla="*/ 6495 h 891197"/>
                    <a:gd name="connsiteX1" fmla="*/ 0 w 19088"/>
                    <a:gd name="connsiteY1" fmla="*/ 881198 h 891197"/>
                    <a:gd name="connsiteX2" fmla="*/ 17321 w 19088"/>
                    <a:gd name="connsiteY2" fmla="*/ 881198 h 891197"/>
                    <a:gd name="connsiteX3" fmla="*/ 17321 w 19088"/>
                    <a:gd name="connsiteY3" fmla="*/ 6495 h 891197"/>
                    <a:gd name="connsiteX4" fmla="*/ 0 w 19088"/>
                    <a:gd name="connsiteY4" fmla="*/ 6495 h 891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88" h="891197">
                      <a:moveTo>
                        <a:pt x="0" y="6495"/>
                      </a:moveTo>
                      <a:cubicBezTo>
                        <a:pt x="0" y="300950"/>
                        <a:pt x="0" y="586743"/>
                        <a:pt x="0" y="881198"/>
                      </a:cubicBezTo>
                      <a:cubicBezTo>
                        <a:pt x="0" y="889858"/>
                        <a:pt x="17321" y="898518"/>
                        <a:pt x="17321" y="881198"/>
                      </a:cubicBezTo>
                      <a:cubicBezTo>
                        <a:pt x="17321" y="586743"/>
                        <a:pt x="17321" y="300950"/>
                        <a:pt x="17321" y="6495"/>
                      </a:cubicBezTo>
                      <a:cubicBezTo>
                        <a:pt x="25981" y="-2165"/>
                        <a:pt x="0" y="-2165"/>
                        <a:pt x="0" y="6495"/>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758" name="Freeform: Shape 757">
                  <a:extLst>
                    <a:ext uri="{FF2B5EF4-FFF2-40B4-BE49-F238E27FC236}">
                      <a16:creationId xmlns="" xmlns:a16="http://schemas.microsoft.com/office/drawing/2014/main" id="{23AED0C7-F47D-4EE8-BFD0-3BFCFAD8A833}"/>
                    </a:ext>
                  </a:extLst>
                </p:cNvPr>
                <p:cNvSpPr/>
                <p:nvPr/>
              </p:nvSpPr>
              <p:spPr>
                <a:xfrm>
                  <a:off x="1445355" y="3349163"/>
                  <a:ext cx="121245" cy="134717"/>
                </a:xfrm>
                <a:custGeom>
                  <a:avLst/>
                  <a:gdLst>
                    <a:gd name="connsiteX0" fmla="*/ 60623 w 121245"/>
                    <a:gd name="connsiteY0" fmla="*/ 30793 h 134717"/>
                    <a:gd name="connsiteX1" fmla="*/ 0 w 121245"/>
                    <a:gd name="connsiteY1" fmla="*/ 126057 h 134717"/>
                    <a:gd name="connsiteX2" fmla="*/ 60623 w 121245"/>
                    <a:gd name="connsiteY2" fmla="*/ 100076 h 134717"/>
                    <a:gd name="connsiteX3" fmla="*/ 121246 w 121245"/>
                    <a:gd name="connsiteY3" fmla="*/ 4811 h 134717"/>
                    <a:gd name="connsiteX4" fmla="*/ 60623 w 121245"/>
                    <a:gd name="connsiteY4" fmla="*/ 30793 h 134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34717">
                      <a:moveTo>
                        <a:pt x="60623" y="30793"/>
                      </a:moveTo>
                      <a:cubicBezTo>
                        <a:pt x="25981" y="65434"/>
                        <a:pt x="0" y="108736"/>
                        <a:pt x="0" y="126057"/>
                      </a:cubicBezTo>
                      <a:cubicBezTo>
                        <a:pt x="0" y="143378"/>
                        <a:pt x="25981" y="134718"/>
                        <a:pt x="60623" y="100076"/>
                      </a:cubicBezTo>
                      <a:cubicBezTo>
                        <a:pt x="95265" y="74095"/>
                        <a:pt x="121246" y="30793"/>
                        <a:pt x="121246" y="4811"/>
                      </a:cubicBezTo>
                      <a:cubicBezTo>
                        <a:pt x="121246" y="-3849"/>
                        <a:pt x="95265" y="-3849"/>
                        <a:pt x="60623" y="30793"/>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759" name="Freeform: Shape 758">
                  <a:extLst>
                    <a:ext uri="{FF2B5EF4-FFF2-40B4-BE49-F238E27FC236}">
                      <a16:creationId xmlns="" xmlns:a16="http://schemas.microsoft.com/office/drawing/2014/main" id="{F3819CBD-C105-4D3A-A295-326486A00659}"/>
                    </a:ext>
                  </a:extLst>
                </p:cNvPr>
                <p:cNvSpPr/>
                <p:nvPr/>
              </p:nvSpPr>
              <p:spPr>
                <a:xfrm>
                  <a:off x="1445355" y="4195723"/>
                  <a:ext cx="121245" cy="134664"/>
                </a:xfrm>
                <a:custGeom>
                  <a:avLst/>
                  <a:gdLst>
                    <a:gd name="connsiteX0" fmla="*/ 60623 w 121245"/>
                    <a:gd name="connsiteY0" fmla="*/ 32953 h 134664"/>
                    <a:gd name="connsiteX1" fmla="*/ 0 w 121245"/>
                    <a:gd name="connsiteY1" fmla="*/ 6972 h 134664"/>
                    <a:gd name="connsiteX2" fmla="*/ 60623 w 121245"/>
                    <a:gd name="connsiteY2" fmla="*/ 102237 h 134664"/>
                    <a:gd name="connsiteX3" fmla="*/ 121246 w 121245"/>
                    <a:gd name="connsiteY3" fmla="*/ 119558 h 134664"/>
                    <a:gd name="connsiteX4" fmla="*/ 60623 w 121245"/>
                    <a:gd name="connsiteY4" fmla="*/ 32953 h 134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34664">
                      <a:moveTo>
                        <a:pt x="60623" y="32953"/>
                      </a:moveTo>
                      <a:cubicBezTo>
                        <a:pt x="25981" y="6972"/>
                        <a:pt x="0" y="-10349"/>
                        <a:pt x="0" y="6972"/>
                      </a:cubicBezTo>
                      <a:cubicBezTo>
                        <a:pt x="0" y="24293"/>
                        <a:pt x="25981" y="67595"/>
                        <a:pt x="60623" y="102237"/>
                      </a:cubicBezTo>
                      <a:cubicBezTo>
                        <a:pt x="95265" y="136878"/>
                        <a:pt x="121246" y="145539"/>
                        <a:pt x="121246" y="119558"/>
                      </a:cubicBezTo>
                      <a:cubicBezTo>
                        <a:pt x="121246" y="102237"/>
                        <a:pt x="95265" y="58935"/>
                        <a:pt x="60623" y="32953"/>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695" name="Graphic 1">
                <a:extLst>
                  <a:ext uri="{FF2B5EF4-FFF2-40B4-BE49-F238E27FC236}">
                    <a16:creationId xmlns="" xmlns:a16="http://schemas.microsoft.com/office/drawing/2014/main" id="{673B79F3-E601-43B1-869C-F67FAC2BCF2B}"/>
                  </a:ext>
                </a:extLst>
              </p:cNvPr>
              <p:cNvGrpSpPr/>
              <p:nvPr/>
            </p:nvGrpSpPr>
            <p:grpSpPr>
              <a:xfrm>
                <a:off x="1731149" y="3146125"/>
                <a:ext cx="121245" cy="1394327"/>
                <a:chOff x="1731149" y="3146125"/>
                <a:chExt cx="121245" cy="1394327"/>
              </a:xfrm>
              <a:grpFill/>
            </p:grpSpPr>
            <p:sp>
              <p:nvSpPr>
                <p:cNvPr id="754" name="Freeform: Shape 753">
                  <a:extLst>
                    <a:ext uri="{FF2B5EF4-FFF2-40B4-BE49-F238E27FC236}">
                      <a16:creationId xmlns="" xmlns:a16="http://schemas.microsoft.com/office/drawing/2014/main" id="{5C92DE78-DBD1-45F4-B2D9-BAE696A00700}"/>
                    </a:ext>
                  </a:extLst>
                </p:cNvPr>
                <p:cNvSpPr/>
                <p:nvPr/>
              </p:nvSpPr>
              <p:spPr>
                <a:xfrm>
                  <a:off x="1783112" y="3182931"/>
                  <a:ext cx="17320" cy="1324218"/>
                </a:xfrm>
                <a:custGeom>
                  <a:avLst/>
                  <a:gdLst>
                    <a:gd name="connsiteX0" fmla="*/ 0 w 17320"/>
                    <a:gd name="connsiteY0" fmla="*/ 6495 h 1324218"/>
                    <a:gd name="connsiteX1" fmla="*/ 0 w 17320"/>
                    <a:gd name="connsiteY1" fmla="*/ 1314219 h 1324218"/>
                    <a:gd name="connsiteX2" fmla="*/ 17321 w 17320"/>
                    <a:gd name="connsiteY2" fmla="*/ 1314219 h 1324218"/>
                    <a:gd name="connsiteX3" fmla="*/ 17321 w 17320"/>
                    <a:gd name="connsiteY3" fmla="*/ 6495 h 1324218"/>
                    <a:gd name="connsiteX4" fmla="*/ 0 w 17320"/>
                    <a:gd name="connsiteY4" fmla="*/ 6495 h 1324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20" h="1324218">
                      <a:moveTo>
                        <a:pt x="0" y="6495"/>
                      </a:moveTo>
                      <a:cubicBezTo>
                        <a:pt x="0" y="439516"/>
                        <a:pt x="0" y="881198"/>
                        <a:pt x="0" y="1314219"/>
                      </a:cubicBezTo>
                      <a:cubicBezTo>
                        <a:pt x="0" y="1322879"/>
                        <a:pt x="17321" y="1331539"/>
                        <a:pt x="17321" y="1314219"/>
                      </a:cubicBezTo>
                      <a:cubicBezTo>
                        <a:pt x="17321" y="881198"/>
                        <a:pt x="17321" y="439516"/>
                        <a:pt x="17321" y="6495"/>
                      </a:cubicBezTo>
                      <a:cubicBezTo>
                        <a:pt x="17321" y="-2165"/>
                        <a:pt x="0" y="-2165"/>
                        <a:pt x="0" y="6495"/>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755" name="Freeform: Shape 754">
                  <a:extLst>
                    <a:ext uri="{FF2B5EF4-FFF2-40B4-BE49-F238E27FC236}">
                      <a16:creationId xmlns="" xmlns:a16="http://schemas.microsoft.com/office/drawing/2014/main" id="{106DD7A8-5030-4445-989E-86C1B54068B4}"/>
                    </a:ext>
                  </a:extLst>
                </p:cNvPr>
                <p:cNvSpPr/>
                <p:nvPr/>
              </p:nvSpPr>
              <p:spPr>
                <a:xfrm>
                  <a:off x="1731149" y="3146125"/>
                  <a:ext cx="121245" cy="130257"/>
                </a:xfrm>
                <a:custGeom>
                  <a:avLst/>
                  <a:gdLst>
                    <a:gd name="connsiteX0" fmla="*/ 60623 w 121245"/>
                    <a:gd name="connsiteY0" fmla="*/ 8660 h 130257"/>
                    <a:gd name="connsiteX1" fmla="*/ 0 w 121245"/>
                    <a:gd name="connsiteY1" fmla="*/ 103925 h 130257"/>
                    <a:gd name="connsiteX2" fmla="*/ 60623 w 121245"/>
                    <a:gd name="connsiteY2" fmla="*/ 121246 h 130257"/>
                    <a:gd name="connsiteX3" fmla="*/ 121246 w 121245"/>
                    <a:gd name="connsiteY3" fmla="*/ 34642 h 130257"/>
                    <a:gd name="connsiteX4" fmla="*/ 60623 w 121245"/>
                    <a:gd name="connsiteY4" fmla="*/ 8660 h 130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30257">
                      <a:moveTo>
                        <a:pt x="60623" y="8660"/>
                      </a:moveTo>
                      <a:cubicBezTo>
                        <a:pt x="25981" y="25981"/>
                        <a:pt x="0" y="69283"/>
                        <a:pt x="0" y="103925"/>
                      </a:cubicBezTo>
                      <a:cubicBezTo>
                        <a:pt x="0" y="129906"/>
                        <a:pt x="25981" y="138567"/>
                        <a:pt x="60623" y="121246"/>
                      </a:cubicBezTo>
                      <a:cubicBezTo>
                        <a:pt x="95265" y="103925"/>
                        <a:pt x="121246" y="69283"/>
                        <a:pt x="121246" y="34642"/>
                      </a:cubicBezTo>
                      <a:cubicBezTo>
                        <a:pt x="121246" y="0"/>
                        <a:pt x="95265" y="-8660"/>
                        <a:pt x="60623" y="8660"/>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756" name="Freeform: Shape 755">
                  <a:extLst>
                    <a:ext uri="{FF2B5EF4-FFF2-40B4-BE49-F238E27FC236}">
                      <a16:creationId xmlns="" xmlns:a16="http://schemas.microsoft.com/office/drawing/2014/main" id="{F916F0ED-A9FB-4274-AF3B-A56B58E65F10}"/>
                    </a:ext>
                  </a:extLst>
                </p:cNvPr>
                <p:cNvSpPr/>
                <p:nvPr/>
              </p:nvSpPr>
              <p:spPr>
                <a:xfrm>
                  <a:off x="1731149" y="4410195"/>
                  <a:ext cx="121245" cy="130257"/>
                </a:xfrm>
                <a:custGeom>
                  <a:avLst/>
                  <a:gdLst>
                    <a:gd name="connsiteX0" fmla="*/ 60623 w 121245"/>
                    <a:gd name="connsiteY0" fmla="*/ 9011 h 130257"/>
                    <a:gd name="connsiteX1" fmla="*/ 0 w 121245"/>
                    <a:gd name="connsiteY1" fmla="*/ 26332 h 130257"/>
                    <a:gd name="connsiteX2" fmla="*/ 60623 w 121245"/>
                    <a:gd name="connsiteY2" fmla="*/ 121597 h 130257"/>
                    <a:gd name="connsiteX3" fmla="*/ 121246 w 121245"/>
                    <a:gd name="connsiteY3" fmla="*/ 95615 h 130257"/>
                    <a:gd name="connsiteX4" fmla="*/ 60623 w 121245"/>
                    <a:gd name="connsiteY4" fmla="*/ 9011 h 130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30257">
                      <a:moveTo>
                        <a:pt x="60623" y="9011"/>
                      </a:moveTo>
                      <a:cubicBezTo>
                        <a:pt x="25981" y="-8309"/>
                        <a:pt x="0" y="351"/>
                        <a:pt x="0" y="26332"/>
                      </a:cubicBezTo>
                      <a:cubicBezTo>
                        <a:pt x="0" y="52313"/>
                        <a:pt x="25981" y="95615"/>
                        <a:pt x="60623" y="121597"/>
                      </a:cubicBezTo>
                      <a:cubicBezTo>
                        <a:pt x="95265" y="138918"/>
                        <a:pt x="121246" y="130257"/>
                        <a:pt x="121246" y="95615"/>
                      </a:cubicBezTo>
                      <a:cubicBezTo>
                        <a:pt x="121246" y="60974"/>
                        <a:pt x="95265" y="26332"/>
                        <a:pt x="60623" y="9011"/>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696" name="Graphic 1">
                <a:extLst>
                  <a:ext uri="{FF2B5EF4-FFF2-40B4-BE49-F238E27FC236}">
                    <a16:creationId xmlns="" xmlns:a16="http://schemas.microsoft.com/office/drawing/2014/main" id="{BA42E606-00F5-438F-A9E2-CB611D4FFC4F}"/>
                  </a:ext>
                </a:extLst>
              </p:cNvPr>
              <p:cNvGrpSpPr/>
              <p:nvPr/>
            </p:nvGrpSpPr>
            <p:grpSpPr>
              <a:xfrm>
                <a:off x="2016943" y="3068181"/>
                <a:ext cx="122591" cy="1550215"/>
                <a:chOff x="2016943" y="3068181"/>
                <a:chExt cx="122591" cy="1550215"/>
              </a:xfrm>
              <a:grpFill/>
            </p:grpSpPr>
            <p:sp>
              <p:nvSpPr>
                <p:cNvPr id="751" name="Freeform: Shape 750">
                  <a:extLst>
                    <a:ext uri="{FF2B5EF4-FFF2-40B4-BE49-F238E27FC236}">
                      <a16:creationId xmlns="" xmlns:a16="http://schemas.microsoft.com/office/drawing/2014/main" id="{6AF614BA-5223-45CB-A79A-C3504782A8BE}"/>
                    </a:ext>
                  </a:extLst>
                </p:cNvPr>
                <p:cNvSpPr/>
                <p:nvPr/>
              </p:nvSpPr>
              <p:spPr>
                <a:xfrm>
                  <a:off x="2068905" y="3104988"/>
                  <a:ext cx="17320" cy="1480106"/>
                </a:xfrm>
                <a:custGeom>
                  <a:avLst/>
                  <a:gdLst>
                    <a:gd name="connsiteX0" fmla="*/ 0 w 17320"/>
                    <a:gd name="connsiteY0" fmla="*/ 6495 h 1480106"/>
                    <a:gd name="connsiteX1" fmla="*/ 0 w 17320"/>
                    <a:gd name="connsiteY1" fmla="*/ 1470106 h 1480106"/>
                    <a:gd name="connsiteX2" fmla="*/ 17321 w 17320"/>
                    <a:gd name="connsiteY2" fmla="*/ 1470106 h 1480106"/>
                    <a:gd name="connsiteX3" fmla="*/ 17321 w 17320"/>
                    <a:gd name="connsiteY3" fmla="*/ 6495 h 1480106"/>
                    <a:gd name="connsiteX4" fmla="*/ 0 w 17320"/>
                    <a:gd name="connsiteY4" fmla="*/ 6495 h 1480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20" h="1480106">
                      <a:moveTo>
                        <a:pt x="0" y="6495"/>
                      </a:moveTo>
                      <a:cubicBezTo>
                        <a:pt x="0" y="491479"/>
                        <a:pt x="0" y="985123"/>
                        <a:pt x="0" y="1470106"/>
                      </a:cubicBezTo>
                      <a:cubicBezTo>
                        <a:pt x="0" y="1478767"/>
                        <a:pt x="17321" y="1487427"/>
                        <a:pt x="17321" y="1470106"/>
                      </a:cubicBezTo>
                      <a:cubicBezTo>
                        <a:pt x="17321" y="985123"/>
                        <a:pt x="17321" y="491479"/>
                        <a:pt x="17321" y="6495"/>
                      </a:cubicBezTo>
                      <a:cubicBezTo>
                        <a:pt x="17321" y="-2165"/>
                        <a:pt x="0" y="-2165"/>
                        <a:pt x="0" y="6495"/>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752" name="Freeform: Shape 751">
                  <a:extLst>
                    <a:ext uri="{FF2B5EF4-FFF2-40B4-BE49-F238E27FC236}">
                      <a16:creationId xmlns="" xmlns:a16="http://schemas.microsoft.com/office/drawing/2014/main" id="{4B4F82B8-4162-47D0-88BC-B4DFD05BC4FA}"/>
                    </a:ext>
                  </a:extLst>
                </p:cNvPr>
                <p:cNvSpPr/>
                <p:nvPr/>
              </p:nvSpPr>
              <p:spPr>
                <a:xfrm>
                  <a:off x="2016943" y="3068181"/>
                  <a:ext cx="122591" cy="129906"/>
                </a:xfrm>
                <a:custGeom>
                  <a:avLst/>
                  <a:gdLst>
                    <a:gd name="connsiteX0" fmla="*/ 60623 w 122591"/>
                    <a:gd name="connsiteY0" fmla="*/ 0 h 129906"/>
                    <a:gd name="connsiteX1" fmla="*/ 0 w 122591"/>
                    <a:gd name="connsiteY1" fmla="*/ 69283 h 129906"/>
                    <a:gd name="connsiteX2" fmla="*/ 60623 w 122591"/>
                    <a:gd name="connsiteY2" fmla="*/ 129906 h 129906"/>
                    <a:gd name="connsiteX3" fmla="*/ 121246 w 122591"/>
                    <a:gd name="connsiteY3" fmla="*/ 69283 h 129906"/>
                    <a:gd name="connsiteX4" fmla="*/ 60623 w 122591"/>
                    <a:gd name="connsiteY4" fmla="*/ 0 h 129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91" h="129906">
                      <a:moveTo>
                        <a:pt x="60623" y="0"/>
                      </a:moveTo>
                      <a:cubicBezTo>
                        <a:pt x="25981" y="0"/>
                        <a:pt x="0" y="34642"/>
                        <a:pt x="0" y="69283"/>
                      </a:cubicBezTo>
                      <a:cubicBezTo>
                        <a:pt x="0" y="103925"/>
                        <a:pt x="25981" y="129906"/>
                        <a:pt x="60623" y="129906"/>
                      </a:cubicBezTo>
                      <a:cubicBezTo>
                        <a:pt x="95265" y="129906"/>
                        <a:pt x="121246" y="103925"/>
                        <a:pt x="121246" y="69283"/>
                      </a:cubicBezTo>
                      <a:cubicBezTo>
                        <a:pt x="129906" y="34642"/>
                        <a:pt x="95265" y="0"/>
                        <a:pt x="60623" y="0"/>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753" name="Freeform: Shape 752">
                  <a:extLst>
                    <a:ext uri="{FF2B5EF4-FFF2-40B4-BE49-F238E27FC236}">
                      <a16:creationId xmlns="" xmlns:a16="http://schemas.microsoft.com/office/drawing/2014/main" id="{41455D2F-E947-4793-B135-B6CD636235B5}"/>
                    </a:ext>
                  </a:extLst>
                </p:cNvPr>
                <p:cNvSpPr/>
                <p:nvPr/>
              </p:nvSpPr>
              <p:spPr>
                <a:xfrm>
                  <a:off x="2016943" y="4488490"/>
                  <a:ext cx="122591" cy="129906"/>
                </a:xfrm>
                <a:custGeom>
                  <a:avLst/>
                  <a:gdLst>
                    <a:gd name="connsiteX0" fmla="*/ 60623 w 122591"/>
                    <a:gd name="connsiteY0" fmla="*/ 0 h 129906"/>
                    <a:gd name="connsiteX1" fmla="*/ 0 w 122591"/>
                    <a:gd name="connsiteY1" fmla="*/ 60623 h 129906"/>
                    <a:gd name="connsiteX2" fmla="*/ 60623 w 122591"/>
                    <a:gd name="connsiteY2" fmla="*/ 129906 h 129906"/>
                    <a:gd name="connsiteX3" fmla="*/ 121246 w 122591"/>
                    <a:gd name="connsiteY3" fmla="*/ 60623 h 129906"/>
                    <a:gd name="connsiteX4" fmla="*/ 60623 w 122591"/>
                    <a:gd name="connsiteY4" fmla="*/ 0 h 129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91" h="129906">
                      <a:moveTo>
                        <a:pt x="60623" y="0"/>
                      </a:moveTo>
                      <a:cubicBezTo>
                        <a:pt x="25981" y="0"/>
                        <a:pt x="0" y="25981"/>
                        <a:pt x="0" y="60623"/>
                      </a:cubicBezTo>
                      <a:cubicBezTo>
                        <a:pt x="0" y="95264"/>
                        <a:pt x="25981" y="129906"/>
                        <a:pt x="60623" y="129906"/>
                      </a:cubicBezTo>
                      <a:cubicBezTo>
                        <a:pt x="95265" y="129906"/>
                        <a:pt x="121246" y="95264"/>
                        <a:pt x="121246" y="60623"/>
                      </a:cubicBezTo>
                      <a:cubicBezTo>
                        <a:pt x="129906" y="25981"/>
                        <a:pt x="95265" y="0"/>
                        <a:pt x="60623" y="0"/>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697" name="Graphic 1">
                <a:extLst>
                  <a:ext uri="{FF2B5EF4-FFF2-40B4-BE49-F238E27FC236}">
                    <a16:creationId xmlns="" xmlns:a16="http://schemas.microsoft.com/office/drawing/2014/main" id="{CAD95A82-4CF5-4D14-934A-CB9A650C7E25}"/>
                  </a:ext>
                </a:extLst>
              </p:cNvPr>
              <p:cNvGrpSpPr/>
              <p:nvPr/>
            </p:nvGrpSpPr>
            <p:grpSpPr>
              <a:xfrm>
                <a:off x="2311397" y="3146125"/>
                <a:ext cx="121245" cy="1394327"/>
                <a:chOff x="2311397" y="3146125"/>
                <a:chExt cx="121245" cy="1394327"/>
              </a:xfrm>
              <a:grpFill/>
            </p:grpSpPr>
            <p:sp>
              <p:nvSpPr>
                <p:cNvPr id="748" name="Freeform: Shape 747">
                  <a:extLst>
                    <a:ext uri="{FF2B5EF4-FFF2-40B4-BE49-F238E27FC236}">
                      <a16:creationId xmlns="" xmlns:a16="http://schemas.microsoft.com/office/drawing/2014/main" id="{DBB3BF2D-D84A-4DE9-AC00-DE1D84E41483}"/>
                    </a:ext>
                  </a:extLst>
                </p:cNvPr>
                <p:cNvSpPr/>
                <p:nvPr/>
              </p:nvSpPr>
              <p:spPr>
                <a:xfrm>
                  <a:off x="2363360" y="3182931"/>
                  <a:ext cx="17320" cy="1324218"/>
                </a:xfrm>
                <a:custGeom>
                  <a:avLst/>
                  <a:gdLst>
                    <a:gd name="connsiteX0" fmla="*/ 0 w 17320"/>
                    <a:gd name="connsiteY0" fmla="*/ 6495 h 1324218"/>
                    <a:gd name="connsiteX1" fmla="*/ 0 w 17320"/>
                    <a:gd name="connsiteY1" fmla="*/ 1314219 h 1324218"/>
                    <a:gd name="connsiteX2" fmla="*/ 17321 w 17320"/>
                    <a:gd name="connsiteY2" fmla="*/ 1314219 h 1324218"/>
                    <a:gd name="connsiteX3" fmla="*/ 17321 w 17320"/>
                    <a:gd name="connsiteY3" fmla="*/ 6495 h 1324218"/>
                    <a:gd name="connsiteX4" fmla="*/ 0 w 17320"/>
                    <a:gd name="connsiteY4" fmla="*/ 6495 h 1324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20" h="1324218">
                      <a:moveTo>
                        <a:pt x="0" y="6495"/>
                      </a:moveTo>
                      <a:cubicBezTo>
                        <a:pt x="0" y="439516"/>
                        <a:pt x="0" y="881198"/>
                        <a:pt x="0" y="1314219"/>
                      </a:cubicBezTo>
                      <a:cubicBezTo>
                        <a:pt x="0" y="1322879"/>
                        <a:pt x="17321" y="1331539"/>
                        <a:pt x="17321" y="1314219"/>
                      </a:cubicBezTo>
                      <a:cubicBezTo>
                        <a:pt x="17321" y="881198"/>
                        <a:pt x="17321" y="439516"/>
                        <a:pt x="17321" y="6495"/>
                      </a:cubicBezTo>
                      <a:cubicBezTo>
                        <a:pt x="17321" y="-2165"/>
                        <a:pt x="0" y="-2165"/>
                        <a:pt x="0" y="6495"/>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749" name="Freeform: Shape 748">
                  <a:extLst>
                    <a:ext uri="{FF2B5EF4-FFF2-40B4-BE49-F238E27FC236}">
                      <a16:creationId xmlns="" xmlns:a16="http://schemas.microsoft.com/office/drawing/2014/main" id="{47A40C95-B1F5-4823-A0F6-D4DDD35C0EEA}"/>
                    </a:ext>
                  </a:extLst>
                </p:cNvPr>
                <p:cNvSpPr/>
                <p:nvPr/>
              </p:nvSpPr>
              <p:spPr>
                <a:xfrm>
                  <a:off x="2311397" y="3146125"/>
                  <a:ext cx="121245" cy="130257"/>
                </a:xfrm>
                <a:custGeom>
                  <a:avLst/>
                  <a:gdLst>
                    <a:gd name="connsiteX0" fmla="*/ 60623 w 121245"/>
                    <a:gd name="connsiteY0" fmla="*/ 8660 h 130257"/>
                    <a:gd name="connsiteX1" fmla="*/ 0 w 121245"/>
                    <a:gd name="connsiteY1" fmla="*/ 34642 h 130257"/>
                    <a:gd name="connsiteX2" fmla="*/ 60623 w 121245"/>
                    <a:gd name="connsiteY2" fmla="*/ 121246 h 130257"/>
                    <a:gd name="connsiteX3" fmla="*/ 121246 w 121245"/>
                    <a:gd name="connsiteY3" fmla="*/ 103925 h 130257"/>
                    <a:gd name="connsiteX4" fmla="*/ 60623 w 121245"/>
                    <a:gd name="connsiteY4" fmla="*/ 8660 h 130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30257">
                      <a:moveTo>
                        <a:pt x="60623" y="8660"/>
                      </a:moveTo>
                      <a:cubicBezTo>
                        <a:pt x="25981" y="-8660"/>
                        <a:pt x="0" y="0"/>
                        <a:pt x="0" y="34642"/>
                      </a:cubicBezTo>
                      <a:cubicBezTo>
                        <a:pt x="0" y="69283"/>
                        <a:pt x="25981" y="103925"/>
                        <a:pt x="60623" y="121246"/>
                      </a:cubicBezTo>
                      <a:cubicBezTo>
                        <a:pt x="95265" y="138567"/>
                        <a:pt x="121246" y="129906"/>
                        <a:pt x="121246" y="103925"/>
                      </a:cubicBezTo>
                      <a:cubicBezTo>
                        <a:pt x="121246" y="69283"/>
                        <a:pt x="95265" y="25981"/>
                        <a:pt x="60623" y="8660"/>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750" name="Freeform: Shape 749">
                  <a:extLst>
                    <a:ext uri="{FF2B5EF4-FFF2-40B4-BE49-F238E27FC236}">
                      <a16:creationId xmlns="" xmlns:a16="http://schemas.microsoft.com/office/drawing/2014/main" id="{6354A3A6-69D4-4DB4-A1EF-8E257B271EDC}"/>
                    </a:ext>
                  </a:extLst>
                </p:cNvPr>
                <p:cNvSpPr/>
                <p:nvPr/>
              </p:nvSpPr>
              <p:spPr>
                <a:xfrm>
                  <a:off x="2311397" y="4410195"/>
                  <a:ext cx="121245" cy="130257"/>
                </a:xfrm>
                <a:custGeom>
                  <a:avLst/>
                  <a:gdLst>
                    <a:gd name="connsiteX0" fmla="*/ 60623 w 121245"/>
                    <a:gd name="connsiteY0" fmla="*/ 9011 h 130257"/>
                    <a:gd name="connsiteX1" fmla="*/ 0 w 121245"/>
                    <a:gd name="connsiteY1" fmla="*/ 95615 h 130257"/>
                    <a:gd name="connsiteX2" fmla="*/ 60623 w 121245"/>
                    <a:gd name="connsiteY2" fmla="*/ 121597 h 130257"/>
                    <a:gd name="connsiteX3" fmla="*/ 121246 w 121245"/>
                    <a:gd name="connsiteY3" fmla="*/ 26332 h 130257"/>
                    <a:gd name="connsiteX4" fmla="*/ 60623 w 121245"/>
                    <a:gd name="connsiteY4" fmla="*/ 9011 h 130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30257">
                      <a:moveTo>
                        <a:pt x="60623" y="9011"/>
                      </a:moveTo>
                      <a:cubicBezTo>
                        <a:pt x="25981" y="26332"/>
                        <a:pt x="0" y="60974"/>
                        <a:pt x="0" y="95615"/>
                      </a:cubicBezTo>
                      <a:cubicBezTo>
                        <a:pt x="0" y="130257"/>
                        <a:pt x="25981" y="138918"/>
                        <a:pt x="60623" y="121597"/>
                      </a:cubicBezTo>
                      <a:cubicBezTo>
                        <a:pt x="95265" y="104276"/>
                        <a:pt x="121246" y="60974"/>
                        <a:pt x="121246" y="26332"/>
                      </a:cubicBezTo>
                      <a:cubicBezTo>
                        <a:pt x="121246" y="351"/>
                        <a:pt x="95265" y="-8309"/>
                        <a:pt x="60623" y="9011"/>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698" name="Graphic 1">
                <a:extLst>
                  <a:ext uri="{FF2B5EF4-FFF2-40B4-BE49-F238E27FC236}">
                    <a16:creationId xmlns="" xmlns:a16="http://schemas.microsoft.com/office/drawing/2014/main" id="{41F0ED1C-0CEC-47FE-98A6-64F82238AC34}"/>
                  </a:ext>
                </a:extLst>
              </p:cNvPr>
              <p:cNvGrpSpPr/>
              <p:nvPr/>
            </p:nvGrpSpPr>
            <p:grpSpPr>
              <a:xfrm>
                <a:off x="2597191" y="3347528"/>
                <a:ext cx="121245" cy="991519"/>
                <a:chOff x="2597191" y="3347528"/>
                <a:chExt cx="121245" cy="991519"/>
              </a:xfrm>
              <a:grpFill/>
            </p:grpSpPr>
            <p:sp>
              <p:nvSpPr>
                <p:cNvPr id="745" name="Freeform: Shape 744">
                  <a:extLst>
                    <a:ext uri="{FF2B5EF4-FFF2-40B4-BE49-F238E27FC236}">
                      <a16:creationId xmlns="" xmlns:a16="http://schemas.microsoft.com/office/drawing/2014/main" id="{DE44FA6A-F2B2-4462-A71C-82BDCAFE19FC}"/>
                    </a:ext>
                  </a:extLst>
                </p:cNvPr>
                <p:cNvSpPr/>
                <p:nvPr/>
              </p:nvSpPr>
              <p:spPr>
                <a:xfrm>
                  <a:off x="2649153" y="3395937"/>
                  <a:ext cx="17320" cy="903363"/>
                </a:xfrm>
                <a:custGeom>
                  <a:avLst/>
                  <a:gdLst>
                    <a:gd name="connsiteX0" fmla="*/ 0 w 17320"/>
                    <a:gd name="connsiteY0" fmla="*/ 10000 h 903363"/>
                    <a:gd name="connsiteX1" fmla="*/ 0 w 17320"/>
                    <a:gd name="connsiteY1" fmla="*/ 893363 h 903363"/>
                    <a:gd name="connsiteX2" fmla="*/ 17321 w 17320"/>
                    <a:gd name="connsiteY2" fmla="*/ 893363 h 903363"/>
                    <a:gd name="connsiteX3" fmla="*/ 17321 w 17320"/>
                    <a:gd name="connsiteY3" fmla="*/ 10000 h 903363"/>
                    <a:gd name="connsiteX4" fmla="*/ 0 w 17320"/>
                    <a:gd name="connsiteY4" fmla="*/ 10000 h 903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20" h="903363">
                      <a:moveTo>
                        <a:pt x="0" y="10000"/>
                      </a:moveTo>
                      <a:cubicBezTo>
                        <a:pt x="0" y="304454"/>
                        <a:pt x="0" y="598909"/>
                        <a:pt x="0" y="893363"/>
                      </a:cubicBezTo>
                      <a:cubicBezTo>
                        <a:pt x="0" y="902023"/>
                        <a:pt x="17321" y="910684"/>
                        <a:pt x="17321" y="893363"/>
                      </a:cubicBezTo>
                      <a:cubicBezTo>
                        <a:pt x="17321" y="598909"/>
                        <a:pt x="17321" y="304454"/>
                        <a:pt x="17321" y="10000"/>
                      </a:cubicBezTo>
                      <a:cubicBezTo>
                        <a:pt x="17321" y="1340"/>
                        <a:pt x="0" y="-7321"/>
                        <a:pt x="0" y="10000"/>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746" name="Freeform: Shape 745">
                  <a:extLst>
                    <a:ext uri="{FF2B5EF4-FFF2-40B4-BE49-F238E27FC236}">
                      <a16:creationId xmlns="" xmlns:a16="http://schemas.microsoft.com/office/drawing/2014/main" id="{173F222E-EFFB-44A3-9E79-26CF766EE6B1}"/>
                    </a:ext>
                  </a:extLst>
                </p:cNvPr>
                <p:cNvSpPr/>
                <p:nvPr/>
              </p:nvSpPr>
              <p:spPr>
                <a:xfrm>
                  <a:off x="2597191" y="3347528"/>
                  <a:ext cx="121245" cy="140544"/>
                </a:xfrm>
                <a:custGeom>
                  <a:avLst/>
                  <a:gdLst>
                    <a:gd name="connsiteX0" fmla="*/ 0 w 121245"/>
                    <a:gd name="connsiteY0" fmla="*/ 15107 h 140544"/>
                    <a:gd name="connsiteX1" fmla="*/ 60623 w 121245"/>
                    <a:gd name="connsiteY1" fmla="*/ 110371 h 140544"/>
                    <a:gd name="connsiteX2" fmla="*/ 121246 w 121245"/>
                    <a:gd name="connsiteY2" fmla="*/ 127692 h 140544"/>
                    <a:gd name="connsiteX3" fmla="*/ 60623 w 121245"/>
                    <a:gd name="connsiteY3" fmla="*/ 32427 h 140544"/>
                    <a:gd name="connsiteX4" fmla="*/ 0 w 121245"/>
                    <a:gd name="connsiteY4" fmla="*/ 15107 h 140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40544">
                      <a:moveTo>
                        <a:pt x="0" y="15107"/>
                      </a:moveTo>
                      <a:cubicBezTo>
                        <a:pt x="0" y="41088"/>
                        <a:pt x="25982" y="75730"/>
                        <a:pt x="60623" y="110371"/>
                      </a:cubicBezTo>
                      <a:cubicBezTo>
                        <a:pt x="95265" y="136353"/>
                        <a:pt x="121246" y="153673"/>
                        <a:pt x="121246" y="127692"/>
                      </a:cubicBezTo>
                      <a:cubicBezTo>
                        <a:pt x="121246" y="110371"/>
                        <a:pt x="95265" y="67069"/>
                        <a:pt x="60623" y="32427"/>
                      </a:cubicBezTo>
                      <a:cubicBezTo>
                        <a:pt x="25982" y="-2214"/>
                        <a:pt x="0" y="-10875"/>
                        <a:pt x="0" y="15107"/>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747" name="Freeform: Shape 746">
                  <a:extLst>
                    <a:ext uri="{FF2B5EF4-FFF2-40B4-BE49-F238E27FC236}">
                      <a16:creationId xmlns="" xmlns:a16="http://schemas.microsoft.com/office/drawing/2014/main" id="{B6B31084-D813-4938-8EEC-6D043E94079D}"/>
                    </a:ext>
                  </a:extLst>
                </p:cNvPr>
                <p:cNvSpPr/>
                <p:nvPr/>
              </p:nvSpPr>
              <p:spPr>
                <a:xfrm>
                  <a:off x="2597191" y="4202345"/>
                  <a:ext cx="121245" cy="136703"/>
                </a:xfrm>
                <a:custGeom>
                  <a:avLst/>
                  <a:gdLst>
                    <a:gd name="connsiteX0" fmla="*/ 60623 w 121245"/>
                    <a:gd name="connsiteY0" fmla="*/ 26332 h 136703"/>
                    <a:gd name="connsiteX1" fmla="*/ 0 w 121245"/>
                    <a:gd name="connsiteY1" fmla="*/ 121597 h 136703"/>
                    <a:gd name="connsiteX2" fmla="*/ 60623 w 121245"/>
                    <a:gd name="connsiteY2" fmla="*/ 104276 h 136703"/>
                    <a:gd name="connsiteX3" fmla="*/ 121246 w 121245"/>
                    <a:gd name="connsiteY3" fmla="*/ 9011 h 136703"/>
                    <a:gd name="connsiteX4" fmla="*/ 60623 w 121245"/>
                    <a:gd name="connsiteY4" fmla="*/ 26332 h 136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36703">
                      <a:moveTo>
                        <a:pt x="60623" y="26332"/>
                      </a:moveTo>
                      <a:cubicBezTo>
                        <a:pt x="25982" y="52313"/>
                        <a:pt x="0" y="95616"/>
                        <a:pt x="0" y="121597"/>
                      </a:cubicBezTo>
                      <a:cubicBezTo>
                        <a:pt x="0" y="147578"/>
                        <a:pt x="25982" y="138918"/>
                        <a:pt x="60623" y="104276"/>
                      </a:cubicBezTo>
                      <a:cubicBezTo>
                        <a:pt x="95265" y="69634"/>
                        <a:pt x="121246" y="26332"/>
                        <a:pt x="121246" y="9011"/>
                      </a:cubicBezTo>
                      <a:cubicBezTo>
                        <a:pt x="121246" y="-8310"/>
                        <a:pt x="95265" y="351"/>
                        <a:pt x="60623" y="26332"/>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699" name="Graphic 1">
                <a:extLst>
                  <a:ext uri="{FF2B5EF4-FFF2-40B4-BE49-F238E27FC236}">
                    <a16:creationId xmlns="" xmlns:a16="http://schemas.microsoft.com/office/drawing/2014/main" id="{05A280A5-B75B-427E-975D-FF9EDDC32635}"/>
                  </a:ext>
                </a:extLst>
              </p:cNvPr>
              <p:cNvGrpSpPr/>
              <p:nvPr/>
            </p:nvGrpSpPr>
            <p:grpSpPr>
              <a:xfrm>
                <a:off x="2882985" y="3646769"/>
                <a:ext cx="129906" cy="393037"/>
                <a:chOff x="2882985" y="3646769"/>
                <a:chExt cx="129906" cy="393037"/>
              </a:xfrm>
              <a:grpFill/>
            </p:grpSpPr>
            <p:sp>
              <p:nvSpPr>
                <p:cNvPr id="742" name="Freeform: Shape 741">
                  <a:extLst>
                    <a:ext uri="{FF2B5EF4-FFF2-40B4-BE49-F238E27FC236}">
                      <a16:creationId xmlns="" xmlns:a16="http://schemas.microsoft.com/office/drawing/2014/main" id="{5AC845D1-C21B-45F6-A390-E7EE9033EA33}"/>
                    </a:ext>
                  </a:extLst>
                </p:cNvPr>
                <p:cNvSpPr/>
                <p:nvPr/>
              </p:nvSpPr>
              <p:spPr>
                <a:xfrm>
                  <a:off x="2934947" y="3702556"/>
                  <a:ext cx="19088" cy="276308"/>
                </a:xfrm>
                <a:custGeom>
                  <a:avLst/>
                  <a:gdLst>
                    <a:gd name="connsiteX0" fmla="*/ 0 w 19088"/>
                    <a:gd name="connsiteY0" fmla="*/ 6495 h 276308"/>
                    <a:gd name="connsiteX1" fmla="*/ 0 w 19088"/>
                    <a:gd name="connsiteY1" fmla="*/ 266308 h 276308"/>
                    <a:gd name="connsiteX2" fmla="*/ 17321 w 19088"/>
                    <a:gd name="connsiteY2" fmla="*/ 266308 h 276308"/>
                    <a:gd name="connsiteX3" fmla="*/ 17321 w 19088"/>
                    <a:gd name="connsiteY3" fmla="*/ 6495 h 276308"/>
                    <a:gd name="connsiteX4" fmla="*/ 0 w 19088"/>
                    <a:gd name="connsiteY4" fmla="*/ 6495 h 276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88" h="276308">
                      <a:moveTo>
                        <a:pt x="0" y="6495"/>
                      </a:moveTo>
                      <a:cubicBezTo>
                        <a:pt x="0" y="93100"/>
                        <a:pt x="0" y="179704"/>
                        <a:pt x="0" y="266308"/>
                      </a:cubicBezTo>
                      <a:cubicBezTo>
                        <a:pt x="0" y="274968"/>
                        <a:pt x="17321" y="283629"/>
                        <a:pt x="17321" y="266308"/>
                      </a:cubicBezTo>
                      <a:cubicBezTo>
                        <a:pt x="17321" y="179704"/>
                        <a:pt x="17321" y="93100"/>
                        <a:pt x="17321" y="6495"/>
                      </a:cubicBezTo>
                      <a:cubicBezTo>
                        <a:pt x="25981" y="-2165"/>
                        <a:pt x="0" y="-2165"/>
                        <a:pt x="0" y="6495"/>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743" name="Freeform: Shape 742">
                  <a:extLst>
                    <a:ext uri="{FF2B5EF4-FFF2-40B4-BE49-F238E27FC236}">
                      <a16:creationId xmlns="" xmlns:a16="http://schemas.microsoft.com/office/drawing/2014/main" id="{92690699-0E8C-48DD-88BA-B3AD1FA52937}"/>
                    </a:ext>
                  </a:extLst>
                </p:cNvPr>
                <p:cNvSpPr/>
                <p:nvPr/>
              </p:nvSpPr>
              <p:spPr>
                <a:xfrm>
                  <a:off x="2882985" y="3646769"/>
                  <a:ext cx="121245" cy="140226"/>
                </a:xfrm>
                <a:custGeom>
                  <a:avLst/>
                  <a:gdLst>
                    <a:gd name="connsiteX0" fmla="*/ 0 w 121245"/>
                    <a:gd name="connsiteY0" fmla="*/ 1659 h 140226"/>
                    <a:gd name="connsiteX1" fmla="*/ 60623 w 121245"/>
                    <a:gd name="connsiteY1" fmla="*/ 79603 h 140226"/>
                    <a:gd name="connsiteX2" fmla="*/ 121246 w 121245"/>
                    <a:gd name="connsiteY2" fmla="*/ 140226 h 140226"/>
                    <a:gd name="connsiteX3" fmla="*/ 60623 w 121245"/>
                    <a:gd name="connsiteY3" fmla="*/ 62282 h 140226"/>
                    <a:gd name="connsiteX4" fmla="*/ 0 w 121245"/>
                    <a:gd name="connsiteY4" fmla="*/ 1659 h 140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40226">
                      <a:moveTo>
                        <a:pt x="0" y="1659"/>
                      </a:moveTo>
                      <a:cubicBezTo>
                        <a:pt x="0" y="10320"/>
                        <a:pt x="25981" y="44961"/>
                        <a:pt x="60623" y="79603"/>
                      </a:cubicBezTo>
                      <a:cubicBezTo>
                        <a:pt x="95264" y="114245"/>
                        <a:pt x="121246" y="140226"/>
                        <a:pt x="121246" y="140226"/>
                      </a:cubicBezTo>
                      <a:cubicBezTo>
                        <a:pt x="121246" y="140226"/>
                        <a:pt x="95264" y="96924"/>
                        <a:pt x="60623" y="62282"/>
                      </a:cubicBezTo>
                      <a:cubicBezTo>
                        <a:pt x="34641" y="18980"/>
                        <a:pt x="0" y="-7001"/>
                        <a:pt x="0" y="1659"/>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744" name="Freeform: Shape 743">
                  <a:extLst>
                    <a:ext uri="{FF2B5EF4-FFF2-40B4-BE49-F238E27FC236}">
                      <a16:creationId xmlns="" xmlns:a16="http://schemas.microsoft.com/office/drawing/2014/main" id="{293DD41A-9A97-404B-BC04-16EC82D077C2}"/>
                    </a:ext>
                  </a:extLst>
                </p:cNvPr>
                <p:cNvSpPr/>
                <p:nvPr/>
              </p:nvSpPr>
              <p:spPr>
                <a:xfrm>
                  <a:off x="2891645" y="3898235"/>
                  <a:ext cx="121245" cy="141572"/>
                </a:xfrm>
                <a:custGeom>
                  <a:avLst/>
                  <a:gdLst>
                    <a:gd name="connsiteX0" fmla="*/ 60623 w 121245"/>
                    <a:gd name="connsiteY0" fmla="*/ 61969 h 141572"/>
                    <a:gd name="connsiteX1" fmla="*/ 0 w 121245"/>
                    <a:gd name="connsiteY1" fmla="*/ 139913 h 141572"/>
                    <a:gd name="connsiteX2" fmla="*/ 60623 w 121245"/>
                    <a:gd name="connsiteY2" fmla="*/ 79290 h 141572"/>
                    <a:gd name="connsiteX3" fmla="*/ 121246 w 121245"/>
                    <a:gd name="connsiteY3" fmla="*/ 1346 h 141572"/>
                    <a:gd name="connsiteX4" fmla="*/ 60623 w 121245"/>
                    <a:gd name="connsiteY4" fmla="*/ 61969 h 141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41572">
                      <a:moveTo>
                        <a:pt x="60623" y="61969"/>
                      </a:moveTo>
                      <a:cubicBezTo>
                        <a:pt x="25981" y="96611"/>
                        <a:pt x="0" y="131252"/>
                        <a:pt x="0" y="139913"/>
                      </a:cubicBezTo>
                      <a:cubicBezTo>
                        <a:pt x="0" y="148573"/>
                        <a:pt x="25981" y="122592"/>
                        <a:pt x="60623" y="79290"/>
                      </a:cubicBezTo>
                      <a:cubicBezTo>
                        <a:pt x="95264" y="35988"/>
                        <a:pt x="121246" y="1346"/>
                        <a:pt x="121246" y="1346"/>
                      </a:cubicBezTo>
                      <a:cubicBezTo>
                        <a:pt x="121246" y="-7314"/>
                        <a:pt x="95264" y="27327"/>
                        <a:pt x="60623" y="61969"/>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700" name="Graphic 1">
                <a:extLst>
                  <a:ext uri="{FF2B5EF4-FFF2-40B4-BE49-F238E27FC236}">
                    <a16:creationId xmlns="" xmlns:a16="http://schemas.microsoft.com/office/drawing/2014/main" id="{EBE54D8F-BD22-438A-8BAC-36E57C56D9C7}"/>
                  </a:ext>
                </a:extLst>
              </p:cNvPr>
              <p:cNvGrpSpPr/>
              <p:nvPr/>
            </p:nvGrpSpPr>
            <p:grpSpPr>
              <a:xfrm>
                <a:off x="3177439" y="3568807"/>
                <a:ext cx="121245" cy="540789"/>
                <a:chOff x="3177439" y="3568807"/>
                <a:chExt cx="121245" cy="540789"/>
              </a:xfrm>
              <a:grpFill/>
            </p:grpSpPr>
            <p:sp>
              <p:nvSpPr>
                <p:cNvPr id="739" name="Freeform: Shape 738">
                  <a:extLst>
                    <a:ext uri="{FF2B5EF4-FFF2-40B4-BE49-F238E27FC236}">
                      <a16:creationId xmlns="" xmlns:a16="http://schemas.microsoft.com/office/drawing/2014/main" id="{C54C999E-80F5-4E0F-A761-BC3E9AE21BB0}"/>
                    </a:ext>
                  </a:extLst>
                </p:cNvPr>
                <p:cNvSpPr/>
                <p:nvPr/>
              </p:nvSpPr>
              <p:spPr>
                <a:xfrm>
                  <a:off x="3229402" y="3624613"/>
                  <a:ext cx="17320" cy="423535"/>
                </a:xfrm>
                <a:custGeom>
                  <a:avLst/>
                  <a:gdLst>
                    <a:gd name="connsiteX0" fmla="*/ 0 w 17320"/>
                    <a:gd name="connsiteY0" fmla="*/ 6495 h 423535"/>
                    <a:gd name="connsiteX1" fmla="*/ 0 w 17320"/>
                    <a:gd name="connsiteY1" fmla="*/ 413535 h 423535"/>
                    <a:gd name="connsiteX2" fmla="*/ 17321 w 17320"/>
                    <a:gd name="connsiteY2" fmla="*/ 413535 h 423535"/>
                    <a:gd name="connsiteX3" fmla="*/ 17321 w 17320"/>
                    <a:gd name="connsiteY3" fmla="*/ 6495 h 423535"/>
                    <a:gd name="connsiteX4" fmla="*/ 0 w 17320"/>
                    <a:gd name="connsiteY4" fmla="*/ 6495 h 423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20" h="423535">
                      <a:moveTo>
                        <a:pt x="0" y="6495"/>
                      </a:moveTo>
                      <a:cubicBezTo>
                        <a:pt x="0" y="145062"/>
                        <a:pt x="0" y="283629"/>
                        <a:pt x="0" y="413535"/>
                      </a:cubicBezTo>
                      <a:cubicBezTo>
                        <a:pt x="0" y="422195"/>
                        <a:pt x="17321" y="430856"/>
                        <a:pt x="17321" y="413535"/>
                      </a:cubicBezTo>
                      <a:cubicBezTo>
                        <a:pt x="17321" y="274968"/>
                        <a:pt x="17321" y="136402"/>
                        <a:pt x="17321" y="6495"/>
                      </a:cubicBezTo>
                      <a:cubicBezTo>
                        <a:pt x="17321" y="-2165"/>
                        <a:pt x="0" y="-2165"/>
                        <a:pt x="0" y="6495"/>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740" name="Freeform: Shape 739">
                  <a:extLst>
                    <a:ext uri="{FF2B5EF4-FFF2-40B4-BE49-F238E27FC236}">
                      <a16:creationId xmlns="" xmlns:a16="http://schemas.microsoft.com/office/drawing/2014/main" id="{A88DF118-9D5E-405A-802C-621347DE5F17}"/>
                    </a:ext>
                  </a:extLst>
                </p:cNvPr>
                <p:cNvSpPr/>
                <p:nvPr/>
              </p:nvSpPr>
              <p:spPr>
                <a:xfrm>
                  <a:off x="3177439" y="3968864"/>
                  <a:ext cx="121245" cy="140731"/>
                </a:xfrm>
                <a:custGeom>
                  <a:avLst/>
                  <a:gdLst>
                    <a:gd name="connsiteX0" fmla="*/ 0 w 121245"/>
                    <a:gd name="connsiteY0" fmla="*/ 0 h 140731"/>
                    <a:gd name="connsiteX1" fmla="*/ 60623 w 121245"/>
                    <a:gd name="connsiteY1" fmla="*/ 86604 h 140731"/>
                    <a:gd name="connsiteX2" fmla="*/ 121246 w 121245"/>
                    <a:gd name="connsiteY2" fmla="*/ 138567 h 140731"/>
                    <a:gd name="connsiteX3" fmla="*/ 60623 w 121245"/>
                    <a:gd name="connsiteY3" fmla="*/ 51962 h 140731"/>
                    <a:gd name="connsiteX4" fmla="*/ 0 w 121245"/>
                    <a:gd name="connsiteY4" fmla="*/ 0 h 140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40731">
                      <a:moveTo>
                        <a:pt x="0" y="0"/>
                      </a:moveTo>
                      <a:cubicBezTo>
                        <a:pt x="0" y="8660"/>
                        <a:pt x="25981" y="43302"/>
                        <a:pt x="60623" y="86604"/>
                      </a:cubicBezTo>
                      <a:cubicBezTo>
                        <a:pt x="95265" y="129906"/>
                        <a:pt x="121246" y="147227"/>
                        <a:pt x="121246" y="138567"/>
                      </a:cubicBezTo>
                      <a:cubicBezTo>
                        <a:pt x="121246" y="121246"/>
                        <a:pt x="95265" y="86604"/>
                        <a:pt x="60623" y="51962"/>
                      </a:cubicBezTo>
                      <a:cubicBezTo>
                        <a:pt x="25981" y="17321"/>
                        <a:pt x="0" y="0"/>
                        <a:pt x="0" y="0"/>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741" name="Freeform: Shape 740">
                  <a:extLst>
                    <a:ext uri="{FF2B5EF4-FFF2-40B4-BE49-F238E27FC236}">
                      <a16:creationId xmlns="" xmlns:a16="http://schemas.microsoft.com/office/drawing/2014/main" id="{F39DBB27-9F1E-4BD1-80F0-823FB7A88860}"/>
                    </a:ext>
                  </a:extLst>
                </p:cNvPr>
                <p:cNvSpPr/>
                <p:nvPr/>
              </p:nvSpPr>
              <p:spPr>
                <a:xfrm>
                  <a:off x="3177439" y="3568807"/>
                  <a:ext cx="121245" cy="141923"/>
                </a:xfrm>
                <a:custGeom>
                  <a:avLst/>
                  <a:gdLst>
                    <a:gd name="connsiteX0" fmla="*/ 60623 w 121245"/>
                    <a:gd name="connsiteY0" fmla="*/ 53641 h 141923"/>
                    <a:gd name="connsiteX1" fmla="*/ 0 w 121245"/>
                    <a:gd name="connsiteY1" fmla="*/ 140245 h 141923"/>
                    <a:gd name="connsiteX2" fmla="*/ 60623 w 121245"/>
                    <a:gd name="connsiteY2" fmla="*/ 88283 h 141923"/>
                    <a:gd name="connsiteX3" fmla="*/ 121246 w 121245"/>
                    <a:gd name="connsiteY3" fmla="*/ 1679 h 141923"/>
                    <a:gd name="connsiteX4" fmla="*/ 60623 w 121245"/>
                    <a:gd name="connsiteY4" fmla="*/ 53641 h 141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41923">
                      <a:moveTo>
                        <a:pt x="60623" y="53641"/>
                      </a:moveTo>
                      <a:cubicBezTo>
                        <a:pt x="25981" y="96943"/>
                        <a:pt x="0" y="131585"/>
                        <a:pt x="0" y="140245"/>
                      </a:cubicBezTo>
                      <a:cubicBezTo>
                        <a:pt x="0" y="148906"/>
                        <a:pt x="25981" y="122924"/>
                        <a:pt x="60623" y="88283"/>
                      </a:cubicBezTo>
                      <a:cubicBezTo>
                        <a:pt x="95265" y="53641"/>
                        <a:pt x="121246" y="18999"/>
                        <a:pt x="121246" y="1679"/>
                      </a:cubicBezTo>
                      <a:cubicBezTo>
                        <a:pt x="121246" y="-6982"/>
                        <a:pt x="95265" y="18999"/>
                        <a:pt x="60623" y="53641"/>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701" name="Graphic 1">
                <a:extLst>
                  <a:ext uri="{FF2B5EF4-FFF2-40B4-BE49-F238E27FC236}">
                    <a16:creationId xmlns="" xmlns:a16="http://schemas.microsoft.com/office/drawing/2014/main" id="{0F5F8EAC-57E4-410D-ACEA-AF922424EA9B}"/>
                  </a:ext>
                </a:extLst>
              </p:cNvPr>
              <p:cNvGrpSpPr/>
              <p:nvPr/>
            </p:nvGrpSpPr>
            <p:grpSpPr>
              <a:xfrm>
                <a:off x="3463233" y="3292153"/>
                <a:ext cx="122591" cy="1102271"/>
                <a:chOff x="3463233" y="3292153"/>
                <a:chExt cx="122591" cy="1102271"/>
              </a:xfrm>
              <a:grpFill/>
            </p:grpSpPr>
            <p:sp>
              <p:nvSpPr>
                <p:cNvPr id="736" name="Freeform: Shape 735">
                  <a:extLst>
                    <a:ext uri="{FF2B5EF4-FFF2-40B4-BE49-F238E27FC236}">
                      <a16:creationId xmlns="" xmlns:a16="http://schemas.microsoft.com/office/drawing/2014/main" id="{62ACF932-2D7A-4908-B2E1-A3A26B4D9A44}"/>
                    </a:ext>
                  </a:extLst>
                </p:cNvPr>
                <p:cNvSpPr/>
                <p:nvPr/>
              </p:nvSpPr>
              <p:spPr>
                <a:xfrm>
                  <a:off x="3515195" y="3330158"/>
                  <a:ext cx="17320" cy="1012443"/>
                </a:xfrm>
                <a:custGeom>
                  <a:avLst/>
                  <a:gdLst>
                    <a:gd name="connsiteX0" fmla="*/ 0 w 17320"/>
                    <a:gd name="connsiteY0" fmla="*/ 6495 h 1012443"/>
                    <a:gd name="connsiteX1" fmla="*/ 0 w 17320"/>
                    <a:gd name="connsiteY1" fmla="*/ 1002443 h 1012443"/>
                    <a:gd name="connsiteX2" fmla="*/ 17321 w 17320"/>
                    <a:gd name="connsiteY2" fmla="*/ 1002443 h 1012443"/>
                    <a:gd name="connsiteX3" fmla="*/ 17321 w 17320"/>
                    <a:gd name="connsiteY3" fmla="*/ 6495 h 1012443"/>
                    <a:gd name="connsiteX4" fmla="*/ 0 w 17320"/>
                    <a:gd name="connsiteY4" fmla="*/ 6495 h 1012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20" h="1012443">
                      <a:moveTo>
                        <a:pt x="0" y="6495"/>
                      </a:moveTo>
                      <a:cubicBezTo>
                        <a:pt x="0" y="335591"/>
                        <a:pt x="0" y="673348"/>
                        <a:pt x="0" y="1002443"/>
                      </a:cubicBezTo>
                      <a:cubicBezTo>
                        <a:pt x="0" y="1011104"/>
                        <a:pt x="17321" y="1019764"/>
                        <a:pt x="17321" y="1002443"/>
                      </a:cubicBezTo>
                      <a:cubicBezTo>
                        <a:pt x="17321" y="673348"/>
                        <a:pt x="17321" y="335591"/>
                        <a:pt x="17321" y="6495"/>
                      </a:cubicBezTo>
                      <a:cubicBezTo>
                        <a:pt x="17321" y="-2165"/>
                        <a:pt x="0" y="-2165"/>
                        <a:pt x="0" y="6495"/>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737" name="Freeform: Shape 736">
                  <a:extLst>
                    <a:ext uri="{FF2B5EF4-FFF2-40B4-BE49-F238E27FC236}">
                      <a16:creationId xmlns="" xmlns:a16="http://schemas.microsoft.com/office/drawing/2014/main" id="{F354E23A-397C-4CDB-9197-285D608D31A0}"/>
                    </a:ext>
                  </a:extLst>
                </p:cNvPr>
                <p:cNvSpPr/>
                <p:nvPr/>
              </p:nvSpPr>
              <p:spPr>
                <a:xfrm>
                  <a:off x="3463233" y="4256292"/>
                  <a:ext cx="122591" cy="138132"/>
                </a:xfrm>
                <a:custGeom>
                  <a:avLst/>
                  <a:gdLst>
                    <a:gd name="connsiteX0" fmla="*/ 60623 w 122591"/>
                    <a:gd name="connsiteY0" fmla="*/ 24348 h 138132"/>
                    <a:gd name="connsiteX1" fmla="*/ 0 w 122591"/>
                    <a:gd name="connsiteY1" fmla="*/ 15687 h 138132"/>
                    <a:gd name="connsiteX2" fmla="*/ 60623 w 122591"/>
                    <a:gd name="connsiteY2" fmla="*/ 110952 h 138132"/>
                    <a:gd name="connsiteX3" fmla="*/ 121246 w 122591"/>
                    <a:gd name="connsiteY3" fmla="*/ 119612 h 138132"/>
                    <a:gd name="connsiteX4" fmla="*/ 60623 w 122591"/>
                    <a:gd name="connsiteY4" fmla="*/ 24348 h 1381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91" h="138132">
                      <a:moveTo>
                        <a:pt x="60623" y="24348"/>
                      </a:moveTo>
                      <a:cubicBezTo>
                        <a:pt x="25982" y="-1633"/>
                        <a:pt x="0" y="-10294"/>
                        <a:pt x="0" y="15687"/>
                      </a:cubicBezTo>
                      <a:cubicBezTo>
                        <a:pt x="0" y="33008"/>
                        <a:pt x="25982" y="84971"/>
                        <a:pt x="60623" y="110952"/>
                      </a:cubicBezTo>
                      <a:cubicBezTo>
                        <a:pt x="95265" y="145594"/>
                        <a:pt x="121246" y="145594"/>
                        <a:pt x="121246" y="119612"/>
                      </a:cubicBezTo>
                      <a:cubicBezTo>
                        <a:pt x="129906" y="93631"/>
                        <a:pt x="95265" y="50329"/>
                        <a:pt x="60623" y="24348"/>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738" name="Freeform: Shape 737">
                  <a:extLst>
                    <a:ext uri="{FF2B5EF4-FFF2-40B4-BE49-F238E27FC236}">
                      <a16:creationId xmlns="" xmlns:a16="http://schemas.microsoft.com/office/drawing/2014/main" id="{6242CF34-5728-434E-9E08-C692D9172DA9}"/>
                    </a:ext>
                  </a:extLst>
                </p:cNvPr>
                <p:cNvSpPr/>
                <p:nvPr/>
              </p:nvSpPr>
              <p:spPr>
                <a:xfrm>
                  <a:off x="3463233" y="3292153"/>
                  <a:ext cx="122591" cy="134516"/>
                </a:xfrm>
                <a:custGeom>
                  <a:avLst/>
                  <a:gdLst>
                    <a:gd name="connsiteX0" fmla="*/ 60623 w 122591"/>
                    <a:gd name="connsiteY0" fmla="*/ 27180 h 134516"/>
                    <a:gd name="connsiteX1" fmla="*/ 0 w 122591"/>
                    <a:gd name="connsiteY1" fmla="*/ 122445 h 134516"/>
                    <a:gd name="connsiteX2" fmla="*/ 60623 w 122591"/>
                    <a:gd name="connsiteY2" fmla="*/ 113784 h 134516"/>
                    <a:gd name="connsiteX3" fmla="*/ 121246 w 122591"/>
                    <a:gd name="connsiteY3" fmla="*/ 18520 h 134516"/>
                    <a:gd name="connsiteX4" fmla="*/ 60623 w 122591"/>
                    <a:gd name="connsiteY4" fmla="*/ 27180 h 134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91" h="134516">
                      <a:moveTo>
                        <a:pt x="60623" y="27180"/>
                      </a:moveTo>
                      <a:cubicBezTo>
                        <a:pt x="25982" y="61822"/>
                        <a:pt x="0" y="105124"/>
                        <a:pt x="0" y="122445"/>
                      </a:cubicBezTo>
                      <a:cubicBezTo>
                        <a:pt x="0" y="139766"/>
                        <a:pt x="25982" y="139766"/>
                        <a:pt x="60623" y="113784"/>
                      </a:cubicBezTo>
                      <a:cubicBezTo>
                        <a:pt x="95265" y="87803"/>
                        <a:pt x="121246" y="44501"/>
                        <a:pt x="121246" y="18520"/>
                      </a:cubicBezTo>
                      <a:cubicBezTo>
                        <a:pt x="129906" y="-7461"/>
                        <a:pt x="95265" y="-7461"/>
                        <a:pt x="60623" y="27180"/>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702" name="Graphic 1">
                <a:extLst>
                  <a:ext uri="{FF2B5EF4-FFF2-40B4-BE49-F238E27FC236}">
                    <a16:creationId xmlns="" xmlns:a16="http://schemas.microsoft.com/office/drawing/2014/main" id="{6B3EB05D-4CFB-47CD-873F-0E6527EB1A50}"/>
                  </a:ext>
                </a:extLst>
              </p:cNvPr>
              <p:cNvGrpSpPr/>
              <p:nvPr/>
            </p:nvGrpSpPr>
            <p:grpSpPr>
              <a:xfrm>
                <a:off x="3757687" y="3113506"/>
                <a:ext cx="121245" cy="1459722"/>
                <a:chOff x="3757687" y="3113506"/>
                <a:chExt cx="121245" cy="1459722"/>
              </a:xfrm>
              <a:grpFill/>
            </p:grpSpPr>
            <p:sp>
              <p:nvSpPr>
                <p:cNvPr id="733" name="Freeform: Shape 732">
                  <a:extLst>
                    <a:ext uri="{FF2B5EF4-FFF2-40B4-BE49-F238E27FC236}">
                      <a16:creationId xmlns="" xmlns:a16="http://schemas.microsoft.com/office/drawing/2014/main" id="{D183F027-8103-4F2E-95C8-7CE4E4AE8030}"/>
                    </a:ext>
                  </a:extLst>
                </p:cNvPr>
                <p:cNvSpPr/>
                <p:nvPr/>
              </p:nvSpPr>
              <p:spPr>
                <a:xfrm>
                  <a:off x="3809649" y="3139629"/>
                  <a:ext cx="17320" cy="1384841"/>
                </a:xfrm>
                <a:custGeom>
                  <a:avLst/>
                  <a:gdLst>
                    <a:gd name="connsiteX0" fmla="*/ 0 w 17320"/>
                    <a:gd name="connsiteY0" fmla="*/ 6495 h 1384841"/>
                    <a:gd name="connsiteX1" fmla="*/ 0 w 17320"/>
                    <a:gd name="connsiteY1" fmla="*/ 1374842 h 1384841"/>
                    <a:gd name="connsiteX2" fmla="*/ 17321 w 17320"/>
                    <a:gd name="connsiteY2" fmla="*/ 1374842 h 1384841"/>
                    <a:gd name="connsiteX3" fmla="*/ 17321 w 17320"/>
                    <a:gd name="connsiteY3" fmla="*/ 6495 h 1384841"/>
                    <a:gd name="connsiteX4" fmla="*/ 0 w 17320"/>
                    <a:gd name="connsiteY4" fmla="*/ 6495 h 1384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20" h="1384841">
                      <a:moveTo>
                        <a:pt x="0" y="6495"/>
                      </a:moveTo>
                      <a:cubicBezTo>
                        <a:pt x="0" y="465498"/>
                        <a:pt x="0" y="924500"/>
                        <a:pt x="0" y="1374842"/>
                      </a:cubicBezTo>
                      <a:cubicBezTo>
                        <a:pt x="0" y="1383502"/>
                        <a:pt x="17321" y="1392162"/>
                        <a:pt x="17321" y="1374842"/>
                      </a:cubicBezTo>
                      <a:cubicBezTo>
                        <a:pt x="17321" y="915839"/>
                        <a:pt x="17321" y="456837"/>
                        <a:pt x="17321" y="6495"/>
                      </a:cubicBezTo>
                      <a:cubicBezTo>
                        <a:pt x="17321" y="-2165"/>
                        <a:pt x="0" y="-2165"/>
                        <a:pt x="0" y="6495"/>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734" name="Freeform: Shape 733">
                  <a:extLst>
                    <a:ext uri="{FF2B5EF4-FFF2-40B4-BE49-F238E27FC236}">
                      <a16:creationId xmlns="" xmlns:a16="http://schemas.microsoft.com/office/drawing/2014/main" id="{B2EB923C-7641-4D7F-B5BA-7C55D53C74F8}"/>
                    </a:ext>
                  </a:extLst>
                </p:cNvPr>
                <p:cNvSpPr/>
                <p:nvPr/>
              </p:nvSpPr>
              <p:spPr>
                <a:xfrm>
                  <a:off x="3757687" y="4442064"/>
                  <a:ext cx="121245" cy="131164"/>
                </a:xfrm>
                <a:custGeom>
                  <a:avLst/>
                  <a:gdLst>
                    <a:gd name="connsiteX0" fmla="*/ 60623 w 121245"/>
                    <a:gd name="connsiteY0" fmla="*/ 3124 h 131164"/>
                    <a:gd name="connsiteX1" fmla="*/ 0 w 121245"/>
                    <a:gd name="connsiteY1" fmla="*/ 37765 h 131164"/>
                    <a:gd name="connsiteX2" fmla="*/ 60623 w 121245"/>
                    <a:gd name="connsiteY2" fmla="*/ 124369 h 131164"/>
                    <a:gd name="connsiteX3" fmla="*/ 121246 w 121245"/>
                    <a:gd name="connsiteY3" fmla="*/ 89728 h 131164"/>
                    <a:gd name="connsiteX4" fmla="*/ 60623 w 121245"/>
                    <a:gd name="connsiteY4" fmla="*/ 3124 h 131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31164">
                      <a:moveTo>
                        <a:pt x="60623" y="3124"/>
                      </a:moveTo>
                      <a:cubicBezTo>
                        <a:pt x="25981" y="-5537"/>
                        <a:pt x="0" y="3124"/>
                        <a:pt x="0" y="37765"/>
                      </a:cubicBezTo>
                      <a:cubicBezTo>
                        <a:pt x="0" y="72407"/>
                        <a:pt x="25981" y="107049"/>
                        <a:pt x="60623" y="124369"/>
                      </a:cubicBezTo>
                      <a:cubicBezTo>
                        <a:pt x="95264" y="141690"/>
                        <a:pt x="121246" y="124369"/>
                        <a:pt x="121246" y="89728"/>
                      </a:cubicBezTo>
                      <a:cubicBezTo>
                        <a:pt x="121246" y="46426"/>
                        <a:pt x="95264" y="11784"/>
                        <a:pt x="60623" y="3124"/>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735" name="Freeform: Shape 734">
                  <a:extLst>
                    <a:ext uri="{FF2B5EF4-FFF2-40B4-BE49-F238E27FC236}">
                      <a16:creationId xmlns="" xmlns:a16="http://schemas.microsoft.com/office/drawing/2014/main" id="{2524F2B2-6E7C-4D08-B790-0F536D35153F}"/>
                    </a:ext>
                  </a:extLst>
                </p:cNvPr>
                <p:cNvSpPr/>
                <p:nvPr/>
              </p:nvSpPr>
              <p:spPr>
                <a:xfrm>
                  <a:off x="3757687" y="3113506"/>
                  <a:ext cx="121245" cy="131006"/>
                </a:xfrm>
                <a:custGeom>
                  <a:avLst/>
                  <a:gdLst>
                    <a:gd name="connsiteX0" fmla="*/ 60623 w 121245"/>
                    <a:gd name="connsiteY0" fmla="*/ 6637 h 131006"/>
                    <a:gd name="connsiteX1" fmla="*/ 0 w 121245"/>
                    <a:gd name="connsiteY1" fmla="*/ 93242 h 131006"/>
                    <a:gd name="connsiteX2" fmla="*/ 60623 w 121245"/>
                    <a:gd name="connsiteY2" fmla="*/ 127883 h 131006"/>
                    <a:gd name="connsiteX3" fmla="*/ 121246 w 121245"/>
                    <a:gd name="connsiteY3" fmla="*/ 49939 h 131006"/>
                    <a:gd name="connsiteX4" fmla="*/ 60623 w 121245"/>
                    <a:gd name="connsiteY4" fmla="*/ 6637 h 131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31006">
                      <a:moveTo>
                        <a:pt x="60623" y="6637"/>
                      </a:moveTo>
                      <a:cubicBezTo>
                        <a:pt x="25981" y="23958"/>
                        <a:pt x="0" y="58600"/>
                        <a:pt x="0" y="93242"/>
                      </a:cubicBezTo>
                      <a:cubicBezTo>
                        <a:pt x="0" y="127883"/>
                        <a:pt x="25981" y="136544"/>
                        <a:pt x="60623" y="127883"/>
                      </a:cubicBezTo>
                      <a:cubicBezTo>
                        <a:pt x="95264" y="119223"/>
                        <a:pt x="121246" y="84581"/>
                        <a:pt x="121246" y="49939"/>
                      </a:cubicBezTo>
                      <a:cubicBezTo>
                        <a:pt x="121246" y="6637"/>
                        <a:pt x="95264" y="-10683"/>
                        <a:pt x="60623" y="6637"/>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703" name="Graphic 1">
                <a:extLst>
                  <a:ext uri="{FF2B5EF4-FFF2-40B4-BE49-F238E27FC236}">
                    <a16:creationId xmlns="" xmlns:a16="http://schemas.microsoft.com/office/drawing/2014/main" id="{C228C601-E3EA-423B-9C78-92C966969F74}"/>
                  </a:ext>
                </a:extLst>
              </p:cNvPr>
              <p:cNvGrpSpPr/>
              <p:nvPr/>
            </p:nvGrpSpPr>
            <p:grpSpPr>
              <a:xfrm>
                <a:off x="4043481" y="3075495"/>
                <a:ext cx="121245" cy="1534240"/>
                <a:chOff x="4043481" y="3075495"/>
                <a:chExt cx="121245" cy="1534240"/>
              </a:xfrm>
              <a:grpFill/>
            </p:grpSpPr>
            <p:sp>
              <p:nvSpPr>
                <p:cNvPr id="730" name="Freeform: Shape 729">
                  <a:extLst>
                    <a:ext uri="{FF2B5EF4-FFF2-40B4-BE49-F238E27FC236}">
                      <a16:creationId xmlns="" xmlns:a16="http://schemas.microsoft.com/office/drawing/2014/main" id="{062303C8-937A-4188-B4BC-FF0127E49688}"/>
                    </a:ext>
                  </a:extLst>
                </p:cNvPr>
                <p:cNvSpPr/>
                <p:nvPr/>
              </p:nvSpPr>
              <p:spPr>
                <a:xfrm>
                  <a:off x="4095443" y="3096327"/>
                  <a:ext cx="17320" cy="1471445"/>
                </a:xfrm>
                <a:custGeom>
                  <a:avLst/>
                  <a:gdLst>
                    <a:gd name="connsiteX0" fmla="*/ 0 w 17320"/>
                    <a:gd name="connsiteY0" fmla="*/ 6495 h 1471445"/>
                    <a:gd name="connsiteX1" fmla="*/ 0 w 17320"/>
                    <a:gd name="connsiteY1" fmla="*/ 1461446 h 1471445"/>
                    <a:gd name="connsiteX2" fmla="*/ 17321 w 17320"/>
                    <a:gd name="connsiteY2" fmla="*/ 1461446 h 1471445"/>
                    <a:gd name="connsiteX3" fmla="*/ 17321 w 17320"/>
                    <a:gd name="connsiteY3" fmla="*/ 6495 h 1471445"/>
                    <a:gd name="connsiteX4" fmla="*/ 0 w 17320"/>
                    <a:gd name="connsiteY4" fmla="*/ 6495 h 1471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20" h="1471445">
                      <a:moveTo>
                        <a:pt x="0" y="6495"/>
                      </a:moveTo>
                      <a:cubicBezTo>
                        <a:pt x="0" y="491479"/>
                        <a:pt x="0" y="976462"/>
                        <a:pt x="0" y="1461446"/>
                      </a:cubicBezTo>
                      <a:cubicBezTo>
                        <a:pt x="0" y="1470106"/>
                        <a:pt x="17321" y="1478767"/>
                        <a:pt x="17321" y="1461446"/>
                      </a:cubicBezTo>
                      <a:cubicBezTo>
                        <a:pt x="17321" y="976462"/>
                        <a:pt x="17321" y="491479"/>
                        <a:pt x="17321" y="6495"/>
                      </a:cubicBezTo>
                      <a:cubicBezTo>
                        <a:pt x="17321" y="-2165"/>
                        <a:pt x="0" y="-2165"/>
                        <a:pt x="0" y="6495"/>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731" name="Freeform: Shape 730">
                  <a:extLst>
                    <a:ext uri="{FF2B5EF4-FFF2-40B4-BE49-F238E27FC236}">
                      <a16:creationId xmlns="" xmlns:a16="http://schemas.microsoft.com/office/drawing/2014/main" id="{48E4B675-4244-4F8A-A9DD-B617BD19223F}"/>
                    </a:ext>
                  </a:extLst>
                </p:cNvPr>
                <p:cNvSpPr/>
                <p:nvPr/>
              </p:nvSpPr>
              <p:spPr>
                <a:xfrm>
                  <a:off x="4043481" y="4479829"/>
                  <a:ext cx="121245" cy="129906"/>
                </a:xfrm>
                <a:custGeom>
                  <a:avLst/>
                  <a:gdLst>
                    <a:gd name="connsiteX0" fmla="*/ 60623 w 121245"/>
                    <a:gd name="connsiteY0" fmla="*/ 0 h 129906"/>
                    <a:gd name="connsiteX1" fmla="*/ 0 w 121245"/>
                    <a:gd name="connsiteY1" fmla="*/ 69283 h 129906"/>
                    <a:gd name="connsiteX2" fmla="*/ 60623 w 121245"/>
                    <a:gd name="connsiteY2" fmla="*/ 129906 h 129906"/>
                    <a:gd name="connsiteX3" fmla="*/ 121246 w 121245"/>
                    <a:gd name="connsiteY3" fmla="*/ 51963 h 129906"/>
                    <a:gd name="connsiteX4" fmla="*/ 60623 w 121245"/>
                    <a:gd name="connsiteY4" fmla="*/ 0 h 129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29906">
                      <a:moveTo>
                        <a:pt x="60623" y="0"/>
                      </a:moveTo>
                      <a:cubicBezTo>
                        <a:pt x="25981" y="0"/>
                        <a:pt x="0" y="34642"/>
                        <a:pt x="0" y="69283"/>
                      </a:cubicBezTo>
                      <a:cubicBezTo>
                        <a:pt x="0" y="103925"/>
                        <a:pt x="25981" y="129906"/>
                        <a:pt x="60623" y="129906"/>
                      </a:cubicBezTo>
                      <a:cubicBezTo>
                        <a:pt x="95265" y="121246"/>
                        <a:pt x="121246" y="86604"/>
                        <a:pt x="121246" y="51963"/>
                      </a:cubicBezTo>
                      <a:cubicBezTo>
                        <a:pt x="121246" y="17321"/>
                        <a:pt x="95265" y="0"/>
                        <a:pt x="60623" y="0"/>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732" name="Freeform: Shape 731">
                  <a:extLst>
                    <a:ext uri="{FF2B5EF4-FFF2-40B4-BE49-F238E27FC236}">
                      <a16:creationId xmlns="" xmlns:a16="http://schemas.microsoft.com/office/drawing/2014/main" id="{839133D6-5703-4652-9DA4-D4AE09F71213}"/>
                    </a:ext>
                  </a:extLst>
                </p:cNvPr>
                <p:cNvSpPr/>
                <p:nvPr/>
              </p:nvSpPr>
              <p:spPr>
                <a:xfrm>
                  <a:off x="4043481" y="3075495"/>
                  <a:ext cx="121245" cy="131252"/>
                </a:xfrm>
                <a:custGeom>
                  <a:avLst/>
                  <a:gdLst>
                    <a:gd name="connsiteX0" fmla="*/ 60623 w 121245"/>
                    <a:gd name="connsiteY0" fmla="*/ 1346 h 131252"/>
                    <a:gd name="connsiteX1" fmla="*/ 0 w 121245"/>
                    <a:gd name="connsiteY1" fmla="*/ 61969 h 131252"/>
                    <a:gd name="connsiteX2" fmla="*/ 60623 w 121245"/>
                    <a:gd name="connsiteY2" fmla="*/ 131252 h 131252"/>
                    <a:gd name="connsiteX3" fmla="*/ 121246 w 121245"/>
                    <a:gd name="connsiteY3" fmla="*/ 79290 h 131252"/>
                    <a:gd name="connsiteX4" fmla="*/ 60623 w 121245"/>
                    <a:gd name="connsiteY4" fmla="*/ 1346 h 131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31252">
                      <a:moveTo>
                        <a:pt x="60623" y="1346"/>
                      </a:moveTo>
                      <a:cubicBezTo>
                        <a:pt x="25981" y="-7314"/>
                        <a:pt x="0" y="27327"/>
                        <a:pt x="0" y="61969"/>
                      </a:cubicBezTo>
                      <a:cubicBezTo>
                        <a:pt x="0" y="96611"/>
                        <a:pt x="25981" y="122592"/>
                        <a:pt x="60623" y="131252"/>
                      </a:cubicBezTo>
                      <a:cubicBezTo>
                        <a:pt x="95265" y="131252"/>
                        <a:pt x="121246" y="113931"/>
                        <a:pt x="121246" y="79290"/>
                      </a:cubicBezTo>
                      <a:cubicBezTo>
                        <a:pt x="121246" y="44648"/>
                        <a:pt x="95265" y="1346"/>
                        <a:pt x="60623" y="1346"/>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704" name="Graphic 1">
                <a:extLst>
                  <a:ext uri="{FF2B5EF4-FFF2-40B4-BE49-F238E27FC236}">
                    <a16:creationId xmlns="" xmlns:a16="http://schemas.microsoft.com/office/drawing/2014/main" id="{A5692FAA-8A87-483D-BFCA-C58E498F93CD}"/>
                  </a:ext>
                </a:extLst>
              </p:cNvPr>
              <p:cNvGrpSpPr/>
              <p:nvPr/>
            </p:nvGrpSpPr>
            <p:grpSpPr>
              <a:xfrm>
                <a:off x="4329274" y="3182980"/>
                <a:ext cx="122905" cy="1320615"/>
                <a:chOff x="4329274" y="3182980"/>
                <a:chExt cx="122905" cy="1320615"/>
              </a:xfrm>
              <a:grpFill/>
            </p:grpSpPr>
            <p:sp>
              <p:nvSpPr>
                <p:cNvPr id="727" name="Freeform: Shape 726">
                  <a:extLst>
                    <a:ext uri="{FF2B5EF4-FFF2-40B4-BE49-F238E27FC236}">
                      <a16:creationId xmlns="" xmlns:a16="http://schemas.microsoft.com/office/drawing/2014/main" id="{3019EFB9-A72C-4494-A802-17A9828E1FB1}"/>
                    </a:ext>
                  </a:extLst>
                </p:cNvPr>
                <p:cNvSpPr/>
                <p:nvPr/>
              </p:nvSpPr>
              <p:spPr>
                <a:xfrm>
                  <a:off x="4381237" y="3211078"/>
                  <a:ext cx="19088" cy="1252770"/>
                </a:xfrm>
                <a:custGeom>
                  <a:avLst/>
                  <a:gdLst>
                    <a:gd name="connsiteX0" fmla="*/ 0 w 19088"/>
                    <a:gd name="connsiteY0" fmla="*/ 12991 h 1252770"/>
                    <a:gd name="connsiteX1" fmla="*/ 0 w 19088"/>
                    <a:gd name="connsiteY1" fmla="*/ 1242770 h 1252770"/>
                    <a:gd name="connsiteX2" fmla="*/ 17321 w 19088"/>
                    <a:gd name="connsiteY2" fmla="*/ 1242770 h 1252770"/>
                    <a:gd name="connsiteX3" fmla="*/ 17321 w 19088"/>
                    <a:gd name="connsiteY3" fmla="*/ 12991 h 1252770"/>
                    <a:gd name="connsiteX4" fmla="*/ 0 w 19088"/>
                    <a:gd name="connsiteY4" fmla="*/ 12991 h 1252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88" h="1252770">
                      <a:moveTo>
                        <a:pt x="0" y="12991"/>
                      </a:moveTo>
                      <a:cubicBezTo>
                        <a:pt x="0" y="420030"/>
                        <a:pt x="0" y="835731"/>
                        <a:pt x="0" y="1242770"/>
                      </a:cubicBezTo>
                      <a:cubicBezTo>
                        <a:pt x="0" y="1251431"/>
                        <a:pt x="17321" y="1260091"/>
                        <a:pt x="17321" y="1242770"/>
                      </a:cubicBezTo>
                      <a:cubicBezTo>
                        <a:pt x="17321" y="835731"/>
                        <a:pt x="17321" y="420030"/>
                        <a:pt x="17321" y="12991"/>
                      </a:cubicBezTo>
                      <a:cubicBezTo>
                        <a:pt x="25981" y="-4330"/>
                        <a:pt x="0" y="-4330"/>
                        <a:pt x="0" y="12991"/>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728" name="Freeform: Shape 727">
                  <a:extLst>
                    <a:ext uri="{FF2B5EF4-FFF2-40B4-BE49-F238E27FC236}">
                      <a16:creationId xmlns="" xmlns:a16="http://schemas.microsoft.com/office/drawing/2014/main" id="{79B7B941-CED8-4428-BB69-B53D8276A061}"/>
                    </a:ext>
                  </a:extLst>
                </p:cNvPr>
                <p:cNvSpPr/>
                <p:nvPr/>
              </p:nvSpPr>
              <p:spPr>
                <a:xfrm>
                  <a:off x="4329274" y="4372493"/>
                  <a:ext cx="121245" cy="131103"/>
                </a:xfrm>
                <a:custGeom>
                  <a:avLst/>
                  <a:gdLst>
                    <a:gd name="connsiteX0" fmla="*/ 60623 w 121245"/>
                    <a:gd name="connsiteY0" fmla="*/ 12072 h 131103"/>
                    <a:gd name="connsiteX1" fmla="*/ 0 w 121245"/>
                    <a:gd name="connsiteY1" fmla="*/ 98676 h 131103"/>
                    <a:gd name="connsiteX2" fmla="*/ 60623 w 121245"/>
                    <a:gd name="connsiteY2" fmla="*/ 115997 h 131103"/>
                    <a:gd name="connsiteX3" fmla="*/ 121246 w 121245"/>
                    <a:gd name="connsiteY3" fmla="*/ 20732 h 131103"/>
                    <a:gd name="connsiteX4" fmla="*/ 60623 w 121245"/>
                    <a:gd name="connsiteY4" fmla="*/ 12072 h 131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31103">
                      <a:moveTo>
                        <a:pt x="60623" y="12072"/>
                      </a:moveTo>
                      <a:cubicBezTo>
                        <a:pt x="25982" y="29393"/>
                        <a:pt x="0" y="72695"/>
                        <a:pt x="0" y="98676"/>
                      </a:cubicBezTo>
                      <a:cubicBezTo>
                        <a:pt x="0" y="133317"/>
                        <a:pt x="25982" y="141978"/>
                        <a:pt x="60623" y="115997"/>
                      </a:cubicBezTo>
                      <a:cubicBezTo>
                        <a:pt x="95265" y="90015"/>
                        <a:pt x="121246" y="46713"/>
                        <a:pt x="121246" y="20732"/>
                      </a:cubicBezTo>
                      <a:cubicBezTo>
                        <a:pt x="121246" y="-5249"/>
                        <a:pt x="103925" y="-5249"/>
                        <a:pt x="60623" y="12072"/>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729" name="Freeform: Shape 728">
                  <a:extLst>
                    <a:ext uri="{FF2B5EF4-FFF2-40B4-BE49-F238E27FC236}">
                      <a16:creationId xmlns="" xmlns:a16="http://schemas.microsoft.com/office/drawing/2014/main" id="{D0D9F393-4266-4ABC-B271-84D165AFB5A2}"/>
                    </a:ext>
                  </a:extLst>
                </p:cNvPr>
                <p:cNvSpPr/>
                <p:nvPr/>
              </p:nvSpPr>
              <p:spPr>
                <a:xfrm>
                  <a:off x="4329274" y="3182980"/>
                  <a:ext cx="122905" cy="131103"/>
                </a:xfrm>
                <a:custGeom>
                  <a:avLst/>
                  <a:gdLst>
                    <a:gd name="connsiteX0" fmla="*/ 60623 w 122905"/>
                    <a:gd name="connsiteY0" fmla="*/ 15107 h 131103"/>
                    <a:gd name="connsiteX1" fmla="*/ 0 w 122905"/>
                    <a:gd name="connsiteY1" fmla="*/ 32427 h 131103"/>
                    <a:gd name="connsiteX2" fmla="*/ 60623 w 122905"/>
                    <a:gd name="connsiteY2" fmla="*/ 119032 h 131103"/>
                    <a:gd name="connsiteX3" fmla="*/ 121246 w 122905"/>
                    <a:gd name="connsiteY3" fmla="*/ 110371 h 131103"/>
                    <a:gd name="connsiteX4" fmla="*/ 60623 w 122905"/>
                    <a:gd name="connsiteY4" fmla="*/ 15107 h 131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905" h="131103">
                      <a:moveTo>
                        <a:pt x="60623" y="15107"/>
                      </a:moveTo>
                      <a:cubicBezTo>
                        <a:pt x="25982" y="-10875"/>
                        <a:pt x="0" y="-2214"/>
                        <a:pt x="0" y="32427"/>
                      </a:cubicBezTo>
                      <a:cubicBezTo>
                        <a:pt x="0" y="67069"/>
                        <a:pt x="25982" y="101711"/>
                        <a:pt x="60623" y="119032"/>
                      </a:cubicBezTo>
                      <a:cubicBezTo>
                        <a:pt x="95265" y="136352"/>
                        <a:pt x="121246" y="136352"/>
                        <a:pt x="121246" y="110371"/>
                      </a:cubicBezTo>
                      <a:cubicBezTo>
                        <a:pt x="129906" y="75730"/>
                        <a:pt x="103925" y="32427"/>
                        <a:pt x="60623" y="15107"/>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705" name="Graphic 1">
                <a:extLst>
                  <a:ext uri="{FF2B5EF4-FFF2-40B4-BE49-F238E27FC236}">
                    <a16:creationId xmlns="" xmlns:a16="http://schemas.microsoft.com/office/drawing/2014/main" id="{26E9B2B8-A1B7-4351-B316-B9796CA71175}"/>
                  </a:ext>
                </a:extLst>
              </p:cNvPr>
              <p:cNvGrpSpPr/>
              <p:nvPr/>
            </p:nvGrpSpPr>
            <p:grpSpPr>
              <a:xfrm>
                <a:off x="4623729" y="3414894"/>
                <a:ext cx="121245" cy="860933"/>
                <a:chOff x="4623729" y="3414894"/>
                <a:chExt cx="121245" cy="860933"/>
              </a:xfrm>
              <a:grpFill/>
            </p:grpSpPr>
            <p:sp>
              <p:nvSpPr>
                <p:cNvPr id="724" name="Freeform: Shape 723">
                  <a:extLst>
                    <a:ext uri="{FF2B5EF4-FFF2-40B4-BE49-F238E27FC236}">
                      <a16:creationId xmlns="" xmlns:a16="http://schemas.microsoft.com/office/drawing/2014/main" id="{FE453388-AF79-49B8-9306-F71947E2F796}"/>
                    </a:ext>
                  </a:extLst>
                </p:cNvPr>
                <p:cNvSpPr/>
                <p:nvPr/>
              </p:nvSpPr>
              <p:spPr>
                <a:xfrm>
                  <a:off x="4675691" y="3456560"/>
                  <a:ext cx="17320" cy="764796"/>
                </a:xfrm>
                <a:custGeom>
                  <a:avLst/>
                  <a:gdLst>
                    <a:gd name="connsiteX0" fmla="*/ 0 w 17320"/>
                    <a:gd name="connsiteY0" fmla="*/ 10000 h 764796"/>
                    <a:gd name="connsiteX1" fmla="*/ 0 w 17320"/>
                    <a:gd name="connsiteY1" fmla="*/ 754796 h 764796"/>
                    <a:gd name="connsiteX2" fmla="*/ 17321 w 17320"/>
                    <a:gd name="connsiteY2" fmla="*/ 754796 h 764796"/>
                    <a:gd name="connsiteX3" fmla="*/ 17321 w 17320"/>
                    <a:gd name="connsiteY3" fmla="*/ 10000 h 764796"/>
                    <a:gd name="connsiteX4" fmla="*/ 0 w 17320"/>
                    <a:gd name="connsiteY4" fmla="*/ 10000 h 764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20" h="764796">
                      <a:moveTo>
                        <a:pt x="0" y="10000"/>
                      </a:moveTo>
                      <a:cubicBezTo>
                        <a:pt x="0" y="261152"/>
                        <a:pt x="0" y="503644"/>
                        <a:pt x="0" y="754796"/>
                      </a:cubicBezTo>
                      <a:cubicBezTo>
                        <a:pt x="0" y="763457"/>
                        <a:pt x="17321" y="772117"/>
                        <a:pt x="17321" y="754796"/>
                      </a:cubicBezTo>
                      <a:cubicBezTo>
                        <a:pt x="17321" y="503644"/>
                        <a:pt x="17321" y="261152"/>
                        <a:pt x="17321" y="10000"/>
                      </a:cubicBezTo>
                      <a:cubicBezTo>
                        <a:pt x="17321" y="1340"/>
                        <a:pt x="0" y="-7321"/>
                        <a:pt x="0" y="10000"/>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725" name="Freeform: Shape 724">
                  <a:extLst>
                    <a:ext uri="{FF2B5EF4-FFF2-40B4-BE49-F238E27FC236}">
                      <a16:creationId xmlns="" xmlns:a16="http://schemas.microsoft.com/office/drawing/2014/main" id="{2476FA3D-DE4F-410C-9B00-AD5DFFC6DC45}"/>
                    </a:ext>
                  </a:extLst>
                </p:cNvPr>
                <p:cNvSpPr/>
                <p:nvPr/>
              </p:nvSpPr>
              <p:spPr>
                <a:xfrm>
                  <a:off x="4623729" y="4135101"/>
                  <a:ext cx="121245" cy="140727"/>
                </a:xfrm>
                <a:custGeom>
                  <a:avLst/>
                  <a:gdLst>
                    <a:gd name="connsiteX0" fmla="*/ 60623 w 121245"/>
                    <a:gd name="connsiteY0" fmla="*/ 32953 h 140727"/>
                    <a:gd name="connsiteX1" fmla="*/ 0 w 121245"/>
                    <a:gd name="connsiteY1" fmla="*/ 128218 h 140727"/>
                    <a:gd name="connsiteX2" fmla="*/ 60623 w 121245"/>
                    <a:gd name="connsiteY2" fmla="*/ 102237 h 140727"/>
                    <a:gd name="connsiteX3" fmla="*/ 121246 w 121245"/>
                    <a:gd name="connsiteY3" fmla="*/ 6972 h 140727"/>
                    <a:gd name="connsiteX4" fmla="*/ 60623 w 121245"/>
                    <a:gd name="connsiteY4" fmla="*/ 32953 h 140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40727">
                      <a:moveTo>
                        <a:pt x="60623" y="32953"/>
                      </a:moveTo>
                      <a:cubicBezTo>
                        <a:pt x="25981" y="67595"/>
                        <a:pt x="0" y="102237"/>
                        <a:pt x="0" y="128218"/>
                      </a:cubicBezTo>
                      <a:cubicBezTo>
                        <a:pt x="0" y="154199"/>
                        <a:pt x="25981" y="136878"/>
                        <a:pt x="60623" y="102237"/>
                      </a:cubicBezTo>
                      <a:cubicBezTo>
                        <a:pt x="95264" y="67595"/>
                        <a:pt x="121246" y="24293"/>
                        <a:pt x="121246" y="6972"/>
                      </a:cubicBezTo>
                      <a:cubicBezTo>
                        <a:pt x="121246" y="-10349"/>
                        <a:pt x="95264" y="6972"/>
                        <a:pt x="60623" y="32953"/>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726" name="Freeform: Shape 725">
                  <a:extLst>
                    <a:ext uri="{FF2B5EF4-FFF2-40B4-BE49-F238E27FC236}">
                      <a16:creationId xmlns="" xmlns:a16="http://schemas.microsoft.com/office/drawing/2014/main" id="{9755585B-B38A-4AB7-BB44-C1995EE718AE}"/>
                    </a:ext>
                  </a:extLst>
                </p:cNvPr>
                <p:cNvSpPr/>
                <p:nvPr/>
              </p:nvSpPr>
              <p:spPr>
                <a:xfrm>
                  <a:off x="4623729" y="3414894"/>
                  <a:ext cx="121245" cy="141393"/>
                </a:xfrm>
                <a:custGeom>
                  <a:avLst/>
                  <a:gdLst>
                    <a:gd name="connsiteX0" fmla="*/ 0 w 121245"/>
                    <a:gd name="connsiteY0" fmla="*/ 8364 h 141393"/>
                    <a:gd name="connsiteX1" fmla="*/ 60623 w 121245"/>
                    <a:gd name="connsiteY1" fmla="*/ 103628 h 141393"/>
                    <a:gd name="connsiteX2" fmla="*/ 121246 w 121245"/>
                    <a:gd name="connsiteY2" fmla="*/ 138270 h 141393"/>
                    <a:gd name="connsiteX3" fmla="*/ 60623 w 121245"/>
                    <a:gd name="connsiteY3" fmla="*/ 43005 h 141393"/>
                    <a:gd name="connsiteX4" fmla="*/ 0 w 121245"/>
                    <a:gd name="connsiteY4" fmla="*/ 8364 h 141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41393">
                      <a:moveTo>
                        <a:pt x="0" y="8364"/>
                      </a:moveTo>
                      <a:cubicBezTo>
                        <a:pt x="0" y="25685"/>
                        <a:pt x="25981" y="68987"/>
                        <a:pt x="60623" y="103628"/>
                      </a:cubicBezTo>
                      <a:cubicBezTo>
                        <a:pt x="95264" y="138270"/>
                        <a:pt x="121246" y="146930"/>
                        <a:pt x="121246" y="138270"/>
                      </a:cubicBezTo>
                      <a:cubicBezTo>
                        <a:pt x="121246" y="120949"/>
                        <a:pt x="95264" y="77647"/>
                        <a:pt x="60623" y="43005"/>
                      </a:cubicBezTo>
                      <a:cubicBezTo>
                        <a:pt x="25981" y="-297"/>
                        <a:pt x="0" y="-8957"/>
                        <a:pt x="0" y="8364"/>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706" name="Graphic 1">
                <a:extLst>
                  <a:ext uri="{FF2B5EF4-FFF2-40B4-BE49-F238E27FC236}">
                    <a16:creationId xmlns="" xmlns:a16="http://schemas.microsoft.com/office/drawing/2014/main" id="{0DA77398-A2CA-409A-A129-597BD6972D45}"/>
                  </a:ext>
                </a:extLst>
              </p:cNvPr>
              <p:cNvGrpSpPr/>
              <p:nvPr/>
            </p:nvGrpSpPr>
            <p:grpSpPr>
              <a:xfrm>
                <a:off x="4909523" y="3724731"/>
                <a:ext cx="121245" cy="236808"/>
                <a:chOff x="4909523" y="3724731"/>
                <a:chExt cx="121245" cy="236808"/>
              </a:xfrm>
              <a:grpFill/>
            </p:grpSpPr>
            <p:sp>
              <p:nvSpPr>
                <p:cNvPr id="719" name="Freeform: Shape 718">
                  <a:extLst>
                    <a:ext uri="{FF2B5EF4-FFF2-40B4-BE49-F238E27FC236}">
                      <a16:creationId xmlns="" xmlns:a16="http://schemas.microsoft.com/office/drawing/2014/main" id="{41067E9D-DD1D-4AA9-89F9-97F765EED63B}"/>
                    </a:ext>
                  </a:extLst>
                </p:cNvPr>
                <p:cNvSpPr/>
                <p:nvPr/>
              </p:nvSpPr>
              <p:spPr>
                <a:xfrm>
                  <a:off x="4961485" y="3780500"/>
                  <a:ext cx="17320" cy="120420"/>
                </a:xfrm>
                <a:custGeom>
                  <a:avLst/>
                  <a:gdLst>
                    <a:gd name="connsiteX0" fmla="*/ 0 w 17320"/>
                    <a:gd name="connsiteY0" fmla="*/ 6495 h 120420"/>
                    <a:gd name="connsiteX1" fmla="*/ 0 w 17320"/>
                    <a:gd name="connsiteY1" fmla="*/ 110420 h 120420"/>
                    <a:gd name="connsiteX2" fmla="*/ 17321 w 17320"/>
                    <a:gd name="connsiteY2" fmla="*/ 110420 h 120420"/>
                    <a:gd name="connsiteX3" fmla="*/ 17321 w 17320"/>
                    <a:gd name="connsiteY3" fmla="*/ 6495 h 120420"/>
                    <a:gd name="connsiteX4" fmla="*/ 0 w 17320"/>
                    <a:gd name="connsiteY4" fmla="*/ 6495 h 120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20" h="120420">
                      <a:moveTo>
                        <a:pt x="0" y="6495"/>
                      </a:moveTo>
                      <a:cubicBezTo>
                        <a:pt x="0" y="41137"/>
                        <a:pt x="0" y="75779"/>
                        <a:pt x="0" y="110420"/>
                      </a:cubicBezTo>
                      <a:cubicBezTo>
                        <a:pt x="0" y="119081"/>
                        <a:pt x="17321" y="127741"/>
                        <a:pt x="17321" y="110420"/>
                      </a:cubicBezTo>
                      <a:cubicBezTo>
                        <a:pt x="17321" y="75779"/>
                        <a:pt x="17321" y="41137"/>
                        <a:pt x="17321" y="6495"/>
                      </a:cubicBezTo>
                      <a:cubicBezTo>
                        <a:pt x="17321" y="-2165"/>
                        <a:pt x="0" y="-2165"/>
                        <a:pt x="0" y="6495"/>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720" name="Freeform: Shape 719">
                  <a:extLst>
                    <a:ext uri="{FF2B5EF4-FFF2-40B4-BE49-F238E27FC236}">
                      <a16:creationId xmlns="" xmlns:a16="http://schemas.microsoft.com/office/drawing/2014/main" id="{67F1323D-7F62-4892-9E7F-96A87B4E4E44}"/>
                    </a:ext>
                  </a:extLst>
                </p:cNvPr>
                <p:cNvSpPr/>
                <p:nvPr/>
              </p:nvSpPr>
              <p:spPr>
                <a:xfrm>
                  <a:off x="5022108" y="3821637"/>
                  <a:ext cx="8660" cy="8660"/>
                </a:xfrm>
                <a:custGeom>
                  <a:avLst/>
                  <a:gdLst>
                    <a:gd name="connsiteX0" fmla="*/ 8660 w 8660"/>
                    <a:gd name="connsiteY0" fmla="*/ 0 h 8660"/>
                    <a:gd name="connsiteX1" fmla="*/ 0 w 8660"/>
                    <a:gd name="connsiteY1" fmla="*/ 8660 h 8660"/>
                    <a:gd name="connsiteX2" fmla="*/ 8660 w 8660"/>
                    <a:gd name="connsiteY2" fmla="*/ 0 h 8660"/>
                  </a:gdLst>
                  <a:ahLst/>
                  <a:cxnLst>
                    <a:cxn ang="0">
                      <a:pos x="connsiteX0" y="connsiteY0"/>
                    </a:cxn>
                    <a:cxn ang="0">
                      <a:pos x="connsiteX1" y="connsiteY1"/>
                    </a:cxn>
                    <a:cxn ang="0">
                      <a:pos x="connsiteX2" y="connsiteY2"/>
                    </a:cxn>
                  </a:cxnLst>
                  <a:rect l="l" t="t" r="r" b="b"/>
                  <a:pathLst>
                    <a:path w="8660" h="8660">
                      <a:moveTo>
                        <a:pt x="8660" y="0"/>
                      </a:moveTo>
                      <a:cubicBezTo>
                        <a:pt x="8660" y="0"/>
                        <a:pt x="8660" y="8660"/>
                        <a:pt x="0" y="8660"/>
                      </a:cubicBezTo>
                      <a:cubicBezTo>
                        <a:pt x="8660" y="0"/>
                        <a:pt x="8660" y="0"/>
                        <a:pt x="8660" y="0"/>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721" name="Freeform: Shape 720">
                  <a:extLst>
                    <a:ext uri="{FF2B5EF4-FFF2-40B4-BE49-F238E27FC236}">
                      <a16:creationId xmlns="" xmlns:a16="http://schemas.microsoft.com/office/drawing/2014/main" id="{A64849C9-F523-4985-818E-9D992DAEEFED}"/>
                    </a:ext>
                  </a:extLst>
                </p:cNvPr>
                <p:cNvSpPr/>
                <p:nvPr/>
              </p:nvSpPr>
              <p:spPr>
                <a:xfrm>
                  <a:off x="4909523" y="3830298"/>
                  <a:ext cx="112585" cy="131242"/>
                </a:xfrm>
                <a:custGeom>
                  <a:avLst/>
                  <a:gdLst>
                    <a:gd name="connsiteX0" fmla="*/ 0 w 112585"/>
                    <a:gd name="connsiteY0" fmla="*/ 129906 h 131242"/>
                    <a:gd name="connsiteX1" fmla="*/ 60623 w 112585"/>
                    <a:gd name="connsiteY1" fmla="*/ 60623 h 131242"/>
                    <a:gd name="connsiteX2" fmla="*/ 112585 w 112585"/>
                    <a:gd name="connsiteY2" fmla="*/ 0 h 131242"/>
                    <a:gd name="connsiteX3" fmla="*/ 60623 w 112585"/>
                    <a:gd name="connsiteY3" fmla="*/ 51963 h 131242"/>
                    <a:gd name="connsiteX4" fmla="*/ 0 w 112585"/>
                    <a:gd name="connsiteY4" fmla="*/ 129906 h 131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585" h="131242">
                      <a:moveTo>
                        <a:pt x="0" y="129906"/>
                      </a:moveTo>
                      <a:cubicBezTo>
                        <a:pt x="0" y="138567"/>
                        <a:pt x="25981" y="103925"/>
                        <a:pt x="60623" y="60623"/>
                      </a:cubicBezTo>
                      <a:cubicBezTo>
                        <a:pt x="77943" y="34642"/>
                        <a:pt x="103925" y="8660"/>
                        <a:pt x="112585" y="0"/>
                      </a:cubicBezTo>
                      <a:cubicBezTo>
                        <a:pt x="103925" y="8660"/>
                        <a:pt x="86604" y="34642"/>
                        <a:pt x="60623" y="51963"/>
                      </a:cubicBezTo>
                      <a:cubicBezTo>
                        <a:pt x="25981" y="95265"/>
                        <a:pt x="0" y="121246"/>
                        <a:pt x="0" y="129906"/>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722" name="Freeform: Shape 721">
                  <a:extLst>
                    <a:ext uri="{FF2B5EF4-FFF2-40B4-BE49-F238E27FC236}">
                      <a16:creationId xmlns="" xmlns:a16="http://schemas.microsoft.com/office/drawing/2014/main" id="{25437AE2-3507-49EC-9096-E5B260638D6D}"/>
                    </a:ext>
                  </a:extLst>
                </p:cNvPr>
                <p:cNvSpPr/>
                <p:nvPr/>
              </p:nvSpPr>
              <p:spPr>
                <a:xfrm>
                  <a:off x="5022108" y="3856279"/>
                  <a:ext cx="8660" cy="8660"/>
                </a:xfrm>
                <a:custGeom>
                  <a:avLst/>
                  <a:gdLst>
                    <a:gd name="connsiteX0" fmla="*/ 8660 w 8660"/>
                    <a:gd name="connsiteY0" fmla="*/ 8660 h 8660"/>
                    <a:gd name="connsiteX1" fmla="*/ 0 w 8660"/>
                    <a:gd name="connsiteY1" fmla="*/ 0 h 8660"/>
                    <a:gd name="connsiteX2" fmla="*/ 8660 w 8660"/>
                    <a:gd name="connsiteY2" fmla="*/ 8660 h 8660"/>
                  </a:gdLst>
                  <a:ahLst/>
                  <a:cxnLst>
                    <a:cxn ang="0">
                      <a:pos x="connsiteX0" y="connsiteY0"/>
                    </a:cxn>
                    <a:cxn ang="0">
                      <a:pos x="connsiteX1" y="connsiteY1"/>
                    </a:cxn>
                    <a:cxn ang="0">
                      <a:pos x="connsiteX2" y="connsiteY2"/>
                    </a:cxn>
                  </a:cxnLst>
                  <a:rect l="l" t="t" r="r" b="b"/>
                  <a:pathLst>
                    <a:path w="8660" h="8660">
                      <a:moveTo>
                        <a:pt x="8660" y="8660"/>
                      </a:moveTo>
                      <a:cubicBezTo>
                        <a:pt x="8660" y="8660"/>
                        <a:pt x="8660" y="0"/>
                        <a:pt x="0" y="0"/>
                      </a:cubicBezTo>
                      <a:cubicBezTo>
                        <a:pt x="8660" y="0"/>
                        <a:pt x="8660" y="8660"/>
                        <a:pt x="8660" y="8660"/>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723" name="Freeform: Shape 722">
                  <a:extLst>
                    <a:ext uri="{FF2B5EF4-FFF2-40B4-BE49-F238E27FC236}">
                      <a16:creationId xmlns="" xmlns:a16="http://schemas.microsoft.com/office/drawing/2014/main" id="{F3BA0F5F-C88E-495E-8964-9A22F0BE5544}"/>
                    </a:ext>
                  </a:extLst>
                </p:cNvPr>
                <p:cNvSpPr/>
                <p:nvPr/>
              </p:nvSpPr>
              <p:spPr>
                <a:xfrm>
                  <a:off x="4909523" y="3724731"/>
                  <a:ext cx="112585" cy="131547"/>
                </a:xfrm>
                <a:custGeom>
                  <a:avLst/>
                  <a:gdLst>
                    <a:gd name="connsiteX0" fmla="*/ 0 w 112585"/>
                    <a:gd name="connsiteY0" fmla="*/ 1641 h 131547"/>
                    <a:gd name="connsiteX1" fmla="*/ 60623 w 112585"/>
                    <a:gd name="connsiteY1" fmla="*/ 79585 h 131547"/>
                    <a:gd name="connsiteX2" fmla="*/ 112585 w 112585"/>
                    <a:gd name="connsiteY2" fmla="*/ 131547 h 131547"/>
                    <a:gd name="connsiteX3" fmla="*/ 60623 w 112585"/>
                    <a:gd name="connsiteY3" fmla="*/ 70925 h 131547"/>
                    <a:gd name="connsiteX4" fmla="*/ 0 w 112585"/>
                    <a:gd name="connsiteY4" fmla="*/ 1641 h 131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585" h="131547">
                      <a:moveTo>
                        <a:pt x="0" y="1641"/>
                      </a:moveTo>
                      <a:cubicBezTo>
                        <a:pt x="0" y="10302"/>
                        <a:pt x="25981" y="44943"/>
                        <a:pt x="60623" y="79585"/>
                      </a:cubicBezTo>
                      <a:cubicBezTo>
                        <a:pt x="77943" y="105566"/>
                        <a:pt x="103925" y="122887"/>
                        <a:pt x="112585" y="131547"/>
                      </a:cubicBezTo>
                      <a:cubicBezTo>
                        <a:pt x="103925" y="114227"/>
                        <a:pt x="86604" y="96906"/>
                        <a:pt x="60623" y="70925"/>
                      </a:cubicBezTo>
                      <a:cubicBezTo>
                        <a:pt x="25981" y="18962"/>
                        <a:pt x="0" y="-7019"/>
                        <a:pt x="0" y="1641"/>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707" name="Graphic 1">
                <a:extLst>
                  <a:ext uri="{FF2B5EF4-FFF2-40B4-BE49-F238E27FC236}">
                    <a16:creationId xmlns="" xmlns:a16="http://schemas.microsoft.com/office/drawing/2014/main" id="{EB6C73B1-CAB2-4929-B539-64CAD4AB173C}"/>
                  </a:ext>
                </a:extLst>
              </p:cNvPr>
              <p:cNvGrpSpPr/>
              <p:nvPr/>
            </p:nvGrpSpPr>
            <p:grpSpPr>
              <a:xfrm>
                <a:off x="5195316" y="3503067"/>
                <a:ext cx="129906" cy="688945"/>
                <a:chOff x="5195316" y="3503067"/>
                <a:chExt cx="129906" cy="688945"/>
              </a:xfrm>
              <a:grpFill/>
            </p:grpSpPr>
            <p:sp>
              <p:nvSpPr>
                <p:cNvPr id="716" name="Freeform: Shape 715">
                  <a:extLst>
                    <a:ext uri="{FF2B5EF4-FFF2-40B4-BE49-F238E27FC236}">
                      <a16:creationId xmlns="" xmlns:a16="http://schemas.microsoft.com/office/drawing/2014/main" id="{89366FD4-BA79-4351-94F3-BBD591C28A67}"/>
                    </a:ext>
                  </a:extLst>
                </p:cNvPr>
                <p:cNvSpPr/>
                <p:nvPr/>
              </p:nvSpPr>
              <p:spPr>
                <a:xfrm>
                  <a:off x="5255940" y="3555329"/>
                  <a:ext cx="17320" cy="579422"/>
                </a:xfrm>
                <a:custGeom>
                  <a:avLst/>
                  <a:gdLst>
                    <a:gd name="connsiteX0" fmla="*/ 0 w 17320"/>
                    <a:gd name="connsiteY0" fmla="*/ 6495 h 579422"/>
                    <a:gd name="connsiteX1" fmla="*/ 0 w 17320"/>
                    <a:gd name="connsiteY1" fmla="*/ 569423 h 579422"/>
                    <a:gd name="connsiteX2" fmla="*/ 17321 w 17320"/>
                    <a:gd name="connsiteY2" fmla="*/ 569423 h 579422"/>
                    <a:gd name="connsiteX3" fmla="*/ 17321 w 17320"/>
                    <a:gd name="connsiteY3" fmla="*/ 6495 h 579422"/>
                    <a:gd name="connsiteX4" fmla="*/ 0 w 17320"/>
                    <a:gd name="connsiteY4" fmla="*/ 6495 h 579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20" h="579422">
                      <a:moveTo>
                        <a:pt x="0" y="6495"/>
                      </a:moveTo>
                      <a:cubicBezTo>
                        <a:pt x="0" y="197025"/>
                        <a:pt x="0" y="378893"/>
                        <a:pt x="0" y="569423"/>
                      </a:cubicBezTo>
                      <a:cubicBezTo>
                        <a:pt x="0" y="578083"/>
                        <a:pt x="17321" y="586744"/>
                        <a:pt x="17321" y="569423"/>
                      </a:cubicBezTo>
                      <a:cubicBezTo>
                        <a:pt x="17321" y="378893"/>
                        <a:pt x="17321" y="197025"/>
                        <a:pt x="17321" y="6495"/>
                      </a:cubicBezTo>
                      <a:cubicBezTo>
                        <a:pt x="17321" y="-2165"/>
                        <a:pt x="0" y="-2165"/>
                        <a:pt x="0" y="6495"/>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717" name="Freeform: Shape 716">
                  <a:extLst>
                    <a:ext uri="{FF2B5EF4-FFF2-40B4-BE49-F238E27FC236}">
                      <a16:creationId xmlns="" xmlns:a16="http://schemas.microsoft.com/office/drawing/2014/main" id="{4BDB45B9-8090-46A3-92A0-8988374BE740}"/>
                    </a:ext>
                  </a:extLst>
                </p:cNvPr>
                <p:cNvSpPr/>
                <p:nvPr/>
              </p:nvSpPr>
              <p:spPr>
                <a:xfrm>
                  <a:off x="5203977" y="3503067"/>
                  <a:ext cx="121245" cy="138908"/>
                </a:xfrm>
                <a:custGeom>
                  <a:avLst/>
                  <a:gdLst>
                    <a:gd name="connsiteX0" fmla="*/ 60623 w 121245"/>
                    <a:gd name="connsiteY0" fmla="*/ 41437 h 138908"/>
                    <a:gd name="connsiteX1" fmla="*/ 0 w 121245"/>
                    <a:gd name="connsiteY1" fmla="*/ 136701 h 138908"/>
                    <a:gd name="connsiteX2" fmla="*/ 60623 w 121245"/>
                    <a:gd name="connsiteY2" fmla="*/ 93399 h 138908"/>
                    <a:gd name="connsiteX3" fmla="*/ 121246 w 121245"/>
                    <a:gd name="connsiteY3" fmla="*/ 6795 h 138908"/>
                    <a:gd name="connsiteX4" fmla="*/ 60623 w 121245"/>
                    <a:gd name="connsiteY4" fmla="*/ 41437 h 138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38908">
                      <a:moveTo>
                        <a:pt x="60623" y="41437"/>
                      </a:moveTo>
                      <a:cubicBezTo>
                        <a:pt x="25982" y="84739"/>
                        <a:pt x="0" y="119381"/>
                        <a:pt x="0" y="136701"/>
                      </a:cubicBezTo>
                      <a:cubicBezTo>
                        <a:pt x="0" y="145362"/>
                        <a:pt x="25982" y="128041"/>
                        <a:pt x="60623" y="93399"/>
                      </a:cubicBezTo>
                      <a:cubicBezTo>
                        <a:pt x="95265" y="58758"/>
                        <a:pt x="121246" y="24116"/>
                        <a:pt x="121246" y="6795"/>
                      </a:cubicBezTo>
                      <a:cubicBezTo>
                        <a:pt x="121246" y="-10526"/>
                        <a:pt x="95265" y="6795"/>
                        <a:pt x="60623" y="41437"/>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718" name="Freeform: Shape 717">
                  <a:extLst>
                    <a:ext uri="{FF2B5EF4-FFF2-40B4-BE49-F238E27FC236}">
                      <a16:creationId xmlns="" xmlns:a16="http://schemas.microsoft.com/office/drawing/2014/main" id="{BCF1294D-9793-4AA5-AC8C-B21EEAF6C19E}"/>
                    </a:ext>
                  </a:extLst>
                </p:cNvPr>
                <p:cNvSpPr/>
                <p:nvPr/>
              </p:nvSpPr>
              <p:spPr>
                <a:xfrm>
                  <a:off x="5195316" y="4044643"/>
                  <a:ext cx="121245" cy="147369"/>
                </a:xfrm>
                <a:custGeom>
                  <a:avLst/>
                  <a:gdLst>
                    <a:gd name="connsiteX0" fmla="*/ 0 w 121245"/>
                    <a:gd name="connsiteY0" fmla="*/ 2165 h 147369"/>
                    <a:gd name="connsiteX1" fmla="*/ 60623 w 121245"/>
                    <a:gd name="connsiteY1" fmla="*/ 97430 h 147369"/>
                    <a:gd name="connsiteX2" fmla="*/ 121246 w 121245"/>
                    <a:gd name="connsiteY2" fmla="*/ 140732 h 147369"/>
                    <a:gd name="connsiteX3" fmla="*/ 60623 w 121245"/>
                    <a:gd name="connsiteY3" fmla="*/ 54128 h 147369"/>
                    <a:gd name="connsiteX4" fmla="*/ 0 w 121245"/>
                    <a:gd name="connsiteY4" fmla="*/ 2165 h 1473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47369">
                      <a:moveTo>
                        <a:pt x="0" y="2165"/>
                      </a:moveTo>
                      <a:cubicBezTo>
                        <a:pt x="0" y="10826"/>
                        <a:pt x="25982" y="54128"/>
                        <a:pt x="60623" y="97430"/>
                      </a:cubicBezTo>
                      <a:cubicBezTo>
                        <a:pt x="95264" y="140732"/>
                        <a:pt x="121246" y="158053"/>
                        <a:pt x="121246" y="140732"/>
                      </a:cubicBezTo>
                      <a:cubicBezTo>
                        <a:pt x="121246" y="123411"/>
                        <a:pt x="95264" y="88769"/>
                        <a:pt x="60623" y="54128"/>
                      </a:cubicBezTo>
                      <a:cubicBezTo>
                        <a:pt x="34642" y="10826"/>
                        <a:pt x="0" y="-6495"/>
                        <a:pt x="0" y="2165"/>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708" name="Graphic 1">
                <a:extLst>
                  <a:ext uri="{FF2B5EF4-FFF2-40B4-BE49-F238E27FC236}">
                    <a16:creationId xmlns="" xmlns:a16="http://schemas.microsoft.com/office/drawing/2014/main" id="{CFF3FE36-8908-46F1-B8B3-5572EBD5DD7D}"/>
                  </a:ext>
                </a:extLst>
              </p:cNvPr>
              <p:cNvGrpSpPr/>
              <p:nvPr/>
            </p:nvGrpSpPr>
            <p:grpSpPr>
              <a:xfrm>
                <a:off x="5489771" y="3239224"/>
                <a:ext cx="121245" cy="1208128"/>
                <a:chOff x="5489771" y="3239224"/>
                <a:chExt cx="121245" cy="1208128"/>
              </a:xfrm>
              <a:grpFill/>
            </p:grpSpPr>
            <p:sp>
              <p:nvSpPr>
                <p:cNvPr id="713" name="Freeform: Shape 712">
                  <a:extLst>
                    <a:ext uri="{FF2B5EF4-FFF2-40B4-BE49-F238E27FC236}">
                      <a16:creationId xmlns="" xmlns:a16="http://schemas.microsoft.com/office/drawing/2014/main" id="{13D732E9-BAFB-40BE-B18E-3900E282AC21}"/>
                    </a:ext>
                  </a:extLst>
                </p:cNvPr>
                <p:cNvSpPr/>
                <p:nvPr/>
              </p:nvSpPr>
              <p:spPr>
                <a:xfrm>
                  <a:off x="5541733" y="3280361"/>
                  <a:ext cx="17321" cy="1131524"/>
                </a:xfrm>
                <a:custGeom>
                  <a:avLst/>
                  <a:gdLst>
                    <a:gd name="connsiteX0" fmla="*/ 0 w 17321"/>
                    <a:gd name="connsiteY0" fmla="*/ 12991 h 1131524"/>
                    <a:gd name="connsiteX1" fmla="*/ 0 w 17321"/>
                    <a:gd name="connsiteY1" fmla="*/ 1121524 h 1131524"/>
                    <a:gd name="connsiteX2" fmla="*/ 17321 w 17321"/>
                    <a:gd name="connsiteY2" fmla="*/ 1121524 h 1131524"/>
                    <a:gd name="connsiteX3" fmla="*/ 17321 w 17321"/>
                    <a:gd name="connsiteY3" fmla="*/ 12991 h 1131524"/>
                    <a:gd name="connsiteX4" fmla="*/ 0 w 17321"/>
                    <a:gd name="connsiteY4" fmla="*/ 12991 h 1131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21" h="1131524">
                      <a:moveTo>
                        <a:pt x="0" y="12991"/>
                      </a:moveTo>
                      <a:cubicBezTo>
                        <a:pt x="0" y="385389"/>
                        <a:pt x="0" y="749126"/>
                        <a:pt x="0" y="1121524"/>
                      </a:cubicBezTo>
                      <a:cubicBezTo>
                        <a:pt x="0" y="1130185"/>
                        <a:pt x="17321" y="1138845"/>
                        <a:pt x="17321" y="1121524"/>
                      </a:cubicBezTo>
                      <a:cubicBezTo>
                        <a:pt x="17321" y="749126"/>
                        <a:pt x="17321" y="385389"/>
                        <a:pt x="17321" y="12991"/>
                      </a:cubicBezTo>
                      <a:cubicBezTo>
                        <a:pt x="17321" y="-4330"/>
                        <a:pt x="0" y="-4330"/>
                        <a:pt x="0" y="12991"/>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714" name="Freeform: Shape 713">
                  <a:extLst>
                    <a:ext uri="{FF2B5EF4-FFF2-40B4-BE49-F238E27FC236}">
                      <a16:creationId xmlns="" xmlns:a16="http://schemas.microsoft.com/office/drawing/2014/main" id="{8753D09D-18FE-4593-A9A2-754052FA6010}"/>
                    </a:ext>
                  </a:extLst>
                </p:cNvPr>
                <p:cNvSpPr/>
                <p:nvPr/>
              </p:nvSpPr>
              <p:spPr>
                <a:xfrm>
                  <a:off x="5489771" y="3239224"/>
                  <a:ext cx="121245" cy="134236"/>
                </a:xfrm>
                <a:custGeom>
                  <a:avLst/>
                  <a:gdLst>
                    <a:gd name="connsiteX0" fmla="*/ 60623 w 121245"/>
                    <a:gd name="connsiteY0" fmla="*/ 19486 h 134236"/>
                    <a:gd name="connsiteX1" fmla="*/ 0 w 121245"/>
                    <a:gd name="connsiteY1" fmla="*/ 114751 h 134236"/>
                    <a:gd name="connsiteX2" fmla="*/ 60623 w 121245"/>
                    <a:gd name="connsiteY2" fmla="*/ 114751 h 134236"/>
                    <a:gd name="connsiteX3" fmla="*/ 121246 w 121245"/>
                    <a:gd name="connsiteY3" fmla="*/ 19486 h 134236"/>
                    <a:gd name="connsiteX4" fmla="*/ 60623 w 121245"/>
                    <a:gd name="connsiteY4" fmla="*/ 19486 h 134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34236">
                      <a:moveTo>
                        <a:pt x="60623" y="19486"/>
                      </a:moveTo>
                      <a:cubicBezTo>
                        <a:pt x="25982" y="45467"/>
                        <a:pt x="0" y="88769"/>
                        <a:pt x="0" y="114751"/>
                      </a:cubicBezTo>
                      <a:cubicBezTo>
                        <a:pt x="0" y="140732"/>
                        <a:pt x="25982" y="140732"/>
                        <a:pt x="60623" y="114751"/>
                      </a:cubicBezTo>
                      <a:cubicBezTo>
                        <a:pt x="95264" y="88769"/>
                        <a:pt x="121246" y="54128"/>
                        <a:pt x="121246" y="19486"/>
                      </a:cubicBezTo>
                      <a:cubicBezTo>
                        <a:pt x="121246" y="-6495"/>
                        <a:pt x="95264" y="-6495"/>
                        <a:pt x="60623" y="19486"/>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715" name="Freeform: Shape 714">
                  <a:extLst>
                    <a:ext uri="{FF2B5EF4-FFF2-40B4-BE49-F238E27FC236}">
                      <a16:creationId xmlns="" xmlns:a16="http://schemas.microsoft.com/office/drawing/2014/main" id="{58B91055-1726-44A2-B6B8-43F63B58009F}"/>
                    </a:ext>
                  </a:extLst>
                </p:cNvPr>
                <p:cNvSpPr/>
                <p:nvPr/>
              </p:nvSpPr>
              <p:spPr>
                <a:xfrm>
                  <a:off x="5489771" y="4313116"/>
                  <a:ext cx="121245" cy="134236"/>
                </a:xfrm>
                <a:custGeom>
                  <a:avLst/>
                  <a:gdLst>
                    <a:gd name="connsiteX0" fmla="*/ 60623 w 121245"/>
                    <a:gd name="connsiteY0" fmla="*/ 19486 h 134236"/>
                    <a:gd name="connsiteX1" fmla="*/ 0 w 121245"/>
                    <a:gd name="connsiteY1" fmla="*/ 19486 h 134236"/>
                    <a:gd name="connsiteX2" fmla="*/ 60623 w 121245"/>
                    <a:gd name="connsiteY2" fmla="*/ 114751 h 134236"/>
                    <a:gd name="connsiteX3" fmla="*/ 121246 w 121245"/>
                    <a:gd name="connsiteY3" fmla="*/ 114751 h 134236"/>
                    <a:gd name="connsiteX4" fmla="*/ 60623 w 121245"/>
                    <a:gd name="connsiteY4" fmla="*/ 19486 h 134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34236">
                      <a:moveTo>
                        <a:pt x="60623" y="19486"/>
                      </a:moveTo>
                      <a:cubicBezTo>
                        <a:pt x="25982" y="-6495"/>
                        <a:pt x="0" y="-6495"/>
                        <a:pt x="0" y="19486"/>
                      </a:cubicBezTo>
                      <a:cubicBezTo>
                        <a:pt x="0" y="45467"/>
                        <a:pt x="25982" y="88769"/>
                        <a:pt x="60623" y="114751"/>
                      </a:cubicBezTo>
                      <a:cubicBezTo>
                        <a:pt x="95264" y="140732"/>
                        <a:pt x="121246" y="140732"/>
                        <a:pt x="121246" y="114751"/>
                      </a:cubicBezTo>
                      <a:cubicBezTo>
                        <a:pt x="121246" y="80109"/>
                        <a:pt x="95264" y="36807"/>
                        <a:pt x="60623" y="19486"/>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709" name="Graphic 1">
                <a:extLst>
                  <a:ext uri="{FF2B5EF4-FFF2-40B4-BE49-F238E27FC236}">
                    <a16:creationId xmlns="" xmlns:a16="http://schemas.microsoft.com/office/drawing/2014/main" id="{257C3CB9-4775-446C-9324-E1645826E997}"/>
                  </a:ext>
                </a:extLst>
              </p:cNvPr>
              <p:cNvGrpSpPr/>
              <p:nvPr/>
            </p:nvGrpSpPr>
            <p:grpSpPr>
              <a:xfrm>
                <a:off x="5775565" y="3092463"/>
                <a:ext cx="122591" cy="1493497"/>
                <a:chOff x="5775565" y="3092463"/>
                <a:chExt cx="122591" cy="1493497"/>
              </a:xfrm>
              <a:grpFill/>
            </p:grpSpPr>
            <p:sp>
              <p:nvSpPr>
                <p:cNvPr id="710" name="Freeform: Shape 709">
                  <a:extLst>
                    <a:ext uri="{FF2B5EF4-FFF2-40B4-BE49-F238E27FC236}">
                      <a16:creationId xmlns="" xmlns:a16="http://schemas.microsoft.com/office/drawing/2014/main" id="{9172B273-E606-43FD-B1FA-2DD9C231EF2D}"/>
                    </a:ext>
                  </a:extLst>
                </p:cNvPr>
                <p:cNvSpPr/>
                <p:nvPr/>
              </p:nvSpPr>
              <p:spPr>
                <a:xfrm>
                  <a:off x="5827527" y="3130969"/>
                  <a:ext cx="17320" cy="1436804"/>
                </a:xfrm>
                <a:custGeom>
                  <a:avLst/>
                  <a:gdLst>
                    <a:gd name="connsiteX0" fmla="*/ 0 w 17320"/>
                    <a:gd name="connsiteY0" fmla="*/ 6495 h 1436804"/>
                    <a:gd name="connsiteX1" fmla="*/ 0 w 17320"/>
                    <a:gd name="connsiteY1" fmla="*/ 1426804 h 1436804"/>
                    <a:gd name="connsiteX2" fmla="*/ 17321 w 17320"/>
                    <a:gd name="connsiteY2" fmla="*/ 1426804 h 1436804"/>
                    <a:gd name="connsiteX3" fmla="*/ 17321 w 17320"/>
                    <a:gd name="connsiteY3" fmla="*/ 6495 h 1436804"/>
                    <a:gd name="connsiteX4" fmla="*/ 0 w 17320"/>
                    <a:gd name="connsiteY4" fmla="*/ 6495 h 1436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20" h="1436804">
                      <a:moveTo>
                        <a:pt x="0" y="6495"/>
                      </a:moveTo>
                      <a:cubicBezTo>
                        <a:pt x="0" y="482818"/>
                        <a:pt x="0" y="950481"/>
                        <a:pt x="0" y="1426804"/>
                      </a:cubicBezTo>
                      <a:cubicBezTo>
                        <a:pt x="0" y="1435465"/>
                        <a:pt x="17321" y="1444125"/>
                        <a:pt x="17321" y="1426804"/>
                      </a:cubicBezTo>
                      <a:cubicBezTo>
                        <a:pt x="17321" y="950481"/>
                        <a:pt x="17321" y="482818"/>
                        <a:pt x="17321" y="6495"/>
                      </a:cubicBezTo>
                      <a:cubicBezTo>
                        <a:pt x="17321" y="-2165"/>
                        <a:pt x="0" y="-2165"/>
                        <a:pt x="0" y="6495"/>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711" name="Freeform: Shape 710">
                  <a:extLst>
                    <a:ext uri="{FF2B5EF4-FFF2-40B4-BE49-F238E27FC236}">
                      <a16:creationId xmlns="" xmlns:a16="http://schemas.microsoft.com/office/drawing/2014/main" id="{BBF7E203-508D-42CF-BCF2-992AC45C31E0}"/>
                    </a:ext>
                  </a:extLst>
                </p:cNvPr>
                <p:cNvSpPr/>
                <p:nvPr/>
              </p:nvSpPr>
              <p:spPr>
                <a:xfrm>
                  <a:off x="5775565" y="3092463"/>
                  <a:ext cx="122591" cy="125151"/>
                </a:xfrm>
                <a:custGeom>
                  <a:avLst/>
                  <a:gdLst>
                    <a:gd name="connsiteX0" fmla="*/ 60623 w 122591"/>
                    <a:gd name="connsiteY0" fmla="*/ 1699 h 125151"/>
                    <a:gd name="connsiteX1" fmla="*/ 0 w 122591"/>
                    <a:gd name="connsiteY1" fmla="*/ 79643 h 125151"/>
                    <a:gd name="connsiteX2" fmla="*/ 60623 w 122591"/>
                    <a:gd name="connsiteY2" fmla="*/ 122945 h 125151"/>
                    <a:gd name="connsiteX3" fmla="*/ 121245 w 122591"/>
                    <a:gd name="connsiteY3" fmla="*/ 45001 h 125151"/>
                    <a:gd name="connsiteX4" fmla="*/ 60623 w 122591"/>
                    <a:gd name="connsiteY4" fmla="*/ 1699 h 12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91" h="125151">
                      <a:moveTo>
                        <a:pt x="60623" y="1699"/>
                      </a:moveTo>
                      <a:cubicBezTo>
                        <a:pt x="25981" y="10359"/>
                        <a:pt x="0" y="53661"/>
                        <a:pt x="0" y="79643"/>
                      </a:cubicBezTo>
                      <a:cubicBezTo>
                        <a:pt x="0" y="114284"/>
                        <a:pt x="25981" y="131605"/>
                        <a:pt x="60623" y="122945"/>
                      </a:cubicBezTo>
                      <a:cubicBezTo>
                        <a:pt x="95264" y="114284"/>
                        <a:pt x="121245" y="79643"/>
                        <a:pt x="121245" y="45001"/>
                      </a:cubicBezTo>
                      <a:cubicBezTo>
                        <a:pt x="129906" y="19020"/>
                        <a:pt x="95264" y="-6962"/>
                        <a:pt x="60623" y="1699"/>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712" name="Freeform: Shape 711">
                  <a:extLst>
                    <a:ext uri="{FF2B5EF4-FFF2-40B4-BE49-F238E27FC236}">
                      <a16:creationId xmlns="" xmlns:a16="http://schemas.microsoft.com/office/drawing/2014/main" id="{2EB5F41B-E317-457C-8493-A7BA0AAF7475}"/>
                    </a:ext>
                  </a:extLst>
                </p:cNvPr>
                <p:cNvSpPr/>
                <p:nvPr/>
              </p:nvSpPr>
              <p:spPr>
                <a:xfrm>
                  <a:off x="5775565" y="4460301"/>
                  <a:ext cx="122591" cy="125659"/>
                </a:xfrm>
                <a:custGeom>
                  <a:avLst/>
                  <a:gdLst>
                    <a:gd name="connsiteX0" fmla="*/ 60623 w 122591"/>
                    <a:gd name="connsiteY0" fmla="*/ 2207 h 125659"/>
                    <a:gd name="connsiteX1" fmla="*/ 0 w 122591"/>
                    <a:gd name="connsiteY1" fmla="*/ 45509 h 125659"/>
                    <a:gd name="connsiteX2" fmla="*/ 60623 w 122591"/>
                    <a:gd name="connsiteY2" fmla="*/ 123453 h 125659"/>
                    <a:gd name="connsiteX3" fmla="*/ 121245 w 122591"/>
                    <a:gd name="connsiteY3" fmla="*/ 80151 h 125659"/>
                    <a:gd name="connsiteX4" fmla="*/ 60623 w 122591"/>
                    <a:gd name="connsiteY4" fmla="*/ 2207 h 125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91" h="125659">
                      <a:moveTo>
                        <a:pt x="60623" y="2207"/>
                      </a:moveTo>
                      <a:cubicBezTo>
                        <a:pt x="25981" y="-6453"/>
                        <a:pt x="0" y="10867"/>
                        <a:pt x="0" y="45509"/>
                      </a:cubicBezTo>
                      <a:cubicBezTo>
                        <a:pt x="0" y="80151"/>
                        <a:pt x="25981" y="114793"/>
                        <a:pt x="60623" y="123453"/>
                      </a:cubicBezTo>
                      <a:cubicBezTo>
                        <a:pt x="95264" y="132113"/>
                        <a:pt x="121245" y="114793"/>
                        <a:pt x="121245" y="80151"/>
                      </a:cubicBezTo>
                      <a:cubicBezTo>
                        <a:pt x="129906" y="45509"/>
                        <a:pt x="95264" y="10867"/>
                        <a:pt x="60623" y="2207"/>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grpSp>
          <p:nvGrpSpPr>
            <p:cNvPr id="521" name="Graphic 1">
              <a:extLst>
                <a:ext uri="{FF2B5EF4-FFF2-40B4-BE49-F238E27FC236}">
                  <a16:creationId xmlns="" xmlns:a16="http://schemas.microsoft.com/office/drawing/2014/main" id="{C24C5A25-2437-49ED-AA5A-A2C58C4B8D86}"/>
                </a:ext>
              </a:extLst>
            </p:cNvPr>
            <p:cNvGrpSpPr/>
            <p:nvPr/>
          </p:nvGrpSpPr>
          <p:grpSpPr>
            <a:xfrm>
              <a:off x="6087340" y="2704443"/>
              <a:ext cx="6772447" cy="2286350"/>
              <a:chOff x="6087340" y="2704443"/>
              <a:chExt cx="6772447" cy="2286350"/>
            </a:xfrm>
            <a:solidFill>
              <a:srgbClr val="0070C0"/>
            </a:solidFill>
          </p:grpSpPr>
          <p:sp>
            <p:nvSpPr>
              <p:cNvPr id="619" name="Freeform: Shape 618">
                <a:extLst>
                  <a:ext uri="{FF2B5EF4-FFF2-40B4-BE49-F238E27FC236}">
                    <a16:creationId xmlns="" xmlns:a16="http://schemas.microsoft.com/office/drawing/2014/main" id="{4DD6B0FD-AD9E-4FBB-9B5A-0827112A5C0C}"/>
                  </a:ext>
                </a:extLst>
              </p:cNvPr>
              <p:cNvSpPr/>
              <p:nvPr/>
            </p:nvSpPr>
            <p:spPr>
              <a:xfrm>
                <a:off x="6096000" y="2779463"/>
                <a:ext cx="6763787" cy="1657063"/>
              </a:xfrm>
              <a:custGeom>
                <a:avLst/>
                <a:gdLst>
                  <a:gd name="connsiteX0" fmla="*/ 5265535 w 6763787"/>
                  <a:gd name="connsiteY0" fmla="*/ 245415 h 1657063"/>
                  <a:gd name="connsiteX1" fmla="*/ 4157001 w 6763787"/>
                  <a:gd name="connsiteY1" fmla="*/ 2923 h 1657063"/>
                  <a:gd name="connsiteX2" fmla="*/ 3013826 w 6763787"/>
                  <a:gd name="connsiteY2" fmla="*/ 158811 h 1657063"/>
                  <a:gd name="connsiteX3" fmla="*/ 805419 w 6763787"/>
                  <a:gd name="connsiteY3" fmla="*/ 1215382 h 1657063"/>
                  <a:gd name="connsiteX4" fmla="*/ 0 w 6763787"/>
                  <a:gd name="connsiteY4" fmla="*/ 1631082 h 1657063"/>
                  <a:gd name="connsiteX5" fmla="*/ 0 w 6763787"/>
                  <a:gd name="connsiteY5" fmla="*/ 1657064 h 1657063"/>
                  <a:gd name="connsiteX6" fmla="*/ 476323 w 6763787"/>
                  <a:gd name="connsiteY6" fmla="*/ 1423232 h 1657063"/>
                  <a:gd name="connsiteX7" fmla="*/ 2702050 w 6763787"/>
                  <a:gd name="connsiteY7" fmla="*/ 297378 h 1657063"/>
                  <a:gd name="connsiteX8" fmla="*/ 3853886 w 6763787"/>
                  <a:gd name="connsiteY8" fmla="*/ 28905 h 1657063"/>
                  <a:gd name="connsiteX9" fmla="*/ 5057684 w 6763787"/>
                  <a:gd name="connsiteY9" fmla="*/ 193453 h 1657063"/>
                  <a:gd name="connsiteX10" fmla="*/ 6763788 w 6763787"/>
                  <a:gd name="connsiteY10" fmla="*/ 981551 h 1657063"/>
                  <a:gd name="connsiteX11" fmla="*/ 6763788 w 6763787"/>
                  <a:gd name="connsiteY11" fmla="*/ 946909 h 1657063"/>
                  <a:gd name="connsiteX12" fmla="*/ 5265535 w 6763787"/>
                  <a:gd name="connsiteY12" fmla="*/ 245415 h 1657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63787" h="1657063">
                    <a:moveTo>
                      <a:pt x="5265535" y="245415"/>
                    </a:moveTo>
                    <a:cubicBezTo>
                      <a:pt x="4910457" y="115509"/>
                      <a:pt x="4538059" y="20244"/>
                      <a:pt x="4157001" y="2923"/>
                    </a:cubicBezTo>
                    <a:cubicBezTo>
                      <a:pt x="3767282" y="-14397"/>
                      <a:pt x="3386224" y="46226"/>
                      <a:pt x="3013826" y="158811"/>
                    </a:cubicBezTo>
                    <a:cubicBezTo>
                      <a:pt x="2225727" y="392642"/>
                      <a:pt x="1515573" y="825663"/>
                      <a:pt x="805419" y="1215382"/>
                    </a:cubicBezTo>
                    <a:cubicBezTo>
                      <a:pt x="545607" y="1362609"/>
                      <a:pt x="277133" y="1501176"/>
                      <a:pt x="0" y="1631082"/>
                    </a:cubicBezTo>
                    <a:lnTo>
                      <a:pt x="0" y="1657064"/>
                    </a:lnTo>
                    <a:cubicBezTo>
                      <a:pt x="164548" y="1579120"/>
                      <a:pt x="320435" y="1501176"/>
                      <a:pt x="476323" y="1423232"/>
                    </a:cubicBezTo>
                    <a:cubicBezTo>
                      <a:pt x="1212459" y="1042174"/>
                      <a:pt x="1922613" y="591832"/>
                      <a:pt x="2702050" y="297378"/>
                    </a:cubicBezTo>
                    <a:cubicBezTo>
                      <a:pt x="3074449" y="158811"/>
                      <a:pt x="3455507" y="54886"/>
                      <a:pt x="3853886" y="28905"/>
                    </a:cubicBezTo>
                    <a:cubicBezTo>
                      <a:pt x="4260926" y="2923"/>
                      <a:pt x="4667965" y="72207"/>
                      <a:pt x="5057684" y="193453"/>
                    </a:cubicBezTo>
                    <a:cubicBezTo>
                      <a:pt x="5655254" y="383982"/>
                      <a:pt x="6209520" y="678436"/>
                      <a:pt x="6763788" y="981551"/>
                    </a:cubicBezTo>
                    <a:lnTo>
                      <a:pt x="6763788" y="946909"/>
                    </a:lnTo>
                    <a:cubicBezTo>
                      <a:pt x="6270143" y="695757"/>
                      <a:pt x="5785160" y="435944"/>
                      <a:pt x="5265535" y="245415"/>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620" name="Freeform: Shape 619">
                <a:extLst>
                  <a:ext uri="{FF2B5EF4-FFF2-40B4-BE49-F238E27FC236}">
                    <a16:creationId xmlns="" xmlns:a16="http://schemas.microsoft.com/office/drawing/2014/main" id="{585FBEEE-1C8E-495D-8638-1F5C258A726B}"/>
                  </a:ext>
                </a:extLst>
              </p:cNvPr>
              <p:cNvSpPr/>
              <p:nvPr/>
            </p:nvSpPr>
            <p:spPr>
              <a:xfrm>
                <a:off x="6087340" y="3250050"/>
                <a:ext cx="6755125" cy="1665723"/>
              </a:xfrm>
              <a:custGeom>
                <a:avLst/>
                <a:gdLst>
                  <a:gd name="connsiteX0" fmla="*/ 5334818 w 6755125"/>
                  <a:gd name="connsiteY0" fmla="*/ 1359686 h 1665723"/>
                  <a:gd name="connsiteX1" fmla="*/ 4182982 w 6755125"/>
                  <a:gd name="connsiteY1" fmla="*/ 1628159 h 1665723"/>
                  <a:gd name="connsiteX2" fmla="*/ 2979184 w 6755125"/>
                  <a:gd name="connsiteY2" fmla="*/ 1463611 h 1665723"/>
                  <a:gd name="connsiteX3" fmla="*/ 727475 w 6755125"/>
                  <a:gd name="connsiteY3" fmla="*/ 372398 h 1665723"/>
                  <a:gd name="connsiteX4" fmla="*/ 0 w 6755125"/>
                  <a:gd name="connsiteY4" fmla="*/ 0 h 1665723"/>
                  <a:gd name="connsiteX5" fmla="*/ 0 w 6755125"/>
                  <a:gd name="connsiteY5" fmla="*/ 34642 h 1665723"/>
                  <a:gd name="connsiteX6" fmla="*/ 554267 w 6755125"/>
                  <a:gd name="connsiteY6" fmla="*/ 311775 h 1665723"/>
                  <a:gd name="connsiteX7" fmla="*/ 2762674 w 6755125"/>
                  <a:gd name="connsiteY7" fmla="*/ 1420309 h 1665723"/>
                  <a:gd name="connsiteX8" fmla="*/ 3871207 w 6755125"/>
                  <a:gd name="connsiteY8" fmla="*/ 1662800 h 1665723"/>
                  <a:gd name="connsiteX9" fmla="*/ 5014383 w 6755125"/>
                  <a:gd name="connsiteY9" fmla="*/ 1506913 h 1665723"/>
                  <a:gd name="connsiteX10" fmla="*/ 6755126 w 6755125"/>
                  <a:gd name="connsiteY10" fmla="*/ 710154 h 1665723"/>
                  <a:gd name="connsiteX11" fmla="*/ 6755126 w 6755125"/>
                  <a:gd name="connsiteY11" fmla="*/ 675513 h 1665723"/>
                  <a:gd name="connsiteX12" fmla="*/ 5334818 w 6755125"/>
                  <a:gd name="connsiteY12" fmla="*/ 1359686 h 1665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55125" h="1665723">
                    <a:moveTo>
                      <a:pt x="5334818" y="1359686"/>
                    </a:moveTo>
                    <a:cubicBezTo>
                      <a:pt x="4962420" y="1498253"/>
                      <a:pt x="4581362" y="1602178"/>
                      <a:pt x="4182982" y="1628159"/>
                    </a:cubicBezTo>
                    <a:cubicBezTo>
                      <a:pt x="3775942" y="1654140"/>
                      <a:pt x="3368903" y="1584857"/>
                      <a:pt x="2979184" y="1463611"/>
                    </a:cubicBezTo>
                    <a:cubicBezTo>
                      <a:pt x="2182425" y="1212459"/>
                      <a:pt x="1463611" y="770777"/>
                      <a:pt x="727475" y="372398"/>
                    </a:cubicBezTo>
                    <a:cubicBezTo>
                      <a:pt x="493644" y="242492"/>
                      <a:pt x="242491" y="112585"/>
                      <a:pt x="0" y="0"/>
                    </a:cubicBezTo>
                    <a:lnTo>
                      <a:pt x="0" y="34642"/>
                    </a:lnTo>
                    <a:cubicBezTo>
                      <a:pt x="190529" y="121246"/>
                      <a:pt x="372398" y="216510"/>
                      <a:pt x="554267" y="311775"/>
                    </a:cubicBezTo>
                    <a:cubicBezTo>
                      <a:pt x="1281742" y="692834"/>
                      <a:pt x="1983236" y="1143175"/>
                      <a:pt x="2762674" y="1420309"/>
                    </a:cubicBezTo>
                    <a:cubicBezTo>
                      <a:pt x="3117751" y="1550215"/>
                      <a:pt x="3490148" y="1645480"/>
                      <a:pt x="3871207" y="1662800"/>
                    </a:cubicBezTo>
                    <a:cubicBezTo>
                      <a:pt x="4260926" y="1680121"/>
                      <a:pt x="4641984" y="1619498"/>
                      <a:pt x="5014383" y="1506913"/>
                    </a:cubicBezTo>
                    <a:cubicBezTo>
                      <a:pt x="5629272" y="1325044"/>
                      <a:pt x="6192199" y="1013269"/>
                      <a:pt x="6755126" y="710154"/>
                    </a:cubicBezTo>
                    <a:lnTo>
                      <a:pt x="6755126" y="675513"/>
                    </a:lnTo>
                    <a:cubicBezTo>
                      <a:pt x="6296125" y="918004"/>
                      <a:pt x="5828462" y="1169157"/>
                      <a:pt x="5334818" y="1359686"/>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nvGrpSpPr>
              <p:cNvPr id="621" name="Graphic 1">
                <a:extLst>
                  <a:ext uri="{FF2B5EF4-FFF2-40B4-BE49-F238E27FC236}">
                    <a16:creationId xmlns="" xmlns:a16="http://schemas.microsoft.com/office/drawing/2014/main" id="{5A16BFEA-C390-4F25-A03B-93F34FC89F85}"/>
                  </a:ext>
                </a:extLst>
              </p:cNvPr>
              <p:cNvGrpSpPr/>
              <p:nvPr/>
            </p:nvGrpSpPr>
            <p:grpSpPr>
              <a:xfrm>
                <a:off x="12582653" y="3602003"/>
                <a:ext cx="190530" cy="482570"/>
                <a:chOff x="12582653" y="3602003"/>
                <a:chExt cx="190530" cy="482570"/>
              </a:xfrm>
              <a:grpFill/>
            </p:grpSpPr>
            <p:sp>
              <p:nvSpPr>
                <p:cNvPr id="682" name="Freeform: Shape 681">
                  <a:extLst>
                    <a:ext uri="{FF2B5EF4-FFF2-40B4-BE49-F238E27FC236}">
                      <a16:creationId xmlns="" xmlns:a16="http://schemas.microsoft.com/office/drawing/2014/main" id="{AC98C99A-A5A1-4EF2-A401-D48D8ADEBFBF}"/>
                    </a:ext>
                  </a:extLst>
                </p:cNvPr>
                <p:cNvSpPr/>
                <p:nvPr/>
              </p:nvSpPr>
              <p:spPr>
                <a:xfrm>
                  <a:off x="12660598" y="3640692"/>
                  <a:ext cx="27371" cy="410446"/>
                </a:xfrm>
                <a:custGeom>
                  <a:avLst/>
                  <a:gdLst>
                    <a:gd name="connsiteX0" fmla="*/ 0 w 27371"/>
                    <a:gd name="connsiteY0" fmla="*/ 16398 h 410446"/>
                    <a:gd name="connsiteX1" fmla="*/ 0 w 27371"/>
                    <a:gd name="connsiteY1" fmla="*/ 397456 h 410446"/>
                    <a:gd name="connsiteX2" fmla="*/ 25982 w 27371"/>
                    <a:gd name="connsiteY2" fmla="*/ 397456 h 410446"/>
                    <a:gd name="connsiteX3" fmla="*/ 25982 w 27371"/>
                    <a:gd name="connsiteY3" fmla="*/ 16398 h 410446"/>
                    <a:gd name="connsiteX4" fmla="*/ 0 w 27371"/>
                    <a:gd name="connsiteY4" fmla="*/ 16398 h 410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 h="410446">
                      <a:moveTo>
                        <a:pt x="0" y="16398"/>
                      </a:moveTo>
                      <a:cubicBezTo>
                        <a:pt x="0" y="146304"/>
                        <a:pt x="0" y="267550"/>
                        <a:pt x="0" y="397456"/>
                      </a:cubicBezTo>
                      <a:cubicBezTo>
                        <a:pt x="0" y="414777"/>
                        <a:pt x="25982" y="414777"/>
                        <a:pt x="25982" y="397456"/>
                      </a:cubicBezTo>
                      <a:cubicBezTo>
                        <a:pt x="25982" y="267550"/>
                        <a:pt x="25982" y="146304"/>
                        <a:pt x="25982" y="16398"/>
                      </a:cubicBezTo>
                      <a:cubicBezTo>
                        <a:pt x="34641" y="-923"/>
                        <a:pt x="0" y="-9584"/>
                        <a:pt x="0" y="16398"/>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683" name="Freeform: Shape 682">
                  <a:extLst>
                    <a:ext uri="{FF2B5EF4-FFF2-40B4-BE49-F238E27FC236}">
                      <a16:creationId xmlns="" xmlns:a16="http://schemas.microsoft.com/office/drawing/2014/main" id="{BA21F3B1-015D-442C-8D4E-0AC9EF7F2AE6}"/>
                    </a:ext>
                  </a:extLst>
                </p:cNvPr>
                <p:cNvSpPr/>
                <p:nvPr/>
              </p:nvSpPr>
              <p:spPr>
                <a:xfrm>
                  <a:off x="12582653" y="3602003"/>
                  <a:ext cx="190530" cy="109301"/>
                </a:xfrm>
                <a:custGeom>
                  <a:avLst/>
                  <a:gdLst>
                    <a:gd name="connsiteX0" fmla="*/ 95265 w 190530"/>
                    <a:gd name="connsiteY0" fmla="*/ 37765 h 109301"/>
                    <a:gd name="connsiteX1" fmla="*/ 0 w 190530"/>
                    <a:gd name="connsiteY1" fmla="*/ 3124 h 109301"/>
                    <a:gd name="connsiteX2" fmla="*/ 95265 w 190530"/>
                    <a:gd name="connsiteY2" fmla="*/ 72407 h 109301"/>
                    <a:gd name="connsiteX3" fmla="*/ 190530 w 190530"/>
                    <a:gd name="connsiteY3" fmla="*/ 107049 h 109301"/>
                    <a:gd name="connsiteX4" fmla="*/ 95265 w 190530"/>
                    <a:gd name="connsiteY4" fmla="*/ 37765 h 1093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30" h="109301">
                      <a:moveTo>
                        <a:pt x="95265" y="37765"/>
                      </a:moveTo>
                      <a:cubicBezTo>
                        <a:pt x="43302" y="3124"/>
                        <a:pt x="0" y="-5537"/>
                        <a:pt x="0" y="3124"/>
                      </a:cubicBezTo>
                      <a:cubicBezTo>
                        <a:pt x="0" y="11784"/>
                        <a:pt x="43302" y="46426"/>
                        <a:pt x="95265" y="72407"/>
                      </a:cubicBezTo>
                      <a:cubicBezTo>
                        <a:pt x="147228" y="98388"/>
                        <a:pt x="190530" y="115709"/>
                        <a:pt x="190530" y="107049"/>
                      </a:cubicBezTo>
                      <a:cubicBezTo>
                        <a:pt x="190530" y="107049"/>
                        <a:pt x="147228" y="72407"/>
                        <a:pt x="95265" y="37765"/>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684" name="Freeform: Shape 683">
                  <a:extLst>
                    <a:ext uri="{FF2B5EF4-FFF2-40B4-BE49-F238E27FC236}">
                      <a16:creationId xmlns="" xmlns:a16="http://schemas.microsoft.com/office/drawing/2014/main" id="{A22A5D90-4D60-4317-AB51-CE717E60BD6E}"/>
                    </a:ext>
                  </a:extLst>
                </p:cNvPr>
                <p:cNvSpPr/>
                <p:nvPr/>
              </p:nvSpPr>
              <p:spPr>
                <a:xfrm>
                  <a:off x="12582653" y="3974401"/>
                  <a:ext cx="190530" cy="110172"/>
                </a:xfrm>
                <a:custGeom>
                  <a:avLst/>
                  <a:gdLst>
                    <a:gd name="connsiteX0" fmla="*/ 95265 w 190530"/>
                    <a:gd name="connsiteY0" fmla="*/ 37765 h 110172"/>
                    <a:gd name="connsiteX1" fmla="*/ 0 w 190530"/>
                    <a:gd name="connsiteY1" fmla="*/ 107049 h 110172"/>
                    <a:gd name="connsiteX2" fmla="*/ 95265 w 190530"/>
                    <a:gd name="connsiteY2" fmla="*/ 72407 h 110172"/>
                    <a:gd name="connsiteX3" fmla="*/ 190530 w 190530"/>
                    <a:gd name="connsiteY3" fmla="*/ 3124 h 110172"/>
                    <a:gd name="connsiteX4" fmla="*/ 95265 w 190530"/>
                    <a:gd name="connsiteY4" fmla="*/ 37765 h 110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30" h="110172">
                      <a:moveTo>
                        <a:pt x="95265" y="37765"/>
                      </a:moveTo>
                      <a:cubicBezTo>
                        <a:pt x="43302" y="63747"/>
                        <a:pt x="0" y="98388"/>
                        <a:pt x="0" y="107049"/>
                      </a:cubicBezTo>
                      <a:cubicBezTo>
                        <a:pt x="0" y="115709"/>
                        <a:pt x="43302" y="107049"/>
                        <a:pt x="95265" y="72407"/>
                      </a:cubicBezTo>
                      <a:cubicBezTo>
                        <a:pt x="147228" y="37765"/>
                        <a:pt x="190530" y="11784"/>
                        <a:pt x="190530" y="3124"/>
                      </a:cubicBezTo>
                      <a:cubicBezTo>
                        <a:pt x="190530" y="-5537"/>
                        <a:pt x="147228" y="3124"/>
                        <a:pt x="95265" y="37765"/>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622" name="Graphic 1">
                <a:extLst>
                  <a:ext uri="{FF2B5EF4-FFF2-40B4-BE49-F238E27FC236}">
                    <a16:creationId xmlns="" xmlns:a16="http://schemas.microsoft.com/office/drawing/2014/main" id="{3E97D581-84BE-4504-865D-252CDBF6A0B1}"/>
                  </a:ext>
                </a:extLst>
              </p:cNvPr>
              <p:cNvGrpSpPr/>
              <p:nvPr/>
            </p:nvGrpSpPr>
            <p:grpSpPr>
              <a:xfrm>
                <a:off x="12149632" y="3364268"/>
                <a:ext cx="190530" cy="958039"/>
                <a:chOff x="12149632" y="3364268"/>
                <a:chExt cx="190530" cy="958039"/>
              </a:xfrm>
              <a:grpFill/>
            </p:grpSpPr>
            <p:sp>
              <p:nvSpPr>
                <p:cNvPr id="679" name="Freeform: Shape 678">
                  <a:extLst>
                    <a:ext uri="{FF2B5EF4-FFF2-40B4-BE49-F238E27FC236}">
                      <a16:creationId xmlns="" xmlns:a16="http://schemas.microsoft.com/office/drawing/2014/main" id="{603F0510-A48A-4981-B792-84E7FA231DB5}"/>
                    </a:ext>
                  </a:extLst>
                </p:cNvPr>
                <p:cNvSpPr/>
                <p:nvPr/>
              </p:nvSpPr>
              <p:spPr>
                <a:xfrm>
                  <a:off x="12236236" y="3401607"/>
                  <a:ext cx="25981" cy="883362"/>
                </a:xfrm>
                <a:custGeom>
                  <a:avLst/>
                  <a:gdLst>
                    <a:gd name="connsiteX0" fmla="*/ 0 w 25981"/>
                    <a:gd name="connsiteY0" fmla="*/ 12991 h 883362"/>
                    <a:gd name="connsiteX1" fmla="*/ 0 w 25981"/>
                    <a:gd name="connsiteY1" fmla="*/ 870372 h 883362"/>
                    <a:gd name="connsiteX2" fmla="*/ 25982 w 25981"/>
                    <a:gd name="connsiteY2" fmla="*/ 870372 h 883362"/>
                    <a:gd name="connsiteX3" fmla="*/ 25982 w 25981"/>
                    <a:gd name="connsiteY3" fmla="*/ 12991 h 883362"/>
                    <a:gd name="connsiteX4" fmla="*/ 0 w 25981"/>
                    <a:gd name="connsiteY4" fmla="*/ 12991 h 883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 h="883362">
                      <a:moveTo>
                        <a:pt x="0" y="12991"/>
                      </a:moveTo>
                      <a:cubicBezTo>
                        <a:pt x="0" y="298784"/>
                        <a:pt x="0" y="584578"/>
                        <a:pt x="0" y="870372"/>
                      </a:cubicBezTo>
                      <a:cubicBezTo>
                        <a:pt x="0" y="887693"/>
                        <a:pt x="25982" y="887693"/>
                        <a:pt x="25982" y="870372"/>
                      </a:cubicBezTo>
                      <a:cubicBezTo>
                        <a:pt x="25982" y="584578"/>
                        <a:pt x="25982" y="298784"/>
                        <a:pt x="25982" y="12991"/>
                      </a:cubicBezTo>
                      <a:cubicBezTo>
                        <a:pt x="25982" y="-4330"/>
                        <a:pt x="0" y="-4330"/>
                        <a:pt x="0" y="12991"/>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680" name="Freeform: Shape 679">
                  <a:extLst>
                    <a:ext uri="{FF2B5EF4-FFF2-40B4-BE49-F238E27FC236}">
                      <a16:creationId xmlns="" xmlns:a16="http://schemas.microsoft.com/office/drawing/2014/main" id="{4B576F51-9682-4586-B051-1555AD9AEC0E}"/>
                    </a:ext>
                  </a:extLst>
                </p:cNvPr>
                <p:cNvSpPr/>
                <p:nvPr/>
              </p:nvSpPr>
              <p:spPr>
                <a:xfrm>
                  <a:off x="12149632" y="3364268"/>
                  <a:ext cx="190530" cy="123023"/>
                </a:xfrm>
                <a:custGeom>
                  <a:avLst/>
                  <a:gdLst>
                    <a:gd name="connsiteX0" fmla="*/ 95265 w 190530"/>
                    <a:gd name="connsiteY0" fmla="*/ 24348 h 123023"/>
                    <a:gd name="connsiteX1" fmla="*/ 0 w 190530"/>
                    <a:gd name="connsiteY1" fmla="*/ 15687 h 123023"/>
                    <a:gd name="connsiteX2" fmla="*/ 95265 w 190530"/>
                    <a:gd name="connsiteY2" fmla="*/ 102292 h 123023"/>
                    <a:gd name="connsiteX3" fmla="*/ 190530 w 190530"/>
                    <a:gd name="connsiteY3" fmla="*/ 110952 h 123023"/>
                    <a:gd name="connsiteX4" fmla="*/ 95265 w 190530"/>
                    <a:gd name="connsiteY4" fmla="*/ 24348 h 123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30" h="123023">
                      <a:moveTo>
                        <a:pt x="95265" y="24348"/>
                      </a:moveTo>
                      <a:cubicBezTo>
                        <a:pt x="43302" y="-1633"/>
                        <a:pt x="0" y="-10294"/>
                        <a:pt x="0" y="15687"/>
                      </a:cubicBezTo>
                      <a:cubicBezTo>
                        <a:pt x="0" y="41669"/>
                        <a:pt x="43302" y="76310"/>
                        <a:pt x="95265" y="102292"/>
                      </a:cubicBezTo>
                      <a:cubicBezTo>
                        <a:pt x="147228" y="128273"/>
                        <a:pt x="190530" y="128273"/>
                        <a:pt x="190530" y="110952"/>
                      </a:cubicBezTo>
                      <a:cubicBezTo>
                        <a:pt x="190530" y="93631"/>
                        <a:pt x="147228" y="58989"/>
                        <a:pt x="95265" y="24348"/>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681" name="Freeform: Shape 680">
                  <a:extLst>
                    <a:ext uri="{FF2B5EF4-FFF2-40B4-BE49-F238E27FC236}">
                      <a16:creationId xmlns="" xmlns:a16="http://schemas.microsoft.com/office/drawing/2014/main" id="{3A36D8FB-F52D-4BEF-A68C-C7EDCEA65BAB}"/>
                    </a:ext>
                  </a:extLst>
                </p:cNvPr>
                <p:cNvSpPr/>
                <p:nvPr/>
              </p:nvSpPr>
              <p:spPr>
                <a:xfrm>
                  <a:off x="12149632" y="4199284"/>
                  <a:ext cx="190530" cy="123023"/>
                </a:xfrm>
                <a:custGeom>
                  <a:avLst/>
                  <a:gdLst>
                    <a:gd name="connsiteX0" fmla="*/ 95265 w 190530"/>
                    <a:gd name="connsiteY0" fmla="*/ 20732 h 123023"/>
                    <a:gd name="connsiteX1" fmla="*/ 0 w 190530"/>
                    <a:gd name="connsiteY1" fmla="*/ 107336 h 123023"/>
                    <a:gd name="connsiteX2" fmla="*/ 95265 w 190530"/>
                    <a:gd name="connsiteY2" fmla="*/ 98676 h 123023"/>
                    <a:gd name="connsiteX3" fmla="*/ 190530 w 190530"/>
                    <a:gd name="connsiteY3" fmla="*/ 12072 h 123023"/>
                    <a:gd name="connsiteX4" fmla="*/ 95265 w 190530"/>
                    <a:gd name="connsiteY4" fmla="*/ 20732 h 123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30" h="123023">
                      <a:moveTo>
                        <a:pt x="95265" y="20732"/>
                      </a:moveTo>
                      <a:cubicBezTo>
                        <a:pt x="43302" y="46713"/>
                        <a:pt x="0" y="81355"/>
                        <a:pt x="0" y="107336"/>
                      </a:cubicBezTo>
                      <a:cubicBezTo>
                        <a:pt x="0" y="133317"/>
                        <a:pt x="43302" y="124657"/>
                        <a:pt x="95265" y="98676"/>
                      </a:cubicBezTo>
                      <a:cubicBezTo>
                        <a:pt x="147228" y="72695"/>
                        <a:pt x="190530" y="29393"/>
                        <a:pt x="190530" y="12072"/>
                      </a:cubicBezTo>
                      <a:cubicBezTo>
                        <a:pt x="190530" y="-5249"/>
                        <a:pt x="147228" y="-5249"/>
                        <a:pt x="95265" y="20732"/>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623" name="Graphic 1">
                <a:extLst>
                  <a:ext uri="{FF2B5EF4-FFF2-40B4-BE49-F238E27FC236}">
                    <a16:creationId xmlns="" xmlns:a16="http://schemas.microsoft.com/office/drawing/2014/main" id="{DF798E84-6BF5-4D26-9623-3CEA5BA9D4BD}"/>
                  </a:ext>
                </a:extLst>
              </p:cNvPr>
              <p:cNvGrpSpPr/>
              <p:nvPr/>
            </p:nvGrpSpPr>
            <p:grpSpPr>
              <a:xfrm>
                <a:off x="11725272" y="3148339"/>
                <a:ext cx="190528" cy="1389899"/>
                <a:chOff x="11725272" y="3148339"/>
                <a:chExt cx="190528" cy="1389899"/>
              </a:xfrm>
              <a:grpFill/>
            </p:grpSpPr>
            <p:sp>
              <p:nvSpPr>
                <p:cNvPr id="676" name="Freeform: Shape 675">
                  <a:extLst>
                    <a:ext uri="{FF2B5EF4-FFF2-40B4-BE49-F238E27FC236}">
                      <a16:creationId xmlns="" xmlns:a16="http://schemas.microsoft.com/office/drawing/2014/main" id="{6C5BA746-D45D-42E3-80AA-C4E81C9FFFA9}"/>
                    </a:ext>
                  </a:extLst>
                </p:cNvPr>
                <p:cNvSpPr/>
                <p:nvPr/>
              </p:nvSpPr>
              <p:spPr>
                <a:xfrm>
                  <a:off x="11803215" y="3185096"/>
                  <a:ext cx="27371" cy="1325044"/>
                </a:xfrm>
                <a:custGeom>
                  <a:avLst/>
                  <a:gdLst>
                    <a:gd name="connsiteX0" fmla="*/ 0 w 27371"/>
                    <a:gd name="connsiteY0" fmla="*/ 12991 h 1325044"/>
                    <a:gd name="connsiteX1" fmla="*/ 0 w 27371"/>
                    <a:gd name="connsiteY1" fmla="*/ 1312053 h 1325044"/>
                    <a:gd name="connsiteX2" fmla="*/ 25982 w 27371"/>
                    <a:gd name="connsiteY2" fmla="*/ 1312053 h 1325044"/>
                    <a:gd name="connsiteX3" fmla="*/ 25982 w 27371"/>
                    <a:gd name="connsiteY3" fmla="*/ 12991 h 1325044"/>
                    <a:gd name="connsiteX4" fmla="*/ 0 w 27371"/>
                    <a:gd name="connsiteY4" fmla="*/ 12991 h 1325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 h="1325044">
                      <a:moveTo>
                        <a:pt x="0" y="12991"/>
                      </a:moveTo>
                      <a:cubicBezTo>
                        <a:pt x="0" y="446011"/>
                        <a:pt x="0" y="879032"/>
                        <a:pt x="0" y="1312053"/>
                      </a:cubicBezTo>
                      <a:cubicBezTo>
                        <a:pt x="0" y="1329374"/>
                        <a:pt x="25982" y="1329374"/>
                        <a:pt x="25982" y="1312053"/>
                      </a:cubicBezTo>
                      <a:cubicBezTo>
                        <a:pt x="25982" y="879032"/>
                        <a:pt x="25982" y="446011"/>
                        <a:pt x="25982" y="12991"/>
                      </a:cubicBezTo>
                      <a:cubicBezTo>
                        <a:pt x="34642" y="-4330"/>
                        <a:pt x="0" y="-4330"/>
                        <a:pt x="0" y="12991"/>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677" name="Freeform: Shape 676">
                  <a:extLst>
                    <a:ext uri="{FF2B5EF4-FFF2-40B4-BE49-F238E27FC236}">
                      <a16:creationId xmlns="" xmlns:a16="http://schemas.microsoft.com/office/drawing/2014/main" id="{1BF730CE-B22A-4F47-9C4B-03FF376F6F48}"/>
                    </a:ext>
                  </a:extLst>
                </p:cNvPr>
                <p:cNvSpPr/>
                <p:nvPr/>
              </p:nvSpPr>
              <p:spPr>
                <a:xfrm>
                  <a:off x="11725272" y="3148339"/>
                  <a:ext cx="190528" cy="139763"/>
                </a:xfrm>
                <a:custGeom>
                  <a:avLst/>
                  <a:gdLst>
                    <a:gd name="connsiteX0" fmla="*/ 95265 w 190528"/>
                    <a:gd name="connsiteY0" fmla="*/ 15107 h 139763"/>
                    <a:gd name="connsiteX1" fmla="*/ 0 w 190528"/>
                    <a:gd name="connsiteY1" fmla="*/ 32428 h 139763"/>
                    <a:gd name="connsiteX2" fmla="*/ 95265 w 190528"/>
                    <a:gd name="connsiteY2" fmla="*/ 127692 h 139763"/>
                    <a:gd name="connsiteX3" fmla="*/ 190529 w 190528"/>
                    <a:gd name="connsiteY3" fmla="*/ 119032 h 139763"/>
                    <a:gd name="connsiteX4" fmla="*/ 95265 w 190528"/>
                    <a:gd name="connsiteY4" fmla="*/ 15107 h 139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28" h="139763">
                      <a:moveTo>
                        <a:pt x="95265" y="15107"/>
                      </a:moveTo>
                      <a:cubicBezTo>
                        <a:pt x="43302" y="-10875"/>
                        <a:pt x="0" y="-2214"/>
                        <a:pt x="0" y="32428"/>
                      </a:cubicBezTo>
                      <a:cubicBezTo>
                        <a:pt x="0" y="67069"/>
                        <a:pt x="43302" y="110371"/>
                        <a:pt x="95265" y="127692"/>
                      </a:cubicBezTo>
                      <a:cubicBezTo>
                        <a:pt x="147227" y="145013"/>
                        <a:pt x="190529" y="145013"/>
                        <a:pt x="190529" y="119032"/>
                      </a:cubicBezTo>
                      <a:cubicBezTo>
                        <a:pt x="190529" y="84390"/>
                        <a:pt x="147227" y="41088"/>
                        <a:pt x="95265" y="15107"/>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678" name="Freeform: Shape 677">
                  <a:extLst>
                    <a:ext uri="{FF2B5EF4-FFF2-40B4-BE49-F238E27FC236}">
                      <a16:creationId xmlns="" xmlns:a16="http://schemas.microsoft.com/office/drawing/2014/main" id="{D4FCB70F-6024-407B-B9D9-889FC0273462}"/>
                    </a:ext>
                  </a:extLst>
                </p:cNvPr>
                <p:cNvSpPr/>
                <p:nvPr/>
              </p:nvSpPr>
              <p:spPr>
                <a:xfrm>
                  <a:off x="11725272" y="4399168"/>
                  <a:ext cx="190528" cy="139069"/>
                </a:xfrm>
                <a:custGeom>
                  <a:avLst/>
                  <a:gdLst>
                    <a:gd name="connsiteX0" fmla="*/ 95265 w 190528"/>
                    <a:gd name="connsiteY0" fmla="*/ 11377 h 139069"/>
                    <a:gd name="connsiteX1" fmla="*/ 0 w 190528"/>
                    <a:gd name="connsiteY1" fmla="*/ 106642 h 139069"/>
                    <a:gd name="connsiteX2" fmla="*/ 95265 w 190528"/>
                    <a:gd name="connsiteY2" fmla="*/ 123963 h 139069"/>
                    <a:gd name="connsiteX3" fmla="*/ 190529 w 190528"/>
                    <a:gd name="connsiteY3" fmla="*/ 28698 h 139069"/>
                    <a:gd name="connsiteX4" fmla="*/ 95265 w 190528"/>
                    <a:gd name="connsiteY4" fmla="*/ 11377 h 139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28" h="139069">
                      <a:moveTo>
                        <a:pt x="95265" y="11377"/>
                      </a:moveTo>
                      <a:cubicBezTo>
                        <a:pt x="43302" y="28698"/>
                        <a:pt x="0" y="72000"/>
                        <a:pt x="0" y="106642"/>
                      </a:cubicBezTo>
                      <a:cubicBezTo>
                        <a:pt x="0" y="141283"/>
                        <a:pt x="43302" y="149944"/>
                        <a:pt x="95265" y="123963"/>
                      </a:cubicBezTo>
                      <a:cubicBezTo>
                        <a:pt x="147227" y="97981"/>
                        <a:pt x="190529" y="54679"/>
                        <a:pt x="190529" y="28698"/>
                      </a:cubicBezTo>
                      <a:cubicBezTo>
                        <a:pt x="190529" y="-5944"/>
                        <a:pt x="147227" y="-5944"/>
                        <a:pt x="95265" y="11377"/>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624" name="Graphic 1">
                <a:extLst>
                  <a:ext uri="{FF2B5EF4-FFF2-40B4-BE49-F238E27FC236}">
                    <a16:creationId xmlns="" xmlns:a16="http://schemas.microsoft.com/office/drawing/2014/main" id="{653AEB8E-A0A0-4367-9BE2-2195EB597D8C}"/>
                  </a:ext>
                </a:extLst>
              </p:cNvPr>
              <p:cNvGrpSpPr/>
              <p:nvPr/>
            </p:nvGrpSpPr>
            <p:grpSpPr>
              <a:xfrm>
                <a:off x="11300912" y="2957461"/>
                <a:ext cx="190528" cy="1768406"/>
                <a:chOff x="11300912" y="2957461"/>
                <a:chExt cx="190528" cy="1768406"/>
              </a:xfrm>
              <a:grpFill/>
            </p:grpSpPr>
            <p:sp>
              <p:nvSpPr>
                <p:cNvPr id="673" name="Freeform: Shape 672">
                  <a:extLst>
                    <a:ext uri="{FF2B5EF4-FFF2-40B4-BE49-F238E27FC236}">
                      <a16:creationId xmlns="" xmlns:a16="http://schemas.microsoft.com/office/drawing/2014/main" id="{6C27A286-BC5E-49A2-9A1B-9D43DC76419F}"/>
                    </a:ext>
                  </a:extLst>
                </p:cNvPr>
                <p:cNvSpPr/>
                <p:nvPr/>
              </p:nvSpPr>
              <p:spPr>
                <a:xfrm>
                  <a:off x="11378855" y="3003228"/>
                  <a:ext cx="25981" cy="1688781"/>
                </a:xfrm>
                <a:custGeom>
                  <a:avLst/>
                  <a:gdLst>
                    <a:gd name="connsiteX0" fmla="*/ 0 w 25981"/>
                    <a:gd name="connsiteY0" fmla="*/ 12991 h 1688781"/>
                    <a:gd name="connsiteX1" fmla="*/ 0 w 25981"/>
                    <a:gd name="connsiteY1" fmla="*/ 1675791 h 1688781"/>
                    <a:gd name="connsiteX2" fmla="*/ 25982 w 25981"/>
                    <a:gd name="connsiteY2" fmla="*/ 1675791 h 1688781"/>
                    <a:gd name="connsiteX3" fmla="*/ 25982 w 25981"/>
                    <a:gd name="connsiteY3" fmla="*/ 12991 h 1688781"/>
                    <a:gd name="connsiteX4" fmla="*/ 0 w 25981"/>
                    <a:gd name="connsiteY4" fmla="*/ 12991 h 1688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 h="1688781">
                      <a:moveTo>
                        <a:pt x="0" y="12991"/>
                      </a:moveTo>
                      <a:cubicBezTo>
                        <a:pt x="0" y="567258"/>
                        <a:pt x="0" y="1121524"/>
                        <a:pt x="0" y="1675791"/>
                      </a:cubicBezTo>
                      <a:cubicBezTo>
                        <a:pt x="0" y="1693112"/>
                        <a:pt x="25982" y="1693112"/>
                        <a:pt x="25982" y="1675791"/>
                      </a:cubicBezTo>
                      <a:cubicBezTo>
                        <a:pt x="25982" y="1121524"/>
                        <a:pt x="25982" y="567258"/>
                        <a:pt x="25982" y="12991"/>
                      </a:cubicBezTo>
                      <a:cubicBezTo>
                        <a:pt x="25982" y="-4330"/>
                        <a:pt x="0" y="-4330"/>
                        <a:pt x="0" y="12991"/>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674" name="Freeform: Shape 673">
                  <a:extLst>
                    <a:ext uri="{FF2B5EF4-FFF2-40B4-BE49-F238E27FC236}">
                      <a16:creationId xmlns="" xmlns:a16="http://schemas.microsoft.com/office/drawing/2014/main" id="{72ECF13A-E6FC-4356-B109-770D1A127E60}"/>
                    </a:ext>
                  </a:extLst>
                </p:cNvPr>
                <p:cNvSpPr/>
                <p:nvPr/>
              </p:nvSpPr>
              <p:spPr>
                <a:xfrm>
                  <a:off x="11300912" y="2957461"/>
                  <a:ext cx="190528" cy="152156"/>
                </a:xfrm>
                <a:custGeom>
                  <a:avLst/>
                  <a:gdLst>
                    <a:gd name="connsiteX0" fmla="*/ 95264 w 190528"/>
                    <a:gd name="connsiteY0" fmla="*/ 6795 h 152156"/>
                    <a:gd name="connsiteX1" fmla="*/ 0 w 190528"/>
                    <a:gd name="connsiteY1" fmla="*/ 41437 h 152156"/>
                    <a:gd name="connsiteX2" fmla="*/ 95264 w 190528"/>
                    <a:gd name="connsiteY2" fmla="*/ 145362 h 152156"/>
                    <a:gd name="connsiteX3" fmla="*/ 190529 w 190528"/>
                    <a:gd name="connsiteY3" fmla="*/ 110720 h 152156"/>
                    <a:gd name="connsiteX4" fmla="*/ 95264 w 190528"/>
                    <a:gd name="connsiteY4" fmla="*/ 6795 h 152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28" h="152156">
                      <a:moveTo>
                        <a:pt x="95264" y="6795"/>
                      </a:moveTo>
                      <a:cubicBezTo>
                        <a:pt x="43302" y="-10526"/>
                        <a:pt x="0" y="6795"/>
                        <a:pt x="0" y="41437"/>
                      </a:cubicBezTo>
                      <a:cubicBezTo>
                        <a:pt x="0" y="84739"/>
                        <a:pt x="43302" y="128041"/>
                        <a:pt x="95264" y="145362"/>
                      </a:cubicBezTo>
                      <a:cubicBezTo>
                        <a:pt x="147227" y="162683"/>
                        <a:pt x="190529" y="145362"/>
                        <a:pt x="190529" y="110720"/>
                      </a:cubicBezTo>
                      <a:cubicBezTo>
                        <a:pt x="181868" y="76078"/>
                        <a:pt x="147227" y="32776"/>
                        <a:pt x="95264" y="6795"/>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675" name="Freeform: Shape 674">
                  <a:extLst>
                    <a:ext uri="{FF2B5EF4-FFF2-40B4-BE49-F238E27FC236}">
                      <a16:creationId xmlns="" xmlns:a16="http://schemas.microsoft.com/office/drawing/2014/main" id="{D55F58E6-DB5F-4036-9FB5-BC6D1B3C7941}"/>
                    </a:ext>
                  </a:extLst>
                </p:cNvPr>
                <p:cNvSpPr/>
                <p:nvPr/>
              </p:nvSpPr>
              <p:spPr>
                <a:xfrm>
                  <a:off x="11300912" y="4568299"/>
                  <a:ext cx="190528" cy="157568"/>
                </a:xfrm>
                <a:custGeom>
                  <a:avLst/>
                  <a:gdLst>
                    <a:gd name="connsiteX0" fmla="*/ 95264 w 190528"/>
                    <a:gd name="connsiteY0" fmla="*/ 6795 h 157568"/>
                    <a:gd name="connsiteX1" fmla="*/ 0 w 190528"/>
                    <a:gd name="connsiteY1" fmla="*/ 110720 h 157568"/>
                    <a:gd name="connsiteX2" fmla="*/ 95264 w 190528"/>
                    <a:gd name="connsiteY2" fmla="*/ 145362 h 157568"/>
                    <a:gd name="connsiteX3" fmla="*/ 190529 w 190528"/>
                    <a:gd name="connsiteY3" fmla="*/ 41437 h 157568"/>
                    <a:gd name="connsiteX4" fmla="*/ 95264 w 190528"/>
                    <a:gd name="connsiteY4" fmla="*/ 6795 h 157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28" h="157568">
                      <a:moveTo>
                        <a:pt x="95264" y="6795"/>
                      </a:moveTo>
                      <a:cubicBezTo>
                        <a:pt x="43302" y="24116"/>
                        <a:pt x="0" y="67418"/>
                        <a:pt x="0" y="110720"/>
                      </a:cubicBezTo>
                      <a:cubicBezTo>
                        <a:pt x="0" y="154022"/>
                        <a:pt x="43302" y="171343"/>
                        <a:pt x="95264" y="145362"/>
                      </a:cubicBezTo>
                      <a:cubicBezTo>
                        <a:pt x="147227" y="128041"/>
                        <a:pt x="190529" y="76078"/>
                        <a:pt x="190529" y="41437"/>
                      </a:cubicBezTo>
                      <a:cubicBezTo>
                        <a:pt x="181868" y="6795"/>
                        <a:pt x="147227" y="-10526"/>
                        <a:pt x="95264" y="6795"/>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625" name="Graphic 1">
                <a:extLst>
                  <a:ext uri="{FF2B5EF4-FFF2-40B4-BE49-F238E27FC236}">
                    <a16:creationId xmlns="" xmlns:a16="http://schemas.microsoft.com/office/drawing/2014/main" id="{73D010A2-0CD3-4D9E-B365-7F7AE3D72DB9}"/>
                  </a:ext>
                </a:extLst>
              </p:cNvPr>
              <p:cNvGrpSpPr/>
              <p:nvPr/>
            </p:nvGrpSpPr>
            <p:grpSpPr>
              <a:xfrm>
                <a:off x="10867891" y="2821134"/>
                <a:ext cx="190528" cy="2044308"/>
                <a:chOff x="10867891" y="2821134"/>
                <a:chExt cx="190528" cy="2044308"/>
              </a:xfrm>
              <a:grpFill/>
            </p:grpSpPr>
            <p:sp>
              <p:nvSpPr>
                <p:cNvPr id="670" name="Freeform: Shape 669">
                  <a:extLst>
                    <a:ext uri="{FF2B5EF4-FFF2-40B4-BE49-F238E27FC236}">
                      <a16:creationId xmlns="" xmlns:a16="http://schemas.microsoft.com/office/drawing/2014/main" id="{4E614C3E-0918-4163-861F-AFF4A480E0A0}"/>
                    </a:ext>
                  </a:extLst>
                </p:cNvPr>
                <p:cNvSpPr/>
                <p:nvPr/>
              </p:nvSpPr>
              <p:spPr>
                <a:xfrm>
                  <a:off x="10954495" y="2864661"/>
                  <a:ext cx="25980" cy="1965915"/>
                </a:xfrm>
                <a:custGeom>
                  <a:avLst/>
                  <a:gdLst>
                    <a:gd name="connsiteX0" fmla="*/ 0 w 25980"/>
                    <a:gd name="connsiteY0" fmla="*/ 12991 h 1965915"/>
                    <a:gd name="connsiteX1" fmla="*/ 0 w 25980"/>
                    <a:gd name="connsiteY1" fmla="*/ 1952925 h 1965915"/>
                    <a:gd name="connsiteX2" fmla="*/ 25980 w 25980"/>
                    <a:gd name="connsiteY2" fmla="*/ 1952925 h 1965915"/>
                    <a:gd name="connsiteX3" fmla="*/ 25980 w 25980"/>
                    <a:gd name="connsiteY3" fmla="*/ 12991 h 1965915"/>
                    <a:gd name="connsiteX4" fmla="*/ 0 w 25980"/>
                    <a:gd name="connsiteY4" fmla="*/ 12991 h 1965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0" h="1965915">
                      <a:moveTo>
                        <a:pt x="0" y="12991"/>
                      </a:moveTo>
                      <a:cubicBezTo>
                        <a:pt x="0" y="662522"/>
                        <a:pt x="0" y="1303393"/>
                        <a:pt x="0" y="1952925"/>
                      </a:cubicBezTo>
                      <a:cubicBezTo>
                        <a:pt x="0" y="1970245"/>
                        <a:pt x="25980" y="1970245"/>
                        <a:pt x="25980" y="1952925"/>
                      </a:cubicBezTo>
                      <a:cubicBezTo>
                        <a:pt x="25980" y="1303393"/>
                        <a:pt x="25980" y="662522"/>
                        <a:pt x="25980" y="12991"/>
                      </a:cubicBezTo>
                      <a:cubicBezTo>
                        <a:pt x="25980" y="-4330"/>
                        <a:pt x="0" y="-4330"/>
                        <a:pt x="0" y="12991"/>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671" name="Freeform: Shape 670">
                  <a:extLst>
                    <a:ext uri="{FF2B5EF4-FFF2-40B4-BE49-F238E27FC236}">
                      <a16:creationId xmlns="" xmlns:a16="http://schemas.microsoft.com/office/drawing/2014/main" id="{8A23112F-EB6B-4274-8A70-1CE992F0C231}"/>
                    </a:ext>
                  </a:extLst>
                </p:cNvPr>
                <p:cNvSpPr/>
                <p:nvPr/>
              </p:nvSpPr>
              <p:spPr>
                <a:xfrm>
                  <a:off x="10867891" y="2821134"/>
                  <a:ext cx="190528" cy="170762"/>
                </a:xfrm>
                <a:custGeom>
                  <a:avLst/>
                  <a:gdLst>
                    <a:gd name="connsiteX0" fmla="*/ 95264 w 190528"/>
                    <a:gd name="connsiteY0" fmla="*/ 4555 h 170762"/>
                    <a:gd name="connsiteX1" fmla="*/ 0 w 190528"/>
                    <a:gd name="connsiteY1" fmla="*/ 65178 h 170762"/>
                    <a:gd name="connsiteX2" fmla="*/ 95264 w 190528"/>
                    <a:gd name="connsiteY2" fmla="*/ 169103 h 170762"/>
                    <a:gd name="connsiteX3" fmla="*/ 190529 w 190528"/>
                    <a:gd name="connsiteY3" fmla="*/ 108480 h 170762"/>
                    <a:gd name="connsiteX4" fmla="*/ 95264 w 190528"/>
                    <a:gd name="connsiteY4" fmla="*/ 4555 h 170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28" h="170762">
                      <a:moveTo>
                        <a:pt x="95264" y="4555"/>
                      </a:moveTo>
                      <a:cubicBezTo>
                        <a:pt x="43302" y="-12766"/>
                        <a:pt x="0" y="21876"/>
                        <a:pt x="0" y="65178"/>
                      </a:cubicBezTo>
                      <a:cubicBezTo>
                        <a:pt x="0" y="108480"/>
                        <a:pt x="43302" y="160443"/>
                        <a:pt x="95264" y="169103"/>
                      </a:cubicBezTo>
                      <a:cubicBezTo>
                        <a:pt x="147227" y="177763"/>
                        <a:pt x="190529" y="151782"/>
                        <a:pt x="190529" y="108480"/>
                      </a:cubicBezTo>
                      <a:cubicBezTo>
                        <a:pt x="190529" y="65178"/>
                        <a:pt x="147227" y="13215"/>
                        <a:pt x="95264" y="4555"/>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672" name="Freeform: Shape 671">
                  <a:extLst>
                    <a:ext uri="{FF2B5EF4-FFF2-40B4-BE49-F238E27FC236}">
                      <a16:creationId xmlns="" xmlns:a16="http://schemas.microsoft.com/office/drawing/2014/main" id="{460DFA02-ACD7-444E-B29A-3B4290CB7A3A}"/>
                    </a:ext>
                  </a:extLst>
                </p:cNvPr>
                <p:cNvSpPr/>
                <p:nvPr/>
              </p:nvSpPr>
              <p:spPr>
                <a:xfrm>
                  <a:off x="10867891" y="4690996"/>
                  <a:ext cx="190528" cy="174446"/>
                </a:xfrm>
                <a:custGeom>
                  <a:avLst/>
                  <a:gdLst>
                    <a:gd name="connsiteX0" fmla="*/ 95264 w 190528"/>
                    <a:gd name="connsiteY0" fmla="*/ 5344 h 174446"/>
                    <a:gd name="connsiteX1" fmla="*/ 0 w 190528"/>
                    <a:gd name="connsiteY1" fmla="*/ 109269 h 174446"/>
                    <a:gd name="connsiteX2" fmla="*/ 95264 w 190528"/>
                    <a:gd name="connsiteY2" fmla="*/ 169892 h 174446"/>
                    <a:gd name="connsiteX3" fmla="*/ 190529 w 190528"/>
                    <a:gd name="connsiteY3" fmla="*/ 65967 h 174446"/>
                    <a:gd name="connsiteX4" fmla="*/ 95264 w 190528"/>
                    <a:gd name="connsiteY4" fmla="*/ 5344 h 174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28" h="174446">
                      <a:moveTo>
                        <a:pt x="95264" y="5344"/>
                      </a:moveTo>
                      <a:cubicBezTo>
                        <a:pt x="43302" y="14004"/>
                        <a:pt x="0" y="65967"/>
                        <a:pt x="0" y="109269"/>
                      </a:cubicBezTo>
                      <a:cubicBezTo>
                        <a:pt x="0" y="152571"/>
                        <a:pt x="43302" y="187213"/>
                        <a:pt x="95264" y="169892"/>
                      </a:cubicBezTo>
                      <a:cubicBezTo>
                        <a:pt x="147227" y="152571"/>
                        <a:pt x="190529" y="109269"/>
                        <a:pt x="190529" y="65967"/>
                      </a:cubicBezTo>
                      <a:cubicBezTo>
                        <a:pt x="190529" y="14004"/>
                        <a:pt x="147227" y="-11977"/>
                        <a:pt x="95264" y="5344"/>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626" name="Graphic 1">
                <a:extLst>
                  <a:ext uri="{FF2B5EF4-FFF2-40B4-BE49-F238E27FC236}">
                    <a16:creationId xmlns="" xmlns:a16="http://schemas.microsoft.com/office/drawing/2014/main" id="{68F4DDBA-8149-4ED2-9CB9-0DFB73034A5A}"/>
                  </a:ext>
                </a:extLst>
              </p:cNvPr>
              <p:cNvGrpSpPr/>
              <p:nvPr/>
            </p:nvGrpSpPr>
            <p:grpSpPr>
              <a:xfrm>
                <a:off x="10443530" y="2729098"/>
                <a:ext cx="190528" cy="2228380"/>
                <a:chOff x="10443530" y="2729098"/>
                <a:chExt cx="190528" cy="2228380"/>
              </a:xfrm>
              <a:grpFill/>
            </p:grpSpPr>
            <p:sp>
              <p:nvSpPr>
                <p:cNvPr id="667" name="Freeform: Shape 666">
                  <a:extLst>
                    <a:ext uri="{FF2B5EF4-FFF2-40B4-BE49-F238E27FC236}">
                      <a16:creationId xmlns="" xmlns:a16="http://schemas.microsoft.com/office/drawing/2014/main" id="{6921F0C1-9DD5-411F-85E1-1EABC5D04559}"/>
                    </a:ext>
                  </a:extLst>
                </p:cNvPr>
                <p:cNvSpPr/>
                <p:nvPr/>
              </p:nvSpPr>
              <p:spPr>
                <a:xfrm>
                  <a:off x="10521474" y="2781047"/>
                  <a:ext cx="25980" cy="2136133"/>
                </a:xfrm>
                <a:custGeom>
                  <a:avLst/>
                  <a:gdLst>
                    <a:gd name="connsiteX0" fmla="*/ 0 w 25980"/>
                    <a:gd name="connsiteY0" fmla="*/ 10000 h 2136133"/>
                    <a:gd name="connsiteX1" fmla="*/ 0 w 25980"/>
                    <a:gd name="connsiteY1" fmla="*/ 2123143 h 2136133"/>
                    <a:gd name="connsiteX2" fmla="*/ 25980 w 25980"/>
                    <a:gd name="connsiteY2" fmla="*/ 2123143 h 2136133"/>
                    <a:gd name="connsiteX3" fmla="*/ 25980 w 25980"/>
                    <a:gd name="connsiteY3" fmla="*/ 10000 h 2136133"/>
                    <a:gd name="connsiteX4" fmla="*/ 0 w 25980"/>
                    <a:gd name="connsiteY4" fmla="*/ 10000 h 2136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0" h="2136133">
                      <a:moveTo>
                        <a:pt x="0" y="10000"/>
                      </a:moveTo>
                      <a:cubicBezTo>
                        <a:pt x="0" y="711494"/>
                        <a:pt x="0" y="1412988"/>
                        <a:pt x="0" y="2123143"/>
                      </a:cubicBezTo>
                      <a:cubicBezTo>
                        <a:pt x="0" y="2140463"/>
                        <a:pt x="25980" y="2140463"/>
                        <a:pt x="25980" y="2123143"/>
                      </a:cubicBezTo>
                      <a:cubicBezTo>
                        <a:pt x="25980" y="1421649"/>
                        <a:pt x="25980" y="720155"/>
                        <a:pt x="25980" y="10000"/>
                      </a:cubicBezTo>
                      <a:cubicBezTo>
                        <a:pt x="25980" y="1340"/>
                        <a:pt x="0" y="-7321"/>
                        <a:pt x="0" y="10000"/>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668" name="Freeform: Shape 667">
                  <a:extLst>
                    <a:ext uri="{FF2B5EF4-FFF2-40B4-BE49-F238E27FC236}">
                      <a16:creationId xmlns="" xmlns:a16="http://schemas.microsoft.com/office/drawing/2014/main" id="{4AAE9A8C-3A94-40E1-AC90-8B2CA9C61394}"/>
                    </a:ext>
                  </a:extLst>
                </p:cNvPr>
                <p:cNvSpPr/>
                <p:nvPr/>
              </p:nvSpPr>
              <p:spPr>
                <a:xfrm>
                  <a:off x="10443530" y="2729098"/>
                  <a:ext cx="190528" cy="184521"/>
                </a:xfrm>
                <a:custGeom>
                  <a:avLst/>
                  <a:gdLst>
                    <a:gd name="connsiteX0" fmla="*/ 95265 w 190528"/>
                    <a:gd name="connsiteY0" fmla="*/ 1326 h 184521"/>
                    <a:gd name="connsiteX1" fmla="*/ 0 w 190528"/>
                    <a:gd name="connsiteY1" fmla="*/ 79270 h 184521"/>
                    <a:gd name="connsiteX2" fmla="*/ 95265 w 190528"/>
                    <a:gd name="connsiteY2" fmla="*/ 183195 h 184521"/>
                    <a:gd name="connsiteX3" fmla="*/ 190529 w 190528"/>
                    <a:gd name="connsiteY3" fmla="*/ 105251 h 184521"/>
                    <a:gd name="connsiteX4" fmla="*/ 95265 w 190528"/>
                    <a:gd name="connsiteY4" fmla="*/ 1326 h 184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28" h="184521">
                      <a:moveTo>
                        <a:pt x="95265" y="1326"/>
                      </a:moveTo>
                      <a:cubicBezTo>
                        <a:pt x="43302" y="-7334"/>
                        <a:pt x="0" y="27308"/>
                        <a:pt x="0" y="79270"/>
                      </a:cubicBezTo>
                      <a:cubicBezTo>
                        <a:pt x="0" y="131233"/>
                        <a:pt x="43302" y="174535"/>
                        <a:pt x="95265" y="183195"/>
                      </a:cubicBezTo>
                      <a:cubicBezTo>
                        <a:pt x="147227" y="191856"/>
                        <a:pt x="190529" y="157214"/>
                        <a:pt x="190529" y="105251"/>
                      </a:cubicBezTo>
                      <a:cubicBezTo>
                        <a:pt x="181869" y="61949"/>
                        <a:pt x="147227" y="9987"/>
                        <a:pt x="95265" y="1326"/>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669" name="Freeform: Shape 668">
                  <a:extLst>
                    <a:ext uri="{FF2B5EF4-FFF2-40B4-BE49-F238E27FC236}">
                      <a16:creationId xmlns="" xmlns:a16="http://schemas.microsoft.com/office/drawing/2014/main" id="{FEC1C002-B81B-4A3C-87AB-051CA927B0EF}"/>
                    </a:ext>
                  </a:extLst>
                </p:cNvPr>
                <p:cNvSpPr/>
                <p:nvPr/>
              </p:nvSpPr>
              <p:spPr>
                <a:xfrm>
                  <a:off x="10443530" y="4772957"/>
                  <a:ext cx="190528" cy="184521"/>
                </a:xfrm>
                <a:custGeom>
                  <a:avLst/>
                  <a:gdLst>
                    <a:gd name="connsiteX0" fmla="*/ 95265 w 190528"/>
                    <a:gd name="connsiteY0" fmla="*/ 1326 h 184521"/>
                    <a:gd name="connsiteX1" fmla="*/ 0 w 190528"/>
                    <a:gd name="connsiteY1" fmla="*/ 105251 h 184521"/>
                    <a:gd name="connsiteX2" fmla="*/ 95265 w 190528"/>
                    <a:gd name="connsiteY2" fmla="*/ 183195 h 184521"/>
                    <a:gd name="connsiteX3" fmla="*/ 190529 w 190528"/>
                    <a:gd name="connsiteY3" fmla="*/ 79270 h 184521"/>
                    <a:gd name="connsiteX4" fmla="*/ 95265 w 190528"/>
                    <a:gd name="connsiteY4" fmla="*/ 1326 h 184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28" h="184521">
                      <a:moveTo>
                        <a:pt x="95265" y="1326"/>
                      </a:moveTo>
                      <a:cubicBezTo>
                        <a:pt x="43302" y="9987"/>
                        <a:pt x="0" y="53289"/>
                        <a:pt x="0" y="105251"/>
                      </a:cubicBezTo>
                      <a:cubicBezTo>
                        <a:pt x="0" y="157214"/>
                        <a:pt x="43302" y="191856"/>
                        <a:pt x="95265" y="183195"/>
                      </a:cubicBezTo>
                      <a:cubicBezTo>
                        <a:pt x="147227" y="174535"/>
                        <a:pt x="190529" y="131233"/>
                        <a:pt x="190529" y="79270"/>
                      </a:cubicBezTo>
                      <a:cubicBezTo>
                        <a:pt x="181869" y="27307"/>
                        <a:pt x="147227" y="-7334"/>
                        <a:pt x="95265" y="1326"/>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627" name="Graphic 1">
                <a:extLst>
                  <a:ext uri="{FF2B5EF4-FFF2-40B4-BE49-F238E27FC236}">
                    <a16:creationId xmlns="" xmlns:a16="http://schemas.microsoft.com/office/drawing/2014/main" id="{215201E7-7DA4-421A-82AC-05751BE7C7CC}"/>
                  </a:ext>
                </a:extLst>
              </p:cNvPr>
              <p:cNvGrpSpPr/>
              <p:nvPr/>
            </p:nvGrpSpPr>
            <p:grpSpPr>
              <a:xfrm>
                <a:off x="10010509" y="2704443"/>
                <a:ext cx="190529" cy="2286350"/>
                <a:chOff x="10010509" y="2704443"/>
                <a:chExt cx="190529" cy="2286350"/>
              </a:xfrm>
              <a:grpFill/>
            </p:grpSpPr>
            <p:sp>
              <p:nvSpPr>
                <p:cNvPr id="664" name="Freeform: Shape 663">
                  <a:extLst>
                    <a:ext uri="{FF2B5EF4-FFF2-40B4-BE49-F238E27FC236}">
                      <a16:creationId xmlns="" xmlns:a16="http://schemas.microsoft.com/office/drawing/2014/main" id="{9634837E-90E6-4C7E-A892-3BB0EFEF972E}"/>
                    </a:ext>
                  </a:extLst>
                </p:cNvPr>
                <p:cNvSpPr/>
                <p:nvPr/>
              </p:nvSpPr>
              <p:spPr>
                <a:xfrm>
                  <a:off x="10097113" y="2752075"/>
                  <a:ext cx="25981" cy="2191085"/>
                </a:xfrm>
                <a:custGeom>
                  <a:avLst/>
                  <a:gdLst>
                    <a:gd name="connsiteX0" fmla="*/ 0 w 25981"/>
                    <a:gd name="connsiteY0" fmla="*/ 12991 h 2191085"/>
                    <a:gd name="connsiteX1" fmla="*/ 0 w 25981"/>
                    <a:gd name="connsiteY1" fmla="*/ 2178095 h 2191085"/>
                    <a:gd name="connsiteX2" fmla="*/ 25982 w 25981"/>
                    <a:gd name="connsiteY2" fmla="*/ 2178095 h 2191085"/>
                    <a:gd name="connsiteX3" fmla="*/ 25982 w 25981"/>
                    <a:gd name="connsiteY3" fmla="*/ 12991 h 2191085"/>
                    <a:gd name="connsiteX4" fmla="*/ 0 w 25981"/>
                    <a:gd name="connsiteY4" fmla="*/ 12991 h 2191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 h="2191085">
                      <a:moveTo>
                        <a:pt x="0" y="12991"/>
                      </a:moveTo>
                      <a:cubicBezTo>
                        <a:pt x="0" y="731805"/>
                        <a:pt x="0" y="1459281"/>
                        <a:pt x="0" y="2178095"/>
                      </a:cubicBezTo>
                      <a:cubicBezTo>
                        <a:pt x="0" y="2195416"/>
                        <a:pt x="25982" y="2195416"/>
                        <a:pt x="25982" y="2178095"/>
                      </a:cubicBezTo>
                      <a:cubicBezTo>
                        <a:pt x="25982" y="1459281"/>
                        <a:pt x="25982" y="731805"/>
                        <a:pt x="25982" y="12991"/>
                      </a:cubicBezTo>
                      <a:cubicBezTo>
                        <a:pt x="25982" y="-4330"/>
                        <a:pt x="0" y="-4330"/>
                        <a:pt x="0" y="12991"/>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665" name="Freeform: Shape 664">
                  <a:extLst>
                    <a:ext uri="{FF2B5EF4-FFF2-40B4-BE49-F238E27FC236}">
                      <a16:creationId xmlns="" xmlns:a16="http://schemas.microsoft.com/office/drawing/2014/main" id="{E2A2B012-6BA3-4364-984C-E58C727C9AFF}"/>
                    </a:ext>
                  </a:extLst>
                </p:cNvPr>
                <p:cNvSpPr/>
                <p:nvPr/>
              </p:nvSpPr>
              <p:spPr>
                <a:xfrm>
                  <a:off x="10010509" y="2704443"/>
                  <a:ext cx="190529" cy="190529"/>
                </a:xfrm>
                <a:custGeom>
                  <a:avLst/>
                  <a:gdLst>
                    <a:gd name="connsiteX0" fmla="*/ 95265 w 190529"/>
                    <a:gd name="connsiteY0" fmla="*/ 0 h 190529"/>
                    <a:gd name="connsiteX1" fmla="*/ 0 w 190529"/>
                    <a:gd name="connsiteY1" fmla="*/ 95265 h 190529"/>
                    <a:gd name="connsiteX2" fmla="*/ 95265 w 190529"/>
                    <a:gd name="connsiteY2" fmla="*/ 190529 h 190529"/>
                    <a:gd name="connsiteX3" fmla="*/ 190530 w 190529"/>
                    <a:gd name="connsiteY3" fmla="*/ 95265 h 190529"/>
                    <a:gd name="connsiteX4" fmla="*/ 95265 w 190529"/>
                    <a:gd name="connsiteY4" fmla="*/ 0 h 190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29" h="190529">
                      <a:moveTo>
                        <a:pt x="95265" y="0"/>
                      </a:moveTo>
                      <a:cubicBezTo>
                        <a:pt x="43302" y="0"/>
                        <a:pt x="0" y="43302"/>
                        <a:pt x="0" y="95265"/>
                      </a:cubicBezTo>
                      <a:cubicBezTo>
                        <a:pt x="0" y="147227"/>
                        <a:pt x="43302" y="190529"/>
                        <a:pt x="95265" y="190529"/>
                      </a:cubicBezTo>
                      <a:cubicBezTo>
                        <a:pt x="147228" y="190529"/>
                        <a:pt x="190530" y="147227"/>
                        <a:pt x="190530" y="95265"/>
                      </a:cubicBezTo>
                      <a:cubicBezTo>
                        <a:pt x="190530" y="43302"/>
                        <a:pt x="147228" y="0"/>
                        <a:pt x="95265" y="0"/>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666" name="Freeform: Shape 665">
                  <a:extLst>
                    <a:ext uri="{FF2B5EF4-FFF2-40B4-BE49-F238E27FC236}">
                      <a16:creationId xmlns="" xmlns:a16="http://schemas.microsoft.com/office/drawing/2014/main" id="{E15CF45A-BD54-47B8-A704-312E06E70872}"/>
                    </a:ext>
                  </a:extLst>
                </p:cNvPr>
                <p:cNvSpPr/>
                <p:nvPr/>
              </p:nvSpPr>
              <p:spPr>
                <a:xfrm>
                  <a:off x="10010509" y="4800264"/>
                  <a:ext cx="190529" cy="190529"/>
                </a:xfrm>
                <a:custGeom>
                  <a:avLst/>
                  <a:gdLst>
                    <a:gd name="connsiteX0" fmla="*/ 95265 w 190529"/>
                    <a:gd name="connsiteY0" fmla="*/ 0 h 190529"/>
                    <a:gd name="connsiteX1" fmla="*/ 0 w 190529"/>
                    <a:gd name="connsiteY1" fmla="*/ 95265 h 190529"/>
                    <a:gd name="connsiteX2" fmla="*/ 95265 w 190529"/>
                    <a:gd name="connsiteY2" fmla="*/ 190529 h 190529"/>
                    <a:gd name="connsiteX3" fmla="*/ 190530 w 190529"/>
                    <a:gd name="connsiteY3" fmla="*/ 95265 h 190529"/>
                    <a:gd name="connsiteX4" fmla="*/ 95265 w 190529"/>
                    <a:gd name="connsiteY4" fmla="*/ 0 h 190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29" h="190529">
                      <a:moveTo>
                        <a:pt x="95265" y="0"/>
                      </a:moveTo>
                      <a:cubicBezTo>
                        <a:pt x="43302" y="0"/>
                        <a:pt x="0" y="43302"/>
                        <a:pt x="0" y="95265"/>
                      </a:cubicBezTo>
                      <a:cubicBezTo>
                        <a:pt x="0" y="147227"/>
                        <a:pt x="43302" y="190529"/>
                        <a:pt x="95265" y="190529"/>
                      </a:cubicBezTo>
                      <a:cubicBezTo>
                        <a:pt x="147228" y="190529"/>
                        <a:pt x="190530" y="147227"/>
                        <a:pt x="190530" y="95265"/>
                      </a:cubicBezTo>
                      <a:cubicBezTo>
                        <a:pt x="190530" y="34642"/>
                        <a:pt x="147228" y="0"/>
                        <a:pt x="95265" y="0"/>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628" name="Graphic 1">
                <a:extLst>
                  <a:ext uri="{FF2B5EF4-FFF2-40B4-BE49-F238E27FC236}">
                    <a16:creationId xmlns="" xmlns:a16="http://schemas.microsoft.com/office/drawing/2014/main" id="{F6B0F92B-B101-48C6-8CE3-70847E583230}"/>
                  </a:ext>
                </a:extLst>
              </p:cNvPr>
              <p:cNvGrpSpPr/>
              <p:nvPr/>
            </p:nvGrpSpPr>
            <p:grpSpPr>
              <a:xfrm>
                <a:off x="9586149" y="2729310"/>
                <a:ext cx="190528" cy="2228168"/>
                <a:chOff x="9586149" y="2729310"/>
                <a:chExt cx="190528" cy="2228168"/>
              </a:xfrm>
              <a:grpFill/>
            </p:grpSpPr>
            <p:sp>
              <p:nvSpPr>
                <p:cNvPr id="661" name="Freeform: Shape 660">
                  <a:extLst>
                    <a:ext uri="{FF2B5EF4-FFF2-40B4-BE49-F238E27FC236}">
                      <a16:creationId xmlns="" xmlns:a16="http://schemas.microsoft.com/office/drawing/2014/main" id="{4DC833F4-2C56-4172-8E84-F453405FD7FA}"/>
                    </a:ext>
                  </a:extLst>
                </p:cNvPr>
                <p:cNvSpPr/>
                <p:nvPr/>
              </p:nvSpPr>
              <p:spPr>
                <a:xfrm>
                  <a:off x="9664092" y="2781047"/>
                  <a:ext cx="25981" cy="2136133"/>
                </a:xfrm>
                <a:custGeom>
                  <a:avLst/>
                  <a:gdLst>
                    <a:gd name="connsiteX0" fmla="*/ 0 w 25981"/>
                    <a:gd name="connsiteY0" fmla="*/ 10000 h 2136133"/>
                    <a:gd name="connsiteX1" fmla="*/ 0 w 25981"/>
                    <a:gd name="connsiteY1" fmla="*/ 2123143 h 2136133"/>
                    <a:gd name="connsiteX2" fmla="*/ 25982 w 25981"/>
                    <a:gd name="connsiteY2" fmla="*/ 2123143 h 2136133"/>
                    <a:gd name="connsiteX3" fmla="*/ 25982 w 25981"/>
                    <a:gd name="connsiteY3" fmla="*/ 10000 h 2136133"/>
                    <a:gd name="connsiteX4" fmla="*/ 0 w 25981"/>
                    <a:gd name="connsiteY4" fmla="*/ 10000 h 2136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 h="2136133">
                      <a:moveTo>
                        <a:pt x="0" y="10000"/>
                      </a:moveTo>
                      <a:cubicBezTo>
                        <a:pt x="0" y="711494"/>
                        <a:pt x="0" y="1421649"/>
                        <a:pt x="0" y="2123143"/>
                      </a:cubicBezTo>
                      <a:cubicBezTo>
                        <a:pt x="0" y="2140463"/>
                        <a:pt x="25982" y="2140463"/>
                        <a:pt x="25982" y="2123143"/>
                      </a:cubicBezTo>
                      <a:cubicBezTo>
                        <a:pt x="25982" y="1421649"/>
                        <a:pt x="25982" y="711494"/>
                        <a:pt x="25982" y="10000"/>
                      </a:cubicBezTo>
                      <a:cubicBezTo>
                        <a:pt x="25982" y="1340"/>
                        <a:pt x="0" y="-7321"/>
                        <a:pt x="0" y="10000"/>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662" name="Freeform: Shape 661">
                  <a:extLst>
                    <a:ext uri="{FF2B5EF4-FFF2-40B4-BE49-F238E27FC236}">
                      <a16:creationId xmlns="" xmlns:a16="http://schemas.microsoft.com/office/drawing/2014/main" id="{816AEEFC-CE16-44B1-919C-607D2044EA15}"/>
                    </a:ext>
                  </a:extLst>
                </p:cNvPr>
                <p:cNvSpPr/>
                <p:nvPr/>
              </p:nvSpPr>
              <p:spPr>
                <a:xfrm>
                  <a:off x="9586149" y="2729310"/>
                  <a:ext cx="190528" cy="184309"/>
                </a:xfrm>
                <a:custGeom>
                  <a:avLst/>
                  <a:gdLst>
                    <a:gd name="connsiteX0" fmla="*/ 95264 w 190528"/>
                    <a:gd name="connsiteY0" fmla="*/ 1115 h 184309"/>
                    <a:gd name="connsiteX1" fmla="*/ 0 w 190528"/>
                    <a:gd name="connsiteY1" fmla="*/ 105040 h 184309"/>
                    <a:gd name="connsiteX2" fmla="*/ 95264 w 190528"/>
                    <a:gd name="connsiteY2" fmla="*/ 182983 h 184309"/>
                    <a:gd name="connsiteX3" fmla="*/ 190529 w 190528"/>
                    <a:gd name="connsiteY3" fmla="*/ 79058 h 184309"/>
                    <a:gd name="connsiteX4" fmla="*/ 95264 w 190528"/>
                    <a:gd name="connsiteY4" fmla="*/ 1115 h 184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28" h="184309">
                      <a:moveTo>
                        <a:pt x="95264" y="1115"/>
                      </a:moveTo>
                      <a:cubicBezTo>
                        <a:pt x="43302" y="9775"/>
                        <a:pt x="0" y="53077"/>
                        <a:pt x="0" y="105040"/>
                      </a:cubicBezTo>
                      <a:cubicBezTo>
                        <a:pt x="0" y="157002"/>
                        <a:pt x="43302" y="191644"/>
                        <a:pt x="95264" y="182983"/>
                      </a:cubicBezTo>
                      <a:cubicBezTo>
                        <a:pt x="147227" y="174323"/>
                        <a:pt x="190529" y="131021"/>
                        <a:pt x="190529" y="79058"/>
                      </a:cubicBezTo>
                      <a:cubicBezTo>
                        <a:pt x="190529" y="35756"/>
                        <a:pt x="147227" y="-7546"/>
                        <a:pt x="95264" y="1115"/>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663" name="Freeform: Shape 662">
                  <a:extLst>
                    <a:ext uri="{FF2B5EF4-FFF2-40B4-BE49-F238E27FC236}">
                      <a16:creationId xmlns="" xmlns:a16="http://schemas.microsoft.com/office/drawing/2014/main" id="{E33FF6F1-7C99-4EEE-BA5F-A686CFDE6CA7}"/>
                    </a:ext>
                  </a:extLst>
                </p:cNvPr>
                <p:cNvSpPr/>
                <p:nvPr/>
              </p:nvSpPr>
              <p:spPr>
                <a:xfrm>
                  <a:off x="9586149" y="4772957"/>
                  <a:ext cx="190528" cy="184521"/>
                </a:xfrm>
                <a:custGeom>
                  <a:avLst/>
                  <a:gdLst>
                    <a:gd name="connsiteX0" fmla="*/ 95264 w 190528"/>
                    <a:gd name="connsiteY0" fmla="*/ 1326 h 184521"/>
                    <a:gd name="connsiteX1" fmla="*/ 0 w 190528"/>
                    <a:gd name="connsiteY1" fmla="*/ 79270 h 184521"/>
                    <a:gd name="connsiteX2" fmla="*/ 95264 w 190528"/>
                    <a:gd name="connsiteY2" fmla="*/ 183195 h 184521"/>
                    <a:gd name="connsiteX3" fmla="*/ 190529 w 190528"/>
                    <a:gd name="connsiteY3" fmla="*/ 105251 h 184521"/>
                    <a:gd name="connsiteX4" fmla="*/ 95264 w 190528"/>
                    <a:gd name="connsiteY4" fmla="*/ 1326 h 184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28" h="184521">
                      <a:moveTo>
                        <a:pt x="95264" y="1326"/>
                      </a:moveTo>
                      <a:cubicBezTo>
                        <a:pt x="43302" y="-7334"/>
                        <a:pt x="0" y="27307"/>
                        <a:pt x="0" y="79270"/>
                      </a:cubicBezTo>
                      <a:cubicBezTo>
                        <a:pt x="0" y="131233"/>
                        <a:pt x="43302" y="174535"/>
                        <a:pt x="95264" y="183195"/>
                      </a:cubicBezTo>
                      <a:cubicBezTo>
                        <a:pt x="147227" y="191856"/>
                        <a:pt x="190529" y="157214"/>
                        <a:pt x="190529" y="105251"/>
                      </a:cubicBezTo>
                      <a:cubicBezTo>
                        <a:pt x="190529" y="44628"/>
                        <a:pt x="147227" y="1326"/>
                        <a:pt x="95264" y="1326"/>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629" name="Graphic 1">
                <a:extLst>
                  <a:ext uri="{FF2B5EF4-FFF2-40B4-BE49-F238E27FC236}">
                    <a16:creationId xmlns="" xmlns:a16="http://schemas.microsoft.com/office/drawing/2014/main" id="{F17A2455-847F-48A0-82D8-CF57BDC9DED3}"/>
                  </a:ext>
                </a:extLst>
              </p:cNvPr>
              <p:cNvGrpSpPr/>
              <p:nvPr/>
            </p:nvGrpSpPr>
            <p:grpSpPr>
              <a:xfrm>
                <a:off x="9153128" y="2820345"/>
                <a:ext cx="190528" cy="2045097"/>
                <a:chOff x="9153128" y="2820345"/>
                <a:chExt cx="190528" cy="2045097"/>
              </a:xfrm>
              <a:grpFill/>
            </p:grpSpPr>
            <p:sp>
              <p:nvSpPr>
                <p:cNvPr id="658" name="Freeform: Shape 657">
                  <a:extLst>
                    <a:ext uri="{FF2B5EF4-FFF2-40B4-BE49-F238E27FC236}">
                      <a16:creationId xmlns="" xmlns:a16="http://schemas.microsoft.com/office/drawing/2014/main" id="{A7994AB2-2FF2-4216-9B4E-7ADE133496DA}"/>
                    </a:ext>
                  </a:extLst>
                </p:cNvPr>
                <p:cNvSpPr/>
                <p:nvPr/>
              </p:nvSpPr>
              <p:spPr>
                <a:xfrm>
                  <a:off x="9239732" y="2864661"/>
                  <a:ext cx="25980" cy="1965915"/>
                </a:xfrm>
                <a:custGeom>
                  <a:avLst/>
                  <a:gdLst>
                    <a:gd name="connsiteX0" fmla="*/ 0 w 25980"/>
                    <a:gd name="connsiteY0" fmla="*/ 12991 h 1965915"/>
                    <a:gd name="connsiteX1" fmla="*/ 0 w 25980"/>
                    <a:gd name="connsiteY1" fmla="*/ 1952925 h 1965915"/>
                    <a:gd name="connsiteX2" fmla="*/ 25981 w 25980"/>
                    <a:gd name="connsiteY2" fmla="*/ 1952925 h 1965915"/>
                    <a:gd name="connsiteX3" fmla="*/ 25981 w 25980"/>
                    <a:gd name="connsiteY3" fmla="*/ 12991 h 1965915"/>
                    <a:gd name="connsiteX4" fmla="*/ 0 w 25980"/>
                    <a:gd name="connsiteY4" fmla="*/ 12991 h 1965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0" h="1965915">
                      <a:moveTo>
                        <a:pt x="0" y="12991"/>
                      </a:moveTo>
                      <a:cubicBezTo>
                        <a:pt x="0" y="662522"/>
                        <a:pt x="0" y="1303393"/>
                        <a:pt x="0" y="1952925"/>
                      </a:cubicBezTo>
                      <a:cubicBezTo>
                        <a:pt x="0" y="1970245"/>
                        <a:pt x="25981" y="1970245"/>
                        <a:pt x="25981" y="1952925"/>
                      </a:cubicBezTo>
                      <a:cubicBezTo>
                        <a:pt x="25981" y="1303393"/>
                        <a:pt x="25981" y="662522"/>
                        <a:pt x="25981" y="12991"/>
                      </a:cubicBezTo>
                      <a:cubicBezTo>
                        <a:pt x="25981" y="-4330"/>
                        <a:pt x="0" y="-4330"/>
                        <a:pt x="0" y="12991"/>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659" name="Freeform: Shape 658">
                  <a:extLst>
                    <a:ext uri="{FF2B5EF4-FFF2-40B4-BE49-F238E27FC236}">
                      <a16:creationId xmlns="" xmlns:a16="http://schemas.microsoft.com/office/drawing/2014/main" id="{5D5047D9-14C5-421E-9213-0AADA61D75F2}"/>
                    </a:ext>
                  </a:extLst>
                </p:cNvPr>
                <p:cNvSpPr/>
                <p:nvPr/>
              </p:nvSpPr>
              <p:spPr>
                <a:xfrm>
                  <a:off x="9153128" y="2820345"/>
                  <a:ext cx="190528" cy="171551"/>
                </a:xfrm>
                <a:custGeom>
                  <a:avLst/>
                  <a:gdLst>
                    <a:gd name="connsiteX0" fmla="*/ 95264 w 190528"/>
                    <a:gd name="connsiteY0" fmla="*/ 5344 h 171551"/>
                    <a:gd name="connsiteX1" fmla="*/ 0 w 190528"/>
                    <a:gd name="connsiteY1" fmla="*/ 109269 h 171551"/>
                    <a:gd name="connsiteX2" fmla="*/ 95264 w 190528"/>
                    <a:gd name="connsiteY2" fmla="*/ 169892 h 171551"/>
                    <a:gd name="connsiteX3" fmla="*/ 190529 w 190528"/>
                    <a:gd name="connsiteY3" fmla="*/ 65967 h 171551"/>
                    <a:gd name="connsiteX4" fmla="*/ 95264 w 190528"/>
                    <a:gd name="connsiteY4" fmla="*/ 5344 h 171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28" h="171551">
                      <a:moveTo>
                        <a:pt x="95264" y="5344"/>
                      </a:moveTo>
                      <a:cubicBezTo>
                        <a:pt x="43302" y="22665"/>
                        <a:pt x="0" y="65967"/>
                        <a:pt x="0" y="109269"/>
                      </a:cubicBezTo>
                      <a:cubicBezTo>
                        <a:pt x="0" y="152571"/>
                        <a:pt x="43302" y="178552"/>
                        <a:pt x="95264" y="169892"/>
                      </a:cubicBezTo>
                      <a:cubicBezTo>
                        <a:pt x="147227" y="161231"/>
                        <a:pt x="190529" y="109269"/>
                        <a:pt x="190529" y="65967"/>
                      </a:cubicBezTo>
                      <a:cubicBezTo>
                        <a:pt x="190529" y="14004"/>
                        <a:pt x="147227" y="-11977"/>
                        <a:pt x="95264" y="5344"/>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660" name="Freeform: Shape 659">
                  <a:extLst>
                    <a:ext uri="{FF2B5EF4-FFF2-40B4-BE49-F238E27FC236}">
                      <a16:creationId xmlns="" xmlns:a16="http://schemas.microsoft.com/office/drawing/2014/main" id="{FB737B7D-9B2E-4F3E-82C0-7DB8268361FE}"/>
                    </a:ext>
                  </a:extLst>
                </p:cNvPr>
                <p:cNvSpPr/>
                <p:nvPr/>
              </p:nvSpPr>
              <p:spPr>
                <a:xfrm>
                  <a:off x="9153128" y="4694680"/>
                  <a:ext cx="190528" cy="170762"/>
                </a:xfrm>
                <a:custGeom>
                  <a:avLst/>
                  <a:gdLst>
                    <a:gd name="connsiteX0" fmla="*/ 95264 w 190528"/>
                    <a:gd name="connsiteY0" fmla="*/ 1659 h 170762"/>
                    <a:gd name="connsiteX1" fmla="*/ 0 w 190528"/>
                    <a:gd name="connsiteY1" fmla="*/ 62282 h 170762"/>
                    <a:gd name="connsiteX2" fmla="*/ 95264 w 190528"/>
                    <a:gd name="connsiteY2" fmla="*/ 166207 h 170762"/>
                    <a:gd name="connsiteX3" fmla="*/ 190529 w 190528"/>
                    <a:gd name="connsiteY3" fmla="*/ 105584 h 170762"/>
                    <a:gd name="connsiteX4" fmla="*/ 95264 w 190528"/>
                    <a:gd name="connsiteY4" fmla="*/ 1659 h 170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28" h="170762">
                      <a:moveTo>
                        <a:pt x="95264" y="1659"/>
                      </a:moveTo>
                      <a:cubicBezTo>
                        <a:pt x="43302" y="-7001"/>
                        <a:pt x="0" y="18980"/>
                        <a:pt x="0" y="62282"/>
                      </a:cubicBezTo>
                      <a:cubicBezTo>
                        <a:pt x="0" y="105584"/>
                        <a:pt x="43302" y="157547"/>
                        <a:pt x="95264" y="166207"/>
                      </a:cubicBezTo>
                      <a:cubicBezTo>
                        <a:pt x="147227" y="183528"/>
                        <a:pt x="190529" y="148886"/>
                        <a:pt x="190529" y="105584"/>
                      </a:cubicBezTo>
                      <a:cubicBezTo>
                        <a:pt x="190529" y="62282"/>
                        <a:pt x="147227" y="10320"/>
                        <a:pt x="95264" y="1659"/>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630" name="Graphic 1">
                <a:extLst>
                  <a:ext uri="{FF2B5EF4-FFF2-40B4-BE49-F238E27FC236}">
                    <a16:creationId xmlns="" xmlns:a16="http://schemas.microsoft.com/office/drawing/2014/main" id="{FC792E39-C3E5-46C8-9EB8-D4E8DC240C19}"/>
                  </a:ext>
                </a:extLst>
              </p:cNvPr>
              <p:cNvGrpSpPr/>
              <p:nvPr/>
            </p:nvGrpSpPr>
            <p:grpSpPr>
              <a:xfrm>
                <a:off x="8728767" y="2957461"/>
                <a:ext cx="190528" cy="1762994"/>
                <a:chOff x="8728767" y="2957461"/>
                <a:chExt cx="190528" cy="1762994"/>
              </a:xfrm>
              <a:grpFill/>
            </p:grpSpPr>
            <p:sp>
              <p:nvSpPr>
                <p:cNvPr id="655" name="Freeform: Shape 654">
                  <a:extLst>
                    <a:ext uri="{FF2B5EF4-FFF2-40B4-BE49-F238E27FC236}">
                      <a16:creationId xmlns="" xmlns:a16="http://schemas.microsoft.com/office/drawing/2014/main" id="{0FAF6349-A83B-4ECE-A8AB-62663239107B}"/>
                    </a:ext>
                  </a:extLst>
                </p:cNvPr>
                <p:cNvSpPr/>
                <p:nvPr/>
              </p:nvSpPr>
              <p:spPr>
                <a:xfrm>
                  <a:off x="8806711" y="3003228"/>
                  <a:ext cx="25980" cy="1688781"/>
                </a:xfrm>
                <a:custGeom>
                  <a:avLst/>
                  <a:gdLst>
                    <a:gd name="connsiteX0" fmla="*/ 0 w 25980"/>
                    <a:gd name="connsiteY0" fmla="*/ 12991 h 1688781"/>
                    <a:gd name="connsiteX1" fmla="*/ 0 w 25980"/>
                    <a:gd name="connsiteY1" fmla="*/ 1675791 h 1688781"/>
                    <a:gd name="connsiteX2" fmla="*/ 25981 w 25980"/>
                    <a:gd name="connsiteY2" fmla="*/ 1675791 h 1688781"/>
                    <a:gd name="connsiteX3" fmla="*/ 25981 w 25980"/>
                    <a:gd name="connsiteY3" fmla="*/ 12991 h 1688781"/>
                    <a:gd name="connsiteX4" fmla="*/ 0 w 25980"/>
                    <a:gd name="connsiteY4" fmla="*/ 12991 h 1688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0" h="1688781">
                      <a:moveTo>
                        <a:pt x="0" y="12991"/>
                      </a:moveTo>
                      <a:cubicBezTo>
                        <a:pt x="0" y="567258"/>
                        <a:pt x="0" y="1121524"/>
                        <a:pt x="0" y="1675791"/>
                      </a:cubicBezTo>
                      <a:cubicBezTo>
                        <a:pt x="0" y="1693112"/>
                        <a:pt x="25981" y="1693112"/>
                        <a:pt x="25981" y="1675791"/>
                      </a:cubicBezTo>
                      <a:cubicBezTo>
                        <a:pt x="25981" y="1121524"/>
                        <a:pt x="25981" y="567258"/>
                        <a:pt x="25981" y="12991"/>
                      </a:cubicBezTo>
                      <a:cubicBezTo>
                        <a:pt x="25981" y="-4330"/>
                        <a:pt x="0" y="-4330"/>
                        <a:pt x="0" y="12991"/>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656" name="Freeform: Shape 655">
                  <a:extLst>
                    <a:ext uri="{FF2B5EF4-FFF2-40B4-BE49-F238E27FC236}">
                      <a16:creationId xmlns="" xmlns:a16="http://schemas.microsoft.com/office/drawing/2014/main" id="{4C3FED73-BA1F-4F18-9CA4-0FBD9EE4B232}"/>
                    </a:ext>
                  </a:extLst>
                </p:cNvPr>
                <p:cNvSpPr/>
                <p:nvPr/>
              </p:nvSpPr>
              <p:spPr>
                <a:xfrm>
                  <a:off x="8728767" y="2957461"/>
                  <a:ext cx="190528" cy="152156"/>
                </a:xfrm>
                <a:custGeom>
                  <a:avLst/>
                  <a:gdLst>
                    <a:gd name="connsiteX0" fmla="*/ 95264 w 190528"/>
                    <a:gd name="connsiteY0" fmla="*/ 6795 h 152156"/>
                    <a:gd name="connsiteX1" fmla="*/ 0 w 190528"/>
                    <a:gd name="connsiteY1" fmla="*/ 110720 h 152156"/>
                    <a:gd name="connsiteX2" fmla="*/ 95264 w 190528"/>
                    <a:gd name="connsiteY2" fmla="*/ 145362 h 152156"/>
                    <a:gd name="connsiteX3" fmla="*/ 190529 w 190528"/>
                    <a:gd name="connsiteY3" fmla="*/ 41437 h 152156"/>
                    <a:gd name="connsiteX4" fmla="*/ 95264 w 190528"/>
                    <a:gd name="connsiteY4" fmla="*/ 6795 h 152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28" h="152156">
                      <a:moveTo>
                        <a:pt x="95264" y="6795"/>
                      </a:moveTo>
                      <a:cubicBezTo>
                        <a:pt x="43302" y="24116"/>
                        <a:pt x="0" y="76078"/>
                        <a:pt x="0" y="110720"/>
                      </a:cubicBezTo>
                      <a:cubicBezTo>
                        <a:pt x="0" y="145362"/>
                        <a:pt x="43302" y="162683"/>
                        <a:pt x="95264" y="145362"/>
                      </a:cubicBezTo>
                      <a:cubicBezTo>
                        <a:pt x="147227" y="128041"/>
                        <a:pt x="190529" y="84739"/>
                        <a:pt x="190529" y="41437"/>
                      </a:cubicBezTo>
                      <a:cubicBezTo>
                        <a:pt x="190529" y="6795"/>
                        <a:pt x="147227" y="-10526"/>
                        <a:pt x="95264" y="6795"/>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657" name="Freeform: Shape 656">
                  <a:extLst>
                    <a:ext uri="{FF2B5EF4-FFF2-40B4-BE49-F238E27FC236}">
                      <a16:creationId xmlns="" xmlns:a16="http://schemas.microsoft.com/office/drawing/2014/main" id="{EA4A867E-20D7-42FE-AFCE-59142B4C2EE3}"/>
                    </a:ext>
                  </a:extLst>
                </p:cNvPr>
                <p:cNvSpPr/>
                <p:nvPr/>
              </p:nvSpPr>
              <p:spPr>
                <a:xfrm>
                  <a:off x="8728767" y="4568299"/>
                  <a:ext cx="190528" cy="152156"/>
                </a:xfrm>
                <a:custGeom>
                  <a:avLst/>
                  <a:gdLst>
                    <a:gd name="connsiteX0" fmla="*/ 95264 w 190528"/>
                    <a:gd name="connsiteY0" fmla="*/ 6795 h 152156"/>
                    <a:gd name="connsiteX1" fmla="*/ 0 w 190528"/>
                    <a:gd name="connsiteY1" fmla="*/ 41437 h 152156"/>
                    <a:gd name="connsiteX2" fmla="*/ 95264 w 190528"/>
                    <a:gd name="connsiteY2" fmla="*/ 145362 h 152156"/>
                    <a:gd name="connsiteX3" fmla="*/ 190529 w 190528"/>
                    <a:gd name="connsiteY3" fmla="*/ 110720 h 152156"/>
                    <a:gd name="connsiteX4" fmla="*/ 95264 w 190528"/>
                    <a:gd name="connsiteY4" fmla="*/ 6795 h 152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28" h="152156">
                      <a:moveTo>
                        <a:pt x="95264" y="6795"/>
                      </a:moveTo>
                      <a:cubicBezTo>
                        <a:pt x="43302" y="-10526"/>
                        <a:pt x="0" y="6795"/>
                        <a:pt x="0" y="41437"/>
                      </a:cubicBezTo>
                      <a:cubicBezTo>
                        <a:pt x="0" y="76078"/>
                        <a:pt x="43302" y="128041"/>
                        <a:pt x="95264" y="145362"/>
                      </a:cubicBezTo>
                      <a:cubicBezTo>
                        <a:pt x="147227" y="162683"/>
                        <a:pt x="190529" y="145362"/>
                        <a:pt x="190529" y="110720"/>
                      </a:cubicBezTo>
                      <a:cubicBezTo>
                        <a:pt x="190529" y="67418"/>
                        <a:pt x="147227" y="24116"/>
                        <a:pt x="95264" y="6795"/>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631" name="Graphic 1">
                <a:extLst>
                  <a:ext uri="{FF2B5EF4-FFF2-40B4-BE49-F238E27FC236}">
                    <a16:creationId xmlns="" xmlns:a16="http://schemas.microsoft.com/office/drawing/2014/main" id="{450086F8-7AC4-4B9B-8807-92CCD7B04AC9}"/>
                  </a:ext>
                </a:extLst>
              </p:cNvPr>
              <p:cNvGrpSpPr/>
              <p:nvPr/>
            </p:nvGrpSpPr>
            <p:grpSpPr>
              <a:xfrm>
                <a:off x="8295746" y="3139098"/>
                <a:ext cx="190528" cy="1390479"/>
                <a:chOff x="8295746" y="3139098"/>
                <a:chExt cx="190528" cy="1390479"/>
              </a:xfrm>
              <a:grpFill/>
            </p:grpSpPr>
            <p:sp>
              <p:nvSpPr>
                <p:cNvPr id="652" name="Freeform: Shape 651">
                  <a:extLst>
                    <a:ext uri="{FF2B5EF4-FFF2-40B4-BE49-F238E27FC236}">
                      <a16:creationId xmlns="" xmlns:a16="http://schemas.microsoft.com/office/drawing/2014/main" id="{14E6CE73-E064-4EE5-A957-695E611AF2BD}"/>
                    </a:ext>
                  </a:extLst>
                </p:cNvPr>
                <p:cNvSpPr/>
                <p:nvPr/>
              </p:nvSpPr>
              <p:spPr>
                <a:xfrm>
                  <a:off x="8382351" y="3185096"/>
                  <a:ext cx="25980" cy="1325044"/>
                </a:xfrm>
                <a:custGeom>
                  <a:avLst/>
                  <a:gdLst>
                    <a:gd name="connsiteX0" fmla="*/ 0 w 25980"/>
                    <a:gd name="connsiteY0" fmla="*/ 12991 h 1325044"/>
                    <a:gd name="connsiteX1" fmla="*/ 0 w 25980"/>
                    <a:gd name="connsiteY1" fmla="*/ 1312053 h 1325044"/>
                    <a:gd name="connsiteX2" fmla="*/ 25981 w 25980"/>
                    <a:gd name="connsiteY2" fmla="*/ 1312053 h 1325044"/>
                    <a:gd name="connsiteX3" fmla="*/ 25981 w 25980"/>
                    <a:gd name="connsiteY3" fmla="*/ 12991 h 1325044"/>
                    <a:gd name="connsiteX4" fmla="*/ 0 w 25980"/>
                    <a:gd name="connsiteY4" fmla="*/ 12991 h 1325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0" h="1325044">
                      <a:moveTo>
                        <a:pt x="0" y="12991"/>
                      </a:moveTo>
                      <a:cubicBezTo>
                        <a:pt x="0" y="446011"/>
                        <a:pt x="0" y="879032"/>
                        <a:pt x="0" y="1312053"/>
                      </a:cubicBezTo>
                      <a:cubicBezTo>
                        <a:pt x="0" y="1329374"/>
                        <a:pt x="25981" y="1329374"/>
                        <a:pt x="25981" y="1312053"/>
                      </a:cubicBezTo>
                      <a:cubicBezTo>
                        <a:pt x="25981" y="879032"/>
                        <a:pt x="25981" y="446011"/>
                        <a:pt x="25981" y="12991"/>
                      </a:cubicBezTo>
                      <a:cubicBezTo>
                        <a:pt x="25981" y="-4330"/>
                        <a:pt x="0" y="-4330"/>
                        <a:pt x="0" y="12991"/>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653" name="Freeform: Shape 652">
                  <a:extLst>
                    <a:ext uri="{FF2B5EF4-FFF2-40B4-BE49-F238E27FC236}">
                      <a16:creationId xmlns="" xmlns:a16="http://schemas.microsoft.com/office/drawing/2014/main" id="{10A8D94E-F2C1-4956-92BE-1217202EC93D}"/>
                    </a:ext>
                  </a:extLst>
                </p:cNvPr>
                <p:cNvSpPr/>
                <p:nvPr/>
              </p:nvSpPr>
              <p:spPr>
                <a:xfrm>
                  <a:off x="8295746" y="3139098"/>
                  <a:ext cx="190528" cy="135299"/>
                </a:xfrm>
                <a:custGeom>
                  <a:avLst/>
                  <a:gdLst>
                    <a:gd name="connsiteX0" fmla="*/ 95264 w 190528"/>
                    <a:gd name="connsiteY0" fmla="*/ 15687 h 135299"/>
                    <a:gd name="connsiteX1" fmla="*/ 0 w 190528"/>
                    <a:gd name="connsiteY1" fmla="*/ 110952 h 135299"/>
                    <a:gd name="connsiteX2" fmla="*/ 95264 w 190528"/>
                    <a:gd name="connsiteY2" fmla="*/ 119612 h 135299"/>
                    <a:gd name="connsiteX3" fmla="*/ 190529 w 190528"/>
                    <a:gd name="connsiteY3" fmla="*/ 24348 h 135299"/>
                    <a:gd name="connsiteX4" fmla="*/ 95264 w 190528"/>
                    <a:gd name="connsiteY4" fmla="*/ 15687 h 135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28" h="135299">
                      <a:moveTo>
                        <a:pt x="95264" y="15687"/>
                      </a:moveTo>
                      <a:cubicBezTo>
                        <a:pt x="43302" y="41669"/>
                        <a:pt x="0" y="84971"/>
                        <a:pt x="0" y="110952"/>
                      </a:cubicBezTo>
                      <a:cubicBezTo>
                        <a:pt x="0" y="136933"/>
                        <a:pt x="43302" y="145594"/>
                        <a:pt x="95264" y="119612"/>
                      </a:cubicBezTo>
                      <a:cubicBezTo>
                        <a:pt x="147227" y="102292"/>
                        <a:pt x="190529" y="58989"/>
                        <a:pt x="190529" y="24348"/>
                      </a:cubicBezTo>
                      <a:cubicBezTo>
                        <a:pt x="190529" y="-1633"/>
                        <a:pt x="147227" y="-10294"/>
                        <a:pt x="95264" y="15687"/>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654" name="Freeform: Shape 653">
                  <a:extLst>
                    <a:ext uri="{FF2B5EF4-FFF2-40B4-BE49-F238E27FC236}">
                      <a16:creationId xmlns="" xmlns:a16="http://schemas.microsoft.com/office/drawing/2014/main" id="{6C8D5321-0F3B-4242-9011-3A8105390EF1}"/>
                    </a:ext>
                  </a:extLst>
                </p:cNvPr>
                <p:cNvSpPr/>
                <p:nvPr/>
              </p:nvSpPr>
              <p:spPr>
                <a:xfrm>
                  <a:off x="8295746" y="4398474"/>
                  <a:ext cx="190528" cy="131103"/>
                </a:xfrm>
                <a:custGeom>
                  <a:avLst/>
                  <a:gdLst>
                    <a:gd name="connsiteX0" fmla="*/ 95264 w 190528"/>
                    <a:gd name="connsiteY0" fmla="*/ 12071 h 131103"/>
                    <a:gd name="connsiteX1" fmla="*/ 0 w 190528"/>
                    <a:gd name="connsiteY1" fmla="*/ 20732 h 131103"/>
                    <a:gd name="connsiteX2" fmla="*/ 95264 w 190528"/>
                    <a:gd name="connsiteY2" fmla="*/ 115997 h 131103"/>
                    <a:gd name="connsiteX3" fmla="*/ 190529 w 190528"/>
                    <a:gd name="connsiteY3" fmla="*/ 98676 h 131103"/>
                    <a:gd name="connsiteX4" fmla="*/ 95264 w 190528"/>
                    <a:gd name="connsiteY4" fmla="*/ 12071 h 131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28" h="131103">
                      <a:moveTo>
                        <a:pt x="95264" y="12071"/>
                      </a:moveTo>
                      <a:cubicBezTo>
                        <a:pt x="43302" y="-5249"/>
                        <a:pt x="0" y="-5249"/>
                        <a:pt x="0" y="20732"/>
                      </a:cubicBezTo>
                      <a:cubicBezTo>
                        <a:pt x="0" y="46713"/>
                        <a:pt x="43302" y="90015"/>
                        <a:pt x="95264" y="115997"/>
                      </a:cubicBezTo>
                      <a:cubicBezTo>
                        <a:pt x="147227" y="141978"/>
                        <a:pt x="190529" y="133317"/>
                        <a:pt x="190529" y="98676"/>
                      </a:cubicBezTo>
                      <a:cubicBezTo>
                        <a:pt x="190529" y="81355"/>
                        <a:pt x="147227" y="38053"/>
                        <a:pt x="95264" y="12071"/>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632" name="Graphic 1">
                <a:extLst>
                  <a:ext uri="{FF2B5EF4-FFF2-40B4-BE49-F238E27FC236}">
                    <a16:creationId xmlns="" xmlns:a16="http://schemas.microsoft.com/office/drawing/2014/main" id="{5DB0F529-66B1-47C6-8893-838F1A0C57E5}"/>
                  </a:ext>
                </a:extLst>
              </p:cNvPr>
              <p:cNvGrpSpPr/>
              <p:nvPr/>
            </p:nvGrpSpPr>
            <p:grpSpPr>
              <a:xfrm>
                <a:off x="7871386" y="3361436"/>
                <a:ext cx="190528" cy="960871"/>
                <a:chOff x="7871386" y="3361436"/>
                <a:chExt cx="190528" cy="960871"/>
              </a:xfrm>
              <a:grpFill/>
            </p:grpSpPr>
            <p:sp>
              <p:nvSpPr>
                <p:cNvPr id="649" name="Freeform: Shape 648">
                  <a:extLst>
                    <a:ext uri="{FF2B5EF4-FFF2-40B4-BE49-F238E27FC236}">
                      <a16:creationId xmlns="" xmlns:a16="http://schemas.microsoft.com/office/drawing/2014/main" id="{DD9E0BFA-D8C4-47A4-960D-844CDDD0F3D5}"/>
                    </a:ext>
                  </a:extLst>
                </p:cNvPr>
                <p:cNvSpPr/>
                <p:nvPr/>
              </p:nvSpPr>
              <p:spPr>
                <a:xfrm>
                  <a:off x="7949330" y="3401607"/>
                  <a:ext cx="27370" cy="892023"/>
                </a:xfrm>
                <a:custGeom>
                  <a:avLst/>
                  <a:gdLst>
                    <a:gd name="connsiteX0" fmla="*/ 0 w 27370"/>
                    <a:gd name="connsiteY0" fmla="*/ 12991 h 892023"/>
                    <a:gd name="connsiteX1" fmla="*/ 0 w 27370"/>
                    <a:gd name="connsiteY1" fmla="*/ 879032 h 892023"/>
                    <a:gd name="connsiteX2" fmla="*/ 25981 w 27370"/>
                    <a:gd name="connsiteY2" fmla="*/ 879032 h 892023"/>
                    <a:gd name="connsiteX3" fmla="*/ 25981 w 27370"/>
                    <a:gd name="connsiteY3" fmla="*/ 12991 h 892023"/>
                    <a:gd name="connsiteX4" fmla="*/ 0 w 27370"/>
                    <a:gd name="connsiteY4" fmla="*/ 12991 h 892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0" h="892023">
                      <a:moveTo>
                        <a:pt x="0" y="12991"/>
                      </a:moveTo>
                      <a:cubicBezTo>
                        <a:pt x="0" y="298784"/>
                        <a:pt x="0" y="593239"/>
                        <a:pt x="0" y="879032"/>
                      </a:cubicBezTo>
                      <a:cubicBezTo>
                        <a:pt x="0" y="896353"/>
                        <a:pt x="25981" y="896353"/>
                        <a:pt x="25981" y="879032"/>
                      </a:cubicBezTo>
                      <a:cubicBezTo>
                        <a:pt x="25981" y="593239"/>
                        <a:pt x="25981" y="298784"/>
                        <a:pt x="25981" y="12991"/>
                      </a:cubicBezTo>
                      <a:cubicBezTo>
                        <a:pt x="34642" y="-4330"/>
                        <a:pt x="0" y="-4330"/>
                        <a:pt x="0" y="12991"/>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650" name="Freeform: Shape 649">
                  <a:extLst>
                    <a:ext uri="{FF2B5EF4-FFF2-40B4-BE49-F238E27FC236}">
                      <a16:creationId xmlns="" xmlns:a16="http://schemas.microsoft.com/office/drawing/2014/main" id="{9E1818BE-51CF-4334-8A42-5C055F094CF8}"/>
                    </a:ext>
                  </a:extLst>
                </p:cNvPr>
                <p:cNvSpPr/>
                <p:nvPr/>
              </p:nvSpPr>
              <p:spPr>
                <a:xfrm>
                  <a:off x="7871386" y="3361436"/>
                  <a:ext cx="190528" cy="123225"/>
                </a:xfrm>
                <a:custGeom>
                  <a:avLst/>
                  <a:gdLst>
                    <a:gd name="connsiteX0" fmla="*/ 95264 w 190528"/>
                    <a:gd name="connsiteY0" fmla="*/ 27180 h 123225"/>
                    <a:gd name="connsiteX1" fmla="*/ 0 w 190528"/>
                    <a:gd name="connsiteY1" fmla="*/ 113784 h 123225"/>
                    <a:gd name="connsiteX2" fmla="*/ 95264 w 190528"/>
                    <a:gd name="connsiteY2" fmla="*/ 105124 h 123225"/>
                    <a:gd name="connsiteX3" fmla="*/ 190529 w 190528"/>
                    <a:gd name="connsiteY3" fmla="*/ 18520 h 123225"/>
                    <a:gd name="connsiteX4" fmla="*/ 95264 w 190528"/>
                    <a:gd name="connsiteY4" fmla="*/ 27180 h 123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28" h="123225">
                      <a:moveTo>
                        <a:pt x="95264" y="27180"/>
                      </a:moveTo>
                      <a:cubicBezTo>
                        <a:pt x="43302" y="53161"/>
                        <a:pt x="0" y="96464"/>
                        <a:pt x="0" y="113784"/>
                      </a:cubicBezTo>
                      <a:cubicBezTo>
                        <a:pt x="0" y="131105"/>
                        <a:pt x="43302" y="122445"/>
                        <a:pt x="95264" y="105124"/>
                      </a:cubicBezTo>
                      <a:cubicBezTo>
                        <a:pt x="147227" y="79143"/>
                        <a:pt x="190529" y="44501"/>
                        <a:pt x="190529" y="18520"/>
                      </a:cubicBezTo>
                      <a:cubicBezTo>
                        <a:pt x="190529" y="-7461"/>
                        <a:pt x="147227" y="-7461"/>
                        <a:pt x="95264" y="27180"/>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651" name="Freeform: Shape 650">
                  <a:extLst>
                    <a:ext uri="{FF2B5EF4-FFF2-40B4-BE49-F238E27FC236}">
                      <a16:creationId xmlns="" xmlns:a16="http://schemas.microsoft.com/office/drawing/2014/main" id="{93D70400-6220-43C1-94DE-561BF7D43861}"/>
                    </a:ext>
                  </a:extLst>
                </p:cNvPr>
                <p:cNvSpPr/>
                <p:nvPr/>
              </p:nvSpPr>
              <p:spPr>
                <a:xfrm>
                  <a:off x="7871386" y="4199284"/>
                  <a:ext cx="190528" cy="123023"/>
                </a:xfrm>
                <a:custGeom>
                  <a:avLst/>
                  <a:gdLst>
                    <a:gd name="connsiteX0" fmla="*/ 95264 w 190528"/>
                    <a:gd name="connsiteY0" fmla="*/ 20732 h 123023"/>
                    <a:gd name="connsiteX1" fmla="*/ 0 w 190528"/>
                    <a:gd name="connsiteY1" fmla="*/ 12072 h 123023"/>
                    <a:gd name="connsiteX2" fmla="*/ 95264 w 190528"/>
                    <a:gd name="connsiteY2" fmla="*/ 98676 h 123023"/>
                    <a:gd name="connsiteX3" fmla="*/ 190529 w 190528"/>
                    <a:gd name="connsiteY3" fmla="*/ 107336 h 123023"/>
                    <a:gd name="connsiteX4" fmla="*/ 95264 w 190528"/>
                    <a:gd name="connsiteY4" fmla="*/ 20732 h 123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28" h="123023">
                      <a:moveTo>
                        <a:pt x="95264" y="20732"/>
                      </a:moveTo>
                      <a:cubicBezTo>
                        <a:pt x="43302" y="-5249"/>
                        <a:pt x="0" y="-5249"/>
                        <a:pt x="0" y="12072"/>
                      </a:cubicBezTo>
                      <a:cubicBezTo>
                        <a:pt x="0" y="29393"/>
                        <a:pt x="43302" y="72695"/>
                        <a:pt x="95264" y="98676"/>
                      </a:cubicBezTo>
                      <a:cubicBezTo>
                        <a:pt x="147227" y="124657"/>
                        <a:pt x="190529" y="133317"/>
                        <a:pt x="190529" y="107336"/>
                      </a:cubicBezTo>
                      <a:cubicBezTo>
                        <a:pt x="190529" y="90015"/>
                        <a:pt x="147227" y="46713"/>
                        <a:pt x="95264" y="20732"/>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633" name="Graphic 1">
                <a:extLst>
                  <a:ext uri="{FF2B5EF4-FFF2-40B4-BE49-F238E27FC236}">
                    <a16:creationId xmlns="" xmlns:a16="http://schemas.microsoft.com/office/drawing/2014/main" id="{66F71FFB-8A3C-43AC-8A04-0730E4452895}"/>
                  </a:ext>
                </a:extLst>
              </p:cNvPr>
              <p:cNvGrpSpPr/>
              <p:nvPr/>
            </p:nvGrpSpPr>
            <p:grpSpPr>
              <a:xfrm>
                <a:off x="7447025" y="3602003"/>
                <a:ext cx="190529" cy="482570"/>
                <a:chOff x="7447025" y="3602003"/>
                <a:chExt cx="190529" cy="482570"/>
              </a:xfrm>
              <a:grpFill/>
            </p:grpSpPr>
            <p:sp>
              <p:nvSpPr>
                <p:cNvPr id="646" name="Freeform: Shape 645">
                  <a:extLst>
                    <a:ext uri="{FF2B5EF4-FFF2-40B4-BE49-F238E27FC236}">
                      <a16:creationId xmlns="" xmlns:a16="http://schemas.microsoft.com/office/drawing/2014/main" id="{A4ABAC77-5F7A-443D-A10B-74B3C53EFB8E}"/>
                    </a:ext>
                  </a:extLst>
                </p:cNvPr>
                <p:cNvSpPr/>
                <p:nvPr/>
              </p:nvSpPr>
              <p:spPr>
                <a:xfrm>
                  <a:off x="7524969" y="3635438"/>
                  <a:ext cx="25981" cy="407039"/>
                </a:xfrm>
                <a:custGeom>
                  <a:avLst/>
                  <a:gdLst>
                    <a:gd name="connsiteX0" fmla="*/ 0 w 25981"/>
                    <a:gd name="connsiteY0" fmla="*/ 12991 h 407039"/>
                    <a:gd name="connsiteX1" fmla="*/ 0 w 25981"/>
                    <a:gd name="connsiteY1" fmla="*/ 394049 h 407039"/>
                    <a:gd name="connsiteX2" fmla="*/ 25982 w 25981"/>
                    <a:gd name="connsiteY2" fmla="*/ 394049 h 407039"/>
                    <a:gd name="connsiteX3" fmla="*/ 25982 w 25981"/>
                    <a:gd name="connsiteY3" fmla="*/ 12991 h 407039"/>
                    <a:gd name="connsiteX4" fmla="*/ 0 w 25981"/>
                    <a:gd name="connsiteY4" fmla="*/ 12991 h 407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 h="407039">
                      <a:moveTo>
                        <a:pt x="0" y="12991"/>
                      </a:moveTo>
                      <a:cubicBezTo>
                        <a:pt x="0" y="142897"/>
                        <a:pt x="0" y="272803"/>
                        <a:pt x="0" y="394049"/>
                      </a:cubicBezTo>
                      <a:cubicBezTo>
                        <a:pt x="0" y="411370"/>
                        <a:pt x="25982" y="411370"/>
                        <a:pt x="25982" y="394049"/>
                      </a:cubicBezTo>
                      <a:cubicBezTo>
                        <a:pt x="25982" y="264143"/>
                        <a:pt x="25982" y="134237"/>
                        <a:pt x="25982" y="12991"/>
                      </a:cubicBezTo>
                      <a:cubicBezTo>
                        <a:pt x="25982" y="-4330"/>
                        <a:pt x="0" y="-4330"/>
                        <a:pt x="0" y="12991"/>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647" name="Freeform: Shape 646">
                  <a:extLst>
                    <a:ext uri="{FF2B5EF4-FFF2-40B4-BE49-F238E27FC236}">
                      <a16:creationId xmlns="" xmlns:a16="http://schemas.microsoft.com/office/drawing/2014/main" id="{3D4C5731-61D0-4F85-B56A-2BA75DFA1CFC}"/>
                    </a:ext>
                  </a:extLst>
                </p:cNvPr>
                <p:cNvSpPr/>
                <p:nvPr/>
              </p:nvSpPr>
              <p:spPr>
                <a:xfrm>
                  <a:off x="7447025" y="3602003"/>
                  <a:ext cx="190529" cy="109301"/>
                </a:xfrm>
                <a:custGeom>
                  <a:avLst/>
                  <a:gdLst>
                    <a:gd name="connsiteX0" fmla="*/ 95264 w 190529"/>
                    <a:gd name="connsiteY0" fmla="*/ 37765 h 109301"/>
                    <a:gd name="connsiteX1" fmla="*/ 0 w 190529"/>
                    <a:gd name="connsiteY1" fmla="*/ 107049 h 109301"/>
                    <a:gd name="connsiteX2" fmla="*/ 95264 w 190529"/>
                    <a:gd name="connsiteY2" fmla="*/ 72407 h 109301"/>
                    <a:gd name="connsiteX3" fmla="*/ 190530 w 190529"/>
                    <a:gd name="connsiteY3" fmla="*/ 3124 h 109301"/>
                    <a:gd name="connsiteX4" fmla="*/ 95264 w 190529"/>
                    <a:gd name="connsiteY4" fmla="*/ 37765 h 1093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29" h="109301">
                      <a:moveTo>
                        <a:pt x="95264" y="37765"/>
                      </a:moveTo>
                      <a:cubicBezTo>
                        <a:pt x="43302" y="72407"/>
                        <a:pt x="0" y="98388"/>
                        <a:pt x="0" y="107049"/>
                      </a:cubicBezTo>
                      <a:cubicBezTo>
                        <a:pt x="0" y="115709"/>
                        <a:pt x="43302" y="98388"/>
                        <a:pt x="95264" y="72407"/>
                      </a:cubicBezTo>
                      <a:cubicBezTo>
                        <a:pt x="147228" y="46426"/>
                        <a:pt x="190530" y="11784"/>
                        <a:pt x="190530" y="3124"/>
                      </a:cubicBezTo>
                      <a:cubicBezTo>
                        <a:pt x="190530" y="-5537"/>
                        <a:pt x="138567" y="3124"/>
                        <a:pt x="95264" y="37765"/>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648" name="Freeform: Shape 647">
                  <a:extLst>
                    <a:ext uri="{FF2B5EF4-FFF2-40B4-BE49-F238E27FC236}">
                      <a16:creationId xmlns="" xmlns:a16="http://schemas.microsoft.com/office/drawing/2014/main" id="{1795D304-928A-4CA5-A160-9E6E2979D202}"/>
                    </a:ext>
                  </a:extLst>
                </p:cNvPr>
                <p:cNvSpPr/>
                <p:nvPr/>
              </p:nvSpPr>
              <p:spPr>
                <a:xfrm>
                  <a:off x="7447025" y="3975272"/>
                  <a:ext cx="190529" cy="109301"/>
                </a:xfrm>
                <a:custGeom>
                  <a:avLst/>
                  <a:gdLst>
                    <a:gd name="connsiteX0" fmla="*/ 95264 w 190529"/>
                    <a:gd name="connsiteY0" fmla="*/ 36895 h 109301"/>
                    <a:gd name="connsiteX1" fmla="*/ 0 w 190529"/>
                    <a:gd name="connsiteY1" fmla="*/ 2253 h 109301"/>
                    <a:gd name="connsiteX2" fmla="*/ 95264 w 190529"/>
                    <a:gd name="connsiteY2" fmla="*/ 71536 h 109301"/>
                    <a:gd name="connsiteX3" fmla="*/ 190530 w 190529"/>
                    <a:gd name="connsiteY3" fmla="*/ 106178 h 109301"/>
                    <a:gd name="connsiteX4" fmla="*/ 95264 w 190529"/>
                    <a:gd name="connsiteY4" fmla="*/ 36895 h 1093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29" h="109301">
                      <a:moveTo>
                        <a:pt x="95264" y="36895"/>
                      </a:moveTo>
                      <a:cubicBezTo>
                        <a:pt x="43302" y="10913"/>
                        <a:pt x="0" y="-6408"/>
                        <a:pt x="0" y="2253"/>
                      </a:cubicBezTo>
                      <a:cubicBezTo>
                        <a:pt x="0" y="10913"/>
                        <a:pt x="43302" y="36895"/>
                        <a:pt x="95264" y="71536"/>
                      </a:cubicBezTo>
                      <a:cubicBezTo>
                        <a:pt x="147228" y="106178"/>
                        <a:pt x="190530" y="114838"/>
                        <a:pt x="190530" y="106178"/>
                      </a:cubicBezTo>
                      <a:cubicBezTo>
                        <a:pt x="181869" y="88857"/>
                        <a:pt x="138567" y="62876"/>
                        <a:pt x="95264" y="36895"/>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634" name="Graphic 1">
                <a:extLst>
                  <a:ext uri="{FF2B5EF4-FFF2-40B4-BE49-F238E27FC236}">
                    <a16:creationId xmlns="" xmlns:a16="http://schemas.microsoft.com/office/drawing/2014/main" id="{739640D3-8BB9-4144-A2BF-FF8C9FFD755B}"/>
                  </a:ext>
                </a:extLst>
              </p:cNvPr>
              <p:cNvGrpSpPr/>
              <p:nvPr/>
            </p:nvGrpSpPr>
            <p:grpSpPr>
              <a:xfrm>
                <a:off x="7014004" y="3733354"/>
                <a:ext cx="190529" cy="219867"/>
                <a:chOff x="7014004" y="3733354"/>
                <a:chExt cx="190529" cy="219867"/>
              </a:xfrm>
              <a:grpFill/>
            </p:grpSpPr>
            <p:sp>
              <p:nvSpPr>
                <p:cNvPr id="643" name="Freeform: Shape 642">
                  <a:extLst>
                    <a:ext uri="{FF2B5EF4-FFF2-40B4-BE49-F238E27FC236}">
                      <a16:creationId xmlns="" xmlns:a16="http://schemas.microsoft.com/office/drawing/2014/main" id="{018BBE9C-AB7B-4F46-A805-307B6FDB7AA7}"/>
                    </a:ext>
                  </a:extLst>
                </p:cNvPr>
                <p:cNvSpPr/>
                <p:nvPr/>
              </p:nvSpPr>
              <p:spPr>
                <a:xfrm>
                  <a:off x="7091948" y="3768335"/>
                  <a:ext cx="27371" cy="135576"/>
                </a:xfrm>
                <a:custGeom>
                  <a:avLst/>
                  <a:gdLst>
                    <a:gd name="connsiteX0" fmla="*/ 0 w 27371"/>
                    <a:gd name="connsiteY0" fmla="*/ 10000 h 135576"/>
                    <a:gd name="connsiteX1" fmla="*/ 0 w 27371"/>
                    <a:gd name="connsiteY1" fmla="*/ 122586 h 135576"/>
                    <a:gd name="connsiteX2" fmla="*/ 25982 w 27371"/>
                    <a:gd name="connsiteY2" fmla="*/ 122586 h 135576"/>
                    <a:gd name="connsiteX3" fmla="*/ 25982 w 27371"/>
                    <a:gd name="connsiteY3" fmla="*/ 10000 h 135576"/>
                    <a:gd name="connsiteX4" fmla="*/ 0 w 27371"/>
                    <a:gd name="connsiteY4" fmla="*/ 10000 h 13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 h="135576">
                      <a:moveTo>
                        <a:pt x="0" y="10000"/>
                      </a:moveTo>
                      <a:cubicBezTo>
                        <a:pt x="0" y="44642"/>
                        <a:pt x="0" y="87944"/>
                        <a:pt x="0" y="122586"/>
                      </a:cubicBezTo>
                      <a:cubicBezTo>
                        <a:pt x="0" y="139907"/>
                        <a:pt x="25982" y="139907"/>
                        <a:pt x="25982" y="122586"/>
                      </a:cubicBezTo>
                      <a:cubicBezTo>
                        <a:pt x="25982" y="87944"/>
                        <a:pt x="25982" y="44642"/>
                        <a:pt x="25982" y="10000"/>
                      </a:cubicBezTo>
                      <a:cubicBezTo>
                        <a:pt x="34642" y="1340"/>
                        <a:pt x="0" y="-7321"/>
                        <a:pt x="0" y="10000"/>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644" name="Freeform: Shape 643">
                  <a:extLst>
                    <a:ext uri="{FF2B5EF4-FFF2-40B4-BE49-F238E27FC236}">
                      <a16:creationId xmlns="" xmlns:a16="http://schemas.microsoft.com/office/drawing/2014/main" id="{6800F31C-ACC2-445B-B6AC-9EB5C868DF73}"/>
                    </a:ext>
                  </a:extLst>
                </p:cNvPr>
                <p:cNvSpPr/>
                <p:nvPr/>
              </p:nvSpPr>
              <p:spPr>
                <a:xfrm>
                  <a:off x="7014004" y="3838958"/>
                  <a:ext cx="190529" cy="114263"/>
                </a:xfrm>
                <a:custGeom>
                  <a:avLst/>
                  <a:gdLst>
                    <a:gd name="connsiteX0" fmla="*/ 0 w 190529"/>
                    <a:gd name="connsiteY0" fmla="*/ 112585 h 114263"/>
                    <a:gd name="connsiteX1" fmla="*/ 95264 w 190529"/>
                    <a:gd name="connsiteY1" fmla="*/ 60623 h 114263"/>
                    <a:gd name="connsiteX2" fmla="*/ 190530 w 190529"/>
                    <a:gd name="connsiteY2" fmla="*/ 0 h 114263"/>
                    <a:gd name="connsiteX3" fmla="*/ 95264 w 190529"/>
                    <a:gd name="connsiteY3" fmla="*/ 51962 h 114263"/>
                    <a:gd name="connsiteX4" fmla="*/ 0 w 190529"/>
                    <a:gd name="connsiteY4" fmla="*/ 112585 h 11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29" h="114263">
                      <a:moveTo>
                        <a:pt x="0" y="112585"/>
                      </a:moveTo>
                      <a:cubicBezTo>
                        <a:pt x="0" y="121246"/>
                        <a:pt x="43302" y="95264"/>
                        <a:pt x="95264" y="60623"/>
                      </a:cubicBezTo>
                      <a:cubicBezTo>
                        <a:pt x="147228" y="25981"/>
                        <a:pt x="190530" y="0"/>
                        <a:pt x="190530" y="0"/>
                      </a:cubicBezTo>
                      <a:cubicBezTo>
                        <a:pt x="190530" y="0"/>
                        <a:pt x="147228" y="17321"/>
                        <a:pt x="95264" y="51962"/>
                      </a:cubicBezTo>
                      <a:cubicBezTo>
                        <a:pt x="43302" y="77944"/>
                        <a:pt x="0" y="103925"/>
                        <a:pt x="0" y="112585"/>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645" name="Freeform: Shape 644">
                  <a:extLst>
                    <a:ext uri="{FF2B5EF4-FFF2-40B4-BE49-F238E27FC236}">
                      <a16:creationId xmlns="" xmlns:a16="http://schemas.microsoft.com/office/drawing/2014/main" id="{97435228-B239-4C1D-BB0A-696C17737B3D}"/>
                    </a:ext>
                  </a:extLst>
                </p:cNvPr>
                <p:cNvSpPr/>
                <p:nvPr/>
              </p:nvSpPr>
              <p:spPr>
                <a:xfrm>
                  <a:off x="7014004" y="3733354"/>
                  <a:ext cx="190529" cy="114263"/>
                </a:xfrm>
                <a:custGeom>
                  <a:avLst/>
                  <a:gdLst>
                    <a:gd name="connsiteX0" fmla="*/ 0 w 190529"/>
                    <a:gd name="connsiteY0" fmla="*/ 1679 h 114263"/>
                    <a:gd name="connsiteX1" fmla="*/ 95264 w 190529"/>
                    <a:gd name="connsiteY1" fmla="*/ 62302 h 114263"/>
                    <a:gd name="connsiteX2" fmla="*/ 190530 w 190529"/>
                    <a:gd name="connsiteY2" fmla="*/ 114264 h 114263"/>
                    <a:gd name="connsiteX3" fmla="*/ 95264 w 190529"/>
                    <a:gd name="connsiteY3" fmla="*/ 53641 h 114263"/>
                    <a:gd name="connsiteX4" fmla="*/ 0 w 190529"/>
                    <a:gd name="connsiteY4" fmla="*/ 1679 h 11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29" h="114263">
                      <a:moveTo>
                        <a:pt x="0" y="1679"/>
                      </a:moveTo>
                      <a:cubicBezTo>
                        <a:pt x="0" y="10339"/>
                        <a:pt x="43302" y="36320"/>
                        <a:pt x="95264" y="62302"/>
                      </a:cubicBezTo>
                      <a:cubicBezTo>
                        <a:pt x="147228" y="88283"/>
                        <a:pt x="190530" y="114264"/>
                        <a:pt x="190530" y="114264"/>
                      </a:cubicBezTo>
                      <a:cubicBezTo>
                        <a:pt x="190530" y="114264"/>
                        <a:pt x="147228" y="88283"/>
                        <a:pt x="95264" y="53641"/>
                      </a:cubicBezTo>
                      <a:cubicBezTo>
                        <a:pt x="43302" y="18999"/>
                        <a:pt x="0" y="-6982"/>
                        <a:pt x="0" y="1679"/>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635" name="Graphic 1">
                <a:extLst>
                  <a:ext uri="{FF2B5EF4-FFF2-40B4-BE49-F238E27FC236}">
                    <a16:creationId xmlns="" xmlns:a16="http://schemas.microsoft.com/office/drawing/2014/main" id="{AFB23229-EA66-47E0-9C22-4E31DFA8DA4F}"/>
                  </a:ext>
                </a:extLst>
              </p:cNvPr>
              <p:cNvGrpSpPr/>
              <p:nvPr/>
            </p:nvGrpSpPr>
            <p:grpSpPr>
              <a:xfrm>
                <a:off x="6589644" y="3483881"/>
                <a:ext cx="190529" cy="710154"/>
                <a:chOff x="6589644" y="3483881"/>
                <a:chExt cx="190529" cy="710154"/>
              </a:xfrm>
              <a:grpFill/>
            </p:grpSpPr>
            <p:sp>
              <p:nvSpPr>
                <p:cNvPr id="640" name="Freeform: Shape 639">
                  <a:extLst>
                    <a:ext uri="{FF2B5EF4-FFF2-40B4-BE49-F238E27FC236}">
                      <a16:creationId xmlns="" xmlns:a16="http://schemas.microsoft.com/office/drawing/2014/main" id="{8699329E-DB00-41BA-BCB1-1DBBE5697C91}"/>
                    </a:ext>
                  </a:extLst>
                </p:cNvPr>
                <p:cNvSpPr/>
                <p:nvPr/>
              </p:nvSpPr>
              <p:spPr>
                <a:xfrm>
                  <a:off x="6667587" y="3519446"/>
                  <a:ext cx="25981" cy="644277"/>
                </a:xfrm>
                <a:custGeom>
                  <a:avLst/>
                  <a:gdLst>
                    <a:gd name="connsiteX0" fmla="*/ 0 w 25981"/>
                    <a:gd name="connsiteY0" fmla="*/ 16398 h 644277"/>
                    <a:gd name="connsiteX1" fmla="*/ 0 w 25981"/>
                    <a:gd name="connsiteY1" fmla="*/ 631287 h 644277"/>
                    <a:gd name="connsiteX2" fmla="*/ 25982 w 25981"/>
                    <a:gd name="connsiteY2" fmla="*/ 631287 h 644277"/>
                    <a:gd name="connsiteX3" fmla="*/ 25982 w 25981"/>
                    <a:gd name="connsiteY3" fmla="*/ 16398 h 644277"/>
                    <a:gd name="connsiteX4" fmla="*/ 0 w 25981"/>
                    <a:gd name="connsiteY4" fmla="*/ 16398 h 644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 h="644277">
                      <a:moveTo>
                        <a:pt x="0" y="16398"/>
                      </a:moveTo>
                      <a:cubicBezTo>
                        <a:pt x="0" y="224248"/>
                        <a:pt x="0" y="423437"/>
                        <a:pt x="0" y="631287"/>
                      </a:cubicBezTo>
                      <a:cubicBezTo>
                        <a:pt x="0" y="648608"/>
                        <a:pt x="25982" y="648608"/>
                        <a:pt x="25982" y="631287"/>
                      </a:cubicBezTo>
                      <a:cubicBezTo>
                        <a:pt x="25982" y="423437"/>
                        <a:pt x="25982" y="224248"/>
                        <a:pt x="25982" y="16398"/>
                      </a:cubicBezTo>
                      <a:cubicBezTo>
                        <a:pt x="25982" y="-923"/>
                        <a:pt x="0" y="-9584"/>
                        <a:pt x="0" y="16398"/>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641" name="Freeform: Shape 640">
                  <a:extLst>
                    <a:ext uri="{FF2B5EF4-FFF2-40B4-BE49-F238E27FC236}">
                      <a16:creationId xmlns="" xmlns:a16="http://schemas.microsoft.com/office/drawing/2014/main" id="{1B15A109-C52F-4DB5-B2FF-8D79005AB9F8}"/>
                    </a:ext>
                  </a:extLst>
                </p:cNvPr>
                <p:cNvSpPr/>
                <p:nvPr/>
              </p:nvSpPr>
              <p:spPr>
                <a:xfrm>
                  <a:off x="6589644" y="4078202"/>
                  <a:ext cx="190529" cy="115833"/>
                </a:xfrm>
                <a:custGeom>
                  <a:avLst/>
                  <a:gdLst>
                    <a:gd name="connsiteX0" fmla="*/ 95265 w 190529"/>
                    <a:gd name="connsiteY0" fmla="*/ 29229 h 115833"/>
                    <a:gd name="connsiteX1" fmla="*/ 0 w 190529"/>
                    <a:gd name="connsiteY1" fmla="*/ 107173 h 115833"/>
                    <a:gd name="connsiteX2" fmla="*/ 95265 w 190529"/>
                    <a:gd name="connsiteY2" fmla="*/ 81191 h 115833"/>
                    <a:gd name="connsiteX3" fmla="*/ 190530 w 190529"/>
                    <a:gd name="connsiteY3" fmla="*/ 3248 h 115833"/>
                    <a:gd name="connsiteX4" fmla="*/ 95265 w 190529"/>
                    <a:gd name="connsiteY4" fmla="*/ 29229 h 115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29" h="115833">
                      <a:moveTo>
                        <a:pt x="95265" y="29229"/>
                      </a:moveTo>
                      <a:cubicBezTo>
                        <a:pt x="43302" y="55210"/>
                        <a:pt x="0" y="89852"/>
                        <a:pt x="0" y="107173"/>
                      </a:cubicBezTo>
                      <a:cubicBezTo>
                        <a:pt x="0" y="124494"/>
                        <a:pt x="43302" y="115833"/>
                        <a:pt x="95265" y="81191"/>
                      </a:cubicBezTo>
                      <a:cubicBezTo>
                        <a:pt x="147228" y="46550"/>
                        <a:pt x="190530" y="11908"/>
                        <a:pt x="190530" y="3248"/>
                      </a:cubicBezTo>
                      <a:cubicBezTo>
                        <a:pt x="181869" y="-5413"/>
                        <a:pt x="147228" y="3248"/>
                        <a:pt x="95265" y="29229"/>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642" name="Freeform: Shape 641">
                  <a:extLst>
                    <a:ext uri="{FF2B5EF4-FFF2-40B4-BE49-F238E27FC236}">
                      <a16:creationId xmlns="" xmlns:a16="http://schemas.microsoft.com/office/drawing/2014/main" id="{A4A2CCBF-42BD-4270-8874-BE097E3568DC}"/>
                    </a:ext>
                  </a:extLst>
                </p:cNvPr>
                <p:cNvSpPr/>
                <p:nvPr/>
              </p:nvSpPr>
              <p:spPr>
                <a:xfrm>
                  <a:off x="6589644" y="3483881"/>
                  <a:ext cx="190529" cy="115833"/>
                </a:xfrm>
                <a:custGeom>
                  <a:avLst/>
                  <a:gdLst>
                    <a:gd name="connsiteX0" fmla="*/ 95265 w 190529"/>
                    <a:gd name="connsiteY0" fmla="*/ 34642 h 115833"/>
                    <a:gd name="connsiteX1" fmla="*/ 0 w 190529"/>
                    <a:gd name="connsiteY1" fmla="*/ 8660 h 115833"/>
                    <a:gd name="connsiteX2" fmla="*/ 95265 w 190529"/>
                    <a:gd name="connsiteY2" fmla="*/ 86604 h 115833"/>
                    <a:gd name="connsiteX3" fmla="*/ 190530 w 190529"/>
                    <a:gd name="connsiteY3" fmla="*/ 112585 h 115833"/>
                    <a:gd name="connsiteX4" fmla="*/ 95265 w 190529"/>
                    <a:gd name="connsiteY4" fmla="*/ 34642 h 115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29" h="115833">
                      <a:moveTo>
                        <a:pt x="95265" y="34642"/>
                      </a:moveTo>
                      <a:cubicBezTo>
                        <a:pt x="43302" y="0"/>
                        <a:pt x="0" y="-8660"/>
                        <a:pt x="0" y="8660"/>
                      </a:cubicBezTo>
                      <a:cubicBezTo>
                        <a:pt x="0" y="25981"/>
                        <a:pt x="43302" y="60623"/>
                        <a:pt x="95265" y="86604"/>
                      </a:cubicBezTo>
                      <a:cubicBezTo>
                        <a:pt x="147228" y="112585"/>
                        <a:pt x="190530" y="121246"/>
                        <a:pt x="190530" y="112585"/>
                      </a:cubicBezTo>
                      <a:cubicBezTo>
                        <a:pt x="181869" y="103925"/>
                        <a:pt x="147228" y="69283"/>
                        <a:pt x="95265" y="34642"/>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636" name="Graphic 1">
                <a:extLst>
                  <a:ext uri="{FF2B5EF4-FFF2-40B4-BE49-F238E27FC236}">
                    <a16:creationId xmlns="" xmlns:a16="http://schemas.microsoft.com/office/drawing/2014/main" id="{81854092-3B38-4EA8-8F00-019C9EABC8CD}"/>
                  </a:ext>
                </a:extLst>
              </p:cNvPr>
              <p:cNvGrpSpPr/>
              <p:nvPr/>
            </p:nvGrpSpPr>
            <p:grpSpPr>
              <a:xfrm>
                <a:off x="6156623" y="3256545"/>
                <a:ext cx="190529" cy="1173486"/>
                <a:chOff x="6156623" y="3256545"/>
                <a:chExt cx="190529" cy="1173486"/>
              </a:xfrm>
              <a:grpFill/>
            </p:grpSpPr>
            <p:sp>
              <p:nvSpPr>
                <p:cNvPr id="637" name="Freeform: Shape 636">
                  <a:extLst>
                    <a:ext uri="{FF2B5EF4-FFF2-40B4-BE49-F238E27FC236}">
                      <a16:creationId xmlns="" xmlns:a16="http://schemas.microsoft.com/office/drawing/2014/main" id="{04863E75-41DF-4B21-BDFE-A2270023319C}"/>
                    </a:ext>
                  </a:extLst>
                </p:cNvPr>
                <p:cNvSpPr/>
                <p:nvPr/>
              </p:nvSpPr>
              <p:spPr>
                <a:xfrm>
                  <a:off x="6243227" y="3289021"/>
                  <a:ext cx="25981" cy="1099873"/>
                </a:xfrm>
                <a:custGeom>
                  <a:avLst/>
                  <a:gdLst>
                    <a:gd name="connsiteX0" fmla="*/ 0 w 25981"/>
                    <a:gd name="connsiteY0" fmla="*/ 12991 h 1099873"/>
                    <a:gd name="connsiteX1" fmla="*/ 0 w 25981"/>
                    <a:gd name="connsiteY1" fmla="*/ 1086883 h 1099873"/>
                    <a:gd name="connsiteX2" fmla="*/ 25982 w 25981"/>
                    <a:gd name="connsiteY2" fmla="*/ 1086883 h 1099873"/>
                    <a:gd name="connsiteX3" fmla="*/ 25982 w 25981"/>
                    <a:gd name="connsiteY3" fmla="*/ 12991 h 1099873"/>
                    <a:gd name="connsiteX4" fmla="*/ 0 w 25981"/>
                    <a:gd name="connsiteY4" fmla="*/ 12991 h 1099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 h="1099873">
                      <a:moveTo>
                        <a:pt x="0" y="12991"/>
                      </a:moveTo>
                      <a:cubicBezTo>
                        <a:pt x="0" y="368068"/>
                        <a:pt x="0" y="731805"/>
                        <a:pt x="0" y="1086883"/>
                      </a:cubicBezTo>
                      <a:cubicBezTo>
                        <a:pt x="0" y="1104203"/>
                        <a:pt x="25982" y="1104203"/>
                        <a:pt x="25982" y="1086883"/>
                      </a:cubicBezTo>
                      <a:cubicBezTo>
                        <a:pt x="25982" y="731805"/>
                        <a:pt x="25982" y="368068"/>
                        <a:pt x="25982" y="12991"/>
                      </a:cubicBezTo>
                      <a:cubicBezTo>
                        <a:pt x="25982" y="-4330"/>
                        <a:pt x="0" y="-4330"/>
                        <a:pt x="0" y="12991"/>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638" name="Freeform: Shape 637">
                  <a:extLst>
                    <a:ext uri="{FF2B5EF4-FFF2-40B4-BE49-F238E27FC236}">
                      <a16:creationId xmlns="" xmlns:a16="http://schemas.microsoft.com/office/drawing/2014/main" id="{72B14EF1-F1B0-415C-A1C9-87C64796011F}"/>
                    </a:ext>
                  </a:extLst>
                </p:cNvPr>
                <p:cNvSpPr/>
                <p:nvPr/>
              </p:nvSpPr>
              <p:spPr>
                <a:xfrm>
                  <a:off x="6156623" y="4295795"/>
                  <a:ext cx="190529" cy="134236"/>
                </a:xfrm>
                <a:custGeom>
                  <a:avLst/>
                  <a:gdLst>
                    <a:gd name="connsiteX0" fmla="*/ 95265 w 190529"/>
                    <a:gd name="connsiteY0" fmla="*/ 19486 h 134236"/>
                    <a:gd name="connsiteX1" fmla="*/ 0 w 190529"/>
                    <a:gd name="connsiteY1" fmla="*/ 114750 h 134236"/>
                    <a:gd name="connsiteX2" fmla="*/ 95265 w 190529"/>
                    <a:gd name="connsiteY2" fmla="*/ 114750 h 134236"/>
                    <a:gd name="connsiteX3" fmla="*/ 190530 w 190529"/>
                    <a:gd name="connsiteY3" fmla="*/ 19486 h 134236"/>
                    <a:gd name="connsiteX4" fmla="*/ 95265 w 190529"/>
                    <a:gd name="connsiteY4" fmla="*/ 19486 h 134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29" h="134236">
                      <a:moveTo>
                        <a:pt x="95265" y="19486"/>
                      </a:moveTo>
                      <a:cubicBezTo>
                        <a:pt x="43302" y="45467"/>
                        <a:pt x="0" y="80109"/>
                        <a:pt x="0" y="114750"/>
                      </a:cubicBezTo>
                      <a:cubicBezTo>
                        <a:pt x="0" y="140732"/>
                        <a:pt x="43302" y="140732"/>
                        <a:pt x="95265" y="114750"/>
                      </a:cubicBezTo>
                      <a:cubicBezTo>
                        <a:pt x="147228" y="88769"/>
                        <a:pt x="190530" y="45467"/>
                        <a:pt x="190530" y="19486"/>
                      </a:cubicBezTo>
                      <a:cubicBezTo>
                        <a:pt x="190530" y="-6495"/>
                        <a:pt x="147228" y="-6495"/>
                        <a:pt x="95265" y="19486"/>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639" name="Freeform: Shape 638">
                  <a:extLst>
                    <a:ext uri="{FF2B5EF4-FFF2-40B4-BE49-F238E27FC236}">
                      <a16:creationId xmlns="" xmlns:a16="http://schemas.microsoft.com/office/drawing/2014/main" id="{4A16A610-F5FA-4903-B432-062B9CB20C31}"/>
                    </a:ext>
                  </a:extLst>
                </p:cNvPr>
                <p:cNvSpPr/>
                <p:nvPr/>
              </p:nvSpPr>
              <p:spPr>
                <a:xfrm>
                  <a:off x="6156623" y="3256545"/>
                  <a:ext cx="190529" cy="134236"/>
                </a:xfrm>
                <a:custGeom>
                  <a:avLst/>
                  <a:gdLst>
                    <a:gd name="connsiteX0" fmla="*/ 95265 w 190529"/>
                    <a:gd name="connsiteY0" fmla="*/ 19486 h 134236"/>
                    <a:gd name="connsiteX1" fmla="*/ 0 w 190529"/>
                    <a:gd name="connsiteY1" fmla="*/ 19486 h 134236"/>
                    <a:gd name="connsiteX2" fmla="*/ 95265 w 190529"/>
                    <a:gd name="connsiteY2" fmla="*/ 114751 h 134236"/>
                    <a:gd name="connsiteX3" fmla="*/ 190530 w 190529"/>
                    <a:gd name="connsiteY3" fmla="*/ 114751 h 134236"/>
                    <a:gd name="connsiteX4" fmla="*/ 95265 w 190529"/>
                    <a:gd name="connsiteY4" fmla="*/ 19486 h 134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29" h="134236">
                      <a:moveTo>
                        <a:pt x="95265" y="19486"/>
                      </a:moveTo>
                      <a:cubicBezTo>
                        <a:pt x="43302" y="-6495"/>
                        <a:pt x="0" y="-6495"/>
                        <a:pt x="0" y="19486"/>
                      </a:cubicBezTo>
                      <a:cubicBezTo>
                        <a:pt x="0" y="45467"/>
                        <a:pt x="43302" y="88769"/>
                        <a:pt x="95265" y="114751"/>
                      </a:cubicBezTo>
                      <a:cubicBezTo>
                        <a:pt x="147228" y="140732"/>
                        <a:pt x="190530" y="140732"/>
                        <a:pt x="190530" y="114751"/>
                      </a:cubicBezTo>
                      <a:cubicBezTo>
                        <a:pt x="190530" y="88769"/>
                        <a:pt x="147228" y="45467"/>
                        <a:pt x="95265" y="19486"/>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grpSp>
          <p:nvGrpSpPr>
            <p:cNvPr id="522" name="Graphic 1">
              <a:extLst>
                <a:ext uri="{FF2B5EF4-FFF2-40B4-BE49-F238E27FC236}">
                  <a16:creationId xmlns="" xmlns:a16="http://schemas.microsoft.com/office/drawing/2014/main" id="{ABF8BDDE-FBCF-45EA-9F0E-E3D6FCE32C9F}"/>
                </a:ext>
              </a:extLst>
            </p:cNvPr>
            <p:cNvGrpSpPr/>
            <p:nvPr/>
          </p:nvGrpSpPr>
          <p:grpSpPr>
            <a:xfrm>
              <a:off x="6181264" y="3068181"/>
              <a:ext cx="6661201" cy="1550215"/>
              <a:chOff x="6181264" y="3068181"/>
              <a:chExt cx="6661201" cy="1550215"/>
            </a:xfrm>
            <a:solidFill>
              <a:srgbClr val="003575"/>
            </a:solidFill>
          </p:grpSpPr>
          <p:sp>
            <p:nvSpPr>
              <p:cNvPr id="523" name="Freeform: Shape 522">
                <a:extLst>
                  <a:ext uri="{FF2B5EF4-FFF2-40B4-BE49-F238E27FC236}">
                    <a16:creationId xmlns="" xmlns:a16="http://schemas.microsoft.com/office/drawing/2014/main" id="{C84A3D96-0435-48EC-98DD-03623FEEFEA5}"/>
                  </a:ext>
                </a:extLst>
              </p:cNvPr>
              <p:cNvSpPr/>
              <p:nvPr/>
            </p:nvSpPr>
            <p:spPr>
              <a:xfrm>
                <a:off x="6181264" y="3124984"/>
                <a:ext cx="6661201" cy="1432788"/>
              </a:xfrm>
              <a:custGeom>
                <a:avLst/>
                <a:gdLst>
                  <a:gd name="connsiteX0" fmla="*/ 6280143 w 6661201"/>
                  <a:gd name="connsiteY0" fmla="*/ 151046 h 1432788"/>
                  <a:gd name="connsiteX1" fmla="*/ 5925066 w 6661201"/>
                  <a:gd name="connsiteY1" fmla="*/ 3819 h 1432788"/>
                  <a:gd name="connsiteX2" fmla="*/ 5552669 w 6661201"/>
                  <a:gd name="connsiteY2" fmla="*/ 99084 h 1432788"/>
                  <a:gd name="connsiteX3" fmla="*/ 4825193 w 6661201"/>
                  <a:gd name="connsiteY3" fmla="*/ 783257 h 1432788"/>
                  <a:gd name="connsiteX4" fmla="*/ 4444135 w 6661201"/>
                  <a:gd name="connsiteY4" fmla="*/ 1172976 h 1432788"/>
                  <a:gd name="connsiteX5" fmla="*/ 4037095 w 6661201"/>
                  <a:gd name="connsiteY5" fmla="*/ 1398147 h 1432788"/>
                  <a:gd name="connsiteX6" fmla="*/ 3205695 w 6661201"/>
                  <a:gd name="connsiteY6" fmla="*/ 991107 h 1432788"/>
                  <a:gd name="connsiteX7" fmla="*/ 2469559 w 6661201"/>
                  <a:gd name="connsiteY7" fmla="*/ 220330 h 1432788"/>
                  <a:gd name="connsiteX8" fmla="*/ 1742084 w 6661201"/>
                  <a:gd name="connsiteY8" fmla="*/ 47121 h 1432788"/>
                  <a:gd name="connsiteX9" fmla="*/ 1335044 w 6661201"/>
                  <a:gd name="connsiteY9" fmla="*/ 332915 h 1432788"/>
                  <a:gd name="connsiteX10" fmla="*/ 936665 w 6661201"/>
                  <a:gd name="connsiteY10" fmla="*/ 765936 h 1432788"/>
                  <a:gd name="connsiteX11" fmla="*/ 503644 w 6661201"/>
                  <a:gd name="connsiteY11" fmla="*/ 1198957 h 1432788"/>
                  <a:gd name="connsiteX12" fmla="*/ 10000 w 6661201"/>
                  <a:gd name="connsiteY12" fmla="*/ 1415468 h 1432788"/>
                  <a:gd name="connsiteX13" fmla="*/ 10000 w 6661201"/>
                  <a:gd name="connsiteY13" fmla="*/ 1432789 h 1432788"/>
                  <a:gd name="connsiteX14" fmla="*/ 737475 w 6661201"/>
                  <a:gd name="connsiteY14" fmla="*/ 999768 h 1432788"/>
                  <a:gd name="connsiteX15" fmla="*/ 1490932 w 6661201"/>
                  <a:gd name="connsiteY15" fmla="*/ 220330 h 1432788"/>
                  <a:gd name="connsiteX16" fmla="*/ 1897972 w 6661201"/>
                  <a:gd name="connsiteY16" fmla="*/ 21140 h 1432788"/>
                  <a:gd name="connsiteX17" fmla="*/ 2339653 w 6661201"/>
                  <a:gd name="connsiteY17" fmla="*/ 151046 h 1432788"/>
                  <a:gd name="connsiteX18" fmla="*/ 3110430 w 6661201"/>
                  <a:gd name="connsiteY18" fmla="*/ 913163 h 1432788"/>
                  <a:gd name="connsiteX19" fmla="*/ 3820584 w 6661201"/>
                  <a:gd name="connsiteY19" fmla="*/ 1415468 h 1432788"/>
                  <a:gd name="connsiteX20" fmla="*/ 4556721 w 6661201"/>
                  <a:gd name="connsiteY20" fmla="*/ 1095032 h 1432788"/>
                  <a:gd name="connsiteX21" fmla="*/ 5310177 w 6661201"/>
                  <a:gd name="connsiteY21" fmla="*/ 298274 h 1432788"/>
                  <a:gd name="connsiteX22" fmla="*/ 5699896 w 6661201"/>
                  <a:gd name="connsiteY22" fmla="*/ 47121 h 1432788"/>
                  <a:gd name="connsiteX23" fmla="*/ 6141576 w 6661201"/>
                  <a:gd name="connsiteY23" fmla="*/ 81763 h 1432788"/>
                  <a:gd name="connsiteX24" fmla="*/ 6591919 w 6661201"/>
                  <a:gd name="connsiteY24" fmla="*/ 436840 h 1432788"/>
                  <a:gd name="connsiteX25" fmla="*/ 6661201 w 6661201"/>
                  <a:gd name="connsiteY25" fmla="*/ 514784 h 1432788"/>
                  <a:gd name="connsiteX26" fmla="*/ 6661201 w 6661201"/>
                  <a:gd name="connsiteY26" fmla="*/ 480142 h 1432788"/>
                  <a:gd name="connsiteX27" fmla="*/ 6280143 w 6661201"/>
                  <a:gd name="connsiteY27" fmla="*/ 151046 h 143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661201" h="1432788">
                    <a:moveTo>
                      <a:pt x="6280143" y="151046"/>
                    </a:moveTo>
                    <a:cubicBezTo>
                      <a:pt x="6176219" y="81763"/>
                      <a:pt x="6054972" y="21140"/>
                      <a:pt x="5925066" y="3819"/>
                    </a:cubicBezTo>
                    <a:cubicBezTo>
                      <a:pt x="5795160" y="-13501"/>
                      <a:pt x="5665253" y="29801"/>
                      <a:pt x="5552669" y="99084"/>
                    </a:cubicBezTo>
                    <a:cubicBezTo>
                      <a:pt x="5258214" y="263632"/>
                      <a:pt x="5041703" y="540765"/>
                      <a:pt x="4825193" y="783257"/>
                    </a:cubicBezTo>
                    <a:cubicBezTo>
                      <a:pt x="4703948" y="921824"/>
                      <a:pt x="4582701" y="1051730"/>
                      <a:pt x="4444135" y="1172976"/>
                    </a:cubicBezTo>
                    <a:cubicBezTo>
                      <a:pt x="4322888" y="1276901"/>
                      <a:pt x="4192983" y="1363505"/>
                      <a:pt x="4037095" y="1398147"/>
                    </a:cubicBezTo>
                    <a:cubicBezTo>
                      <a:pt x="3707999" y="1476091"/>
                      <a:pt x="3413545" y="1207618"/>
                      <a:pt x="3205695" y="991107"/>
                    </a:cubicBezTo>
                    <a:cubicBezTo>
                      <a:pt x="2954542" y="739955"/>
                      <a:pt x="2746692" y="445501"/>
                      <a:pt x="2469559" y="220330"/>
                    </a:cubicBezTo>
                    <a:cubicBezTo>
                      <a:pt x="2261709" y="47121"/>
                      <a:pt x="2010557" y="-56804"/>
                      <a:pt x="1742084" y="47121"/>
                    </a:cubicBezTo>
                    <a:cubicBezTo>
                      <a:pt x="1586197" y="107744"/>
                      <a:pt x="1456290" y="220330"/>
                      <a:pt x="1335044" y="332915"/>
                    </a:cubicBezTo>
                    <a:cubicBezTo>
                      <a:pt x="1196478" y="471482"/>
                      <a:pt x="1066572" y="618709"/>
                      <a:pt x="936665" y="765936"/>
                    </a:cubicBezTo>
                    <a:cubicBezTo>
                      <a:pt x="798098" y="921824"/>
                      <a:pt x="659531" y="1069051"/>
                      <a:pt x="503644" y="1198957"/>
                    </a:cubicBezTo>
                    <a:cubicBezTo>
                      <a:pt x="365077" y="1311543"/>
                      <a:pt x="200530" y="1415468"/>
                      <a:pt x="10000" y="1415468"/>
                    </a:cubicBezTo>
                    <a:cubicBezTo>
                      <a:pt x="1340" y="1415468"/>
                      <a:pt x="-7321" y="1432789"/>
                      <a:pt x="10000" y="1432789"/>
                    </a:cubicBezTo>
                    <a:cubicBezTo>
                      <a:pt x="304454" y="1424128"/>
                      <a:pt x="546946" y="1198957"/>
                      <a:pt x="737475" y="999768"/>
                    </a:cubicBezTo>
                    <a:cubicBezTo>
                      <a:pt x="988628" y="739955"/>
                      <a:pt x="1205138" y="445501"/>
                      <a:pt x="1490932" y="220330"/>
                    </a:cubicBezTo>
                    <a:cubicBezTo>
                      <a:pt x="1612178" y="125065"/>
                      <a:pt x="1750744" y="38461"/>
                      <a:pt x="1897972" y="21140"/>
                    </a:cubicBezTo>
                    <a:cubicBezTo>
                      <a:pt x="2053859" y="3819"/>
                      <a:pt x="2209747" y="64442"/>
                      <a:pt x="2339653" y="151046"/>
                    </a:cubicBezTo>
                    <a:cubicBezTo>
                      <a:pt x="2642768" y="350236"/>
                      <a:pt x="2867938" y="653351"/>
                      <a:pt x="3110430" y="913163"/>
                    </a:cubicBezTo>
                    <a:cubicBezTo>
                      <a:pt x="3300959" y="1121013"/>
                      <a:pt x="3534791" y="1363505"/>
                      <a:pt x="3820584" y="1415468"/>
                    </a:cubicBezTo>
                    <a:cubicBezTo>
                      <a:pt x="4106378" y="1467430"/>
                      <a:pt x="4357531" y="1276901"/>
                      <a:pt x="4556721" y="1095032"/>
                    </a:cubicBezTo>
                    <a:cubicBezTo>
                      <a:pt x="4825193" y="843880"/>
                      <a:pt x="5033044" y="549426"/>
                      <a:pt x="5310177" y="298274"/>
                    </a:cubicBezTo>
                    <a:cubicBezTo>
                      <a:pt x="5422763" y="194349"/>
                      <a:pt x="5552669" y="99084"/>
                      <a:pt x="5699896" y="47121"/>
                    </a:cubicBezTo>
                    <a:cubicBezTo>
                      <a:pt x="5847123" y="-4841"/>
                      <a:pt x="6003010" y="12480"/>
                      <a:pt x="6141576" y="81763"/>
                    </a:cubicBezTo>
                    <a:cubicBezTo>
                      <a:pt x="6314785" y="168367"/>
                      <a:pt x="6462013" y="306934"/>
                      <a:pt x="6591919" y="436840"/>
                    </a:cubicBezTo>
                    <a:cubicBezTo>
                      <a:pt x="6617899" y="462821"/>
                      <a:pt x="6635221" y="488803"/>
                      <a:pt x="6661201" y="514784"/>
                    </a:cubicBezTo>
                    <a:lnTo>
                      <a:pt x="6661201" y="480142"/>
                    </a:lnTo>
                    <a:cubicBezTo>
                      <a:pt x="6548617" y="358897"/>
                      <a:pt x="6427370" y="246311"/>
                      <a:pt x="6280143" y="151046"/>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524" name="Freeform: Shape 523">
                <a:extLst>
                  <a:ext uri="{FF2B5EF4-FFF2-40B4-BE49-F238E27FC236}">
                    <a16:creationId xmlns="" xmlns:a16="http://schemas.microsoft.com/office/drawing/2014/main" id="{72C74880-7CDE-4A5A-A0CD-EB8002546FEB}"/>
                  </a:ext>
                </a:extLst>
              </p:cNvPr>
              <p:cNvSpPr/>
              <p:nvPr/>
            </p:nvSpPr>
            <p:spPr>
              <a:xfrm>
                <a:off x="6181264" y="3111483"/>
                <a:ext cx="6661201" cy="1441448"/>
              </a:xfrm>
              <a:custGeom>
                <a:avLst/>
                <a:gdLst>
                  <a:gd name="connsiteX0" fmla="*/ 6349427 w 6661201"/>
                  <a:gd name="connsiteY0" fmla="*/ 1221119 h 1441448"/>
                  <a:gd name="connsiteX1" fmla="*/ 5942388 w 6661201"/>
                  <a:gd name="connsiteY1" fmla="*/ 1420309 h 1441448"/>
                  <a:gd name="connsiteX2" fmla="*/ 5500706 w 6661201"/>
                  <a:gd name="connsiteY2" fmla="*/ 1290403 h 1441448"/>
                  <a:gd name="connsiteX3" fmla="*/ 4729929 w 6661201"/>
                  <a:gd name="connsiteY3" fmla="*/ 519625 h 1441448"/>
                  <a:gd name="connsiteX4" fmla="*/ 4019774 w 6661201"/>
                  <a:gd name="connsiteY4" fmla="*/ 17321 h 1441448"/>
                  <a:gd name="connsiteX5" fmla="*/ 3283639 w 6661201"/>
                  <a:gd name="connsiteY5" fmla="*/ 337756 h 1441448"/>
                  <a:gd name="connsiteX6" fmla="*/ 2530182 w 6661201"/>
                  <a:gd name="connsiteY6" fmla="*/ 1134515 h 1441448"/>
                  <a:gd name="connsiteX7" fmla="*/ 2140463 w 6661201"/>
                  <a:gd name="connsiteY7" fmla="*/ 1385667 h 1441448"/>
                  <a:gd name="connsiteX8" fmla="*/ 1698782 w 6661201"/>
                  <a:gd name="connsiteY8" fmla="*/ 1351025 h 1441448"/>
                  <a:gd name="connsiteX9" fmla="*/ 1248440 w 6661201"/>
                  <a:gd name="connsiteY9" fmla="*/ 995948 h 1441448"/>
                  <a:gd name="connsiteX10" fmla="*/ 832740 w 6661201"/>
                  <a:gd name="connsiteY10" fmla="*/ 536946 h 1441448"/>
                  <a:gd name="connsiteX11" fmla="*/ 10000 w 6661201"/>
                  <a:gd name="connsiteY11" fmla="*/ 0 h 1441448"/>
                  <a:gd name="connsiteX12" fmla="*/ 10000 w 6661201"/>
                  <a:gd name="connsiteY12" fmla="*/ 17321 h 1441448"/>
                  <a:gd name="connsiteX13" fmla="*/ 824080 w 6661201"/>
                  <a:gd name="connsiteY13" fmla="*/ 545606 h 1441448"/>
                  <a:gd name="connsiteX14" fmla="*/ 1560215 w 6661201"/>
                  <a:gd name="connsiteY14" fmla="*/ 1290403 h 1441448"/>
                  <a:gd name="connsiteX15" fmla="*/ 1915292 w 6661201"/>
                  <a:gd name="connsiteY15" fmla="*/ 1437630 h 1441448"/>
                  <a:gd name="connsiteX16" fmla="*/ 2287691 w 6661201"/>
                  <a:gd name="connsiteY16" fmla="*/ 1342365 h 1441448"/>
                  <a:gd name="connsiteX17" fmla="*/ 3015166 w 6661201"/>
                  <a:gd name="connsiteY17" fmla="*/ 658192 h 1441448"/>
                  <a:gd name="connsiteX18" fmla="*/ 3396224 w 6661201"/>
                  <a:gd name="connsiteY18" fmla="*/ 268473 h 1441448"/>
                  <a:gd name="connsiteX19" fmla="*/ 3803264 w 6661201"/>
                  <a:gd name="connsiteY19" fmla="*/ 43302 h 1441448"/>
                  <a:gd name="connsiteX20" fmla="*/ 4634664 w 6661201"/>
                  <a:gd name="connsiteY20" fmla="*/ 450342 h 1441448"/>
                  <a:gd name="connsiteX21" fmla="*/ 5370800 w 6661201"/>
                  <a:gd name="connsiteY21" fmla="*/ 1221119 h 1441448"/>
                  <a:gd name="connsiteX22" fmla="*/ 6098274 w 6661201"/>
                  <a:gd name="connsiteY22" fmla="*/ 1394327 h 1441448"/>
                  <a:gd name="connsiteX23" fmla="*/ 6505315 w 6661201"/>
                  <a:gd name="connsiteY23" fmla="*/ 1108534 h 1441448"/>
                  <a:gd name="connsiteX24" fmla="*/ 6661201 w 6661201"/>
                  <a:gd name="connsiteY24" fmla="*/ 952646 h 1441448"/>
                  <a:gd name="connsiteX25" fmla="*/ 6661201 w 6661201"/>
                  <a:gd name="connsiteY25" fmla="*/ 926665 h 1441448"/>
                  <a:gd name="connsiteX26" fmla="*/ 6349427 w 6661201"/>
                  <a:gd name="connsiteY26" fmla="*/ 1221119 h 144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661201" h="1441448">
                    <a:moveTo>
                      <a:pt x="6349427" y="1221119"/>
                    </a:moveTo>
                    <a:cubicBezTo>
                      <a:pt x="6228180" y="1316384"/>
                      <a:pt x="6089615" y="1402988"/>
                      <a:pt x="5942388" y="1420309"/>
                    </a:cubicBezTo>
                    <a:cubicBezTo>
                      <a:pt x="5786500" y="1437630"/>
                      <a:pt x="5630612" y="1377007"/>
                      <a:pt x="5500706" y="1290403"/>
                    </a:cubicBezTo>
                    <a:cubicBezTo>
                      <a:pt x="5197591" y="1091213"/>
                      <a:pt x="4972420" y="788098"/>
                      <a:pt x="4729929" y="519625"/>
                    </a:cubicBezTo>
                    <a:cubicBezTo>
                      <a:pt x="4539399" y="311775"/>
                      <a:pt x="4305568" y="69283"/>
                      <a:pt x="4019774" y="17321"/>
                    </a:cubicBezTo>
                    <a:cubicBezTo>
                      <a:pt x="3733980" y="-34642"/>
                      <a:pt x="3482828" y="155888"/>
                      <a:pt x="3283639" y="337756"/>
                    </a:cubicBezTo>
                    <a:cubicBezTo>
                      <a:pt x="3015166" y="588909"/>
                      <a:pt x="2807316" y="883363"/>
                      <a:pt x="2530182" y="1134515"/>
                    </a:cubicBezTo>
                    <a:cubicBezTo>
                      <a:pt x="2417597" y="1238440"/>
                      <a:pt x="2287691" y="1333705"/>
                      <a:pt x="2140463" y="1385667"/>
                    </a:cubicBezTo>
                    <a:cubicBezTo>
                      <a:pt x="1993236" y="1437630"/>
                      <a:pt x="1837348" y="1420309"/>
                      <a:pt x="1698782" y="1351025"/>
                    </a:cubicBezTo>
                    <a:cubicBezTo>
                      <a:pt x="1525573" y="1264421"/>
                      <a:pt x="1378347" y="1125854"/>
                      <a:pt x="1248440" y="995948"/>
                    </a:cubicBezTo>
                    <a:cubicBezTo>
                      <a:pt x="1101213" y="848721"/>
                      <a:pt x="971306" y="692833"/>
                      <a:pt x="832740" y="536946"/>
                    </a:cubicBezTo>
                    <a:cubicBezTo>
                      <a:pt x="616229" y="303115"/>
                      <a:pt x="347757" y="8660"/>
                      <a:pt x="10000" y="0"/>
                    </a:cubicBezTo>
                    <a:cubicBezTo>
                      <a:pt x="1340" y="0"/>
                      <a:pt x="-7321" y="17321"/>
                      <a:pt x="10000" y="17321"/>
                    </a:cubicBezTo>
                    <a:cubicBezTo>
                      <a:pt x="347757" y="25981"/>
                      <a:pt x="616229" y="311775"/>
                      <a:pt x="824080" y="545606"/>
                    </a:cubicBezTo>
                    <a:cubicBezTo>
                      <a:pt x="1057911" y="796759"/>
                      <a:pt x="1274421" y="1091213"/>
                      <a:pt x="1560215" y="1290403"/>
                    </a:cubicBezTo>
                    <a:cubicBezTo>
                      <a:pt x="1664140" y="1359686"/>
                      <a:pt x="1785386" y="1420309"/>
                      <a:pt x="1915292" y="1437630"/>
                    </a:cubicBezTo>
                    <a:cubicBezTo>
                      <a:pt x="2045198" y="1454950"/>
                      <a:pt x="2175105" y="1411648"/>
                      <a:pt x="2287691" y="1342365"/>
                    </a:cubicBezTo>
                    <a:cubicBezTo>
                      <a:pt x="2582145" y="1177817"/>
                      <a:pt x="2798655" y="900684"/>
                      <a:pt x="3015166" y="658192"/>
                    </a:cubicBezTo>
                    <a:cubicBezTo>
                      <a:pt x="3136411" y="519625"/>
                      <a:pt x="3257657" y="389719"/>
                      <a:pt x="3396224" y="268473"/>
                    </a:cubicBezTo>
                    <a:cubicBezTo>
                      <a:pt x="3517470" y="164548"/>
                      <a:pt x="3647376" y="77944"/>
                      <a:pt x="3803264" y="43302"/>
                    </a:cubicBezTo>
                    <a:cubicBezTo>
                      <a:pt x="4132359" y="-34642"/>
                      <a:pt x="4426814" y="233831"/>
                      <a:pt x="4634664" y="450342"/>
                    </a:cubicBezTo>
                    <a:cubicBezTo>
                      <a:pt x="4885816" y="701494"/>
                      <a:pt x="5093666" y="995948"/>
                      <a:pt x="5370800" y="1221119"/>
                    </a:cubicBezTo>
                    <a:cubicBezTo>
                      <a:pt x="5578649" y="1394327"/>
                      <a:pt x="5829802" y="1498253"/>
                      <a:pt x="6098274" y="1394327"/>
                    </a:cubicBezTo>
                    <a:cubicBezTo>
                      <a:pt x="6254162" y="1333705"/>
                      <a:pt x="6384068" y="1221119"/>
                      <a:pt x="6505315" y="1108534"/>
                    </a:cubicBezTo>
                    <a:cubicBezTo>
                      <a:pt x="6557277" y="1056571"/>
                      <a:pt x="6609240" y="1004609"/>
                      <a:pt x="6661201" y="952646"/>
                    </a:cubicBezTo>
                    <a:lnTo>
                      <a:pt x="6661201" y="926665"/>
                    </a:lnTo>
                    <a:cubicBezTo>
                      <a:pt x="6565938" y="1039250"/>
                      <a:pt x="6462013" y="1134515"/>
                      <a:pt x="6349427" y="1221119"/>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nvGrpSpPr>
              <p:cNvPr id="525" name="Graphic 1">
                <a:extLst>
                  <a:ext uri="{FF2B5EF4-FFF2-40B4-BE49-F238E27FC236}">
                    <a16:creationId xmlns="" xmlns:a16="http://schemas.microsoft.com/office/drawing/2014/main" id="{166FC0F3-6F21-4C81-A959-8AA37EB07DCD}"/>
                  </a:ext>
                </a:extLst>
              </p:cNvPr>
              <p:cNvGrpSpPr/>
              <p:nvPr/>
            </p:nvGrpSpPr>
            <p:grpSpPr>
              <a:xfrm>
                <a:off x="12643277" y="3414894"/>
                <a:ext cx="129906" cy="857084"/>
                <a:chOff x="12643277" y="3414894"/>
                <a:chExt cx="129906" cy="857084"/>
              </a:xfrm>
              <a:grpFill/>
            </p:grpSpPr>
            <p:sp>
              <p:nvSpPr>
                <p:cNvPr id="616" name="Freeform: Shape 615">
                  <a:extLst>
                    <a:ext uri="{FF2B5EF4-FFF2-40B4-BE49-F238E27FC236}">
                      <a16:creationId xmlns="" xmlns:a16="http://schemas.microsoft.com/office/drawing/2014/main" id="{15544854-9B85-4D64-B863-E397CFC90DEC}"/>
                    </a:ext>
                  </a:extLst>
                </p:cNvPr>
                <p:cNvSpPr/>
                <p:nvPr/>
              </p:nvSpPr>
              <p:spPr>
                <a:xfrm>
                  <a:off x="12703900" y="3468725"/>
                  <a:ext cx="17320" cy="752631"/>
                </a:xfrm>
                <a:custGeom>
                  <a:avLst/>
                  <a:gdLst>
                    <a:gd name="connsiteX0" fmla="*/ 0 w 17320"/>
                    <a:gd name="connsiteY0" fmla="*/ 6495 h 752631"/>
                    <a:gd name="connsiteX1" fmla="*/ 0 w 17320"/>
                    <a:gd name="connsiteY1" fmla="*/ 742631 h 752631"/>
                    <a:gd name="connsiteX2" fmla="*/ 17321 w 17320"/>
                    <a:gd name="connsiteY2" fmla="*/ 742631 h 752631"/>
                    <a:gd name="connsiteX3" fmla="*/ 17321 w 17320"/>
                    <a:gd name="connsiteY3" fmla="*/ 6495 h 752631"/>
                    <a:gd name="connsiteX4" fmla="*/ 0 w 17320"/>
                    <a:gd name="connsiteY4" fmla="*/ 6495 h 752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20" h="752631">
                      <a:moveTo>
                        <a:pt x="0" y="6495"/>
                      </a:moveTo>
                      <a:cubicBezTo>
                        <a:pt x="0" y="248987"/>
                        <a:pt x="0" y="500139"/>
                        <a:pt x="0" y="742631"/>
                      </a:cubicBezTo>
                      <a:cubicBezTo>
                        <a:pt x="0" y="751291"/>
                        <a:pt x="17321" y="759952"/>
                        <a:pt x="17321" y="742631"/>
                      </a:cubicBezTo>
                      <a:cubicBezTo>
                        <a:pt x="17321" y="500139"/>
                        <a:pt x="17321" y="248987"/>
                        <a:pt x="17321" y="6495"/>
                      </a:cubicBezTo>
                      <a:cubicBezTo>
                        <a:pt x="17321" y="-2165"/>
                        <a:pt x="0" y="-2165"/>
                        <a:pt x="0" y="6495"/>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617" name="Freeform: Shape 616">
                  <a:extLst>
                    <a:ext uri="{FF2B5EF4-FFF2-40B4-BE49-F238E27FC236}">
                      <a16:creationId xmlns="" xmlns:a16="http://schemas.microsoft.com/office/drawing/2014/main" id="{12DA8360-AF13-47F4-9658-AA8ED3B1EA9F}"/>
                    </a:ext>
                  </a:extLst>
                </p:cNvPr>
                <p:cNvSpPr/>
                <p:nvPr/>
              </p:nvSpPr>
              <p:spPr>
                <a:xfrm>
                  <a:off x="12643277" y="3414894"/>
                  <a:ext cx="121245" cy="141393"/>
                </a:xfrm>
                <a:custGeom>
                  <a:avLst/>
                  <a:gdLst>
                    <a:gd name="connsiteX0" fmla="*/ 0 w 121245"/>
                    <a:gd name="connsiteY0" fmla="*/ 8364 h 141393"/>
                    <a:gd name="connsiteX1" fmla="*/ 60623 w 121245"/>
                    <a:gd name="connsiteY1" fmla="*/ 103628 h 141393"/>
                    <a:gd name="connsiteX2" fmla="*/ 121245 w 121245"/>
                    <a:gd name="connsiteY2" fmla="*/ 138270 h 141393"/>
                    <a:gd name="connsiteX3" fmla="*/ 60623 w 121245"/>
                    <a:gd name="connsiteY3" fmla="*/ 43005 h 141393"/>
                    <a:gd name="connsiteX4" fmla="*/ 0 w 121245"/>
                    <a:gd name="connsiteY4" fmla="*/ 8364 h 141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41393">
                      <a:moveTo>
                        <a:pt x="0" y="8364"/>
                      </a:moveTo>
                      <a:cubicBezTo>
                        <a:pt x="0" y="25685"/>
                        <a:pt x="25980" y="68987"/>
                        <a:pt x="60623" y="103628"/>
                      </a:cubicBezTo>
                      <a:cubicBezTo>
                        <a:pt x="95264" y="138270"/>
                        <a:pt x="121245" y="146930"/>
                        <a:pt x="121245" y="138270"/>
                      </a:cubicBezTo>
                      <a:cubicBezTo>
                        <a:pt x="121245" y="120949"/>
                        <a:pt x="95264" y="77647"/>
                        <a:pt x="60623" y="43005"/>
                      </a:cubicBezTo>
                      <a:cubicBezTo>
                        <a:pt x="34641" y="-297"/>
                        <a:pt x="0" y="-8957"/>
                        <a:pt x="0" y="8364"/>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618" name="Freeform: Shape 617">
                  <a:extLst>
                    <a:ext uri="{FF2B5EF4-FFF2-40B4-BE49-F238E27FC236}">
                      <a16:creationId xmlns="" xmlns:a16="http://schemas.microsoft.com/office/drawing/2014/main" id="{5CB29B0B-26CD-4F73-A9D7-3007B0715A9D}"/>
                    </a:ext>
                  </a:extLst>
                </p:cNvPr>
                <p:cNvSpPr/>
                <p:nvPr/>
              </p:nvSpPr>
              <p:spPr>
                <a:xfrm>
                  <a:off x="12651937" y="4129563"/>
                  <a:ext cx="121246" cy="142415"/>
                </a:xfrm>
                <a:custGeom>
                  <a:avLst/>
                  <a:gdLst>
                    <a:gd name="connsiteX0" fmla="*/ 60623 w 121246"/>
                    <a:gd name="connsiteY0" fmla="*/ 38491 h 142415"/>
                    <a:gd name="connsiteX1" fmla="*/ 0 w 121246"/>
                    <a:gd name="connsiteY1" fmla="*/ 133755 h 142415"/>
                    <a:gd name="connsiteX2" fmla="*/ 60623 w 121246"/>
                    <a:gd name="connsiteY2" fmla="*/ 107774 h 142415"/>
                    <a:gd name="connsiteX3" fmla="*/ 121247 w 121246"/>
                    <a:gd name="connsiteY3" fmla="*/ 12510 h 142415"/>
                    <a:gd name="connsiteX4" fmla="*/ 60623 w 121246"/>
                    <a:gd name="connsiteY4" fmla="*/ 38491 h 142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6" h="142415">
                      <a:moveTo>
                        <a:pt x="60623" y="38491"/>
                      </a:moveTo>
                      <a:cubicBezTo>
                        <a:pt x="25982" y="73132"/>
                        <a:pt x="0" y="107774"/>
                        <a:pt x="0" y="133755"/>
                      </a:cubicBezTo>
                      <a:cubicBezTo>
                        <a:pt x="0" y="151076"/>
                        <a:pt x="25982" y="142416"/>
                        <a:pt x="60623" y="107774"/>
                      </a:cubicBezTo>
                      <a:cubicBezTo>
                        <a:pt x="95265" y="73132"/>
                        <a:pt x="121247" y="29830"/>
                        <a:pt x="121247" y="12510"/>
                      </a:cubicBezTo>
                      <a:cubicBezTo>
                        <a:pt x="121247" y="-13472"/>
                        <a:pt x="95265" y="3849"/>
                        <a:pt x="60623" y="38491"/>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526" name="Graphic 1">
                <a:extLst>
                  <a:ext uri="{FF2B5EF4-FFF2-40B4-BE49-F238E27FC236}">
                    <a16:creationId xmlns="" xmlns:a16="http://schemas.microsoft.com/office/drawing/2014/main" id="{8A7F1A3C-167E-44F0-B752-729522B41792}"/>
                  </a:ext>
                </a:extLst>
              </p:cNvPr>
              <p:cNvGrpSpPr/>
              <p:nvPr/>
            </p:nvGrpSpPr>
            <p:grpSpPr>
              <a:xfrm>
                <a:off x="12357483" y="3182980"/>
                <a:ext cx="121245" cy="1320615"/>
                <a:chOff x="12357483" y="3182980"/>
                <a:chExt cx="121245" cy="1320615"/>
              </a:xfrm>
              <a:grpFill/>
            </p:grpSpPr>
            <p:sp>
              <p:nvSpPr>
                <p:cNvPr id="613" name="Freeform: Shape 612">
                  <a:extLst>
                    <a:ext uri="{FF2B5EF4-FFF2-40B4-BE49-F238E27FC236}">
                      <a16:creationId xmlns="" xmlns:a16="http://schemas.microsoft.com/office/drawing/2014/main" id="{C2240358-673D-4EB7-9B5B-D3C8EDC8A9D5}"/>
                    </a:ext>
                  </a:extLst>
                </p:cNvPr>
                <p:cNvSpPr/>
                <p:nvPr/>
              </p:nvSpPr>
              <p:spPr>
                <a:xfrm>
                  <a:off x="12409445" y="3226233"/>
                  <a:ext cx="17321" cy="1246274"/>
                </a:xfrm>
                <a:custGeom>
                  <a:avLst/>
                  <a:gdLst>
                    <a:gd name="connsiteX0" fmla="*/ 0 w 17321"/>
                    <a:gd name="connsiteY0" fmla="*/ 6495 h 1246274"/>
                    <a:gd name="connsiteX1" fmla="*/ 0 w 17321"/>
                    <a:gd name="connsiteY1" fmla="*/ 1236275 h 1246274"/>
                    <a:gd name="connsiteX2" fmla="*/ 17322 w 17321"/>
                    <a:gd name="connsiteY2" fmla="*/ 1236275 h 1246274"/>
                    <a:gd name="connsiteX3" fmla="*/ 17322 w 17321"/>
                    <a:gd name="connsiteY3" fmla="*/ 6495 h 1246274"/>
                    <a:gd name="connsiteX4" fmla="*/ 0 w 17321"/>
                    <a:gd name="connsiteY4" fmla="*/ 6495 h 12462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21" h="1246274">
                      <a:moveTo>
                        <a:pt x="0" y="6495"/>
                      </a:moveTo>
                      <a:cubicBezTo>
                        <a:pt x="0" y="413535"/>
                        <a:pt x="0" y="820575"/>
                        <a:pt x="0" y="1236275"/>
                      </a:cubicBezTo>
                      <a:cubicBezTo>
                        <a:pt x="0" y="1244935"/>
                        <a:pt x="17322" y="1253596"/>
                        <a:pt x="17322" y="1236275"/>
                      </a:cubicBezTo>
                      <a:cubicBezTo>
                        <a:pt x="17322" y="829235"/>
                        <a:pt x="17322" y="422195"/>
                        <a:pt x="17322" y="6495"/>
                      </a:cubicBezTo>
                      <a:cubicBezTo>
                        <a:pt x="17322" y="-2165"/>
                        <a:pt x="0" y="-2165"/>
                        <a:pt x="0" y="6495"/>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614" name="Freeform: Shape 613">
                  <a:extLst>
                    <a:ext uri="{FF2B5EF4-FFF2-40B4-BE49-F238E27FC236}">
                      <a16:creationId xmlns="" xmlns:a16="http://schemas.microsoft.com/office/drawing/2014/main" id="{4BFB83BC-E672-442B-90CB-36E8A3E3E855}"/>
                    </a:ext>
                  </a:extLst>
                </p:cNvPr>
                <p:cNvSpPr/>
                <p:nvPr/>
              </p:nvSpPr>
              <p:spPr>
                <a:xfrm>
                  <a:off x="12357483" y="3182980"/>
                  <a:ext cx="121245" cy="131103"/>
                </a:xfrm>
                <a:custGeom>
                  <a:avLst/>
                  <a:gdLst>
                    <a:gd name="connsiteX0" fmla="*/ 60623 w 121245"/>
                    <a:gd name="connsiteY0" fmla="*/ 15107 h 131103"/>
                    <a:gd name="connsiteX1" fmla="*/ 0 w 121245"/>
                    <a:gd name="connsiteY1" fmla="*/ 32427 h 131103"/>
                    <a:gd name="connsiteX2" fmla="*/ 60623 w 121245"/>
                    <a:gd name="connsiteY2" fmla="*/ 119032 h 131103"/>
                    <a:gd name="connsiteX3" fmla="*/ 121245 w 121245"/>
                    <a:gd name="connsiteY3" fmla="*/ 110371 h 131103"/>
                    <a:gd name="connsiteX4" fmla="*/ 60623 w 121245"/>
                    <a:gd name="connsiteY4" fmla="*/ 15107 h 131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31103">
                      <a:moveTo>
                        <a:pt x="60623" y="15107"/>
                      </a:moveTo>
                      <a:cubicBezTo>
                        <a:pt x="25982" y="-10875"/>
                        <a:pt x="0" y="-2214"/>
                        <a:pt x="0" y="32427"/>
                      </a:cubicBezTo>
                      <a:cubicBezTo>
                        <a:pt x="0" y="67069"/>
                        <a:pt x="25982" y="101711"/>
                        <a:pt x="60623" y="119032"/>
                      </a:cubicBezTo>
                      <a:cubicBezTo>
                        <a:pt x="95264" y="136352"/>
                        <a:pt x="121245" y="136352"/>
                        <a:pt x="121245" y="110371"/>
                      </a:cubicBezTo>
                      <a:cubicBezTo>
                        <a:pt x="121245" y="84390"/>
                        <a:pt x="95264" y="41088"/>
                        <a:pt x="60623" y="15107"/>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615" name="Freeform: Shape 614">
                  <a:extLst>
                    <a:ext uri="{FF2B5EF4-FFF2-40B4-BE49-F238E27FC236}">
                      <a16:creationId xmlns="" xmlns:a16="http://schemas.microsoft.com/office/drawing/2014/main" id="{9A3805E3-7B33-4EDB-B41E-CF958EF14F84}"/>
                    </a:ext>
                  </a:extLst>
                </p:cNvPr>
                <p:cNvSpPr/>
                <p:nvPr/>
              </p:nvSpPr>
              <p:spPr>
                <a:xfrm>
                  <a:off x="12357483" y="4368877"/>
                  <a:ext cx="121245" cy="134719"/>
                </a:xfrm>
                <a:custGeom>
                  <a:avLst/>
                  <a:gdLst>
                    <a:gd name="connsiteX0" fmla="*/ 60623 w 121245"/>
                    <a:gd name="connsiteY0" fmla="*/ 15687 h 134719"/>
                    <a:gd name="connsiteX1" fmla="*/ 0 w 121245"/>
                    <a:gd name="connsiteY1" fmla="*/ 102292 h 134719"/>
                    <a:gd name="connsiteX2" fmla="*/ 60623 w 121245"/>
                    <a:gd name="connsiteY2" fmla="*/ 119612 h 134719"/>
                    <a:gd name="connsiteX3" fmla="*/ 121245 w 121245"/>
                    <a:gd name="connsiteY3" fmla="*/ 24348 h 134719"/>
                    <a:gd name="connsiteX4" fmla="*/ 60623 w 121245"/>
                    <a:gd name="connsiteY4" fmla="*/ 15687 h 134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34719">
                      <a:moveTo>
                        <a:pt x="60623" y="15687"/>
                      </a:moveTo>
                      <a:cubicBezTo>
                        <a:pt x="25982" y="33008"/>
                        <a:pt x="0" y="76310"/>
                        <a:pt x="0" y="102292"/>
                      </a:cubicBezTo>
                      <a:cubicBezTo>
                        <a:pt x="0" y="136933"/>
                        <a:pt x="25982" y="145594"/>
                        <a:pt x="60623" y="119612"/>
                      </a:cubicBezTo>
                      <a:cubicBezTo>
                        <a:pt x="95264" y="93631"/>
                        <a:pt x="121245" y="50329"/>
                        <a:pt x="121245" y="24348"/>
                      </a:cubicBezTo>
                      <a:cubicBezTo>
                        <a:pt x="121245" y="-1634"/>
                        <a:pt x="95264" y="-10294"/>
                        <a:pt x="60623" y="15687"/>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527" name="Graphic 1">
                <a:extLst>
                  <a:ext uri="{FF2B5EF4-FFF2-40B4-BE49-F238E27FC236}">
                    <a16:creationId xmlns="" xmlns:a16="http://schemas.microsoft.com/office/drawing/2014/main" id="{3A1B0884-0FC5-4056-9AA5-B4198C6D0ADF}"/>
                  </a:ext>
                </a:extLst>
              </p:cNvPr>
              <p:cNvGrpSpPr/>
              <p:nvPr/>
            </p:nvGrpSpPr>
            <p:grpSpPr>
              <a:xfrm>
                <a:off x="12071689" y="3075495"/>
                <a:ext cx="121245" cy="1534240"/>
                <a:chOff x="12071689" y="3075495"/>
                <a:chExt cx="121245" cy="1534240"/>
              </a:xfrm>
              <a:grpFill/>
            </p:grpSpPr>
            <p:sp>
              <p:nvSpPr>
                <p:cNvPr id="610" name="Freeform: Shape 609">
                  <a:extLst>
                    <a:ext uri="{FF2B5EF4-FFF2-40B4-BE49-F238E27FC236}">
                      <a16:creationId xmlns="" xmlns:a16="http://schemas.microsoft.com/office/drawing/2014/main" id="{45438AD1-F04B-4DF7-804B-B690BED14680}"/>
                    </a:ext>
                  </a:extLst>
                </p:cNvPr>
                <p:cNvSpPr/>
                <p:nvPr/>
              </p:nvSpPr>
              <p:spPr>
                <a:xfrm>
                  <a:off x="12123652" y="3113648"/>
                  <a:ext cx="17320" cy="1471445"/>
                </a:xfrm>
                <a:custGeom>
                  <a:avLst/>
                  <a:gdLst>
                    <a:gd name="connsiteX0" fmla="*/ 0 w 17320"/>
                    <a:gd name="connsiteY0" fmla="*/ 6495 h 1471445"/>
                    <a:gd name="connsiteX1" fmla="*/ 0 w 17320"/>
                    <a:gd name="connsiteY1" fmla="*/ 1461446 h 1471445"/>
                    <a:gd name="connsiteX2" fmla="*/ 17321 w 17320"/>
                    <a:gd name="connsiteY2" fmla="*/ 1461446 h 1471445"/>
                    <a:gd name="connsiteX3" fmla="*/ 17321 w 17320"/>
                    <a:gd name="connsiteY3" fmla="*/ 6495 h 1471445"/>
                    <a:gd name="connsiteX4" fmla="*/ 0 w 17320"/>
                    <a:gd name="connsiteY4" fmla="*/ 6495 h 1471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20" h="1471445">
                      <a:moveTo>
                        <a:pt x="0" y="6495"/>
                      </a:moveTo>
                      <a:cubicBezTo>
                        <a:pt x="0" y="491479"/>
                        <a:pt x="0" y="976462"/>
                        <a:pt x="0" y="1461446"/>
                      </a:cubicBezTo>
                      <a:cubicBezTo>
                        <a:pt x="0" y="1470106"/>
                        <a:pt x="17321" y="1478767"/>
                        <a:pt x="17321" y="1461446"/>
                      </a:cubicBezTo>
                      <a:cubicBezTo>
                        <a:pt x="17321" y="976462"/>
                        <a:pt x="17321" y="491479"/>
                        <a:pt x="17321" y="6495"/>
                      </a:cubicBezTo>
                      <a:cubicBezTo>
                        <a:pt x="17321" y="-2165"/>
                        <a:pt x="0" y="-2165"/>
                        <a:pt x="0" y="6495"/>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611" name="Freeform: Shape 610">
                  <a:extLst>
                    <a:ext uri="{FF2B5EF4-FFF2-40B4-BE49-F238E27FC236}">
                      <a16:creationId xmlns="" xmlns:a16="http://schemas.microsoft.com/office/drawing/2014/main" id="{F0B67FF8-5224-4E90-AA47-6A8969BD6402}"/>
                    </a:ext>
                  </a:extLst>
                </p:cNvPr>
                <p:cNvSpPr/>
                <p:nvPr/>
              </p:nvSpPr>
              <p:spPr>
                <a:xfrm>
                  <a:off x="12071689" y="3075495"/>
                  <a:ext cx="121245" cy="131252"/>
                </a:xfrm>
                <a:custGeom>
                  <a:avLst/>
                  <a:gdLst>
                    <a:gd name="connsiteX0" fmla="*/ 60623 w 121245"/>
                    <a:gd name="connsiteY0" fmla="*/ 1346 h 131252"/>
                    <a:gd name="connsiteX1" fmla="*/ 0 w 121245"/>
                    <a:gd name="connsiteY1" fmla="*/ 61969 h 131252"/>
                    <a:gd name="connsiteX2" fmla="*/ 60623 w 121245"/>
                    <a:gd name="connsiteY2" fmla="*/ 131252 h 131252"/>
                    <a:gd name="connsiteX3" fmla="*/ 121245 w 121245"/>
                    <a:gd name="connsiteY3" fmla="*/ 79290 h 131252"/>
                    <a:gd name="connsiteX4" fmla="*/ 60623 w 121245"/>
                    <a:gd name="connsiteY4" fmla="*/ 1346 h 131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31252">
                      <a:moveTo>
                        <a:pt x="60623" y="1346"/>
                      </a:moveTo>
                      <a:cubicBezTo>
                        <a:pt x="25982" y="-7314"/>
                        <a:pt x="0" y="27327"/>
                        <a:pt x="0" y="61969"/>
                      </a:cubicBezTo>
                      <a:cubicBezTo>
                        <a:pt x="0" y="96611"/>
                        <a:pt x="25982" y="122592"/>
                        <a:pt x="60623" y="131252"/>
                      </a:cubicBezTo>
                      <a:cubicBezTo>
                        <a:pt x="95265" y="131252"/>
                        <a:pt x="121245" y="113931"/>
                        <a:pt x="121245" y="79290"/>
                      </a:cubicBezTo>
                      <a:cubicBezTo>
                        <a:pt x="121245" y="44648"/>
                        <a:pt x="95265" y="10006"/>
                        <a:pt x="60623" y="1346"/>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612" name="Freeform: Shape 611">
                  <a:extLst>
                    <a:ext uri="{FF2B5EF4-FFF2-40B4-BE49-F238E27FC236}">
                      <a16:creationId xmlns="" xmlns:a16="http://schemas.microsoft.com/office/drawing/2014/main" id="{50C7CF83-09EB-4B8F-B32F-136D0C0A5112}"/>
                    </a:ext>
                  </a:extLst>
                </p:cNvPr>
                <p:cNvSpPr/>
                <p:nvPr/>
              </p:nvSpPr>
              <p:spPr>
                <a:xfrm>
                  <a:off x="12071689" y="4479829"/>
                  <a:ext cx="121245" cy="129906"/>
                </a:xfrm>
                <a:custGeom>
                  <a:avLst/>
                  <a:gdLst>
                    <a:gd name="connsiteX0" fmla="*/ 60623 w 121245"/>
                    <a:gd name="connsiteY0" fmla="*/ 0 h 129906"/>
                    <a:gd name="connsiteX1" fmla="*/ 0 w 121245"/>
                    <a:gd name="connsiteY1" fmla="*/ 69283 h 129906"/>
                    <a:gd name="connsiteX2" fmla="*/ 60623 w 121245"/>
                    <a:gd name="connsiteY2" fmla="*/ 129906 h 129906"/>
                    <a:gd name="connsiteX3" fmla="*/ 121245 w 121245"/>
                    <a:gd name="connsiteY3" fmla="*/ 51963 h 129906"/>
                    <a:gd name="connsiteX4" fmla="*/ 60623 w 121245"/>
                    <a:gd name="connsiteY4" fmla="*/ 0 h 129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29906">
                      <a:moveTo>
                        <a:pt x="60623" y="0"/>
                      </a:moveTo>
                      <a:cubicBezTo>
                        <a:pt x="25982" y="0"/>
                        <a:pt x="0" y="34642"/>
                        <a:pt x="0" y="69283"/>
                      </a:cubicBezTo>
                      <a:cubicBezTo>
                        <a:pt x="0" y="103925"/>
                        <a:pt x="25982" y="129906"/>
                        <a:pt x="60623" y="129906"/>
                      </a:cubicBezTo>
                      <a:cubicBezTo>
                        <a:pt x="95265" y="121246"/>
                        <a:pt x="121245" y="86604"/>
                        <a:pt x="121245" y="51963"/>
                      </a:cubicBezTo>
                      <a:cubicBezTo>
                        <a:pt x="121245" y="17321"/>
                        <a:pt x="95265" y="0"/>
                        <a:pt x="60623" y="0"/>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528" name="Graphic 1">
                <a:extLst>
                  <a:ext uri="{FF2B5EF4-FFF2-40B4-BE49-F238E27FC236}">
                    <a16:creationId xmlns="" xmlns:a16="http://schemas.microsoft.com/office/drawing/2014/main" id="{F8316750-C439-43E6-9071-98CC08981C84}"/>
                  </a:ext>
                </a:extLst>
              </p:cNvPr>
              <p:cNvGrpSpPr/>
              <p:nvPr/>
            </p:nvGrpSpPr>
            <p:grpSpPr>
              <a:xfrm>
                <a:off x="11777235" y="3113506"/>
                <a:ext cx="122591" cy="1459722"/>
                <a:chOff x="11777235" y="3113506"/>
                <a:chExt cx="122591" cy="1459722"/>
              </a:xfrm>
              <a:grpFill/>
            </p:grpSpPr>
            <p:sp>
              <p:nvSpPr>
                <p:cNvPr id="607" name="Freeform: Shape 606">
                  <a:extLst>
                    <a:ext uri="{FF2B5EF4-FFF2-40B4-BE49-F238E27FC236}">
                      <a16:creationId xmlns="" xmlns:a16="http://schemas.microsoft.com/office/drawing/2014/main" id="{C543742E-68B5-4515-AE5B-0B093F7BB0B7}"/>
                    </a:ext>
                  </a:extLst>
                </p:cNvPr>
                <p:cNvSpPr/>
                <p:nvPr/>
              </p:nvSpPr>
              <p:spPr>
                <a:xfrm>
                  <a:off x="11829197" y="3148290"/>
                  <a:ext cx="19088" cy="1393502"/>
                </a:xfrm>
                <a:custGeom>
                  <a:avLst/>
                  <a:gdLst>
                    <a:gd name="connsiteX0" fmla="*/ 0 w 19088"/>
                    <a:gd name="connsiteY0" fmla="*/ 6495 h 1393502"/>
                    <a:gd name="connsiteX1" fmla="*/ 0 w 19088"/>
                    <a:gd name="connsiteY1" fmla="*/ 1383502 h 1393502"/>
                    <a:gd name="connsiteX2" fmla="*/ 17321 w 19088"/>
                    <a:gd name="connsiteY2" fmla="*/ 1383502 h 1393502"/>
                    <a:gd name="connsiteX3" fmla="*/ 17321 w 19088"/>
                    <a:gd name="connsiteY3" fmla="*/ 6495 h 1393502"/>
                    <a:gd name="connsiteX4" fmla="*/ 0 w 19088"/>
                    <a:gd name="connsiteY4" fmla="*/ 6495 h 1393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88" h="1393502">
                      <a:moveTo>
                        <a:pt x="0" y="6495"/>
                      </a:moveTo>
                      <a:cubicBezTo>
                        <a:pt x="0" y="465498"/>
                        <a:pt x="0" y="924500"/>
                        <a:pt x="0" y="1383502"/>
                      </a:cubicBezTo>
                      <a:cubicBezTo>
                        <a:pt x="0" y="1392162"/>
                        <a:pt x="17321" y="1400823"/>
                        <a:pt x="17321" y="1383502"/>
                      </a:cubicBezTo>
                      <a:cubicBezTo>
                        <a:pt x="17321" y="924500"/>
                        <a:pt x="17321" y="465498"/>
                        <a:pt x="17321" y="6495"/>
                      </a:cubicBezTo>
                      <a:cubicBezTo>
                        <a:pt x="25982" y="-2165"/>
                        <a:pt x="0" y="-2165"/>
                        <a:pt x="0" y="6495"/>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608" name="Freeform: Shape 607">
                  <a:extLst>
                    <a:ext uri="{FF2B5EF4-FFF2-40B4-BE49-F238E27FC236}">
                      <a16:creationId xmlns="" xmlns:a16="http://schemas.microsoft.com/office/drawing/2014/main" id="{799C4773-6336-4A57-B82C-FD5E1DF6212C}"/>
                    </a:ext>
                  </a:extLst>
                </p:cNvPr>
                <p:cNvSpPr/>
                <p:nvPr/>
              </p:nvSpPr>
              <p:spPr>
                <a:xfrm>
                  <a:off x="11777235" y="3113506"/>
                  <a:ext cx="122591" cy="131006"/>
                </a:xfrm>
                <a:custGeom>
                  <a:avLst/>
                  <a:gdLst>
                    <a:gd name="connsiteX0" fmla="*/ 60623 w 122591"/>
                    <a:gd name="connsiteY0" fmla="*/ 6637 h 131006"/>
                    <a:gd name="connsiteX1" fmla="*/ 0 w 122591"/>
                    <a:gd name="connsiteY1" fmla="*/ 93242 h 131006"/>
                    <a:gd name="connsiteX2" fmla="*/ 60623 w 122591"/>
                    <a:gd name="connsiteY2" fmla="*/ 127883 h 131006"/>
                    <a:gd name="connsiteX3" fmla="*/ 121245 w 122591"/>
                    <a:gd name="connsiteY3" fmla="*/ 49939 h 131006"/>
                    <a:gd name="connsiteX4" fmla="*/ 60623 w 122591"/>
                    <a:gd name="connsiteY4" fmla="*/ 6637 h 131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91" h="131006">
                      <a:moveTo>
                        <a:pt x="60623" y="6637"/>
                      </a:moveTo>
                      <a:cubicBezTo>
                        <a:pt x="25980" y="23958"/>
                        <a:pt x="0" y="58600"/>
                        <a:pt x="0" y="93242"/>
                      </a:cubicBezTo>
                      <a:cubicBezTo>
                        <a:pt x="0" y="127883"/>
                        <a:pt x="25980" y="136544"/>
                        <a:pt x="60623" y="127883"/>
                      </a:cubicBezTo>
                      <a:cubicBezTo>
                        <a:pt x="95264" y="119223"/>
                        <a:pt x="121245" y="84581"/>
                        <a:pt x="121245" y="49939"/>
                      </a:cubicBezTo>
                      <a:cubicBezTo>
                        <a:pt x="129906" y="6637"/>
                        <a:pt x="95264" y="-10683"/>
                        <a:pt x="60623" y="6637"/>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609" name="Freeform: Shape 608">
                  <a:extLst>
                    <a:ext uri="{FF2B5EF4-FFF2-40B4-BE49-F238E27FC236}">
                      <a16:creationId xmlns="" xmlns:a16="http://schemas.microsoft.com/office/drawing/2014/main" id="{58512B0E-08C7-4C7C-B995-3F8C087DAE61}"/>
                    </a:ext>
                  </a:extLst>
                </p:cNvPr>
                <p:cNvSpPr/>
                <p:nvPr/>
              </p:nvSpPr>
              <p:spPr>
                <a:xfrm>
                  <a:off x="11777235" y="4442064"/>
                  <a:ext cx="122591" cy="131164"/>
                </a:xfrm>
                <a:custGeom>
                  <a:avLst/>
                  <a:gdLst>
                    <a:gd name="connsiteX0" fmla="*/ 60623 w 122591"/>
                    <a:gd name="connsiteY0" fmla="*/ 3124 h 131164"/>
                    <a:gd name="connsiteX1" fmla="*/ 0 w 122591"/>
                    <a:gd name="connsiteY1" fmla="*/ 37765 h 131164"/>
                    <a:gd name="connsiteX2" fmla="*/ 60623 w 122591"/>
                    <a:gd name="connsiteY2" fmla="*/ 124369 h 131164"/>
                    <a:gd name="connsiteX3" fmla="*/ 121245 w 122591"/>
                    <a:gd name="connsiteY3" fmla="*/ 89728 h 131164"/>
                    <a:gd name="connsiteX4" fmla="*/ 60623 w 122591"/>
                    <a:gd name="connsiteY4" fmla="*/ 3124 h 131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91" h="131164">
                      <a:moveTo>
                        <a:pt x="60623" y="3124"/>
                      </a:moveTo>
                      <a:cubicBezTo>
                        <a:pt x="25980" y="-5537"/>
                        <a:pt x="0" y="3124"/>
                        <a:pt x="0" y="37765"/>
                      </a:cubicBezTo>
                      <a:cubicBezTo>
                        <a:pt x="0" y="72407"/>
                        <a:pt x="25980" y="107049"/>
                        <a:pt x="60623" y="124369"/>
                      </a:cubicBezTo>
                      <a:cubicBezTo>
                        <a:pt x="95264" y="141690"/>
                        <a:pt x="121245" y="124369"/>
                        <a:pt x="121245" y="89728"/>
                      </a:cubicBezTo>
                      <a:cubicBezTo>
                        <a:pt x="129906" y="55086"/>
                        <a:pt x="95264" y="20444"/>
                        <a:pt x="60623" y="3124"/>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529" name="Graphic 1">
                <a:extLst>
                  <a:ext uri="{FF2B5EF4-FFF2-40B4-BE49-F238E27FC236}">
                    <a16:creationId xmlns="" xmlns:a16="http://schemas.microsoft.com/office/drawing/2014/main" id="{5BB491A3-3686-47DA-9EEC-8D4DA19995EA}"/>
                  </a:ext>
                </a:extLst>
              </p:cNvPr>
              <p:cNvGrpSpPr/>
              <p:nvPr/>
            </p:nvGrpSpPr>
            <p:grpSpPr>
              <a:xfrm>
                <a:off x="11491441" y="3289941"/>
                <a:ext cx="121245" cy="1104483"/>
                <a:chOff x="11491441" y="3289941"/>
                <a:chExt cx="121245" cy="1104483"/>
              </a:xfrm>
              <a:grpFill/>
            </p:grpSpPr>
            <p:sp>
              <p:nvSpPr>
                <p:cNvPr id="604" name="Freeform: Shape 603">
                  <a:extLst>
                    <a:ext uri="{FF2B5EF4-FFF2-40B4-BE49-F238E27FC236}">
                      <a16:creationId xmlns="" xmlns:a16="http://schemas.microsoft.com/office/drawing/2014/main" id="{25E675D1-2741-4F2D-B53B-7804D78A7264}"/>
                    </a:ext>
                  </a:extLst>
                </p:cNvPr>
                <p:cNvSpPr/>
                <p:nvPr/>
              </p:nvSpPr>
              <p:spPr>
                <a:xfrm>
                  <a:off x="11543403" y="3335314"/>
                  <a:ext cx="17321" cy="1024608"/>
                </a:xfrm>
                <a:custGeom>
                  <a:avLst/>
                  <a:gdLst>
                    <a:gd name="connsiteX0" fmla="*/ 0 w 17321"/>
                    <a:gd name="connsiteY0" fmla="*/ 10000 h 1024608"/>
                    <a:gd name="connsiteX1" fmla="*/ 0 w 17321"/>
                    <a:gd name="connsiteY1" fmla="*/ 1014609 h 1024608"/>
                    <a:gd name="connsiteX2" fmla="*/ 17322 w 17321"/>
                    <a:gd name="connsiteY2" fmla="*/ 1014609 h 1024608"/>
                    <a:gd name="connsiteX3" fmla="*/ 17322 w 17321"/>
                    <a:gd name="connsiteY3" fmla="*/ 10000 h 1024608"/>
                    <a:gd name="connsiteX4" fmla="*/ 0 w 17321"/>
                    <a:gd name="connsiteY4" fmla="*/ 10000 h 1024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21" h="1024608">
                      <a:moveTo>
                        <a:pt x="0" y="10000"/>
                      </a:moveTo>
                      <a:cubicBezTo>
                        <a:pt x="0" y="347757"/>
                        <a:pt x="0" y="676853"/>
                        <a:pt x="0" y="1014609"/>
                      </a:cubicBezTo>
                      <a:cubicBezTo>
                        <a:pt x="0" y="1023269"/>
                        <a:pt x="17322" y="1031930"/>
                        <a:pt x="17322" y="1014609"/>
                      </a:cubicBezTo>
                      <a:cubicBezTo>
                        <a:pt x="17322" y="676853"/>
                        <a:pt x="17322" y="347757"/>
                        <a:pt x="17322" y="10000"/>
                      </a:cubicBezTo>
                      <a:cubicBezTo>
                        <a:pt x="17322" y="1340"/>
                        <a:pt x="0" y="-7321"/>
                        <a:pt x="0" y="10000"/>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605" name="Freeform: Shape 604">
                  <a:extLst>
                    <a:ext uri="{FF2B5EF4-FFF2-40B4-BE49-F238E27FC236}">
                      <a16:creationId xmlns="" xmlns:a16="http://schemas.microsoft.com/office/drawing/2014/main" id="{CEF36C45-4094-490A-8816-067ED39D7459}"/>
                    </a:ext>
                  </a:extLst>
                </p:cNvPr>
                <p:cNvSpPr/>
                <p:nvPr/>
              </p:nvSpPr>
              <p:spPr>
                <a:xfrm>
                  <a:off x="11491441" y="3289941"/>
                  <a:ext cx="121245" cy="128068"/>
                </a:xfrm>
                <a:custGeom>
                  <a:avLst/>
                  <a:gdLst>
                    <a:gd name="connsiteX0" fmla="*/ 60623 w 121245"/>
                    <a:gd name="connsiteY0" fmla="*/ 20732 h 128068"/>
                    <a:gd name="connsiteX1" fmla="*/ 0 w 121245"/>
                    <a:gd name="connsiteY1" fmla="*/ 115997 h 128068"/>
                    <a:gd name="connsiteX2" fmla="*/ 60623 w 121245"/>
                    <a:gd name="connsiteY2" fmla="*/ 107336 h 128068"/>
                    <a:gd name="connsiteX3" fmla="*/ 121245 w 121245"/>
                    <a:gd name="connsiteY3" fmla="*/ 12072 h 128068"/>
                    <a:gd name="connsiteX4" fmla="*/ 60623 w 121245"/>
                    <a:gd name="connsiteY4" fmla="*/ 20732 h 128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28068">
                      <a:moveTo>
                        <a:pt x="60623" y="20732"/>
                      </a:moveTo>
                      <a:cubicBezTo>
                        <a:pt x="25982" y="55374"/>
                        <a:pt x="0" y="98676"/>
                        <a:pt x="0" y="115997"/>
                      </a:cubicBezTo>
                      <a:cubicBezTo>
                        <a:pt x="0" y="133317"/>
                        <a:pt x="25982" y="133317"/>
                        <a:pt x="60623" y="107336"/>
                      </a:cubicBezTo>
                      <a:cubicBezTo>
                        <a:pt x="95264" y="81355"/>
                        <a:pt x="121245" y="38053"/>
                        <a:pt x="121245" y="12072"/>
                      </a:cubicBezTo>
                      <a:cubicBezTo>
                        <a:pt x="121245" y="-5249"/>
                        <a:pt x="95264" y="-5249"/>
                        <a:pt x="60623" y="20732"/>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606" name="Freeform: Shape 605">
                  <a:extLst>
                    <a:ext uri="{FF2B5EF4-FFF2-40B4-BE49-F238E27FC236}">
                      <a16:creationId xmlns="" xmlns:a16="http://schemas.microsoft.com/office/drawing/2014/main" id="{AEADC48A-EB4B-43A4-9735-1745B9400A09}"/>
                    </a:ext>
                  </a:extLst>
                </p:cNvPr>
                <p:cNvSpPr/>
                <p:nvPr/>
              </p:nvSpPr>
              <p:spPr>
                <a:xfrm>
                  <a:off x="11491441" y="4256292"/>
                  <a:ext cx="121245" cy="138132"/>
                </a:xfrm>
                <a:custGeom>
                  <a:avLst/>
                  <a:gdLst>
                    <a:gd name="connsiteX0" fmla="*/ 60623 w 121245"/>
                    <a:gd name="connsiteY0" fmla="*/ 24348 h 138132"/>
                    <a:gd name="connsiteX1" fmla="*/ 0 w 121245"/>
                    <a:gd name="connsiteY1" fmla="*/ 15687 h 138132"/>
                    <a:gd name="connsiteX2" fmla="*/ 60623 w 121245"/>
                    <a:gd name="connsiteY2" fmla="*/ 110952 h 138132"/>
                    <a:gd name="connsiteX3" fmla="*/ 121245 w 121245"/>
                    <a:gd name="connsiteY3" fmla="*/ 119612 h 138132"/>
                    <a:gd name="connsiteX4" fmla="*/ 60623 w 121245"/>
                    <a:gd name="connsiteY4" fmla="*/ 24348 h 1381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38132">
                      <a:moveTo>
                        <a:pt x="60623" y="24348"/>
                      </a:moveTo>
                      <a:cubicBezTo>
                        <a:pt x="25982" y="-1633"/>
                        <a:pt x="0" y="-10294"/>
                        <a:pt x="0" y="15687"/>
                      </a:cubicBezTo>
                      <a:cubicBezTo>
                        <a:pt x="0" y="33008"/>
                        <a:pt x="25982" y="84971"/>
                        <a:pt x="60623" y="110952"/>
                      </a:cubicBezTo>
                      <a:cubicBezTo>
                        <a:pt x="95264" y="145594"/>
                        <a:pt x="121245" y="145594"/>
                        <a:pt x="121245" y="119612"/>
                      </a:cubicBezTo>
                      <a:cubicBezTo>
                        <a:pt x="121245" y="93631"/>
                        <a:pt x="95264" y="50329"/>
                        <a:pt x="60623" y="24348"/>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530" name="Graphic 1">
                <a:extLst>
                  <a:ext uri="{FF2B5EF4-FFF2-40B4-BE49-F238E27FC236}">
                    <a16:creationId xmlns="" xmlns:a16="http://schemas.microsoft.com/office/drawing/2014/main" id="{3884CD51-6E2E-4D3D-AFFB-807BC96E6467}"/>
                  </a:ext>
                </a:extLst>
              </p:cNvPr>
              <p:cNvGrpSpPr/>
              <p:nvPr/>
            </p:nvGrpSpPr>
            <p:grpSpPr>
              <a:xfrm>
                <a:off x="11196986" y="3568320"/>
                <a:ext cx="129906" cy="549936"/>
                <a:chOff x="11196986" y="3568320"/>
                <a:chExt cx="129906" cy="549936"/>
              </a:xfrm>
              <a:grpFill/>
            </p:grpSpPr>
            <p:sp>
              <p:nvSpPr>
                <p:cNvPr id="601" name="Freeform: Shape 600">
                  <a:extLst>
                    <a:ext uri="{FF2B5EF4-FFF2-40B4-BE49-F238E27FC236}">
                      <a16:creationId xmlns="" xmlns:a16="http://schemas.microsoft.com/office/drawing/2014/main" id="{99CB691C-8143-4AD5-A678-0977E66A7C78}"/>
                    </a:ext>
                  </a:extLst>
                </p:cNvPr>
                <p:cNvSpPr/>
                <p:nvPr/>
              </p:nvSpPr>
              <p:spPr>
                <a:xfrm>
                  <a:off x="11257610" y="3624613"/>
                  <a:ext cx="17320" cy="440855"/>
                </a:xfrm>
                <a:custGeom>
                  <a:avLst/>
                  <a:gdLst>
                    <a:gd name="connsiteX0" fmla="*/ 0 w 17320"/>
                    <a:gd name="connsiteY0" fmla="*/ 6495 h 440855"/>
                    <a:gd name="connsiteX1" fmla="*/ 0 w 17320"/>
                    <a:gd name="connsiteY1" fmla="*/ 430856 h 440855"/>
                    <a:gd name="connsiteX2" fmla="*/ 17321 w 17320"/>
                    <a:gd name="connsiteY2" fmla="*/ 430856 h 440855"/>
                    <a:gd name="connsiteX3" fmla="*/ 17321 w 17320"/>
                    <a:gd name="connsiteY3" fmla="*/ 6495 h 440855"/>
                    <a:gd name="connsiteX4" fmla="*/ 0 w 17320"/>
                    <a:gd name="connsiteY4" fmla="*/ 6495 h 440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20" h="440855">
                      <a:moveTo>
                        <a:pt x="0" y="6495"/>
                      </a:moveTo>
                      <a:cubicBezTo>
                        <a:pt x="0" y="145062"/>
                        <a:pt x="0" y="283629"/>
                        <a:pt x="0" y="430856"/>
                      </a:cubicBezTo>
                      <a:cubicBezTo>
                        <a:pt x="0" y="439516"/>
                        <a:pt x="17321" y="448177"/>
                        <a:pt x="17321" y="430856"/>
                      </a:cubicBezTo>
                      <a:cubicBezTo>
                        <a:pt x="17321" y="292289"/>
                        <a:pt x="17321" y="153722"/>
                        <a:pt x="17321" y="6495"/>
                      </a:cubicBezTo>
                      <a:cubicBezTo>
                        <a:pt x="17321" y="-2165"/>
                        <a:pt x="0" y="-2165"/>
                        <a:pt x="0" y="6495"/>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602" name="Freeform: Shape 601">
                  <a:extLst>
                    <a:ext uri="{FF2B5EF4-FFF2-40B4-BE49-F238E27FC236}">
                      <a16:creationId xmlns="" xmlns:a16="http://schemas.microsoft.com/office/drawing/2014/main" id="{0B9702D4-B644-4A88-A40F-EC927C24EC58}"/>
                    </a:ext>
                  </a:extLst>
                </p:cNvPr>
                <p:cNvSpPr/>
                <p:nvPr/>
              </p:nvSpPr>
              <p:spPr>
                <a:xfrm>
                  <a:off x="11205647" y="3568320"/>
                  <a:ext cx="121245" cy="142410"/>
                </a:xfrm>
                <a:custGeom>
                  <a:avLst/>
                  <a:gdLst>
                    <a:gd name="connsiteX0" fmla="*/ 60623 w 121245"/>
                    <a:gd name="connsiteY0" fmla="*/ 54128 h 142410"/>
                    <a:gd name="connsiteX1" fmla="*/ 0 w 121245"/>
                    <a:gd name="connsiteY1" fmla="*/ 140732 h 142410"/>
                    <a:gd name="connsiteX2" fmla="*/ 60623 w 121245"/>
                    <a:gd name="connsiteY2" fmla="*/ 88769 h 142410"/>
                    <a:gd name="connsiteX3" fmla="*/ 121245 w 121245"/>
                    <a:gd name="connsiteY3" fmla="*/ 2165 h 142410"/>
                    <a:gd name="connsiteX4" fmla="*/ 60623 w 121245"/>
                    <a:gd name="connsiteY4" fmla="*/ 54128 h 142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42410">
                      <a:moveTo>
                        <a:pt x="60623" y="54128"/>
                      </a:moveTo>
                      <a:cubicBezTo>
                        <a:pt x="25982" y="97430"/>
                        <a:pt x="0" y="132071"/>
                        <a:pt x="0" y="140732"/>
                      </a:cubicBezTo>
                      <a:cubicBezTo>
                        <a:pt x="0" y="149392"/>
                        <a:pt x="25982" y="123411"/>
                        <a:pt x="60623" y="88769"/>
                      </a:cubicBezTo>
                      <a:cubicBezTo>
                        <a:pt x="95265" y="54128"/>
                        <a:pt x="121245" y="19486"/>
                        <a:pt x="121245" y="2165"/>
                      </a:cubicBezTo>
                      <a:cubicBezTo>
                        <a:pt x="121245" y="-6495"/>
                        <a:pt x="95265" y="10826"/>
                        <a:pt x="60623" y="54128"/>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603" name="Freeform: Shape 602">
                  <a:extLst>
                    <a:ext uri="{FF2B5EF4-FFF2-40B4-BE49-F238E27FC236}">
                      <a16:creationId xmlns="" xmlns:a16="http://schemas.microsoft.com/office/drawing/2014/main" id="{0355C370-558A-4EA0-B435-F3F7E2BABEC8}"/>
                    </a:ext>
                  </a:extLst>
                </p:cNvPr>
                <p:cNvSpPr/>
                <p:nvPr/>
              </p:nvSpPr>
              <p:spPr>
                <a:xfrm>
                  <a:off x="11196986" y="3975846"/>
                  <a:ext cx="121246" cy="142410"/>
                </a:xfrm>
                <a:custGeom>
                  <a:avLst/>
                  <a:gdLst>
                    <a:gd name="connsiteX0" fmla="*/ 0 w 121246"/>
                    <a:gd name="connsiteY0" fmla="*/ 1678 h 142410"/>
                    <a:gd name="connsiteX1" fmla="*/ 60624 w 121246"/>
                    <a:gd name="connsiteY1" fmla="*/ 88283 h 142410"/>
                    <a:gd name="connsiteX2" fmla="*/ 121247 w 121246"/>
                    <a:gd name="connsiteY2" fmla="*/ 140245 h 142410"/>
                    <a:gd name="connsiteX3" fmla="*/ 60624 w 121246"/>
                    <a:gd name="connsiteY3" fmla="*/ 53641 h 142410"/>
                    <a:gd name="connsiteX4" fmla="*/ 0 w 121246"/>
                    <a:gd name="connsiteY4" fmla="*/ 1678 h 142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6" h="142410">
                      <a:moveTo>
                        <a:pt x="0" y="1678"/>
                      </a:moveTo>
                      <a:cubicBezTo>
                        <a:pt x="0" y="10339"/>
                        <a:pt x="25982" y="44981"/>
                        <a:pt x="60624" y="88283"/>
                      </a:cubicBezTo>
                      <a:cubicBezTo>
                        <a:pt x="95265" y="131585"/>
                        <a:pt x="121247" y="148906"/>
                        <a:pt x="121247" y="140245"/>
                      </a:cubicBezTo>
                      <a:cubicBezTo>
                        <a:pt x="121247" y="122924"/>
                        <a:pt x="95265" y="88283"/>
                        <a:pt x="60624" y="53641"/>
                      </a:cubicBezTo>
                      <a:cubicBezTo>
                        <a:pt x="34642" y="18999"/>
                        <a:pt x="0" y="-6982"/>
                        <a:pt x="0" y="1678"/>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531" name="Graphic 1">
                <a:extLst>
                  <a:ext uri="{FF2B5EF4-FFF2-40B4-BE49-F238E27FC236}">
                    <a16:creationId xmlns="" xmlns:a16="http://schemas.microsoft.com/office/drawing/2014/main" id="{287942FE-BFF5-4484-919A-3ADB7CE3826F}"/>
                  </a:ext>
                </a:extLst>
              </p:cNvPr>
              <p:cNvGrpSpPr/>
              <p:nvPr/>
            </p:nvGrpSpPr>
            <p:grpSpPr>
              <a:xfrm>
                <a:off x="10911193" y="3646769"/>
                <a:ext cx="122591" cy="384377"/>
                <a:chOff x="10911193" y="3646769"/>
                <a:chExt cx="122591" cy="384377"/>
              </a:xfrm>
              <a:grpFill/>
            </p:grpSpPr>
            <p:sp>
              <p:nvSpPr>
                <p:cNvPr id="598" name="Freeform: Shape 597">
                  <a:extLst>
                    <a:ext uri="{FF2B5EF4-FFF2-40B4-BE49-F238E27FC236}">
                      <a16:creationId xmlns="" xmlns:a16="http://schemas.microsoft.com/office/drawing/2014/main" id="{D1032285-7E9F-48D9-8C51-93E60C583728}"/>
                    </a:ext>
                  </a:extLst>
                </p:cNvPr>
                <p:cNvSpPr/>
                <p:nvPr/>
              </p:nvSpPr>
              <p:spPr>
                <a:xfrm>
                  <a:off x="10963155" y="3704722"/>
                  <a:ext cx="17320" cy="274142"/>
                </a:xfrm>
                <a:custGeom>
                  <a:avLst/>
                  <a:gdLst>
                    <a:gd name="connsiteX0" fmla="*/ 0 w 17320"/>
                    <a:gd name="connsiteY0" fmla="*/ 12991 h 274142"/>
                    <a:gd name="connsiteX1" fmla="*/ 0 w 17320"/>
                    <a:gd name="connsiteY1" fmla="*/ 264143 h 274142"/>
                    <a:gd name="connsiteX2" fmla="*/ 17321 w 17320"/>
                    <a:gd name="connsiteY2" fmla="*/ 264143 h 274142"/>
                    <a:gd name="connsiteX3" fmla="*/ 17321 w 17320"/>
                    <a:gd name="connsiteY3" fmla="*/ 12991 h 274142"/>
                    <a:gd name="connsiteX4" fmla="*/ 0 w 17320"/>
                    <a:gd name="connsiteY4" fmla="*/ 12991 h 274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20" h="274142">
                      <a:moveTo>
                        <a:pt x="0" y="12991"/>
                      </a:moveTo>
                      <a:cubicBezTo>
                        <a:pt x="0" y="99595"/>
                        <a:pt x="0" y="177539"/>
                        <a:pt x="0" y="264143"/>
                      </a:cubicBezTo>
                      <a:cubicBezTo>
                        <a:pt x="0" y="272803"/>
                        <a:pt x="17321" y="281464"/>
                        <a:pt x="17321" y="264143"/>
                      </a:cubicBezTo>
                      <a:cubicBezTo>
                        <a:pt x="17321" y="177539"/>
                        <a:pt x="17321" y="99595"/>
                        <a:pt x="17321" y="12991"/>
                      </a:cubicBezTo>
                      <a:cubicBezTo>
                        <a:pt x="17321" y="-4330"/>
                        <a:pt x="0" y="-4330"/>
                        <a:pt x="0" y="12991"/>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599" name="Freeform: Shape 598">
                  <a:extLst>
                    <a:ext uri="{FF2B5EF4-FFF2-40B4-BE49-F238E27FC236}">
                      <a16:creationId xmlns="" xmlns:a16="http://schemas.microsoft.com/office/drawing/2014/main" id="{FE67C000-D33F-43D1-B92A-372D5D2006B4}"/>
                    </a:ext>
                  </a:extLst>
                </p:cNvPr>
                <p:cNvSpPr/>
                <p:nvPr/>
              </p:nvSpPr>
              <p:spPr>
                <a:xfrm>
                  <a:off x="10911193" y="3890920"/>
                  <a:ext cx="122591" cy="140226"/>
                </a:xfrm>
                <a:custGeom>
                  <a:avLst/>
                  <a:gdLst>
                    <a:gd name="connsiteX0" fmla="*/ 60623 w 122591"/>
                    <a:gd name="connsiteY0" fmla="*/ 60623 h 140226"/>
                    <a:gd name="connsiteX1" fmla="*/ 0 w 122591"/>
                    <a:gd name="connsiteY1" fmla="*/ 138567 h 140226"/>
                    <a:gd name="connsiteX2" fmla="*/ 60623 w 122591"/>
                    <a:gd name="connsiteY2" fmla="*/ 77944 h 140226"/>
                    <a:gd name="connsiteX3" fmla="*/ 121245 w 122591"/>
                    <a:gd name="connsiteY3" fmla="*/ 0 h 140226"/>
                    <a:gd name="connsiteX4" fmla="*/ 60623 w 122591"/>
                    <a:gd name="connsiteY4" fmla="*/ 60623 h 140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91" h="140226">
                      <a:moveTo>
                        <a:pt x="60623" y="60623"/>
                      </a:moveTo>
                      <a:cubicBezTo>
                        <a:pt x="25980" y="95265"/>
                        <a:pt x="0" y="129906"/>
                        <a:pt x="0" y="138567"/>
                      </a:cubicBezTo>
                      <a:cubicBezTo>
                        <a:pt x="0" y="147227"/>
                        <a:pt x="25980" y="121246"/>
                        <a:pt x="60623" y="77944"/>
                      </a:cubicBezTo>
                      <a:cubicBezTo>
                        <a:pt x="95264" y="34642"/>
                        <a:pt x="121245" y="0"/>
                        <a:pt x="121245" y="0"/>
                      </a:cubicBezTo>
                      <a:cubicBezTo>
                        <a:pt x="129906" y="0"/>
                        <a:pt x="95264" y="25981"/>
                        <a:pt x="60623" y="60623"/>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600" name="Freeform: Shape 599">
                  <a:extLst>
                    <a:ext uri="{FF2B5EF4-FFF2-40B4-BE49-F238E27FC236}">
                      <a16:creationId xmlns="" xmlns:a16="http://schemas.microsoft.com/office/drawing/2014/main" id="{0B6210DF-FE6A-47F2-B860-8AADEF3D061E}"/>
                    </a:ext>
                  </a:extLst>
                </p:cNvPr>
                <p:cNvSpPr/>
                <p:nvPr/>
              </p:nvSpPr>
              <p:spPr>
                <a:xfrm>
                  <a:off x="10911193" y="3646769"/>
                  <a:ext cx="121245" cy="140226"/>
                </a:xfrm>
                <a:custGeom>
                  <a:avLst/>
                  <a:gdLst>
                    <a:gd name="connsiteX0" fmla="*/ 0 w 121245"/>
                    <a:gd name="connsiteY0" fmla="*/ 1659 h 140226"/>
                    <a:gd name="connsiteX1" fmla="*/ 60623 w 121245"/>
                    <a:gd name="connsiteY1" fmla="*/ 79603 h 140226"/>
                    <a:gd name="connsiteX2" fmla="*/ 121245 w 121245"/>
                    <a:gd name="connsiteY2" fmla="*/ 140226 h 140226"/>
                    <a:gd name="connsiteX3" fmla="*/ 60623 w 121245"/>
                    <a:gd name="connsiteY3" fmla="*/ 62282 h 140226"/>
                    <a:gd name="connsiteX4" fmla="*/ 0 w 121245"/>
                    <a:gd name="connsiteY4" fmla="*/ 1659 h 140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40226">
                      <a:moveTo>
                        <a:pt x="0" y="1659"/>
                      </a:moveTo>
                      <a:cubicBezTo>
                        <a:pt x="0" y="10320"/>
                        <a:pt x="25980" y="44961"/>
                        <a:pt x="60623" y="79603"/>
                      </a:cubicBezTo>
                      <a:cubicBezTo>
                        <a:pt x="95264" y="114245"/>
                        <a:pt x="121245" y="140226"/>
                        <a:pt x="121245" y="140226"/>
                      </a:cubicBezTo>
                      <a:cubicBezTo>
                        <a:pt x="121245" y="140226"/>
                        <a:pt x="95264" y="96924"/>
                        <a:pt x="60623" y="62282"/>
                      </a:cubicBezTo>
                      <a:cubicBezTo>
                        <a:pt x="25980" y="18980"/>
                        <a:pt x="0" y="-7001"/>
                        <a:pt x="0" y="1659"/>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532" name="Graphic 1">
                <a:extLst>
                  <a:ext uri="{FF2B5EF4-FFF2-40B4-BE49-F238E27FC236}">
                    <a16:creationId xmlns="" xmlns:a16="http://schemas.microsoft.com/office/drawing/2014/main" id="{CA61899F-E214-4DFF-ADA4-4D7F138FA715}"/>
                  </a:ext>
                </a:extLst>
              </p:cNvPr>
              <p:cNvGrpSpPr/>
              <p:nvPr/>
            </p:nvGrpSpPr>
            <p:grpSpPr>
              <a:xfrm>
                <a:off x="10625399" y="3351814"/>
                <a:ext cx="121245" cy="987234"/>
                <a:chOff x="10625399" y="3351814"/>
                <a:chExt cx="121245" cy="987234"/>
              </a:xfrm>
              <a:grpFill/>
            </p:grpSpPr>
            <p:sp>
              <p:nvSpPr>
                <p:cNvPr id="595" name="Freeform: Shape 594">
                  <a:extLst>
                    <a:ext uri="{FF2B5EF4-FFF2-40B4-BE49-F238E27FC236}">
                      <a16:creationId xmlns="" xmlns:a16="http://schemas.microsoft.com/office/drawing/2014/main" id="{1C6B1974-0231-4B15-8A73-5D1992D7401C}"/>
                    </a:ext>
                  </a:extLst>
                </p:cNvPr>
                <p:cNvSpPr/>
                <p:nvPr/>
              </p:nvSpPr>
              <p:spPr>
                <a:xfrm>
                  <a:off x="10677361" y="3390781"/>
                  <a:ext cx="17321" cy="891197"/>
                </a:xfrm>
                <a:custGeom>
                  <a:avLst/>
                  <a:gdLst>
                    <a:gd name="connsiteX0" fmla="*/ 0 w 17321"/>
                    <a:gd name="connsiteY0" fmla="*/ 6495 h 891197"/>
                    <a:gd name="connsiteX1" fmla="*/ 0 w 17321"/>
                    <a:gd name="connsiteY1" fmla="*/ 881198 h 891197"/>
                    <a:gd name="connsiteX2" fmla="*/ 17322 w 17321"/>
                    <a:gd name="connsiteY2" fmla="*/ 881198 h 891197"/>
                    <a:gd name="connsiteX3" fmla="*/ 17322 w 17321"/>
                    <a:gd name="connsiteY3" fmla="*/ 6495 h 891197"/>
                    <a:gd name="connsiteX4" fmla="*/ 0 w 17321"/>
                    <a:gd name="connsiteY4" fmla="*/ 6495 h 891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21" h="891197">
                      <a:moveTo>
                        <a:pt x="0" y="6495"/>
                      </a:moveTo>
                      <a:cubicBezTo>
                        <a:pt x="0" y="300950"/>
                        <a:pt x="0" y="586743"/>
                        <a:pt x="0" y="881198"/>
                      </a:cubicBezTo>
                      <a:cubicBezTo>
                        <a:pt x="0" y="889858"/>
                        <a:pt x="17322" y="898518"/>
                        <a:pt x="17322" y="881198"/>
                      </a:cubicBezTo>
                      <a:cubicBezTo>
                        <a:pt x="17322" y="586743"/>
                        <a:pt x="17322" y="300950"/>
                        <a:pt x="17322" y="6495"/>
                      </a:cubicBezTo>
                      <a:cubicBezTo>
                        <a:pt x="17322" y="-2165"/>
                        <a:pt x="0" y="-2165"/>
                        <a:pt x="0" y="6495"/>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596" name="Freeform: Shape 595">
                  <a:extLst>
                    <a:ext uri="{FF2B5EF4-FFF2-40B4-BE49-F238E27FC236}">
                      <a16:creationId xmlns="" xmlns:a16="http://schemas.microsoft.com/office/drawing/2014/main" id="{BB98C487-A810-4136-9456-A7F5663FF67B}"/>
                    </a:ext>
                  </a:extLst>
                </p:cNvPr>
                <p:cNvSpPr/>
                <p:nvPr/>
              </p:nvSpPr>
              <p:spPr>
                <a:xfrm>
                  <a:off x="10625399" y="4196249"/>
                  <a:ext cx="121245" cy="142798"/>
                </a:xfrm>
                <a:custGeom>
                  <a:avLst/>
                  <a:gdLst>
                    <a:gd name="connsiteX0" fmla="*/ 60623 w 121245"/>
                    <a:gd name="connsiteY0" fmla="*/ 32428 h 142798"/>
                    <a:gd name="connsiteX1" fmla="*/ 0 w 121245"/>
                    <a:gd name="connsiteY1" fmla="*/ 127692 h 142798"/>
                    <a:gd name="connsiteX2" fmla="*/ 60623 w 121245"/>
                    <a:gd name="connsiteY2" fmla="*/ 110371 h 142798"/>
                    <a:gd name="connsiteX3" fmla="*/ 121245 w 121245"/>
                    <a:gd name="connsiteY3" fmla="*/ 15107 h 142798"/>
                    <a:gd name="connsiteX4" fmla="*/ 60623 w 121245"/>
                    <a:gd name="connsiteY4" fmla="*/ 32428 h 142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42798">
                      <a:moveTo>
                        <a:pt x="60623" y="32428"/>
                      </a:moveTo>
                      <a:cubicBezTo>
                        <a:pt x="25982" y="58409"/>
                        <a:pt x="0" y="101711"/>
                        <a:pt x="0" y="127692"/>
                      </a:cubicBezTo>
                      <a:cubicBezTo>
                        <a:pt x="0" y="153673"/>
                        <a:pt x="25982" y="145013"/>
                        <a:pt x="60623" y="110371"/>
                      </a:cubicBezTo>
                      <a:cubicBezTo>
                        <a:pt x="95264" y="75730"/>
                        <a:pt x="121245" y="32428"/>
                        <a:pt x="121245" y="15107"/>
                      </a:cubicBezTo>
                      <a:cubicBezTo>
                        <a:pt x="121245" y="-10875"/>
                        <a:pt x="95264" y="-2214"/>
                        <a:pt x="60623" y="32428"/>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597" name="Freeform: Shape 596">
                  <a:extLst>
                    <a:ext uri="{FF2B5EF4-FFF2-40B4-BE49-F238E27FC236}">
                      <a16:creationId xmlns="" xmlns:a16="http://schemas.microsoft.com/office/drawing/2014/main" id="{47D86A60-3BC7-4717-9EEF-7AD730CB2231}"/>
                    </a:ext>
                  </a:extLst>
                </p:cNvPr>
                <p:cNvSpPr/>
                <p:nvPr/>
              </p:nvSpPr>
              <p:spPr>
                <a:xfrm>
                  <a:off x="10625399" y="3351814"/>
                  <a:ext cx="121245" cy="139039"/>
                </a:xfrm>
                <a:custGeom>
                  <a:avLst/>
                  <a:gdLst>
                    <a:gd name="connsiteX0" fmla="*/ 0 w 121245"/>
                    <a:gd name="connsiteY0" fmla="*/ 10821 h 139039"/>
                    <a:gd name="connsiteX1" fmla="*/ 60623 w 121245"/>
                    <a:gd name="connsiteY1" fmla="*/ 106086 h 139039"/>
                    <a:gd name="connsiteX2" fmla="*/ 121245 w 121245"/>
                    <a:gd name="connsiteY2" fmla="*/ 132067 h 139039"/>
                    <a:gd name="connsiteX3" fmla="*/ 60623 w 121245"/>
                    <a:gd name="connsiteY3" fmla="*/ 36803 h 139039"/>
                    <a:gd name="connsiteX4" fmla="*/ 0 w 121245"/>
                    <a:gd name="connsiteY4" fmla="*/ 10821 h 13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39039">
                      <a:moveTo>
                        <a:pt x="0" y="10821"/>
                      </a:moveTo>
                      <a:cubicBezTo>
                        <a:pt x="0" y="36803"/>
                        <a:pt x="25982" y="71444"/>
                        <a:pt x="60623" y="106086"/>
                      </a:cubicBezTo>
                      <a:cubicBezTo>
                        <a:pt x="95264" y="132067"/>
                        <a:pt x="121245" y="149388"/>
                        <a:pt x="121245" y="132067"/>
                      </a:cubicBezTo>
                      <a:cubicBezTo>
                        <a:pt x="121245" y="114746"/>
                        <a:pt x="95264" y="71444"/>
                        <a:pt x="60623" y="36803"/>
                      </a:cubicBezTo>
                      <a:cubicBezTo>
                        <a:pt x="25982" y="-6500"/>
                        <a:pt x="0" y="-6500"/>
                        <a:pt x="0" y="10821"/>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533" name="Graphic 1">
                <a:extLst>
                  <a:ext uri="{FF2B5EF4-FFF2-40B4-BE49-F238E27FC236}">
                    <a16:creationId xmlns="" xmlns:a16="http://schemas.microsoft.com/office/drawing/2014/main" id="{F8064803-BF00-42F0-B81E-E08BFAE8B715}"/>
                  </a:ext>
                </a:extLst>
              </p:cNvPr>
              <p:cNvGrpSpPr/>
              <p:nvPr/>
            </p:nvGrpSpPr>
            <p:grpSpPr>
              <a:xfrm>
                <a:off x="10330945" y="3146125"/>
                <a:ext cx="122905" cy="1394327"/>
                <a:chOff x="10330945" y="3146125"/>
                <a:chExt cx="122905" cy="1394327"/>
              </a:xfrm>
              <a:grpFill/>
            </p:grpSpPr>
            <p:sp>
              <p:nvSpPr>
                <p:cNvPr id="592" name="Freeform: Shape 591">
                  <a:extLst>
                    <a:ext uri="{FF2B5EF4-FFF2-40B4-BE49-F238E27FC236}">
                      <a16:creationId xmlns="" xmlns:a16="http://schemas.microsoft.com/office/drawing/2014/main" id="{787C30ED-C6E3-425E-8B6F-C2BF808977C2}"/>
                    </a:ext>
                  </a:extLst>
                </p:cNvPr>
                <p:cNvSpPr/>
                <p:nvPr/>
              </p:nvSpPr>
              <p:spPr>
                <a:xfrm>
                  <a:off x="10382907" y="3174271"/>
                  <a:ext cx="19088" cy="1324218"/>
                </a:xfrm>
                <a:custGeom>
                  <a:avLst/>
                  <a:gdLst>
                    <a:gd name="connsiteX0" fmla="*/ 0 w 19088"/>
                    <a:gd name="connsiteY0" fmla="*/ 6495 h 1324218"/>
                    <a:gd name="connsiteX1" fmla="*/ 0 w 19088"/>
                    <a:gd name="connsiteY1" fmla="*/ 1314219 h 1324218"/>
                    <a:gd name="connsiteX2" fmla="*/ 17321 w 19088"/>
                    <a:gd name="connsiteY2" fmla="*/ 1314219 h 1324218"/>
                    <a:gd name="connsiteX3" fmla="*/ 17321 w 19088"/>
                    <a:gd name="connsiteY3" fmla="*/ 6495 h 1324218"/>
                    <a:gd name="connsiteX4" fmla="*/ 0 w 19088"/>
                    <a:gd name="connsiteY4" fmla="*/ 6495 h 1324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88" h="1324218">
                      <a:moveTo>
                        <a:pt x="0" y="6495"/>
                      </a:moveTo>
                      <a:cubicBezTo>
                        <a:pt x="0" y="439516"/>
                        <a:pt x="0" y="881198"/>
                        <a:pt x="0" y="1314219"/>
                      </a:cubicBezTo>
                      <a:cubicBezTo>
                        <a:pt x="0" y="1322879"/>
                        <a:pt x="17321" y="1331539"/>
                        <a:pt x="17321" y="1314219"/>
                      </a:cubicBezTo>
                      <a:cubicBezTo>
                        <a:pt x="17321" y="881198"/>
                        <a:pt x="17321" y="439516"/>
                        <a:pt x="17321" y="6495"/>
                      </a:cubicBezTo>
                      <a:cubicBezTo>
                        <a:pt x="25982" y="-2165"/>
                        <a:pt x="0" y="-2165"/>
                        <a:pt x="0" y="6495"/>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593" name="Freeform: Shape 592">
                  <a:extLst>
                    <a:ext uri="{FF2B5EF4-FFF2-40B4-BE49-F238E27FC236}">
                      <a16:creationId xmlns="" xmlns:a16="http://schemas.microsoft.com/office/drawing/2014/main" id="{1ADCA4F1-9293-4C8D-ADC0-3940D80E498E}"/>
                    </a:ext>
                  </a:extLst>
                </p:cNvPr>
                <p:cNvSpPr/>
                <p:nvPr/>
              </p:nvSpPr>
              <p:spPr>
                <a:xfrm>
                  <a:off x="10330945" y="4410195"/>
                  <a:ext cx="122905" cy="130257"/>
                </a:xfrm>
                <a:custGeom>
                  <a:avLst/>
                  <a:gdLst>
                    <a:gd name="connsiteX0" fmla="*/ 60623 w 122905"/>
                    <a:gd name="connsiteY0" fmla="*/ 9011 h 130257"/>
                    <a:gd name="connsiteX1" fmla="*/ 0 w 122905"/>
                    <a:gd name="connsiteY1" fmla="*/ 95615 h 130257"/>
                    <a:gd name="connsiteX2" fmla="*/ 60623 w 122905"/>
                    <a:gd name="connsiteY2" fmla="*/ 121597 h 130257"/>
                    <a:gd name="connsiteX3" fmla="*/ 121246 w 122905"/>
                    <a:gd name="connsiteY3" fmla="*/ 26332 h 130257"/>
                    <a:gd name="connsiteX4" fmla="*/ 60623 w 122905"/>
                    <a:gd name="connsiteY4" fmla="*/ 9011 h 130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905" h="130257">
                      <a:moveTo>
                        <a:pt x="60623" y="9011"/>
                      </a:moveTo>
                      <a:cubicBezTo>
                        <a:pt x="25981" y="26332"/>
                        <a:pt x="0" y="60974"/>
                        <a:pt x="0" y="95615"/>
                      </a:cubicBezTo>
                      <a:cubicBezTo>
                        <a:pt x="0" y="130257"/>
                        <a:pt x="25981" y="138918"/>
                        <a:pt x="60623" y="121597"/>
                      </a:cubicBezTo>
                      <a:cubicBezTo>
                        <a:pt x="95264" y="104276"/>
                        <a:pt x="121246" y="60974"/>
                        <a:pt x="121246" y="26332"/>
                      </a:cubicBezTo>
                      <a:cubicBezTo>
                        <a:pt x="129906" y="351"/>
                        <a:pt x="103925" y="-8309"/>
                        <a:pt x="60623" y="9011"/>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594" name="Freeform: Shape 593">
                  <a:extLst>
                    <a:ext uri="{FF2B5EF4-FFF2-40B4-BE49-F238E27FC236}">
                      <a16:creationId xmlns="" xmlns:a16="http://schemas.microsoft.com/office/drawing/2014/main" id="{08C24CD8-9520-4066-8B49-94C9F7CC5646}"/>
                    </a:ext>
                  </a:extLst>
                </p:cNvPr>
                <p:cNvSpPr/>
                <p:nvPr/>
              </p:nvSpPr>
              <p:spPr>
                <a:xfrm>
                  <a:off x="10330945" y="3146125"/>
                  <a:ext cx="122905" cy="130257"/>
                </a:xfrm>
                <a:custGeom>
                  <a:avLst/>
                  <a:gdLst>
                    <a:gd name="connsiteX0" fmla="*/ 60623 w 122905"/>
                    <a:gd name="connsiteY0" fmla="*/ 8660 h 130257"/>
                    <a:gd name="connsiteX1" fmla="*/ 0 w 122905"/>
                    <a:gd name="connsiteY1" fmla="*/ 34642 h 130257"/>
                    <a:gd name="connsiteX2" fmla="*/ 60623 w 122905"/>
                    <a:gd name="connsiteY2" fmla="*/ 121246 h 130257"/>
                    <a:gd name="connsiteX3" fmla="*/ 121246 w 122905"/>
                    <a:gd name="connsiteY3" fmla="*/ 103925 h 130257"/>
                    <a:gd name="connsiteX4" fmla="*/ 60623 w 122905"/>
                    <a:gd name="connsiteY4" fmla="*/ 8660 h 130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905" h="130257">
                      <a:moveTo>
                        <a:pt x="60623" y="8660"/>
                      </a:moveTo>
                      <a:cubicBezTo>
                        <a:pt x="25981" y="-8660"/>
                        <a:pt x="0" y="0"/>
                        <a:pt x="0" y="34642"/>
                      </a:cubicBezTo>
                      <a:cubicBezTo>
                        <a:pt x="0" y="69283"/>
                        <a:pt x="25981" y="103925"/>
                        <a:pt x="60623" y="121246"/>
                      </a:cubicBezTo>
                      <a:cubicBezTo>
                        <a:pt x="95264" y="138567"/>
                        <a:pt x="121246" y="129906"/>
                        <a:pt x="121246" y="103925"/>
                      </a:cubicBezTo>
                      <a:cubicBezTo>
                        <a:pt x="129906" y="69283"/>
                        <a:pt x="103925" y="25981"/>
                        <a:pt x="60623" y="8660"/>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534" name="Graphic 1">
                <a:extLst>
                  <a:ext uri="{FF2B5EF4-FFF2-40B4-BE49-F238E27FC236}">
                    <a16:creationId xmlns="" xmlns:a16="http://schemas.microsoft.com/office/drawing/2014/main" id="{EE560126-2969-40DB-9C1B-5C0752BD7EC8}"/>
                  </a:ext>
                </a:extLst>
              </p:cNvPr>
              <p:cNvGrpSpPr/>
              <p:nvPr/>
            </p:nvGrpSpPr>
            <p:grpSpPr>
              <a:xfrm>
                <a:off x="10045151" y="3068181"/>
                <a:ext cx="121245" cy="1550215"/>
                <a:chOff x="10045151" y="3068181"/>
                <a:chExt cx="121245" cy="1550215"/>
              </a:xfrm>
              <a:grpFill/>
            </p:grpSpPr>
            <p:sp>
              <p:nvSpPr>
                <p:cNvPr id="589" name="Freeform: Shape 588">
                  <a:extLst>
                    <a:ext uri="{FF2B5EF4-FFF2-40B4-BE49-F238E27FC236}">
                      <a16:creationId xmlns="" xmlns:a16="http://schemas.microsoft.com/office/drawing/2014/main" id="{97B9F135-23CD-42D1-8DDF-484011CE01D7}"/>
                    </a:ext>
                  </a:extLst>
                </p:cNvPr>
                <p:cNvSpPr/>
                <p:nvPr/>
              </p:nvSpPr>
              <p:spPr>
                <a:xfrm>
                  <a:off x="10097113" y="3096327"/>
                  <a:ext cx="17321" cy="1480106"/>
                </a:xfrm>
                <a:custGeom>
                  <a:avLst/>
                  <a:gdLst>
                    <a:gd name="connsiteX0" fmla="*/ 0 w 17321"/>
                    <a:gd name="connsiteY0" fmla="*/ 6495 h 1480106"/>
                    <a:gd name="connsiteX1" fmla="*/ 0 w 17321"/>
                    <a:gd name="connsiteY1" fmla="*/ 1470106 h 1480106"/>
                    <a:gd name="connsiteX2" fmla="*/ 17321 w 17321"/>
                    <a:gd name="connsiteY2" fmla="*/ 1470106 h 1480106"/>
                    <a:gd name="connsiteX3" fmla="*/ 17321 w 17321"/>
                    <a:gd name="connsiteY3" fmla="*/ 6495 h 1480106"/>
                    <a:gd name="connsiteX4" fmla="*/ 0 w 17321"/>
                    <a:gd name="connsiteY4" fmla="*/ 6495 h 1480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21" h="1480106">
                      <a:moveTo>
                        <a:pt x="0" y="6495"/>
                      </a:moveTo>
                      <a:cubicBezTo>
                        <a:pt x="0" y="491479"/>
                        <a:pt x="0" y="985123"/>
                        <a:pt x="0" y="1470106"/>
                      </a:cubicBezTo>
                      <a:cubicBezTo>
                        <a:pt x="0" y="1478767"/>
                        <a:pt x="17321" y="1487427"/>
                        <a:pt x="17321" y="1470106"/>
                      </a:cubicBezTo>
                      <a:cubicBezTo>
                        <a:pt x="17321" y="985123"/>
                        <a:pt x="17321" y="491479"/>
                        <a:pt x="17321" y="6495"/>
                      </a:cubicBezTo>
                      <a:cubicBezTo>
                        <a:pt x="17321" y="-2165"/>
                        <a:pt x="0" y="-2165"/>
                        <a:pt x="0" y="6495"/>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590" name="Freeform: Shape 589">
                  <a:extLst>
                    <a:ext uri="{FF2B5EF4-FFF2-40B4-BE49-F238E27FC236}">
                      <a16:creationId xmlns="" xmlns:a16="http://schemas.microsoft.com/office/drawing/2014/main" id="{C006F5A7-25ED-47CB-A4D0-0F359B45A547}"/>
                    </a:ext>
                  </a:extLst>
                </p:cNvPr>
                <p:cNvSpPr/>
                <p:nvPr/>
              </p:nvSpPr>
              <p:spPr>
                <a:xfrm>
                  <a:off x="10045151" y="4488490"/>
                  <a:ext cx="121245" cy="129906"/>
                </a:xfrm>
                <a:custGeom>
                  <a:avLst/>
                  <a:gdLst>
                    <a:gd name="connsiteX0" fmla="*/ 60623 w 121245"/>
                    <a:gd name="connsiteY0" fmla="*/ 0 h 129906"/>
                    <a:gd name="connsiteX1" fmla="*/ 0 w 121245"/>
                    <a:gd name="connsiteY1" fmla="*/ 60623 h 129906"/>
                    <a:gd name="connsiteX2" fmla="*/ 60623 w 121245"/>
                    <a:gd name="connsiteY2" fmla="*/ 129906 h 129906"/>
                    <a:gd name="connsiteX3" fmla="*/ 121246 w 121245"/>
                    <a:gd name="connsiteY3" fmla="*/ 60623 h 129906"/>
                    <a:gd name="connsiteX4" fmla="*/ 60623 w 121245"/>
                    <a:gd name="connsiteY4" fmla="*/ 0 h 129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29906">
                      <a:moveTo>
                        <a:pt x="60623" y="0"/>
                      </a:moveTo>
                      <a:cubicBezTo>
                        <a:pt x="25982" y="0"/>
                        <a:pt x="0" y="25981"/>
                        <a:pt x="0" y="60623"/>
                      </a:cubicBezTo>
                      <a:cubicBezTo>
                        <a:pt x="0" y="95264"/>
                        <a:pt x="25982" y="129906"/>
                        <a:pt x="60623" y="129906"/>
                      </a:cubicBezTo>
                      <a:cubicBezTo>
                        <a:pt x="95264" y="129906"/>
                        <a:pt x="121246" y="95264"/>
                        <a:pt x="121246" y="60623"/>
                      </a:cubicBezTo>
                      <a:cubicBezTo>
                        <a:pt x="121246" y="25981"/>
                        <a:pt x="95264" y="0"/>
                        <a:pt x="60623" y="0"/>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591" name="Freeform: Shape 590">
                  <a:extLst>
                    <a:ext uri="{FF2B5EF4-FFF2-40B4-BE49-F238E27FC236}">
                      <a16:creationId xmlns="" xmlns:a16="http://schemas.microsoft.com/office/drawing/2014/main" id="{ECF66E6C-544C-4AB9-AE97-8036364CBE46}"/>
                    </a:ext>
                  </a:extLst>
                </p:cNvPr>
                <p:cNvSpPr/>
                <p:nvPr/>
              </p:nvSpPr>
              <p:spPr>
                <a:xfrm>
                  <a:off x="10045151" y="3068181"/>
                  <a:ext cx="121245" cy="129906"/>
                </a:xfrm>
                <a:custGeom>
                  <a:avLst/>
                  <a:gdLst>
                    <a:gd name="connsiteX0" fmla="*/ 60623 w 121245"/>
                    <a:gd name="connsiteY0" fmla="*/ 0 h 129906"/>
                    <a:gd name="connsiteX1" fmla="*/ 0 w 121245"/>
                    <a:gd name="connsiteY1" fmla="*/ 69283 h 129906"/>
                    <a:gd name="connsiteX2" fmla="*/ 60623 w 121245"/>
                    <a:gd name="connsiteY2" fmla="*/ 129906 h 129906"/>
                    <a:gd name="connsiteX3" fmla="*/ 121246 w 121245"/>
                    <a:gd name="connsiteY3" fmla="*/ 69283 h 129906"/>
                    <a:gd name="connsiteX4" fmla="*/ 60623 w 121245"/>
                    <a:gd name="connsiteY4" fmla="*/ 0 h 129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29906">
                      <a:moveTo>
                        <a:pt x="60623" y="0"/>
                      </a:moveTo>
                      <a:cubicBezTo>
                        <a:pt x="25982" y="0"/>
                        <a:pt x="0" y="34642"/>
                        <a:pt x="0" y="69283"/>
                      </a:cubicBezTo>
                      <a:cubicBezTo>
                        <a:pt x="0" y="103925"/>
                        <a:pt x="25982" y="129906"/>
                        <a:pt x="60623" y="129906"/>
                      </a:cubicBezTo>
                      <a:cubicBezTo>
                        <a:pt x="95264" y="129906"/>
                        <a:pt x="121246" y="103925"/>
                        <a:pt x="121246" y="69283"/>
                      </a:cubicBezTo>
                      <a:cubicBezTo>
                        <a:pt x="121246" y="34642"/>
                        <a:pt x="95264" y="0"/>
                        <a:pt x="60623" y="0"/>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535" name="Graphic 1">
                <a:extLst>
                  <a:ext uri="{FF2B5EF4-FFF2-40B4-BE49-F238E27FC236}">
                    <a16:creationId xmlns="" xmlns:a16="http://schemas.microsoft.com/office/drawing/2014/main" id="{B76C5A9D-A850-48FC-AD02-F47F02452293}"/>
                  </a:ext>
                </a:extLst>
              </p:cNvPr>
              <p:cNvGrpSpPr/>
              <p:nvPr/>
            </p:nvGrpSpPr>
            <p:grpSpPr>
              <a:xfrm>
                <a:off x="9759357" y="3146125"/>
                <a:ext cx="121245" cy="1394327"/>
                <a:chOff x="9759357" y="3146125"/>
                <a:chExt cx="121245" cy="1394327"/>
              </a:xfrm>
              <a:grpFill/>
            </p:grpSpPr>
            <p:sp>
              <p:nvSpPr>
                <p:cNvPr id="586" name="Freeform: Shape 585">
                  <a:extLst>
                    <a:ext uri="{FF2B5EF4-FFF2-40B4-BE49-F238E27FC236}">
                      <a16:creationId xmlns="" xmlns:a16="http://schemas.microsoft.com/office/drawing/2014/main" id="{229EC000-5C31-4F8C-91C2-BC2A1C6CF71B}"/>
                    </a:ext>
                  </a:extLst>
                </p:cNvPr>
                <p:cNvSpPr/>
                <p:nvPr/>
              </p:nvSpPr>
              <p:spPr>
                <a:xfrm>
                  <a:off x="9811320" y="3170766"/>
                  <a:ext cx="17320" cy="1327723"/>
                </a:xfrm>
                <a:custGeom>
                  <a:avLst/>
                  <a:gdLst>
                    <a:gd name="connsiteX0" fmla="*/ 0 w 17320"/>
                    <a:gd name="connsiteY0" fmla="*/ 10000 h 1327723"/>
                    <a:gd name="connsiteX1" fmla="*/ 0 w 17320"/>
                    <a:gd name="connsiteY1" fmla="*/ 1317724 h 1327723"/>
                    <a:gd name="connsiteX2" fmla="*/ 17321 w 17320"/>
                    <a:gd name="connsiteY2" fmla="*/ 1317724 h 1327723"/>
                    <a:gd name="connsiteX3" fmla="*/ 17321 w 17320"/>
                    <a:gd name="connsiteY3" fmla="*/ 10000 h 1327723"/>
                    <a:gd name="connsiteX4" fmla="*/ 0 w 17320"/>
                    <a:gd name="connsiteY4" fmla="*/ 10000 h 1327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20" h="1327723">
                      <a:moveTo>
                        <a:pt x="0" y="10000"/>
                      </a:moveTo>
                      <a:cubicBezTo>
                        <a:pt x="0" y="443021"/>
                        <a:pt x="0" y="884703"/>
                        <a:pt x="0" y="1317724"/>
                      </a:cubicBezTo>
                      <a:cubicBezTo>
                        <a:pt x="0" y="1326384"/>
                        <a:pt x="17321" y="1335044"/>
                        <a:pt x="17321" y="1317724"/>
                      </a:cubicBezTo>
                      <a:cubicBezTo>
                        <a:pt x="17321" y="884703"/>
                        <a:pt x="17321" y="443021"/>
                        <a:pt x="17321" y="10000"/>
                      </a:cubicBezTo>
                      <a:cubicBezTo>
                        <a:pt x="17321" y="1340"/>
                        <a:pt x="0" y="-7321"/>
                        <a:pt x="0" y="10000"/>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587" name="Freeform: Shape 586">
                  <a:extLst>
                    <a:ext uri="{FF2B5EF4-FFF2-40B4-BE49-F238E27FC236}">
                      <a16:creationId xmlns="" xmlns:a16="http://schemas.microsoft.com/office/drawing/2014/main" id="{DEE44B88-55BB-4F30-B29D-42951C3B507C}"/>
                    </a:ext>
                  </a:extLst>
                </p:cNvPr>
                <p:cNvSpPr/>
                <p:nvPr/>
              </p:nvSpPr>
              <p:spPr>
                <a:xfrm>
                  <a:off x="9759357" y="4410195"/>
                  <a:ext cx="121245" cy="130257"/>
                </a:xfrm>
                <a:custGeom>
                  <a:avLst/>
                  <a:gdLst>
                    <a:gd name="connsiteX0" fmla="*/ 60623 w 121245"/>
                    <a:gd name="connsiteY0" fmla="*/ 9011 h 130257"/>
                    <a:gd name="connsiteX1" fmla="*/ 0 w 121245"/>
                    <a:gd name="connsiteY1" fmla="*/ 26332 h 130257"/>
                    <a:gd name="connsiteX2" fmla="*/ 60623 w 121245"/>
                    <a:gd name="connsiteY2" fmla="*/ 121597 h 130257"/>
                    <a:gd name="connsiteX3" fmla="*/ 121245 w 121245"/>
                    <a:gd name="connsiteY3" fmla="*/ 95615 h 130257"/>
                    <a:gd name="connsiteX4" fmla="*/ 60623 w 121245"/>
                    <a:gd name="connsiteY4" fmla="*/ 9011 h 130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30257">
                      <a:moveTo>
                        <a:pt x="60623" y="9011"/>
                      </a:moveTo>
                      <a:cubicBezTo>
                        <a:pt x="25981" y="-8309"/>
                        <a:pt x="0" y="351"/>
                        <a:pt x="0" y="26332"/>
                      </a:cubicBezTo>
                      <a:cubicBezTo>
                        <a:pt x="0" y="52313"/>
                        <a:pt x="25981" y="95615"/>
                        <a:pt x="60623" y="121597"/>
                      </a:cubicBezTo>
                      <a:cubicBezTo>
                        <a:pt x="95264" y="138918"/>
                        <a:pt x="121245" y="130257"/>
                        <a:pt x="121245" y="95615"/>
                      </a:cubicBezTo>
                      <a:cubicBezTo>
                        <a:pt x="121245" y="60974"/>
                        <a:pt x="95264" y="26332"/>
                        <a:pt x="60623" y="9011"/>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588" name="Freeform: Shape 587">
                  <a:extLst>
                    <a:ext uri="{FF2B5EF4-FFF2-40B4-BE49-F238E27FC236}">
                      <a16:creationId xmlns="" xmlns:a16="http://schemas.microsoft.com/office/drawing/2014/main" id="{A542D34A-A52D-4D96-815F-5C242E1AB71E}"/>
                    </a:ext>
                  </a:extLst>
                </p:cNvPr>
                <p:cNvSpPr/>
                <p:nvPr/>
              </p:nvSpPr>
              <p:spPr>
                <a:xfrm>
                  <a:off x="9759357" y="3146125"/>
                  <a:ext cx="121245" cy="130257"/>
                </a:xfrm>
                <a:custGeom>
                  <a:avLst/>
                  <a:gdLst>
                    <a:gd name="connsiteX0" fmla="*/ 60623 w 121245"/>
                    <a:gd name="connsiteY0" fmla="*/ 8660 h 130257"/>
                    <a:gd name="connsiteX1" fmla="*/ 0 w 121245"/>
                    <a:gd name="connsiteY1" fmla="*/ 103925 h 130257"/>
                    <a:gd name="connsiteX2" fmla="*/ 60623 w 121245"/>
                    <a:gd name="connsiteY2" fmla="*/ 121246 h 130257"/>
                    <a:gd name="connsiteX3" fmla="*/ 121245 w 121245"/>
                    <a:gd name="connsiteY3" fmla="*/ 34642 h 130257"/>
                    <a:gd name="connsiteX4" fmla="*/ 60623 w 121245"/>
                    <a:gd name="connsiteY4" fmla="*/ 8660 h 130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30257">
                      <a:moveTo>
                        <a:pt x="60623" y="8660"/>
                      </a:moveTo>
                      <a:cubicBezTo>
                        <a:pt x="25981" y="25981"/>
                        <a:pt x="0" y="69283"/>
                        <a:pt x="0" y="103925"/>
                      </a:cubicBezTo>
                      <a:cubicBezTo>
                        <a:pt x="0" y="129906"/>
                        <a:pt x="25981" y="138567"/>
                        <a:pt x="60623" y="121246"/>
                      </a:cubicBezTo>
                      <a:cubicBezTo>
                        <a:pt x="95264" y="103925"/>
                        <a:pt x="121245" y="69283"/>
                        <a:pt x="121245" y="34642"/>
                      </a:cubicBezTo>
                      <a:cubicBezTo>
                        <a:pt x="121245" y="0"/>
                        <a:pt x="95264" y="-8660"/>
                        <a:pt x="60623" y="8660"/>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536" name="Graphic 1">
                <a:extLst>
                  <a:ext uri="{FF2B5EF4-FFF2-40B4-BE49-F238E27FC236}">
                    <a16:creationId xmlns="" xmlns:a16="http://schemas.microsoft.com/office/drawing/2014/main" id="{61F07A28-894E-4CFE-8226-EAD7C2CF1EDA}"/>
                  </a:ext>
                </a:extLst>
              </p:cNvPr>
              <p:cNvGrpSpPr/>
              <p:nvPr/>
            </p:nvGrpSpPr>
            <p:grpSpPr>
              <a:xfrm>
                <a:off x="9464903" y="3347528"/>
                <a:ext cx="122591" cy="991519"/>
                <a:chOff x="9464903" y="3347528"/>
                <a:chExt cx="122591" cy="991519"/>
              </a:xfrm>
              <a:grpFill/>
            </p:grpSpPr>
            <p:sp>
              <p:nvSpPr>
                <p:cNvPr id="583" name="Freeform: Shape 582">
                  <a:extLst>
                    <a:ext uri="{FF2B5EF4-FFF2-40B4-BE49-F238E27FC236}">
                      <a16:creationId xmlns="" xmlns:a16="http://schemas.microsoft.com/office/drawing/2014/main" id="{684FB81E-A3A3-4A6E-98C8-08267638FC0B}"/>
                    </a:ext>
                  </a:extLst>
                </p:cNvPr>
                <p:cNvSpPr/>
                <p:nvPr/>
              </p:nvSpPr>
              <p:spPr>
                <a:xfrm>
                  <a:off x="9516865" y="3390781"/>
                  <a:ext cx="17320" cy="899858"/>
                </a:xfrm>
                <a:custGeom>
                  <a:avLst/>
                  <a:gdLst>
                    <a:gd name="connsiteX0" fmla="*/ 0 w 17320"/>
                    <a:gd name="connsiteY0" fmla="*/ 6495 h 899858"/>
                    <a:gd name="connsiteX1" fmla="*/ 0 w 17320"/>
                    <a:gd name="connsiteY1" fmla="*/ 889858 h 899858"/>
                    <a:gd name="connsiteX2" fmla="*/ 17321 w 17320"/>
                    <a:gd name="connsiteY2" fmla="*/ 889858 h 899858"/>
                    <a:gd name="connsiteX3" fmla="*/ 17321 w 17320"/>
                    <a:gd name="connsiteY3" fmla="*/ 6495 h 899858"/>
                    <a:gd name="connsiteX4" fmla="*/ 0 w 17320"/>
                    <a:gd name="connsiteY4" fmla="*/ 6495 h 89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20" h="899858">
                      <a:moveTo>
                        <a:pt x="0" y="6495"/>
                      </a:moveTo>
                      <a:cubicBezTo>
                        <a:pt x="0" y="300950"/>
                        <a:pt x="0" y="595404"/>
                        <a:pt x="0" y="889858"/>
                      </a:cubicBezTo>
                      <a:cubicBezTo>
                        <a:pt x="0" y="898518"/>
                        <a:pt x="17321" y="907179"/>
                        <a:pt x="17321" y="889858"/>
                      </a:cubicBezTo>
                      <a:cubicBezTo>
                        <a:pt x="17321" y="595404"/>
                        <a:pt x="17321" y="300950"/>
                        <a:pt x="17321" y="6495"/>
                      </a:cubicBezTo>
                      <a:cubicBezTo>
                        <a:pt x="17321" y="-2165"/>
                        <a:pt x="0" y="-2165"/>
                        <a:pt x="0" y="6495"/>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584" name="Freeform: Shape 583">
                  <a:extLst>
                    <a:ext uri="{FF2B5EF4-FFF2-40B4-BE49-F238E27FC236}">
                      <a16:creationId xmlns="" xmlns:a16="http://schemas.microsoft.com/office/drawing/2014/main" id="{85D6DD9F-194B-4251-9421-B3E7463F7102}"/>
                    </a:ext>
                  </a:extLst>
                </p:cNvPr>
                <p:cNvSpPr/>
                <p:nvPr/>
              </p:nvSpPr>
              <p:spPr>
                <a:xfrm>
                  <a:off x="9464903" y="4198504"/>
                  <a:ext cx="122591" cy="140544"/>
                </a:xfrm>
                <a:custGeom>
                  <a:avLst/>
                  <a:gdLst>
                    <a:gd name="connsiteX0" fmla="*/ 60623 w 122591"/>
                    <a:gd name="connsiteY0" fmla="*/ 30173 h 140544"/>
                    <a:gd name="connsiteX1" fmla="*/ 0 w 122591"/>
                    <a:gd name="connsiteY1" fmla="*/ 12852 h 140544"/>
                    <a:gd name="connsiteX2" fmla="*/ 60623 w 122591"/>
                    <a:gd name="connsiteY2" fmla="*/ 108117 h 140544"/>
                    <a:gd name="connsiteX3" fmla="*/ 121246 w 122591"/>
                    <a:gd name="connsiteY3" fmla="*/ 125438 h 140544"/>
                    <a:gd name="connsiteX4" fmla="*/ 60623 w 122591"/>
                    <a:gd name="connsiteY4" fmla="*/ 30173 h 140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91" h="140544">
                      <a:moveTo>
                        <a:pt x="60623" y="30173"/>
                      </a:moveTo>
                      <a:cubicBezTo>
                        <a:pt x="25981" y="4192"/>
                        <a:pt x="0" y="-13129"/>
                        <a:pt x="0" y="12852"/>
                      </a:cubicBezTo>
                      <a:cubicBezTo>
                        <a:pt x="0" y="30173"/>
                        <a:pt x="25981" y="73475"/>
                        <a:pt x="60623" y="108117"/>
                      </a:cubicBezTo>
                      <a:cubicBezTo>
                        <a:pt x="95264" y="142759"/>
                        <a:pt x="121246" y="151419"/>
                        <a:pt x="121246" y="125438"/>
                      </a:cubicBezTo>
                      <a:cubicBezTo>
                        <a:pt x="129906" y="99456"/>
                        <a:pt x="95264" y="56154"/>
                        <a:pt x="60623" y="30173"/>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585" name="Freeform: Shape 584">
                  <a:extLst>
                    <a:ext uri="{FF2B5EF4-FFF2-40B4-BE49-F238E27FC236}">
                      <a16:creationId xmlns="" xmlns:a16="http://schemas.microsoft.com/office/drawing/2014/main" id="{D424A2DC-EF5A-4496-9FA7-068B4D4BE9CE}"/>
                    </a:ext>
                  </a:extLst>
                </p:cNvPr>
                <p:cNvSpPr/>
                <p:nvPr/>
              </p:nvSpPr>
              <p:spPr>
                <a:xfrm>
                  <a:off x="9464903" y="3347528"/>
                  <a:ext cx="122591" cy="136703"/>
                </a:xfrm>
                <a:custGeom>
                  <a:avLst/>
                  <a:gdLst>
                    <a:gd name="connsiteX0" fmla="*/ 60623 w 122591"/>
                    <a:gd name="connsiteY0" fmla="*/ 32427 h 136703"/>
                    <a:gd name="connsiteX1" fmla="*/ 0 w 122591"/>
                    <a:gd name="connsiteY1" fmla="*/ 127692 h 136703"/>
                    <a:gd name="connsiteX2" fmla="*/ 60623 w 122591"/>
                    <a:gd name="connsiteY2" fmla="*/ 110371 h 136703"/>
                    <a:gd name="connsiteX3" fmla="*/ 121246 w 122591"/>
                    <a:gd name="connsiteY3" fmla="*/ 15107 h 136703"/>
                    <a:gd name="connsiteX4" fmla="*/ 60623 w 122591"/>
                    <a:gd name="connsiteY4" fmla="*/ 32427 h 136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91" h="136703">
                      <a:moveTo>
                        <a:pt x="60623" y="32427"/>
                      </a:moveTo>
                      <a:cubicBezTo>
                        <a:pt x="25981" y="67069"/>
                        <a:pt x="0" y="110371"/>
                        <a:pt x="0" y="127692"/>
                      </a:cubicBezTo>
                      <a:cubicBezTo>
                        <a:pt x="0" y="145013"/>
                        <a:pt x="25981" y="136353"/>
                        <a:pt x="60623" y="110371"/>
                      </a:cubicBezTo>
                      <a:cubicBezTo>
                        <a:pt x="95264" y="84390"/>
                        <a:pt x="121246" y="41088"/>
                        <a:pt x="121246" y="15107"/>
                      </a:cubicBezTo>
                      <a:cubicBezTo>
                        <a:pt x="129906" y="-10875"/>
                        <a:pt x="95264" y="-2214"/>
                        <a:pt x="60623" y="32427"/>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537" name="Graphic 1">
                <a:extLst>
                  <a:ext uri="{FF2B5EF4-FFF2-40B4-BE49-F238E27FC236}">
                    <a16:creationId xmlns="" xmlns:a16="http://schemas.microsoft.com/office/drawing/2014/main" id="{62B0EDA1-D277-4046-AD35-89339FBA2D67}"/>
                  </a:ext>
                </a:extLst>
              </p:cNvPr>
              <p:cNvGrpSpPr/>
              <p:nvPr/>
            </p:nvGrpSpPr>
            <p:grpSpPr>
              <a:xfrm>
                <a:off x="9179109" y="3639768"/>
                <a:ext cx="121245" cy="400038"/>
                <a:chOff x="9179109" y="3639768"/>
                <a:chExt cx="121245" cy="400038"/>
              </a:xfrm>
              <a:grpFill/>
            </p:grpSpPr>
            <p:sp>
              <p:nvSpPr>
                <p:cNvPr id="580" name="Freeform: Shape 579">
                  <a:extLst>
                    <a:ext uri="{FF2B5EF4-FFF2-40B4-BE49-F238E27FC236}">
                      <a16:creationId xmlns="" xmlns:a16="http://schemas.microsoft.com/office/drawing/2014/main" id="{58CFF595-330B-4D9D-8FFA-869C07F53186}"/>
                    </a:ext>
                  </a:extLst>
                </p:cNvPr>
                <p:cNvSpPr/>
                <p:nvPr/>
              </p:nvSpPr>
              <p:spPr>
                <a:xfrm>
                  <a:off x="9231071" y="3702556"/>
                  <a:ext cx="17321" cy="276308"/>
                </a:xfrm>
                <a:custGeom>
                  <a:avLst/>
                  <a:gdLst>
                    <a:gd name="connsiteX0" fmla="*/ 0 w 17321"/>
                    <a:gd name="connsiteY0" fmla="*/ 6495 h 276308"/>
                    <a:gd name="connsiteX1" fmla="*/ 0 w 17321"/>
                    <a:gd name="connsiteY1" fmla="*/ 266308 h 276308"/>
                    <a:gd name="connsiteX2" fmla="*/ 17321 w 17321"/>
                    <a:gd name="connsiteY2" fmla="*/ 266308 h 276308"/>
                    <a:gd name="connsiteX3" fmla="*/ 17321 w 17321"/>
                    <a:gd name="connsiteY3" fmla="*/ 6495 h 276308"/>
                    <a:gd name="connsiteX4" fmla="*/ 0 w 17321"/>
                    <a:gd name="connsiteY4" fmla="*/ 6495 h 276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21" h="276308">
                      <a:moveTo>
                        <a:pt x="0" y="6495"/>
                      </a:moveTo>
                      <a:cubicBezTo>
                        <a:pt x="0" y="93100"/>
                        <a:pt x="0" y="179704"/>
                        <a:pt x="0" y="266308"/>
                      </a:cubicBezTo>
                      <a:cubicBezTo>
                        <a:pt x="0" y="274968"/>
                        <a:pt x="17321" y="283629"/>
                        <a:pt x="17321" y="266308"/>
                      </a:cubicBezTo>
                      <a:cubicBezTo>
                        <a:pt x="17321" y="179704"/>
                        <a:pt x="17321" y="93100"/>
                        <a:pt x="17321" y="6495"/>
                      </a:cubicBezTo>
                      <a:cubicBezTo>
                        <a:pt x="17321" y="-2165"/>
                        <a:pt x="0" y="-2165"/>
                        <a:pt x="0" y="6495"/>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581" name="Freeform: Shape 580">
                  <a:extLst>
                    <a:ext uri="{FF2B5EF4-FFF2-40B4-BE49-F238E27FC236}">
                      <a16:creationId xmlns="" xmlns:a16="http://schemas.microsoft.com/office/drawing/2014/main" id="{FFD27C88-0926-488E-8128-F0AF1601535D}"/>
                    </a:ext>
                  </a:extLst>
                </p:cNvPr>
                <p:cNvSpPr/>
                <p:nvPr/>
              </p:nvSpPr>
              <p:spPr>
                <a:xfrm>
                  <a:off x="9179109" y="3898235"/>
                  <a:ext cx="121245" cy="141572"/>
                </a:xfrm>
                <a:custGeom>
                  <a:avLst/>
                  <a:gdLst>
                    <a:gd name="connsiteX0" fmla="*/ 0 w 121245"/>
                    <a:gd name="connsiteY0" fmla="*/ 1346 h 141572"/>
                    <a:gd name="connsiteX1" fmla="*/ 60623 w 121245"/>
                    <a:gd name="connsiteY1" fmla="*/ 79290 h 141572"/>
                    <a:gd name="connsiteX2" fmla="*/ 121246 w 121245"/>
                    <a:gd name="connsiteY2" fmla="*/ 139913 h 141572"/>
                    <a:gd name="connsiteX3" fmla="*/ 60623 w 121245"/>
                    <a:gd name="connsiteY3" fmla="*/ 61969 h 141572"/>
                    <a:gd name="connsiteX4" fmla="*/ 0 w 121245"/>
                    <a:gd name="connsiteY4" fmla="*/ 1346 h 141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41572">
                      <a:moveTo>
                        <a:pt x="0" y="1346"/>
                      </a:moveTo>
                      <a:cubicBezTo>
                        <a:pt x="0" y="1346"/>
                        <a:pt x="25982" y="44648"/>
                        <a:pt x="60623" y="79290"/>
                      </a:cubicBezTo>
                      <a:cubicBezTo>
                        <a:pt x="95264" y="122592"/>
                        <a:pt x="121246" y="148573"/>
                        <a:pt x="121246" y="139913"/>
                      </a:cubicBezTo>
                      <a:cubicBezTo>
                        <a:pt x="121246" y="131252"/>
                        <a:pt x="95264" y="96611"/>
                        <a:pt x="60623" y="61969"/>
                      </a:cubicBezTo>
                      <a:cubicBezTo>
                        <a:pt x="25982" y="27327"/>
                        <a:pt x="0" y="-7314"/>
                        <a:pt x="0" y="1346"/>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582" name="Freeform: Shape 581">
                  <a:extLst>
                    <a:ext uri="{FF2B5EF4-FFF2-40B4-BE49-F238E27FC236}">
                      <a16:creationId xmlns="" xmlns:a16="http://schemas.microsoft.com/office/drawing/2014/main" id="{86FD10D8-1C68-4DEB-8391-8C4AC9D4256A}"/>
                    </a:ext>
                  </a:extLst>
                </p:cNvPr>
                <p:cNvSpPr/>
                <p:nvPr/>
              </p:nvSpPr>
              <p:spPr>
                <a:xfrm>
                  <a:off x="9179109" y="3639768"/>
                  <a:ext cx="121245" cy="138566"/>
                </a:xfrm>
                <a:custGeom>
                  <a:avLst/>
                  <a:gdLst>
                    <a:gd name="connsiteX0" fmla="*/ 60623 w 121245"/>
                    <a:gd name="connsiteY0" fmla="*/ 60623 h 138566"/>
                    <a:gd name="connsiteX1" fmla="*/ 0 w 121245"/>
                    <a:gd name="connsiteY1" fmla="*/ 138567 h 138566"/>
                    <a:gd name="connsiteX2" fmla="*/ 60623 w 121245"/>
                    <a:gd name="connsiteY2" fmla="*/ 77944 h 138566"/>
                    <a:gd name="connsiteX3" fmla="*/ 121246 w 121245"/>
                    <a:gd name="connsiteY3" fmla="*/ 0 h 138566"/>
                    <a:gd name="connsiteX4" fmla="*/ 60623 w 121245"/>
                    <a:gd name="connsiteY4" fmla="*/ 60623 h 138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38566">
                      <a:moveTo>
                        <a:pt x="60623" y="60623"/>
                      </a:moveTo>
                      <a:cubicBezTo>
                        <a:pt x="25982" y="103925"/>
                        <a:pt x="0" y="138567"/>
                        <a:pt x="0" y="138567"/>
                      </a:cubicBezTo>
                      <a:cubicBezTo>
                        <a:pt x="0" y="138567"/>
                        <a:pt x="25982" y="112586"/>
                        <a:pt x="60623" y="77944"/>
                      </a:cubicBezTo>
                      <a:cubicBezTo>
                        <a:pt x="95264" y="43302"/>
                        <a:pt x="121246" y="8660"/>
                        <a:pt x="121246" y="0"/>
                      </a:cubicBezTo>
                      <a:cubicBezTo>
                        <a:pt x="121246" y="0"/>
                        <a:pt x="95264" y="25981"/>
                        <a:pt x="60623" y="60623"/>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538" name="Graphic 1">
                <a:extLst>
                  <a:ext uri="{FF2B5EF4-FFF2-40B4-BE49-F238E27FC236}">
                    <a16:creationId xmlns="" xmlns:a16="http://schemas.microsoft.com/office/drawing/2014/main" id="{7924801C-DAEC-4F00-94F0-2702B0238ED9}"/>
                  </a:ext>
                </a:extLst>
              </p:cNvPr>
              <p:cNvGrpSpPr/>
              <p:nvPr/>
            </p:nvGrpSpPr>
            <p:grpSpPr>
              <a:xfrm>
                <a:off x="8884655" y="3573720"/>
                <a:ext cx="121245" cy="539136"/>
                <a:chOff x="8884655" y="3573720"/>
                <a:chExt cx="121245" cy="539136"/>
              </a:xfrm>
              <a:grpFill/>
            </p:grpSpPr>
            <p:sp>
              <p:nvSpPr>
                <p:cNvPr id="577" name="Freeform: Shape 576">
                  <a:extLst>
                    <a:ext uri="{FF2B5EF4-FFF2-40B4-BE49-F238E27FC236}">
                      <a16:creationId xmlns="" xmlns:a16="http://schemas.microsoft.com/office/drawing/2014/main" id="{05D154D4-1DF7-4AA4-A205-9E3AA20DB9E0}"/>
                    </a:ext>
                  </a:extLst>
                </p:cNvPr>
                <p:cNvSpPr/>
                <p:nvPr/>
              </p:nvSpPr>
              <p:spPr>
                <a:xfrm>
                  <a:off x="8936618" y="3629768"/>
                  <a:ext cx="19087" cy="427040"/>
                </a:xfrm>
                <a:custGeom>
                  <a:avLst/>
                  <a:gdLst>
                    <a:gd name="connsiteX0" fmla="*/ 0 w 19087"/>
                    <a:gd name="connsiteY0" fmla="*/ 10000 h 427040"/>
                    <a:gd name="connsiteX1" fmla="*/ 0 w 19087"/>
                    <a:gd name="connsiteY1" fmla="*/ 417040 h 427040"/>
                    <a:gd name="connsiteX2" fmla="*/ 17321 w 19087"/>
                    <a:gd name="connsiteY2" fmla="*/ 417040 h 427040"/>
                    <a:gd name="connsiteX3" fmla="*/ 17321 w 19087"/>
                    <a:gd name="connsiteY3" fmla="*/ 10000 h 427040"/>
                    <a:gd name="connsiteX4" fmla="*/ 0 w 19087"/>
                    <a:gd name="connsiteY4" fmla="*/ 10000 h 427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87" h="427040">
                      <a:moveTo>
                        <a:pt x="0" y="10000"/>
                      </a:moveTo>
                      <a:cubicBezTo>
                        <a:pt x="0" y="148567"/>
                        <a:pt x="0" y="287134"/>
                        <a:pt x="0" y="417040"/>
                      </a:cubicBezTo>
                      <a:cubicBezTo>
                        <a:pt x="0" y="425700"/>
                        <a:pt x="17321" y="434361"/>
                        <a:pt x="17321" y="417040"/>
                      </a:cubicBezTo>
                      <a:cubicBezTo>
                        <a:pt x="17321" y="278473"/>
                        <a:pt x="17321" y="139906"/>
                        <a:pt x="17321" y="10000"/>
                      </a:cubicBezTo>
                      <a:cubicBezTo>
                        <a:pt x="25981" y="1340"/>
                        <a:pt x="0" y="-7321"/>
                        <a:pt x="0" y="10000"/>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578" name="Freeform: Shape 577">
                  <a:extLst>
                    <a:ext uri="{FF2B5EF4-FFF2-40B4-BE49-F238E27FC236}">
                      <a16:creationId xmlns="" xmlns:a16="http://schemas.microsoft.com/office/drawing/2014/main" id="{EBC3D1FF-F7A9-4018-A43F-B066796C9E60}"/>
                    </a:ext>
                  </a:extLst>
                </p:cNvPr>
                <p:cNvSpPr/>
                <p:nvPr/>
              </p:nvSpPr>
              <p:spPr>
                <a:xfrm>
                  <a:off x="8884655" y="3573720"/>
                  <a:ext cx="121245" cy="145670"/>
                </a:xfrm>
                <a:custGeom>
                  <a:avLst/>
                  <a:gdLst>
                    <a:gd name="connsiteX0" fmla="*/ 0 w 121245"/>
                    <a:gd name="connsiteY0" fmla="*/ 5425 h 145670"/>
                    <a:gd name="connsiteX1" fmla="*/ 60623 w 121245"/>
                    <a:gd name="connsiteY1" fmla="*/ 92030 h 145670"/>
                    <a:gd name="connsiteX2" fmla="*/ 121246 w 121245"/>
                    <a:gd name="connsiteY2" fmla="*/ 143992 h 145670"/>
                    <a:gd name="connsiteX3" fmla="*/ 60623 w 121245"/>
                    <a:gd name="connsiteY3" fmla="*/ 57388 h 145670"/>
                    <a:gd name="connsiteX4" fmla="*/ 0 w 121245"/>
                    <a:gd name="connsiteY4" fmla="*/ 5425 h 145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45670">
                      <a:moveTo>
                        <a:pt x="0" y="5425"/>
                      </a:moveTo>
                      <a:cubicBezTo>
                        <a:pt x="0" y="22746"/>
                        <a:pt x="25982" y="57388"/>
                        <a:pt x="60623" y="92030"/>
                      </a:cubicBezTo>
                      <a:cubicBezTo>
                        <a:pt x="95265" y="126671"/>
                        <a:pt x="121246" y="152652"/>
                        <a:pt x="121246" y="143992"/>
                      </a:cubicBezTo>
                      <a:cubicBezTo>
                        <a:pt x="121246" y="135332"/>
                        <a:pt x="95265" y="100690"/>
                        <a:pt x="60623" y="57388"/>
                      </a:cubicBezTo>
                      <a:cubicBezTo>
                        <a:pt x="34642" y="14086"/>
                        <a:pt x="0" y="-11895"/>
                        <a:pt x="0" y="5425"/>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579" name="Freeform: Shape 578">
                  <a:extLst>
                    <a:ext uri="{FF2B5EF4-FFF2-40B4-BE49-F238E27FC236}">
                      <a16:creationId xmlns="" xmlns:a16="http://schemas.microsoft.com/office/drawing/2014/main" id="{D77B09D5-9A1C-4851-8456-65BB8E1FFDBF}"/>
                    </a:ext>
                  </a:extLst>
                </p:cNvPr>
                <p:cNvSpPr/>
                <p:nvPr/>
              </p:nvSpPr>
              <p:spPr>
                <a:xfrm>
                  <a:off x="8884655" y="3967186"/>
                  <a:ext cx="121245" cy="145670"/>
                </a:xfrm>
                <a:custGeom>
                  <a:avLst/>
                  <a:gdLst>
                    <a:gd name="connsiteX0" fmla="*/ 0 w 121245"/>
                    <a:gd name="connsiteY0" fmla="*/ 140245 h 145670"/>
                    <a:gd name="connsiteX1" fmla="*/ 60623 w 121245"/>
                    <a:gd name="connsiteY1" fmla="*/ 88283 h 145670"/>
                    <a:gd name="connsiteX2" fmla="*/ 121246 w 121245"/>
                    <a:gd name="connsiteY2" fmla="*/ 1679 h 145670"/>
                    <a:gd name="connsiteX3" fmla="*/ 60623 w 121245"/>
                    <a:gd name="connsiteY3" fmla="*/ 53641 h 145670"/>
                    <a:gd name="connsiteX4" fmla="*/ 0 w 121245"/>
                    <a:gd name="connsiteY4" fmla="*/ 140245 h 145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45670">
                      <a:moveTo>
                        <a:pt x="0" y="140245"/>
                      </a:moveTo>
                      <a:cubicBezTo>
                        <a:pt x="0" y="157566"/>
                        <a:pt x="25982" y="131585"/>
                        <a:pt x="60623" y="88283"/>
                      </a:cubicBezTo>
                      <a:cubicBezTo>
                        <a:pt x="95265" y="44981"/>
                        <a:pt x="121246" y="10339"/>
                        <a:pt x="121246" y="1679"/>
                      </a:cubicBezTo>
                      <a:cubicBezTo>
                        <a:pt x="121246" y="-6982"/>
                        <a:pt x="95265" y="18999"/>
                        <a:pt x="60623" y="53641"/>
                      </a:cubicBezTo>
                      <a:cubicBezTo>
                        <a:pt x="34642" y="88283"/>
                        <a:pt x="0" y="131585"/>
                        <a:pt x="0" y="140245"/>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539" name="Graphic 1">
                <a:extLst>
                  <a:ext uri="{FF2B5EF4-FFF2-40B4-BE49-F238E27FC236}">
                    <a16:creationId xmlns="" xmlns:a16="http://schemas.microsoft.com/office/drawing/2014/main" id="{FAB7023D-737C-4F59-B8F1-AF32FE0EE7B2}"/>
                  </a:ext>
                </a:extLst>
              </p:cNvPr>
              <p:cNvGrpSpPr/>
              <p:nvPr/>
            </p:nvGrpSpPr>
            <p:grpSpPr>
              <a:xfrm>
                <a:off x="8598861" y="3292153"/>
                <a:ext cx="121245" cy="1102271"/>
                <a:chOff x="8598861" y="3292153"/>
                <a:chExt cx="121245" cy="1102271"/>
              </a:xfrm>
              <a:grpFill/>
            </p:grpSpPr>
            <p:sp>
              <p:nvSpPr>
                <p:cNvPr id="574" name="Freeform: Shape 573">
                  <a:extLst>
                    <a:ext uri="{FF2B5EF4-FFF2-40B4-BE49-F238E27FC236}">
                      <a16:creationId xmlns="" xmlns:a16="http://schemas.microsoft.com/office/drawing/2014/main" id="{FAC297B6-B082-41C1-A549-430881FE1E41}"/>
                    </a:ext>
                  </a:extLst>
                </p:cNvPr>
                <p:cNvSpPr/>
                <p:nvPr/>
              </p:nvSpPr>
              <p:spPr>
                <a:xfrm>
                  <a:off x="8650823" y="3338819"/>
                  <a:ext cx="17320" cy="1012443"/>
                </a:xfrm>
                <a:custGeom>
                  <a:avLst/>
                  <a:gdLst>
                    <a:gd name="connsiteX0" fmla="*/ 0 w 17320"/>
                    <a:gd name="connsiteY0" fmla="*/ 6495 h 1012443"/>
                    <a:gd name="connsiteX1" fmla="*/ 0 w 17320"/>
                    <a:gd name="connsiteY1" fmla="*/ 1002444 h 1012443"/>
                    <a:gd name="connsiteX2" fmla="*/ 17321 w 17320"/>
                    <a:gd name="connsiteY2" fmla="*/ 1002444 h 1012443"/>
                    <a:gd name="connsiteX3" fmla="*/ 17321 w 17320"/>
                    <a:gd name="connsiteY3" fmla="*/ 6495 h 1012443"/>
                    <a:gd name="connsiteX4" fmla="*/ 0 w 17320"/>
                    <a:gd name="connsiteY4" fmla="*/ 6495 h 1012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20" h="1012443">
                      <a:moveTo>
                        <a:pt x="0" y="6495"/>
                      </a:moveTo>
                      <a:cubicBezTo>
                        <a:pt x="0" y="335591"/>
                        <a:pt x="0" y="673348"/>
                        <a:pt x="0" y="1002444"/>
                      </a:cubicBezTo>
                      <a:cubicBezTo>
                        <a:pt x="0" y="1011104"/>
                        <a:pt x="17321" y="1019764"/>
                        <a:pt x="17321" y="1002444"/>
                      </a:cubicBezTo>
                      <a:cubicBezTo>
                        <a:pt x="17321" y="673348"/>
                        <a:pt x="17321" y="335591"/>
                        <a:pt x="17321" y="6495"/>
                      </a:cubicBezTo>
                      <a:cubicBezTo>
                        <a:pt x="17321" y="-2165"/>
                        <a:pt x="0" y="-2165"/>
                        <a:pt x="0" y="6495"/>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575" name="Freeform: Shape 574">
                  <a:extLst>
                    <a:ext uri="{FF2B5EF4-FFF2-40B4-BE49-F238E27FC236}">
                      <a16:creationId xmlns="" xmlns:a16="http://schemas.microsoft.com/office/drawing/2014/main" id="{4DE9FF87-DEEB-4DB8-94EF-B8909749D309}"/>
                    </a:ext>
                  </a:extLst>
                </p:cNvPr>
                <p:cNvSpPr/>
                <p:nvPr/>
              </p:nvSpPr>
              <p:spPr>
                <a:xfrm>
                  <a:off x="8598861" y="3292153"/>
                  <a:ext cx="121245" cy="138132"/>
                </a:xfrm>
                <a:custGeom>
                  <a:avLst/>
                  <a:gdLst>
                    <a:gd name="connsiteX0" fmla="*/ 0 w 121245"/>
                    <a:gd name="connsiteY0" fmla="*/ 18520 h 138132"/>
                    <a:gd name="connsiteX1" fmla="*/ 60623 w 121245"/>
                    <a:gd name="connsiteY1" fmla="*/ 113784 h 138132"/>
                    <a:gd name="connsiteX2" fmla="*/ 121246 w 121245"/>
                    <a:gd name="connsiteY2" fmla="*/ 122445 h 138132"/>
                    <a:gd name="connsiteX3" fmla="*/ 60623 w 121245"/>
                    <a:gd name="connsiteY3" fmla="*/ 27180 h 138132"/>
                    <a:gd name="connsiteX4" fmla="*/ 0 w 121245"/>
                    <a:gd name="connsiteY4" fmla="*/ 18520 h 1381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38132">
                      <a:moveTo>
                        <a:pt x="0" y="18520"/>
                      </a:moveTo>
                      <a:cubicBezTo>
                        <a:pt x="0" y="44501"/>
                        <a:pt x="25981" y="87803"/>
                        <a:pt x="60623" y="113784"/>
                      </a:cubicBezTo>
                      <a:cubicBezTo>
                        <a:pt x="95264" y="139766"/>
                        <a:pt x="121246" y="148426"/>
                        <a:pt x="121246" y="122445"/>
                      </a:cubicBezTo>
                      <a:cubicBezTo>
                        <a:pt x="121246" y="105124"/>
                        <a:pt x="95264" y="53161"/>
                        <a:pt x="60623" y="27180"/>
                      </a:cubicBezTo>
                      <a:cubicBezTo>
                        <a:pt x="25981" y="-7461"/>
                        <a:pt x="0" y="-7461"/>
                        <a:pt x="0" y="18520"/>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576" name="Freeform: Shape 575">
                  <a:extLst>
                    <a:ext uri="{FF2B5EF4-FFF2-40B4-BE49-F238E27FC236}">
                      <a16:creationId xmlns="" xmlns:a16="http://schemas.microsoft.com/office/drawing/2014/main" id="{4723623E-38BE-43DC-95B5-8323C0A4A2EF}"/>
                    </a:ext>
                  </a:extLst>
                </p:cNvPr>
                <p:cNvSpPr/>
                <p:nvPr/>
              </p:nvSpPr>
              <p:spPr>
                <a:xfrm>
                  <a:off x="8598861" y="4256292"/>
                  <a:ext cx="121245" cy="138132"/>
                </a:xfrm>
                <a:custGeom>
                  <a:avLst/>
                  <a:gdLst>
                    <a:gd name="connsiteX0" fmla="*/ 60623 w 121245"/>
                    <a:gd name="connsiteY0" fmla="*/ 24348 h 138132"/>
                    <a:gd name="connsiteX1" fmla="*/ 0 w 121245"/>
                    <a:gd name="connsiteY1" fmla="*/ 119612 h 138132"/>
                    <a:gd name="connsiteX2" fmla="*/ 60623 w 121245"/>
                    <a:gd name="connsiteY2" fmla="*/ 110952 h 138132"/>
                    <a:gd name="connsiteX3" fmla="*/ 121246 w 121245"/>
                    <a:gd name="connsiteY3" fmla="*/ 15687 h 138132"/>
                    <a:gd name="connsiteX4" fmla="*/ 60623 w 121245"/>
                    <a:gd name="connsiteY4" fmla="*/ 24348 h 1381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38132">
                      <a:moveTo>
                        <a:pt x="60623" y="24348"/>
                      </a:moveTo>
                      <a:cubicBezTo>
                        <a:pt x="25981" y="50329"/>
                        <a:pt x="0" y="93631"/>
                        <a:pt x="0" y="119612"/>
                      </a:cubicBezTo>
                      <a:cubicBezTo>
                        <a:pt x="0" y="145594"/>
                        <a:pt x="25981" y="145594"/>
                        <a:pt x="60623" y="110952"/>
                      </a:cubicBezTo>
                      <a:cubicBezTo>
                        <a:pt x="95264" y="76310"/>
                        <a:pt x="121246" y="33008"/>
                        <a:pt x="121246" y="15687"/>
                      </a:cubicBezTo>
                      <a:cubicBezTo>
                        <a:pt x="121246" y="-10294"/>
                        <a:pt x="95264" y="-1633"/>
                        <a:pt x="60623" y="24348"/>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540" name="Graphic 1">
                <a:extLst>
                  <a:ext uri="{FF2B5EF4-FFF2-40B4-BE49-F238E27FC236}">
                    <a16:creationId xmlns="" xmlns:a16="http://schemas.microsoft.com/office/drawing/2014/main" id="{B1A90033-F2CC-4272-9588-F5A444061416}"/>
                  </a:ext>
                </a:extLst>
              </p:cNvPr>
              <p:cNvGrpSpPr/>
              <p:nvPr/>
            </p:nvGrpSpPr>
            <p:grpSpPr>
              <a:xfrm>
                <a:off x="8313067" y="3113348"/>
                <a:ext cx="121245" cy="1451219"/>
                <a:chOff x="8313067" y="3113348"/>
                <a:chExt cx="121245" cy="1451219"/>
              </a:xfrm>
              <a:grpFill/>
            </p:grpSpPr>
            <p:sp>
              <p:nvSpPr>
                <p:cNvPr id="571" name="Freeform: Shape 570">
                  <a:extLst>
                    <a:ext uri="{FF2B5EF4-FFF2-40B4-BE49-F238E27FC236}">
                      <a16:creationId xmlns="" xmlns:a16="http://schemas.microsoft.com/office/drawing/2014/main" id="{545B1135-915C-44C8-AD20-3BE9BD1073A4}"/>
                    </a:ext>
                  </a:extLst>
                </p:cNvPr>
                <p:cNvSpPr/>
                <p:nvPr/>
              </p:nvSpPr>
              <p:spPr>
                <a:xfrm>
                  <a:off x="8365029" y="3150455"/>
                  <a:ext cx="17321" cy="1391337"/>
                </a:xfrm>
                <a:custGeom>
                  <a:avLst/>
                  <a:gdLst>
                    <a:gd name="connsiteX0" fmla="*/ 0 w 17321"/>
                    <a:gd name="connsiteY0" fmla="*/ 12991 h 1391337"/>
                    <a:gd name="connsiteX1" fmla="*/ 0 w 17321"/>
                    <a:gd name="connsiteY1" fmla="*/ 1381337 h 1391337"/>
                    <a:gd name="connsiteX2" fmla="*/ 17321 w 17321"/>
                    <a:gd name="connsiteY2" fmla="*/ 1381337 h 1391337"/>
                    <a:gd name="connsiteX3" fmla="*/ 17321 w 17321"/>
                    <a:gd name="connsiteY3" fmla="*/ 12991 h 1391337"/>
                    <a:gd name="connsiteX4" fmla="*/ 0 w 17321"/>
                    <a:gd name="connsiteY4" fmla="*/ 12991 h 13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21" h="1391337">
                      <a:moveTo>
                        <a:pt x="0" y="12991"/>
                      </a:moveTo>
                      <a:cubicBezTo>
                        <a:pt x="0" y="471993"/>
                        <a:pt x="0" y="930995"/>
                        <a:pt x="0" y="1381337"/>
                      </a:cubicBezTo>
                      <a:cubicBezTo>
                        <a:pt x="0" y="1389997"/>
                        <a:pt x="17321" y="1398658"/>
                        <a:pt x="17321" y="1381337"/>
                      </a:cubicBezTo>
                      <a:cubicBezTo>
                        <a:pt x="17321" y="922335"/>
                        <a:pt x="17321" y="463332"/>
                        <a:pt x="17321" y="12991"/>
                      </a:cubicBezTo>
                      <a:cubicBezTo>
                        <a:pt x="17321" y="-4330"/>
                        <a:pt x="0" y="-4330"/>
                        <a:pt x="0" y="12991"/>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572" name="Freeform: Shape 571">
                  <a:extLst>
                    <a:ext uri="{FF2B5EF4-FFF2-40B4-BE49-F238E27FC236}">
                      <a16:creationId xmlns="" xmlns:a16="http://schemas.microsoft.com/office/drawing/2014/main" id="{DD7A35B7-8D7F-4E87-B522-5EB7506C39D9}"/>
                    </a:ext>
                  </a:extLst>
                </p:cNvPr>
                <p:cNvSpPr/>
                <p:nvPr/>
              </p:nvSpPr>
              <p:spPr>
                <a:xfrm>
                  <a:off x="8313067" y="3113348"/>
                  <a:ext cx="121245" cy="122504"/>
                </a:xfrm>
                <a:custGeom>
                  <a:avLst/>
                  <a:gdLst>
                    <a:gd name="connsiteX0" fmla="*/ 60623 w 121245"/>
                    <a:gd name="connsiteY0" fmla="*/ 6795 h 122504"/>
                    <a:gd name="connsiteX1" fmla="*/ 0 w 121245"/>
                    <a:gd name="connsiteY1" fmla="*/ 41437 h 122504"/>
                    <a:gd name="connsiteX2" fmla="*/ 60623 w 121245"/>
                    <a:gd name="connsiteY2" fmla="*/ 119381 h 122504"/>
                    <a:gd name="connsiteX3" fmla="*/ 121246 w 121245"/>
                    <a:gd name="connsiteY3" fmla="*/ 84739 h 122504"/>
                    <a:gd name="connsiteX4" fmla="*/ 60623 w 121245"/>
                    <a:gd name="connsiteY4" fmla="*/ 6795 h 122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22504">
                      <a:moveTo>
                        <a:pt x="60623" y="6795"/>
                      </a:moveTo>
                      <a:cubicBezTo>
                        <a:pt x="25982" y="-10526"/>
                        <a:pt x="0" y="6795"/>
                        <a:pt x="0" y="41437"/>
                      </a:cubicBezTo>
                      <a:cubicBezTo>
                        <a:pt x="0" y="76078"/>
                        <a:pt x="25982" y="110720"/>
                        <a:pt x="60623" y="119381"/>
                      </a:cubicBezTo>
                      <a:cubicBezTo>
                        <a:pt x="95264" y="128041"/>
                        <a:pt x="121246" y="119381"/>
                        <a:pt x="121246" y="84739"/>
                      </a:cubicBezTo>
                      <a:cubicBezTo>
                        <a:pt x="121246" y="58758"/>
                        <a:pt x="95264" y="24116"/>
                        <a:pt x="60623" y="6795"/>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573" name="Freeform: Shape 572">
                  <a:extLst>
                    <a:ext uri="{FF2B5EF4-FFF2-40B4-BE49-F238E27FC236}">
                      <a16:creationId xmlns="" xmlns:a16="http://schemas.microsoft.com/office/drawing/2014/main" id="{30E82311-C9B7-43FC-A5B1-6EF5FC683AA0}"/>
                    </a:ext>
                  </a:extLst>
                </p:cNvPr>
                <p:cNvSpPr/>
                <p:nvPr/>
              </p:nvSpPr>
              <p:spPr>
                <a:xfrm>
                  <a:off x="8313067" y="4441940"/>
                  <a:ext cx="121245" cy="122628"/>
                </a:xfrm>
                <a:custGeom>
                  <a:avLst/>
                  <a:gdLst>
                    <a:gd name="connsiteX0" fmla="*/ 60623 w 121245"/>
                    <a:gd name="connsiteY0" fmla="*/ 3248 h 122628"/>
                    <a:gd name="connsiteX1" fmla="*/ 0 w 121245"/>
                    <a:gd name="connsiteY1" fmla="*/ 81191 h 122628"/>
                    <a:gd name="connsiteX2" fmla="*/ 60623 w 121245"/>
                    <a:gd name="connsiteY2" fmla="*/ 115833 h 122628"/>
                    <a:gd name="connsiteX3" fmla="*/ 121246 w 121245"/>
                    <a:gd name="connsiteY3" fmla="*/ 29229 h 122628"/>
                    <a:gd name="connsiteX4" fmla="*/ 60623 w 121245"/>
                    <a:gd name="connsiteY4" fmla="*/ 3248 h 122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22628">
                      <a:moveTo>
                        <a:pt x="60623" y="3248"/>
                      </a:moveTo>
                      <a:cubicBezTo>
                        <a:pt x="25982" y="11908"/>
                        <a:pt x="0" y="46550"/>
                        <a:pt x="0" y="81191"/>
                      </a:cubicBezTo>
                      <a:cubicBezTo>
                        <a:pt x="0" y="115833"/>
                        <a:pt x="25982" y="133154"/>
                        <a:pt x="60623" y="115833"/>
                      </a:cubicBezTo>
                      <a:cubicBezTo>
                        <a:pt x="95264" y="98512"/>
                        <a:pt x="121246" y="63871"/>
                        <a:pt x="121246" y="29229"/>
                      </a:cubicBezTo>
                      <a:cubicBezTo>
                        <a:pt x="121246" y="3248"/>
                        <a:pt x="95264" y="-5413"/>
                        <a:pt x="60623" y="3248"/>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541" name="Graphic 1">
                <a:extLst>
                  <a:ext uri="{FF2B5EF4-FFF2-40B4-BE49-F238E27FC236}">
                    <a16:creationId xmlns="" xmlns:a16="http://schemas.microsoft.com/office/drawing/2014/main" id="{72E70AEE-4ECD-4916-929F-1A9BCB8DA085}"/>
                  </a:ext>
                </a:extLst>
              </p:cNvPr>
              <p:cNvGrpSpPr/>
              <p:nvPr/>
            </p:nvGrpSpPr>
            <p:grpSpPr>
              <a:xfrm>
                <a:off x="8018613" y="3075495"/>
                <a:ext cx="122591" cy="1535586"/>
                <a:chOff x="8018613" y="3075495"/>
                <a:chExt cx="122591" cy="1535586"/>
              </a:xfrm>
              <a:grpFill/>
            </p:grpSpPr>
            <p:sp>
              <p:nvSpPr>
                <p:cNvPr id="568" name="Freeform: Shape 567">
                  <a:extLst>
                    <a:ext uri="{FF2B5EF4-FFF2-40B4-BE49-F238E27FC236}">
                      <a16:creationId xmlns="" xmlns:a16="http://schemas.microsoft.com/office/drawing/2014/main" id="{A8A224BE-55CD-459D-A3A0-ED2C3E14D7DF}"/>
                    </a:ext>
                  </a:extLst>
                </p:cNvPr>
                <p:cNvSpPr/>
                <p:nvPr/>
              </p:nvSpPr>
              <p:spPr>
                <a:xfrm>
                  <a:off x="8070576" y="3110143"/>
                  <a:ext cx="17320" cy="1474950"/>
                </a:xfrm>
                <a:custGeom>
                  <a:avLst/>
                  <a:gdLst>
                    <a:gd name="connsiteX0" fmla="*/ 0 w 17320"/>
                    <a:gd name="connsiteY0" fmla="*/ 10000 h 1474950"/>
                    <a:gd name="connsiteX1" fmla="*/ 0 w 17320"/>
                    <a:gd name="connsiteY1" fmla="*/ 1464951 h 1474950"/>
                    <a:gd name="connsiteX2" fmla="*/ 17321 w 17320"/>
                    <a:gd name="connsiteY2" fmla="*/ 1464951 h 1474950"/>
                    <a:gd name="connsiteX3" fmla="*/ 17321 w 17320"/>
                    <a:gd name="connsiteY3" fmla="*/ 10000 h 1474950"/>
                    <a:gd name="connsiteX4" fmla="*/ 0 w 17320"/>
                    <a:gd name="connsiteY4" fmla="*/ 10000 h 147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20" h="1474950">
                      <a:moveTo>
                        <a:pt x="0" y="10000"/>
                      </a:moveTo>
                      <a:cubicBezTo>
                        <a:pt x="0" y="494984"/>
                        <a:pt x="0" y="979967"/>
                        <a:pt x="0" y="1464951"/>
                      </a:cubicBezTo>
                      <a:cubicBezTo>
                        <a:pt x="0" y="1473611"/>
                        <a:pt x="17321" y="1482271"/>
                        <a:pt x="17321" y="1464951"/>
                      </a:cubicBezTo>
                      <a:cubicBezTo>
                        <a:pt x="17321" y="979967"/>
                        <a:pt x="17321" y="494984"/>
                        <a:pt x="17321" y="10000"/>
                      </a:cubicBezTo>
                      <a:cubicBezTo>
                        <a:pt x="17321" y="1340"/>
                        <a:pt x="0" y="-7321"/>
                        <a:pt x="0" y="10000"/>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569" name="Freeform: Shape 568">
                  <a:extLst>
                    <a:ext uri="{FF2B5EF4-FFF2-40B4-BE49-F238E27FC236}">
                      <a16:creationId xmlns="" xmlns:a16="http://schemas.microsoft.com/office/drawing/2014/main" id="{348CC46C-260B-40A8-8D9A-23D585BAC126}"/>
                    </a:ext>
                  </a:extLst>
                </p:cNvPr>
                <p:cNvSpPr/>
                <p:nvPr/>
              </p:nvSpPr>
              <p:spPr>
                <a:xfrm>
                  <a:off x="8018613" y="3075495"/>
                  <a:ext cx="122591" cy="131252"/>
                </a:xfrm>
                <a:custGeom>
                  <a:avLst/>
                  <a:gdLst>
                    <a:gd name="connsiteX0" fmla="*/ 60623 w 122591"/>
                    <a:gd name="connsiteY0" fmla="*/ 1346 h 131252"/>
                    <a:gd name="connsiteX1" fmla="*/ 0 w 122591"/>
                    <a:gd name="connsiteY1" fmla="*/ 79290 h 131252"/>
                    <a:gd name="connsiteX2" fmla="*/ 60623 w 122591"/>
                    <a:gd name="connsiteY2" fmla="*/ 131252 h 131252"/>
                    <a:gd name="connsiteX3" fmla="*/ 121246 w 122591"/>
                    <a:gd name="connsiteY3" fmla="*/ 61969 h 131252"/>
                    <a:gd name="connsiteX4" fmla="*/ 60623 w 122591"/>
                    <a:gd name="connsiteY4" fmla="*/ 1346 h 131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91" h="131252">
                      <a:moveTo>
                        <a:pt x="60623" y="1346"/>
                      </a:moveTo>
                      <a:cubicBezTo>
                        <a:pt x="25982" y="10006"/>
                        <a:pt x="0" y="44648"/>
                        <a:pt x="0" y="79290"/>
                      </a:cubicBezTo>
                      <a:cubicBezTo>
                        <a:pt x="0" y="113931"/>
                        <a:pt x="25982" y="131252"/>
                        <a:pt x="60623" y="131252"/>
                      </a:cubicBezTo>
                      <a:cubicBezTo>
                        <a:pt x="95265" y="131252"/>
                        <a:pt x="121246" y="96611"/>
                        <a:pt x="121246" y="61969"/>
                      </a:cubicBezTo>
                      <a:cubicBezTo>
                        <a:pt x="129906" y="27327"/>
                        <a:pt x="95265" y="-7314"/>
                        <a:pt x="60623" y="1346"/>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570" name="Freeform: Shape 569">
                  <a:extLst>
                    <a:ext uri="{FF2B5EF4-FFF2-40B4-BE49-F238E27FC236}">
                      <a16:creationId xmlns="" xmlns:a16="http://schemas.microsoft.com/office/drawing/2014/main" id="{7405C0FF-DEFB-462C-B2B5-E3879CE4784B}"/>
                    </a:ext>
                  </a:extLst>
                </p:cNvPr>
                <p:cNvSpPr/>
                <p:nvPr/>
              </p:nvSpPr>
              <p:spPr>
                <a:xfrm>
                  <a:off x="8018613" y="4479829"/>
                  <a:ext cx="122591" cy="131252"/>
                </a:xfrm>
                <a:custGeom>
                  <a:avLst/>
                  <a:gdLst>
                    <a:gd name="connsiteX0" fmla="*/ 60623 w 122591"/>
                    <a:gd name="connsiteY0" fmla="*/ 0 h 131252"/>
                    <a:gd name="connsiteX1" fmla="*/ 0 w 122591"/>
                    <a:gd name="connsiteY1" fmla="*/ 51963 h 131252"/>
                    <a:gd name="connsiteX2" fmla="*/ 60623 w 122591"/>
                    <a:gd name="connsiteY2" fmla="*/ 129906 h 131252"/>
                    <a:gd name="connsiteX3" fmla="*/ 121246 w 122591"/>
                    <a:gd name="connsiteY3" fmla="*/ 69283 h 131252"/>
                    <a:gd name="connsiteX4" fmla="*/ 60623 w 122591"/>
                    <a:gd name="connsiteY4" fmla="*/ 0 h 131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91" h="131252">
                      <a:moveTo>
                        <a:pt x="60623" y="0"/>
                      </a:moveTo>
                      <a:cubicBezTo>
                        <a:pt x="25982" y="0"/>
                        <a:pt x="0" y="17321"/>
                        <a:pt x="0" y="51963"/>
                      </a:cubicBezTo>
                      <a:cubicBezTo>
                        <a:pt x="0" y="86604"/>
                        <a:pt x="25982" y="121246"/>
                        <a:pt x="60623" y="129906"/>
                      </a:cubicBezTo>
                      <a:cubicBezTo>
                        <a:pt x="95265" y="138567"/>
                        <a:pt x="121246" y="103925"/>
                        <a:pt x="121246" y="69283"/>
                      </a:cubicBezTo>
                      <a:cubicBezTo>
                        <a:pt x="129906" y="34642"/>
                        <a:pt x="95265" y="8660"/>
                        <a:pt x="60623" y="0"/>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542" name="Graphic 1">
                <a:extLst>
                  <a:ext uri="{FF2B5EF4-FFF2-40B4-BE49-F238E27FC236}">
                    <a16:creationId xmlns="" xmlns:a16="http://schemas.microsoft.com/office/drawing/2014/main" id="{E5787295-B2F1-4AB5-85BA-A62527EF47E5}"/>
                  </a:ext>
                </a:extLst>
              </p:cNvPr>
              <p:cNvGrpSpPr/>
              <p:nvPr/>
            </p:nvGrpSpPr>
            <p:grpSpPr>
              <a:xfrm>
                <a:off x="7732819" y="3182980"/>
                <a:ext cx="121245" cy="1320615"/>
                <a:chOff x="7732819" y="3182980"/>
                <a:chExt cx="121245" cy="1320615"/>
              </a:xfrm>
              <a:grpFill/>
            </p:grpSpPr>
            <p:sp>
              <p:nvSpPr>
                <p:cNvPr id="565" name="Freeform: Shape 564">
                  <a:extLst>
                    <a:ext uri="{FF2B5EF4-FFF2-40B4-BE49-F238E27FC236}">
                      <a16:creationId xmlns="" xmlns:a16="http://schemas.microsoft.com/office/drawing/2014/main" id="{E8DC1D30-C14C-47B5-9B25-AA2B37325645}"/>
                    </a:ext>
                  </a:extLst>
                </p:cNvPr>
                <p:cNvSpPr/>
                <p:nvPr/>
              </p:nvSpPr>
              <p:spPr>
                <a:xfrm>
                  <a:off x="7784782" y="3222729"/>
                  <a:ext cx="17320" cy="1249779"/>
                </a:xfrm>
                <a:custGeom>
                  <a:avLst/>
                  <a:gdLst>
                    <a:gd name="connsiteX0" fmla="*/ 0 w 17320"/>
                    <a:gd name="connsiteY0" fmla="*/ 10000 h 1249779"/>
                    <a:gd name="connsiteX1" fmla="*/ 0 w 17320"/>
                    <a:gd name="connsiteY1" fmla="*/ 1239780 h 1249779"/>
                    <a:gd name="connsiteX2" fmla="*/ 17321 w 17320"/>
                    <a:gd name="connsiteY2" fmla="*/ 1239780 h 1249779"/>
                    <a:gd name="connsiteX3" fmla="*/ 17321 w 17320"/>
                    <a:gd name="connsiteY3" fmla="*/ 10000 h 1249779"/>
                    <a:gd name="connsiteX4" fmla="*/ 0 w 17320"/>
                    <a:gd name="connsiteY4" fmla="*/ 10000 h 1249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20" h="1249779">
                      <a:moveTo>
                        <a:pt x="0" y="10000"/>
                      </a:moveTo>
                      <a:cubicBezTo>
                        <a:pt x="0" y="417040"/>
                        <a:pt x="0" y="832740"/>
                        <a:pt x="0" y="1239780"/>
                      </a:cubicBezTo>
                      <a:cubicBezTo>
                        <a:pt x="0" y="1248440"/>
                        <a:pt x="17321" y="1257101"/>
                        <a:pt x="17321" y="1239780"/>
                      </a:cubicBezTo>
                      <a:cubicBezTo>
                        <a:pt x="17321" y="832740"/>
                        <a:pt x="17321" y="417040"/>
                        <a:pt x="17321" y="10000"/>
                      </a:cubicBezTo>
                      <a:cubicBezTo>
                        <a:pt x="17321" y="1340"/>
                        <a:pt x="0" y="-7321"/>
                        <a:pt x="0" y="10000"/>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566" name="Freeform: Shape 565">
                  <a:extLst>
                    <a:ext uri="{FF2B5EF4-FFF2-40B4-BE49-F238E27FC236}">
                      <a16:creationId xmlns="" xmlns:a16="http://schemas.microsoft.com/office/drawing/2014/main" id="{263AB2B0-AA9C-4792-A674-DB21619EC865}"/>
                    </a:ext>
                  </a:extLst>
                </p:cNvPr>
                <p:cNvSpPr/>
                <p:nvPr/>
              </p:nvSpPr>
              <p:spPr>
                <a:xfrm>
                  <a:off x="7732819" y="3182980"/>
                  <a:ext cx="121245" cy="134719"/>
                </a:xfrm>
                <a:custGeom>
                  <a:avLst/>
                  <a:gdLst>
                    <a:gd name="connsiteX0" fmla="*/ 60623 w 121245"/>
                    <a:gd name="connsiteY0" fmla="*/ 15107 h 134719"/>
                    <a:gd name="connsiteX1" fmla="*/ 0 w 121245"/>
                    <a:gd name="connsiteY1" fmla="*/ 110371 h 134719"/>
                    <a:gd name="connsiteX2" fmla="*/ 60623 w 121245"/>
                    <a:gd name="connsiteY2" fmla="*/ 119032 h 134719"/>
                    <a:gd name="connsiteX3" fmla="*/ 121246 w 121245"/>
                    <a:gd name="connsiteY3" fmla="*/ 32427 h 134719"/>
                    <a:gd name="connsiteX4" fmla="*/ 60623 w 121245"/>
                    <a:gd name="connsiteY4" fmla="*/ 15107 h 134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34719">
                      <a:moveTo>
                        <a:pt x="60623" y="15107"/>
                      </a:moveTo>
                      <a:cubicBezTo>
                        <a:pt x="25981" y="41088"/>
                        <a:pt x="0" y="84390"/>
                        <a:pt x="0" y="110371"/>
                      </a:cubicBezTo>
                      <a:cubicBezTo>
                        <a:pt x="0" y="136352"/>
                        <a:pt x="25981" y="145013"/>
                        <a:pt x="60623" y="119032"/>
                      </a:cubicBezTo>
                      <a:cubicBezTo>
                        <a:pt x="95264" y="101711"/>
                        <a:pt x="121246" y="58409"/>
                        <a:pt x="121246" y="32427"/>
                      </a:cubicBezTo>
                      <a:cubicBezTo>
                        <a:pt x="121246" y="-2214"/>
                        <a:pt x="95264" y="-10875"/>
                        <a:pt x="60623" y="15107"/>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567" name="Freeform: Shape 566">
                  <a:extLst>
                    <a:ext uri="{FF2B5EF4-FFF2-40B4-BE49-F238E27FC236}">
                      <a16:creationId xmlns="" xmlns:a16="http://schemas.microsoft.com/office/drawing/2014/main" id="{66C732DE-191C-458B-92C2-F1C24E596883}"/>
                    </a:ext>
                  </a:extLst>
                </p:cNvPr>
                <p:cNvSpPr/>
                <p:nvPr/>
              </p:nvSpPr>
              <p:spPr>
                <a:xfrm>
                  <a:off x="7732819" y="4372493"/>
                  <a:ext cx="121245" cy="131103"/>
                </a:xfrm>
                <a:custGeom>
                  <a:avLst/>
                  <a:gdLst>
                    <a:gd name="connsiteX0" fmla="*/ 60623 w 121245"/>
                    <a:gd name="connsiteY0" fmla="*/ 12072 h 131103"/>
                    <a:gd name="connsiteX1" fmla="*/ 0 w 121245"/>
                    <a:gd name="connsiteY1" fmla="*/ 20732 h 131103"/>
                    <a:gd name="connsiteX2" fmla="*/ 60623 w 121245"/>
                    <a:gd name="connsiteY2" fmla="*/ 115997 h 131103"/>
                    <a:gd name="connsiteX3" fmla="*/ 121246 w 121245"/>
                    <a:gd name="connsiteY3" fmla="*/ 98676 h 131103"/>
                    <a:gd name="connsiteX4" fmla="*/ 60623 w 121245"/>
                    <a:gd name="connsiteY4" fmla="*/ 12072 h 131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31103">
                      <a:moveTo>
                        <a:pt x="60623" y="12072"/>
                      </a:moveTo>
                      <a:cubicBezTo>
                        <a:pt x="25981" y="-5249"/>
                        <a:pt x="0" y="-5249"/>
                        <a:pt x="0" y="20732"/>
                      </a:cubicBezTo>
                      <a:cubicBezTo>
                        <a:pt x="0" y="46713"/>
                        <a:pt x="25981" y="90015"/>
                        <a:pt x="60623" y="115997"/>
                      </a:cubicBezTo>
                      <a:cubicBezTo>
                        <a:pt x="95264" y="141978"/>
                        <a:pt x="121246" y="133317"/>
                        <a:pt x="121246" y="98676"/>
                      </a:cubicBezTo>
                      <a:cubicBezTo>
                        <a:pt x="121246" y="72695"/>
                        <a:pt x="95264" y="29393"/>
                        <a:pt x="60623" y="12072"/>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543" name="Graphic 1">
                <a:extLst>
                  <a:ext uri="{FF2B5EF4-FFF2-40B4-BE49-F238E27FC236}">
                    <a16:creationId xmlns="" xmlns:a16="http://schemas.microsoft.com/office/drawing/2014/main" id="{951C5213-7345-4509-8325-41CEBB53BDAE}"/>
                  </a:ext>
                </a:extLst>
              </p:cNvPr>
              <p:cNvGrpSpPr/>
              <p:nvPr/>
            </p:nvGrpSpPr>
            <p:grpSpPr>
              <a:xfrm>
                <a:off x="7447025" y="3411474"/>
                <a:ext cx="121245" cy="855693"/>
                <a:chOff x="7447025" y="3411474"/>
                <a:chExt cx="121245" cy="855693"/>
              </a:xfrm>
              <a:grpFill/>
            </p:grpSpPr>
            <p:sp>
              <p:nvSpPr>
                <p:cNvPr id="562" name="Freeform: Shape 561">
                  <a:extLst>
                    <a:ext uri="{FF2B5EF4-FFF2-40B4-BE49-F238E27FC236}">
                      <a16:creationId xmlns="" xmlns:a16="http://schemas.microsoft.com/office/drawing/2014/main" id="{8E22517A-8280-422D-B51D-25901A227583}"/>
                    </a:ext>
                  </a:extLst>
                </p:cNvPr>
                <p:cNvSpPr/>
                <p:nvPr/>
              </p:nvSpPr>
              <p:spPr>
                <a:xfrm>
                  <a:off x="7498988" y="3462230"/>
                  <a:ext cx="17321" cy="767786"/>
                </a:xfrm>
                <a:custGeom>
                  <a:avLst/>
                  <a:gdLst>
                    <a:gd name="connsiteX0" fmla="*/ 0 w 17321"/>
                    <a:gd name="connsiteY0" fmla="*/ 12991 h 767786"/>
                    <a:gd name="connsiteX1" fmla="*/ 0 w 17321"/>
                    <a:gd name="connsiteY1" fmla="*/ 757787 h 767786"/>
                    <a:gd name="connsiteX2" fmla="*/ 17321 w 17321"/>
                    <a:gd name="connsiteY2" fmla="*/ 757787 h 767786"/>
                    <a:gd name="connsiteX3" fmla="*/ 17321 w 17321"/>
                    <a:gd name="connsiteY3" fmla="*/ 12991 h 767786"/>
                    <a:gd name="connsiteX4" fmla="*/ 0 w 17321"/>
                    <a:gd name="connsiteY4" fmla="*/ 12991 h 767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21" h="767786">
                      <a:moveTo>
                        <a:pt x="0" y="12991"/>
                      </a:moveTo>
                      <a:cubicBezTo>
                        <a:pt x="0" y="264143"/>
                        <a:pt x="0" y="506635"/>
                        <a:pt x="0" y="757787"/>
                      </a:cubicBezTo>
                      <a:cubicBezTo>
                        <a:pt x="0" y="766447"/>
                        <a:pt x="17321" y="775107"/>
                        <a:pt x="17321" y="757787"/>
                      </a:cubicBezTo>
                      <a:cubicBezTo>
                        <a:pt x="17321" y="506635"/>
                        <a:pt x="17321" y="264143"/>
                        <a:pt x="17321" y="12991"/>
                      </a:cubicBezTo>
                      <a:cubicBezTo>
                        <a:pt x="17321" y="-4330"/>
                        <a:pt x="0" y="-4330"/>
                        <a:pt x="0" y="12991"/>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563" name="Freeform: Shape 562">
                  <a:extLst>
                    <a:ext uri="{FF2B5EF4-FFF2-40B4-BE49-F238E27FC236}">
                      <a16:creationId xmlns="" xmlns:a16="http://schemas.microsoft.com/office/drawing/2014/main" id="{34305791-008B-4080-941F-D62A1CED04F6}"/>
                    </a:ext>
                  </a:extLst>
                </p:cNvPr>
                <p:cNvSpPr/>
                <p:nvPr/>
              </p:nvSpPr>
              <p:spPr>
                <a:xfrm>
                  <a:off x="7447025" y="3411474"/>
                  <a:ext cx="121245" cy="139824"/>
                </a:xfrm>
                <a:custGeom>
                  <a:avLst/>
                  <a:gdLst>
                    <a:gd name="connsiteX0" fmla="*/ 60623 w 121245"/>
                    <a:gd name="connsiteY0" fmla="*/ 37765 h 139824"/>
                    <a:gd name="connsiteX1" fmla="*/ 0 w 121245"/>
                    <a:gd name="connsiteY1" fmla="*/ 133030 h 139824"/>
                    <a:gd name="connsiteX2" fmla="*/ 60623 w 121245"/>
                    <a:gd name="connsiteY2" fmla="*/ 98388 h 139824"/>
                    <a:gd name="connsiteX3" fmla="*/ 121246 w 121245"/>
                    <a:gd name="connsiteY3" fmla="*/ 3124 h 139824"/>
                    <a:gd name="connsiteX4" fmla="*/ 60623 w 121245"/>
                    <a:gd name="connsiteY4" fmla="*/ 37765 h 139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39824">
                      <a:moveTo>
                        <a:pt x="60623" y="37765"/>
                      </a:moveTo>
                      <a:cubicBezTo>
                        <a:pt x="25982" y="72407"/>
                        <a:pt x="0" y="115709"/>
                        <a:pt x="0" y="133030"/>
                      </a:cubicBezTo>
                      <a:cubicBezTo>
                        <a:pt x="0" y="150351"/>
                        <a:pt x="25982" y="133030"/>
                        <a:pt x="60623" y="98388"/>
                      </a:cubicBezTo>
                      <a:cubicBezTo>
                        <a:pt x="95264" y="63747"/>
                        <a:pt x="121246" y="29105"/>
                        <a:pt x="121246" y="3124"/>
                      </a:cubicBezTo>
                      <a:cubicBezTo>
                        <a:pt x="121246" y="-5537"/>
                        <a:pt x="95264" y="3124"/>
                        <a:pt x="60623" y="37765"/>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564" name="Freeform: Shape 563">
                  <a:extLst>
                    <a:ext uri="{FF2B5EF4-FFF2-40B4-BE49-F238E27FC236}">
                      <a16:creationId xmlns="" xmlns:a16="http://schemas.microsoft.com/office/drawing/2014/main" id="{1AA032B0-E8FB-475C-976C-4C8E00000F4E}"/>
                    </a:ext>
                  </a:extLst>
                </p:cNvPr>
                <p:cNvSpPr/>
                <p:nvPr/>
              </p:nvSpPr>
              <p:spPr>
                <a:xfrm>
                  <a:off x="7447025" y="4130289"/>
                  <a:ext cx="121245" cy="136878"/>
                </a:xfrm>
                <a:custGeom>
                  <a:avLst/>
                  <a:gdLst>
                    <a:gd name="connsiteX0" fmla="*/ 60623 w 121245"/>
                    <a:gd name="connsiteY0" fmla="*/ 37765 h 136878"/>
                    <a:gd name="connsiteX1" fmla="*/ 0 w 121245"/>
                    <a:gd name="connsiteY1" fmla="*/ 3124 h 136878"/>
                    <a:gd name="connsiteX2" fmla="*/ 60623 w 121245"/>
                    <a:gd name="connsiteY2" fmla="*/ 98388 h 136878"/>
                    <a:gd name="connsiteX3" fmla="*/ 121246 w 121245"/>
                    <a:gd name="connsiteY3" fmla="*/ 124369 h 136878"/>
                    <a:gd name="connsiteX4" fmla="*/ 60623 w 121245"/>
                    <a:gd name="connsiteY4" fmla="*/ 37765 h 136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36878">
                      <a:moveTo>
                        <a:pt x="60623" y="37765"/>
                      </a:moveTo>
                      <a:cubicBezTo>
                        <a:pt x="25982" y="3124"/>
                        <a:pt x="0" y="-5537"/>
                        <a:pt x="0" y="3124"/>
                      </a:cubicBezTo>
                      <a:cubicBezTo>
                        <a:pt x="0" y="20444"/>
                        <a:pt x="25982" y="63746"/>
                        <a:pt x="60623" y="98388"/>
                      </a:cubicBezTo>
                      <a:cubicBezTo>
                        <a:pt x="95264" y="133030"/>
                        <a:pt x="121246" y="150351"/>
                        <a:pt x="121246" y="124369"/>
                      </a:cubicBezTo>
                      <a:cubicBezTo>
                        <a:pt x="121246" y="107049"/>
                        <a:pt x="95264" y="72407"/>
                        <a:pt x="60623" y="37765"/>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544" name="Graphic 1">
                <a:extLst>
                  <a:ext uri="{FF2B5EF4-FFF2-40B4-BE49-F238E27FC236}">
                    <a16:creationId xmlns="" xmlns:a16="http://schemas.microsoft.com/office/drawing/2014/main" id="{902600E4-77C8-4CF7-A4DE-2C70DE28E9C4}"/>
                  </a:ext>
                </a:extLst>
              </p:cNvPr>
              <p:cNvGrpSpPr/>
              <p:nvPr/>
            </p:nvGrpSpPr>
            <p:grpSpPr>
              <a:xfrm>
                <a:off x="7152571" y="3717712"/>
                <a:ext cx="121245" cy="242491"/>
                <a:chOff x="7152571" y="3717712"/>
                <a:chExt cx="121245" cy="242491"/>
              </a:xfrm>
              <a:grpFill/>
            </p:grpSpPr>
            <p:sp>
              <p:nvSpPr>
                <p:cNvPr id="557" name="Freeform: Shape 556">
                  <a:extLst>
                    <a:ext uri="{FF2B5EF4-FFF2-40B4-BE49-F238E27FC236}">
                      <a16:creationId xmlns="" xmlns:a16="http://schemas.microsoft.com/office/drawing/2014/main" id="{33CF7FD9-6C77-4E40-A803-12DC26D785E7}"/>
                    </a:ext>
                  </a:extLst>
                </p:cNvPr>
                <p:cNvSpPr/>
                <p:nvPr/>
              </p:nvSpPr>
              <p:spPr>
                <a:xfrm>
                  <a:off x="7204534" y="3780500"/>
                  <a:ext cx="17320" cy="120420"/>
                </a:xfrm>
                <a:custGeom>
                  <a:avLst/>
                  <a:gdLst>
                    <a:gd name="connsiteX0" fmla="*/ 0 w 17320"/>
                    <a:gd name="connsiteY0" fmla="*/ 6495 h 120420"/>
                    <a:gd name="connsiteX1" fmla="*/ 0 w 17320"/>
                    <a:gd name="connsiteY1" fmla="*/ 110420 h 120420"/>
                    <a:gd name="connsiteX2" fmla="*/ 17321 w 17320"/>
                    <a:gd name="connsiteY2" fmla="*/ 110420 h 120420"/>
                    <a:gd name="connsiteX3" fmla="*/ 17321 w 17320"/>
                    <a:gd name="connsiteY3" fmla="*/ 6495 h 120420"/>
                    <a:gd name="connsiteX4" fmla="*/ 0 w 17320"/>
                    <a:gd name="connsiteY4" fmla="*/ 6495 h 120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20" h="120420">
                      <a:moveTo>
                        <a:pt x="0" y="6495"/>
                      </a:moveTo>
                      <a:cubicBezTo>
                        <a:pt x="0" y="41137"/>
                        <a:pt x="0" y="75779"/>
                        <a:pt x="0" y="110420"/>
                      </a:cubicBezTo>
                      <a:cubicBezTo>
                        <a:pt x="0" y="119081"/>
                        <a:pt x="17321" y="127741"/>
                        <a:pt x="17321" y="110420"/>
                      </a:cubicBezTo>
                      <a:cubicBezTo>
                        <a:pt x="17321" y="75779"/>
                        <a:pt x="17321" y="41137"/>
                        <a:pt x="17321" y="6495"/>
                      </a:cubicBezTo>
                      <a:cubicBezTo>
                        <a:pt x="17321" y="-2165"/>
                        <a:pt x="0" y="-2165"/>
                        <a:pt x="0" y="6495"/>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558" name="Freeform: Shape 557">
                  <a:extLst>
                    <a:ext uri="{FF2B5EF4-FFF2-40B4-BE49-F238E27FC236}">
                      <a16:creationId xmlns="" xmlns:a16="http://schemas.microsoft.com/office/drawing/2014/main" id="{77292663-43E2-4ADF-A0F5-BF618C4BE40C}"/>
                    </a:ext>
                  </a:extLst>
                </p:cNvPr>
                <p:cNvSpPr/>
                <p:nvPr/>
              </p:nvSpPr>
              <p:spPr>
                <a:xfrm>
                  <a:off x="7152571" y="3847618"/>
                  <a:ext cx="8660" cy="12247"/>
                </a:xfrm>
                <a:custGeom>
                  <a:avLst/>
                  <a:gdLst>
                    <a:gd name="connsiteX0" fmla="*/ 8661 w 8660"/>
                    <a:gd name="connsiteY0" fmla="*/ 0 h 12247"/>
                    <a:gd name="connsiteX1" fmla="*/ 0 w 8660"/>
                    <a:gd name="connsiteY1" fmla="*/ 8660 h 12247"/>
                    <a:gd name="connsiteX2" fmla="*/ 8661 w 8660"/>
                    <a:gd name="connsiteY2" fmla="*/ 0 h 12247"/>
                  </a:gdLst>
                  <a:ahLst/>
                  <a:cxnLst>
                    <a:cxn ang="0">
                      <a:pos x="connsiteX0" y="connsiteY0"/>
                    </a:cxn>
                    <a:cxn ang="0">
                      <a:pos x="connsiteX1" y="connsiteY1"/>
                    </a:cxn>
                    <a:cxn ang="0">
                      <a:pos x="connsiteX2" y="connsiteY2"/>
                    </a:cxn>
                  </a:cxnLst>
                  <a:rect l="l" t="t" r="r" b="b"/>
                  <a:pathLst>
                    <a:path w="8660" h="12247">
                      <a:moveTo>
                        <a:pt x="8661" y="0"/>
                      </a:moveTo>
                      <a:cubicBezTo>
                        <a:pt x="0" y="8660"/>
                        <a:pt x="0" y="8660"/>
                        <a:pt x="0" y="8660"/>
                      </a:cubicBezTo>
                      <a:cubicBezTo>
                        <a:pt x="0" y="17321"/>
                        <a:pt x="0" y="8660"/>
                        <a:pt x="8661" y="0"/>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559" name="Freeform: Shape 558">
                  <a:extLst>
                    <a:ext uri="{FF2B5EF4-FFF2-40B4-BE49-F238E27FC236}">
                      <a16:creationId xmlns="" xmlns:a16="http://schemas.microsoft.com/office/drawing/2014/main" id="{E019CFD7-906B-41A7-9014-B01DD8A22D08}"/>
                    </a:ext>
                  </a:extLst>
                </p:cNvPr>
                <p:cNvSpPr/>
                <p:nvPr/>
              </p:nvSpPr>
              <p:spPr>
                <a:xfrm>
                  <a:off x="7161232" y="3717712"/>
                  <a:ext cx="112585" cy="129906"/>
                </a:xfrm>
                <a:custGeom>
                  <a:avLst/>
                  <a:gdLst>
                    <a:gd name="connsiteX0" fmla="*/ 51962 w 112585"/>
                    <a:gd name="connsiteY0" fmla="*/ 69283 h 129906"/>
                    <a:gd name="connsiteX1" fmla="*/ 0 w 112585"/>
                    <a:gd name="connsiteY1" fmla="*/ 129906 h 129906"/>
                    <a:gd name="connsiteX2" fmla="*/ 51962 w 112585"/>
                    <a:gd name="connsiteY2" fmla="*/ 77944 h 129906"/>
                    <a:gd name="connsiteX3" fmla="*/ 112585 w 112585"/>
                    <a:gd name="connsiteY3" fmla="*/ 0 h 129906"/>
                    <a:gd name="connsiteX4" fmla="*/ 51962 w 112585"/>
                    <a:gd name="connsiteY4" fmla="*/ 69283 h 129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585" h="129906">
                      <a:moveTo>
                        <a:pt x="51962" y="69283"/>
                      </a:moveTo>
                      <a:cubicBezTo>
                        <a:pt x="34641" y="95265"/>
                        <a:pt x="8660" y="121246"/>
                        <a:pt x="0" y="129906"/>
                      </a:cubicBezTo>
                      <a:cubicBezTo>
                        <a:pt x="8660" y="121246"/>
                        <a:pt x="25981" y="95265"/>
                        <a:pt x="51962" y="77944"/>
                      </a:cubicBezTo>
                      <a:cubicBezTo>
                        <a:pt x="86604" y="43302"/>
                        <a:pt x="112585" y="8660"/>
                        <a:pt x="112585" y="0"/>
                      </a:cubicBezTo>
                      <a:cubicBezTo>
                        <a:pt x="112585" y="0"/>
                        <a:pt x="86604" y="25981"/>
                        <a:pt x="51962" y="69283"/>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560" name="Freeform: Shape 559">
                  <a:extLst>
                    <a:ext uri="{FF2B5EF4-FFF2-40B4-BE49-F238E27FC236}">
                      <a16:creationId xmlns="" xmlns:a16="http://schemas.microsoft.com/office/drawing/2014/main" id="{74441F5A-99F2-4F53-A29A-5E34688622CE}"/>
                    </a:ext>
                  </a:extLst>
                </p:cNvPr>
                <p:cNvSpPr/>
                <p:nvPr/>
              </p:nvSpPr>
              <p:spPr>
                <a:xfrm>
                  <a:off x="7152571" y="3818050"/>
                  <a:ext cx="8660" cy="12247"/>
                </a:xfrm>
                <a:custGeom>
                  <a:avLst/>
                  <a:gdLst>
                    <a:gd name="connsiteX0" fmla="*/ 8661 w 8660"/>
                    <a:gd name="connsiteY0" fmla="*/ 12248 h 12247"/>
                    <a:gd name="connsiteX1" fmla="*/ 0 w 8660"/>
                    <a:gd name="connsiteY1" fmla="*/ 3587 h 12247"/>
                    <a:gd name="connsiteX2" fmla="*/ 8661 w 8660"/>
                    <a:gd name="connsiteY2" fmla="*/ 12248 h 12247"/>
                  </a:gdLst>
                  <a:ahLst/>
                  <a:cxnLst>
                    <a:cxn ang="0">
                      <a:pos x="connsiteX0" y="connsiteY0"/>
                    </a:cxn>
                    <a:cxn ang="0">
                      <a:pos x="connsiteX1" y="connsiteY1"/>
                    </a:cxn>
                    <a:cxn ang="0">
                      <a:pos x="connsiteX2" y="connsiteY2"/>
                    </a:cxn>
                  </a:cxnLst>
                  <a:rect l="l" t="t" r="r" b="b"/>
                  <a:pathLst>
                    <a:path w="8660" h="12247">
                      <a:moveTo>
                        <a:pt x="8661" y="12248"/>
                      </a:moveTo>
                      <a:cubicBezTo>
                        <a:pt x="0" y="3587"/>
                        <a:pt x="0" y="-5073"/>
                        <a:pt x="0" y="3587"/>
                      </a:cubicBezTo>
                      <a:cubicBezTo>
                        <a:pt x="0" y="3587"/>
                        <a:pt x="0" y="3587"/>
                        <a:pt x="8661" y="12248"/>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561" name="Freeform: Shape 560">
                  <a:extLst>
                    <a:ext uri="{FF2B5EF4-FFF2-40B4-BE49-F238E27FC236}">
                      <a16:creationId xmlns="" xmlns:a16="http://schemas.microsoft.com/office/drawing/2014/main" id="{36DA6BAD-73CB-439C-B341-F4B2E5280AA5}"/>
                    </a:ext>
                  </a:extLst>
                </p:cNvPr>
                <p:cNvSpPr/>
                <p:nvPr/>
              </p:nvSpPr>
              <p:spPr>
                <a:xfrm>
                  <a:off x="7161232" y="3830298"/>
                  <a:ext cx="112585" cy="129906"/>
                </a:xfrm>
                <a:custGeom>
                  <a:avLst/>
                  <a:gdLst>
                    <a:gd name="connsiteX0" fmla="*/ 0 w 112585"/>
                    <a:gd name="connsiteY0" fmla="*/ 0 h 129906"/>
                    <a:gd name="connsiteX1" fmla="*/ 51962 w 112585"/>
                    <a:gd name="connsiteY1" fmla="*/ 60623 h 129906"/>
                    <a:gd name="connsiteX2" fmla="*/ 112585 w 112585"/>
                    <a:gd name="connsiteY2" fmla="*/ 129906 h 129906"/>
                    <a:gd name="connsiteX3" fmla="*/ 51962 w 112585"/>
                    <a:gd name="connsiteY3" fmla="*/ 51963 h 129906"/>
                    <a:gd name="connsiteX4" fmla="*/ 0 w 112585"/>
                    <a:gd name="connsiteY4" fmla="*/ 0 h 129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585" h="129906">
                      <a:moveTo>
                        <a:pt x="0" y="0"/>
                      </a:moveTo>
                      <a:cubicBezTo>
                        <a:pt x="8660" y="17321"/>
                        <a:pt x="25981" y="34642"/>
                        <a:pt x="51962" y="60623"/>
                      </a:cubicBezTo>
                      <a:cubicBezTo>
                        <a:pt x="86604" y="103925"/>
                        <a:pt x="112585" y="129906"/>
                        <a:pt x="112585" y="129906"/>
                      </a:cubicBezTo>
                      <a:cubicBezTo>
                        <a:pt x="112585" y="121246"/>
                        <a:pt x="86604" y="86604"/>
                        <a:pt x="51962" y="51963"/>
                      </a:cubicBezTo>
                      <a:cubicBezTo>
                        <a:pt x="34641" y="34642"/>
                        <a:pt x="17321" y="17321"/>
                        <a:pt x="0" y="0"/>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545" name="Graphic 1">
                <a:extLst>
                  <a:ext uri="{FF2B5EF4-FFF2-40B4-BE49-F238E27FC236}">
                    <a16:creationId xmlns="" xmlns:a16="http://schemas.microsoft.com/office/drawing/2014/main" id="{122F8C34-8394-4D0C-9839-06AAD28A0B3A}"/>
                  </a:ext>
                </a:extLst>
              </p:cNvPr>
              <p:cNvGrpSpPr/>
              <p:nvPr/>
            </p:nvGrpSpPr>
            <p:grpSpPr>
              <a:xfrm>
                <a:off x="6866777" y="3498949"/>
                <a:ext cx="121245" cy="684402"/>
                <a:chOff x="6866777" y="3498949"/>
                <a:chExt cx="121245" cy="684402"/>
              </a:xfrm>
              <a:grpFill/>
            </p:grpSpPr>
            <p:sp>
              <p:nvSpPr>
                <p:cNvPr id="554" name="Freeform: Shape 553">
                  <a:extLst>
                    <a:ext uri="{FF2B5EF4-FFF2-40B4-BE49-F238E27FC236}">
                      <a16:creationId xmlns="" xmlns:a16="http://schemas.microsoft.com/office/drawing/2014/main" id="{44DA8043-1451-48B5-83AF-0F2E4238FDBA}"/>
                    </a:ext>
                  </a:extLst>
                </p:cNvPr>
                <p:cNvSpPr/>
                <p:nvPr/>
              </p:nvSpPr>
              <p:spPr>
                <a:xfrm>
                  <a:off x="6918740" y="3546669"/>
                  <a:ext cx="17320" cy="579422"/>
                </a:xfrm>
                <a:custGeom>
                  <a:avLst/>
                  <a:gdLst>
                    <a:gd name="connsiteX0" fmla="*/ 0 w 17320"/>
                    <a:gd name="connsiteY0" fmla="*/ 6495 h 579422"/>
                    <a:gd name="connsiteX1" fmla="*/ 0 w 17320"/>
                    <a:gd name="connsiteY1" fmla="*/ 569423 h 579422"/>
                    <a:gd name="connsiteX2" fmla="*/ 17321 w 17320"/>
                    <a:gd name="connsiteY2" fmla="*/ 569423 h 579422"/>
                    <a:gd name="connsiteX3" fmla="*/ 17321 w 17320"/>
                    <a:gd name="connsiteY3" fmla="*/ 6495 h 579422"/>
                    <a:gd name="connsiteX4" fmla="*/ 0 w 17320"/>
                    <a:gd name="connsiteY4" fmla="*/ 6495 h 579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20" h="579422">
                      <a:moveTo>
                        <a:pt x="0" y="6495"/>
                      </a:moveTo>
                      <a:cubicBezTo>
                        <a:pt x="0" y="197025"/>
                        <a:pt x="0" y="378893"/>
                        <a:pt x="0" y="569423"/>
                      </a:cubicBezTo>
                      <a:cubicBezTo>
                        <a:pt x="0" y="578083"/>
                        <a:pt x="17321" y="586744"/>
                        <a:pt x="17321" y="569423"/>
                      </a:cubicBezTo>
                      <a:cubicBezTo>
                        <a:pt x="17321" y="378893"/>
                        <a:pt x="17321" y="197025"/>
                        <a:pt x="17321" y="6495"/>
                      </a:cubicBezTo>
                      <a:cubicBezTo>
                        <a:pt x="17321" y="-2165"/>
                        <a:pt x="0" y="-2165"/>
                        <a:pt x="0" y="6495"/>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555" name="Freeform: Shape 554">
                  <a:extLst>
                    <a:ext uri="{FF2B5EF4-FFF2-40B4-BE49-F238E27FC236}">
                      <a16:creationId xmlns="" xmlns:a16="http://schemas.microsoft.com/office/drawing/2014/main" id="{277CCECE-D45B-4CA0-BE3E-0B11E3DB27C6}"/>
                    </a:ext>
                  </a:extLst>
                </p:cNvPr>
                <p:cNvSpPr/>
                <p:nvPr/>
              </p:nvSpPr>
              <p:spPr>
                <a:xfrm>
                  <a:off x="6866777" y="4038148"/>
                  <a:ext cx="121245" cy="145204"/>
                </a:xfrm>
                <a:custGeom>
                  <a:avLst/>
                  <a:gdLst>
                    <a:gd name="connsiteX0" fmla="*/ 60623 w 121245"/>
                    <a:gd name="connsiteY0" fmla="*/ 51963 h 145204"/>
                    <a:gd name="connsiteX1" fmla="*/ 0 w 121245"/>
                    <a:gd name="connsiteY1" fmla="*/ 138567 h 145204"/>
                    <a:gd name="connsiteX2" fmla="*/ 60623 w 121245"/>
                    <a:gd name="connsiteY2" fmla="*/ 95265 h 145204"/>
                    <a:gd name="connsiteX3" fmla="*/ 121246 w 121245"/>
                    <a:gd name="connsiteY3" fmla="*/ 0 h 145204"/>
                    <a:gd name="connsiteX4" fmla="*/ 60623 w 121245"/>
                    <a:gd name="connsiteY4" fmla="*/ 51963 h 145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45204">
                      <a:moveTo>
                        <a:pt x="60623" y="51963"/>
                      </a:moveTo>
                      <a:cubicBezTo>
                        <a:pt x="25981" y="86604"/>
                        <a:pt x="0" y="121246"/>
                        <a:pt x="0" y="138567"/>
                      </a:cubicBezTo>
                      <a:cubicBezTo>
                        <a:pt x="0" y="155887"/>
                        <a:pt x="25981" y="138567"/>
                        <a:pt x="60623" y="95265"/>
                      </a:cubicBezTo>
                      <a:cubicBezTo>
                        <a:pt x="95264" y="51963"/>
                        <a:pt x="121246" y="17321"/>
                        <a:pt x="121246" y="0"/>
                      </a:cubicBezTo>
                      <a:cubicBezTo>
                        <a:pt x="121246" y="0"/>
                        <a:pt x="95264" y="17321"/>
                        <a:pt x="60623" y="51963"/>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556" name="Freeform: Shape 555">
                  <a:extLst>
                    <a:ext uri="{FF2B5EF4-FFF2-40B4-BE49-F238E27FC236}">
                      <a16:creationId xmlns="" xmlns:a16="http://schemas.microsoft.com/office/drawing/2014/main" id="{D18C67B2-E0EF-4C47-81E1-C4D6C9CCF16D}"/>
                    </a:ext>
                  </a:extLst>
                </p:cNvPr>
                <p:cNvSpPr/>
                <p:nvPr/>
              </p:nvSpPr>
              <p:spPr>
                <a:xfrm>
                  <a:off x="6866777" y="3498949"/>
                  <a:ext cx="121245" cy="134366"/>
                </a:xfrm>
                <a:custGeom>
                  <a:avLst/>
                  <a:gdLst>
                    <a:gd name="connsiteX0" fmla="*/ 0 w 121245"/>
                    <a:gd name="connsiteY0" fmla="*/ 2253 h 134366"/>
                    <a:gd name="connsiteX1" fmla="*/ 60623 w 121245"/>
                    <a:gd name="connsiteY1" fmla="*/ 88857 h 134366"/>
                    <a:gd name="connsiteX2" fmla="*/ 121246 w 121245"/>
                    <a:gd name="connsiteY2" fmla="*/ 132159 h 134366"/>
                    <a:gd name="connsiteX3" fmla="*/ 60623 w 121245"/>
                    <a:gd name="connsiteY3" fmla="*/ 36895 h 134366"/>
                    <a:gd name="connsiteX4" fmla="*/ 0 w 121245"/>
                    <a:gd name="connsiteY4" fmla="*/ 2253 h 134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34366">
                      <a:moveTo>
                        <a:pt x="0" y="2253"/>
                      </a:moveTo>
                      <a:cubicBezTo>
                        <a:pt x="0" y="19574"/>
                        <a:pt x="25981" y="54215"/>
                        <a:pt x="60623" y="88857"/>
                      </a:cubicBezTo>
                      <a:cubicBezTo>
                        <a:pt x="95264" y="123499"/>
                        <a:pt x="121246" y="140820"/>
                        <a:pt x="121246" y="132159"/>
                      </a:cubicBezTo>
                      <a:cubicBezTo>
                        <a:pt x="121246" y="123499"/>
                        <a:pt x="95264" y="80197"/>
                        <a:pt x="60623" y="36895"/>
                      </a:cubicBezTo>
                      <a:cubicBezTo>
                        <a:pt x="25981" y="10913"/>
                        <a:pt x="0" y="-6408"/>
                        <a:pt x="0" y="2253"/>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546" name="Graphic 1">
                <a:extLst>
                  <a:ext uri="{FF2B5EF4-FFF2-40B4-BE49-F238E27FC236}">
                    <a16:creationId xmlns="" xmlns:a16="http://schemas.microsoft.com/office/drawing/2014/main" id="{DD1A5FC2-2B48-49C7-A262-3D22FE6B9E2C}"/>
                  </a:ext>
                </a:extLst>
              </p:cNvPr>
              <p:cNvGrpSpPr/>
              <p:nvPr/>
            </p:nvGrpSpPr>
            <p:grpSpPr>
              <a:xfrm>
                <a:off x="6572323" y="3239224"/>
                <a:ext cx="122591" cy="1211490"/>
                <a:chOff x="6572323" y="3239224"/>
                <a:chExt cx="122591" cy="1211490"/>
              </a:xfrm>
              <a:grpFill/>
            </p:grpSpPr>
            <p:sp>
              <p:nvSpPr>
                <p:cNvPr id="551" name="Freeform: Shape 550">
                  <a:extLst>
                    <a:ext uri="{FF2B5EF4-FFF2-40B4-BE49-F238E27FC236}">
                      <a16:creationId xmlns="" xmlns:a16="http://schemas.microsoft.com/office/drawing/2014/main" id="{E01D3628-07F6-472C-9B4B-53B245509742}"/>
                    </a:ext>
                  </a:extLst>
                </p:cNvPr>
                <p:cNvSpPr/>
                <p:nvPr/>
              </p:nvSpPr>
              <p:spPr>
                <a:xfrm>
                  <a:off x="6624285" y="3271701"/>
                  <a:ext cx="19088" cy="1131524"/>
                </a:xfrm>
                <a:custGeom>
                  <a:avLst/>
                  <a:gdLst>
                    <a:gd name="connsiteX0" fmla="*/ 0 w 19088"/>
                    <a:gd name="connsiteY0" fmla="*/ 12991 h 1131524"/>
                    <a:gd name="connsiteX1" fmla="*/ 0 w 19088"/>
                    <a:gd name="connsiteY1" fmla="*/ 1121524 h 1131524"/>
                    <a:gd name="connsiteX2" fmla="*/ 17321 w 19088"/>
                    <a:gd name="connsiteY2" fmla="*/ 1121524 h 1131524"/>
                    <a:gd name="connsiteX3" fmla="*/ 17321 w 19088"/>
                    <a:gd name="connsiteY3" fmla="*/ 12991 h 1131524"/>
                    <a:gd name="connsiteX4" fmla="*/ 0 w 19088"/>
                    <a:gd name="connsiteY4" fmla="*/ 12991 h 1131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88" h="1131524">
                      <a:moveTo>
                        <a:pt x="0" y="12991"/>
                      </a:moveTo>
                      <a:cubicBezTo>
                        <a:pt x="0" y="385389"/>
                        <a:pt x="0" y="749126"/>
                        <a:pt x="0" y="1121524"/>
                      </a:cubicBezTo>
                      <a:cubicBezTo>
                        <a:pt x="0" y="1130185"/>
                        <a:pt x="17321" y="1138845"/>
                        <a:pt x="17321" y="1121524"/>
                      </a:cubicBezTo>
                      <a:cubicBezTo>
                        <a:pt x="17321" y="749126"/>
                        <a:pt x="17321" y="385389"/>
                        <a:pt x="17321" y="12991"/>
                      </a:cubicBezTo>
                      <a:cubicBezTo>
                        <a:pt x="25982" y="-4330"/>
                        <a:pt x="0" y="-4330"/>
                        <a:pt x="0" y="12991"/>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552" name="Freeform: Shape 551">
                  <a:extLst>
                    <a:ext uri="{FF2B5EF4-FFF2-40B4-BE49-F238E27FC236}">
                      <a16:creationId xmlns="" xmlns:a16="http://schemas.microsoft.com/office/drawing/2014/main" id="{DB2FFC25-8A8F-4193-8AA8-AC00DB0DA84F}"/>
                    </a:ext>
                  </a:extLst>
                </p:cNvPr>
                <p:cNvSpPr/>
                <p:nvPr/>
              </p:nvSpPr>
              <p:spPr>
                <a:xfrm>
                  <a:off x="6572323" y="4313116"/>
                  <a:ext cx="122591" cy="137598"/>
                </a:xfrm>
                <a:custGeom>
                  <a:avLst/>
                  <a:gdLst>
                    <a:gd name="connsiteX0" fmla="*/ 60623 w 122591"/>
                    <a:gd name="connsiteY0" fmla="*/ 19486 h 137598"/>
                    <a:gd name="connsiteX1" fmla="*/ 0 w 122591"/>
                    <a:gd name="connsiteY1" fmla="*/ 114751 h 137598"/>
                    <a:gd name="connsiteX2" fmla="*/ 60623 w 122591"/>
                    <a:gd name="connsiteY2" fmla="*/ 114751 h 137598"/>
                    <a:gd name="connsiteX3" fmla="*/ 121246 w 122591"/>
                    <a:gd name="connsiteY3" fmla="*/ 19486 h 137598"/>
                    <a:gd name="connsiteX4" fmla="*/ 60623 w 122591"/>
                    <a:gd name="connsiteY4" fmla="*/ 19486 h 137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91" h="137598">
                      <a:moveTo>
                        <a:pt x="60623" y="19486"/>
                      </a:moveTo>
                      <a:cubicBezTo>
                        <a:pt x="25982" y="45467"/>
                        <a:pt x="0" y="80109"/>
                        <a:pt x="0" y="114751"/>
                      </a:cubicBezTo>
                      <a:cubicBezTo>
                        <a:pt x="0" y="140732"/>
                        <a:pt x="25982" y="149392"/>
                        <a:pt x="60623" y="114751"/>
                      </a:cubicBezTo>
                      <a:cubicBezTo>
                        <a:pt x="95264" y="88769"/>
                        <a:pt x="121246" y="45467"/>
                        <a:pt x="121246" y="19486"/>
                      </a:cubicBezTo>
                      <a:cubicBezTo>
                        <a:pt x="129906" y="-6495"/>
                        <a:pt x="95264" y="-6495"/>
                        <a:pt x="60623" y="19486"/>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553" name="Freeform: Shape 552">
                  <a:extLst>
                    <a:ext uri="{FF2B5EF4-FFF2-40B4-BE49-F238E27FC236}">
                      <a16:creationId xmlns="" xmlns:a16="http://schemas.microsoft.com/office/drawing/2014/main" id="{9730C18A-A917-4E8F-932C-1A0D971EABA6}"/>
                    </a:ext>
                  </a:extLst>
                </p:cNvPr>
                <p:cNvSpPr/>
                <p:nvPr/>
              </p:nvSpPr>
              <p:spPr>
                <a:xfrm>
                  <a:off x="6572323" y="3239224"/>
                  <a:ext cx="122591" cy="134236"/>
                </a:xfrm>
                <a:custGeom>
                  <a:avLst/>
                  <a:gdLst>
                    <a:gd name="connsiteX0" fmla="*/ 60623 w 122591"/>
                    <a:gd name="connsiteY0" fmla="*/ 19486 h 134236"/>
                    <a:gd name="connsiteX1" fmla="*/ 0 w 122591"/>
                    <a:gd name="connsiteY1" fmla="*/ 19486 h 134236"/>
                    <a:gd name="connsiteX2" fmla="*/ 60623 w 122591"/>
                    <a:gd name="connsiteY2" fmla="*/ 114751 h 134236"/>
                    <a:gd name="connsiteX3" fmla="*/ 121246 w 122591"/>
                    <a:gd name="connsiteY3" fmla="*/ 114751 h 134236"/>
                    <a:gd name="connsiteX4" fmla="*/ 60623 w 122591"/>
                    <a:gd name="connsiteY4" fmla="*/ 19486 h 134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91" h="134236">
                      <a:moveTo>
                        <a:pt x="60623" y="19486"/>
                      </a:moveTo>
                      <a:cubicBezTo>
                        <a:pt x="25982" y="-6495"/>
                        <a:pt x="0" y="-6495"/>
                        <a:pt x="0" y="19486"/>
                      </a:cubicBezTo>
                      <a:cubicBezTo>
                        <a:pt x="0" y="45467"/>
                        <a:pt x="25982" y="88769"/>
                        <a:pt x="60623" y="114751"/>
                      </a:cubicBezTo>
                      <a:cubicBezTo>
                        <a:pt x="95264" y="140732"/>
                        <a:pt x="121246" y="140732"/>
                        <a:pt x="121246" y="114751"/>
                      </a:cubicBezTo>
                      <a:cubicBezTo>
                        <a:pt x="129906" y="88769"/>
                        <a:pt x="95264" y="45467"/>
                        <a:pt x="60623" y="19486"/>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547" name="Graphic 1">
                <a:extLst>
                  <a:ext uri="{FF2B5EF4-FFF2-40B4-BE49-F238E27FC236}">
                    <a16:creationId xmlns="" xmlns:a16="http://schemas.microsoft.com/office/drawing/2014/main" id="{B1752544-1444-4F9E-8804-B06B8F88214D}"/>
                  </a:ext>
                </a:extLst>
              </p:cNvPr>
              <p:cNvGrpSpPr/>
              <p:nvPr/>
            </p:nvGrpSpPr>
            <p:grpSpPr>
              <a:xfrm>
                <a:off x="6286529" y="3091955"/>
                <a:ext cx="121245" cy="1497312"/>
                <a:chOff x="6286529" y="3091955"/>
                <a:chExt cx="121245" cy="1497312"/>
              </a:xfrm>
              <a:grpFill/>
            </p:grpSpPr>
            <p:sp>
              <p:nvSpPr>
                <p:cNvPr id="548" name="Freeform: Shape 547">
                  <a:extLst>
                    <a:ext uri="{FF2B5EF4-FFF2-40B4-BE49-F238E27FC236}">
                      <a16:creationId xmlns="" xmlns:a16="http://schemas.microsoft.com/office/drawing/2014/main" id="{420F295A-D99A-40D3-80A3-ADCE4B6D6721}"/>
                    </a:ext>
                  </a:extLst>
                </p:cNvPr>
                <p:cNvSpPr/>
                <p:nvPr/>
              </p:nvSpPr>
              <p:spPr>
                <a:xfrm>
                  <a:off x="6338492" y="3115813"/>
                  <a:ext cx="17320" cy="1443299"/>
                </a:xfrm>
                <a:custGeom>
                  <a:avLst/>
                  <a:gdLst>
                    <a:gd name="connsiteX0" fmla="*/ 0 w 17320"/>
                    <a:gd name="connsiteY0" fmla="*/ 12991 h 1443299"/>
                    <a:gd name="connsiteX1" fmla="*/ 0 w 17320"/>
                    <a:gd name="connsiteY1" fmla="*/ 1433299 h 1443299"/>
                    <a:gd name="connsiteX2" fmla="*/ 17321 w 17320"/>
                    <a:gd name="connsiteY2" fmla="*/ 1433299 h 1443299"/>
                    <a:gd name="connsiteX3" fmla="*/ 17321 w 17320"/>
                    <a:gd name="connsiteY3" fmla="*/ 12991 h 1443299"/>
                    <a:gd name="connsiteX4" fmla="*/ 0 w 17320"/>
                    <a:gd name="connsiteY4" fmla="*/ 12991 h 1443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20" h="1443299">
                      <a:moveTo>
                        <a:pt x="0" y="12991"/>
                      </a:moveTo>
                      <a:cubicBezTo>
                        <a:pt x="0" y="489314"/>
                        <a:pt x="0" y="956976"/>
                        <a:pt x="0" y="1433299"/>
                      </a:cubicBezTo>
                      <a:cubicBezTo>
                        <a:pt x="0" y="1441960"/>
                        <a:pt x="17321" y="1450620"/>
                        <a:pt x="17321" y="1433299"/>
                      </a:cubicBezTo>
                      <a:cubicBezTo>
                        <a:pt x="17321" y="956976"/>
                        <a:pt x="17321" y="489314"/>
                        <a:pt x="17321" y="12991"/>
                      </a:cubicBezTo>
                      <a:cubicBezTo>
                        <a:pt x="17321" y="-4330"/>
                        <a:pt x="0" y="-4330"/>
                        <a:pt x="0" y="12991"/>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549" name="Freeform: Shape 548">
                  <a:extLst>
                    <a:ext uri="{FF2B5EF4-FFF2-40B4-BE49-F238E27FC236}">
                      <a16:creationId xmlns="" xmlns:a16="http://schemas.microsoft.com/office/drawing/2014/main" id="{B7A3EDF3-6D86-497F-B771-3AE62DAB2805}"/>
                    </a:ext>
                  </a:extLst>
                </p:cNvPr>
                <p:cNvSpPr/>
                <p:nvPr/>
              </p:nvSpPr>
              <p:spPr>
                <a:xfrm>
                  <a:off x="6286529" y="4460301"/>
                  <a:ext cx="121245" cy="128966"/>
                </a:xfrm>
                <a:custGeom>
                  <a:avLst/>
                  <a:gdLst>
                    <a:gd name="connsiteX0" fmla="*/ 60623 w 121245"/>
                    <a:gd name="connsiteY0" fmla="*/ 2207 h 128966"/>
                    <a:gd name="connsiteX1" fmla="*/ 0 w 121245"/>
                    <a:gd name="connsiteY1" fmla="*/ 80151 h 128966"/>
                    <a:gd name="connsiteX2" fmla="*/ 60623 w 121245"/>
                    <a:gd name="connsiteY2" fmla="*/ 123453 h 128966"/>
                    <a:gd name="connsiteX3" fmla="*/ 121246 w 121245"/>
                    <a:gd name="connsiteY3" fmla="*/ 45509 h 128966"/>
                    <a:gd name="connsiteX4" fmla="*/ 60623 w 121245"/>
                    <a:gd name="connsiteY4" fmla="*/ 2207 h 128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28966">
                      <a:moveTo>
                        <a:pt x="60623" y="2207"/>
                      </a:moveTo>
                      <a:cubicBezTo>
                        <a:pt x="25982" y="10867"/>
                        <a:pt x="0" y="45509"/>
                        <a:pt x="0" y="80151"/>
                      </a:cubicBezTo>
                      <a:cubicBezTo>
                        <a:pt x="0" y="114793"/>
                        <a:pt x="25982" y="140774"/>
                        <a:pt x="60623" y="123453"/>
                      </a:cubicBezTo>
                      <a:cubicBezTo>
                        <a:pt x="95265" y="114793"/>
                        <a:pt x="121246" y="71490"/>
                        <a:pt x="121246" y="45509"/>
                      </a:cubicBezTo>
                      <a:cubicBezTo>
                        <a:pt x="121246" y="10867"/>
                        <a:pt x="95265" y="-6453"/>
                        <a:pt x="60623" y="2207"/>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550" name="Freeform: Shape 549">
                  <a:extLst>
                    <a:ext uri="{FF2B5EF4-FFF2-40B4-BE49-F238E27FC236}">
                      <a16:creationId xmlns="" xmlns:a16="http://schemas.microsoft.com/office/drawing/2014/main" id="{DD715FC3-EE53-4542-8CD7-FD8E6609F0F2}"/>
                    </a:ext>
                  </a:extLst>
                </p:cNvPr>
                <p:cNvSpPr/>
                <p:nvPr/>
              </p:nvSpPr>
              <p:spPr>
                <a:xfrm>
                  <a:off x="6286529" y="3091955"/>
                  <a:ext cx="121245" cy="125659"/>
                </a:xfrm>
                <a:custGeom>
                  <a:avLst/>
                  <a:gdLst>
                    <a:gd name="connsiteX0" fmla="*/ 60623 w 121245"/>
                    <a:gd name="connsiteY0" fmla="*/ 2207 h 125659"/>
                    <a:gd name="connsiteX1" fmla="*/ 0 w 121245"/>
                    <a:gd name="connsiteY1" fmla="*/ 45509 h 125659"/>
                    <a:gd name="connsiteX2" fmla="*/ 60623 w 121245"/>
                    <a:gd name="connsiteY2" fmla="*/ 123453 h 125659"/>
                    <a:gd name="connsiteX3" fmla="*/ 121246 w 121245"/>
                    <a:gd name="connsiteY3" fmla="*/ 80151 h 125659"/>
                    <a:gd name="connsiteX4" fmla="*/ 60623 w 121245"/>
                    <a:gd name="connsiteY4" fmla="*/ 2207 h 125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25659">
                      <a:moveTo>
                        <a:pt x="60623" y="2207"/>
                      </a:moveTo>
                      <a:cubicBezTo>
                        <a:pt x="25982" y="-6453"/>
                        <a:pt x="0" y="10867"/>
                        <a:pt x="0" y="45509"/>
                      </a:cubicBezTo>
                      <a:cubicBezTo>
                        <a:pt x="0" y="80151"/>
                        <a:pt x="25982" y="114792"/>
                        <a:pt x="60623" y="123453"/>
                      </a:cubicBezTo>
                      <a:cubicBezTo>
                        <a:pt x="95265" y="132113"/>
                        <a:pt x="121246" y="114792"/>
                        <a:pt x="121246" y="80151"/>
                      </a:cubicBezTo>
                      <a:cubicBezTo>
                        <a:pt x="121246" y="54169"/>
                        <a:pt x="95265" y="10867"/>
                        <a:pt x="60623" y="2207"/>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grpSp>
    </p:spTree>
    <p:extLst>
      <p:ext uri="{BB962C8B-B14F-4D97-AF65-F5344CB8AC3E}">
        <p14:creationId xmlns:p14="http://schemas.microsoft.com/office/powerpoint/2010/main" val="8023783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2_Utterly Blank">
    <p:spTree>
      <p:nvGrpSpPr>
        <p:cNvPr id="1" name=""/>
        <p:cNvGrpSpPr/>
        <p:nvPr/>
      </p:nvGrpSpPr>
      <p:grpSpPr>
        <a:xfrm>
          <a:off x="0" y="0"/>
          <a:ext cx="0" cy="0"/>
          <a:chOff x="0" y="0"/>
          <a:chExt cx="0" cy="0"/>
        </a:xfrm>
      </p:grpSpPr>
      <p:sp>
        <p:nvSpPr>
          <p:cNvPr id="2" name="Rectangle 18">
            <a:extLst>
              <a:ext uri="{FF2B5EF4-FFF2-40B4-BE49-F238E27FC236}">
                <a16:creationId xmlns="" xmlns:a16="http://schemas.microsoft.com/office/drawing/2014/main" id="{EC23726F-899C-4D2F-9B92-56857361E210}"/>
              </a:ext>
            </a:extLst>
          </p:cNvPr>
          <p:cNvSpPr/>
          <p:nvPr userDrawn="1"/>
        </p:nvSpPr>
        <p:spPr>
          <a:xfrm>
            <a:off x="0" y="4"/>
            <a:ext cx="9144000" cy="6857999"/>
          </a:xfrm>
          <a:prstGeom prst="rect">
            <a:avLst/>
          </a:prstGeom>
          <a:solidFill>
            <a:schemeClr val="bg1">
              <a:lumMod val="95000"/>
            </a:schemeClr>
          </a:solidFill>
          <a:ln>
            <a:noFill/>
          </a:ln>
          <a:effectLst>
            <a:innerShdw blurRad="977900" dist="698500" dir="13500000">
              <a:prstClr val="black">
                <a:alpha val="12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en-US" sz="2400" dirty="0">
              <a:solidFill>
                <a:prstClr val="white"/>
              </a:solidFill>
            </a:endParaRPr>
          </a:p>
        </p:txBody>
      </p:sp>
      <p:grpSp>
        <p:nvGrpSpPr>
          <p:cNvPr id="24" name="Group 23">
            <a:extLst>
              <a:ext uri="{FF2B5EF4-FFF2-40B4-BE49-F238E27FC236}">
                <a16:creationId xmlns="" xmlns:a16="http://schemas.microsoft.com/office/drawing/2014/main" id="{480D62E5-8451-4208-9507-3E7AD0EF9C38}"/>
              </a:ext>
            </a:extLst>
          </p:cNvPr>
          <p:cNvGrpSpPr/>
          <p:nvPr userDrawn="1"/>
        </p:nvGrpSpPr>
        <p:grpSpPr>
          <a:xfrm>
            <a:off x="1115616" y="-2427"/>
            <a:ext cx="1620753" cy="6860427"/>
            <a:chOff x="-820264" y="-532023"/>
            <a:chExt cx="5361218" cy="7922045"/>
          </a:xfrm>
        </p:grpSpPr>
        <p:sp>
          <p:nvSpPr>
            <p:cNvPr id="25" name="Freeform: Shape 24">
              <a:extLst>
                <a:ext uri="{FF2B5EF4-FFF2-40B4-BE49-F238E27FC236}">
                  <a16:creationId xmlns="" xmlns:a16="http://schemas.microsoft.com/office/drawing/2014/main" id="{6D21352B-D194-4167-AC43-55EDB61FB584}"/>
                </a:ext>
              </a:extLst>
            </p:cNvPr>
            <p:cNvSpPr/>
            <p:nvPr/>
          </p:nvSpPr>
          <p:spPr>
            <a:xfrm flipH="1">
              <a:off x="-807564" y="-532023"/>
              <a:ext cx="5348518" cy="7922045"/>
            </a:xfrm>
            <a:custGeom>
              <a:avLst/>
              <a:gdLst>
                <a:gd name="connsiteX0" fmla="*/ 0 w 2006600"/>
                <a:gd name="connsiteY0" fmla="*/ 1841500 h 3708400"/>
                <a:gd name="connsiteX1" fmla="*/ 2006600 w 2006600"/>
                <a:gd name="connsiteY1" fmla="*/ 0 h 3708400"/>
                <a:gd name="connsiteX2" fmla="*/ 2006600 w 2006600"/>
                <a:gd name="connsiteY2" fmla="*/ 3708400 h 3708400"/>
                <a:gd name="connsiteX3" fmla="*/ 0 w 2006600"/>
                <a:gd name="connsiteY3" fmla="*/ 1841500 h 3708400"/>
              </a:gdLst>
              <a:ahLst/>
              <a:cxnLst>
                <a:cxn ang="0">
                  <a:pos x="connsiteX0" y="connsiteY0"/>
                </a:cxn>
                <a:cxn ang="0">
                  <a:pos x="connsiteX1" y="connsiteY1"/>
                </a:cxn>
                <a:cxn ang="0">
                  <a:pos x="connsiteX2" y="connsiteY2"/>
                </a:cxn>
                <a:cxn ang="0">
                  <a:pos x="connsiteX3" y="connsiteY3"/>
                </a:cxn>
              </a:cxnLst>
              <a:rect l="l" t="t" r="r" b="b"/>
              <a:pathLst>
                <a:path w="2006600" h="3708400">
                  <a:moveTo>
                    <a:pt x="0" y="1841500"/>
                  </a:moveTo>
                  <a:lnTo>
                    <a:pt x="2006600" y="0"/>
                  </a:lnTo>
                  <a:lnTo>
                    <a:pt x="2006600" y="3708400"/>
                  </a:lnTo>
                  <a:lnTo>
                    <a:pt x="0" y="1841500"/>
                  </a:lnTo>
                  <a:close/>
                </a:path>
              </a:pathLst>
            </a:custGeom>
            <a:solidFill>
              <a:srgbClr val="002060">
                <a:alpha val="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ru-RU" sz="2400" dirty="0">
                <a:solidFill>
                  <a:prstClr val="white"/>
                </a:solidFill>
              </a:endParaRPr>
            </a:p>
          </p:txBody>
        </p:sp>
        <p:sp>
          <p:nvSpPr>
            <p:cNvPr id="26" name="Freeform: Shape 25">
              <a:extLst>
                <a:ext uri="{FF2B5EF4-FFF2-40B4-BE49-F238E27FC236}">
                  <a16:creationId xmlns="" xmlns:a16="http://schemas.microsoft.com/office/drawing/2014/main" id="{09921CD0-BD92-4763-A017-8E467E29CA1C}"/>
                </a:ext>
              </a:extLst>
            </p:cNvPr>
            <p:cNvSpPr/>
            <p:nvPr/>
          </p:nvSpPr>
          <p:spPr>
            <a:xfrm flipH="1">
              <a:off x="-807564" y="0"/>
              <a:ext cx="4675418" cy="6925072"/>
            </a:xfrm>
            <a:custGeom>
              <a:avLst/>
              <a:gdLst>
                <a:gd name="connsiteX0" fmla="*/ 0 w 2006600"/>
                <a:gd name="connsiteY0" fmla="*/ 1841500 h 3708400"/>
                <a:gd name="connsiteX1" fmla="*/ 2006600 w 2006600"/>
                <a:gd name="connsiteY1" fmla="*/ 0 h 3708400"/>
                <a:gd name="connsiteX2" fmla="*/ 2006600 w 2006600"/>
                <a:gd name="connsiteY2" fmla="*/ 3708400 h 3708400"/>
                <a:gd name="connsiteX3" fmla="*/ 0 w 2006600"/>
                <a:gd name="connsiteY3" fmla="*/ 1841500 h 3708400"/>
              </a:gdLst>
              <a:ahLst/>
              <a:cxnLst>
                <a:cxn ang="0">
                  <a:pos x="connsiteX0" y="connsiteY0"/>
                </a:cxn>
                <a:cxn ang="0">
                  <a:pos x="connsiteX1" y="connsiteY1"/>
                </a:cxn>
                <a:cxn ang="0">
                  <a:pos x="connsiteX2" y="connsiteY2"/>
                </a:cxn>
                <a:cxn ang="0">
                  <a:pos x="connsiteX3" y="connsiteY3"/>
                </a:cxn>
              </a:cxnLst>
              <a:rect l="l" t="t" r="r" b="b"/>
              <a:pathLst>
                <a:path w="2006600" h="3708400">
                  <a:moveTo>
                    <a:pt x="0" y="1841500"/>
                  </a:moveTo>
                  <a:lnTo>
                    <a:pt x="2006600" y="0"/>
                  </a:lnTo>
                  <a:lnTo>
                    <a:pt x="2006600" y="3708400"/>
                  </a:lnTo>
                  <a:lnTo>
                    <a:pt x="0" y="1841500"/>
                  </a:lnTo>
                  <a:close/>
                </a:path>
              </a:pathLst>
            </a:custGeom>
            <a:solidFill>
              <a:srgbClr val="002060">
                <a:alpha val="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ru-RU" sz="2400">
                <a:solidFill>
                  <a:prstClr val="white"/>
                </a:solidFill>
              </a:endParaRPr>
            </a:p>
          </p:txBody>
        </p:sp>
        <p:sp>
          <p:nvSpPr>
            <p:cNvPr id="27" name="Freeform: Shape 26">
              <a:extLst>
                <a:ext uri="{FF2B5EF4-FFF2-40B4-BE49-F238E27FC236}">
                  <a16:creationId xmlns="" xmlns:a16="http://schemas.microsoft.com/office/drawing/2014/main" id="{255EE215-328A-4B19-91D8-1102247A49B2}"/>
                </a:ext>
              </a:extLst>
            </p:cNvPr>
            <p:cNvSpPr/>
            <p:nvPr/>
          </p:nvSpPr>
          <p:spPr>
            <a:xfrm flipH="1">
              <a:off x="-807564" y="447480"/>
              <a:ext cx="4025909" cy="5963040"/>
            </a:xfrm>
            <a:custGeom>
              <a:avLst/>
              <a:gdLst>
                <a:gd name="connsiteX0" fmla="*/ 0 w 2006600"/>
                <a:gd name="connsiteY0" fmla="*/ 1841500 h 3708400"/>
                <a:gd name="connsiteX1" fmla="*/ 2006600 w 2006600"/>
                <a:gd name="connsiteY1" fmla="*/ 0 h 3708400"/>
                <a:gd name="connsiteX2" fmla="*/ 2006600 w 2006600"/>
                <a:gd name="connsiteY2" fmla="*/ 3708400 h 3708400"/>
                <a:gd name="connsiteX3" fmla="*/ 0 w 2006600"/>
                <a:gd name="connsiteY3" fmla="*/ 1841500 h 3708400"/>
              </a:gdLst>
              <a:ahLst/>
              <a:cxnLst>
                <a:cxn ang="0">
                  <a:pos x="connsiteX0" y="connsiteY0"/>
                </a:cxn>
                <a:cxn ang="0">
                  <a:pos x="connsiteX1" y="connsiteY1"/>
                </a:cxn>
                <a:cxn ang="0">
                  <a:pos x="connsiteX2" y="connsiteY2"/>
                </a:cxn>
                <a:cxn ang="0">
                  <a:pos x="connsiteX3" y="connsiteY3"/>
                </a:cxn>
              </a:cxnLst>
              <a:rect l="l" t="t" r="r" b="b"/>
              <a:pathLst>
                <a:path w="2006600" h="3708400">
                  <a:moveTo>
                    <a:pt x="0" y="1841500"/>
                  </a:moveTo>
                  <a:lnTo>
                    <a:pt x="2006600" y="0"/>
                  </a:lnTo>
                  <a:lnTo>
                    <a:pt x="2006600" y="3708400"/>
                  </a:lnTo>
                  <a:lnTo>
                    <a:pt x="0" y="1841500"/>
                  </a:lnTo>
                  <a:close/>
                </a:path>
              </a:pathLst>
            </a:custGeom>
            <a:solidFill>
              <a:srgbClr val="002060">
                <a:alpha val="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ru-RU" sz="2400">
                <a:solidFill>
                  <a:prstClr val="white"/>
                </a:solidFill>
              </a:endParaRPr>
            </a:p>
          </p:txBody>
        </p:sp>
        <p:sp>
          <p:nvSpPr>
            <p:cNvPr id="28" name="Freeform: Shape 27">
              <a:extLst>
                <a:ext uri="{FF2B5EF4-FFF2-40B4-BE49-F238E27FC236}">
                  <a16:creationId xmlns="" xmlns:a16="http://schemas.microsoft.com/office/drawing/2014/main" id="{DB10562A-A89A-44D4-8730-BF90E4F5D9FA}"/>
                </a:ext>
              </a:extLst>
            </p:cNvPr>
            <p:cNvSpPr/>
            <p:nvPr/>
          </p:nvSpPr>
          <p:spPr>
            <a:xfrm flipH="1">
              <a:off x="-820263" y="959216"/>
              <a:ext cx="3334917" cy="4939568"/>
            </a:xfrm>
            <a:custGeom>
              <a:avLst/>
              <a:gdLst>
                <a:gd name="connsiteX0" fmla="*/ 0 w 2006600"/>
                <a:gd name="connsiteY0" fmla="*/ 1841500 h 3708400"/>
                <a:gd name="connsiteX1" fmla="*/ 2006600 w 2006600"/>
                <a:gd name="connsiteY1" fmla="*/ 0 h 3708400"/>
                <a:gd name="connsiteX2" fmla="*/ 2006600 w 2006600"/>
                <a:gd name="connsiteY2" fmla="*/ 3708400 h 3708400"/>
                <a:gd name="connsiteX3" fmla="*/ 0 w 2006600"/>
                <a:gd name="connsiteY3" fmla="*/ 1841500 h 3708400"/>
              </a:gdLst>
              <a:ahLst/>
              <a:cxnLst>
                <a:cxn ang="0">
                  <a:pos x="connsiteX0" y="connsiteY0"/>
                </a:cxn>
                <a:cxn ang="0">
                  <a:pos x="connsiteX1" y="connsiteY1"/>
                </a:cxn>
                <a:cxn ang="0">
                  <a:pos x="connsiteX2" y="connsiteY2"/>
                </a:cxn>
                <a:cxn ang="0">
                  <a:pos x="connsiteX3" y="connsiteY3"/>
                </a:cxn>
              </a:cxnLst>
              <a:rect l="l" t="t" r="r" b="b"/>
              <a:pathLst>
                <a:path w="2006600" h="3708400">
                  <a:moveTo>
                    <a:pt x="0" y="1841500"/>
                  </a:moveTo>
                  <a:lnTo>
                    <a:pt x="2006600" y="0"/>
                  </a:lnTo>
                  <a:lnTo>
                    <a:pt x="2006600" y="3708400"/>
                  </a:lnTo>
                  <a:lnTo>
                    <a:pt x="0" y="1841500"/>
                  </a:lnTo>
                  <a:close/>
                </a:path>
              </a:pathLst>
            </a:custGeom>
            <a:solidFill>
              <a:srgbClr val="002060">
                <a:alpha val="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ru-RU" sz="2400">
                <a:solidFill>
                  <a:prstClr val="white"/>
                </a:solidFill>
              </a:endParaRPr>
            </a:p>
          </p:txBody>
        </p:sp>
        <p:sp>
          <p:nvSpPr>
            <p:cNvPr id="29" name="Freeform: Shape 28">
              <a:extLst>
                <a:ext uri="{FF2B5EF4-FFF2-40B4-BE49-F238E27FC236}">
                  <a16:creationId xmlns="" xmlns:a16="http://schemas.microsoft.com/office/drawing/2014/main" id="{E46C9DE9-F272-46F4-8FB3-9A1460DDCE56}"/>
                </a:ext>
              </a:extLst>
            </p:cNvPr>
            <p:cNvSpPr/>
            <p:nvPr/>
          </p:nvSpPr>
          <p:spPr>
            <a:xfrm flipH="1">
              <a:off x="-820264" y="1574800"/>
              <a:ext cx="2670759" cy="3708400"/>
            </a:xfrm>
            <a:custGeom>
              <a:avLst/>
              <a:gdLst>
                <a:gd name="connsiteX0" fmla="*/ 0 w 2006600"/>
                <a:gd name="connsiteY0" fmla="*/ 1841500 h 3708400"/>
                <a:gd name="connsiteX1" fmla="*/ 2006600 w 2006600"/>
                <a:gd name="connsiteY1" fmla="*/ 0 h 3708400"/>
                <a:gd name="connsiteX2" fmla="*/ 2006600 w 2006600"/>
                <a:gd name="connsiteY2" fmla="*/ 3708400 h 3708400"/>
                <a:gd name="connsiteX3" fmla="*/ 0 w 2006600"/>
                <a:gd name="connsiteY3" fmla="*/ 1841500 h 3708400"/>
              </a:gdLst>
              <a:ahLst/>
              <a:cxnLst>
                <a:cxn ang="0">
                  <a:pos x="connsiteX0" y="connsiteY0"/>
                </a:cxn>
                <a:cxn ang="0">
                  <a:pos x="connsiteX1" y="connsiteY1"/>
                </a:cxn>
                <a:cxn ang="0">
                  <a:pos x="connsiteX2" y="connsiteY2"/>
                </a:cxn>
                <a:cxn ang="0">
                  <a:pos x="connsiteX3" y="connsiteY3"/>
                </a:cxn>
              </a:cxnLst>
              <a:rect l="l" t="t" r="r" b="b"/>
              <a:pathLst>
                <a:path w="2006600" h="3708400">
                  <a:moveTo>
                    <a:pt x="0" y="1841500"/>
                  </a:moveTo>
                  <a:lnTo>
                    <a:pt x="2006600" y="0"/>
                  </a:lnTo>
                  <a:lnTo>
                    <a:pt x="2006600" y="3708400"/>
                  </a:lnTo>
                  <a:lnTo>
                    <a:pt x="0" y="1841500"/>
                  </a:lnTo>
                  <a:close/>
                </a:path>
              </a:pathLst>
            </a:custGeom>
            <a:solidFill>
              <a:srgbClr val="002060">
                <a:alpha val="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ru-RU" sz="2400">
                <a:solidFill>
                  <a:prstClr val="white"/>
                </a:solidFill>
              </a:endParaRPr>
            </a:p>
          </p:txBody>
        </p:sp>
        <p:sp>
          <p:nvSpPr>
            <p:cNvPr id="30" name="Freeform: Shape 29">
              <a:extLst>
                <a:ext uri="{FF2B5EF4-FFF2-40B4-BE49-F238E27FC236}">
                  <a16:creationId xmlns="" xmlns:a16="http://schemas.microsoft.com/office/drawing/2014/main" id="{831A4862-7841-444C-B8FE-12132533B7D3}"/>
                </a:ext>
              </a:extLst>
            </p:cNvPr>
            <p:cNvSpPr/>
            <p:nvPr/>
          </p:nvSpPr>
          <p:spPr>
            <a:xfrm flipH="1">
              <a:off x="-817340" y="2105856"/>
              <a:ext cx="1905835" cy="2646288"/>
            </a:xfrm>
            <a:custGeom>
              <a:avLst/>
              <a:gdLst>
                <a:gd name="connsiteX0" fmla="*/ 0 w 2006600"/>
                <a:gd name="connsiteY0" fmla="*/ 1841500 h 3708400"/>
                <a:gd name="connsiteX1" fmla="*/ 2006600 w 2006600"/>
                <a:gd name="connsiteY1" fmla="*/ 0 h 3708400"/>
                <a:gd name="connsiteX2" fmla="*/ 2006600 w 2006600"/>
                <a:gd name="connsiteY2" fmla="*/ 3708400 h 3708400"/>
                <a:gd name="connsiteX3" fmla="*/ 0 w 2006600"/>
                <a:gd name="connsiteY3" fmla="*/ 1841500 h 3708400"/>
              </a:gdLst>
              <a:ahLst/>
              <a:cxnLst>
                <a:cxn ang="0">
                  <a:pos x="connsiteX0" y="connsiteY0"/>
                </a:cxn>
                <a:cxn ang="0">
                  <a:pos x="connsiteX1" y="connsiteY1"/>
                </a:cxn>
                <a:cxn ang="0">
                  <a:pos x="connsiteX2" y="connsiteY2"/>
                </a:cxn>
                <a:cxn ang="0">
                  <a:pos x="connsiteX3" y="connsiteY3"/>
                </a:cxn>
              </a:cxnLst>
              <a:rect l="l" t="t" r="r" b="b"/>
              <a:pathLst>
                <a:path w="2006600" h="3708400">
                  <a:moveTo>
                    <a:pt x="0" y="1841500"/>
                  </a:moveTo>
                  <a:lnTo>
                    <a:pt x="2006600" y="0"/>
                  </a:lnTo>
                  <a:lnTo>
                    <a:pt x="2006600" y="3708400"/>
                  </a:lnTo>
                  <a:lnTo>
                    <a:pt x="0" y="1841500"/>
                  </a:lnTo>
                  <a:close/>
                </a:path>
              </a:pathLst>
            </a:custGeom>
            <a:solidFill>
              <a:srgbClr val="002060">
                <a:alpha val="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ru-RU" sz="2400">
                <a:solidFill>
                  <a:prstClr val="white"/>
                </a:solidFill>
              </a:endParaRPr>
            </a:p>
          </p:txBody>
        </p:sp>
      </p:grpSp>
      <p:sp>
        <p:nvSpPr>
          <p:cNvPr id="4" name="Rectangle 3">
            <a:extLst>
              <a:ext uri="{FF2B5EF4-FFF2-40B4-BE49-F238E27FC236}">
                <a16:creationId xmlns="" xmlns:a16="http://schemas.microsoft.com/office/drawing/2014/main" id="{0EB76714-25AE-4F90-82FE-C6D55649B6A7}"/>
              </a:ext>
            </a:extLst>
          </p:cNvPr>
          <p:cNvSpPr/>
          <p:nvPr userDrawn="1"/>
        </p:nvSpPr>
        <p:spPr>
          <a:xfrm>
            <a:off x="1465461" y="0"/>
            <a:ext cx="1919635" cy="6858000"/>
          </a:xfrm>
          <a:prstGeom prst="rect">
            <a:avLst/>
          </a:prstGeom>
          <a:solidFill>
            <a:schemeClr val="bg1">
              <a:alpha val="50000"/>
            </a:schemeClr>
          </a:solidFill>
          <a:ln>
            <a:noFill/>
          </a:ln>
          <a:effectLst>
            <a:outerShdw blurRad="368300" sx="102000" sy="102000" algn="ctr" rotWithShape="0">
              <a:prstClr val="black">
                <a:alpha val="30000"/>
              </a:prstClr>
            </a:outerShdw>
          </a:effectLst>
        </p:spPr>
        <p:style>
          <a:lnRef idx="1">
            <a:schemeClr val="accent1"/>
          </a:lnRef>
          <a:fillRef idx="3">
            <a:schemeClr val="accent1"/>
          </a:fillRef>
          <a:effectRef idx="2">
            <a:schemeClr val="accent1"/>
          </a:effectRef>
          <a:fontRef idx="minor">
            <a:schemeClr val="lt1"/>
          </a:fontRef>
        </p:style>
        <p:txBody>
          <a:bodyPr wrap="square" lIns="180000" tIns="180000" rIns="180000" bIns="180000" rtlCol="0" anchor="t">
            <a:noAutofit/>
          </a:bodyPr>
          <a:lstStyle/>
          <a:p>
            <a:pPr defTabSz="1219170">
              <a:spcAft>
                <a:spcPts val="600"/>
              </a:spcAft>
            </a:pPr>
            <a:endParaRPr lang="ru-RU" sz="1200" b="1" dirty="0">
              <a:solidFill>
                <a:srgbClr val="57565A">
                  <a:lumMod val="50000"/>
                </a:srgbClr>
              </a:solidFill>
              <a:latin typeface="Roboto Condensed" panose="02000000000000000000" pitchFamily="2" charset="0"/>
            </a:endParaRPr>
          </a:p>
        </p:txBody>
      </p:sp>
      <p:sp>
        <p:nvSpPr>
          <p:cNvPr id="5" name="Rectangle 4">
            <a:extLst>
              <a:ext uri="{FF2B5EF4-FFF2-40B4-BE49-F238E27FC236}">
                <a16:creationId xmlns="" xmlns:a16="http://schemas.microsoft.com/office/drawing/2014/main" id="{32614859-339D-4BB3-B9E4-6ED077413C82}"/>
              </a:ext>
            </a:extLst>
          </p:cNvPr>
          <p:cNvSpPr/>
          <p:nvPr userDrawn="1"/>
        </p:nvSpPr>
        <p:spPr>
          <a:xfrm>
            <a:off x="3385096" y="0"/>
            <a:ext cx="1919635" cy="6858000"/>
          </a:xfrm>
          <a:prstGeom prst="rect">
            <a:avLst/>
          </a:prstGeom>
          <a:solidFill>
            <a:schemeClr val="bg1">
              <a:alpha val="50000"/>
            </a:schemeClr>
          </a:solidFill>
          <a:ln>
            <a:noFill/>
          </a:ln>
          <a:effectLst>
            <a:outerShdw blurRad="368300" sx="102000" sy="102000" algn="ctr" rotWithShape="0">
              <a:prstClr val="black">
                <a:alpha val="30000"/>
              </a:prstClr>
            </a:outerShdw>
          </a:effectLst>
        </p:spPr>
        <p:style>
          <a:lnRef idx="1">
            <a:schemeClr val="accent1"/>
          </a:lnRef>
          <a:fillRef idx="3">
            <a:schemeClr val="accent1"/>
          </a:fillRef>
          <a:effectRef idx="2">
            <a:schemeClr val="accent1"/>
          </a:effectRef>
          <a:fontRef idx="minor">
            <a:schemeClr val="lt1"/>
          </a:fontRef>
        </p:style>
        <p:txBody>
          <a:bodyPr wrap="square" lIns="180000" tIns="180000" rIns="180000" bIns="180000" rtlCol="0" anchor="t">
            <a:noAutofit/>
          </a:bodyPr>
          <a:lstStyle/>
          <a:p>
            <a:pPr defTabSz="1219170">
              <a:spcAft>
                <a:spcPts val="600"/>
              </a:spcAft>
            </a:pPr>
            <a:endParaRPr lang="ru-RU" sz="1200" b="1" dirty="0">
              <a:solidFill>
                <a:srgbClr val="57565A">
                  <a:lumMod val="50000"/>
                </a:srgbClr>
              </a:solidFill>
              <a:latin typeface="Roboto Condensed" panose="02000000000000000000" pitchFamily="2" charset="0"/>
            </a:endParaRPr>
          </a:p>
        </p:txBody>
      </p:sp>
      <p:sp>
        <p:nvSpPr>
          <p:cNvPr id="6" name="Rectangle 5">
            <a:extLst>
              <a:ext uri="{FF2B5EF4-FFF2-40B4-BE49-F238E27FC236}">
                <a16:creationId xmlns="" xmlns:a16="http://schemas.microsoft.com/office/drawing/2014/main" id="{4D01B58B-127A-4CDA-81CA-6317764101C0}"/>
              </a:ext>
            </a:extLst>
          </p:cNvPr>
          <p:cNvSpPr/>
          <p:nvPr userDrawn="1"/>
        </p:nvSpPr>
        <p:spPr>
          <a:xfrm>
            <a:off x="5304730" y="0"/>
            <a:ext cx="1919635" cy="6858000"/>
          </a:xfrm>
          <a:prstGeom prst="rect">
            <a:avLst/>
          </a:prstGeom>
          <a:solidFill>
            <a:schemeClr val="bg1">
              <a:alpha val="50000"/>
            </a:schemeClr>
          </a:solidFill>
          <a:ln>
            <a:noFill/>
          </a:ln>
          <a:effectLst>
            <a:outerShdw blurRad="368300" sx="102000" sy="102000" algn="ctr" rotWithShape="0">
              <a:prstClr val="black">
                <a:alpha val="30000"/>
              </a:prstClr>
            </a:outerShdw>
          </a:effectLst>
        </p:spPr>
        <p:style>
          <a:lnRef idx="1">
            <a:schemeClr val="accent1"/>
          </a:lnRef>
          <a:fillRef idx="3">
            <a:schemeClr val="accent1"/>
          </a:fillRef>
          <a:effectRef idx="2">
            <a:schemeClr val="accent1"/>
          </a:effectRef>
          <a:fontRef idx="minor">
            <a:schemeClr val="lt1"/>
          </a:fontRef>
        </p:style>
        <p:txBody>
          <a:bodyPr wrap="square" lIns="180000" tIns="180000" rIns="180000" bIns="180000" rtlCol="0" anchor="t">
            <a:noAutofit/>
          </a:bodyPr>
          <a:lstStyle/>
          <a:p>
            <a:pPr defTabSz="1219170">
              <a:spcAft>
                <a:spcPts val="600"/>
              </a:spcAft>
            </a:pPr>
            <a:endParaRPr lang="ru-RU" sz="1200" b="1" dirty="0">
              <a:solidFill>
                <a:srgbClr val="57565A">
                  <a:lumMod val="50000"/>
                </a:srgbClr>
              </a:solidFill>
              <a:latin typeface="Roboto Condensed" panose="02000000000000000000" pitchFamily="2" charset="0"/>
            </a:endParaRPr>
          </a:p>
        </p:txBody>
      </p:sp>
      <p:sp>
        <p:nvSpPr>
          <p:cNvPr id="7" name="Rectangle 6">
            <a:extLst>
              <a:ext uri="{FF2B5EF4-FFF2-40B4-BE49-F238E27FC236}">
                <a16:creationId xmlns="" xmlns:a16="http://schemas.microsoft.com/office/drawing/2014/main" id="{757ABB3D-5F2D-4CF0-8252-5BCFC881B854}"/>
              </a:ext>
            </a:extLst>
          </p:cNvPr>
          <p:cNvSpPr/>
          <p:nvPr userDrawn="1"/>
        </p:nvSpPr>
        <p:spPr>
          <a:xfrm>
            <a:off x="7224365" y="0"/>
            <a:ext cx="1919635" cy="6858000"/>
          </a:xfrm>
          <a:prstGeom prst="rect">
            <a:avLst/>
          </a:prstGeom>
          <a:solidFill>
            <a:schemeClr val="bg1">
              <a:alpha val="50000"/>
            </a:schemeClr>
          </a:solidFill>
          <a:ln>
            <a:noFill/>
          </a:ln>
          <a:effectLst>
            <a:outerShdw blurRad="368300" sx="102000" sy="102000" algn="ctr" rotWithShape="0">
              <a:prstClr val="black">
                <a:alpha val="30000"/>
              </a:prstClr>
            </a:outerShdw>
          </a:effectLst>
        </p:spPr>
        <p:style>
          <a:lnRef idx="1">
            <a:schemeClr val="accent1"/>
          </a:lnRef>
          <a:fillRef idx="3">
            <a:schemeClr val="accent1"/>
          </a:fillRef>
          <a:effectRef idx="2">
            <a:schemeClr val="accent1"/>
          </a:effectRef>
          <a:fontRef idx="minor">
            <a:schemeClr val="lt1"/>
          </a:fontRef>
        </p:style>
        <p:txBody>
          <a:bodyPr wrap="square" lIns="180000" tIns="180000" rIns="180000" bIns="180000" rtlCol="0" anchor="t">
            <a:noAutofit/>
          </a:bodyPr>
          <a:lstStyle/>
          <a:p>
            <a:pPr defTabSz="1219170">
              <a:spcAft>
                <a:spcPts val="600"/>
              </a:spcAft>
            </a:pPr>
            <a:endParaRPr lang="ru-RU" sz="1200" b="1" dirty="0">
              <a:solidFill>
                <a:srgbClr val="57565A">
                  <a:lumMod val="50000"/>
                </a:srgbClr>
              </a:solidFill>
              <a:latin typeface="Roboto Condensed" panose="02000000000000000000" pitchFamily="2" charset="0"/>
            </a:endParaRPr>
          </a:p>
        </p:txBody>
      </p:sp>
      <p:sp>
        <p:nvSpPr>
          <p:cNvPr id="8" name="Rectangle 7">
            <a:extLst>
              <a:ext uri="{FF2B5EF4-FFF2-40B4-BE49-F238E27FC236}">
                <a16:creationId xmlns="" xmlns:a16="http://schemas.microsoft.com/office/drawing/2014/main" id="{E09BCE51-0B37-4543-B23A-1DF5A903BFBF}"/>
              </a:ext>
            </a:extLst>
          </p:cNvPr>
          <p:cNvSpPr/>
          <p:nvPr userDrawn="1"/>
        </p:nvSpPr>
        <p:spPr>
          <a:xfrm>
            <a:off x="1465461" y="0"/>
            <a:ext cx="1919635" cy="114420"/>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ru-RU" sz="2400">
              <a:solidFill>
                <a:prstClr val="white"/>
              </a:solidFill>
            </a:endParaRPr>
          </a:p>
        </p:txBody>
      </p:sp>
      <p:sp>
        <p:nvSpPr>
          <p:cNvPr id="9" name="Rectangle 8">
            <a:extLst>
              <a:ext uri="{FF2B5EF4-FFF2-40B4-BE49-F238E27FC236}">
                <a16:creationId xmlns="" xmlns:a16="http://schemas.microsoft.com/office/drawing/2014/main" id="{AB5CA600-1400-4437-8008-DDB6600517A8}"/>
              </a:ext>
            </a:extLst>
          </p:cNvPr>
          <p:cNvSpPr/>
          <p:nvPr userDrawn="1"/>
        </p:nvSpPr>
        <p:spPr>
          <a:xfrm>
            <a:off x="3385095" y="0"/>
            <a:ext cx="1919635" cy="114420"/>
          </a:xfrm>
          <a:prstGeom prst="rect">
            <a:avLst/>
          </a:prstGeom>
          <a:solidFill>
            <a:srgbClr val="F145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ru-RU" sz="2400">
              <a:solidFill>
                <a:prstClr val="white"/>
              </a:solidFill>
            </a:endParaRPr>
          </a:p>
        </p:txBody>
      </p:sp>
      <p:sp>
        <p:nvSpPr>
          <p:cNvPr id="10" name="Rectangle 9">
            <a:extLst>
              <a:ext uri="{FF2B5EF4-FFF2-40B4-BE49-F238E27FC236}">
                <a16:creationId xmlns="" xmlns:a16="http://schemas.microsoft.com/office/drawing/2014/main" id="{A130F2A8-B2E2-461A-A7FE-66AC6B2C7DFA}"/>
              </a:ext>
            </a:extLst>
          </p:cNvPr>
          <p:cNvSpPr/>
          <p:nvPr userDrawn="1"/>
        </p:nvSpPr>
        <p:spPr>
          <a:xfrm>
            <a:off x="5304731" y="0"/>
            <a:ext cx="1919635" cy="114420"/>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ru-RU" sz="2400">
              <a:solidFill>
                <a:prstClr val="white"/>
              </a:solidFill>
            </a:endParaRPr>
          </a:p>
        </p:txBody>
      </p:sp>
      <p:sp>
        <p:nvSpPr>
          <p:cNvPr id="11" name="Rectangle 10">
            <a:extLst>
              <a:ext uri="{FF2B5EF4-FFF2-40B4-BE49-F238E27FC236}">
                <a16:creationId xmlns="" xmlns:a16="http://schemas.microsoft.com/office/drawing/2014/main" id="{20136780-EA76-48E7-B2A0-5A002C02DF72}"/>
              </a:ext>
            </a:extLst>
          </p:cNvPr>
          <p:cNvSpPr/>
          <p:nvPr userDrawn="1"/>
        </p:nvSpPr>
        <p:spPr>
          <a:xfrm>
            <a:off x="7224366" y="0"/>
            <a:ext cx="1919635" cy="114420"/>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ru-RU" sz="2400">
              <a:solidFill>
                <a:prstClr val="white"/>
              </a:solidFill>
            </a:endParaRPr>
          </a:p>
        </p:txBody>
      </p:sp>
      <p:sp>
        <p:nvSpPr>
          <p:cNvPr id="12" name="TextBox 11">
            <a:extLst>
              <a:ext uri="{FF2B5EF4-FFF2-40B4-BE49-F238E27FC236}">
                <a16:creationId xmlns="" xmlns:a16="http://schemas.microsoft.com/office/drawing/2014/main" id="{94AC76C0-73B8-4046-8402-D29569F8535A}"/>
              </a:ext>
            </a:extLst>
          </p:cNvPr>
          <p:cNvSpPr txBox="1"/>
          <p:nvPr userDrawn="1"/>
        </p:nvSpPr>
        <p:spPr>
          <a:xfrm>
            <a:off x="1817694" y="415073"/>
            <a:ext cx="1413428" cy="169277"/>
          </a:xfrm>
          <a:prstGeom prst="rect">
            <a:avLst/>
          </a:prstGeom>
          <a:noFill/>
        </p:spPr>
        <p:txBody>
          <a:bodyPr wrap="square" lIns="0" tIns="0" rIns="0" bIns="0">
            <a:spAutoFit/>
          </a:bodyPr>
          <a:lstStyle/>
          <a:p>
            <a:pPr algn="r" defTabSz="1219170"/>
            <a:r>
              <a:rPr lang="ru-RU" sz="1100" b="1" dirty="0">
                <a:solidFill>
                  <a:srgbClr val="57565A">
                    <a:lumMod val="50000"/>
                  </a:srgbClr>
                </a:solidFill>
                <a:latin typeface="Roboto Condensed" panose="02000000000000000000" pitchFamily="2" charset="0"/>
              </a:rPr>
              <a:t>ЦЕЛЬ ПРОЕКТА</a:t>
            </a:r>
          </a:p>
        </p:txBody>
      </p:sp>
      <p:sp>
        <p:nvSpPr>
          <p:cNvPr id="13" name="TextBox 12">
            <a:extLst>
              <a:ext uri="{FF2B5EF4-FFF2-40B4-BE49-F238E27FC236}">
                <a16:creationId xmlns="" xmlns:a16="http://schemas.microsoft.com/office/drawing/2014/main" id="{07791FAE-D2BE-49B1-9590-6ADA1931869D}"/>
              </a:ext>
            </a:extLst>
          </p:cNvPr>
          <p:cNvSpPr txBox="1"/>
          <p:nvPr userDrawn="1"/>
        </p:nvSpPr>
        <p:spPr>
          <a:xfrm>
            <a:off x="3526927" y="415073"/>
            <a:ext cx="1616913" cy="338554"/>
          </a:xfrm>
          <a:prstGeom prst="rect">
            <a:avLst/>
          </a:prstGeom>
          <a:noFill/>
        </p:spPr>
        <p:txBody>
          <a:bodyPr wrap="square" lIns="0" tIns="0" rIns="0" bIns="0">
            <a:spAutoFit/>
          </a:bodyPr>
          <a:lstStyle/>
          <a:p>
            <a:pPr algn="r" defTabSz="1219170"/>
            <a:r>
              <a:rPr lang="ru-RU" sz="1100" b="1" dirty="0">
                <a:solidFill>
                  <a:srgbClr val="57565A">
                    <a:lumMod val="50000"/>
                  </a:srgbClr>
                </a:solidFill>
                <a:latin typeface="Roboto Condensed" panose="02000000000000000000" pitchFamily="2" charset="0"/>
              </a:rPr>
              <a:t>СУЩЕСТВУЮЩАЯ СИТУАЦИЯ</a:t>
            </a:r>
          </a:p>
        </p:txBody>
      </p:sp>
      <p:sp>
        <p:nvSpPr>
          <p:cNvPr id="14" name="TextBox 13">
            <a:extLst>
              <a:ext uri="{FF2B5EF4-FFF2-40B4-BE49-F238E27FC236}">
                <a16:creationId xmlns="" xmlns:a16="http://schemas.microsoft.com/office/drawing/2014/main" id="{9E2D0D05-F5EC-4D99-917E-208301583958}"/>
              </a:ext>
            </a:extLst>
          </p:cNvPr>
          <p:cNvSpPr txBox="1"/>
          <p:nvPr userDrawn="1"/>
        </p:nvSpPr>
        <p:spPr>
          <a:xfrm>
            <a:off x="5446561" y="415073"/>
            <a:ext cx="1616913" cy="169277"/>
          </a:xfrm>
          <a:prstGeom prst="rect">
            <a:avLst/>
          </a:prstGeom>
          <a:noFill/>
        </p:spPr>
        <p:txBody>
          <a:bodyPr wrap="square" lIns="0" tIns="0" rIns="0" bIns="0">
            <a:spAutoFit/>
          </a:bodyPr>
          <a:lstStyle/>
          <a:p>
            <a:pPr algn="r" defTabSz="1219170"/>
            <a:r>
              <a:rPr lang="ru-RU" sz="1100" b="1" dirty="0">
                <a:solidFill>
                  <a:srgbClr val="57565A">
                    <a:lumMod val="50000"/>
                  </a:srgbClr>
                </a:solidFill>
                <a:latin typeface="Roboto Condensed" panose="02000000000000000000" pitchFamily="2" charset="0"/>
              </a:rPr>
              <a:t>ПЛАН РЕАЛИЗАЦИИ</a:t>
            </a:r>
          </a:p>
        </p:txBody>
      </p:sp>
      <p:sp>
        <p:nvSpPr>
          <p:cNvPr id="15" name="TextBox 14">
            <a:extLst>
              <a:ext uri="{FF2B5EF4-FFF2-40B4-BE49-F238E27FC236}">
                <a16:creationId xmlns="" xmlns:a16="http://schemas.microsoft.com/office/drawing/2014/main" id="{11F445B3-4A8A-4F96-BB0E-A1541283F662}"/>
              </a:ext>
            </a:extLst>
          </p:cNvPr>
          <p:cNvSpPr txBox="1"/>
          <p:nvPr userDrawn="1"/>
        </p:nvSpPr>
        <p:spPr>
          <a:xfrm>
            <a:off x="7366196" y="415073"/>
            <a:ext cx="1616913" cy="169277"/>
          </a:xfrm>
          <a:prstGeom prst="rect">
            <a:avLst/>
          </a:prstGeom>
          <a:noFill/>
        </p:spPr>
        <p:txBody>
          <a:bodyPr wrap="square" lIns="0" tIns="0" rIns="0" bIns="0">
            <a:spAutoFit/>
          </a:bodyPr>
          <a:lstStyle/>
          <a:p>
            <a:pPr algn="r" defTabSz="1219170"/>
            <a:r>
              <a:rPr lang="en-US" sz="1100" b="1" dirty="0">
                <a:solidFill>
                  <a:srgbClr val="57565A">
                    <a:lumMod val="50000"/>
                  </a:srgbClr>
                </a:solidFill>
                <a:latin typeface="Roboto Condensed" panose="02000000000000000000" pitchFamily="2" charset="0"/>
              </a:rPr>
              <a:t>KPI </a:t>
            </a:r>
            <a:r>
              <a:rPr lang="ru-RU" sz="1100" b="1" dirty="0">
                <a:solidFill>
                  <a:srgbClr val="57565A">
                    <a:lumMod val="50000"/>
                  </a:srgbClr>
                </a:solidFill>
                <a:latin typeface="Roboto Condensed" panose="02000000000000000000" pitchFamily="2" charset="0"/>
              </a:rPr>
              <a:t>ПРОЕКТА</a:t>
            </a:r>
          </a:p>
        </p:txBody>
      </p:sp>
      <p:pic>
        <p:nvPicPr>
          <p:cNvPr id="16" name="Graphic 15" descr="Bullseye with solid fill">
            <a:extLst>
              <a:ext uri="{FF2B5EF4-FFF2-40B4-BE49-F238E27FC236}">
                <a16:creationId xmlns="" xmlns:a16="http://schemas.microsoft.com/office/drawing/2014/main" id="{77A8745F-41B0-46BB-BE44-D48E6AB61B13}"/>
              </a:ext>
            </a:extLst>
          </p:cNvPr>
          <p:cNvPicPr>
            <a:picLocks noChangeAspect="1"/>
          </p:cNvPicPr>
          <p:nvPr userDrawn="1"/>
        </p:nvPicPr>
        <p:blipFill>
          <a:blip r:embed="rId2">
            <a:extLst>
              <a:ext uri="{96DAC541-7B7A-43D3-8B79-37D633B846F1}">
                <asvg:svgBlip xmlns="" xmlns:asvg="http://schemas.microsoft.com/office/drawing/2016/SVG/main" r:embed="rId3"/>
              </a:ext>
            </a:extLst>
          </a:blip>
          <a:srcRect/>
          <a:stretch/>
        </p:blipFill>
        <p:spPr>
          <a:xfrm>
            <a:off x="3082375" y="160255"/>
            <a:ext cx="161248" cy="214997"/>
          </a:xfrm>
          <a:prstGeom prst="rect">
            <a:avLst/>
          </a:prstGeom>
        </p:spPr>
      </p:pic>
      <p:pic>
        <p:nvPicPr>
          <p:cNvPr id="17" name="Graphic 16" descr="Gantt Chart with solid fill">
            <a:extLst>
              <a:ext uri="{FF2B5EF4-FFF2-40B4-BE49-F238E27FC236}">
                <a16:creationId xmlns="" xmlns:a16="http://schemas.microsoft.com/office/drawing/2014/main" id="{D976933B-82FB-4213-9484-2BADEA639592}"/>
              </a:ext>
            </a:extLst>
          </p:cNvPr>
          <p:cNvPicPr>
            <a:picLocks noChangeAspect="1"/>
          </p:cNvPicPr>
          <p:nvPr userDrawn="1"/>
        </p:nvPicPr>
        <p:blipFill>
          <a:blip r:embed="rId4">
            <a:extLst>
              <a:ext uri="{96DAC541-7B7A-43D3-8B79-37D633B846F1}">
                <asvg:svgBlip xmlns="" xmlns:asvg="http://schemas.microsoft.com/office/drawing/2016/SVG/main" r:embed="rId5"/>
              </a:ext>
            </a:extLst>
          </a:blip>
          <a:srcRect/>
          <a:stretch/>
        </p:blipFill>
        <p:spPr>
          <a:xfrm>
            <a:off x="5001651" y="160255"/>
            <a:ext cx="161248" cy="214997"/>
          </a:xfrm>
          <a:prstGeom prst="rect">
            <a:avLst/>
          </a:prstGeom>
        </p:spPr>
      </p:pic>
      <p:pic>
        <p:nvPicPr>
          <p:cNvPr id="18" name="Graphic 17" descr="Badge Tick1 with solid fill">
            <a:extLst>
              <a:ext uri="{FF2B5EF4-FFF2-40B4-BE49-F238E27FC236}">
                <a16:creationId xmlns="" xmlns:a16="http://schemas.microsoft.com/office/drawing/2014/main" id="{3702024C-D654-4B27-BF8B-CD497DF4DCAE}"/>
              </a:ext>
            </a:extLst>
          </p:cNvPr>
          <p:cNvPicPr>
            <a:picLocks noChangeAspect="1"/>
          </p:cNvPicPr>
          <p:nvPr userDrawn="1"/>
        </p:nvPicPr>
        <p:blipFill>
          <a:blip r:embed="rId6">
            <a:extLst>
              <a:ext uri="{96DAC541-7B7A-43D3-8B79-37D633B846F1}">
                <asvg:svgBlip xmlns="" xmlns:asvg="http://schemas.microsoft.com/office/drawing/2016/SVG/main" r:embed="rId7"/>
              </a:ext>
            </a:extLst>
          </a:blip>
          <a:srcRect/>
          <a:stretch/>
        </p:blipFill>
        <p:spPr>
          <a:xfrm>
            <a:off x="6902226" y="160255"/>
            <a:ext cx="161248" cy="214997"/>
          </a:xfrm>
          <a:prstGeom prst="rect">
            <a:avLst/>
          </a:prstGeom>
        </p:spPr>
      </p:pic>
      <p:pic>
        <p:nvPicPr>
          <p:cNvPr id="19" name="Graphic 18" descr="Bullseye with solid fill">
            <a:extLst>
              <a:ext uri="{FF2B5EF4-FFF2-40B4-BE49-F238E27FC236}">
                <a16:creationId xmlns="" xmlns:a16="http://schemas.microsoft.com/office/drawing/2014/main" id="{667A728E-50B8-4EC6-9F11-9F87342B8E54}"/>
              </a:ext>
            </a:extLst>
          </p:cNvPr>
          <p:cNvPicPr>
            <a:picLocks noChangeAspect="1"/>
          </p:cNvPicPr>
          <p:nvPr userDrawn="1"/>
        </p:nvPicPr>
        <p:blipFill>
          <a:blip r:embed="rId8">
            <a:extLst>
              <a:ext uri="{96DAC541-7B7A-43D3-8B79-37D633B846F1}">
                <asvg:svgBlip xmlns="" xmlns:asvg="http://schemas.microsoft.com/office/drawing/2016/SVG/main" r:embed="rId9"/>
              </a:ext>
            </a:extLst>
          </a:blip>
          <a:srcRect/>
          <a:stretch/>
        </p:blipFill>
        <p:spPr>
          <a:xfrm>
            <a:off x="8821860" y="160255"/>
            <a:ext cx="161248" cy="214997"/>
          </a:xfrm>
          <a:prstGeom prst="rect">
            <a:avLst/>
          </a:prstGeom>
        </p:spPr>
      </p:pic>
      <p:sp>
        <p:nvSpPr>
          <p:cNvPr id="20" name="Freeform: Shape 19">
            <a:extLst>
              <a:ext uri="{FF2B5EF4-FFF2-40B4-BE49-F238E27FC236}">
                <a16:creationId xmlns="" xmlns:a16="http://schemas.microsoft.com/office/drawing/2014/main" id="{278BA5FC-5599-4AF9-83ED-20988D677D5E}"/>
              </a:ext>
            </a:extLst>
          </p:cNvPr>
          <p:cNvSpPr/>
          <p:nvPr userDrawn="1"/>
        </p:nvSpPr>
        <p:spPr>
          <a:xfrm>
            <a:off x="3235077" y="266700"/>
            <a:ext cx="142875" cy="6591300"/>
          </a:xfrm>
          <a:custGeom>
            <a:avLst/>
            <a:gdLst>
              <a:gd name="connsiteX0" fmla="*/ 0 w 190500"/>
              <a:gd name="connsiteY0" fmla="*/ 0 h 6591300"/>
              <a:gd name="connsiteX1" fmla="*/ 190500 w 190500"/>
              <a:gd name="connsiteY1" fmla="*/ 0 h 6591300"/>
              <a:gd name="connsiteX2" fmla="*/ 190500 w 190500"/>
              <a:gd name="connsiteY2" fmla="*/ 6591300 h 6591300"/>
            </a:gdLst>
            <a:ahLst/>
            <a:cxnLst>
              <a:cxn ang="0">
                <a:pos x="connsiteX0" y="connsiteY0"/>
              </a:cxn>
              <a:cxn ang="0">
                <a:pos x="connsiteX1" y="connsiteY1"/>
              </a:cxn>
              <a:cxn ang="0">
                <a:pos x="connsiteX2" y="connsiteY2"/>
              </a:cxn>
            </a:cxnLst>
            <a:rect l="l" t="t" r="r" b="b"/>
            <a:pathLst>
              <a:path w="190500" h="6591300">
                <a:moveTo>
                  <a:pt x="0" y="0"/>
                </a:moveTo>
                <a:lnTo>
                  <a:pt x="190500" y="0"/>
                </a:lnTo>
                <a:lnTo>
                  <a:pt x="190500" y="6591300"/>
                </a:lnTo>
              </a:path>
            </a:pathLst>
          </a:cu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ru-RU" sz="2400">
              <a:solidFill>
                <a:prstClr val="white"/>
              </a:solidFill>
            </a:endParaRPr>
          </a:p>
        </p:txBody>
      </p:sp>
      <p:sp>
        <p:nvSpPr>
          <p:cNvPr id="21" name="Freeform: Shape 20">
            <a:extLst>
              <a:ext uri="{FF2B5EF4-FFF2-40B4-BE49-F238E27FC236}">
                <a16:creationId xmlns="" xmlns:a16="http://schemas.microsoft.com/office/drawing/2014/main" id="{4A39D9F2-5472-4BC8-B2AC-1577E24B842B}"/>
              </a:ext>
            </a:extLst>
          </p:cNvPr>
          <p:cNvSpPr/>
          <p:nvPr userDrawn="1"/>
        </p:nvSpPr>
        <p:spPr>
          <a:xfrm>
            <a:off x="5154712" y="266700"/>
            <a:ext cx="142875" cy="6591300"/>
          </a:xfrm>
          <a:custGeom>
            <a:avLst/>
            <a:gdLst>
              <a:gd name="connsiteX0" fmla="*/ 0 w 190500"/>
              <a:gd name="connsiteY0" fmla="*/ 0 h 6591300"/>
              <a:gd name="connsiteX1" fmla="*/ 190500 w 190500"/>
              <a:gd name="connsiteY1" fmla="*/ 0 h 6591300"/>
              <a:gd name="connsiteX2" fmla="*/ 190500 w 190500"/>
              <a:gd name="connsiteY2" fmla="*/ 6591300 h 6591300"/>
            </a:gdLst>
            <a:ahLst/>
            <a:cxnLst>
              <a:cxn ang="0">
                <a:pos x="connsiteX0" y="connsiteY0"/>
              </a:cxn>
              <a:cxn ang="0">
                <a:pos x="connsiteX1" y="connsiteY1"/>
              </a:cxn>
              <a:cxn ang="0">
                <a:pos x="connsiteX2" y="connsiteY2"/>
              </a:cxn>
            </a:cxnLst>
            <a:rect l="l" t="t" r="r" b="b"/>
            <a:pathLst>
              <a:path w="190500" h="6591300">
                <a:moveTo>
                  <a:pt x="0" y="0"/>
                </a:moveTo>
                <a:lnTo>
                  <a:pt x="190500" y="0"/>
                </a:lnTo>
                <a:lnTo>
                  <a:pt x="190500" y="6591300"/>
                </a:lnTo>
              </a:path>
            </a:pathLst>
          </a:cu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ru-RU" sz="2400">
              <a:solidFill>
                <a:prstClr val="white"/>
              </a:solidFill>
            </a:endParaRPr>
          </a:p>
        </p:txBody>
      </p:sp>
      <p:sp>
        <p:nvSpPr>
          <p:cNvPr id="22" name="Freeform: Shape 21">
            <a:extLst>
              <a:ext uri="{FF2B5EF4-FFF2-40B4-BE49-F238E27FC236}">
                <a16:creationId xmlns="" xmlns:a16="http://schemas.microsoft.com/office/drawing/2014/main" id="{04BC910D-8563-4DC0-AA04-19234E296678}"/>
              </a:ext>
            </a:extLst>
          </p:cNvPr>
          <p:cNvSpPr/>
          <p:nvPr userDrawn="1"/>
        </p:nvSpPr>
        <p:spPr>
          <a:xfrm>
            <a:off x="7074346" y="266700"/>
            <a:ext cx="142875" cy="6591300"/>
          </a:xfrm>
          <a:custGeom>
            <a:avLst/>
            <a:gdLst>
              <a:gd name="connsiteX0" fmla="*/ 0 w 190500"/>
              <a:gd name="connsiteY0" fmla="*/ 0 h 6591300"/>
              <a:gd name="connsiteX1" fmla="*/ 190500 w 190500"/>
              <a:gd name="connsiteY1" fmla="*/ 0 h 6591300"/>
              <a:gd name="connsiteX2" fmla="*/ 190500 w 190500"/>
              <a:gd name="connsiteY2" fmla="*/ 6591300 h 6591300"/>
            </a:gdLst>
            <a:ahLst/>
            <a:cxnLst>
              <a:cxn ang="0">
                <a:pos x="connsiteX0" y="connsiteY0"/>
              </a:cxn>
              <a:cxn ang="0">
                <a:pos x="connsiteX1" y="connsiteY1"/>
              </a:cxn>
              <a:cxn ang="0">
                <a:pos x="connsiteX2" y="connsiteY2"/>
              </a:cxn>
            </a:cxnLst>
            <a:rect l="l" t="t" r="r" b="b"/>
            <a:pathLst>
              <a:path w="190500" h="6591300">
                <a:moveTo>
                  <a:pt x="0" y="0"/>
                </a:moveTo>
                <a:lnTo>
                  <a:pt x="190500" y="0"/>
                </a:lnTo>
                <a:lnTo>
                  <a:pt x="190500" y="6591300"/>
                </a:lnTo>
              </a:path>
            </a:pathLst>
          </a:cu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ru-RU" sz="2400">
              <a:solidFill>
                <a:prstClr val="white"/>
              </a:solidFill>
            </a:endParaRPr>
          </a:p>
        </p:txBody>
      </p:sp>
      <p:sp>
        <p:nvSpPr>
          <p:cNvPr id="23" name="Freeform: Shape 22">
            <a:extLst>
              <a:ext uri="{FF2B5EF4-FFF2-40B4-BE49-F238E27FC236}">
                <a16:creationId xmlns="" xmlns:a16="http://schemas.microsoft.com/office/drawing/2014/main" id="{9931CA9F-AF69-4773-AE48-483E901E0F31}"/>
              </a:ext>
            </a:extLst>
          </p:cNvPr>
          <p:cNvSpPr/>
          <p:nvPr userDrawn="1"/>
        </p:nvSpPr>
        <p:spPr>
          <a:xfrm>
            <a:off x="8993981" y="266700"/>
            <a:ext cx="142875" cy="6591300"/>
          </a:xfrm>
          <a:custGeom>
            <a:avLst/>
            <a:gdLst>
              <a:gd name="connsiteX0" fmla="*/ 0 w 190500"/>
              <a:gd name="connsiteY0" fmla="*/ 0 h 6591300"/>
              <a:gd name="connsiteX1" fmla="*/ 190500 w 190500"/>
              <a:gd name="connsiteY1" fmla="*/ 0 h 6591300"/>
              <a:gd name="connsiteX2" fmla="*/ 190500 w 190500"/>
              <a:gd name="connsiteY2" fmla="*/ 6591300 h 6591300"/>
            </a:gdLst>
            <a:ahLst/>
            <a:cxnLst>
              <a:cxn ang="0">
                <a:pos x="connsiteX0" y="connsiteY0"/>
              </a:cxn>
              <a:cxn ang="0">
                <a:pos x="connsiteX1" y="connsiteY1"/>
              </a:cxn>
              <a:cxn ang="0">
                <a:pos x="connsiteX2" y="connsiteY2"/>
              </a:cxn>
            </a:cxnLst>
            <a:rect l="l" t="t" r="r" b="b"/>
            <a:pathLst>
              <a:path w="190500" h="6591300">
                <a:moveTo>
                  <a:pt x="0" y="0"/>
                </a:moveTo>
                <a:lnTo>
                  <a:pt x="190500" y="0"/>
                </a:lnTo>
                <a:lnTo>
                  <a:pt x="190500" y="6591300"/>
                </a:lnTo>
              </a:path>
            </a:pathLst>
          </a:cu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ru-RU" sz="2400">
              <a:solidFill>
                <a:prstClr val="white"/>
              </a:solidFill>
            </a:endParaRPr>
          </a:p>
        </p:txBody>
      </p:sp>
      <p:sp>
        <p:nvSpPr>
          <p:cNvPr id="3" name="Номер слайда 5">
            <a:extLst>
              <a:ext uri="{FF2B5EF4-FFF2-40B4-BE49-F238E27FC236}">
                <a16:creationId xmlns="" xmlns:a16="http://schemas.microsoft.com/office/drawing/2014/main" id="{BE0951C9-484F-4E9A-8471-00D15E074EEA}"/>
              </a:ext>
            </a:extLst>
          </p:cNvPr>
          <p:cNvSpPr txBox="1">
            <a:spLocks/>
          </p:cNvSpPr>
          <p:nvPr userDrawn="1"/>
        </p:nvSpPr>
        <p:spPr>
          <a:xfrm>
            <a:off x="8946854" y="6597352"/>
            <a:ext cx="197147" cy="260648"/>
          </a:xfrm>
          <a:prstGeom prst="rect">
            <a:avLst/>
          </a:prstGeom>
          <a:solidFill>
            <a:schemeClr val="bg1"/>
          </a:solidFill>
        </p:spPr>
        <p:txBody>
          <a:bodyPr lIns="0" tIns="0" rIns="0" bIns="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fld id="{2245CF44-F5A7-4881-A3C6-C17067F190D2}" type="slidenum">
              <a:rPr lang="en-US" sz="900" b="1" smtClean="0">
                <a:solidFill>
                  <a:srgbClr val="57565A"/>
                </a:solidFill>
                <a:latin typeface="Roboto Condensed" panose="02000000000000000000" pitchFamily="2" charset="0"/>
                <a:ea typeface="Roboto Condensed" panose="02000000000000000000" pitchFamily="2" charset="0"/>
              </a:rPr>
              <a:pPr algn="ctr"/>
              <a:t>‹#›</a:t>
            </a:fld>
            <a:endParaRPr lang="en-US" sz="900" b="1" dirty="0">
              <a:solidFill>
                <a:srgbClr val="57565A"/>
              </a:solidFill>
              <a:latin typeface="Roboto Condensed" panose="02000000000000000000" pitchFamily="2" charset="0"/>
              <a:ea typeface="Roboto Condensed" panose="02000000000000000000" pitchFamily="2" charset="0"/>
            </a:endParaRPr>
          </a:p>
        </p:txBody>
      </p:sp>
      <p:pic>
        <p:nvPicPr>
          <p:cNvPr id="31" name="Graphic 30" descr="Badge Tick1 with solid fill">
            <a:extLst>
              <a:ext uri="{FF2B5EF4-FFF2-40B4-BE49-F238E27FC236}">
                <a16:creationId xmlns="" xmlns:a16="http://schemas.microsoft.com/office/drawing/2014/main" id="{DC6B931E-A0C8-41C2-A8C9-64A1B058982B}"/>
              </a:ext>
            </a:extLst>
          </p:cNvPr>
          <p:cNvPicPr>
            <a:picLocks noChangeAspect="1"/>
          </p:cNvPicPr>
          <p:nvPr userDrawn="1"/>
        </p:nvPicPr>
        <p:blipFill>
          <a:blip r:embed="rId6">
            <a:extLst>
              <a:ext uri="{96DAC541-7B7A-43D3-8B79-37D633B846F1}">
                <asvg:svgBlip xmlns="" xmlns:asvg="http://schemas.microsoft.com/office/drawing/2016/SVG/main" r:embed="rId7"/>
              </a:ext>
            </a:extLst>
          </a:blip>
          <a:srcRect/>
          <a:stretch/>
        </p:blipFill>
        <p:spPr>
          <a:xfrm>
            <a:off x="6741491" y="160255"/>
            <a:ext cx="161248" cy="214997"/>
          </a:xfrm>
          <a:prstGeom prst="rect">
            <a:avLst/>
          </a:prstGeom>
        </p:spPr>
      </p:pic>
      <p:pic>
        <p:nvPicPr>
          <p:cNvPr id="32" name="Graphic 31" descr="Badge Tick1 with solid fill">
            <a:extLst>
              <a:ext uri="{FF2B5EF4-FFF2-40B4-BE49-F238E27FC236}">
                <a16:creationId xmlns="" xmlns:a16="http://schemas.microsoft.com/office/drawing/2014/main" id="{2D01B2CF-9438-41A8-A159-8FC50DAA2ED7}"/>
              </a:ext>
            </a:extLst>
          </p:cNvPr>
          <p:cNvPicPr>
            <a:picLocks noChangeAspect="1"/>
          </p:cNvPicPr>
          <p:nvPr userDrawn="1"/>
        </p:nvPicPr>
        <p:blipFill>
          <a:blip r:embed="rId10">
            <a:extLst>
              <a:ext uri="{96DAC541-7B7A-43D3-8B79-37D633B846F1}">
                <asvg:svgBlip xmlns="" xmlns:asvg="http://schemas.microsoft.com/office/drawing/2016/SVG/main" r:embed="rId11"/>
              </a:ext>
            </a:extLst>
          </a:blip>
          <a:srcRect/>
          <a:stretch/>
        </p:blipFill>
        <p:spPr>
          <a:xfrm>
            <a:off x="6580758" y="160255"/>
            <a:ext cx="161248" cy="214997"/>
          </a:xfrm>
          <a:prstGeom prst="rect">
            <a:avLst/>
          </a:prstGeom>
        </p:spPr>
      </p:pic>
    </p:spTree>
    <p:extLst>
      <p:ext uri="{BB962C8B-B14F-4D97-AF65-F5344CB8AC3E}">
        <p14:creationId xmlns:p14="http://schemas.microsoft.com/office/powerpoint/2010/main" val="412597866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 y="0"/>
            <a:ext cx="2297430" cy="343814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2286762" y="0"/>
            <a:ext cx="2297430" cy="343814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4573524" y="0"/>
            <a:ext cx="2297430" cy="343814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6860286" y="0"/>
            <a:ext cx="2297430" cy="343814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1" y="3419856"/>
            <a:ext cx="2297430" cy="343814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2286762" y="3419856"/>
            <a:ext cx="2297430" cy="343814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4573524" y="3419856"/>
            <a:ext cx="2297430" cy="343814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6860286" y="3419856"/>
            <a:ext cx="2297430" cy="343814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78376613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831086" cy="2295144"/>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828229" y="0"/>
            <a:ext cx="1831086" cy="229514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3656457" y="0"/>
            <a:ext cx="1831086" cy="229514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5484686" y="0"/>
            <a:ext cx="1831086" cy="2295144"/>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7312914" y="0"/>
            <a:ext cx="1831086" cy="229514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2281428"/>
            <a:ext cx="1831086" cy="2295144"/>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828229" y="2281428"/>
            <a:ext cx="1831086" cy="229514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3656457" y="2281428"/>
            <a:ext cx="1831086" cy="229514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5484686" y="2281428"/>
            <a:ext cx="1831086" cy="2295144"/>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7312914" y="2281428"/>
            <a:ext cx="1831086" cy="2295144"/>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4562856"/>
            <a:ext cx="1831086" cy="2295144"/>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828229" y="4562856"/>
            <a:ext cx="1831086" cy="2295144"/>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3656457" y="4562856"/>
            <a:ext cx="1831086" cy="2295144"/>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5484686" y="4562856"/>
            <a:ext cx="1831086" cy="2295144"/>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7312914" y="4562856"/>
            <a:ext cx="1831086" cy="229514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29696939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 y="0"/>
            <a:ext cx="1536192" cy="1728216"/>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521562" y="0"/>
            <a:ext cx="1536192" cy="1728216"/>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3043124" y="0"/>
            <a:ext cx="1536192" cy="1728216"/>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564686" y="0"/>
            <a:ext cx="1536192" cy="1728216"/>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7607808" y="0"/>
            <a:ext cx="1536192" cy="1728216"/>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6086248" y="0"/>
            <a:ext cx="1536192" cy="1728216"/>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1" y="1709928"/>
            <a:ext cx="1536192" cy="1728216"/>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1521562" y="1709928"/>
            <a:ext cx="1536192" cy="1728216"/>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3043124" y="1709928"/>
            <a:ext cx="1536192" cy="1728216"/>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4564686" y="1709928"/>
            <a:ext cx="1536192" cy="1728216"/>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7607808" y="1709928"/>
            <a:ext cx="1536192" cy="1728216"/>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6086248" y="1709928"/>
            <a:ext cx="1536192" cy="1728216"/>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1" y="3419856"/>
            <a:ext cx="1536192" cy="1728216"/>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1521562" y="3419856"/>
            <a:ext cx="1536192" cy="1728216"/>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3043124" y="3419856"/>
            <a:ext cx="1536192" cy="1728216"/>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4564686" y="3419856"/>
            <a:ext cx="1536192" cy="1728216"/>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7607808" y="3419856"/>
            <a:ext cx="1536192" cy="1728216"/>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6086248" y="3419856"/>
            <a:ext cx="1536192" cy="1728216"/>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1" y="5129784"/>
            <a:ext cx="1536192" cy="1728216"/>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1521562" y="5129784"/>
            <a:ext cx="1536192" cy="1728216"/>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3043124" y="5129784"/>
            <a:ext cx="1536192" cy="1728216"/>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4564686" y="5129784"/>
            <a:ext cx="1536192" cy="1728216"/>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7607808" y="5129784"/>
            <a:ext cx="1536192" cy="1728216"/>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6086248" y="5129784"/>
            <a:ext cx="1536192" cy="1728216"/>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2558439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6"/>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1828800" cy="34074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2667000" y="1397000"/>
            <a:ext cx="1828800" cy="3407438"/>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4648200" y="1397000"/>
            <a:ext cx="1828800" cy="3407438"/>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400"/>
            </a:lvl1pPr>
          </a:lstStyle>
          <a:p>
            <a:pPr lvl="0"/>
            <a:endParaRPr lang="en-US"/>
          </a:p>
        </p:txBody>
      </p:sp>
      <p:sp>
        <p:nvSpPr>
          <p:cNvPr id="7" name="Picture Placeholder 3"/>
          <p:cNvSpPr>
            <a:spLocks noGrp="1"/>
          </p:cNvSpPr>
          <p:nvPr>
            <p:ph type="pic" sz="quarter" idx="13"/>
          </p:nvPr>
        </p:nvSpPr>
        <p:spPr>
          <a:xfrm>
            <a:off x="6629400" y="1397000"/>
            <a:ext cx="1828800" cy="34074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10" name="Text Placeholder 9"/>
          <p:cNvSpPr>
            <a:spLocks noGrp="1"/>
          </p:cNvSpPr>
          <p:nvPr>
            <p:ph type="body" sz="quarter" idx="14"/>
          </p:nvPr>
        </p:nvSpPr>
        <p:spPr>
          <a:xfrm>
            <a:off x="685800" y="4980570"/>
            <a:ext cx="18288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2667000" y="4980570"/>
            <a:ext cx="18288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4648200" y="4980570"/>
            <a:ext cx="18288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6629400" y="4980570"/>
            <a:ext cx="18288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01973296"/>
      </p:ext>
    </p:extLst>
  </p:cSld>
  <p:clrMapOvr>
    <a:masterClrMapping/>
  </p:clrMapOvr>
  <p:extLst mod="1">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6"/>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1828800" cy="34074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2667000" y="1397000"/>
            <a:ext cx="1828800" cy="3407438"/>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4648200" y="1397000"/>
            <a:ext cx="1828800" cy="3407438"/>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400"/>
            </a:lvl1pPr>
          </a:lstStyle>
          <a:p>
            <a:pPr lvl="0"/>
            <a:endParaRPr lang="en-US"/>
          </a:p>
        </p:txBody>
      </p:sp>
      <p:sp>
        <p:nvSpPr>
          <p:cNvPr id="7" name="Picture Placeholder 3"/>
          <p:cNvSpPr>
            <a:spLocks noGrp="1"/>
          </p:cNvSpPr>
          <p:nvPr>
            <p:ph type="pic" sz="quarter" idx="13"/>
          </p:nvPr>
        </p:nvSpPr>
        <p:spPr>
          <a:xfrm>
            <a:off x="6629400" y="1397000"/>
            <a:ext cx="1828800" cy="34074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10" name="Text Placeholder 9"/>
          <p:cNvSpPr>
            <a:spLocks noGrp="1"/>
          </p:cNvSpPr>
          <p:nvPr>
            <p:ph type="body" sz="quarter" idx="14"/>
          </p:nvPr>
        </p:nvSpPr>
        <p:spPr>
          <a:xfrm>
            <a:off x="685800" y="4980570"/>
            <a:ext cx="18288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2667000" y="4980570"/>
            <a:ext cx="18288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4648200" y="4980570"/>
            <a:ext cx="18288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6629400" y="4980570"/>
            <a:ext cx="18288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4"/>
          <p:cNvSpPr>
            <a:spLocks noGrp="1"/>
          </p:cNvSpPr>
          <p:nvPr>
            <p:ph type="body" sz="quarter" idx="18" hasCustomPrompt="1"/>
          </p:nvPr>
        </p:nvSpPr>
        <p:spPr>
          <a:xfrm>
            <a:off x="685800" y="933450"/>
            <a:ext cx="77724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3282461447"/>
      </p:ext>
    </p:extLst>
  </p:cSld>
  <p:clrMapOvr>
    <a:masterClrMapping/>
  </p:clrMapOvr>
  <p:extLst mod="1">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6"/>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4"/>
            <a:ext cx="2496312"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3323844" y="1397004"/>
            <a:ext cx="2496312" cy="34074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5961888" y="1397004"/>
            <a:ext cx="2496312"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8" name="Text Placeholder 9"/>
          <p:cNvSpPr>
            <a:spLocks noGrp="1"/>
          </p:cNvSpPr>
          <p:nvPr>
            <p:ph type="body" sz="quarter" idx="14"/>
          </p:nvPr>
        </p:nvSpPr>
        <p:spPr>
          <a:xfrm>
            <a:off x="685800" y="4980570"/>
            <a:ext cx="2496312"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3323844" y="4980570"/>
            <a:ext cx="2496312"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5961888" y="4980570"/>
            <a:ext cx="2496312"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4845550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6"/>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4"/>
            <a:ext cx="2496312"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3323844" y="1397004"/>
            <a:ext cx="2496312" cy="34074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5961888" y="1397004"/>
            <a:ext cx="2496312"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8" name="Text Placeholder 9"/>
          <p:cNvSpPr>
            <a:spLocks noGrp="1"/>
          </p:cNvSpPr>
          <p:nvPr>
            <p:ph type="body" sz="quarter" idx="14"/>
          </p:nvPr>
        </p:nvSpPr>
        <p:spPr>
          <a:xfrm>
            <a:off x="685800" y="4980570"/>
            <a:ext cx="2496312"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3323844" y="4980570"/>
            <a:ext cx="2496312"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5961888" y="4980570"/>
            <a:ext cx="2496312"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18" hasCustomPrompt="1"/>
          </p:nvPr>
        </p:nvSpPr>
        <p:spPr>
          <a:xfrm>
            <a:off x="685800" y="933450"/>
            <a:ext cx="77724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5016656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6"/>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2" y="1397004"/>
            <a:ext cx="3814192"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4644009" y="1397004"/>
            <a:ext cx="3814192"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8" name="Text Placeholder 9"/>
          <p:cNvSpPr>
            <a:spLocks noGrp="1"/>
          </p:cNvSpPr>
          <p:nvPr>
            <p:ph type="body" sz="quarter" idx="14"/>
          </p:nvPr>
        </p:nvSpPr>
        <p:spPr>
          <a:xfrm>
            <a:off x="685802" y="4980570"/>
            <a:ext cx="3814192"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4644009" y="4980570"/>
            <a:ext cx="3814192"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23057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22"/>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8" y="731527"/>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05462868-8906-4985-8AA0-3598A5AD97BE}" type="datetime2">
              <a:rPr lang="en-US">
                <a:solidFill>
                  <a:prstClr val="black">
                    <a:lumMod val="50000"/>
                    <a:lumOff val="50000"/>
                  </a:prstClr>
                </a:solidFill>
              </a:rPr>
              <a:pPr>
                <a:defRPr/>
              </a:pPr>
              <a:t>Tuesday, March 21, 2023</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ru-RU">
                <a:solidFill>
                  <a:prstClr val="black">
                    <a:lumMod val="50000"/>
                    <a:lumOff val="50000"/>
                  </a:prstClr>
                </a:solidFill>
              </a:rPr>
              <a:t>333</a:t>
            </a:r>
          </a:p>
        </p:txBody>
      </p:sp>
      <p:sp>
        <p:nvSpPr>
          <p:cNvPr id="6" name="Slide Number Placeholder 5"/>
          <p:cNvSpPr>
            <a:spLocks noGrp="1"/>
          </p:cNvSpPr>
          <p:nvPr>
            <p:ph type="sldNum" sz="quarter" idx="12"/>
          </p:nvPr>
        </p:nvSpPr>
        <p:spPr/>
        <p:txBody>
          <a:bodyPr/>
          <a:lstStyle>
            <a:lvl1pPr>
              <a:defRPr/>
            </a:lvl1pPr>
          </a:lstStyle>
          <a:p>
            <a:pPr>
              <a:defRPr/>
            </a:pPr>
            <a:fld id="{D079A9EA-42B4-4023-80CA-D4EA79060914}" type="slidenum">
              <a:rPr lang="ru-RU" altLang="ru-RU"/>
              <a:pPr>
                <a:defRPr/>
              </a:pPr>
              <a:t>‹#›</a:t>
            </a:fld>
            <a:endParaRPr lang="ru-RU" altLang="ru-RU"/>
          </a:p>
        </p:txBody>
      </p:sp>
    </p:spTree>
    <p:extLst>
      <p:ext uri="{BB962C8B-B14F-4D97-AF65-F5344CB8AC3E}">
        <p14:creationId xmlns:p14="http://schemas.microsoft.com/office/powerpoint/2010/main" val="92966749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6"/>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2" y="1397004"/>
            <a:ext cx="3814192"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4644009" y="1397004"/>
            <a:ext cx="3814192"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8" name="Text Placeholder 9"/>
          <p:cNvSpPr>
            <a:spLocks noGrp="1"/>
          </p:cNvSpPr>
          <p:nvPr>
            <p:ph type="body" sz="quarter" idx="14"/>
          </p:nvPr>
        </p:nvSpPr>
        <p:spPr>
          <a:xfrm>
            <a:off x="685802" y="4980570"/>
            <a:ext cx="3814192"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4644009" y="4980570"/>
            <a:ext cx="3814192"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8" hasCustomPrompt="1"/>
          </p:nvPr>
        </p:nvSpPr>
        <p:spPr>
          <a:xfrm>
            <a:off x="685800" y="933450"/>
            <a:ext cx="77724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309704361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6"/>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5"/>
            <a:ext cx="1828800" cy="1476165"/>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400"/>
            </a:lvl1pPr>
          </a:lstStyle>
          <a:p>
            <a:endParaRPr lang="en-US" dirty="0"/>
          </a:p>
        </p:txBody>
      </p:sp>
      <p:sp>
        <p:nvSpPr>
          <p:cNvPr id="5" name="Picture Placeholder 3"/>
          <p:cNvSpPr>
            <a:spLocks noGrp="1"/>
          </p:cNvSpPr>
          <p:nvPr>
            <p:ph type="pic" sz="quarter" idx="11"/>
          </p:nvPr>
        </p:nvSpPr>
        <p:spPr>
          <a:xfrm>
            <a:off x="2667000" y="1397005"/>
            <a:ext cx="1828800" cy="1476165"/>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400"/>
            </a:lvl1pPr>
          </a:lstStyle>
          <a:p>
            <a:endParaRPr lang="en-US"/>
          </a:p>
        </p:txBody>
      </p:sp>
      <p:sp>
        <p:nvSpPr>
          <p:cNvPr id="6" name="Picture Placeholder 3"/>
          <p:cNvSpPr>
            <a:spLocks noGrp="1"/>
          </p:cNvSpPr>
          <p:nvPr>
            <p:ph type="pic" sz="quarter" idx="12"/>
          </p:nvPr>
        </p:nvSpPr>
        <p:spPr>
          <a:xfrm>
            <a:off x="4648200" y="1397005"/>
            <a:ext cx="1828800" cy="1476165"/>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400"/>
            </a:lvl1pPr>
          </a:lstStyle>
          <a:p>
            <a:endParaRPr lang="en-US"/>
          </a:p>
        </p:txBody>
      </p:sp>
      <p:sp>
        <p:nvSpPr>
          <p:cNvPr id="7" name="Picture Placeholder 3"/>
          <p:cNvSpPr>
            <a:spLocks noGrp="1"/>
          </p:cNvSpPr>
          <p:nvPr>
            <p:ph type="pic" sz="quarter" idx="13"/>
          </p:nvPr>
        </p:nvSpPr>
        <p:spPr>
          <a:xfrm>
            <a:off x="6629400" y="1397005"/>
            <a:ext cx="1828800" cy="1476165"/>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400"/>
            </a:lvl1pPr>
          </a:lstStyle>
          <a:p>
            <a:endParaRPr lang="en-US"/>
          </a:p>
        </p:txBody>
      </p:sp>
      <p:sp>
        <p:nvSpPr>
          <p:cNvPr id="14" name="Content Placeholder 13"/>
          <p:cNvSpPr>
            <a:spLocks noGrp="1"/>
          </p:cNvSpPr>
          <p:nvPr>
            <p:ph sz="quarter" idx="18"/>
          </p:nvPr>
        </p:nvSpPr>
        <p:spPr>
          <a:xfrm>
            <a:off x="685800" y="3055281"/>
            <a:ext cx="1831086"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666238" y="3055281"/>
            <a:ext cx="1831086"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4646676" y="3055281"/>
            <a:ext cx="1831086"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6627114" y="3055281"/>
            <a:ext cx="1831086"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4440124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6"/>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5"/>
            <a:ext cx="1828800" cy="1476165"/>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400"/>
            </a:lvl1pPr>
          </a:lstStyle>
          <a:p>
            <a:endParaRPr lang="en-US" dirty="0"/>
          </a:p>
        </p:txBody>
      </p:sp>
      <p:sp>
        <p:nvSpPr>
          <p:cNvPr id="5" name="Picture Placeholder 3"/>
          <p:cNvSpPr>
            <a:spLocks noGrp="1"/>
          </p:cNvSpPr>
          <p:nvPr>
            <p:ph type="pic" sz="quarter" idx="11"/>
          </p:nvPr>
        </p:nvSpPr>
        <p:spPr>
          <a:xfrm>
            <a:off x="2667000" y="1397005"/>
            <a:ext cx="1828800" cy="1476165"/>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400"/>
            </a:lvl1pPr>
          </a:lstStyle>
          <a:p>
            <a:endParaRPr lang="en-US"/>
          </a:p>
        </p:txBody>
      </p:sp>
      <p:sp>
        <p:nvSpPr>
          <p:cNvPr id="6" name="Picture Placeholder 3"/>
          <p:cNvSpPr>
            <a:spLocks noGrp="1"/>
          </p:cNvSpPr>
          <p:nvPr>
            <p:ph type="pic" sz="quarter" idx="12"/>
          </p:nvPr>
        </p:nvSpPr>
        <p:spPr>
          <a:xfrm>
            <a:off x="4648200" y="1397005"/>
            <a:ext cx="1828800" cy="1476165"/>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400"/>
            </a:lvl1pPr>
          </a:lstStyle>
          <a:p>
            <a:endParaRPr lang="en-US"/>
          </a:p>
        </p:txBody>
      </p:sp>
      <p:sp>
        <p:nvSpPr>
          <p:cNvPr id="7" name="Picture Placeholder 3"/>
          <p:cNvSpPr>
            <a:spLocks noGrp="1"/>
          </p:cNvSpPr>
          <p:nvPr>
            <p:ph type="pic" sz="quarter" idx="13"/>
          </p:nvPr>
        </p:nvSpPr>
        <p:spPr>
          <a:xfrm>
            <a:off x="6629400" y="1397005"/>
            <a:ext cx="1828800" cy="1476165"/>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400"/>
            </a:lvl1pPr>
          </a:lstStyle>
          <a:p>
            <a:endParaRPr lang="en-US"/>
          </a:p>
        </p:txBody>
      </p:sp>
      <p:sp>
        <p:nvSpPr>
          <p:cNvPr id="14" name="Content Placeholder 13"/>
          <p:cNvSpPr>
            <a:spLocks noGrp="1"/>
          </p:cNvSpPr>
          <p:nvPr>
            <p:ph sz="quarter" idx="18"/>
          </p:nvPr>
        </p:nvSpPr>
        <p:spPr>
          <a:xfrm>
            <a:off x="685800" y="3055281"/>
            <a:ext cx="1831086"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666238" y="3055281"/>
            <a:ext cx="1831086"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4646676" y="3055281"/>
            <a:ext cx="1831086"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6627114" y="3055281"/>
            <a:ext cx="1831086"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22" hasCustomPrompt="1"/>
          </p:nvPr>
        </p:nvSpPr>
        <p:spPr>
          <a:xfrm>
            <a:off x="685800" y="933450"/>
            <a:ext cx="77724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300264397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6"/>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2496312"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3323844" y="1397000"/>
            <a:ext cx="2496312" cy="1472184"/>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5961888" y="1397000"/>
            <a:ext cx="2496312"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11" name="Content Placeholder 13"/>
          <p:cNvSpPr>
            <a:spLocks noGrp="1"/>
          </p:cNvSpPr>
          <p:nvPr>
            <p:ph sz="quarter" idx="18"/>
          </p:nvPr>
        </p:nvSpPr>
        <p:spPr>
          <a:xfrm>
            <a:off x="685800" y="3055281"/>
            <a:ext cx="2496312"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3323844" y="3055281"/>
            <a:ext cx="2496312"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5961888" y="3055281"/>
            <a:ext cx="2496312"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0389208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6"/>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2496312"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3323844" y="1397000"/>
            <a:ext cx="2496312" cy="1472184"/>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5961888" y="1397000"/>
            <a:ext cx="2496312"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11" name="Content Placeholder 13"/>
          <p:cNvSpPr>
            <a:spLocks noGrp="1"/>
          </p:cNvSpPr>
          <p:nvPr>
            <p:ph sz="quarter" idx="18"/>
          </p:nvPr>
        </p:nvSpPr>
        <p:spPr>
          <a:xfrm>
            <a:off x="685800" y="3055281"/>
            <a:ext cx="2496312"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3323844" y="3055281"/>
            <a:ext cx="2496312"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5961888" y="3055281"/>
            <a:ext cx="2496312"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p:cNvSpPr>
            <a:spLocks noGrp="1"/>
          </p:cNvSpPr>
          <p:nvPr>
            <p:ph type="body" sz="quarter" idx="21" hasCustomPrompt="1"/>
          </p:nvPr>
        </p:nvSpPr>
        <p:spPr>
          <a:xfrm>
            <a:off x="685800" y="933450"/>
            <a:ext cx="77724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300373673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6"/>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2" y="1397000"/>
            <a:ext cx="3814192"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4644009" y="1397000"/>
            <a:ext cx="3814192"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7" name="Content Placeholder 13"/>
          <p:cNvSpPr>
            <a:spLocks noGrp="1"/>
          </p:cNvSpPr>
          <p:nvPr>
            <p:ph sz="quarter" idx="18"/>
          </p:nvPr>
        </p:nvSpPr>
        <p:spPr>
          <a:xfrm>
            <a:off x="685800" y="3055281"/>
            <a:ext cx="3813048"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4645152" y="3055281"/>
            <a:ext cx="3813048"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6656335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6"/>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2" y="1397000"/>
            <a:ext cx="3814192"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4644009" y="1397000"/>
            <a:ext cx="3814192"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7" name="Content Placeholder 13"/>
          <p:cNvSpPr>
            <a:spLocks noGrp="1"/>
          </p:cNvSpPr>
          <p:nvPr>
            <p:ph sz="quarter" idx="18"/>
          </p:nvPr>
        </p:nvSpPr>
        <p:spPr>
          <a:xfrm>
            <a:off x="685800" y="3055281"/>
            <a:ext cx="3813048"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4645152" y="3055281"/>
            <a:ext cx="3813048"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4"/>
          <p:cNvSpPr>
            <a:spLocks noGrp="1"/>
          </p:cNvSpPr>
          <p:nvPr>
            <p:ph type="body" sz="quarter" idx="20" hasCustomPrompt="1"/>
          </p:nvPr>
        </p:nvSpPr>
        <p:spPr>
          <a:xfrm>
            <a:off x="685800" y="933450"/>
            <a:ext cx="77724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258688814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6"/>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038" y="1397005"/>
            <a:ext cx="1828800" cy="1476165"/>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2666238" y="1397005"/>
            <a:ext cx="18288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4647438" y="1397005"/>
            <a:ext cx="18288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6628638" y="1397005"/>
            <a:ext cx="18288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4" name="Content Placeholder 13"/>
          <p:cNvSpPr>
            <a:spLocks noGrp="1"/>
          </p:cNvSpPr>
          <p:nvPr>
            <p:ph sz="quarter" idx="18"/>
          </p:nvPr>
        </p:nvSpPr>
        <p:spPr>
          <a:xfrm>
            <a:off x="685038" y="4717012"/>
            <a:ext cx="1831086" cy="1326605"/>
          </a:xfrm>
        </p:spPr>
        <p:txBody>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665476" y="4717012"/>
            <a:ext cx="1831086" cy="1326605"/>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4645914" y="4717012"/>
            <a:ext cx="1831086" cy="1326605"/>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6626352" y="4717012"/>
            <a:ext cx="1831086" cy="1326605"/>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685038" y="3057006"/>
            <a:ext cx="1828800" cy="1476165"/>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12" name="Picture Placeholder 3"/>
          <p:cNvSpPr>
            <a:spLocks noGrp="1"/>
          </p:cNvSpPr>
          <p:nvPr>
            <p:ph type="pic" sz="quarter" idx="23"/>
          </p:nvPr>
        </p:nvSpPr>
        <p:spPr>
          <a:xfrm>
            <a:off x="2666238" y="3057006"/>
            <a:ext cx="18288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3" name="Picture Placeholder 3"/>
          <p:cNvSpPr>
            <a:spLocks noGrp="1"/>
          </p:cNvSpPr>
          <p:nvPr>
            <p:ph type="pic" sz="quarter" idx="24"/>
          </p:nvPr>
        </p:nvSpPr>
        <p:spPr>
          <a:xfrm>
            <a:off x="4647438" y="3057006"/>
            <a:ext cx="18288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6628638" y="3057006"/>
            <a:ext cx="18288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Tree>
    <p:extLst>
      <p:ext uri="{BB962C8B-B14F-4D97-AF65-F5344CB8AC3E}">
        <p14:creationId xmlns:p14="http://schemas.microsoft.com/office/powerpoint/2010/main" val="411277456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6"/>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038" y="1397005"/>
            <a:ext cx="1828800" cy="1476165"/>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2666238" y="1397005"/>
            <a:ext cx="18288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4647438" y="1397005"/>
            <a:ext cx="18288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6628638" y="1397005"/>
            <a:ext cx="18288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4" name="Content Placeholder 13"/>
          <p:cNvSpPr>
            <a:spLocks noGrp="1"/>
          </p:cNvSpPr>
          <p:nvPr>
            <p:ph sz="quarter" idx="18"/>
          </p:nvPr>
        </p:nvSpPr>
        <p:spPr>
          <a:xfrm>
            <a:off x="685038" y="4717012"/>
            <a:ext cx="1831086" cy="1326605"/>
          </a:xfrm>
        </p:spPr>
        <p:txBody>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665476" y="4717012"/>
            <a:ext cx="1831086" cy="1326605"/>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4645914" y="4717012"/>
            <a:ext cx="1831086" cy="1326605"/>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6626352" y="4717012"/>
            <a:ext cx="1831086" cy="1326605"/>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685038" y="3057006"/>
            <a:ext cx="1828800" cy="1476165"/>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12" name="Picture Placeholder 3"/>
          <p:cNvSpPr>
            <a:spLocks noGrp="1"/>
          </p:cNvSpPr>
          <p:nvPr>
            <p:ph type="pic" sz="quarter" idx="23"/>
          </p:nvPr>
        </p:nvSpPr>
        <p:spPr>
          <a:xfrm>
            <a:off x="2666238" y="3057006"/>
            <a:ext cx="18288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3" name="Picture Placeholder 3"/>
          <p:cNvSpPr>
            <a:spLocks noGrp="1"/>
          </p:cNvSpPr>
          <p:nvPr>
            <p:ph type="pic" sz="quarter" idx="24"/>
          </p:nvPr>
        </p:nvSpPr>
        <p:spPr>
          <a:xfrm>
            <a:off x="4647438" y="3057006"/>
            <a:ext cx="18288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6628638" y="3057006"/>
            <a:ext cx="18288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7" name="Text Placeholder 4"/>
          <p:cNvSpPr>
            <a:spLocks noGrp="1"/>
          </p:cNvSpPr>
          <p:nvPr>
            <p:ph type="body" sz="quarter" idx="26" hasCustomPrompt="1"/>
          </p:nvPr>
        </p:nvSpPr>
        <p:spPr>
          <a:xfrm>
            <a:off x="685800" y="933450"/>
            <a:ext cx="77724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64337510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6"/>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2496312"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3323844" y="1397000"/>
            <a:ext cx="2496312"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5961888" y="1397000"/>
            <a:ext cx="2496312"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1" name="Content Placeholder 13"/>
          <p:cNvSpPr>
            <a:spLocks noGrp="1"/>
          </p:cNvSpPr>
          <p:nvPr>
            <p:ph sz="quarter" idx="18"/>
          </p:nvPr>
        </p:nvSpPr>
        <p:spPr>
          <a:xfrm>
            <a:off x="685800" y="4720990"/>
            <a:ext cx="2496312" cy="1370248"/>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3323844" y="4720990"/>
            <a:ext cx="2496312" cy="1370248"/>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5961888" y="4720990"/>
            <a:ext cx="2496312" cy="1370248"/>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685800" y="3060985"/>
            <a:ext cx="2496312"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5" name="Picture Placeholder 3"/>
          <p:cNvSpPr>
            <a:spLocks noGrp="1"/>
          </p:cNvSpPr>
          <p:nvPr>
            <p:ph type="pic" sz="quarter" idx="24"/>
          </p:nvPr>
        </p:nvSpPr>
        <p:spPr>
          <a:xfrm>
            <a:off x="3323844" y="3060985"/>
            <a:ext cx="2496312"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5961888" y="3060985"/>
            <a:ext cx="2496312"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Tree>
    <p:extLst>
      <p:ext uri="{BB962C8B-B14F-4D97-AF65-F5344CB8AC3E}">
        <p14:creationId xmlns:p14="http://schemas.microsoft.com/office/powerpoint/2010/main" val="32240715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Заголовок и объект">
    <p:spTree>
      <p:nvGrpSpPr>
        <p:cNvPr id="1" name=""/>
        <p:cNvGrpSpPr/>
        <p:nvPr/>
      </p:nvGrpSpPr>
      <p:grpSpPr>
        <a:xfrm>
          <a:off x="0" y="0"/>
          <a:ext cx="0" cy="0"/>
          <a:chOff x="0" y="0"/>
          <a:chExt cx="0" cy="0"/>
        </a:xfrm>
      </p:grpSpPr>
      <p:pic>
        <p:nvPicPr>
          <p:cNvPr id="4" name="Picture 2" descr="Z:\Projects\Текущие\Проектная\FNS_2012\_БРЭНДБУК\out\PPT\3_1_present_A4-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67" y="1588"/>
            <a:ext cx="9142534"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9"/>
          <p:cNvSpPr txBox="1">
            <a:spLocks noChangeArrowheads="1"/>
          </p:cNvSpPr>
          <p:nvPr userDrawn="1"/>
        </p:nvSpPr>
        <p:spPr bwMode="auto">
          <a:xfrm>
            <a:off x="5927484" y="5127625"/>
            <a:ext cx="921726" cy="376238"/>
          </a:xfrm>
          <a:prstGeom prst="rect">
            <a:avLst/>
          </a:prstGeom>
          <a:noFill/>
          <a:ln>
            <a:noFill/>
          </a:ln>
          <a:extLst/>
        </p:spPr>
        <p:txBody>
          <a:bodyPr lIns="83955" tIns="41977" rIns="83955" bIns="41977"/>
          <a:lstStyle>
            <a:lvl1pPr eaLnBrk="0" hangingPunct="0">
              <a:defRPr sz="2100">
                <a:solidFill>
                  <a:schemeClr val="tx1"/>
                </a:solidFill>
                <a:latin typeface="Arial" pitchFamily="34" charset="0"/>
              </a:defRPr>
            </a:lvl1pPr>
            <a:lvl2pPr marL="742950" indent="-285750" eaLnBrk="0" hangingPunct="0">
              <a:defRPr sz="2100">
                <a:solidFill>
                  <a:schemeClr val="tx1"/>
                </a:solidFill>
                <a:latin typeface="Arial" pitchFamily="34" charset="0"/>
              </a:defRPr>
            </a:lvl2pPr>
            <a:lvl3pPr marL="1143000" indent="-228600" eaLnBrk="0" hangingPunct="0">
              <a:defRPr sz="2100">
                <a:solidFill>
                  <a:schemeClr val="tx1"/>
                </a:solidFill>
                <a:latin typeface="Arial" pitchFamily="34" charset="0"/>
              </a:defRPr>
            </a:lvl3pPr>
            <a:lvl4pPr marL="1600200" indent="-228600" eaLnBrk="0" hangingPunct="0">
              <a:defRPr sz="2100">
                <a:solidFill>
                  <a:schemeClr val="tx1"/>
                </a:solidFill>
                <a:latin typeface="Arial" pitchFamily="34" charset="0"/>
              </a:defRPr>
            </a:lvl4pPr>
            <a:lvl5pPr marL="2057400" indent="-228600" eaLnBrk="0" hangingPunct="0">
              <a:defRPr sz="2100">
                <a:solidFill>
                  <a:schemeClr val="tx1"/>
                </a:solidFill>
                <a:latin typeface="Arial" pitchFamily="34" charset="0"/>
              </a:defRPr>
            </a:lvl5pPr>
            <a:lvl6pPr marL="2514600" indent="-228600" defTabSz="1042988" eaLnBrk="0" fontAlgn="base" hangingPunct="0">
              <a:spcBef>
                <a:spcPct val="0"/>
              </a:spcBef>
              <a:spcAft>
                <a:spcPct val="0"/>
              </a:spcAft>
              <a:defRPr sz="2100">
                <a:solidFill>
                  <a:schemeClr val="tx1"/>
                </a:solidFill>
                <a:latin typeface="Arial" pitchFamily="34" charset="0"/>
              </a:defRPr>
            </a:lvl6pPr>
            <a:lvl7pPr marL="2971800" indent="-228600" defTabSz="1042988" eaLnBrk="0" fontAlgn="base" hangingPunct="0">
              <a:spcBef>
                <a:spcPct val="0"/>
              </a:spcBef>
              <a:spcAft>
                <a:spcPct val="0"/>
              </a:spcAft>
              <a:defRPr sz="2100">
                <a:solidFill>
                  <a:schemeClr val="tx1"/>
                </a:solidFill>
                <a:latin typeface="Arial" pitchFamily="34" charset="0"/>
              </a:defRPr>
            </a:lvl7pPr>
            <a:lvl8pPr marL="3429000" indent="-228600" defTabSz="1042988" eaLnBrk="0" fontAlgn="base" hangingPunct="0">
              <a:spcBef>
                <a:spcPct val="0"/>
              </a:spcBef>
              <a:spcAft>
                <a:spcPct val="0"/>
              </a:spcAft>
              <a:defRPr sz="2100">
                <a:solidFill>
                  <a:schemeClr val="tx1"/>
                </a:solidFill>
                <a:latin typeface="Arial" pitchFamily="34" charset="0"/>
              </a:defRPr>
            </a:lvl8pPr>
            <a:lvl9pPr marL="3886200" indent="-228600" defTabSz="1042988" eaLnBrk="0" fontAlgn="base" hangingPunct="0">
              <a:spcBef>
                <a:spcPct val="0"/>
              </a:spcBef>
              <a:spcAft>
                <a:spcPct val="0"/>
              </a:spcAft>
              <a:defRPr sz="2100">
                <a:solidFill>
                  <a:schemeClr val="tx1"/>
                </a:solidFill>
                <a:latin typeface="Arial" pitchFamily="34" charset="0"/>
              </a:defRPr>
            </a:lvl9pPr>
          </a:lstStyle>
          <a:p>
            <a:pPr defTabSz="957607" eaLnBrk="1" fontAlgn="base" hangingPunct="1">
              <a:spcBef>
                <a:spcPct val="0"/>
              </a:spcBef>
              <a:spcAft>
                <a:spcPct val="0"/>
              </a:spcAft>
              <a:defRPr/>
            </a:pPr>
            <a:endParaRPr lang="ru-RU" smtClean="0">
              <a:solidFill>
                <a:prstClr val="black"/>
              </a:solidFill>
              <a:latin typeface="Calibri" pitchFamily="34" charset="0"/>
            </a:endParaRPr>
          </a:p>
        </p:txBody>
      </p:sp>
      <p:sp>
        <p:nvSpPr>
          <p:cNvPr id="3" name="Содержимое 2"/>
          <p:cNvSpPr>
            <a:spLocks noGrp="1"/>
          </p:cNvSpPr>
          <p:nvPr>
            <p:ph idx="1"/>
          </p:nvPr>
        </p:nvSpPr>
        <p:spPr>
          <a:xfrm>
            <a:off x="822641" y="1606877"/>
            <a:ext cx="7320689" cy="4829253"/>
          </a:xfrm>
        </p:spPr>
        <p:txBody>
          <a:bodyPr/>
          <a:lstStyle>
            <a:lvl1pPr marL="333778" indent="0">
              <a:buFontTx/>
              <a:buNone/>
              <a:defRPr b="1">
                <a:latin typeface="+mj-lt"/>
              </a:defRPr>
            </a:lvl1pPr>
            <a:lvl2pPr marL="330863" indent="2916">
              <a:defRPr>
                <a:latin typeface="+mj-lt"/>
              </a:defRPr>
            </a:lvl2pPr>
            <a:lvl3pPr marL="577187" indent="-239037">
              <a:tabLst/>
              <a:defRPr>
                <a:latin typeface="+mj-lt"/>
              </a:defRPr>
            </a:lvl3pPr>
            <a:lvl4pPr marL="0" indent="330863">
              <a:lnSpc>
                <a:spcPts val="1653"/>
              </a:lnSpc>
              <a:spcBef>
                <a:spcPts val="367"/>
              </a:spcBef>
              <a:defRPr>
                <a:latin typeface="+mj-lt"/>
              </a:defRPr>
            </a:lvl4pPr>
            <a:lvl5pPr>
              <a:lnSpc>
                <a:spcPts val="1653"/>
              </a:lnSpc>
              <a:spcBef>
                <a:spcPts val="367"/>
              </a:spcBef>
              <a:buNone/>
              <a:defRPr>
                <a:latin typeface="+mj-lt"/>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3" name="Заголовок 12"/>
          <p:cNvSpPr>
            <a:spLocks noGrp="1"/>
          </p:cNvSpPr>
          <p:nvPr>
            <p:ph type="title"/>
          </p:nvPr>
        </p:nvSpPr>
        <p:spPr>
          <a:xfrm>
            <a:off x="822637" y="501075"/>
            <a:ext cx="7337191" cy="1105803"/>
          </a:xfrm>
        </p:spPr>
        <p:txBody>
          <a:bodyPr/>
          <a:lstStyle>
            <a:lvl1pPr marL="0" marR="0" indent="0" defTabSz="957669" rtl="0" eaLnBrk="1" fontAlgn="auto" latinLnBrk="0" hangingPunct="1">
              <a:lnSpc>
                <a:spcPct val="100000"/>
              </a:lnSpc>
              <a:spcBef>
                <a:spcPct val="0"/>
              </a:spcBef>
              <a:spcAft>
                <a:spcPts val="0"/>
              </a:spcAft>
              <a:tabLst/>
              <a:defRPr sz="5000"/>
            </a:lvl1pPr>
          </a:lstStyle>
          <a:p>
            <a:pPr lvl="0"/>
            <a:r>
              <a:rPr lang="en-US" noProof="0" dirty="0" smtClean="0"/>
              <a:t>Образец заголовка</a:t>
            </a:r>
            <a:endParaRPr lang="ru-RU" noProof="0" dirty="0" smtClean="0"/>
          </a:p>
        </p:txBody>
      </p:sp>
      <p:sp>
        <p:nvSpPr>
          <p:cNvPr id="6" name="Номер слайда 13"/>
          <p:cNvSpPr>
            <a:spLocks noGrp="1"/>
          </p:cNvSpPr>
          <p:nvPr>
            <p:ph type="sldNum" sz="quarter" idx="10"/>
          </p:nvPr>
        </p:nvSpPr>
        <p:spPr/>
        <p:txBody>
          <a:bodyPr/>
          <a:lstStyle>
            <a:lvl1pPr>
              <a:defRPr smtClean="0"/>
            </a:lvl1pPr>
          </a:lstStyle>
          <a:p>
            <a:pPr>
              <a:defRPr/>
            </a:pPr>
            <a:fld id="{4A5AC793-7689-45AB-A162-61B194F9380C}" type="slidenum">
              <a:rPr lang="ru-RU" altLang="ru-RU"/>
              <a:pPr>
                <a:defRPr/>
              </a:pPr>
              <a:t>‹#›</a:t>
            </a:fld>
            <a:endParaRPr lang="ru-RU" altLang="ru-RU"/>
          </a:p>
        </p:txBody>
      </p:sp>
    </p:spTree>
    <p:extLst>
      <p:ext uri="{BB962C8B-B14F-4D97-AF65-F5344CB8AC3E}">
        <p14:creationId xmlns:p14="http://schemas.microsoft.com/office/powerpoint/2010/main" val="237185785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6"/>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2496312"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3323844" y="1397000"/>
            <a:ext cx="2496312"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5961888" y="1397000"/>
            <a:ext cx="2496312"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1" name="Content Placeholder 13"/>
          <p:cNvSpPr>
            <a:spLocks noGrp="1"/>
          </p:cNvSpPr>
          <p:nvPr>
            <p:ph sz="quarter" idx="18"/>
          </p:nvPr>
        </p:nvSpPr>
        <p:spPr>
          <a:xfrm>
            <a:off x="685800" y="4720990"/>
            <a:ext cx="2496312" cy="1370248"/>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3323844" y="4720990"/>
            <a:ext cx="2496312" cy="1370248"/>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5961888" y="4720990"/>
            <a:ext cx="2496312" cy="1370248"/>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685800" y="3060985"/>
            <a:ext cx="2496312"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5" name="Picture Placeholder 3"/>
          <p:cNvSpPr>
            <a:spLocks noGrp="1"/>
          </p:cNvSpPr>
          <p:nvPr>
            <p:ph type="pic" sz="quarter" idx="24"/>
          </p:nvPr>
        </p:nvSpPr>
        <p:spPr>
          <a:xfrm>
            <a:off x="3323844" y="3060985"/>
            <a:ext cx="2496312"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5961888" y="3060985"/>
            <a:ext cx="2496312"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7" name="Text Placeholder 4"/>
          <p:cNvSpPr>
            <a:spLocks noGrp="1"/>
          </p:cNvSpPr>
          <p:nvPr>
            <p:ph type="body" sz="quarter" idx="26" hasCustomPrompt="1"/>
          </p:nvPr>
        </p:nvSpPr>
        <p:spPr>
          <a:xfrm>
            <a:off x="685800" y="933450"/>
            <a:ext cx="77724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366269304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6"/>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6946" y="1397000"/>
            <a:ext cx="3814192"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4645154" y="1397000"/>
            <a:ext cx="3814192"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Content Placeholder 13"/>
          <p:cNvSpPr>
            <a:spLocks noGrp="1"/>
          </p:cNvSpPr>
          <p:nvPr>
            <p:ph sz="quarter" idx="18"/>
          </p:nvPr>
        </p:nvSpPr>
        <p:spPr>
          <a:xfrm>
            <a:off x="685800" y="4704410"/>
            <a:ext cx="3813048" cy="1339207"/>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4645152" y="4704410"/>
            <a:ext cx="3813048" cy="1339207"/>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686946" y="3060985"/>
            <a:ext cx="3814192"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1" name="Picture Placeholder 3"/>
          <p:cNvSpPr>
            <a:spLocks noGrp="1"/>
          </p:cNvSpPr>
          <p:nvPr>
            <p:ph type="pic" sz="quarter" idx="25"/>
          </p:nvPr>
        </p:nvSpPr>
        <p:spPr>
          <a:xfrm>
            <a:off x="4645154" y="3060985"/>
            <a:ext cx="3814192"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Tree>
    <p:extLst>
      <p:ext uri="{BB962C8B-B14F-4D97-AF65-F5344CB8AC3E}">
        <p14:creationId xmlns:p14="http://schemas.microsoft.com/office/powerpoint/2010/main" val="225241880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6"/>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6946" y="1397000"/>
            <a:ext cx="3814192"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4645154" y="1397000"/>
            <a:ext cx="3814192"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Content Placeholder 13"/>
          <p:cNvSpPr>
            <a:spLocks noGrp="1"/>
          </p:cNvSpPr>
          <p:nvPr>
            <p:ph sz="quarter" idx="18"/>
          </p:nvPr>
        </p:nvSpPr>
        <p:spPr>
          <a:xfrm>
            <a:off x="685800" y="4704410"/>
            <a:ext cx="3813048" cy="1339207"/>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4645152" y="4704410"/>
            <a:ext cx="3813048" cy="1339207"/>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686946" y="3060985"/>
            <a:ext cx="3814192"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1" name="Picture Placeholder 3"/>
          <p:cNvSpPr>
            <a:spLocks noGrp="1"/>
          </p:cNvSpPr>
          <p:nvPr>
            <p:ph type="pic" sz="quarter" idx="25"/>
          </p:nvPr>
        </p:nvSpPr>
        <p:spPr>
          <a:xfrm>
            <a:off x="4645154" y="3060985"/>
            <a:ext cx="3814192"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2" name="Text Placeholder 4"/>
          <p:cNvSpPr>
            <a:spLocks noGrp="1"/>
          </p:cNvSpPr>
          <p:nvPr>
            <p:ph type="body" sz="quarter" idx="26" hasCustomPrompt="1"/>
          </p:nvPr>
        </p:nvSpPr>
        <p:spPr>
          <a:xfrm>
            <a:off x="685800" y="933450"/>
            <a:ext cx="77724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168865587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6"/>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6999"/>
            <a:ext cx="1828800" cy="4266109"/>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2667000" y="1396999"/>
            <a:ext cx="1828800"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4648200" y="1396999"/>
            <a:ext cx="1828800"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6629400" y="1396999"/>
            <a:ext cx="1828800"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19"/>
          </p:nvPr>
        </p:nvSpPr>
        <p:spPr>
          <a:xfrm>
            <a:off x="685800" y="4296585"/>
            <a:ext cx="1831086" cy="1366528"/>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2666238" y="4296585"/>
            <a:ext cx="1831086" cy="1366528"/>
          </a:xfrm>
          <a:solidFill>
            <a:schemeClr val="accent3">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4646676" y="4296585"/>
            <a:ext cx="1831086" cy="1366528"/>
          </a:xfrm>
          <a:solidFill>
            <a:schemeClr val="accent5">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6627114" y="4296585"/>
            <a:ext cx="1831086" cy="1366528"/>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70416461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6"/>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6999"/>
            <a:ext cx="1828800" cy="4266109"/>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2667000" y="1396999"/>
            <a:ext cx="1828800"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4648200" y="1396999"/>
            <a:ext cx="1828800"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6629400" y="1396999"/>
            <a:ext cx="1828800"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19"/>
          </p:nvPr>
        </p:nvSpPr>
        <p:spPr>
          <a:xfrm>
            <a:off x="685800" y="4296585"/>
            <a:ext cx="1831086" cy="1366528"/>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2666238" y="4296585"/>
            <a:ext cx="1831086" cy="1366528"/>
          </a:xfrm>
          <a:solidFill>
            <a:schemeClr val="accent3">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4646676" y="4296585"/>
            <a:ext cx="1831086" cy="1366528"/>
          </a:xfrm>
          <a:solidFill>
            <a:schemeClr val="accent5">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6627114" y="4296585"/>
            <a:ext cx="1831086" cy="1366528"/>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685800" y="933450"/>
            <a:ext cx="77724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384493893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6"/>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6999"/>
            <a:ext cx="2496312" cy="4266109"/>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323844" y="1396999"/>
            <a:ext cx="2496312"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5961888" y="1396999"/>
            <a:ext cx="2496312"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685800" y="4604363"/>
            <a:ext cx="2496312"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3323844" y="4604363"/>
            <a:ext cx="2496312" cy="1058751"/>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5961888" y="4604363"/>
            <a:ext cx="2496312" cy="1058751"/>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07657946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6"/>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6999"/>
            <a:ext cx="2496312" cy="4266109"/>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323844" y="1396999"/>
            <a:ext cx="2496312"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5961888" y="1396999"/>
            <a:ext cx="2496312"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685800" y="4604363"/>
            <a:ext cx="2496312"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3323844" y="4604363"/>
            <a:ext cx="2496312" cy="1058751"/>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5961888" y="4604363"/>
            <a:ext cx="2496312" cy="1058751"/>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685800" y="933450"/>
            <a:ext cx="77724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419976753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6"/>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2" y="1396999"/>
            <a:ext cx="3814192"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4644009" y="1396999"/>
            <a:ext cx="3814192"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21"/>
          </p:nvPr>
        </p:nvSpPr>
        <p:spPr>
          <a:xfrm>
            <a:off x="685800" y="4912139"/>
            <a:ext cx="3813048" cy="750975"/>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4645152" y="4912139"/>
            <a:ext cx="3813048" cy="750975"/>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7" name="Text Placeholder 4"/>
          <p:cNvSpPr>
            <a:spLocks noGrp="1"/>
          </p:cNvSpPr>
          <p:nvPr>
            <p:ph type="body" sz="quarter" idx="18" hasCustomPrompt="1"/>
          </p:nvPr>
        </p:nvSpPr>
        <p:spPr>
          <a:xfrm>
            <a:off x="685800" y="933450"/>
            <a:ext cx="77724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263768678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6"/>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2" y="1396999"/>
            <a:ext cx="3814192"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4644009" y="1396999"/>
            <a:ext cx="3814192"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21"/>
          </p:nvPr>
        </p:nvSpPr>
        <p:spPr>
          <a:xfrm>
            <a:off x="685800" y="4912139"/>
            <a:ext cx="3813048" cy="750975"/>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4645152" y="4912139"/>
            <a:ext cx="3813048" cy="750975"/>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92946684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6"/>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1828800" cy="2644068"/>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2667000" y="1397000"/>
            <a:ext cx="1828800"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4648200" y="1397000"/>
            <a:ext cx="1828800"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6629400" y="1397000"/>
            <a:ext cx="1828800"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19"/>
          </p:nvPr>
        </p:nvSpPr>
        <p:spPr>
          <a:xfrm>
            <a:off x="685800" y="2674541"/>
            <a:ext cx="1831086" cy="1366528"/>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2666238" y="2674541"/>
            <a:ext cx="1831086" cy="1366528"/>
          </a:xfrm>
          <a:solidFill>
            <a:schemeClr val="accent3">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4646676" y="2674541"/>
            <a:ext cx="1831086" cy="1366528"/>
          </a:xfrm>
          <a:solidFill>
            <a:schemeClr val="accent5">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6627114" y="2674541"/>
            <a:ext cx="1831086" cy="1366528"/>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685800" y="4212305"/>
            <a:ext cx="1831086" cy="1713558"/>
          </a:xfrm>
        </p:spPr>
        <p:txBody>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2666238" y="4212305"/>
            <a:ext cx="1831086" cy="1713558"/>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4646676" y="4212305"/>
            <a:ext cx="1831086" cy="1713558"/>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6627114" y="4212305"/>
            <a:ext cx="1831086" cy="1713558"/>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873579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Заголовок и объект">
    <p:spTree>
      <p:nvGrpSpPr>
        <p:cNvPr id="1" name=""/>
        <p:cNvGrpSpPr/>
        <p:nvPr/>
      </p:nvGrpSpPr>
      <p:grpSpPr>
        <a:xfrm>
          <a:off x="0" y="0"/>
          <a:ext cx="0" cy="0"/>
          <a:chOff x="0" y="0"/>
          <a:chExt cx="0" cy="0"/>
        </a:xfrm>
      </p:grpSpPr>
      <p:pic>
        <p:nvPicPr>
          <p:cNvPr id="4" name="Picture 2" descr="Z:\Projects\Текущие\Проектная\FNS_2012\_БРЭНДБУК\out\PPT\3_1_present_A4-04.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 y="5"/>
            <a:ext cx="914253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Содержимое 2"/>
          <p:cNvSpPr>
            <a:spLocks noGrp="1"/>
          </p:cNvSpPr>
          <p:nvPr>
            <p:ph idx="1"/>
          </p:nvPr>
        </p:nvSpPr>
        <p:spPr>
          <a:xfrm>
            <a:off x="822641" y="1606877"/>
            <a:ext cx="7320689" cy="4829253"/>
          </a:xfrm>
        </p:spPr>
        <p:txBody>
          <a:bodyPr/>
          <a:lstStyle>
            <a:lvl1pPr marL="333778" indent="0">
              <a:buFontTx/>
              <a:buNone/>
              <a:defRPr b="1">
                <a:latin typeface="+mj-lt"/>
              </a:defRPr>
            </a:lvl1pPr>
            <a:lvl2pPr marL="333778" indent="0">
              <a:defRPr>
                <a:latin typeface="+mj-lt"/>
              </a:defRPr>
            </a:lvl2pPr>
            <a:lvl3pPr marL="577187" indent="-239037">
              <a:defRPr>
                <a:latin typeface="+mj-lt"/>
              </a:defRPr>
            </a:lvl3pPr>
            <a:lvl4pPr marL="0" indent="330863">
              <a:defRPr>
                <a:latin typeface="+mj-lt"/>
              </a:defRPr>
            </a:lvl4pPr>
            <a:lvl5pPr marL="1317620" indent="0">
              <a:buNone/>
              <a:defRPr>
                <a:latin typeface="+mj-lt"/>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0" name="Заголовок 9"/>
          <p:cNvSpPr>
            <a:spLocks noGrp="1"/>
          </p:cNvSpPr>
          <p:nvPr>
            <p:ph type="title"/>
          </p:nvPr>
        </p:nvSpPr>
        <p:spPr>
          <a:xfrm>
            <a:off x="821930" y="501075"/>
            <a:ext cx="7337901" cy="1105803"/>
          </a:xfrm>
        </p:spPr>
        <p:txBody>
          <a:bodyPr/>
          <a:lstStyle>
            <a:lvl1pPr marL="0" marR="0" indent="0" defTabSz="957669" rtl="0" eaLnBrk="1" fontAlgn="auto" latinLnBrk="0" hangingPunct="1">
              <a:lnSpc>
                <a:spcPct val="100000"/>
              </a:lnSpc>
              <a:spcBef>
                <a:spcPct val="0"/>
              </a:spcBef>
              <a:spcAft>
                <a:spcPts val="0"/>
              </a:spcAft>
              <a:tabLst/>
              <a:defRPr sz="5000"/>
            </a:lvl1pPr>
          </a:lstStyle>
          <a:p>
            <a:pPr lvl="0"/>
            <a:r>
              <a:rPr lang="en-US" noProof="0" dirty="0" smtClean="0"/>
              <a:t>Образец заголовка</a:t>
            </a:r>
            <a:endParaRPr lang="ru-RU" noProof="0" dirty="0" smtClean="0"/>
          </a:p>
        </p:txBody>
      </p:sp>
      <p:sp>
        <p:nvSpPr>
          <p:cNvPr id="5" name="Номер слайда 19"/>
          <p:cNvSpPr>
            <a:spLocks noGrp="1"/>
          </p:cNvSpPr>
          <p:nvPr>
            <p:ph type="sldNum" sz="quarter" idx="10"/>
          </p:nvPr>
        </p:nvSpPr>
        <p:spPr/>
        <p:txBody>
          <a:bodyPr/>
          <a:lstStyle>
            <a:lvl1pPr>
              <a:defRPr smtClean="0"/>
            </a:lvl1pPr>
          </a:lstStyle>
          <a:p>
            <a:pPr>
              <a:defRPr/>
            </a:pPr>
            <a:fld id="{04FBBCD2-83B7-44AE-8EC2-3B9563B2B55F}" type="slidenum">
              <a:rPr lang="ru-RU" altLang="ru-RU"/>
              <a:pPr>
                <a:defRPr/>
              </a:pPr>
              <a:t>‹#›</a:t>
            </a:fld>
            <a:endParaRPr lang="ru-RU" altLang="ru-RU"/>
          </a:p>
        </p:txBody>
      </p:sp>
    </p:spTree>
    <p:extLst>
      <p:ext uri="{BB962C8B-B14F-4D97-AF65-F5344CB8AC3E}">
        <p14:creationId xmlns:p14="http://schemas.microsoft.com/office/powerpoint/2010/main" val="348379459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6"/>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1828800" cy="2644068"/>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2667000" y="1397000"/>
            <a:ext cx="1828800"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4648200" y="1397000"/>
            <a:ext cx="1828800"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6629400" y="1397000"/>
            <a:ext cx="1828800"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19"/>
          </p:nvPr>
        </p:nvSpPr>
        <p:spPr>
          <a:xfrm>
            <a:off x="685800" y="2674541"/>
            <a:ext cx="1831086" cy="1366528"/>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2666238" y="2674541"/>
            <a:ext cx="1831086" cy="1366528"/>
          </a:xfrm>
          <a:solidFill>
            <a:schemeClr val="accent3">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4646676" y="2674541"/>
            <a:ext cx="1831086" cy="1366528"/>
          </a:xfrm>
          <a:solidFill>
            <a:schemeClr val="accent5">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6627114" y="2674541"/>
            <a:ext cx="1831086" cy="1366528"/>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685800" y="4212305"/>
            <a:ext cx="1831086" cy="1713558"/>
          </a:xfrm>
        </p:spPr>
        <p:txBody>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2666238" y="4212305"/>
            <a:ext cx="1831086" cy="1713558"/>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4646676" y="4212305"/>
            <a:ext cx="1831086" cy="1713558"/>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6627114" y="4212305"/>
            <a:ext cx="1831086" cy="1713558"/>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4"/>
          <p:cNvSpPr>
            <a:spLocks noGrp="1"/>
          </p:cNvSpPr>
          <p:nvPr>
            <p:ph type="body" sz="quarter" idx="27" hasCustomPrompt="1"/>
          </p:nvPr>
        </p:nvSpPr>
        <p:spPr>
          <a:xfrm>
            <a:off x="685800" y="933450"/>
            <a:ext cx="77724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116450675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6"/>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2496312" cy="2644068"/>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323844" y="1397000"/>
            <a:ext cx="2496312"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5961888" y="1397000"/>
            <a:ext cx="2496312"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685800" y="2982318"/>
            <a:ext cx="2496312"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3323844" y="2982318"/>
            <a:ext cx="2496312" cy="1058751"/>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5961888" y="2982318"/>
            <a:ext cx="2496312" cy="1058751"/>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685800" y="4212305"/>
            <a:ext cx="2496312" cy="175069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3323844" y="4212305"/>
            <a:ext cx="2496312" cy="175069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5961888" y="4212305"/>
            <a:ext cx="2496312" cy="175069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4"/>
          <p:cNvSpPr>
            <a:spLocks noGrp="1"/>
          </p:cNvSpPr>
          <p:nvPr>
            <p:ph type="body" sz="quarter" idx="24" hasCustomPrompt="1"/>
          </p:nvPr>
        </p:nvSpPr>
        <p:spPr>
          <a:xfrm>
            <a:off x="685800" y="933450"/>
            <a:ext cx="77724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131721974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6"/>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2496312" cy="2644068"/>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323844" y="1397000"/>
            <a:ext cx="2496312"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5961888" y="1397000"/>
            <a:ext cx="2496312"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685800" y="2982318"/>
            <a:ext cx="2496312"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3323844" y="2982318"/>
            <a:ext cx="2496312" cy="1058751"/>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5961888" y="2982318"/>
            <a:ext cx="2496312" cy="1058751"/>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685800" y="4212305"/>
            <a:ext cx="2496312" cy="175069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3323844" y="4212305"/>
            <a:ext cx="2496312" cy="175069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5961888" y="4212305"/>
            <a:ext cx="2496312" cy="175069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4787532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6"/>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2" y="1397000"/>
            <a:ext cx="3814192"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4644009" y="1397000"/>
            <a:ext cx="3814192"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21"/>
          </p:nvPr>
        </p:nvSpPr>
        <p:spPr>
          <a:xfrm>
            <a:off x="685800" y="3290095"/>
            <a:ext cx="3813048" cy="750975"/>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4645152" y="3290095"/>
            <a:ext cx="3813048" cy="750975"/>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685800" y="4212305"/>
            <a:ext cx="3813048" cy="1703066"/>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4645152" y="4212305"/>
            <a:ext cx="3813048" cy="1703066"/>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1024001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6"/>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2" y="1397000"/>
            <a:ext cx="3814192"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4644009" y="1397000"/>
            <a:ext cx="3814192"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21"/>
          </p:nvPr>
        </p:nvSpPr>
        <p:spPr>
          <a:xfrm>
            <a:off x="685800" y="3290095"/>
            <a:ext cx="3813048" cy="750975"/>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4645152" y="3290095"/>
            <a:ext cx="3813048" cy="750975"/>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685800" y="4212305"/>
            <a:ext cx="3813048" cy="1703066"/>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4645152" y="4212305"/>
            <a:ext cx="3813048" cy="1703066"/>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4"/>
          <p:cNvSpPr>
            <a:spLocks noGrp="1"/>
          </p:cNvSpPr>
          <p:nvPr>
            <p:ph type="body" sz="quarter" idx="23" hasCustomPrompt="1"/>
          </p:nvPr>
        </p:nvSpPr>
        <p:spPr>
          <a:xfrm>
            <a:off x="685800" y="933450"/>
            <a:ext cx="77724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263612871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6"/>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431541" y="1639790"/>
            <a:ext cx="6858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1228438" y="1639789"/>
            <a:ext cx="1034421"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612783" y="1639790"/>
            <a:ext cx="6858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3409679" y="1639789"/>
            <a:ext cx="1034421"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4794026" y="1639790"/>
            <a:ext cx="6858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5590922" y="1639789"/>
            <a:ext cx="1034421"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6975267" y="1639790"/>
            <a:ext cx="685800"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dirty="0"/>
          </a:p>
        </p:txBody>
      </p:sp>
      <p:sp>
        <p:nvSpPr>
          <p:cNvPr id="32" name="Content Placeholder 13"/>
          <p:cNvSpPr>
            <a:spLocks noGrp="1"/>
          </p:cNvSpPr>
          <p:nvPr>
            <p:ph sz="quarter" idx="24" hasCustomPrompt="1"/>
          </p:nvPr>
        </p:nvSpPr>
        <p:spPr>
          <a:xfrm>
            <a:off x="7772165" y="1639789"/>
            <a:ext cx="1034421"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31541" y="3153548"/>
            <a:ext cx="6858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34" name="Content Placeholder 13"/>
          <p:cNvSpPr>
            <a:spLocks noGrp="1"/>
          </p:cNvSpPr>
          <p:nvPr>
            <p:ph sz="quarter" idx="26" hasCustomPrompt="1"/>
          </p:nvPr>
        </p:nvSpPr>
        <p:spPr>
          <a:xfrm>
            <a:off x="1228438" y="3153547"/>
            <a:ext cx="1034421"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612783" y="3153548"/>
            <a:ext cx="6858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36" name="Content Placeholder 13"/>
          <p:cNvSpPr>
            <a:spLocks noGrp="1"/>
          </p:cNvSpPr>
          <p:nvPr>
            <p:ph sz="quarter" idx="28" hasCustomPrompt="1"/>
          </p:nvPr>
        </p:nvSpPr>
        <p:spPr>
          <a:xfrm>
            <a:off x="3409679" y="3153547"/>
            <a:ext cx="1034421"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4794026" y="3153548"/>
            <a:ext cx="6858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8" name="Content Placeholder 13"/>
          <p:cNvSpPr>
            <a:spLocks noGrp="1"/>
          </p:cNvSpPr>
          <p:nvPr>
            <p:ph sz="quarter" idx="30" hasCustomPrompt="1"/>
          </p:nvPr>
        </p:nvSpPr>
        <p:spPr>
          <a:xfrm>
            <a:off x="5590922" y="3153547"/>
            <a:ext cx="1034421"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6975267" y="3153548"/>
            <a:ext cx="685800"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dirty="0"/>
          </a:p>
        </p:txBody>
      </p:sp>
      <p:sp>
        <p:nvSpPr>
          <p:cNvPr id="40" name="Content Placeholder 13"/>
          <p:cNvSpPr>
            <a:spLocks noGrp="1"/>
          </p:cNvSpPr>
          <p:nvPr>
            <p:ph sz="quarter" idx="32" hasCustomPrompt="1"/>
          </p:nvPr>
        </p:nvSpPr>
        <p:spPr>
          <a:xfrm>
            <a:off x="7772165" y="3153547"/>
            <a:ext cx="1034421"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431541" y="4667305"/>
            <a:ext cx="6858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42" name="Content Placeholder 13"/>
          <p:cNvSpPr>
            <a:spLocks noGrp="1"/>
          </p:cNvSpPr>
          <p:nvPr>
            <p:ph sz="quarter" idx="34" hasCustomPrompt="1"/>
          </p:nvPr>
        </p:nvSpPr>
        <p:spPr>
          <a:xfrm>
            <a:off x="1228438" y="4667304"/>
            <a:ext cx="1034421"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2612783" y="4667305"/>
            <a:ext cx="6858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44" name="Content Placeholder 13"/>
          <p:cNvSpPr>
            <a:spLocks noGrp="1"/>
          </p:cNvSpPr>
          <p:nvPr>
            <p:ph sz="quarter" idx="36" hasCustomPrompt="1"/>
          </p:nvPr>
        </p:nvSpPr>
        <p:spPr>
          <a:xfrm>
            <a:off x="3409679" y="4667304"/>
            <a:ext cx="1034421"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4794026" y="4667305"/>
            <a:ext cx="6858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46" name="Content Placeholder 13"/>
          <p:cNvSpPr>
            <a:spLocks noGrp="1"/>
          </p:cNvSpPr>
          <p:nvPr>
            <p:ph sz="quarter" idx="38" hasCustomPrompt="1"/>
          </p:nvPr>
        </p:nvSpPr>
        <p:spPr>
          <a:xfrm>
            <a:off x="5590922" y="4667304"/>
            <a:ext cx="1034421"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6975267" y="4667305"/>
            <a:ext cx="685800"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dirty="0"/>
          </a:p>
        </p:txBody>
      </p:sp>
      <p:sp>
        <p:nvSpPr>
          <p:cNvPr id="48" name="Content Placeholder 13"/>
          <p:cNvSpPr>
            <a:spLocks noGrp="1"/>
          </p:cNvSpPr>
          <p:nvPr>
            <p:ph sz="quarter" idx="40" hasCustomPrompt="1"/>
          </p:nvPr>
        </p:nvSpPr>
        <p:spPr>
          <a:xfrm>
            <a:off x="7772165" y="4667304"/>
            <a:ext cx="1034421"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135796889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6"/>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431541" y="1639790"/>
            <a:ext cx="6858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1228438" y="1639789"/>
            <a:ext cx="1034421"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612783" y="1639790"/>
            <a:ext cx="6858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3409679" y="1639789"/>
            <a:ext cx="1034421"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4794026" y="1639790"/>
            <a:ext cx="6858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5590922" y="1639789"/>
            <a:ext cx="1034421"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6975267" y="1639790"/>
            <a:ext cx="685800"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dirty="0"/>
          </a:p>
        </p:txBody>
      </p:sp>
      <p:sp>
        <p:nvSpPr>
          <p:cNvPr id="32" name="Content Placeholder 13"/>
          <p:cNvSpPr>
            <a:spLocks noGrp="1"/>
          </p:cNvSpPr>
          <p:nvPr>
            <p:ph sz="quarter" idx="24" hasCustomPrompt="1"/>
          </p:nvPr>
        </p:nvSpPr>
        <p:spPr>
          <a:xfrm>
            <a:off x="7772165" y="1639789"/>
            <a:ext cx="1034421"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31541" y="3153548"/>
            <a:ext cx="6858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34" name="Content Placeholder 13"/>
          <p:cNvSpPr>
            <a:spLocks noGrp="1"/>
          </p:cNvSpPr>
          <p:nvPr>
            <p:ph sz="quarter" idx="26" hasCustomPrompt="1"/>
          </p:nvPr>
        </p:nvSpPr>
        <p:spPr>
          <a:xfrm>
            <a:off x="1228438" y="3153547"/>
            <a:ext cx="1034421"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612783" y="3153548"/>
            <a:ext cx="6858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36" name="Content Placeholder 13"/>
          <p:cNvSpPr>
            <a:spLocks noGrp="1"/>
          </p:cNvSpPr>
          <p:nvPr>
            <p:ph sz="quarter" idx="28" hasCustomPrompt="1"/>
          </p:nvPr>
        </p:nvSpPr>
        <p:spPr>
          <a:xfrm>
            <a:off x="3409679" y="3153547"/>
            <a:ext cx="1034421"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4794026" y="3153548"/>
            <a:ext cx="6858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8" name="Content Placeholder 13"/>
          <p:cNvSpPr>
            <a:spLocks noGrp="1"/>
          </p:cNvSpPr>
          <p:nvPr>
            <p:ph sz="quarter" idx="30" hasCustomPrompt="1"/>
          </p:nvPr>
        </p:nvSpPr>
        <p:spPr>
          <a:xfrm>
            <a:off x="5590922" y="3153547"/>
            <a:ext cx="1034421"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6975267" y="3153548"/>
            <a:ext cx="685800"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dirty="0"/>
          </a:p>
        </p:txBody>
      </p:sp>
      <p:sp>
        <p:nvSpPr>
          <p:cNvPr id="40" name="Content Placeholder 13"/>
          <p:cNvSpPr>
            <a:spLocks noGrp="1"/>
          </p:cNvSpPr>
          <p:nvPr>
            <p:ph sz="quarter" idx="32" hasCustomPrompt="1"/>
          </p:nvPr>
        </p:nvSpPr>
        <p:spPr>
          <a:xfrm>
            <a:off x="7772165" y="3153547"/>
            <a:ext cx="1034421"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431541" y="4667305"/>
            <a:ext cx="6858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42" name="Content Placeholder 13"/>
          <p:cNvSpPr>
            <a:spLocks noGrp="1"/>
          </p:cNvSpPr>
          <p:nvPr>
            <p:ph sz="quarter" idx="34" hasCustomPrompt="1"/>
          </p:nvPr>
        </p:nvSpPr>
        <p:spPr>
          <a:xfrm>
            <a:off x="1228438" y="4667304"/>
            <a:ext cx="1034421"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2612783" y="4667305"/>
            <a:ext cx="6858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44" name="Content Placeholder 13"/>
          <p:cNvSpPr>
            <a:spLocks noGrp="1"/>
          </p:cNvSpPr>
          <p:nvPr>
            <p:ph sz="quarter" idx="36" hasCustomPrompt="1"/>
          </p:nvPr>
        </p:nvSpPr>
        <p:spPr>
          <a:xfrm>
            <a:off x="3409679" y="4667304"/>
            <a:ext cx="1034421"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4794026" y="4667305"/>
            <a:ext cx="6858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46" name="Content Placeholder 13"/>
          <p:cNvSpPr>
            <a:spLocks noGrp="1"/>
          </p:cNvSpPr>
          <p:nvPr>
            <p:ph sz="quarter" idx="38" hasCustomPrompt="1"/>
          </p:nvPr>
        </p:nvSpPr>
        <p:spPr>
          <a:xfrm>
            <a:off x="5590922" y="4667304"/>
            <a:ext cx="1034421"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6975267" y="4667305"/>
            <a:ext cx="685800"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dirty="0"/>
          </a:p>
        </p:txBody>
      </p:sp>
      <p:sp>
        <p:nvSpPr>
          <p:cNvPr id="48" name="Content Placeholder 13"/>
          <p:cNvSpPr>
            <a:spLocks noGrp="1"/>
          </p:cNvSpPr>
          <p:nvPr>
            <p:ph sz="quarter" idx="40" hasCustomPrompt="1"/>
          </p:nvPr>
        </p:nvSpPr>
        <p:spPr>
          <a:xfrm>
            <a:off x="7772165" y="4667304"/>
            <a:ext cx="1034421"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685800" y="933450"/>
            <a:ext cx="77724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329593145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6"/>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431541" y="1639790"/>
            <a:ext cx="6858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1228438" y="1639789"/>
            <a:ext cx="1735806"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270245" y="1639790"/>
            <a:ext cx="6858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4069975" y="1639789"/>
            <a:ext cx="1735806"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108947" y="1639789"/>
            <a:ext cx="6858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6911513" y="1639789"/>
            <a:ext cx="1735806"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31541" y="3153548"/>
            <a:ext cx="6858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34" name="Content Placeholder 13"/>
          <p:cNvSpPr>
            <a:spLocks noGrp="1"/>
          </p:cNvSpPr>
          <p:nvPr>
            <p:ph sz="quarter" idx="26" hasCustomPrompt="1"/>
          </p:nvPr>
        </p:nvSpPr>
        <p:spPr>
          <a:xfrm>
            <a:off x="1228438" y="3153547"/>
            <a:ext cx="1735806"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3270245" y="3153548"/>
            <a:ext cx="6858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36" name="Content Placeholder 13"/>
          <p:cNvSpPr>
            <a:spLocks noGrp="1"/>
          </p:cNvSpPr>
          <p:nvPr>
            <p:ph sz="quarter" idx="28" hasCustomPrompt="1"/>
          </p:nvPr>
        </p:nvSpPr>
        <p:spPr>
          <a:xfrm>
            <a:off x="4069975" y="3153547"/>
            <a:ext cx="1735806"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6108947" y="3153547"/>
            <a:ext cx="6858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8" name="Content Placeholder 13"/>
          <p:cNvSpPr>
            <a:spLocks noGrp="1"/>
          </p:cNvSpPr>
          <p:nvPr>
            <p:ph sz="quarter" idx="30" hasCustomPrompt="1"/>
          </p:nvPr>
        </p:nvSpPr>
        <p:spPr>
          <a:xfrm>
            <a:off x="6911513" y="3153547"/>
            <a:ext cx="1735806"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431541" y="4667305"/>
            <a:ext cx="6858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42" name="Content Placeholder 13"/>
          <p:cNvSpPr>
            <a:spLocks noGrp="1"/>
          </p:cNvSpPr>
          <p:nvPr>
            <p:ph sz="quarter" idx="34" hasCustomPrompt="1"/>
          </p:nvPr>
        </p:nvSpPr>
        <p:spPr>
          <a:xfrm>
            <a:off x="1228438" y="4667304"/>
            <a:ext cx="1735806"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3270245" y="4667305"/>
            <a:ext cx="6858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44" name="Content Placeholder 13"/>
          <p:cNvSpPr>
            <a:spLocks noGrp="1"/>
          </p:cNvSpPr>
          <p:nvPr>
            <p:ph sz="quarter" idx="36" hasCustomPrompt="1"/>
          </p:nvPr>
        </p:nvSpPr>
        <p:spPr>
          <a:xfrm>
            <a:off x="4069975" y="4667304"/>
            <a:ext cx="1735806"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6108947" y="4667304"/>
            <a:ext cx="6858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46" name="Content Placeholder 13"/>
          <p:cNvSpPr>
            <a:spLocks noGrp="1"/>
          </p:cNvSpPr>
          <p:nvPr>
            <p:ph sz="quarter" idx="38" hasCustomPrompt="1"/>
          </p:nvPr>
        </p:nvSpPr>
        <p:spPr>
          <a:xfrm>
            <a:off x="6911513" y="4667304"/>
            <a:ext cx="1735806"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685800" y="933450"/>
            <a:ext cx="77724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214619412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6"/>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431541" y="1639790"/>
            <a:ext cx="6858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1228438" y="1639789"/>
            <a:ext cx="1735806"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270245" y="1639790"/>
            <a:ext cx="6858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4069975" y="1639789"/>
            <a:ext cx="1735806"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108947" y="1639789"/>
            <a:ext cx="6858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6911513" y="1639789"/>
            <a:ext cx="1735806"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31541" y="3153548"/>
            <a:ext cx="6858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34" name="Content Placeholder 13"/>
          <p:cNvSpPr>
            <a:spLocks noGrp="1"/>
          </p:cNvSpPr>
          <p:nvPr>
            <p:ph sz="quarter" idx="26" hasCustomPrompt="1"/>
          </p:nvPr>
        </p:nvSpPr>
        <p:spPr>
          <a:xfrm>
            <a:off x="1228438" y="3153547"/>
            <a:ext cx="1735806"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3270245" y="3153548"/>
            <a:ext cx="6858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36" name="Content Placeholder 13"/>
          <p:cNvSpPr>
            <a:spLocks noGrp="1"/>
          </p:cNvSpPr>
          <p:nvPr>
            <p:ph sz="quarter" idx="28" hasCustomPrompt="1"/>
          </p:nvPr>
        </p:nvSpPr>
        <p:spPr>
          <a:xfrm>
            <a:off x="4069975" y="3153547"/>
            <a:ext cx="1735806"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6108947" y="3153547"/>
            <a:ext cx="6858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8" name="Content Placeholder 13"/>
          <p:cNvSpPr>
            <a:spLocks noGrp="1"/>
          </p:cNvSpPr>
          <p:nvPr>
            <p:ph sz="quarter" idx="30" hasCustomPrompt="1"/>
          </p:nvPr>
        </p:nvSpPr>
        <p:spPr>
          <a:xfrm>
            <a:off x="6911513" y="3153547"/>
            <a:ext cx="1735806"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431541" y="4667305"/>
            <a:ext cx="6858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42" name="Content Placeholder 13"/>
          <p:cNvSpPr>
            <a:spLocks noGrp="1"/>
          </p:cNvSpPr>
          <p:nvPr>
            <p:ph sz="quarter" idx="34" hasCustomPrompt="1"/>
          </p:nvPr>
        </p:nvSpPr>
        <p:spPr>
          <a:xfrm>
            <a:off x="1228438" y="4667304"/>
            <a:ext cx="1735806"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3270245" y="4667305"/>
            <a:ext cx="6858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44" name="Content Placeholder 13"/>
          <p:cNvSpPr>
            <a:spLocks noGrp="1"/>
          </p:cNvSpPr>
          <p:nvPr>
            <p:ph sz="quarter" idx="36" hasCustomPrompt="1"/>
          </p:nvPr>
        </p:nvSpPr>
        <p:spPr>
          <a:xfrm>
            <a:off x="4069975" y="4667304"/>
            <a:ext cx="1735806"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6108947" y="4667304"/>
            <a:ext cx="6858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46" name="Content Placeholder 13"/>
          <p:cNvSpPr>
            <a:spLocks noGrp="1"/>
          </p:cNvSpPr>
          <p:nvPr>
            <p:ph sz="quarter" idx="38" hasCustomPrompt="1"/>
          </p:nvPr>
        </p:nvSpPr>
        <p:spPr>
          <a:xfrm>
            <a:off x="6911513" y="4667304"/>
            <a:ext cx="1735806"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62251881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6"/>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431541" y="1639790"/>
            <a:ext cx="6858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1228438" y="1639793"/>
            <a:ext cx="1735806"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270245" y="1639790"/>
            <a:ext cx="6858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4069975" y="1639793"/>
            <a:ext cx="1735806"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108947" y="1639789"/>
            <a:ext cx="6858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6911513" y="1639793"/>
            <a:ext cx="1735806"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31541" y="3886577"/>
            <a:ext cx="6858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34" name="Content Placeholder 13"/>
          <p:cNvSpPr>
            <a:spLocks noGrp="1"/>
          </p:cNvSpPr>
          <p:nvPr>
            <p:ph sz="quarter" idx="26" hasCustomPrompt="1"/>
          </p:nvPr>
        </p:nvSpPr>
        <p:spPr>
          <a:xfrm>
            <a:off x="1228438" y="3886580"/>
            <a:ext cx="1735806"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3270245" y="3886577"/>
            <a:ext cx="6858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36" name="Content Placeholder 13"/>
          <p:cNvSpPr>
            <a:spLocks noGrp="1"/>
          </p:cNvSpPr>
          <p:nvPr>
            <p:ph sz="quarter" idx="28" hasCustomPrompt="1"/>
          </p:nvPr>
        </p:nvSpPr>
        <p:spPr>
          <a:xfrm>
            <a:off x="4069975" y="3886580"/>
            <a:ext cx="1735806"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6108947" y="3886576"/>
            <a:ext cx="6858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8" name="Content Placeholder 13"/>
          <p:cNvSpPr>
            <a:spLocks noGrp="1"/>
          </p:cNvSpPr>
          <p:nvPr>
            <p:ph sz="quarter" idx="30" hasCustomPrompt="1"/>
          </p:nvPr>
        </p:nvSpPr>
        <p:spPr>
          <a:xfrm>
            <a:off x="6911513" y="3886580"/>
            <a:ext cx="1735806"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685800" y="933450"/>
            <a:ext cx="77724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11650211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6318" fontAlgn="base">
              <a:spcBef>
                <a:spcPct val="0"/>
              </a:spcBef>
              <a:spcAft>
                <a:spcPct val="0"/>
              </a:spcAft>
              <a:defRPr/>
            </a:pPr>
            <a:endParaRPr lang="en-US" sz="1900">
              <a:solidFill>
                <a:prstClr val="white"/>
              </a:solidFill>
            </a:endParaRPr>
          </a:p>
        </p:txBody>
      </p:sp>
      <p:sp>
        <p:nvSpPr>
          <p:cNvPr id="5"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6318" fontAlgn="base">
              <a:spcBef>
                <a:spcPct val="0"/>
              </a:spcBef>
              <a:spcAft>
                <a:spcPct val="0"/>
              </a:spcAft>
              <a:defRPr/>
            </a:pPr>
            <a:endParaRPr lang="en-US" sz="1900" dirty="0">
              <a:solidFill>
                <a:prstClr val="white"/>
              </a:solidFill>
            </a:endParaRPr>
          </a:p>
        </p:txBody>
      </p:sp>
      <p:sp>
        <p:nvSpPr>
          <p:cNvPr id="6" name="Rectangle 12"/>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6318" fontAlgn="base">
              <a:spcBef>
                <a:spcPct val="0"/>
              </a:spcBef>
              <a:spcAft>
                <a:spcPct val="0"/>
              </a:spcAft>
              <a:defRPr/>
            </a:pPr>
            <a:endParaRPr lang="en-US" sz="1900">
              <a:solidFill>
                <a:prstClr val="white"/>
              </a:solidFill>
            </a:endParaRPr>
          </a:p>
        </p:txBody>
      </p:sp>
      <p:sp>
        <p:nvSpPr>
          <p:cNvPr id="7"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6318" fontAlgn="base">
              <a:spcBef>
                <a:spcPct val="0"/>
              </a:spcBef>
              <a:spcAft>
                <a:spcPct val="0"/>
              </a:spcAft>
              <a:defRPr/>
            </a:pPr>
            <a:endParaRPr lang="en-US" sz="1900">
              <a:solidFill>
                <a:prstClr val="white"/>
              </a:solidFill>
            </a:endParaRPr>
          </a:p>
        </p:txBody>
      </p:sp>
      <p:pic>
        <p:nvPicPr>
          <p:cNvPr id="8" name="Picture 2" descr="Z:\Projects\Текущие\Проектная\FNS_2012\_БРЭНДБУК\out\PPT\3_1_present-0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67" y="1591"/>
            <a:ext cx="9142534"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473795" y="5052551"/>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817584" y="3132290"/>
            <a:ext cx="7175351" cy="1793167"/>
          </a:xfrm>
          <a:effectLst/>
        </p:spPr>
        <p:txBody>
          <a:bodyPr/>
          <a:lstStyle>
            <a:lvl1pPr marL="640080" indent="-457200" algn="l">
              <a:defRPr sz="5400"/>
            </a:lvl1pPr>
          </a:lstStyle>
          <a:p>
            <a:r>
              <a:rPr lang="ru-RU" smtClean="0"/>
              <a:t>Образец заголовка</a:t>
            </a:r>
            <a:endParaRPr lang="en-US" dirty="0"/>
          </a:p>
        </p:txBody>
      </p:sp>
      <p:sp>
        <p:nvSpPr>
          <p:cNvPr id="9" name="Date Placeholder 3"/>
          <p:cNvSpPr>
            <a:spLocks noGrp="1"/>
          </p:cNvSpPr>
          <p:nvPr>
            <p:ph type="dt" sz="half" idx="10"/>
          </p:nvPr>
        </p:nvSpPr>
        <p:spPr/>
        <p:txBody>
          <a:bodyPr/>
          <a:lstStyle>
            <a:lvl1pPr>
              <a:defRPr/>
            </a:lvl1pPr>
          </a:lstStyle>
          <a:p>
            <a:pPr>
              <a:defRPr/>
            </a:pPr>
            <a:fld id="{4E6E3C10-47B5-4894-98F2-DBB5BA123C2F}" type="datetime2">
              <a:rPr lang="en-US">
                <a:solidFill>
                  <a:prstClr val="black">
                    <a:lumMod val="50000"/>
                    <a:lumOff val="50000"/>
                  </a:prstClr>
                </a:solidFill>
              </a:rPr>
              <a:pPr>
                <a:defRPr/>
              </a:pPr>
              <a:t>Tuesday, March 21, 2023</a:t>
            </a:fld>
            <a:endParaRPr lang="en-US" dirty="0">
              <a:solidFill>
                <a:prstClr val="black">
                  <a:lumMod val="50000"/>
                  <a:lumOff val="50000"/>
                </a:prstClr>
              </a:solidFill>
            </a:endParaRPr>
          </a:p>
        </p:txBody>
      </p:sp>
      <p:sp>
        <p:nvSpPr>
          <p:cNvPr id="10" name="Footer Placeholder 4"/>
          <p:cNvSpPr>
            <a:spLocks noGrp="1"/>
          </p:cNvSpPr>
          <p:nvPr>
            <p:ph type="ftr" sz="quarter" idx="11"/>
          </p:nvPr>
        </p:nvSpPr>
        <p:spPr/>
        <p:txBody>
          <a:bodyPr/>
          <a:lstStyle>
            <a:lvl1pPr>
              <a:defRPr/>
            </a:lvl1pPr>
          </a:lstStyle>
          <a:p>
            <a:pPr>
              <a:defRPr/>
            </a:pPr>
            <a:r>
              <a:rPr lang="en-US">
                <a:solidFill>
                  <a:prstClr val="black">
                    <a:lumMod val="50000"/>
                    <a:lumOff val="50000"/>
                  </a:prstClr>
                </a:solidFill>
              </a:rPr>
              <a:t>333</a:t>
            </a:r>
          </a:p>
        </p:txBody>
      </p:sp>
      <p:sp>
        <p:nvSpPr>
          <p:cNvPr id="11" name="Slide Number Placeholder 5"/>
          <p:cNvSpPr>
            <a:spLocks noGrp="1"/>
          </p:cNvSpPr>
          <p:nvPr>
            <p:ph type="sldNum" sz="quarter" idx="12"/>
          </p:nvPr>
        </p:nvSpPr>
        <p:spPr/>
        <p:txBody>
          <a:bodyPr/>
          <a:lstStyle>
            <a:lvl1pPr>
              <a:defRPr smtClean="0"/>
            </a:lvl1pPr>
          </a:lstStyle>
          <a:p>
            <a:pPr>
              <a:defRPr/>
            </a:pPr>
            <a:fld id="{078B2CB1-9B23-472F-B980-58D360F0944E}" type="slidenum">
              <a:rPr lang="en-US" altLang="ru-RU"/>
              <a:pPr>
                <a:defRPr/>
              </a:pPr>
              <a:t>‹#›</a:t>
            </a:fld>
            <a:endParaRPr lang="en-US" altLang="ru-RU"/>
          </a:p>
        </p:txBody>
      </p:sp>
    </p:spTree>
    <p:extLst>
      <p:ext uri="{BB962C8B-B14F-4D97-AF65-F5344CB8AC3E}">
        <p14:creationId xmlns:p14="http://schemas.microsoft.com/office/powerpoint/2010/main" val="150442854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6"/>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431541" y="1639790"/>
            <a:ext cx="6858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1228438" y="1639793"/>
            <a:ext cx="1735806"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270245" y="1639790"/>
            <a:ext cx="6858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4069975" y="1639793"/>
            <a:ext cx="1735806"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108947" y="1639789"/>
            <a:ext cx="6858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6911513" y="1639793"/>
            <a:ext cx="1735806"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31541" y="3886577"/>
            <a:ext cx="6858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34" name="Content Placeholder 13"/>
          <p:cNvSpPr>
            <a:spLocks noGrp="1"/>
          </p:cNvSpPr>
          <p:nvPr>
            <p:ph sz="quarter" idx="26" hasCustomPrompt="1"/>
          </p:nvPr>
        </p:nvSpPr>
        <p:spPr>
          <a:xfrm>
            <a:off x="1228438" y="3886580"/>
            <a:ext cx="1735806"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3270245" y="3886577"/>
            <a:ext cx="6858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36" name="Content Placeholder 13"/>
          <p:cNvSpPr>
            <a:spLocks noGrp="1"/>
          </p:cNvSpPr>
          <p:nvPr>
            <p:ph sz="quarter" idx="28" hasCustomPrompt="1"/>
          </p:nvPr>
        </p:nvSpPr>
        <p:spPr>
          <a:xfrm>
            <a:off x="4069975" y="3886580"/>
            <a:ext cx="1735806"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6108947" y="3886576"/>
            <a:ext cx="6858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8" name="Content Placeholder 13"/>
          <p:cNvSpPr>
            <a:spLocks noGrp="1"/>
          </p:cNvSpPr>
          <p:nvPr>
            <p:ph sz="quarter" idx="30" hasCustomPrompt="1"/>
          </p:nvPr>
        </p:nvSpPr>
        <p:spPr>
          <a:xfrm>
            <a:off x="6911513" y="3886580"/>
            <a:ext cx="1735806"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00607264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6"/>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431541" y="1639790"/>
            <a:ext cx="1150616" cy="1534154"/>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1721531" y="1639793"/>
            <a:ext cx="2669009"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709853" y="1639790"/>
            <a:ext cx="1150616" cy="1534154"/>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6002678" y="1639793"/>
            <a:ext cx="2669009"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31541" y="3886577"/>
            <a:ext cx="1150616" cy="1534154"/>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34" name="Content Placeholder 13"/>
          <p:cNvSpPr>
            <a:spLocks noGrp="1"/>
          </p:cNvSpPr>
          <p:nvPr>
            <p:ph sz="quarter" idx="26" hasCustomPrompt="1"/>
          </p:nvPr>
        </p:nvSpPr>
        <p:spPr>
          <a:xfrm>
            <a:off x="1721531" y="3886580"/>
            <a:ext cx="2669009"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4709853" y="3886577"/>
            <a:ext cx="1150616" cy="1534154"/>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36" name="Content Placeholder 13"/>
          <p:cNvSpPr>
            <a:spLocks noGrp="1"/>
          </p:cNvSpPr>
          <p:nvPr>
            <p:ph sz="quarter" idx="28" hasCustomPrompt="1"/>
          </p:nvPr>
        </p:nvSpPr>
        <p:spPr>
          <a:xfrm>
            <a:off x="6002678" y="3886580"/>
            <a:ext cx="2669009"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685800" y="933450"/>
            <a:ext cx="77724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219637383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6"/>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431541" y="1639790"/>
            <a:ext cx="1150616" cy="1534154"/>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1721531" y="1639793"/>
            <a:ext cx="2669009"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709853" y="1639790"/>
            <a:ext cx="1150616" cy="1534154"/>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6002678" y="1639793"/>
            <a:ext cx="2669009"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31541" y="3886577"/>
            <a:ext cx="1150616" cy="1534154"/>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34" name="Content Placeholder 13"/>
          <p:cNvSpPr>
            <a:spLocks noGrp="1"/>
          </p:cNvSpPr>
          <p:nvPr>
            <p:ph sz="quarter" idx="26" hasCustomPrompt="1"/>
          </p:nvPr>
        </p:nvSpPr>
        <p:spPr>
          <a:xfrm>
            <a:off x="1721531" y="3886580"/>
            <a:ext cx="2669009"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4709853" y="3886577"/>
            <a:ext cx="1150616" cy="1534154"/>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36" name="Content Placeholder 13"/>
          <p:cNvSpPr>
            <a:spLocks noGrp="1"/>
          </p:cNvSpPr>
          <p:nvPr>
            <p:ph sz="quarter" idx="28" hasCustomPrompt="1"/>
          </p:nvPr>
        </p:nvSpPr>
        <p:spPr>
          <a:xfrm>
            <a:off x="6002678" y="3886580"/>
            <a:ext cx="2669009"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61512412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6"/>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1173170" y="1639790"/>
            <a:ext cx="1049445"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431542" y="3256997"/>
            <a:ext cx="2532703"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011872" y="1639790"/>
            <a:ext cx="1049445"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3270246" y="3256997"/>
            <a:ext cx="2532703"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850576" y="1639789"/>
            <a:ext cx="1049445"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6108949" y="3256997"/>
            <a:ext cx="2532703"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685800" y="933450"/>
            <a:ext cx="77724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232046963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6"/>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1173170" y="1639790"/>
            <a:ext cx="1049445"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431542" y="3256997"/>
            <a:ext cx="2532703"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011872" y="1639790"/>
            <a:ext cx="1049445"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3270246" y="3256997"/>
            <a:ext cx="2532703"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850576" y="1639789"/>
            <a:ext cx="1049445"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6108949" y="3256997"/>
            <a:ext cx="2532703"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00150180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6"/>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916202" y="1639790"/>
            <a:ext cx="1049445"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539441" y="3256997"/>
            <a:ext cx="1802967"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019099" y="1639790"/>
            <a:ext cx="1049445"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2642339" y="3256997"/>
            <a:ext cx="1802967"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5121995" y="1639790"/>
            <a:ext cx="1049445"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4745234" y="3256997"/>
            <a:ext cx="1802967"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685800" y="933450"/>
            <a:ext cx="77724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
        <p:nvSpPr>
          <p:cNvPr id="10" name="Picture Placeholder 3"/>
          <p:cNvSpPr>
            <a:spLocks noGrp="1"/>
          </p:cNvSpPr>
          <p:nvPr>
            <p:ph type="pic" sz="quarter" idx="42"/>
          </p:nvPr>
        </p:nvSpPr>
        <p:spPr>
          <a:xfrm>
            <a:off x="7224893" y="1639789"/>
            <a:ext cx="1049445"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1050"/>
            </a:lvl1pPr>
          </a:lstStyle>
          <a:p>
            <a:endParaRPr lang="en-US" dirty="0"/>
          </a:p>
        </p:txBody>
      </p:sp>
      <p:sp>
        <p:nvSpPr>
          <p:cNvPr id="11" name="Content Placeholder 13"/>
          <p:cNvSpPr>
            <a:spLocks noGrp="1"/>
          </p:cNvSpPr>
          <p:nvPr>
            <p:ph sz="quarter" idx="43" hasCustomPrompt="1"/>
          </p:nvPr>
        </p:nvSpPr>
        <p:spPr>
          <a:xfrm>
            <a:off x="6848132" y="3256997"/>
            <a:ext cx="1802967"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110880708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6"/>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916202" y="1639790"/>
            <a:ext cx="1049445"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539441" y="3256997"/>
            <a:ext cx="1802967"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019099" y="1639790"/>
            <a:ext cx="1049445"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2642339" y="3256997"/>
            <a:ext cx="1802967"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5121995" y="1639790"/>
            <a:ext cx="1049445"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4745234" y="3256997"/>
            <a:ext cx="1802967"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 name="Picture Placeholder 3"/>
          <p:cNvSpPr>
            <a:spLocks noGrp="1"/>
          </p:cNvSpPr>
          <p:nvPr>
            <p:ph type="pic" sz="quarter" idx="42"/>
          </p:nvPr>
        </p:nvSpPr>
        <p:spPr>
          <a:xfrm>
            <a:off x="7224893" y="1639789"/>
            <a:ext cx="1049445"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1050"/>
            </a:lvl1pPr>
          </a:lstStyle>
          <a:p>
            <a:endParaRPr lang="en-US" dirty="0"/>
          </a:p>
        </p:txBody>
      </p:sp>
      <p:sp>
        <p:nvSpPr>
          <p:cNvPr id="11" name="Content Placeholder 13"/>
          <p:cNvSpPr>
            <a:spLocks noGrp="1"/>
          </p:cNvSpPr>
          <p:nvPr>
            <p:ph sz="quarter" idx="43" hasCustomPrompt="1"/>
          </p:nvPr>
        </p:nvSpPr>
        <p:spPr>
          <a:xfrm>
            <a:off x="6848132" y="3256997"/>
            <a:ext cx="1802967"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8338139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4" name="Picture 2" descr="Z:\Projects\Текущие\Проектная\FNS_2012\_БРЭНДБУК\out\PPT\3_1_present_A4-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67" y="1588"/>
            <a:ext cx="9142534"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9"/>
          <p:cNvSpPr txBox="1">
            <a:spLocks noChangeArrowheads="1"/>
          </p:cNvSpPr>
          <p:nvPr userDrawn="1"/>
        </p:nvSpPr>
        <p:spPr bwMode="auto">
          <a:xfrm>
            <a:off x="5927482" y="5127625"/>
            <a:ext cx="921726" cy="376238"/>
          </a:xfrm>
          <a:prstGeom prst="rect">
            <a:avLst/>
          </a:prstGeom>
          <a:noFill/>
          <a:ln>
            <a:noFill/>
          </a:ln>
          <a:extLst/>
        </p:spPr>
        <p:txBody>
          <a:bodyPr lIns="83955" tIns="41977" rIns="83955" bIns="41977"/>
          <a:lstStyle>
            <a:lvl1pPr eaLnBrk="0" hangingPunct="0">
              <a:defRPr sz="2100">
                <a:solidFill>
                  <a:schemeClr val="tx1"/>
                </a:solidFill>
                <a:latin typeface="Arial" pitchFamily="34" charset="0"/>
              </a:defRPr>
            </a:lvl1pPr>
            <a:lvl2pPr marL="742950" indent="-285750" eaLnBrk="0" hangingPunct="0">
              <a:defRPr sz="2100">
                <a:solidFill>
                  <a:schemeClr val="tx1"/>
                </a:solidFill>
                <a:latin typeface="Arial" pitchFamily="34" charset="0"/>
              </a:defRPr>
            </a:lvl2pPr>
            <a:lvl3pPr marL="1143000" indent="-228600" eaLnBrk="0" hangingPunct="0">
              <a:defRPr sz="2100">
                <a:solidFill>
                  <a:schemeClr val="tx1"/>
                </a:solidFill>
                <a:latin typeface="Arial" pitchFamily="34" charset="0"/>
              </a:defRPr>
            </a:lvl3pPr>
            <a:lvl4pPr marL="1600200" indent="-228600" eaLnBrk="0" hangingPunct="0">
              <a:defRPr sz="2100">
                <a:solidFill>
                  <a:schemeClr val="tx1"/>
                </a:solidFill>
                <a:latin typeface="Arial" pitchFamily="34" charset="0"/>
              </a:defRPr>
            </a:lvl4pPr>
            <a:lvl5pPr marL="2057400" indent="-228600" eaLnBrk="0" hangingPunct="0">
              <a:defRPr sz="2100">
                <a:solidFill>
                  <a:schemeClr val="tx1"/>
                </a:solidFill>
                <a:latin typeface="Arial" pitchFamily="34" charset="0"/>
              </a:defRPr>
            </a:lvl5pPr>
            <a:lvl6pPr marL="2514600" indent="-228600" defTabSz="1042988" eaLnBrk="0" fontAlgn="base" hangingPunct="0">
              <a:spcBef>
                <a:spcPct val="0"/>
              </a:spcBef>
              <a:spcAft>
                <a:spcPct val="0"/>
              </a:spcAft>
              <a:defRPr sz="2100">
                <a:solidFill>
                  <a:schemeClr val="tx1"/>
                </a:solidFill>
                <a:latin typeface="Arial" pitchFamily="34" charset="0"/>
              </a:defRPr>
            </a:lvl6pPr>
            <a:lvl7pPr marL="2971800" indent="-228600" defTabSz="1042988" eaLnBrk="0" fontAlgn="base" hangingPunct="0">
              <a:spcBef>
                <a:spcPct val="0"/>
              </a:spcBef>
              <a:spcAft>
                <a:spcPct val="0"/>
              </a:spcAft>
              <a:defRPr sz="2100">
                <a:solidFill>
                  <a:schemeClr val="tx1"/>
                </a:solidFill>
                <a:latin typeface="Arial" pitchFamily="34" charset="0"/>
              </a:defRPr>
            </a:lvl7pPr>
            <a:lvl8pPr marL="3429000" indent="-228600" defTabSz="1042988" eaLnBrk="0" fontAlgn="base" hangingPunct="0">
              <a:spcBef>
                <a:spcPct val="0"/>
              </a:spcBef>
              <a:spcAft>
                <a:spcPct val="0"/>
              </a:spcAft>
              <a:defRPr sz="2100">
                <a:solidFill>
                  <a:schemeClr val="tx1"/>
                </a:solidFill>
                <a:latin typeface="Arial" pitchFamily="34" charset="0"/>
              </a:defRPr>
            </a:lvl8pPr>
            <a:lvl9pPr marL="3886200" indent="-228600" defTabSz="1042988" eaLnBrk="0" fontAlgn="base" hangingPunct="0">
              <a:spcBef>
                <a:spcPct val="0"/>
              </a:spcBef>
              <a:spcAft>
                <a:spcPct val="0"/>
              </a:spcAft>
              <a:defRPr sz="2100">
                <a:solidFill>
                  <a:schemeClr val="tx1"/>
                </a:solidFill>
                <a:latin typeface="Arial" pitchFamily="34" charset="0"/>
              </a:defRPr>
            </a:lvl9pPr>
          </a:lstStyle>
          <a:p>
            <a:pPr defTabSz="957607" eaLnBrk="1" fontAlgn="base" hangingPunct="1">
              <a:spcBef>
                <a:spcPct val="0"/>
              </a:spcBef>
              <a:spcAft>
                <a:spcPct val="0"/>
              </a:spcAft>
              <a:defRPr/>
            </a:pPr>
            <a:endParaRPr lang="ru-RU" smtClean="0">
              <a:solidFill>
                <a:prstClr val="black"/>
              </a:solidFill>
              <a:latin typeface="Calibri" pitchFamily="34" charset="0"/>
            </a:endParaRPr>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6" name="Date Placeholder 3"/>
          <p:cNvSpPr>
            <a:spLocks noGrp="1"/>
          </p:cNvSpPr>
          <p:nvPr>
            <p:ph type="dt" sz="half" idx="14"/>
          </p:nvPr>
        </p:nvSpPr>
        <p:spPr/>
        <p:txBody>
          <a:bodyPr/>
          <a:lstStyle>
            <a:lvl1pPr>
              <a:defRPr/>
            </a:lvl1pPr>
          </a:lstStyle>
          <a:p>
            <a:pPr>
              <a:defRPr/>
            </a:pPr>
            <a:fld id="{256AADAB-BB4D-4301-A6B8-A39C8C49B820}" type="datetime2">
              <a:rPr lang="en-US">
                <a:solidFill>
                  <a:prstClr val="black">
                    <a:lumMod val="50000"/>
                    <a:lumOff val="50000"/>
                  </a:prstClr>
                </a:solidFill>
              </a:rPr>
              <a:pPr>
                <a:defRPr/>
              </a:pPr>
              <a:t>Tuesday, March 21, 2023</a:t>
            </a:fld>
            <a:endParaRPr lang="en-US" dirty="0">
              <a:solidFill>
                <a:prstClr val="black">
                  <a:lumMod val="50000"/>
                  <a:lumOff val="50000"/>
                </a:prstClr>
              </a:solidFill>
            </a:endParaRPr>
          </a:p>
        </p:txBody>
      </p:sp>
      <p:sp>
        <p:nvSpPr>
          <p:cNvPr id="7" name="Footer Placeholder 4"/>
          <p:cNvSpPr>
            <a:spLocks noGrp="1"/>
          </p:cNvSpPr>
          <p:nvPr>
            <p:ph type="ftr" sz="quarter" idx="15"/>
          </p:nvPr>
        </p:nvSpPr>
        <p:spPr/>
        <p:txBody>
          <a:bodyPr/>
          <a:lstStyle>
            <a:lvl1pPr>
              <a:defRPr/>
            </a:lvl1pPr>
          </a:lstStyle>
          <a:p>
            <a:pPr>
              <a:defRPr/>
            </a:pPr>
            <a:r>
              <a:rPr lang="en-US">
                <a:solidFill>
                  <a:prstClr val="black">
                    <a:lumMod val="50000"/>
                    <a:lumOff val="50000"/>
                  </a:prstClr>
                </a:solidFill>
              </a:rPr>
              <a:t>333</a:t>
            </a:r>
          </a:p>
        </p:txBody>
      </p:sp>
      <p:sp>
        <p:nvSpPr>
          <p:cNvPr id="9" name="Slide Number Placeholder 5"/>
          <p:cNvSpPr>
            <a:spLocks noGrp="1"/>
          </p:cNvSpPr>
          <p:nvPr>
            <p:ph type="sldNum" sz="quarter" idx="16"/>
          </p:nvPr>
        </p:nvSpPr>
        <p:spPr/>
        <p:txBody>
          <a:bodyPr/>
          <a:lstStyle>
            <a:lvl1pPr>
              <a:defRPr smtClean="0"/>
            </a:lvl1pPr>
          </a:lstStyle>
          <a:p>
            <a:pPr>
              <a:defRPr/>
            </a:pPr>
            <a:fld id="{8536BE78-3740-4FD6-BC2B-99BEA603772F}" type="slidenum">
              <a:rPr lang="ru-RU" altLang="ru-RU"/>
              <a:pPr>
                <a:defRPr/>
              </a:pPr>
              <a:t>‹#›</a:t>
            </a:fld>
            <a:endParaRPr lang="ru-RU" altLang="ru-RU"/>
          </a:p>
        </p:txBody>
      </p:sp>
    </p:spTree>
    <p:extLst>
      <p:ext uri="{BB962C8B-B14F-4D97-AF65-F5344CB8AC3E}">
        <p14:creationId xmlns:p14="http://schemas.microsoft.com/office/powerpoint/2010/main" val="14144657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6318" fontAlgn="base">
              <a:spcBef>
                <a:spcPct val="0"/>
              </a:spcBef>
              <a:spcAft>
                <a:spcPct val="0"/>
              </a:spcAft>
              <a:defRPr/>
            </a:pPr>
            <a:endParaRPr lang="en-US" sz="1900">
              <a:solidFill>
                <a:prstClr val="white"/>
              </a:solidFill>
            </a:endParaRPr>
          </a:p>
        </p:txBody>
      </p:sp>
      <p:sp>
        <p:nvSpPr>
          <p:cNvPr id="5"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6318" fontAlgn="base">
              <a:spcBef>
                <a:spcPct val="0"/>
              </a:spcBef>
              <a:spcAft>
                <a:spcPct val="0"/>
              </a:spcAft>
              <a:defRPr/>
            </a:pPr>
            <a:endParaRPr lang="en-US" sz="1900" dirty="0">
              <a:solidFill>
                <a:prstClr val="white"/>
              </a:solidFill>
            </a:endParaRPr>
          </a:p>
        </p:txBody>
      </p:sp>
      <p:sp>
        <p:nvSpPr>
          <p:cNvPr id="6" name="Rectangle 8"/>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6318" fontAlgn="base">
              <a:spcBef>
                <a:spcPct val="0"/>
              </a:spcBef>
              <a:spcAft>
                <a:spcPct val="0"/>
              </a:spcAft>
              <a:defRPr/>
            </a:pPr>
            <a:endParaRPr lang="en-US" sz="1900">
              <a:solidFill>
                <a:prstClr val="white"/>
              </a:solidFill>
            </a:endParaRPr>
          </a:p>
        </p:txBody>
      </p:sp>
      <p:sp>
        <p:nvSpPr>
          <p:cNvPr id="7"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6318" fontAlgn="base">
              <a:spcBef>
                <a:spcPct val="0"/>
              </a:spcBef>
              <a:spcAft>
                <a:spcPct val="0"/>
              </a:spcAft>
              <a:defRPr/>
            </a:pPr>
            <a:endParaRPr lang="en-US" sz="1900">
              <a:solidFill>
                <a:prstClr val="white"/>
              </a:solidFill>
            </a:endParaRPr>
          </a:p>
        </p:txBody>
      </p:sp>
      <p:pic>
        <p:nvPicPr>
          <p:cNvPr id="8" name="Picture 2" descr="Z:\Projects\Текущие\Проектная\FNS_2012\_БРЭНДБУК\out\PPT\3_1_present_A4-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 y="4"/>
            <a:ext cx="914253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033197"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9"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9" name="Date Placeholder 3"/>
          <p:cNvSpPr>
            <a:spLocks noGrp="1"/>
          </p:cNvSpPr>
          <p:nvPr>
            <p:ph type="dt" sz="half" idx="10"/>
          </p:nvPr>
        </p:nvSpPr>
        <p:spPr/>
        <p:txBody>
          <a:bodyPr/>
          <a:lstStyle>
            <a:lvl1pPr>
              <a:defRPr/>
            </a:lvl1pPr>
          </a:lstStyle>
          <a:p>
            <a:pPr>
              <a:defRPr/>
            </a:pPr>
            <a:fld id="{1AB7EEF9-D866-4AAA-BD73-D970CCA3CF98}" type="datetime2">
              <a:rPr lang="en-US">
                <a:solidFill>
                  <a:prstClr val="black">
                    <a:lumMod val="50000"/>
                    <a:lumOff val="50000"/>
                  </a:prstClr>
                </a:solidFill>
              </a:rPr>
              <a:pPr>
                <a:defRPr/>
              </a:pPr>
              <a:t>Tuesday, March 21, 2023</a:t>
            </a:fld>
            <a:endParaRPr lang="en-US" dirty="0">
              <a:solidFill>
                <a:prstClr val="black">
                  <a:lumMod val="50000"/>
                  <a:lumOff val="50000"/>
                </a:prstClr>
              </a:solidFill>
            </a:endParaRPr>
          </a:p>
        </p:txBody>
      </p:sp>
      <p:sp>
        <p:nvSpPr>
          <p:cNvPr id="10" name="Footer Placeholder 4"/>
          <p:cNvSpPr>
            <a:spLocks noGrp="1"/>
          </p:cNvSpPr>
          <p:nvPr>
            <p:ph type="ftr" sz="quarter" idx="11"/>
          </p:nvPr>
        </p:nvSpPr>
        <p:spPr/>
        <p:txBody>
          <a:bodyPr/>
          <a:lstStyle>
            <a:lvl1pPr>
              <a:defRPr/>
            </a:lvl1pPr>
          </a:lstStyle>
          <a:p>
            <a:pPr>
              <a:defRPr/>
            </a:pPr>
            <a:r>
              <a:rPr lang="en-US">
                <a:solidFill>
                  <a:prstClr val="black">
                    <a:lumMod val="50000"/>
                    <a:lumOff val="50000"/>
                  </a:prstClr>
                </a:solidFill>
              </a:rPr>
              <a:t>333</a:t>
            </a:r>
          </a:p>
        </p:txBody>
      </p:sp>
      <p:sp>
        <p:nvSpPr>
          <p:cNvPr id="11" name="Slide Number Placeholder 5"/>
          <p:cNvSpPr>
            <a:spLocks noGrp="1"/>
          </p:cNvSpPr>
          <p:nvPr>
            <p:ph type="sldNum" sz="quarter" idx="12"/>
          </p:nvPr>
        </p:nvSpPr>
        <p:spPr/>
        <p:txBody>
          <a:bodyPr/>
          <a:lstStyle>
            <a:lvl1pPr>
              <a:defRPr smtClean="0"/>
            </a:lvl1pPr>
          </a:lstStyle>
          <a:p>
            <a:pPr>
              <a:defRPr/>
            </a:pPr>
            <a:fld id="{B99A1D29-1FD3-4F2C-B8C6-D00E37546DDA}" type="slidenum">
              <a:rPr lang="ru-RU" altLang="ru-RU"/>
              <a:pPr>
                <a:defRPr/>
              </a:pPr>
              <a:t>‹#›</a:t>
            </a:fld>
            <a:endParaRPr lang="ru-RU" altLang="ru-RU"/>
          </a:p>
        </p:txBody>
      </p:sp>
    </p:spTree>
    <p:extLst>
      <p:ext uri="{BB962C8B-B14F-4D97-AF65-F5344CB8AC3E}">
        <p14:creationId xmlns:p14="http://schemas.microsoft.com/office/powerpoint/2010/main" val="42037929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5" name="Picture 2" descr="Z:\Projects\Текущие\Проектная\FNS_2012\_БРЭНДБУК\out\PPT\3_1_present_A4-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67" y="1588"/>
            <a:ext cx="9142534"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Date Placeholder 4"/>
          <p:cNvSpPr>
            <a:spLocks noGrp="1"/>
          </p:cNvSpPr>
          <p:nvPr>
            <p:ph type="dt" sz="half" idx="15"/>
          </p:nvPr>
        </p:nvSpPr>
        <p:spPr/>
        <p:txBody>
          <a:bodyPr/>
          <a:lstStyle>
            <a:lvl1pPr>
              <a:defRPr/>
            </a:lvl1pPr>
          </a:lstStyle>
          <a:p>
            <a:pPr>
              <a:defRPr/>
            </a:pPr>
            <a:fld id="{CB3993B0-72CD-43BE-8AF4-08351B63F3AC}" type="datetime2">
              <a:rPr lang="en-US">
                <a:solidFill>
                  <a:prstClr val="black">
                    <a:lumMod val="50000"/>
                    <a:lumOff val="50000"/>
                  </a:prstClr>
                </a:solidFill>
              </a:rPr>
              <a:pPr>
                <a:defRPr/>
              </a:pPr>
              <a:t>Tuesday, March 21, 2023</a:t>
            </a:fld>
            <a:endParaRPr lang="en-US" dirty="0">
              <a:solidFill>
                <a:prstClr val="black">
                  <a:lumMod val="50000"/>
                  <a:lumOff val="50000"/>
                </a:prstClr>
              </a:solidFill>
            </a:endParaRPr>
          </a:p>
        </p:txBody>
      </p:sp>
      <p:sp>
        <p:nvSpPr>
          <p:cNvPr id="7" name="Footer Placeholder 5"/>
          <p:cNvSpPr>
            <a:spLocks noGrp="1"/>
          </p:cNvSpPr>
          <p:nvPr>
            <p:ph type="ftr" sz="quarter" idx="16"/>
          </p:nvPr>
        </p:nvSpPr>
        <p:spPr/>
        <p:txBody>
          <a:bodyPr/>
          <a:lstStyle>
            <a:lvl1pPr>
              <a:defRPr/>
            </a:lvl1pPr>
          </a:lstStyle>
          <a:p>
            <a:pPr>
              <a:defRPr/>
            </a:pPr>
            <a:r>
              <a:rPr lang="en-US">
                <a:solidFill>
                  <a:prstClr val="black">
                    <a:lumMod val="50000"/>
                    <a:lumOff val="50000"/>
                  </a:prstClr>
                </a:solidFill>
              </a:rPr>
              <a:t>333</a:t>
            </a:r>
          </a:p>
        </p:txBody>
      </p:sp>
      <p:sp>
        <p:nvSpPr>
          <p:cNvPr id="10" name="Slide Number Placeholder 6"/>
          <p:cNvSpPr>
            <a:spLocks noGrp="1"/>
          </p:cNvSpPr>
          <p:nvPr>
            <p:ph type="sldNum" sz="quarter" idx="17"/>
          </p:nvPr>
        </p:nvSpPr>
        <p:spPr/>
        <p:txBody>
          <a:bodyPr/>
          <a:lstStyle>
            <a:lvl1pPr>
              <a:defRPr smtClean="0"/>
            </a:lvl1pPr>
          </a:lstStyle>
          <a:p>
            <a:pPr>
              <a:defRPr/>
            </a:pPr>
            <a:fld id="{43008DB4-A158-407F-B66B-349116CC7178}" type="slidenum">
              <a:rPr lang="ru-RU" altLang="ru-RU"/>
              <a:pPr>
                <a:defRPr/>
              </a:pPr>
              <a:t>‹#›</a:t>
            </a:fld>
            <a:endParaRPr lang="ru-RU" altLang="ru-RU"/>
          </a:p>
        </p:txBody>
      </p:sp>
    </p:spTree>
    <p:extLst>
      <p:ext uri="{BB962C8B-B14F-4D97-AF65-F5344CB8AC3E}">
        <p14:creationId xmlns:p14="http://schemas.microsoft.com/office/powerpoint/2010/main" val="28042067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0" name="Title 9"/>
          <p:cNvSpPr>
            <a:spLocks noGrp="1"/>
          </p:cNvSpPr>
          <p:nvPr>
            <p:ph type="title"/>
          </p:nvPr>
        </p:nvSpPr>
        <p:spPr/>
        <p:txBody>
          <a:bodyPr/>
          <a:lstStyle/>
          <a:p>
            <a:r>
              <a:rPr lang="ru-RU" smtClean="0"/>
              <a:t>Образец заголовка</a:t>
            </a:r>
            <a:endParaRPr lang="en-US" dirty="0"/>
          </a:p>
        </p:txBody>
      </p:sp>
      <p:sp>
        <p:nvSpPr>
          <p:cNvPr id="7" name="Date Placeholder 3"/>
          <p:cNvSpPr>
            <a:spLocks noGrp="1"/>
          </p:cNvSpPr>
          <p:nvPr>
            <p:ph type="dt" sz="half" idx="10"/>
          </p:nvPr>
        </p:nvSpPr>
        <p:spPr/>
        <p:txBody>
          <a:bodyPr/>
          <a:lstStyle>
            <a:lvl1pPr>
              <a:defRPr/>
            </a:lvl1pPr>
          </a:lstStyle>
          <a:p>
            <a:pPr>
              <a:defRPr/>
            </a:pPr>
            <a:fld id="{DECB9BB4-3641-40E7-94C7-DEF5A6206D66}" type="datetime2">
              <a:rPr lang="en-US">
                <a:solidFill>
                  <a:prstClr val="black">
                    <a:lumMod val="50000"/>
                    <a:lumOff val="50000"/>
                  </a:prstClr>
                </a:solidFill>
              </a:rPr>
              <a:pPr>
                <a:defRPr/>
              </a:pPr>
              <a:t>Tuesday, March 21, 2023</a:t>
            </a:fld>
            <a:endParaRPr lang="ru-RU">
              <a:solidFill>
                <a:prstClr val="black">
                  <a:lumMod val="50000"/>
                  <a:lumOff val="50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ru-RU">
                <a:solidFill>
                  <a:prstClr val="black">
                    <a:lumMod val="50000"/>
                    <a:lumOff val="50000"/>
                  </a:prstClr>
                </a:solidFill>
              </a:rPr>
              <a:t>333</a:t>
            </a:r>
          </a:p>
        </p:txBody>
      </p:sp>
      <p:sp>
        <p:nvSpPr>
          <p:cNvPr id="9" name="Slide Number Placeholder 5"/>
          <p:cNvSpPr>
            <a:spLocks noGrp="1"/>
          </p:cNvSpPr>
          <p:nvPr>
            <p:ph type="sldNum" sz="quarter" idx="12"/>
          </p:nvPr>
        </p:nvSpPr>
        <p:spPr/>
        <p:txBody>
          <a:bodyPr/>
          <a:lstStyle>
            <a:lvl1pPr>
              <a:defRPr/>
            </a:lvl1pPr>
          </a:lstStyle>
          <a:p>
            <a:pPr>
              <a:defRPr/>
            </a:pPr>
            <a:fld id="{88F95968-813F-421B-99DA-38F20D308DBD}" type="slidenum">
              <a:rPr lang="ru-RU" altLang="ru-RU"/>
              <a:pPr>
                <a:defRPr/>
              </a:pPr>
              <a:t>‹#›</a:t>
            </a:fld>
            <a:endParaRPr lang="ru-RU" altLang="ru-RU"/>
          </a:p>
        </p:txBody>
      </p:sp>
    </p:spTree>
    <p:extLst>
      <p:ext uri="{BB962C8B-B14F-4D97-AF65-F5344CB8AC3E}">
        <p14:creationId xmlns:p14="http://schemas.microsoft.com/office/powerpoint/2010/main" val="9526193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3" name="Picture 2" descr="Z:\Projects\Текущие\Проектная\FNS_2012\_БРЭНДБУК\out\PPT\3_1_present_A4-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67" y="1588"/>
            <a:ext cx="9142534"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4" name="Date Placeholder 2"/>
          <p:cNvSpPr>
            <a:spLocks noGrp="1"/>
          </p:cNvSpPr>
          <p:nvPr>
            <p:ph type="dt" sz="half" idx="10"/>
          </p:nvPr>
        </p:nvSpPr>
        <p:spPr/>
        <p:txBody>
          <a:bodyPr/>
          <a:lstStyle>
            <a:lvl1pPr>
              <a:defRPr/>
            </a:lvl1pPr>
          </a:lstStyle>
          <a:p>
            <a:pPr>
              <a:defRPr/>
            </a:pPr>
            <a:fld id="{D00DABF7-7A3F-4C68-8B38-EC94C1211455}" type="datetime2">
              <a:rPr lang="en-US">
                <a:solidFill>
                  <a:prstClr val="black">
                    <a:lumMod val="50000"/>
                    <a:lumOff val="50000"/>
                  </a:prstClr>
                </a:solidFill>
              </a:rPr>
              <a:pPr>
                <a:defRPr/>
              </a:pPr>
              <a:t>Tuesday, March 21, 2023</a:t>
            </a:fld>
            <a:endParaRPr lang="ru-RU">
              <a:solidFill>
                <a:prstClr val="black">
                  <a:lumMod val="50000"/>
                  <a:lumOff val="50000"/>
                </a:prstClr>
              </a:solidFill>
            </a:endParaRPr>
          </a:p>
        </p:txBody>
      </p:sp>
      <p:sp>
        <p:nvSpPr>
          <p:cNvPr id="5" name="Footer Placeholder 3"/>
          <p:cNvSpPr>
            <a:spLocks noGrp="1"/>
          </p:cNvSpPr>
          <p:nvPr>
            <p:ph type="ftr" sz="quarter" idx="11"/>
          </p:nvPr>
        </p:nvSpPr>
        <p:spPr/>
        <p:txBody>
          <a:bodyPr/>
          <a:lstStyle>
            <a:lvl1pPr>
              <a:defRPr/>
            </a:lvl1pPr>
          </a:lstStyle>
          <a:p>
            <a:pPr>
              <a:defRPr/>
            </a:pPr>
            <a:r>
              <a:rPr lang="ru-RU">
                <a:solidFill>
                  <a:prstClr val="black">
                    <a:lumMod val="50000"/>
                    <a:lumOff val="50000"/>
                  </a:prstClr>
                </a:solidFill>
              </a:rPr>
              <a:t>333</a:t>
            </a:r>
          </a:p>
        </p:txBody>
      </p:sp>
      <p:sp>
        <p:nvSpPr>
          <p:cNvPr id="6" name="Slide Number Placeholder 4"/>
          <p:cNvSpPr>
            <a:spLocks noGrp="1"/>
          </p:cNvSpPr>
          <p:nvPr>
            <p:ph type="sldNum" sz="quarter" idx="12"/>
          </p:nvPr>
        </p:nvSpPr>
        <p:spPr/>
        <p:txBody>
          <a:bodyPr/>
          <a:lstStyle>
            <a:lvl1pPr>
              <a:defRPr smtClean="0"/>
            </a:lvl1pPr>
          </a:lstStyle>
          <a:p>
            <a:pPr>
              <a:defRPr/>
            </a:pPr>
            <a:fld id="{C890903C-873C-415E-87B1-3FFFDCC44EA0}" type="slidenum">
              <a:rPr lang="ru-RU" altLang="ru-RU"/>
              <a:pPr>
                <a:defRPr/>
              </a:pPr>
              <a:t>‹#›</a:t>
            </a:fld>
            <a:endParaRPr lang="ru-RU" altLang="ru-RU"/>
          </a:p>
        </p:txBody>
      </p:sp>
    </p:spTree>
    <p:extLst>
      <p:ext uri="{BB962C8B-B14F-4D97-AF65-F5344CB8AC3E}">
        <p14:creationId xmlns:p14="http://schemas.microsoft.com/office/powerpoint/2010/main" val="845542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4" name="Picture 2" descr="Z:\Projects\Текущие\Проектная\FNS_2012\_БРЭНДБУК\out\PPT\3_1_present_A4-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67" y="1588"/>
            <a:ext cx="9142534"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9"/>
          <p:cNvSpPr txBox="1">
            <a:spLocks noChangeArrowheads="1"/>
          </p:cNvSpPr>
          <p:nvPr userDrawn="1"/>
        </p:nvSpPr>
        <p:spPr bwMode="auto">
          <a:xfrm>
            <a:off x="5927484" y="5127625"/>
            <a:ext cx="921726" cy="376238"/>
          </a:xfrm>
          <a:prstGeom prst="rect">
            <a:avLst/>
          </a:prstGeom>
          <a:noFill/>
          <a:ln>
            <a:noFill/>
          </a:ln>
          <a:extLst/>
        </p:spPr>
        <p:txBody>
          <a:bodyPr lIns="83955" tIns="41977" rIns="83955" bIns="41977"/>
          <a:lstStyle>
            <a:lvl1pPr eaLnBrk="0" hangingPunct="0">
              <a:defRPr sz="2100">
                <a:solidFill>
                  <a:schemeClr val="tx1"/>
                </a:solidFill>
                <a:latin typeface="Arial" pitchFamily="34" charset="0"/>
              </a:defRPr>
            </a:lvl1pPr>
            <a:lvl2pPr marL="742950" indent="-285750" eaLnBrk="0" hangingPunct="0">
              <a:defRPr sz="2100">
                <a:solidFill>
                  <a:schemeClr val="tx1"/>
                </a:solidFill>
                <a:latin typeface="Arial" pitchFamily="34" charset="0"/>
              </a:defRPr>
            </a:lvl2pPr>
            <a:lvl3pPr marL="1143000" indent="-228600" eaLnBrk="0" hangingPunct="0">
              <a:defRPr sz="2100">
                <a:solidFill>
                  <a:schemeClr val="tx1"/>
                </a:solidFill>
                <a:latin typeface="Arial" pitchFamily="34" charset="0"/>
              </a:defRPr>
            </a:lvl3pPr>
            <a:lvl4pPr marL="1600200" indent="-228600" eaLnBrk="0" hangingPunct="0">
              <a:defRPr sz="2100">
                <a:solidFill>
                  <a:schemeClr val="tx1"/>
                </a:solidFill>
                <a:latin typeface="Arial" pitchFamily="34" charset="0"/>
              </a:defRPr>
            </a:lvl4pPr>
            <a:lvl5pPr marL="2057400" indent="-228600" eaLnBrk="0" hangingPunct="0">
              <a:defRPr sz="2100">
                <a:solidFill>
                  <a:schemeClr val="tx1"/>
                </a:solidFill>
                <a:latin typeface="Arial" pitchFamily="34" charset="0"/>
              </a:defRPr>
            </a:lvl5pPr>
            <a:lvl6pPr marL="2514600" indent="-228600" defTabSz="1042988" eaLnBrk="0" fontAlgn="base" hangingPunct="0">
              <a:spcBef>
                <a:spcPct val="0"/>
              </a:spcBef>
              <a:spcAft>
                <a:spcPct val="0"/>
              </a:spcAft>
              <a:defRPr sz="2100">
                <a:solidFill>
                  <a:schemeClr val="tx1"/>
                </a:solidFill>
                <a:latin typeface="Arial" pitchFamily="34" charset="0"/>
              </a:defRPr>
            </a:lvl6pPr>
            <a:lvl7pPr marL="2971800" indent="-228600" defTabSz="1042988" eaLnBrk="0" fontAlgn="base" hangingPunct="0">
              <a:spcBef>
                <a:spcPct val="0"/>
              </a:spcBef>
              <a:spcAft>
                <a:spcPct val="0"/>
              </a:spcAft>
              <a:defRPr sz="2100">
                <a:solidFill>
                  <a:schemeClr val="tx1"/>
                </a:solidFill>
                <a:latin typeface="Arial" pitchFamily="34" charset="0"/>
              </a:defRPr>
            </a:lvl7pPr>
            <a:lvl8pPr marL="3429000" indent="-228600" defTabSz="1042988" eaLnBrk="0" fontAlgn="base" hangingPunct="0">
              <a:spcBef>
                <a:spcPct val="0"/>
              </a:spcBef>
              <a:spcAft>
                <a:spcPct val="0"/>
              </a:spcAft>
              <a:defRPr sz="2100">
                <a:solidFill>
                  <a:schemeClr val="tx1"/>
                </a:solidFill>
                <a:latin typeface="Arial" pitchFamily="34" charset="0"/>
              </a:defRPr>
            </a:lvl8pPr>
            <a:lvl9pPr marL="3886200" indent="-228600" defTabSz="1042988" eaLnBrk="0" fontAlgn="base" hangingPunct="0">
              <a:spcBef>
                <a:spcPct val="0"/>
              </a:spcBef>
              <a:spcAft>
                <a:spcPct val="0"/>
              </a:spcAft>
              <a:defRPr sz="2100">
                <a:solidFill>
                  <a:schemeClr val="tx1"/>
                </a:solidFill>
                <a:latin typeface="Arial" pitchFamily="34" charset="0"/>
              </a:defRPr>
            </a:lvl9pPr>
          </a:lstStyle>
          <a:p>
            <a:pPr defTabSz="957607" eaLnBrk="1" fontAlgn="base" hangingPunct="1">
              <a:spcBef>
                <a:spcPct val="0"/>
              </a:spcBef>
              <a:spcAft>
                <a:spcPct val="0"/>
              </a:spcAft>
              <a:defRPr/>
            </a:pPr>
            <a:endParaRPr lang="ru-RU" smtClean="0">
              <a:solidFill>
                <a:prstClr val="black"/>
              </a:solidFill>
              <a:latin typeface="Calibri" pitchFamily="34" charset="0"/>
            </a:endParaRPr>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6" name="Date Placeholder 3"/>
          <p:cNvSpPr>
            <a:spLocks noGrp="1"/>
          </p:cNvSpPr>
          <p:nvPr>
            <p:ph type="dt" sz="half" idx="14"/>
          </p:nvPr>
        </p:nvSpPr>
        <p:spPr/>
        <p:txBody>
          <a:bodyPr/>
          <a:lstStyle>
            <a:lvl1pPr>
              <a:defRPr/>
            </a:lvl1pPr>
          </a:lstStyle>
          <a:p>
            <a:pPr>
              <a:defRPr/>
            </a:pPr>
            <a:fld id="{256AADAB-BB4D-4301-A6B8-A39C8C49B820}" type="datetime2">
              <a:rPr lang="en-US">
                <a:solidFill>
                  <a:prstClr val="black">
                    <a:lumMod val="50000"/>
                    <a:lumOff val="50000"/>
                  </a:prstClr>
                </a:solidFill>
              </a:rPr>
              <a:pPr>
                <a:defRPr/>
              </a:pPr>
              <a:t>Tuesday, March 21, 2023</a:t>
            </a:fld>
            <a:endParaRPr lang="en-US" dirty="0">
              <a:solidFill>
                <a:prstClr val="black">
                  <a:lumMod val="50000"/>
                  <a:lumOff val="50000"/>
                </a:prstClr>
              </a:solidFill>
            </a:endParaRPr>
          </a:p>
        </p:txBody>
      </p:sp>
      <p:sp>
        <p:nvSpPr>
          <p:cNvPr id="7" name="Footer Placeholder 4"/>
          <p:cNvSpPr>
            <a:spLocks noGrp="1"/>
          </p:cNvSpPr>
          <p:nvPr>
            <p:ph type="ftr" sz="quarter" idx="15"/>
          </p:nvPr>
        </p:nvSpPr>
        <p:spPr/>
        <p:txBody>
          <a:bodyPr/>
          <a:lstStyle>
            <a:lvl1pPr>
              <a:defRPr/>
            </a:lvl1pPr>
          </a:lstStyle>
          <a:p>
            <a:pPr>
              <a:defRPr/>
            </a:pPr>
            <a:r>
              <a:rPr lang="en-US">
                <a:solidFill>
                  <a:prstClr val="black">
                    <a:lumMod val="50000"/>
                    <a:lumOff val="50000"/>
                  </a:prstClr>
                </a:solidFill>
              </a:rPr>
              <a:t>333</a:t>
            </a:r>
          </a:p>
        </p:txBody>
      </p:sp>
      <p:sp>
        <p:nvSpPr>
          <p:cNvPr id="9" name="Slide Number Placeholder 5"/>
          <p:cNvSpPr>
            <a:spLocks noGrp="1"/>
          </p:cNvSpPr>
          <p:nvPr>
            <p:ph type="sldNum" sz="quarter" idx="16"/>
          </p:nvPr>
        </p:nvSpPr>
        <p:spPr/>
        <p:txBody>
          <a:bodyPr/>
          <a:lstStyle>
            <a:lvl1pPr>
              <a:defRPr smtClean="0"/>
            </a:lvl1pPr>
          </a:lstStyle>
          <a:p>
            <a:pPr>
              <a:defRPr/>
            </a:pPr>
            <a:fld id="{8536BE78-3740-4FD6-BC2B-99BEA603772F}" type="slidenum">
              <a:rPr lang="ru-RU" altLang="ru-RU"/>
              <a:pPr>
                <a:defRPr/>
              </a:pPr>
              <a:t>‹#›</a:t>
            </a:fld>
            <a:endParaRPr lang="ru-RU" altLang="ru-RU"/>
          </a:p>
        </p:txBody>
      </p:sp>
    </p:spTree>
    <p:extLst>
      <p:ext uri="{BB962C8B-B14F-4D97-AF65-F5344CB8AC3E}">
        <p14:creationId xmlns:p14="http://schemas.microsoft.com/office/powerpoint/2010/main" val="41250821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E6CDFB2-2B32-4044-B2BF-522C0FC18014}" type="datetime2">
              <a:rPr lang="en-US">
                <a:solidFill>
                  <a:prstClr val="black">
                    <a:lumMod val="50000"/>
                    <a:lumOff val="50000"/>
                  </a:prstClr>
                </a:solidFill>
              </a:rPr>
              <a:pPr>
                <a:defRPr/>
              </a:pPr>
              <a:t>Tuesday, March 21, 2023</a:t>
            </a:fld>
            <a:endParaRPr lang="ru-RU">
              <a:solidFill>
                <a:prstClr val="black">
                  <a:lumMod val="50000"/>
                  <a:lumOff val="50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ru-RU">
                <a:solidFill>
                  <a:prstClr val="black">
                    <a:lumMod val="50000"/>
                    <a:lumOff val="50000"/>
                  </a:prstClr>
                </a:solidFill>
              </a:rPr>
              <a:t>333</a:t>
            </a:r>
          </a:p>
        </p:txBody>
      </p:sp>
      <p:sp>
        <p:nvSpPr>
          <p:cNvPr id="4" name="Slide Number Placeholder 5"/>
          <p:cNvSpPr>
            <a:spLocks noGrp="1"/>
          </p:cNvSpPr>
          <p:nvPr>
            <p:ph type="sldNum" sz="quarter" idx="12"/>
          </p:nvPr>
        </p:nvSpPr>
        <p:spPr/>
        <p:txBody>
          <a:bodyPr/>
          <a:lstStyle>
            <a:lvl1pPr>
              <a:defRPr/>
            </a:lvl1pPr>
          </a:lstStyle>
          <a:p>
            <a:pPr>
              <a:defRPr/>
            </a:pPr>
            <a:fld id="{E1392632-9BDB-4EF9-9B8E-88A200A013BF}" type="slidenum">
              <a:rPr lang="ru-RU" altLang="ru-RU"/>
              <a:pPr>
                <a:defRPr/>
              </a:pPr>
              <a:t>‹#›</a:t>
            </a:fld>
            <a:endParaRPr lang="ru-RU" altLang="ru-RU"/>
          </a:p>
        </p:txBody>
      </p:sp>
    </p:spTree>
    <p:extLst>
      <p:ext uri="{BB962C8B-B14F-4D97-AF65-F5344CB8AC3E}">
        <p14:creationId xmlns:p14="http://schemas.microsoft.com/office/powerpoint/2010/main" val="11485706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7" y="2209806"/>
            <a:ext cx="3636085" cy="1258493"/>
          </a:xfrm>
          <a:effectLst/>
        </p:spPr>
        <p:txBody>
          <a:bodyPr anchor="b"/>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8"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7"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9B87C9FE-224D-4A2B-BF1B-7599451BBFF7}" type="datetime2">
              <a:rPr lang="en-US">
                <a:solidFill>
                  <a:prstClr val="black">
                    <a:lumMod val="50000"/>
                    <a:lumOff val="50000"/>
                  </a:prstClr>
                </a:solidFill>
              </a:rPr>
              <a:pPr>
                <a:defRPr/>
              </a:pPr>
              <a:t>Tuesday, March 21, 2023</a:t>
            </a:fld>
            <a:endParaRPr lang="ru-RU">
              <a:solidFill>
                <a:prstClr val="black">
                  <a:lumMod val="50000"/>
                  <a:lumOff val="50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ru-RU">
                <a:solidFill>
                  <a:prstClr val="black">
                    <a:lumMod val="50000"/>
                    <a:lumOff val="50000"/>
                  </a:prstClr>
                </a:solidFill>
              </a:rPr>
              <a:t>333</a:t>
            </a:r>
          </a:p>
        </p:txBody>
      </p:sp>
      <p:sp>
        <p:nvSpPr>
          <p:cNvPr id="7" name="Slide Number Placeholder 5"/>
          <p:cNvSpPr>
            <a:spLocks noGrp="1"/>
          </p:cNvSpPr>
          <p:nvPr>
            <p:ph type="sldNum" sz="quarter" idx="12"/>
          </p:nvPr>
        </p:nvSpPr>
        <p:spPr/>
        <p:txBody>
          <a:bodyPr/>
          <a:lstStyle>
            <a:lvl1pPr>
              <a:defRPr/>
            </a:lvl1pPr>
          </a:lstStyle>
          <a:p>
            <a:pPr>
              <a:defRPr/>
            </a:pPr>
            <a:fld id="{8788C7C2-DA1C-4486-B524-FD1B9462A710}" type="slidenum">
              <a:rPr lang="ru-RU" altLang="ru-RU"/>
              <a:pPr>
                <a:defRPr/>
              </a:pPr>
              <a:t>‹#›</a:t>
            </a:fld>
            <a:endParaRPr lang="ru-RU" altLang="ru-RU"/>
          </a:p>
        </p:txBody>
      </p:sp>
    </p:spTree>
    <p:extLst>
      <p:ext uri="{BB962C8B-B14F-4D97-AF65-F5344CB8AC3E}">
        <p14:creationId xmlns:p14="http://schemas.microsoft.com/office/powerpoint/2010/main" val="8515573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6318" fontAlgn="base">
              <a:spcBef>
                <a:spcPct val="0"/>
              </a:spcBef>
              <a:spcAft>
                <a:spcPct val="0"/>
              </a:spcAft>
              <a:defRPr/>
            </a:pPr>
            <a:endParaRPr lang="en-US" sz="1900">
              <a:solidFill>
                <a:prstClr val="white"/>
              </a:solidFill>
            </a:endParaRPr>
          </a:p>
        </p:txBody>
      </p:sp>
      <p:sp>
        <p:nvSpPr>
          <p:cNvPr id="6"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6318" fontAlgn="base">
              <a:spcBef>
                <a:spcPct val="0"/>
              </a:spcBef>
              <a:spcAft>
                <a:spcPct val="0"/>
              </a:spcAft>
              <a:defRPr/>
            </a:pPr>
            <a:endParaRPr lang="en-US" sz="1900" dirty="0">
              <a:solidFill>
                <a:prstClr val="white"/>
              </a:solidFill>
            </a:endParaRPr>
          </a:p>
        </p:txBody>
      </p:sp>
      <p:sp>
        <p:nvSpPr>
          <p:cNvPr id="7" name="Rectangle 9"/>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6318" fontAlgn="base">
              <a:spcBef>
                <a:spcPct val="0"/>
              </a:spcBef>
              <a:spcAft>
                <a:spcPct val="0"/>
              </a:spcAft>
              <a:defRPr/>
            </a:pPr>
            <a:endParaRPr lang="en-US" sz="1900">
              <a:solidFill>
                <a:prstClr val="white"/>
              </a:solidFill>
            </a:endParaRPr>
          </a:p>
        </p:txBody>
      </p:sp>
      <p:sp>
        <p:nvSpPr>
          <p:cNvPr id="8"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6318" fontAlgn="base">
              <a:spcBef>
                <a:spcPct val="0"/>
              </a:spcBef>
              <a:spcAft>
                <a:spcPct val="0"/>
              </a:spcAft>
              <a:defRPr/>
            </a:pPr>
            <a:endParaRPr lang="en-US" sz="1900">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ru-RU" smtClean="0"/>
              <a:t>Образец заголовка</a:t>
            </a:r>
            <a:endParaRPr lang="en-US" dirty="0"/>
          </a:p>
        </p:txBody>
      </p:sp>
      <p:sp>
        <p:nvSpPr>
          <p:cNvPr id="9" name="Date Placeholder 4"/>
          <p:cNvSpPr>
            <a:spLocks noGrp="1"/>
          </p:cNvSpPr>
          <p:nvPr>
            <p:ph type="dt" sz="half" idx="10"/>
          </p:nvPr>
        </p:nvSpPr>
        <p:spPr/>
        <p:txBody>
          <a:bodyPr/>
          <a:lstStyle>
            <a:lvl1pPr>
              <a:defRPr/>
            </a:lvl1pPr>
          </a:lstStyle>
          <a:p>
            <a:pPr>
              <a:defRPr/>
            </a:pPr>
            <a:fld id="{7DCFD9A2-C20F-409F-9787-10E8446DCCFC}" type="datetime2">
              <a:rPr lang="en-US">
                <a:solidFill>
                  <a:prstClr val="black">
                    <a:lumMod val="50000"/>
                    <a:lumOff val="50000"/>
                  </a:prstClr>
                </a:solidFill>
              </a:rPr>
              <a:pPr>
                <a:defRPr/>
              </a:pPr>
              <a:t>Tuesday, March 21, 2023</a:t>
            </a:fld>
            <a:endParaRPr lang="ru-RU">
              <a:solidFill>
                <a:prstClr val="black">
                  <a:lumMod val="50000"/>
                  <a:lumOff val="50000"/>
                </a:prstClr>
              </a:solidFill>
            </a:endParaRPr>
          </a:p>
        </p:txBody>
      </p:sp>
      <p:sp>
        <p:nvSpPr>
          <p:cNvPr id="10" name="Footer Placeholder 5"/>
          <p:cNvSpPr>
            <a:spLocks noGrp="1"/>
          </p:cNvSpPr>
          <p:nvPr>
            <p:ph type="ftr" sz="quarter" idx="11"/>
          </p:nvPr>
        </p:nvSpPr>
        <p:spPr/>
        <p:txBody>
          <a:bodyPr/>
          <a:lstStyle>
            <a:lvl1pPr>
              <a:defRPr/>
            </a:lvl1pPr>
          </a:lstStyle>
          <a:p>
            <a:pPr>
              <a:defRPr/>
            </a:pPr>
            <a:r>
              <a:rPr lang="ru-RU">
                <a:solidFill>
                  <a:prstClr val="black">
                    <a:lumMod val="50000"/>
                    <a:lumOff val="50000"/>
                  </a:prstClr>
                </a:solidFill>
              </a:rPr>
              <a:t>333</a:t>
            </a:r>
          </a:p>
        </p:txBody>
      </p:sp>
      <p:sp>
        <p:nvSpPr>
          <p:cNvPr id="11" name="Slide Number Placeholder 6"/>
          <p:cNvSpPr>
            <a:spLocks noGrp="1"/>
          </p:cNvSpPr>
          <p:nvPr>
            <p:ph type="sldNum" sz="quarter" idx="12"/>
          </p:nvPr>
        </p:nvSpPr>
        <p:spPr/>
        <p:txBody>
          <a:bodyPr/>
          <a:lstStyle>
            <a:lvl1pPr>
              <a:defRPr smtClean="0"/>
            </a:lvl1pPr>
          </a:lstStyle>
          <a:p>
            <a:pPr>
              <a:defRPr/>
            </a:pPr>
            <a:fld id="{31E088A4-B760-40E7-82BC-BF35E84043F1}" type="slidenum">
              <a:rPr lang="ru-RU" altLang="ru-RU"/>
              <a:pPr>
                <a:defRPr/>
              </a:pPr>
              <a:t>‹#›</a:t>
            </a:fld>
            <a:endParaRPr lang="ru-RU" altLang="ru-RU"/>
          </a:p>
        </p:txBody>
      </p:sp>
    </p:spTree>
    <p:extLst>
      <p:ext uri="{BB962C8B-B14F-4D97-AF65-F5344CB8AC3E}">
        <p14:creationId xmlns:p14="http://schemas.microsoft.com/office/powerpoint/2010/main" val="19689916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3C196FB9-5C3F-420E-A035-F75DEFC22FA3}" type="datetime2">
              <a:rPr lang="en-US">
                <a:solidFill>
                  <a:prstClr val="black">
                    <a:lumMod val="50000"/>
                    <a:lumOff val="50000"/>
                  </a:prstClr>
                </a:solidFill>
              </a:rPr>
              <a:pPr>
                <a:defRPr/>
              </a:pPr>
              <a:t>Tuesday, March 21, 2023</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ru-RU">
                <a:solidFill>
                  <a:prstClr val="black">
                    <a:lumMod val="50000"/>
                    <a:lumOff val="50000"/>
                  </a:prstClr>
                </a:solidFill>
              </a:rPr>
              <a:t>333</a:t>
            </a:r>
          </a:p>
        </p:txBody>
      </p:sp>
      <p:sp>
        <p:nvSpPr>
          <p:cNvPr id="6" name="Slide Number Placeholder 5"/>
          <p:cNvSpPr>
            <a:spLocks noGrp="1"/>
          </p:cNvSpPr>
          <p:nvPr>
            <p:ph type="sldNum" sz="quarter" idx="12"/>
          </p:nvPr>
        </p:nvSpPr>
        <p:spPr/>
        <p:txBody>
          <a:bodyPr/>
          <a:lstStyle>
            <a:lvl1pPr>
              <a:defRPr/>
            </a:lvl1pPr>
          </a:lstStyle>
          <a:p>
            <a:pPr>
              <a:defRPr/>
            </a:pPr>
            <a:fld id="{18FD4152-DA26-4D05-8703-7C299C2FC67D}" type="slidenum">
              <a:rPr lang="ru-RU" altLang="ru-RU"/>
              <a:pPr>
                <a:defRPr/>
              </a:pPr>
              <a:t>‹#›</a:t>
            </a:fld>
            <a:endParaRPr lang="ru-RU" altLang="ru-RU"/>
          </a:p>
        </p:txBody>
      </p:sp>
    </p:spTree>
    <p:extLst>
      <p:ext uri="{BB962C8B-B14F-4D97-AF65-F5344CB8AC3E}">
        <p14:creationId xmlns:p14="http://schemas.microsoft.com/office/powerpoint/2010/main" val="4204460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22"/>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6" y="731525"/>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05462868-8906-4985-8AA0-3598A5AD97BE}" type="datetime2">
              <a:rPr lang="en-US">
                <a:solidFill>
                  <a:prstClr val="black">
                    <a:lumMod val="50000"/>
                    <a:lumOff val="50000"/>
                  </a:prstClr>
                </a:solidFill>
              </a:rPr>
              <a:pPr>
                <a:defRPr/>
              </a:pPr>
              <a:t>Tuesday, March 21, 2023</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ru-RU">
                <a:solidFill>
                  <a:prstClr val="black">
                    <a:lumMod val="50000"/>
                    <a:lumOff val="50000"/>
                  </a:prstClr>
                </a:solidFill>
              </a:rPr>
              <a:t>333</a:t>
            </a:r>
          </a:p>
        </p:txBody>
      </p:sp>
      <p:sp>
        <p:nvSpPr>
          <p:cNvPr id="6" name="Slide Number Placeholder 5"/>
          <p:cNvSpPr>
            <a:spLocks noGrp="1"/>
          </p:cNvSpPr>
          <p:nvPr>
            <p:ph type="sldNum" sz="quarter" idx="12"/>
          </p:nvPr>
        </p:nvSpPr>
        <p:spPr/>
        <p:txBody>
          <a:bodyPr/>
          <a:lstStyle>
            <a:lvl1pPr>
              <a:defRPr/>
            </a:lvl1pPr>
          </a:lstStyle>
          <a:p>
            <a:pPr>
              <a:defRPr/>
            </a:pPr>
            <a:fld id="{D079A9EA-42B4-4023-80CA-D4EA79060914}" type="slidenum">
              <a:rPr lang="ru-RU" altLang="ru-RU"/>
              <a:pPr>
                <a:defRPr/>
              </a:pPr>
              <a:t>‹#›</a:t>
            </a:fld>
            <a:endParaRPr lang="ru-RU" altLang="ru-RU"/>
          </a:p>
        </p:txBody>
      </p:sp>
    </p:spTree>
    <p:extLst>
      <p:ext uri="{BB962C8B-B14F-4D97-AF65-F5344CB8AC3E}">
        <p14:creationId xmlns:p14="http://schemas.microsoft.com/office/powerpoint/2010/main" val="2809182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Заголовок и объект">
    <p:spTree>
      <p:nvGrpSpPr>
        <p:cNvPr id="1" name=""/>
        <p:cNvGrpSpPr/>
        <p:nvPr/>
      </p:nvGrpSpPr>
      <p:grpSpPr>
        <a:xfrm>
          <a:off x="0" y="0"/>
          <a:ext cx="0" cy="0"/>
          <a:chOff x="0" y="0"/>
          <a:chExt cx="0" cy="0"/>
        </a:xfrm>
      </p:grpSpPr>
      <p:pic>
        <p:nvPicPr>
          <p:cNvPr id="4" name="Picture 2" descr="Z:\Projects\Текущие\Проектная\FNS_2012\_БРЭНДБУК\out\PPT\3_1_present_A4-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67" y="1588"/>
            <a:ext cx="9142534"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9"/>
          <p:cNvSpPr txBox="1">
            <a:spLocks noChangeArrowheads="1"/>
          </p:cNvSpPr>
          <p:nvPr userDrawn="1"/>
        </p:nvSpPr>
        <p:spPr bwMode="auto">
          <a:xfrm>
            <a:off x="5927482" y="5127625"/>
            <a:ext cx="921726" cy="376238"/>
          </a:xfrm>
          <a:prstGeom prst="rect">
            <a:avLst/>
          </a:prstGeom>
          <a:noFill/>
          <a:ln>
            <a:noFill/>
          </a:ln>
          <a:extLst/>
        </p:spPr>
        <p:txBody>
          <a:bodyPr lIns="83955" tIns="41977" rIns="83955" bIns="41977"/>
          <a:lstStyle>
            <a:lvl1pPr eaLnBrk="0" hangingPunct="0">
              <a:defRPr sz="2100">
                <a:solidFill>
                  <a:schemeClr val="tx1"/>
                </a:solidFill>
                <a:latin typeface="Arial" pitchFamily="34" charset="0"/>
              </a:defRPr>
            </a:lvl1pPr>
            <a:lvl2pPr marL="742950" indent="-285750" eaLnBrk="0" hangingPunct="0">
              <a:defRPr sz="2100">
                <a:solidFill>
                  <a:schemeClr val="tx1"/>
                </a:solidFill>
                <a:latin typeface="Arial" pitchFamily="34" charset="0"/>
              </a:defRPr>
            </a:lvl2pPr>
            <a:lvl3pPr marL="1143000" indent="-228600" eaLnBrk="0" hangingPunct="0">
              <a:defRPr sz="2100">
                <a:solidFill>
                  <a:schemeClr val="tx1"/>
                </a:solidFill>
                <a:latin typeface="Arial" pitchFamily="34" charset="0"/>
              </a:defRPr>
            </a:lvl3pPr>
            <a:lvl4pPr marL="1600200" indent="-228600" eaLnBrk="0" hangingPunct="0">
              <a:defRPr sz="2100">
                <a:solidFill>
                  <a:schemeClr val="tx1"/>
                </a:solidFill>
                <a:latin typeface="Arial" pitchFamily="34" charset="0"/>
              </a:defRPr>
            </a:lvl4pPr>
            <a:lvl5pPr marL="2057400" indent="-228600" eaLnBrk="0" hangingPunct="0">
              <a:defRPr sz="2100">
                <a:solidFill>
                  <a:schemeClr val="tx1"/>
                </a:solidFill>
                <a:latin typeface="Arial" pitchFamily="34" charset="0"/>
              </a:defRPr>
            </a:lvl5pPr>
            <a:lvl6pPr marL="2514600" indent="-228600" defTabSz="1042988" eaLnBrk="0" fontAlgn="base" hangingPunct="0">
              <a:spcBef>
                <a:spcPct val="0"/>
              </a:spcBef>
              <a:spcAft>
                <a:spcPct val="0"/>
              </a:spcAft>
              <a:defRPr sz="2100">
                <a:solidFill>
                  <a:schemeClr val="tx1"/>
                </a:solidFill>
                <a:latin typeface="Arial" pitchFamily="34" charset="0"/>
              </a:defRPr>
            </a:lvl6pPr>
            <a:lvl7pPr marL="2971800" indent="-228600" defTabSz="1042988" eaLnBrk="0" fontAlgn="base" hangingPunct="0">
              <a:spcBef>
                <a:spcPct val="0"/>
              </a:spcBef>
              <a:spcAft>
                <a:spcPct val="0"/>
              </a:spcAft>
              <a:defRPr sz="2100">
                <a:solidFill>
                  <a:schemeClr val="tx1"/>
                </a:solidFill>
                <a:latin typeface="Arial" pitchFamily="34" charset="0"/>
              </a:defRPr>
            </a:lvl7pPr>
            <a:lvl8pPr marL="3429000" indent="-228600" defTabSz="1042988" eaLnBrk="0" fontAlgn="base" hangingPunct="0">
              <a:spcBef>
                <a:spcPct val="0"/>
              </a:spcBef>
              <a:spcAft>
                <a:spcPct val="0"/>
              </a:spcAft>
              <a:defRPr sz="2100">
                <a:solidFill>
                  <a:schemeClr val="tx1"/>
                </a:solidFill>
                <a:latin typeface="Arial" pitchFamily="34" charset="0"/>
              </a:defRPr>
            </a:lvl8pPr>
            <a:lvl9pPr marL="3886200" indent="-228600" defTabSz="1042988" eaLnBrk="0" fontAlgn="base" hangingPunct="0">
              <a:spcBef>
                <a:spcPct val="0"/>
              </a:spcBef>
              <a:spcAft>
                <a:spcPct val="0"/>
              </a:spcAft>
              <a:defRPr sz="2100">
                <a:solidFill>
                  <a:schemeClr val="tx1"/>
                </a:solidFill>
                <a:latin typeface="Arial" pitchFamily="34" charset="0"/>
              </a:defRPr>
            </a:lvl9pPr>
          </a:lstStyle>
          <a:p>
            <a:pPr defTabSz="957607" eaLnBrk="1" fontAlgn="base" hangingPunct="1">
              <a:spcBef>
                <a:spcPct val="0"/>
              </a:spcBef>
              <a:spcAft>
                <a:spcPct val="0"/>
              </a:spcAft>
              <a:defRPr/>
            </a:pPr>
            <a:endParaRPr lang="ru-RU" smtClean="0">
              <a:solidFill>
                <a:prstClr val="black"/>
              </a:solidFill>
              <a:latin typeface="Calibri" pitchFamily="34" charset="0"/>
            </a:endParaRPr>
          </a:p>
        </p:txBody>
      </p:sp>
      <p:sp>
        <p:nvSpPr>
          <p:cNvPr id="3" name="Содержимое 2"/>
          <p:cNvSpPr>
            <a:spLocks noGrp="1"/>
          </p:cNvSpPr>
          <p:nvPr>
            <p:ph idx="1"/>
          </p:nvPr>
        </p:nvSpPr>
        <p:spPr>
          <a:xfrm>
            <a:off x="822639" y="1606877"/>
            <a:ext cx="7320689" cy="4829253"/>
          </a:xfrm>
        </p:spPr>
        <p:txBody>
          <a:bodyPr/>
          <a:lstStyle>
            <a:lvl1pPr marL="333778" indent="0">
              <a:buFontTx/>
              <a:buNone/>
              <a:defRPr b="1">
                <a:latin typeface="+mj-lt"/>
              </a:defRPr>
            </a:lvl1pPr>
            <a:lvl2pPr marL="330863" indent="2916">
              <a:defRPr>
                <a:latin typeface="+mj-lt"/>
              </a:defRPr>
            </a:lvl2pPr>
            <a:lvl3pPr marL="577187" indent="-239037">
              <a:tabLst/>
              <a:defRPr>
                <a:latin typeface="+mj-lt"/>
              </a:defRPr>
            </a:lvl3pPr>
            <a:lvl4pPr marL="0" indent="330863">
              <a:lnSpc>
                <a:spcPts val="1653"/>
              </a:lnSpc>
              <a:spcBef>
                <a:spcPts val="367"/>
              </a:spcBef>
              <a:defRPr>
                <a:latin typeface="+mj-lt"/>
              </a:defRPr>
            </a:lvl4pPr>
            <a:lvl5pPr>
              <a:lnSpc>
                <a:spcPts val="1653"/>
              </a:lnSpc>
              <a:spcBef>
                <a:spcPts val="367"/>
              </a:spcBef>
              <a:buNone/>
              <a:defRPr>
                <a:latin typeface="+mj-lt"/>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3" name="Заголовок 12"/>
          <p:cNvSpPr>
            <a:spLocks noGrp="1"/>
          </p:cNvSpPr>
          <p:nvPr>
            <p:ph type="title"/>
          </p:nvPr>
        </p:nvSpPr>
        <p:spPr>
          <a:xfrm>
            <a:off x="822637" y="501075"/>
            <a:ext cx="7337191" cy="1105803"/>
          </a:xfrm>
        </p:spPr>
        <p:txBody>
          <a:bodyPr/>
          <a:lstStyle>
            <a:lvl1pPr marL="0" marR="0" indent="0" defTabSz="957669" rtl="0" eaLnBrk="1" fontAlgn="auto" latinLnBrk="0" hangingPunct="1">
              <a:lnSpc>
                <a:spcPct val="100000"/>
              </a:lnSpc>
              <a:spcBef>
                <a:spcPct val="0"/>
              </a:spcBef>
              <a:spcAft>
                <a:spcPts val="0"/>
              </a:spcAft>
              <a:tabLst/>
              <a:defRPr sz="5000"/>
            </a:lvl1pPr>
          </a:lstStyle>
          <a:p>
            <a:pPr lvl="0"/>
            <a:r>
              <a:rPr lang="en-US" noProof="0" dirty="0" smtClean="0"/>
              <a:t>Образец заголовка</a:t>
            </a:r>
            <a:endParaRPr lang="ru-RU" noProof="0" dirty="0" smtClean="0"/>
          </a:p>
        </p:txBody>
      </p:sp>
      <p:sp>
        <p:nvSpPr>
          <p:cNvPr id="6" name="Номер слайда 13"/>
          <p:cNvSpPr>
            <a:spLocks noGrp="1"/>
          </p:cNvSpPr>
          <p:nvPr>
            <p:ph type="sldNum" sz="quarter" idx="10"/>
          </p:nvPr>
        </p:nvSpPr>
        <p:spPr/>
        <p:txBody>
          <a:bodyPr/>
          <a:lstStyle>
            <a:lvl1pPr>
              <a:defRPr smtClean="0"/>
            </a:lvl1pPr>
          </a:lstStyle>
          <a:p>
            <a:pPr>
              <a:defRPr/>
            </a:pPr>
            <a:fld id="{4A5AC793-7689-45AB-A162-61B194F9380C}" type="slidenum">
              <a:rPr lang="ru-RU" altLang="ru-RU"/>
              <a:pPr>
                <a:defRPr/>
              </a:pPr>
              <a:t>‹#›</a:t>
            </a:fld>
            <a:endParaRPr lang="ru-RU" altLang="ru-RU"/>
          </a:p>
        </p:txBody>
      </p:sp>
    </p:spTree>
    <p:extLst>
      <p:ext uri="{BB962C8B-B14F-4D97-AF65-F5344CB8AC3E}">
        <p14:creationId xmlns:p14="http://schemas.microsoft.com/office/powerpoint/2010/main" val="8796748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Заголовок и объект">
    <p:spTree>
      <p:nvGrpSpPr>
        <p:cNvPr id="1" name=""/>
        <p:cNvGrpSpPr/>
        <p:nvPr/>
      </p:nvGrpSpPr>
      <p:grpSpPr>
        <a:xfrm>
          <a:off x="0" y="0"/>
          <a:ext cx="0" cy="0"/>
          <a:chOff x="0" y="0"/>
          <a:chExt cx="0" cy="0"/>
        </a:xfrm>
      </p:grpSpPr>
      <p:pic>
        <p:nvPicPr>
          <p:cNvPr id="4" name="Picture 2" descr="Z:\Projects\Текущие\Проектная\FNS_2012\_БРЭНДБУК\out\PPT\3_1_present_A4-04.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 y="5"/>
            <a:ext cx="914253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Содержимое 2"/>
          <p:cNvSpPr>
            <a:spLocks noGrp="1"/>
          </p:cNvSpPr>
          <p:nvPr>
            <p:ph idx="1"/>
          </p:nvPr>
        </p:nvSpPr>
        <p:spPr>
          <a:xfrm>
            <a:off x="822639" y="1606877"/>
            <a:ext cx="7320689" cy="4829253"/>
          </a:xfrm>
        </p:spPr>
        <p:txBody>
          <a:bodyPr/>
          <a:lstStyle>
            <a:lvl1pPr marL="333778" indent="0">
              <a:buFontTx/>
              <a:buNone/>
              <a:defRPr b="1">
                <a:latin typeface="+mj-lt"/>
              </a:defRPr>
            </a:lvl1pPr>
            <a:lvl2pPr marL="333778" indent="0">
              <a:defRPr>
                <a:latin typeface="+mj-lt"/>
              </a:defRPr>
            </a:lvl2pPr>
            <a:lvl3pPr marL="577187" indent="-239037">
              <a:defRPr>
                <a:latin typeface="+mj-lt"/>
              </a:defRPr>
            </a:lvl3pPr>
            <a:lvl4pPr marL="0" indent="330863">
              <a:defRPr>
                <a:latin typeface="+mj-lt"/>
              </a:defRPr>
            </a:lvl4pPr>
            <a:lvl5pPr marL="1317620" indent="0">
              <a:buNone/>
              <a:defRPr>
                <a:latin typeface="+mj-lt"/>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0" name="Заголовок 9"/>
          <p:cNvSpPr>
            <a:spLocks noGrp="1"/>
          </p:cNvSpPr>
          <p:nvPr>
            <p:ph type="title"/>
          </p:nvPr>
        </p:nvSpPr>
        <p:spPr>
          <a:xfrm>
            <a:off x="821927" y="501075"/>
            <a:ext cx="7337901" cy="1105803"/>
          </a:xfrm>
        </p:spPr>
        <p:txBody>
          <a:bodyPr/>
          <a:lstStyle>
            <a:lvl1pPr marL="0" marR="0" indent="0" defTabSz="957669" rtl="0" eaLnBrk="1" fontAlgn="auto" latinLnBrk="0" hangingPunct="1">
              <a:lnSpc>
                <a:spcPct val="100000"/>
              </a:lnSpc>
              <a:spcBef>
                <a:spcPct val="0"/>
              </a:spcBef>
              <a:spcAft>
                <a:spcPts val="0"/>
              </a:spcAft>
              <a:tabLst/>
              <a:defRPr sz="5000"/>
            </a:lvl1pPr>
          </a:lstStyle>
          <a:p>
            <a:pPr lvl="0"/>
            <a:r>
              <a:rPr lang="en-US" noProof="0" dirty="0" smtClean="0"/>
              <a:t>Образец заголовка</a:t>
            </a:r>
            <a:endParaRPr lang="ru-RU" noProof="0" dirty="0" smtClean="0"/>
          </a:p>
        </p:txBody>
      </p:sp>
      <p:sp>
        <p:nvSpPr>
          <p:cNvPr id="5" name="Номер слайда 19"/>
          <p:cNvSpPr>
            <a:spLocks noGrp="1"/>
          </p:cNvSpPr>
          <p:nvPr>
            <p:ph type="sldNum" sz="quarter" idx="10"/>
          </p:nvPr>
        </p:nvSpPr>
        <p:spPr/>
        <p:txBody>
          <a:bodyPr/>
          <a:lstStyle>
            <a:lvl1pPr>
              <a:defRPr smtClean="0"/>
            </a:lvl1pPr>
          </a:lstStyle>
          <a:p>
            <a:pPr>
              <a:defRPr/>
            </a:pPr>
            <a:fld id="{04FBBCD2-83B7-44AE-8EC2-3B9563B2B55F}" type="slidenum">
              <a:rPr lang="ru-RU" altLang="ru-RU"/>
              <a:pPr>
                <a:defRPr/>
              </a:pPr>
              <a:t>‹#›</a:t>
            </a:fld>
            <a:endParaRPr lang="ru-RU" altLang="ru-RU"/>
          </a:p>
        </p:txBody>
      </p:sp>
    </p:spTree>
    <p:extLst>
      <p:ext uri="{BB962C8B-B14F-4D97-AF65-F5344CB8AC3E}">
        <p14:creationId xmlns:p14="http://schemas.microsoft.com/office/powerpoint/2010/main" val="18489758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5"/>
            <a:ext cx="7772400" cy="1470025"/>
          </a:xfrm>
        </p:spPr>
        <p:txBody>
          <a:bodyPr>
            <a:normAutofit/>
          </a:bodyPr>
          <a:lstStyle>
            <a:lvl1pPr>
              <a:defRPr sz="3600"/>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7136231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14878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85800" y="1452428"/>
            <a:ext cx="7772400" cy="46275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685800" y="933450"/>
            <a:ext cx="77724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3352735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6318" fontAlgn="base">
              <a:spcBef>
                <a:spcPct val="0"/>
              </a:spcBef>
              <a:spcAft>
                <a:spcPct val="0"/>
              </a:spcAft>
              <a:defRPr/>
            </a:pPr>
            <a:endParaRPr lang="en-US" sz="1900">
              <a:solidFill>
                <a:prstClr val="white"/>
              </a:solidFill>
            </a:endParaRPr>
          </a:p>
        </p:txBody>
      </p:sp>
      <p:sp>
        <p:nvSpPr>
          <p:cNvPr id="5"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6318" fontAlgn="base">
              <a:spcBef>
                <a:spcPct val="0"/>
              </a:spcBef>
              <a:spcAft>
                <a:spcPct val="0"/>
              </a:spcAft>
              <a:defRPr/>
            </a:pPr>
            <a:endParaRPr lang="en-US" sz="1900" dirty="0">
              <a:solidFill>
                <a:prstClr val="white"/>
              </a:solidFill>
            </a:endParaRPr>
          </a:p>
        </p:txBody>
      </p:sp>
      <p:sp>
        <p:nvSpPr>
          <p:cNvPr id="6" name="Rectangle 8"/>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6318" fontAlgn="base">
              <a:spcBef>
                <a:spcPct val="0"/>
              </a:spcBef>
              <a:spcAft>
                <a:spcPct val="0"/>
              </a:spcAft>
              <a:defRPr/>
            </a:pPr>
            <a:endParaRPr lang="en-US" sz="1900">
              <a:solidFill>
                <a:prstClr val="white"/>
              </a:solidFill>
            </a:endParaRPr>
          </a:p>
        </p:txBody>
      </p:sp>
      <p:sp>
        <p:nvSpPr>
          <p:cNvPr id="7"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6318" fontAlgn="base">
              <a:spcBef>
                <a:spcPct val="0"/>
              </a:spcBef>
              <a:spcAft>
                <a:spcPct val="0"/>
              </a:spcAft>
              <a:defRPr/>
            </a:pPr>
            <a:endParaRPr lang="en-US" sz="1900">
              <a:solidFill>
                <a:prstClr val="white"/>
              </a:solidFill>
            </a:endParaRPr>
          </a:p>
        </p:txBody>
      </p:sp>
      <p:pic>
        <p:nvPicPr>
          <p:cNvPr id="8" name="Picture 2" descr="Z:\Projects\Текущие\Проектная\FNS_2012\_БРЭНДБУК\out\PPT\3_1_present_A4-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 y="4"/>
            <a:ext cx="914253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033197"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42"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9" name="Date Placeholder 3"/>
          <p:cNvSpPr>
            <a:spLocks noGrp="1"/>
          </p:cNvSpPr>
          <p:nvPr>
            <p:ph type="dt" sz="half" idx="10"/>
          </p:nvPr>
        </p:nvSpPr>
        <p:spPr/>
        <p:txBody>
          <a:bodyPr/>
          <a:lstStyle>
            <a:lvl1pPr>
              <a:defRPr/>
            </a:lvl1pPr>
          </a:lstStyle>
          <a:p>
            <a:pPr>
              <a:defRPr/>
            </a:pPr>
            <a:fld id="{1AB7EEF9-D866-4AAA-BD73-D970CCA3CF98}" type="datetime2">
              <a:rPr lang="en-US">
                <a:solidFill>
                  <a:prstClr val="black">
                    <a:lumMod val="50000"/>
                    <a:lumOff val="50000"/>
                  </a:prstClr>
                </a:solidFill>
              </a:rPr>
              <a:pPr>
                <a:defRPr/>
              </a:pPr>
              <a:t>Tuesday, March 21, 2023</a:t>
            </a:fld>
            <a:endParaRPr lang="en-US" dirty="0">
              <a:solidFill>
                <a:prstClr val="black">
                  <a:lumMod val="50000"/>
                  <a:lumOff val="50000"/>
                </a:prstClr>
              </a:solidFill>
            </a:endParaRPr>
          </a:p>
        </p:txBody>
      </p:sp>
      <p:sp>
        <p:nvSpPr>
          <p:cNvPr id="10" name="Footer Placeholder 4"/>
          <p:cNvSpPr>
            <a:spLocks noGrp="1"/>
          </p:cNvSpPr>
          <p:nvPr>
            <p:ph type="ftr" sz="quarter" idx="11"/>
          </p:nvPr>
        </p:nvSpPr>
        <p:spPr/>
        <p:txBody>
          <a:bodyPr/>
          <a:lstStyle>
            <a:lvl1pPr>
              <a:defRPr/>
            </a:lvl1pPr>
          </a:lstStyle>
          <a:p>
            <a:pPr>
              <a:defRPr/>
            </a:pPr>
            <a:r>
              <a:rPr lang="en-US">
                <a:solidFill>
                  <a:prstClr val="black">
                    <a:lumMod val="50000"/>
                    <a:lumOff val="50000"/>
                  </a:prstClr>
                </a:solidFill>
              </a:rPr>
              <a:t>333</a:t>
            </a:r>
          </a:p>
        </p:txBody>
      </p:sp>
      <p:sp>
        <p:nvSpPr>
          <p:cNvPr id="11" name="Slide Number Placeholder 5"/>
          <p:cNvSpPr>
            <a:spLocks noGrp="1"/>
          </p:cNvSpPr>
          <p:nvPr>
            <p:ph type="sldNum" sz="quarter" idx="12"/>
          </p:nvPr>
        </p:nvSpPr>
        <p:spPr/>
        <p:txBody>
          <a:bodyPr/>
          <a:lstStyle>
            <a:lvl1pPr>
              <a:defRPr smtClean="0"/>
            </a:lvl1pPr>
          </a:lstStyle>
          <a:p>
            <a:pPr>
              <a:defRPr/>
            </a:pPr>
            <a:fld id="{B99A1D29-1FD3-4F2C-B8C6-D00E37546DDA}" type="slidenum">
              <a:rPr lang="ru-RU" altLang="ru-RU"/>
              <a:pPr>
                <a:defRPr/>
              </a:pPr>
              <a:t>‹#›</a:t>
            </a:fld>
            <a:endParaRPr lang="ru-RU" altLang="ru-RU"/>
          </a:p>
        </p:txBody>
      </p:sp>
    </p:spTree>
    <p:extLst>
      <p:ext uri="{BB962C8B-B14F-4D97-AF65-F5344CB8AC3E}">
        <p14:creationId xmlns:p14="http://schemas.microsoft.com/office/powerpoint/2010/main" val="7792157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numCol="2" spcCol="274320">
            <a:normAutofit/>
          </a:bodyPr>
          <a:lstStyle>
            <a:lvl1pPr marL="0" indent="0">
              <a:spcBef>
                <a:spcPts val="1200"/>
              </a:spcBef>
              <a:buNone/>
              <a:defRPr sz="1600"/>
            </a:lvl1pPr>
            <a:lvl2pPr marL="228594" indent="-228594">
              <a:spcBef>
                <a:spcPts val="1200"/>
              </a:spcBef>
              <a:buFont typeface="Arial" panose="020B0604020202020204" pitchFamily="34" charset="0"/>
              <a:buChar char="•"/>
              <a:defRPr sz="1600"/>
            </a:lvl2pPr>
            <a:lvl3pPr marL="476239" indent="-247644">
              <a:spcBef>
                <a:spcPts val="1200"/>
              </a:spcBef>
              <a:buFont typeface="Open Sans Light" panose="020B0306030504020204" pitchFamily="34" charset="0"/>
              <a:buChar char="–"/>
              <a:defRPr sz="1600"/>
            </a:lvl3pPr>
            <a:lvl4pPr marL="685783" indent="-228594">
              <a:spcBef>
                <a:spcPts val="1200"/>
              </a:spcBef>
              <a:buFont typeface="Arial" panose="020B0604020202020204" pitchFamily="34" charset="0"/>
              <a:buChar char="•"/>
              <a:defRPr sz="1600"/>
            </a:lvl4pPr>
            <a:lvl5pPr marL="914377" indent="-228594">
              <a:spcBef>
                <a:spcPts val="1200"/>
              </a:spcBef>
              <a:buFont typeface="Open Sans Light" panose="020B0306030504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119941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85800" y="1452428"/>
            <a:ext cx="7772400" cy="4627563"/>
          </a:xfrm>
        </p:spPr>
        <p:txBody>
          <a:bodyPr numCol="2" spcCol="274320">
            <a:normAutofit/>
          </a:bodyPr>
          <a:lstStyle>
            <a:lvl1pPr marL="0" indent="0">
              <a:spcBef>
                <a:spcPts val="1200"/>
              </a:spcBef>
              <a:buNone/>
              <a:defRPr sz="1600"/>
            </a:lvl1pPr>
            <a:lvl2pPr marL="228594" indent="-228594">
              <a:spcBef>
                <a:spcPts val="1200"/>
              </a:spcBef>
              <a:buFont typeface="Arial" panose="020B0604020202020204" pitchFamily="34" charset="0"/>
              <a:buChar char="•"/>
              <a:defRPr sz="1600"/>
            </a:lvl2pPr>
            <a:lvl3pPr marL="457189" indent="-228594">
              <a:spcBef>
                <a:spcPts val="1200"/>
              </a:spcBef>
              <a:buFont typeface="Open Sans Light" panose="020B0306030504020204" pitchFamily="34" charset="0"/>
              <a:buChar char="–"/>
              <a:defRPr sz="1600"/>
            </a:lvl3pPr>
            <a:lvl4pPr marL="685783" indent="-228594">
              <a:spcBef>
                <a:spcPts val="1200"/>
              </a:spcBef>
              <a:buFont typeface="Arial" panose="020B0604020202020204" pitchFamily="34" charset="0"/>
              <a:buChar char="•"/>
              <a:defRPr sz="1600"/>
            </a:lvl4pPr>
            <a:lvl5pPr marL="914377" indent="-228594">
              <a:spcBef>
                <a:spcPts val="1200"/>
              </a:spcBef>
              <a:buFont typeface="Open Sans Light" panose="020B0306030504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685800" y="933450"/>
            <a:ext cx="77724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19310066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452427"/>
            <a:ext cx="3810000" cy="4525963"/>
          </a:xfrm>
        </p:spPr>
        <p:txBody>
          <a:bodyPr>
            <a:normAutofit/>
          </a:bodyPr>
          <a:lstStyle>
            <a:lvl1pPr>
              <a:defRPr sz="20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452427"/>
            <a:ext cx="3810000" cy="4525963"/>
          </a:xfrm>
        </p:spPr>
        <p:txBody>
          <a:bodyPr>
            <a:normAutofit/>
          </a:bodyPr>
          <a:lstStyle>
            <a:lvl1pPr>
              <a:defRPr sz="20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10" hasCustomPrompt="1"/>
          </p:nvPr>
        </p:nvSpPr>
        <p:spPr>
          <a:xfrm>
            <a:off x="685800" y="933450"/>
            <a:ext cx="77724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34658684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219204"/>
            <a:ext cx="3810000" cy="4525963"/>
          </a:xfrm>
        </p:spPr>
        <p:txBody>
          <a:bodyPr>
            <a:normAutofit/>
          </a:bodyPr>
          <a:lstStyle>
            <a:lvl1pPr>
              <a:defRPr sz="20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19204"/>
            <a:ext cx="3810000" cy="4525963"/>
          </a:xfrm>
        </p:spPr>
        <p:txBody>
          <a:bodyPr>
            <a:normAutofit/>
          </a:bodyPr>
          <a:lstStyle>
            <a:lvl1pPr>
              <a:defRPr sz="20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556529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85803" y="1219200"/>
            <a:ext cx="3811588" cy="307776"/>
          </a:xfrm>
        </p:spPr>
        <p:txBody>
          <a:bodyPr wrap="square" anchor="b">
            <a:spAutoFit/>
          </a:bodyPr>
          <a:lstStyle>
            <a:lvl1pPr marL="0" indent="0">
              <a:spcBef>
                <a:spcPts val="0"/>
              </a:spcBef>
              <a:buNone/>
              <a:defRPr sz="20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685803" y="1560285"/>
            <a:ext cx="3811588" cy="4565877"/>
          </a:xfrm>
        </p:spPr>
        <p:txBody>
          <a:bodyPr>
            <a:normAutofit/>
          </a:bodyPr>
          <a:lstStyle>
            <a:lvl1pPr>
              <a:defRPr sz="2000"/>
            </a:lvl1pPr>
            <a:lvl2pPr>
              <a:defRPr sz="1600"/>
            </a:lvl2pPr>
            <a:lvl3pPr>
              <a:defRPr sz="1600"/>
            </a:lvl3pPr>
            <a:lvl4pPr>
              <a:defRPr sz="1600"/>
            </a:lvl4pPr>
            <a:lvl5pPr>
              <a:defRPr sz="1600"/>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7" y="1219200"/>
            <a:ext cx="3813174" cy="307776"/>
          </a:xfrm>
        </p:spPr>
        <p:txBody>
          <a:bodyPr wrap="square" anchor="b">
            <a:spAutoFit/>
          </a:bodyPr>
          <a:lstStyle>
            <a:lvl1pPr marL="0" indent="0">
              <a:spcBef>
                <a:spcPts val="0"/>
              </a:spcBef>
              <a:buNone/>
              <a:defRPr sz="20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6" name="Content Placeholder 5"/>
          <p:cNvSpPr>
            <a:spLocks noGrp="1"/>
          </p:cNvSpPr>
          <p:nvPr>
            <p:ph sz="quarter" idx="4"/>
          </p:nvPr>
        </p:nvSpPr>
        <p:spPr>
          <a:xfrm>
            <a:off x="4645027" y="1560285"/>
            <a:ext cx="3813174" cy="4565877"/>
          </a:xfrm>
        </p:spPr>
        <p:txBody>
          <a:bodyPr>
            <a:normAutofit/>
          </a:bodyPr>
          <a:lstStyle>
            <a:lvl1pPr>
              <a:defRPr sz="2000"/>
            </a:lvl1pPr>
            <a:lvl2pPr>
              <a:defRPr sz="1600"/>
            </a:lvl2pPr>
            <a:lvl3pPr>
              <a:defRPr sz="1600"/>
            </a:lvl3pPr>
            <a:lvl4pPr>
              <a:defRPr sz="1600"/>
            </a:lvl4pPr>
            <a:lvl5pPr>
              <a:defRPr sz="1600"/>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55715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85803" y="1462284"/>
            <a:ext cx="3811588" cy="307776"/>
          </a:xfrm>
        </p:spPr>
        <p:txBody>
          <a:bodyPr wrap="square" anchor="b">
            <a:spAutoFit/>
          </a:bodyPr>
          <a:lstStyle>
            <a:lvl1pPr marL="0" indent="0">
              <a:spcBef>
                <a:spcPts val="0"/>
              </a:spcBef>
              <a:buNone/>
              <a:defRPr sz="20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685803" y="1803378"/>
            <a:ext cx="3811588" cy="4368831"/>
          </a:xfrm>
        </p:spPr>
        <p:txBody>
          <a:bodyPr>
            <a:normAutofit/>
          </a:bodyPr>
          <a:lstStyle>
            <a:lvl1pPr>
              <a:defRPr sz="2000"/>
            </a:lvl1pPr>
            <a:lvl2pPr>
              <a:defRPr sz="1600"/>
            </a:lvl2pPr>
            <a:lvl3pPr>
              <a:defRPr sz="1600"/>
            </a:lvl3pPr>
            <a:lvl4pPr>
              <a:defRPr sz="1600"/>
            </a:lvl4pPr>
            <a:lvl5pPr>
              <a:defRPr sz="1600"/>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7" y="1462284"/>
            <a:ext cx="3813174" cy="307776"/>
          </a:xfrm>
        </p:spPr>
        <p:txBody>
          <a:bodyPr wrap="square" anchor="b">
            <a:spAutoFit/>
          </a:bodyPr>
          <a:lstStyle>
            <a:lvl1pPr marL="0" indent="0">
              <a:spcBef>
                <a:spcPts val="0"/>
              </a:spcBef>
              <a:buNone/>
              <a:defRPr sz="20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6" name="Content Placeholder 5"/>
          <p:cNvSpPr>
            <a:spLocks noGrp="1"/>
          </p:cNvSpPr>
          <p:nvPr>
            <p:ph sz="quarter" idx="4"/>
          </p:nvPr>
        </p:nvSpPr>
        <p:spPr>
          <a:xfrm>
            <a:off x="4645027" y="1803378"/>
            <a:ext cx="3813174" cy="4368831"/>
          </a:xfrm>
        </p:spPr>
        <p:txBody>
          <a:bodyPr>
            <a:normAutofit/>
          </a:bodyPr>
          <a:lstStyle>
            <a:lvl1pPr>
              <a:defRPr sz="2000"/>
            </a:lvl1pPr>
            <a:lvl2pPr>
              <a:defRPr sz="1600"/>
            </a:lvl2pPr>
            <a:lvl3pPr>
              <a:defRPr sz="1600"/>
            </a:lvl3pPr>
            <a:lvl4pPr>
              <a:defRPr sz="1600"/>
            </a:lvl4pPr>
            <a:lvl5pPr>
              <a:defRPr sz="1600"/>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0" hasCustomPrompt="1"/>
          </p:nvPr>
        </p:nvSpPr>
        <p:spPr>
          <a:xfrm>
            <a:off x="685800" y="933450"/>
            <a:ext cx="77724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28566506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639214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Text Placeholder 4"/>
          <p:cNvSpPr>
            <a:spLocks noGrp="1"/>
          </p:cNvSpPr>
          <p:nvPr>
            <p:ph type="body" sz="quarter" idx="10" hasCustomPrompt="1"/>
          </p:nvPr>
        </p:nvSpPr>
        <p:spPr>
          <a:xfrm>
            <a:off x="685800" y="933450"/>
            <a:ext cx="77724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35712910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
        <p:nvSpPr>
          <p:cNvPr id="2" name="Rectangle 18">
            <a:extLst>
              <a:ext uri="{FF2B5EF4-FFF2-40B4-BE49-F238E27FC236}">
                <a16:creationId xmlns="" xmlns:a16="http://schemas.microsoft.com/office/drawing/2014/main" id="{EC23726F-899C-4D2F-9B92-56857361E210}"/>
              </a:ext>
            </a:extLst>
          </p:cNvPr>
          <p:cNvSpPr/>
          <p:nvPr userDrawn="1"/>
        </p:nvSpPr>
        <p:spPr>
          <a:xfrm>
            <a:off x="0" y="5682"/>
            <a:ext cx="9144000" cy="6852318"/>
          </a:xfrm>
          <a:prstGeom prst="rect">
            <a:avLst/>
          </a:prstGeom>
          <a:solidFill>
            <a:schemeClr val="bg1">
              <a:lumMod val="95000"/>
            </a:schemeClr>
          </a:solidFill>
          <a:ln>
            <a:noFill/>
          </a:ln>
          <a:effectLst>
            <a:innerShdw blurRad="977900" dist="698500" dir="13500000">
              <a:prstClr val="black">
                <a:alpha val="12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en-US" sz="2400" dirty="0">
              <a:solidFill>
                <a:prstClr val="white"/>
              </a:solidFill>
            </a:endParaRPr>
          </a:p>
        </p:txBody>
      </p:sp>
      <p:sp>
        <p:nvSpPr>
          <p:cNvPr id="4" name="Rectangle 3">
            <a:extLst>
              <a:ext uri="{FF2B5EF4-FFF2-40B4-BE49-F238E27FC236}">
                <a16:creationId xmlns="" xmlns:a16="http://schemas.microsoft.com/office/drawing/2014/main" id="{6077BD4E-3393-4ACE-A641-CD63F6A5243F}"/>
              </a:ext>
            </a:extLst>
          </p:cNvPr>
          <p:cNvSpPr/>
          <p:nvPr/>
        </p:nvSpPr>
        <p:spPr>
          <a:xfrm>
            <a:off x="1763688" y="0"/>
            <a:ext cx="7380312" cy="908720"/>
          </a:xfrm>
          <a:prstGeom prst="rect">
            <a:avLst/>
          </a:prstGeom>
          <a:solidFill>
            <a:srgbClr val="FCFCF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defRPr/>
            </a:pPr>
            <a:endParaRPr lang="ru-RU" sz="2400">
              <a:solidFill>
                <a:srgbClr val="485068"/>
              </a:solidFill>
            </a:endParaRPr>
          </a:p>
        </p:txBody>
      </p:sp>
      <p:pic>
        <p:nvPicPr>
          <p:cNvPr id="10" name="Рисунок 12">
            <a:extLst>
              <a:ext uri="{FF2B5EF4-FFF2-40B4-BE49-F238E27FC236}">
                <a16:creationId xmlns="" xmlns:a16="http://schemas.microsoft.com/office/drawing/2014/main" id="{1E1AC549-C91B-4043-A074-8D666C50488D}"/>
              </a:ext>
            </a:extLst>
          </p:cNvPr>
          <p:cNvPicPr>
            <a:picLocks noChangeAspect="1"/>
          </p:cNvPicPr>
          <p:nvPr userDrawn="1"/>
        </p:nvPicPr>
        <p:blipFill>
          <a:blip r:embed="rId2">
            <a:extLst>
              <a:ext uri="{96DAC541-7B7A-43D3-8B79-37D633B846F1}">
                <asvg:svgBlip xmlns="" xmlns:asvg="http://schemas.microsoft.com/office/drawing/2016/SVG/main" r:embed="rId3"/>
              </a:ext>
            </a:extLst>
          </a:blip>
          <a:srcRect r="50157"/>
          <a:stretch>
            <a:fillRect/>
          </a:stretch>
        </p:blipFill>
        <p:spPr>
          <a:xfrm flipH="1">
            <a:off x="1763689" y="137400"/>
            <a:ext cx="245798" cy="633622"/>
          </a:xfrm>
          <a:custGeom>
            <a:avLst/>
            <a:gdLst>
              <a:gd name="connsiteX0" fmla="*/ 0 w 522225"/>
              <a:gd name="connsiteY0" fmla="*/ 0 h 1009650"/>
              <a:gd name="connsiteX1" fmla="*/ 522225 w 522225"/>
              <a:gd name="connsiteY1" fmla="*/ 0 h 1009650"/>
              <a:gd name="connsiteX2" fmla="*/ 522225 w 522225"/>
              <a:gd name="connsiteY2" fmla="*/ 1009650 h 1009650"/>
              <a:gd name="connsiteX3" fmla="*/ 0 w 522225"/>
              <a:gd name="connsiteY3" fmla="*/ 1009650 h 1009650"/>
            </a:gdLst>
            <a:ahLst/>
            <a:cxnLst>
              <a:cxn ang="0">
                <a:pos x="connsiteX0" y="connsiteY0"/>
              </a:cxn>
              <a:cxn ang="0">
                <a:pos x="connsiteX1" y="connsiteY1"/>
              </a:cxn>
              <a:cxn ang="0">
                <a:pos x="connsiteX2" y="connsiteY2"/>
              </a:cxn>
              <a:cxn ang="0">
                <a:pos x="connsiteX3" y="connsiteY3"/>
              </a:cxn>
            </a:cxnLst>
            <a:rect l="l" t="t" r="r" b="b"/>
            <a:pathLst>
              <a:path w="522225" h="1009650">
                <a:moveTo>
                  <a:pt x="0" y="0"/>
                </a:moveTo>
                <a:lnTo>
                  <a:pt x="522225" y="0"/>
                </a:lnTo>
                <a:lnTo>
                  <a:pt x="522225" y="1009650"/>
                </a:lnTo>
                <a:lnTo>
                  <a:pt x="0" y="1009650"/>
                </a:lnTo>
                <a:close/>
              </a:path>
            </a:pathLst>
          </a:custGeom>
        </p:spPr>
      </p:pic>
      <p:pic>
        <p:nvPicPr>
          <p:cNvPr id="9" name="Picture 8">
            <a:extLst>
              <a:ext uri="{FF2B5EF4-FFF2-40B4-BE49-F238E27FC236}">
                <a16:creationId xmlns="" xmlns:a16="http://schemas.microsoft.com/office/drawing/2014/main" id="{7BBF9867-AC92-4F0F-BB1E-46593E0DD813}"/>
              </a:ext>
            </a:extLst>
          </p:cNvPr>
          <p:cNvPicPr>
            <a:picLocks noChangeAspect="1"/>
          </p:cNvPicPr>
          <p:nvPr userDrawn="1"/>
        </p:nvPicPr>
        <p:blipFill rotWithShape="1">
          <a:blip r:embed="rId4"/>
          <a:srcRect b="16081"/>
          <a:stretch/>
        </p:blipFill>
        <p:spPr>
          <a:xfrm>
            <a:off x="-3080" y="0"/>
            <a:ext cx="1766768" cy="908720"/>
          </a:xfrm>
          <a:prstGeom prst="rect">
            <a:avLst/>
          </a:prstGeom>
        </p:spPr>
      </p:pic>
      <p:sp>
        <p:nvSpPr>
          <p:cNvPr id="5" name="Номер слайда 5">
            <a:extLst>
              <a:ext uri="{FF2B5EF4-FFF2-40B4-BE49-F238E27FC236}">
                <a16:creationId xmlns="" xmlns:a16="http://schemas.microsoft.com/office/drawing/2014/main" id="{A0D0EA0D-3716-4587-84C0-4930ABAAB9C7}"/>
              </a:ext>
            </a:extLst>
          </p:cNvPr>
          <p:cNvSpPr txBox="1">
            <a:spLocks/>
          </p:cNvSpPr>
          <p:nvPr/>
        </p:nvSpPr>
        <p:spPr>
          <a:xfrm>
            <a:off x="8676457" y="234787"/>
            <a:ext cx="332162" cy="439151"/>
          </a:xfrm>
          <a:prstGeom prst="rect">
            <a:avLst/>
          </a:prstGeom>
          <a:solidFill>
            <a:schemeClr val="bg1">
              <a:lumMod val="95000"/>
            </a:schemeClr>
          </a:solidFill>
        </p:spPr>
        <p:txBody>
          <a:bodyPr lIns="0" tIns="0" rIns="0" bIns="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fld id="{2245CF44-F5A7-4881-A3C6-C17067F190D2}" type="slidenum">
              <a:rPr lang="en-US" sz="1100" b="1" smtClean="0">
                <a:solidFill>
                  <a:srgbClr val="57565A"/>
                </a:solidFill>
                <a:latin typeface="Roboto Condensed" panose="02000000000000000000" pitchFamily="2" charset="0"/>
                <a:ea typeface="Roboto Condensed" panose="02000000000000000000" pitchFamily="2" charset="0"/>
              </a:rPr>
              <a:pPr algn="ctr"/>
              <a:t>‹#›</a:t>
            </a:fld>
            <a:endParaRPr lang="en-US" sz="1100" b="1" dirty="0">
              <a:solidFill>
                <a:srgbClr val="57565A"/>
              </a:solidFill>
              <a:latin typeface="Roboto Condensed" panose="02000000000000000000" pitchFamily="2" charset="0"/>
              <a:ea typeface="Roboto Condensed" panose="02000000000000000000" pitchFamily="2" charset="0"/>
            </a:endParaRPr>
          </a:p>
        </p:txBody>
      </p:sp>
      <p:sp>
        <p:nvSpPr>
          <p:cNvPr id="6" name="Subtitle 2">
            <a:extLst>
              <a:ext uri="{FF2B5EF4-FFF2-40B4-BE49-F238E27FC236}">
                <a16:creationId xmlns="" xmlns:a16="http://schemas.microsoft.com/office/drawing/2014/main" id="{D00E59DA-2391-445E-8DCC-DDB7C0381E5B}"/>
              </a:ext>
            </a:extLst>
          </p:cNvPr>
          <p:cNvSpPr txBox="1">
            <a:spLocks/>
          </p:cNvSpPr>
          <p:nvPr/>
        </p:nvSpPr>
        <p:spPr>
          <a:xfrm>
            <a:off x="239546" y="61921"/>
            <a:ext cx="1354473" cy="784878"/>
          </a:xfrm>
          <a:prstGeom prst="rect">
            <a:avLst/>
          </a:prstGeom>
        </p:spPr>
        <p:txBody>
          <a:bodyPr vert="horz" lIns="0" tIns="0" rIns="0" bIns="0" rtlCol="0" anchor="ctr">
            <a:norm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buClr>
                <a:srgbClr val="CAD82A"/>
              </a:buClr>
              <a:tabLst>
                <a:tab pos="342900" algn="l"/>
              </a:tabLst>
            </a:pPr>
            <a:r>
              <a:rPr lang="ru-RU" sz="1200" b="1" dirty="0">
                <a:solidFill>
                  <a:prstClr val="white"/>
                </a:solidFill>
                <a:latin typeface="Roboto Condensed" panose="02000000000000000000" pitchFamily="2" charset="0"/>
              </a:rPr>
              <a:t>КОНЦЕПЦИЯ ЕДИНОГО</a:t>
            </a:r>
          </a:p>
          <a:p>
            <a:pPr algn="l">
              <a:spcBef>
                <a:spcPts val="0"/>
              </a:spcBef>
              <a:buClr>
                <a:srgbClr val="CAD82A"/>
              </a:buClr>
              <a:tabLst>
                <a:tab pos="342900" algn="l"/>
              </a:tabLst>
            </a:pPr>
            <a:r>
              <a:rPr lang="ru-RU" sz="1200" b="1" dirty="0">
                <a:solidFill>
                  <a:prstClr val="white"/>
                </a:solidFill>
                <a:latin typeface="Roboto Condensed" panose="02000000000000000000" pitchFamily="2" charset="0"/>
              </a:rPr>
              <a:t>НАЛОГОВОГО СЧЕТА</a:t>
            </a:r>
          </a:p>
        </p:txBody>
      </p:sp>
      <p:sp>
        <p:nvSpPr>
          <p:cNvPr id="7" name="Rectangle 6">
            <a:extLst>
              <a:ext uri="{FF2B5EF4-FFF2-40B4-BE49-F238E27FC236}">
                <a16:creationId xmlns="" xmlns:a16="http://schemas.microsoft.com/office/drawing/2014/main" id="{7C05437C-BE4A-4ECD-BDF7-9877A0D31F15}"/>
              </a:ext>
            </a:extLst>
          </p:cNvPr>
          <p:cNvSpPr/>
          <p:nvPr/>
        </p:nvSpPr>
        <p:spPr>
          <a:xfrm>
            <a:off x="-3078" y="0"/>
            <a:ext cx="65579" cy="908720"/>
          </a:xfrm>
          <a:prstGeom prst="rect">
            <a:avLst/>
          </a:prstGeom>
          <a:gradFill>
            <a:gsLst>
              <a:gs pos="100000">
                <a:srgbClr val="00FDC7"/>
              </a:gs>
              <a:gs pos="5000">
                <a:srgbClr val="002060">
                  <a:alpha val="50000"/>
                </a:srgbClr>
              </a:gs>
              <a:gs pos="64000">
                <a:srgbClr val="008CCC">
                  <a:alpha val="82000"/>
                </a:srgbClr>
              </a:gs>
            </a:gsLst>
            <a:lin ang="20400000" scaled="0"/>
          </a:gra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1219170"/>
            <a:endParaRPr lang="ru-RU" sz="2400">
              <a:solidFill>
                <a:prstClr val="white"/>
              </a:solidFill>
            </a:endParaRPr>
          </a:p>
        </p:txBody>
      </p:sp>
      <p:sp>
        <p:nvSpPr>
          <p:cNvPr id="11" name="Прямоугольник 13">
            <a:extLst>
              <a:ext uri="{FF2B5EF4-FFF2-40B4-BE49-F238E27FC236}">
                <a16:creationId xmlns="" xmlns:a16="http://schemas.microsoft.com/office/drawing/2014/main" id="{60C9FB21-1A6B-411D-BF7A-E5CC02B14398}"/>
              </a:ext>
            </a:extLst>
          </p:cNvPr>
          <p:cNvSpPr/>
          <p:nvPr userDrawn="1"/>
        </p:nvSpPr>
        <p:spPr>
          <a:xfrm>
            <a:off x="1729401" y="99366"/>
            <a:ext cx="34289" cy="709993"/>
          </a:xfrm>
          <a:prstGeom prst="rect">
            <a:avLst/>
          </a:prstGeom>
          <a:solidFill>
            <a:srgbClr val="EF435A">
              <a:alpha val="5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ru-RU" sz="2400" dirty="0">
              <a:solidFill>
                <a:prstClr val="white"/>
              </a:solidFill>
            </a:endParaRPr>
          </a:p>
        </p:txBody>
      </p:sp>
    </p:spTree>
    <p:extLst>
      <p:ext uri="{BB962C8B-B14F-4D97-AF65-F5344CB8AC3E}">
        <p14:creationId xmlns:p14="http://schemas.microsoft.com/office/powerpoint/2010/main" val="14792874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3_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0585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5" name="Picture 2" descr="Z:\Projects\Текущие\Проектная\FNS_2012\_БРЭНДБУК\out\PPT\3_1_present_A4-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67" y="1588"/>
            <a:ext cx="9142534"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Date Placeholder 4"/>
          <p:cNvSpPr>
            <a:spLocks noGrp="1"/>
          </p:cNvSpPr>
          <p:nvPr>
            <p:ph type="dt" sz="half" idx="15"/>
          </p:nvPr>
        </p:nvSpPr>
        <p:spPr/>
        <p:txBody>
          <a:bodyPr/>
          <a:lstStyle>
            <a:lvl1pPr>
              <a:defRPr/>
            </a:lvl1pPr>
          </a:lstStyle>
          <a:p>
            <a:pPr>
              <a:defRPr/>
            </a:pPr>
            <a:fld id="{CB3993B0-72CD-43BE-8AF4-08351B63F3AC}" type="datetime2">
              <a:rPr lang="en-US">
                <a:solidFill>
                  <a:prstClr val="black">
                    <a:lumMod val="50000"/>
                    <a:lumOff val="50000"/>
                  </a:prstClr>
                </a:solidFill>
              </a:rPr>
              <a:pPr>
                <a:defRPr/>
              </a:pPr>
              <a:t>Tuesday, March 21, 2023</a:t>
            </a:fld>
            <a:endParaRPr lang="en-US" dirty="0">
              <a:solidFill>
                <a:prstClr val="black">
                  <a:lumMod val="50000"/>
                  <a:lumOff val="50000"/>
                </a:prstClr>
              </a:solidFill>
            </a:endParaRPr>
          </a:p>
        </p:txBody>
      </p:sp>
      <p:sp>
        <p:nvSpPr>
          <p:cNvPr id="7" name="Footer Placeholder 5"/>
          <p:cNvSpPr>
            <a:spLocks noGrp="1"/>
          </p:cNvSpPr>
          <p:nvPr>
            <p:ph type="ftr" sz="quarter" idx="16"/>
          </p:nvPr>
        </p:nvSpPr>
        <p:spPr/>
        <p:txBody>
          <a:bodyPr/>
          <a:lstStyle>
            <a:lvl1pPr>
              <a:defRPr/>
            </a:lvl1pPr>
          </a:lstStyle>
          <a:p>
            <a:pPr>
              <a:defRPr/>
            </a:pPr>
            <a:r>
              <a:rPr lang="en-US">
                <a:solidFill>
                  <a:prstClr val="black">
                    <a:lumMod val="50000"/>
                    <a:lumOff val="50000"/>
                  </a:prstClr>
                </a:solidFill>
              </a:rPr>
              <a:t>333</a:t>
            </a:r>
          </a:p>
        </p:txBody>
      </p:sp>
      <p:sp>
        <p:nvSpPr>
          <p:cNvPr id="10" name="Slide Number Placeholder 6"/>
          <p:cNvSpPr>
            <a:spLocks noGrp="1"/>
          </p:cNvSpPr>
          <p:nvPr>
            <p:ph type="sldNum" sz="quarter" idx="17"/>
          </p:nvPr>
        </p:nvSpPr>
        <p:spPr/>
        <p:txBody>
          <a:bodyPr/>
          <a:lstStyle>
            <a:lvl1pPr>
              <a:defRPr smtClean="0"/>
            </a:lvl1pPr>
          </a:lstStyle>
          <a:p>
            <a:pPr>
              <a:defRPr/>
            </a:pPr>
            <a:fld id="{43008DB4-A158-407F-B66B-349116CC7178}" type="slidenum">
              <a:rPr lang="ru-RU" altLang="ru-RU"/>
              <a:pPr>
                <a:defRPr/>
              </a:pPr>
              <a:t>‹#›</a:t>
            </a:fld>
            <a:endParaRPr lang="ru-RU" altLang="ru-RU"/>
          </a:p>
        </p:txBody>
      </p:sp>
    </p:spTree>
    <p:extLst>
      <p:ext uri="{BB962C8B-B14F-4D97-AF65-F5344CB8AC3E}">
        <p14:creationId xmlns:p14="http://schemas.microsoft.com/office/powerpoint/2010/main" val="33021258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1_Utterly Blank">
    <p:bg>
      <p:bgPr>
        <a:solidFill>
          <a:schemeClr val="bg1"/>
        </a:solidFill>
        <a:effectLst/>
      </p:bgPr>
    </p:bg>
    <p:spTree>
      <p:nvGrpSpPr>
        <p:cNvPr id="1" name=""/>
        <p:cNvGrpSpPr/>
        <p:nvPr/>
      </p:nvGrpSpPr>
      <p:grpSpPr>
        <a:xfrm>
          <a:off x="0" y="0"/>
          <a:ext cx="0" cy="0"/>
          <a:chOff x="0" y="0"/>
          <a:chExt cx="0" cy="0"/>
        </a:xfrm>
      </p:grpSpPr>
      <p:sp>
        <p:nvSpPr>
          <p:cNvPr id="515" name="Rectangle 514">
            <a:extLst>
              <a:ext uri="{FF2B5EF4-FFF2-40B4-BE49-F238E27FC236}">
                <a16:creationId xmlns="" xmlns:a16="http://schemas.microsoft.com/office/drawing/2014/main" id="{EB7573E9-C1C7-45D9-AD6B-F29437A119CE}"/>
              </a:ext>
            </a:extLst>
          </p:cNvPr>
          <p:cNvSpPr/>
          <p:nvPr userDrawn="1"/>
        </p:nvSpPr>
        <p:spPr>
          <a:xfrm>
            <a:off x="0" y="0"/>
            <a:ext cx="9144000" cy="6858000"/>
          </a:xfrm>
          <a:prstGeom prst="rect">
            <a:avLst/>
          </a:prstGeom>
          <a:gradFill>
            <a:gsLst>
              <a:gs pos="0">
                <a:srgbClr val="002060"/>
              </a:gs>
              <a:gs pos="100000">
                <a:srgbClr val="00B0F0"/>
              </a:gs>
            </a:gsLst>
            <a:lin ang="17400000" scaled="0"/>
          </a:gra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1219170"/>
            <a:endParaRPr lang="ru-RU" sz="2400">
              <a:solidFill>
                <a:prstClr val="white"/>
              </a:solidFill>
            </a:endParaRPr>
          </a:p>
        </p:txBody>
      </p:sp>
      <p:grpSp>
        <p:nvGrpSpPr>
          <p:cNvPr id="516" name="Group 515">
            <a:extLst>
              <a:ext uri="{FF2B5EF4-FFF2-40B4-BE49-F238E27FC236}">
                <a16:creationId xmlns="" xmlns:a16="http://schemas.microsoft.com/office/drawing/2014/main" id="{9E83AE0E-64E1-43C1-86CC-9EE438E2ACF8}"/>
              </a:ext>
            </a:extLst>
          </p:cNvPr>
          <p:cNvGrpSpPr/>
          <p:nvPr userDrawn="1"/>
        </p:nvGrpSpPr>
        <p:grpSpPr>
          <a:xfrm rot="17100000">
            <a:off x="1543164" y="2686105"/>
            <a:ext cx="11917630" cy="2095703"/>
            <a:chOff x="-659126" y="2132856"/>
            <a:chExt cx="13518913" cy="3169713"/>
          </a:xfrm>
        </p:grpSpPr>
        <p:grpSp>
          <p:nvGrpSpPr>
            <p:cNvPr id="517" name="Group 516">
              <a:extLst>
                <a:ext uri="{FF2B5EF4-FFF2-40B4-BE49-F238E27FC236}">
                  <a16:creationId xmlns="" xmlns:a16="http://schemas.microsoft.com/office/drawing/2014/main" id="{445519A9-F2FE-45F3-8E6D-0FB0FE8DD5A1}"/>
                </a:ext>
              </a:extLst>
            </p:cNvPr>
            <p:cNvGrpSpPr/>
            <p:nvPr/>
          </p:nvGrpSpPr>
          <p:grpSpPr>
            <a:xfrm>
              <a:off x="42367" y="2150176"/>
              <a:ext cx="10784386" cy="2944542"/>
              <a:chOff x="42367" y="2150176"/>
              <a:chExt cx="10784386" cy="2944542"/>
            </a:xfrm>
            <a:solidFill>
              <a:srgbClr val="002060"/>
            </a:solidFill>
          </p:grpSpPr>
          <p:grpSp>
            <p:nvGrpSpPr>
              <p:cNvPr id="953" name="Graphic 1">
                <a:extLst>
                  <a:ext uri="{FF2B5EF4-FFF2-40B4-BE49-F238E27FC236}">
                    <a16:creationId xmlns="" xmlns:a16="http://schemas.microsoft.com/office/drawing/2014/main" id="{D58337EC-40FC-4DA1-A97D-E8F8E1837D7B}"/>
                  </a:ext>
                </a:extLst>
              </p:cNvPr>
              <p:cNvGrpSpPr/>
              <p:nvPr/>
            </p:nvGrpSpPr>
            <p:grpSpPr>
              <a:xfrm>
                <a:off x="42367" y="2492263"/>
                <a:ext cx="10734589" cy="1944614"/>
                <a:chOff x="42367" y="2492263"/>
                <a:chExt cx="10734589" cy="1944614"/>
              </a:xfrm>
              <a:grpFill/>
            </p:grpSpPr>
            <p:grpSp>
              <p:nvGrpSpPr>
                <p:cNvPr id="972" name="Graphic 1">
                  <a:extLst>
                    <a:ext uri="{FF2B5EF4-FFF2-40B4-BE49-F238E27FC236}">
                      <a16:creationId xmlns="" xmlns:a16="http://schemas.microsoft.com/office/drawing/2014/main" id="{34832F62-013F-46DF-95F3-8D9F8304B034}"/>
                    </a:ext>
                  </a:extLst>
                </p:cNvPr>
                <p:cNvGrpSpPr/>
                <p:nvPr/>
              </p:nvGrpSpPr>
              <p:grpSpPr>
                <a:xfrm>
                  <a:off x="1757130" y="3323663"/>
                  <a:ext cx="593238" cy="530450"/>
                  <a:chOff x="1757130" y="3323663"/>
                  <a:chExt cx="593238" cy="530450"/>
                </a:xfrm>
                <a:grpFill/>
              </p:grpSpPr>
              <p:sp>
                <p:nvSpPr>
                  <p:cNvPr id="1003" name="Freeform: Shape 1002">
                    <a:extLst>
                      <a:ext uri="{FF2B5EF4-FFF2-40B4-BE49-F238E27FC236}">
                        <a16:creationId xmlns="" xmlns:a16="http://schemas.microsoft.com/office/drawing/2014/main" id="{DBEC6B06-00C6-40B7-817C-E1E2BF8CD735}"/>
                      </a:ext>
                    </a:extLst>
                  </p:cNvPr>
                  <p:cNvSpPr/>
                  <p:nvPr/>
                </p:nvSpPr>
                <p:spPr>
                  <a:xfrm>
                    <a:off x="1867551" y="3706887"/>
                    <a:ext cx="134236" cy="134236"/>
                  </a:xfrm>
                  <a:custGeom>
                    <a:avLst/>
                    <a:gdLst>
                      <a:gd name="connsiteX0" fmla="*/ 19486 w 134236"/>
                      <a:gd name="connsiteY0" fmla="*/ 19486 h 134236"/>
                      <a:gd name="connsiteX1" fmla="*/ 19486 w 134236"/>
                      <a:gd name="connsiteY1" fmla="*/ 114751 h 134236"/>
                      <a:gd name="connsiteX2" fmla="*/ 114751 w 134236"/>
                      <a:gd name="connsiteY2" fmla="*/ 114751 h 134236"/>
                      <a:gd name="connsiteX3" fmla="*/ 114751 w 134236"/>
                      <a:gd name="connsiteY3" fmla="*/ 19486 h 134236"/>
                      <a:gd name="connsiteX4" fmla="*/ 19486 w 134236"/>
                      <a:gd name="connsiteY4" fmla="*/ 19486 h 134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236" h="134236">
                        <a:moveTo>
                          <a:pt x="19486" y="19486"/>
                        </a:moveTo>
                        <a:cubicBezTo>
                          <a:pt x="-6495" y="45467"/>
                          <a:pt x="-6495" y="88769"/>
                          <a:pt x="19486" y="114751"/>
                        </a:cubicBezTo>
                        <a:cubicBezTo>
                          <a:pt x="45467" y="140732"/>
                          <a:pt x="88769" y="140732"/>
                          <a:pt x="114751" y="114751"/>
                        </a:cubicBezTo>
                        <a:cubicBezTo>
                          <a:pt x="140732" y="88769"/>
                          <a:pt x="140732" y="45467"/>
                          <a:pt x="114751" y="19486"/>
                        </a:cubicBezTo>
                        <a:cubicBezTo>
                          <a:pt x="88769" y="-6495"/>
                          <a:pt x="45467" y="-6495"/>
                          <a:pt x="19486" y="19486"/>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1004" name="Freeform: Shape 1003">
                    <a:extLst>
                      <a:ext uri="{FF2B5EF4-FFF2-40B4-BE49-F238E27FC236}">
                        <a16:creationId xmlns="" xmlns:a16="http://schemas.microsoft.com/office/drawing/2014/main" id="{7668E49A-5F5A-4493-9B0A-763B70A56944}"/>
                      </a:ext>
                    </a:extLst>
                  </p:cNvPr>
                  <p:cNvSpPr/>
                  <p:nvPr/>
                </p:nvSpPr>
                <p:spPr>
                  <a:xfrm>
                    <a:off x="2281086" y="3503367"/>
                    <a:ext cx="69283" cy="62788"/>
                  </a:xfrm>
                  <a:custGeom>
                    <a:avLst/>
                    <a:gdLst>
                      <a:gd name="connsiteX0" fmla="*/ 12990 w 69283"/>
                      <a:gd name="connsiteY0" fmla="*/ 6495 h 62788"/>
                      <a:gd name="connsiteX1" fmla="*/ 12990 w 69283"/>
                      <a:gd name="connsiteY1" fmla="*/ 49797 h 62788"/>
                      <a:gd name="connsiteX2" fmla="*/ 56293 w 69283"/>
                      <a:gd name="connsiteY2" fmla="*/ 49797 h 62788"/>
                      <a:gd name="connsiteX3" fmla="*/ 56293 w 69283"/>
                      <a:gd name="connsiteY3" fmla="*/ 6495 h 62788"/>
                      <a:gd name="connsiteX4" fmla="*/ 12990 w 69283"/>
                      <a:gd name="connsiteY4" fmla="*/ 6495 h 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83" h="62788">
                        <a:moveTo>
                          <a:pt x="12990" y="6495"/>
                        </a:moveTo>
                        <a:cubicBezTo>
                          <a:pt x="-4330" y="23816"/>
                          <a:pt x="-4330" y="41137"/>
                          <a:pt x="12990" y="49797"/>
                        </a:cubicBezTo>
                        <a:cubicBezTo>
                          <a:pt x="30311" y="67118"/>
                          <a:pt x="47632" y="67118"/>
                          <a:pt x="56293" y="49797"/>
                        </a:cubicBezTo>
                        <a:cubicBezTo>
                          <a:pt x="73613" y="32477"/>
                          <a:pt x="73613" y="15156"/>
                          <a:pt x="56293" y="6495"/>
                        </a:cubicBezTo>
                        <a:cubicBezTo>
                          <a:pt x="47632" y="-2165"/>
                          <a:pt x="30311" y="-2165"/>
                          <a:pt x="12990" y="6495"/>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1005" name="Freeform: Shape 1004">
                    <a:extLst>
                      <a:ext uri="{FF2B5EF4-FFF2-40B4-BE49-F238E27FC236}">
                        <a16:creationId xmlns="" xmlns:a16="http://schemas.microsoft.com/office/drawing/2014/main" id="{57919942-8C6F-4786-A3A4-ECC6F642435F}"/>
                      </a:ext>
                    </a:extLst>
                  </p:cNvPr>
                  <p:cNvSpPr/>
                  <p:nvPr/>
                </p:nvSpPr>
                <p:spPr>
                  <a:xfrm>
                    <a:off x="2025603" y="3405937"/>
                    <a:ext cx="103925" cy="103925"/>
                  </a:xfrm>
                  <a:custGeom>
                    <a:avLst/>
                    <a:gdLst>
                      <a:gd name="connsiteX0" fmla="*/ 103925 w 103925"/>
                      <a:gd name="connsiteY0" fmla="*/ 51963 h 103925"/>
                      <a:gd name="connsiteX1" fmla="*/ 51963 w 103925"/>
                      <a:gd name="connsiteY1" fmla="*/ 103925 h 103925"/>
                      <a:gd name="connsiteX2" fmla="*/ 0 w 103925"/>
                      <a:gd name="connsiteY2" fmla="*/ 51963 h 103925"/>
                      <a:gd name="connsiteX3" fmla="*/ 51963 w 103925"/>
                      <a:gd name="connsiteY3" fmla="*/ 0 h 103925"/>
                      <a:gd name="connsiteX4" fmla="*/ 103925 w 103925"/>
                      <a:gd name="connsiteY4" fmla="*/ 51963 h 103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925" h="103925">
                        <a:moveTo>
                          <a:pt x="103925" y="51963"/>
                        </a:moveTo>
                        <a:cubicBezTo>
                          <a:pt x="103925" y="80661"/>
                          <a:pt x="80661" y="103925"/>
                          <a:pt x="51963" y="103925"/>
                        </a:cubicBezTo>
                        <a:cubicBezTo>
                          <a:pt x="23264" y="103925"/>
                          <a:pt x="0" y="80661"/>
                          <a:pt x="0" y="51963"/>
                        </a:cubicBezTo>
                        <a:cubicBezTo>
                          <a:pt x="0" y="23264"/>
                          <a:pt x="23264" y="0"/>
                          <a:pt x="51963" y="0"/>
                        </a:cubicBezTo>
                        <a:cubicBezTo>
                          <a:pt x="80661" y="0"/>
                          <a:pt x="103925" y="23264"/>
                          <a:pt x="103925" y="51963"/>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1006" name="Freeform: Shape 1005">
                    <a:extLst>
                      <a:ext uri="{FF2B5EF4-FFF2-40B4-BE49-F238E27FC236}">
                        <a16:creationId xmlns="" xmlns:a16="http://schemas.microsoft.com/office/drawing/2014/main" id="{3E5C8EE6-0D9F-4E9F-819E-7FF842191CAF}"/>
                      </a:ext>
                    </a:extLst>
                  </p:cNvPr>
                  <p:cNvSpPr/>
                  <p:nvPr/>
                </p:nvSpPr>
                <p:spPr>
                  <a:xfrm>
                    <a:off x="1757130" y="3518523"/>
                    <a:ext cx="103925" cy="103925"/>
                  </a:xfrm>
                  <a:custGeom>
                    <a:avLst/>
                    <a:gdLst>
                      <a:gd name="connsiteX0" fmla="*/ 103925 w 103925"/>
                      <a:gd name="connsiteY0" fmla="*/ 51963 h 103925"/>
                      <a:gd name="connsiteX1" fmla="*/ 51963 w 103925"/>
                      <a:gd name="connsiteY1" fmla="*/ 103925 h 103925"/>
                      <a:gd name="connsiteX2" fmla="*/ 0 w 103925"/>
                      <a:gd name="connsiteY2" fmla="*/ 51963 h 103925"/>
                      <a:gd name="connsiteX3" fmla="*/ 51963 w 103925"/>
                      <a:gd name="connsiteY3" fmla="*/ 0 h 103925"/>
                      <a:gd name="connsiteX4" fmla="*/ 103925 w 103925"/>
                      <a:gd name="connsiteY4" fmla="*/ 51963 h 103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925" h="103925">
                        <a:moveTo>
                          <a:pt x="103925" y="51963"/>
                        </a:moveTo>
                        <a:cubicBezTo>
                          <a:pt x="103925" y="80661"/>
                          <a:pt x="80661" y="103925"/>
                          <a:pt x="51963" y="103925"/>
                        </a:cubicBezTo>
                        <a:cubicBezTo>
                          <a:pt x="23264" y="103925"/>
                          <a:pt x="0" y="80661"/>
                          <a:pt x="0" y="51963"/>
                        </a:cubicBezTo>
                        <a:cubicBezTo>
                          <a:pt x="0" y="23264"/>
                          <a:pt x="23264" y="0"/>
                          <a:pt x="51963" y="0"/>
                        </a:cubicBezTo>
                        <a:cubicBezTo>
                          <a:pt x="80661" y="0"/>
                          <a:pt x="103925" y="23264"/>
                          <a:pt x="103925" y="51963"/>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1007" name="Freeform: Shape 1006">
                    <a:extLst>
                      <a:ext uri="{FF2B5EF4-FFF2-40B4-BE49-F238E27FC236}">
                        <a16:creationId xmlns="" xmlns:a16="http://schemas.microsoft.com/office/drawing/2014/main" id="{C362DECD-5428-4B3D-BC55-8382C8D0CCFC}"/>
                      </a:ext>
                    </a:extLst>
                  </p:cNvPr>
                  <p:cNvSpPr/>
                  <p:nvPr/>
                </p:nvSpPr>
                <p:spPr>
                  <a:xfrm>
                    <a:off x="2120868" y="3605127"/>
                    <a:ext cx="103925" cy="103925"/>
                  </a:xfrm>
                  <a:custGeom>
                    <a:avLst/>
                    <a:gdLst>
                      <a:gd name="connsiteX0" fmla="*/ 103925 w 103925"/>
                      <a:gd name="connsiteY0" fmla="*/ 51963 h 103925"/>
                      <a:gd name="connsiteX1" fmla="*/ 51963 w 103925"/>
                      <a:gd name="connsiteY1" fmla="*/ 103925 h 103925"/>
                      <a:gd name="connsiteX2" fmla="*/ 0 w 103925"/>
                      <a:gd name="connsiteY2" fmla="*/ 51963 h 103925"/>
                      <a:gd name="connsiteX3" fmla="*/ 51963 w 103925"/>
                      <a:gd name="connsiteY3" fmla="*/ 0 h 103925"/>
                      <a:gd name="connsiteX4" fmla="*/ 103925 w 103925"/>
                      <a:gd name="connsiteY4" fmla="*/ 51963 h 103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925" h="103925">
                        <a:moveTo>
                          <a:pt x="103925" y="51963"/>
                        </a:moveTo>
                        <a:cubicBezTo>
                          <a:pt x="103925" y="80661"/>
                          <a:pt x="80660" y="103925"/>
                          <a:pt x="51963" y="103925"/>
                        </a:cubicBezTo>
                        <a:cubicBezTo>
                          <a:pt x="23264" y="103925"/>
                          <a:pt x="0" y="80661"/>
                          <a:pt x="0" y="51963"/>
                        </a:cubicBezTo>
                        <a:cubicBezTo>
                          <a:pt x="0" y="23264"/>
                          <a:pt x="23265" y="0"/>
                          <a:pt x="51963" y="0"/>
                        </a:cubicBezTo>
                        <a:cubicBezTo>
                          <a:pt x="80661" y="0"/>
                          <a:pt x="103925" y="23264"/>
                          <a:pt x="103925" y="51963"/>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1008" name="Freeform: Shape 1007">
                    <a:extLst>
                      <a:ext uri="{FF2B5EF4-FFF2-40B4-BE49-F238E27FC236}">
                        <a16:creationId xmlns="" xmlns:a16="http://schemas.microsoft.com/office/drawing/2014/main" id="{679D6E9F-106D-415F-8763-99FBF0E0A9F3}"/>
                      </a:ext>
                    </a:extLst>
                  </p:cNvPr>
                  <p:cNvSpPr/>
                  <p:nvPr/>
                </p:nvSpPr>
                <p:spPr>
                  <a:xfrm>
                    <a:off x="2062410" y="3791326"/>
                    <a:ext cx="56292" cy="62787"/>
                  </a:xfrm>
                  <a:custGeom>
                    <a:avLst/>
                    <a:gdLst>
                      <a:gd name="connsiteX0" fmla="*/ 6495 w 56292"/>
                      <a:gd name="connsiteY0" fmla="*/ 12991 h 62787"/>
                      <a:gd name="connsiteX1" fmla="*/ 6495 w 56292"/>
                      <a:gd name="connsiteY1" fmla="*/ 56293 h 62787"/>
                      <a:gd name="connsiteX2" fmla="*/ 49797 w 56292"/>
                      <a:gd name="connsiteY2" fmla="*/ 56293 h 62787"/>
                      <a:gd name="connsiteX3" fmla="*/ 49797 w 56292"/>
                      <a:gd name="connsiteY3" fmla="*/ 12991 h 62787"/>
                      <a:gd name="connsiteX4" fmla="*/ 6495 w 56292"/>
                      <a:gd name="connsiteY4" fmla="*/ 12991 h 62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292" h="62787">
                        <a:moveTo>
                          <a:pt x="6495" y="12991"/>
                        </a:moveTo>
                        <a:cubicBezTo>
                          <a:pt x="-2165" y="21651"/>
                          <a:pt x="-2165" y="47632"/>
                          <a:pt x="6495" y="56293"/>
                        </a:cubicBezTo>
                        <a:cubicBezTo>
                          <a:pt x="15156" y="64953"/>
                          <a:pt x="41137" y="64953"/>
                          <a:pt x="49797" y="56293"/>
                        </a:cubicBezTo>
                        <a:cubicBezTo>
                          <a:pt x="58458" y="47632"/>
                          <a:pt x="58458" y="21651"/>
                          <a:pt x="49797" y="12991"/>
                        </a:cubicBezTo>
                        <a:cubicBezTo>
                          <a:pt x="32477" y="-4330"/>
                          <a:pt x="15156" y="-4330"/>
                          <a:pt x="6495" y="12991"/>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1009" name="Freeform: Shape 1008">
                    <a:extLst>
                      <a:ext uri="{FF2B5EF4-FFF2-40B4-BE49-F238E27FC236}">
                        <a16:creationId xmlns="" xmlns:a16="http://schemas.microsoft.com/office/drawing/2014/main" id="{A0225F55-BC5A-4D51-8521-05DB5B8B8E1D}"/>
                      </a:ext>
                    </a:extLst>
                  </p:cNvPr>
                  <p:cNvSpPr/>
                  <p:nvPr/>
                </p:nvSpPr>
                <p:spPr>
                  <a:xfrm>
                    <a:off x="1839404" y="3323663"/>
                    <a:ext cx="77943" cy="77943"/>
                  </a:xfrm>
                  <a:custGeom>
                    <a:avLst/>
                    <a:gdLst>
                      <a:gd name="connsiteX0" fmla="*/ 12991 w 77943"/>
                      <a:gd name="connsiteY0" fmla="*/ 12991 h 77943"/>
                      <a:gd name="connsiteX1" fmla="*/ 12991 w 77943"/>
                      <a:gd name="connsiteY1" fmla="*/ 64953 h 77943"/>
                      <a:gd name="connsiteX2" fmla="*/ 64953 w 77943"/>
                      <a:gd name="connsiteY2" fmla="*/ 64953 h 77943"/>
                      <a:gd name="connsiteX3" fmla="*/ 64953 w 77943"/>
                      <a:gd name="connsiteY3" fmla="*/ 12991 h 77943"/>
                      <a:gd name="connsiteX4" fmla="*/ 12991 w 77943"/>
                      <a:gd name="connsiteY4" fmla="*/ 12991 h 77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43" h="77943">
                        <a:moveTo>
                          <a:pt x="12991" y="12991"/>
                        </a:moveTo>
                        <a:cubicBezTo>
                          <a:pt x="-4330" y="30312"/>
                          <a:pt x="-4330" y="47632"/>
                          <a:pt x="12991" y="64953"/>
                        </a:cubicBezTo>
                        <a:cubicBezTo>
                          <a:pt x="30312" y="82274"/>
                          <a:pt x="47632" y="82274"/>
                          <a:pt x="64953" y="64953"/>
                        </a:cubicBezTo>
                        <a:cubicBezTo>
                          <a:pt x="82274" y="47632"/>
                          <a:pt x="82274" y="30312"/>
                          <a:pt x="64953" y="12991"/>
                        </a:cubicBezTo>
                        <a:cubicBezTo>
                          <a:pt x="47632" y="-4330"/>
                          <a:pt x="21651" y="-4330"/>
                          <a:pt x="12991" y="12991"/>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1010" name="Freeform: Shape 1009">
                    <a:extLst>
                      <a:ext uri="{FF2B5EF4-FFF2-40B4-BE49-F238E27FC236}">
                        <a16:creationId xmlns="" xmlns:a16="http://schemas.microsoft.com/office/drawing/2014/main" id="{15D3C7C8-A1CD-4599-BF97-A78AF35A1DC3}"/>
                      </a:ext>
                    </a:extLst>
                  </p:cNvPr>
                  <p:cNvSpPr/>
                  <p:nvPr/>
                </p:nvSpPr>
                <p:spPr>
                  <a:xfrm>
                    <a:off x="1980136" y="3559660"/>
                    <a:ext cx="134236" cy="134236"/>
                  </a:xfrm>
                  <a:custGeom>
                    <a:avLst/>
                    <a:gdLst>
                      <a:gd name="connsiteX0" fmla="*/ 19486 w 134236"/>
                      <a:gd name="connsiteY0" fmla="*/ 19486 h 134236"/>
                      <a:gd name="connsiteX1" fmla="*/ 19486 w 134236"/>
                      <a:gd name="connsiteY1" fmla="*/ 114750 h 134236"/>
                      <a:gd name="connsiteX2" fmla="*/ 114750 w 134236"/>
                      <a:gd name="connsiteY2" fmla="*/ 114750 h 134236"/>
                      <a:gd name="connsiteX3" fmla="*/ 114750 w 134236"/>
                      <a:gd name="connsiteY3" fmla="*/ 19486 h 134236"/>
                      <a:gd name="connsiteX4" fmla="*/ 19486 w 134236"/>
                      <a:gd name="connsiteY4" fmla="*/ 19486 h 134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236" h="134236">
                        <a:moveTo>
                          <a:pt x="19486" y="19486"/>
                        </a:moveTo>
                        <a:cubicBezTo>
                          <a:pt x="-6495" y="45467"/>
                          <a:pt x="-6495" y="88769"/>
                          <a:pt x="19486" y="114750"/>
                        </a:cubicBezTo>
                        <a:cubicBezTo>
                          <a:pt x="45467" y="140732"/>
                          <a:pt x="88769" y="140732"/>
                          <a:pt x="114750" y="114750"/>
                        </a:cubicBezTo>
                        <a:cubicBezTo>
                          <a:pt x="140732" y="88769"/>
                          <a:pt x="140732" y="45467"/>
                          <a:pt x="114750" y="19486"/>
                        </a:cubicBezTo>
                        <a:cubicBezTo>
                          <a:pt x="88769" y="-6495"/>
                          <a:pt x="45467" y="-6495"/>
                          <a:pt x="19486" y="19486"/>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973" name="Graphic 1">
                  <a:extLst>
                    <a:ext uri="{FF2B5EF4-FFF2-40B4-BE49-F238E27FC236}">
                      <a16:creationId xmlns="" xmlns:a16="http://schemas.microsoft.com/office/drawing/2014/main" id="{3695CDFE-EDE5-4736-946C-F5BE7C60ADE9}"/>
                    </a:ext>
                  </a:extLst>
                </p:cNvPr>
                <p:cNvGrpSpPr/>
                <p:nvPr/>
              </p:nvGrpSpPr>
              <p:grpSpPr>
                <a:xfrm>
                  <a:off x="10175057" y="3531513"/>
                  <a:ext cx="601899" cy="530450"/>
                  <a:chOff x="10175057" y="3531513"/>
                  <a:chExt cx="601899" cy="530450"/>
                </a:xfrm>
                <a:grpFill/>
              </p:grpSpPr>
              <p:sp>
                <p:nvSpPr>
                  <p:cNvPr id="995" name="Freeform: Shape 994">
                    <a:extLst>
                      <a:ext uri="{FF2B5EF4-FFF2-40B4-BE49-F238E27FC236}">
                        <a16:creationId xmlns="" xmlns:a16="http://schemas.microsoft.com/office/drawing/2014/main" id="{C161B737-92D3-4B88-A76B-4174F8C2C975}"/>
                      </a:ext>
                    </a:extLst>
                  </p:cNvPr>
                  <p:cNvSpPr/>
                  <p:nvPr/>
                </p:nvSpPr>
                <p:spPr>
                  <a:xfrm>
                    <a:off x="10294138" y="3914737"/>
                    <a:ext cx="134236" cy="134236"/>
                  </a:xfrm>
                  <a:custGeom>
                    <a:avLst/>
                    <a:gdLst>
                      <a:gd name="connsiteX0" fmla="*/ 19486 w 134236"/>
                      <a:gd name="connsiteY0" fmla="*/ 19486 h 134236"/>
                      <a:gd name="connsiteX1" fmla="*/ 19486 w 134236"/>
                      <a:gd name="connsiteY1" fmla="*/ 114751 h 134236"/>
                      <a:gd name="connsiteX2" fmla="*/ 114751 w 134236"/>
                      <a:gd name="connsiteY2" fmla="*/ 114751 h 134236"/>
                      <a:gd name="connsiteX3" fmla="*/ 114751 w 134236"/>
                      <a:gd name="connsiteY3" fmla="*/ 19486 h 134236"/>
                      <a:gd name="connsiteX4" fmla="*/ 19486 w 134236"/>
                      <a:gd name="connsiteY4" fmla="*/ 19486 h 134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236" h="134236">
                        <a:moveTo>
                          <a:pt x="19486" y="19486"/>
                        </a:moveTo>
                        <a:cubicBezTo>
                          <a:pt x="-6495" y="45467"/>
                          <a:pt x="-6495" y="88769"/>
                          <a:pt x="19486" y="114751"/>
                        </a:cubicBezTo>
                        <a:cubicBezTo>
                          <a:pt x="45467" y="140732"/>
                          <a:pt x="88769" y="140732"/>
                          <a:pt x="114751" y="114751"/>
                        </a:cubicBezTo>
                        <a:cubicBezTo>
                          <a:pt x="140732" y="88769"/>
                          <a:pt x="140732" y="45467"/>
                          <a:pt x="114751" y="19486"/>
                        </a:cubicBezTo>
                        <a:cubicBezTo>
                          <a:pt x="88769" y="-6495"/>
                          <a:pt x="45467" y="-6495"/>
                          <a:pt x="19486" y="19486"/>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996" name="Freeform: Shape 995">
                    <a:extLst>
                      <a:ext uri="{FF2B5EF4-FFF2-40B4-BE49-F238E27FC236}">
                        <a16:creationId xmlns="" xmlns:a16="http://schemas.microsoft.com/office/drawing/2014/main" id="{9405FFDF-5019-4627-B6B6-8ED6913E2CBF}"/>
                      </a:ext>
                    </a:extLst>
                  </p:cNvPr>
                  <p:cNvSpPr/>
                  <p:nvPr/>
                </p:nvSpPr>
                <p:spPr>
                  <a:xfrm>
                    <a:off x="10707673" y="3711217"/>
                    <a:ext cx="69283" cy="62787"/>
                  </a:xfrm>
                  <a:custGeom>
                    <a:avLst/>
                    <a:gdLst>
                      <a:gd name="connsiteX0" fmla="*/ 12990 w 69283"/>
                      <a:gd name="connsiteY0" fmla="*/ 6495 h 62787"/>
                      <a:gd name="connsiteX1" fmla="*/ 12990 w 69283"/>
                      <a:gd name="connsiteY1" fmla="*/ 49797 h 62787"/>
                      <a:gd name="connsiteX2" fmla="*/ 56293 w 69283"/>
                      <a:gd name="connsiteY2" fmla="*/ 49797 h 62787"/>
                      <a:gd name="connsiteX3" fmla="*/ 56293 w 69283"/>
                      <a:gd name="connsiteY3" fmla="*/ 6495 h 62787"/>
                      <a:gd name="connsiteX4" fmla="*/ 12990 w 69283"/>
                      <a:gd name="connsiteY4" fmla="*/ 6495 h 62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83" h="62787">
                        <a:moveTo>
                          <a:pt x="12990" y="6495"/>
                        </a:moveTo>
                        <a:cubicBezTo>
                          <a:pt x="-4330" y="23816"/>
                          <a:pt x="-4330" y="41137"/>
                          <a:pt x="12990" y="49797"/>
                        </a:cubicBezTo>
                        <a:cubicBezTo>
                          <a:pt x="30312" y="67118"/>
                          <a:pt x="47633" y="67118"/>
                          <a:pt x="56293" y="49797"/>
                        </a:cubicBezTo>
                        <a:cubicBezTo>
                          <a:pt x="73614" y="32477"/>
                          <a:pt x="73614" y="15156"/>
                          <a:pt x="56293" y="6495"/>
                        </a:cubicBezTo>
                        <a:cubicBezTo>
                          <a:pt x="47633" y="-2165"/>
                          <a:pt x="21651" y="-2165"/>
                          <a:pt x="12990" y="6495"/>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997" name="Freeform: Shape 996">
                    <a:extLst>
                      <a:ext uri="{FF2B5EF4-FFF2-40B4-BE49-F238E27FC236}">
                        <a16:creationId xmlns="" xmlns:a16="http://schemas.microsoft.com/office/drawing/2014/main" id="{A34DC720-FC65-47D9-AFB8-8BE3E7099AA4}"/>
                      </a:ext>
                    </a:extLst>
                  </p:cNvPr>
                  <p:cNvSpPr/>
                  <p:nvPr/>
                </p:nvSpPr>
                <p:spPr>
                  <a:xfrm>
                    <a:off x="10452191" y="3613787"/>
                    <a:ext cx="103925" cy="103925"/>
                  </a:xfrm>
                  <a:custGeom>
                    <a:avLst/>
                    <a:gdLst>
                      <a:gd name="connsiteX0" fmla="*/ 103925 w 103925"/>
                      <a:gd name="connsiteY0" fmla="*/ 51963 h 103925"/>
                      <a:gd name="connsiteX1" fmla="*/ 51962 w 103925"/>
                      <a:gd name="connsiteY1" fmla="*/ 103925 h 103925"/>
                      <a:gd name="connsiteX2" fmla="*/ -1 w 103925"/>
                      <a:gd name="connsiteY2" fmla="*/ 51963 h 103925"/>
                      <a:gd name="connsiteX3" fmla="*/ 51962 w 103925"/>
                      <a:gd name="connsiteY3" fmla="*/ 0 h 103925"/>
                      <a:gd name="connsiteX4" fmla="*/ 103925 w 103925"/>
                      <a:gd name="connsiteY4" fmla="*/ 51963 h 103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925" h="103925">
                        <a:moveTo>
                          <a:pt x="103925" y="51963"/>
                        </a:moveTo>
                        <a:cubicBezTo>
                          <a:pt x="103925" y="80661"/>
                          <a:pt x="80660" y="103925"/>
                          <a:pt x="51962" y="103925"/>
                        </a:cubicBezTo>
                        <a:cubicBezTo>
                          <a:pt x="23264" y="103925"/>
                          <a:pt x="-1" y="80661"/>
                          <a:pt x="-1" y="51963"/>
                        </a:cubicBezTo>
                        <a:cubicBezTo>
                          <a:pt x="-1" y="23264"/>
                          <a:pt x="23264" y="0"/>
                          <a:pt x="51962" y="0"/>
                        </a:cubicBezTo>
                        <a:cubicBezTo>
                          <a:pt x="80660" y="0"/>
                          <a:pt x="103925" y="23264"/>
                          <a:pt x="103925" y="51963"/>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998" name="Freeform: Shape 997">
                    <a:extLst>
                      <a:ext uri="{FF2B5EF4-FFF2-40B4-BE49-F238E27FC236}">
                        <a16:creationId xmlns="" xmlns:a16="http://schemas.microsoft.com/office/drawing/2014/main" id="{40ACC6DA-8417-44D7-8A8C-DA1E7760F40D}"/>
                      </a:ext>
                    </a:extLst>
                  </p:cNvPr>
                  <p:cNvSpPr/>
                  <p:nvPr/>
                </p:nvSpPr>
                <p:spPr>
                  <a:xfrm>
                    <a:off x="10175057" y="3726373"/>
                    <a:ext cx="103925" cy="103925"/>
                  </a:xfrm>
                  <a:custGeom>
                    <a:avLst/>
                    <a:gdLst>
                      <a:gd name="connsiteX0" fmla="*/ 103925 w 103925"/>
                      <a:gd name="connsiteY0" fmla="*/ 51963 h 103925"/>
                      <a:gd name="connsiteX1" fmla="*/ 51963 w 103925"/>
                      <a:gd name="connsiteY1" fmla="*/ 103925 h 103925"/>
                      <a:gd name="connsiteX2" fmla="*/ 1 w 103925"/>
                      <a:gd name="connsiteY2" fmla="*/ 51963 h 103925"/>
                      <a:gd name="connsiteX3" fmla="*/ 51963 w 103925"/>
                      <a:gd name="connsiteY3" fmla="*/ 0 h 103925"/>
                      <a:gd name="connsiteX4" fmla="*/ 103925 w 103925"/>
                      <a:gd name="connsiteY4" fmla="*/ 51963 h 103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925" h="103925">
                        <a:moveTo>
                          <a:pt x="103925" y="51963"/>
                        </a:moveTo>
                        <a:cubicBezTo>
                          <a:pt x="103925" y="80661"/>
                          <a:pt x="80661" y="103925"/>
                          <a:pt x="51963" y="103925"/>
                        </a:cubicBezTo>
                        <a:cubicBezTo>
                          <a:pt x="23265" y="103925"/>
                          <a:pt x="1" y="80661"/>
                          <a:pt x="1" y="51963"/>
                        </a:cubicBezTo>
                        <a:cubicBezTo>
                          <a:pt x="1" y="23264"/>
                          <a:pt x="23265" y="0"/>
                          <a:pt x="51963" y="0"/>
                        </a:cubicBezTo>
                        <a:cubicBezTo>
                          <a:pt x="80661" y="0"/>
                          <a:pt x="103925" y="23264"/>
                          <a:pt x="103925" y="51963"/>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999" name="Freeform: Shape 998">
                    <a:extLst>
                      <a:ext uri="{FF2B5EF4-FFF2-40B4-BE49-F238E27FC236}">
                        <a16:creationId xmlns="" xmlns:a16="http://schemas.microsoft.com/office/drawing/2014/main" id="{5CD8ACB6-79CE-4761-89EB-AED86E2E84B1}"/>
                      </a:ext>
                    </a:extLst>
                  </p:cNvPr>
                  <p:cNvSpPr/>
                  <p:nvPr/>
                </p:nvSpPr>
                <p:spPr>
                  <a:xfrm>
                    <a:off x="10538795" y="3812977"/>
                    <a:ext cx="103925" cy="103925"/>
                  </a:xfrm>
                  <a:custGeom>
                    <a:avLst/>
                    <a:gdLst>
                      <a:gd name="connsiteX0" fmla="*/ 103925 w 103925"/>
                      <a:gd name="connsiteY0" fmla="*/ 51963 h 103925"/>
                      <a:gd name="connsiteX1" fmla="*/ 51962 w 103925"/>
                      <a:gd name="connsiteY1" fmla="*/ 103925 h 103925"/>
                      <a:gd name="connsiteX2" fmla="*/ -1 w 103925"/>
                      <a:gd name="connsiteY2" fmla="*/ 51963 h 103925"/>
                      <a:gd name="connsiteX3" fmla="*/ 51962 w 103925"/>
                      <a:gd name="connsiteY3" fmla="*/ 0 h 103925"/>
                      <a:gd name="connsiteX4" fmla="*/ 103925 w 103925"/>
                      <a:gd name="connsiteY4" fmla="*/ 51963 h 103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925" h="103925">
                        <a:moveTo>
                          <a:pt x="103925" y="51963"/>
                        </a:moveTo>
                        <a:cubicBezTo>
                          <a:pt x="103925" y="80661"/>
                          <a:pt x="80660" y="103925"/>
                          <a:pt x="51962" y="103925"/>
                        </a:cubicBezTo>
                        <a:cubicBezTo>
                          <a:pt x="23264" y="103925"/>
                          <a:pt x="-1" y="80661"/>
                          <a:pt x="-1" y="51963"/>
                        </a:cubicBezTo>
                        <a:cubicBezTo>
                          <a:pt x="-1" y="23264"/>
                          <a:pt x="23264" y="0"/>
                          <a:pt x="51962" y="0"/>
                        </a:cubicBezTo>
                        <a:cubicBezTo>
                          <a:pt x="80660" y="0"/>
                          <a:pt x="103925" y="23264"/>
                          <a:pt x="103925" y="51963"/>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1000" name="Freeform: Shape 999">
                    <a:extLst>
                      <a:ext uri="{FF2B5EF4-FFF2-40B4-BE49-F238E27FC236}">
                        <a16:creationId xmlns="" xmlns:a16="http://schemas.microsoft.com/office/drawing/2014/main" id="{1144D9AA-8D94-4EEF-A26C-F1F86FA37FEC}"/>
                      </a:ext>
                    </a:extLst>
                  </p:cNvPr>
                  <p:cNvSpPr/>
                  <p:nvPr/>
                </p:nvSpPr>
                <p:spPr>
                  <a:xfrm>
                    <a:off x="10480337" y="3999176"/>
                    <a:ext cx="56292" cy="62787"/>
                  </a:xfrm>
                  <a:custGeom>
                    <a:avLst/>
                    <a:gdLst>
                      <a:gd name="connsiteX0" fmla="*/ 6495 w 56292"/>
                      <a:gd name="connsiteY0" fmla="*/ 12991 h 62787"/>
                      <a:gd name="connsiteX1" fmla="*/ 6495 w 56292"/>
                      <a:gd name="connsiteY1" fmla="*/ 56293 h 62787"/>
                      <a:gd name="connsiteX2" fmla="*/ 49797 w 56292"/>
                      <a:gd name="connsiteY2" fmla="*/ 56293 h 62787"/>
                      <a:gd name="connsiteX3" fmla="*/ 49797 w 56292"/>
                      <a:gd name="connsiteY3" fmla="*/ 12991 h 62787"/>
                      <a:gd name="connsiteX4" fmla="*/ 6495 w 56292"/>
                      <a:gd name="connsiteY4" fmla="*/ 12991 h 62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292" h="62787">
                        <a:moveTo>
                          <a:pt x="6495" y="12991"/>
                        </a:moveTo>
                        <a:cubicBezTo>
                          <a:pt x="-2165" y="21651"/>
                          <a:pt x="-2165" y="47632"/>
                          <a:pt x="6495" y="56293"/>
                        </a:cubicBezTo>
                        <a:cubicBezTo>
                          <a:pt x="15156" y="64953"/>
                          <a:pt x="41137" y="64953"/>
                          <a:pt x="49797" y="56293"/>
                        </a:cubicBezTo>
                        <a:cubicBezTo>
                          <a:pt x="58458" y="47632"/>
                          <a:pt x="58458" y="21651"/>
                          <a:pt x="49797" y="12991"/>
                        </a:cubicBezTo>
                        <a:cubicBezTo>
                          <a:pt x="41137" y="-4330"/>
                          <a:pt x="23815" y="-4330"/>
                          <a:pt x="6495" y="12991"/>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1001" name="Freeform: Shape 1000">
                    <a:extLst>
                      <a:ext uri="{FF2B5EF4-FFF2-40B4-BE49-F238E27FC236}">
                        <a16:creationId xmlns="" xmlns:a16="http://schemas.microsoft.com/office/drawing/2014/main" id="{7F085E5C-A3BB-4387-A77B-3A73BE4CEBA9}"/>
                      </a:ext>
                    </a:extLst>
                  </p:cNvPr>
                  <p:cNvSpPr/>
                  <p:nvPr/>
                </p:nvSpPr>
                <p:spPr>
                  <a:xfrm>
                    <a:off x="10257331" y="3531513"/>
                    <a:ext cx="77943" cy="77943"/>
                  </a:xfrm>
                  <a:custGeom>
                    <a:avLst/>
                    <a:gdLst>
                      <a:gd name="connsiteX0" fmla="*/ 12990 w 77943"/>
                      <a:gd name="connsiteY0" fmla="*/ 12991 h 77943"/>
                      <a:gd name="connsiteX1" fmla="*/ 12990 w 77943"/>
                      <a:gd name="connsiteY1" fmla="*/ 64953 h 77943"/>
                      <a:gd name="connsiteX2" fmla="*/ 64953 w 77943"/>
                      <a:gd name="connsiteY2" fmla="*/ 64953 h 77943"/>
                      <a:gd name="connsiteX3" fmla="*/ 64953 w 77943"/>
                      <a:gd name="connsiteY3" fmla="*/ 12991 h 77943"/>
                      <a:gd name="connsiteX4" fmla="*/ 12990 w 77943"/>
                      <a:gd name="connsiteY4" fmla="*/ 12991 h 77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43" h="77943">
                        <a:moveTo>
                          <a:pt x="12990" y="12991"/>
                        </a:moveTo>
                        <a:cubicBezTo>
                          <a:pt x="-4330" y="30311"/>
                          <a:pt x="-4330" y="47632"/>
                          <a:pt x="12990" y="64953"/>
                        </a:cubicBezTo>
                        <a:cubicBezTo>
                          <a:pt x="30312" y="82274"/>
                          <a:pt x="47632" y="82274"/>
                          <a:pt x="64953" y="64953"/>
                        </a:cubicBezTo>
                        <a:cubicBezTo>
                          <a:pt x="82274" y="47632"/>
                          <a:pt x="82274" y="30311"/>
                          <a:pt x="64953" y="12991"/>
                        </a:cubicBezTo>
                        <a:cubicBezTo>
                          <a:pt x="56293" y="-4330"/>
                          <a:pt x="30312" y="-4330"/>
                          <a:pt x="12990" y="12991"/>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1002" name="Freeform: Shape 1001">
                    <a:extLst>
                      <a:ext uri="{FF2B5EF4-FFF2-40B4-BE49-F238E27FC236}">
                        <a16:creationId xmlns="" xmlns:a16="http://schemas.microsoft.com/office/drawing/2014/main" id="{ACBA19FA-9D4F-4D75-BEBC-4F7B5D14C7B0}"/>
                      </a:ext>
                    </a:extLst>
                  </p:cNvPr>
                  <p:cNvSpPr/>
                  <p:nvPr/>
                </p:nvSpPr>
                <p:spPr>
                  <a:xfrm>
                    <a:off x="10398063" y="3758849"/>
                    <a:ext cx="134236" cy="134236"/>
                  </a:xfrm>
                  <a:custGeom>
                    <a:avLst/>
                    <a:gdLst>
                      <a:gd name="connsiteX0" fmla="*/ 19486 w 134236"/>
                      <a:gd name="connsiteY0" fmla="*/ 19486 h 134236"/>
                      <a:gd name="connsiteX1" fmla="*/ 19486 w 134236"/>
                      <a:gd name="connsiteY1" fmla="*/ 114751 h 134236"/>
                      <a:gd name="connsiteX2" fmla="*/ 114751 w 134236"/>
                      <a:gd name="connsiteY2" fmla="*/ 114751 h 134236"/>
                      <a:gd name="connsiteX3" fmla="*/ 114751 w 134236"/>
                      <a:gd name="connsiteY3" fmla="*/ 19486 h 134236"/>
                      <a:gd name="connsiteX4" fmla="*/ 19486 w 134236"/>
                      <a:gd name="connsiteY4" fmla="*/ 19486 h 134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236" h="134236">
                        <a:moveTo>
                          <a:pt x="19486" y="19486"/>
                        </a:moveTo>
                        <a:cubicBezTo>
                          <a:pt x="-6495" y="45467"/>
                          <a:pt x="-6495" y="88769"/>
                          <a:pt x="19486" y="114751"/>
                        </a:cubicBezTo>
                        <a:cubicBezTo>
                          <a:pt x="45467" y="140732"/>
                          <a:pt x="88769" y="140732"/>
                          <a:pt x="114751" y="114751"/>
                        </a:cubicBezTo>
                        <a:cubicBezTo>
                          <a:pt x="140732" y="88769"/>
                          <a:pt x="140732" y="45467"/>
                          <a:pt x="114751" y="19486"/>
                        </a:cubicBezTo>
                        <a:cubicBezTo>
                          <a:pt x="88769" y="-6495"/>
                          <a:pt x="45467" y="-6495"/>
                          <a:pt x="19486" y="19486"/>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974" name="Graphic 1">
                  <a:extLst>
                    <a:ext uri="{FF2B5EF4-FFF2-40B4-BE49-F238E27FC236}">
                      <a16:creationId xmlns="" xmlns:a16="http://schemas.microsoft.com/office/drawing/2014/main" id="{C781CDBF-2665-4F5E-9A16-02AACD16F64A}"/>
                    </a:ext>
                  </a:extLst>
                </p:cNvPr>
                <p:cNvGrpSpPr/>
                <p:nvPr/>
              </p:nvGrpSpPr>
              <p:grpSpPr>
                <a:xfrm>
                  <a:off x="5885985" y="2492263"/>
                  <a:ext cx="798923" cy="718814"/>
                  <a:chOff x="5885985" y="2492263"/>
                  <a:chExt cx="798923" cy="718814"/>
                </a:xfrm>
                <a:grpFill/>
              </p:grpSpPr>
              <p:sp>
                <p:nvSpPr>
                  <p:cNvPr id="987" name="Freeform: Shape 986">
                    <a:extLst>
                      <a:ext uri="{FF2B5EF4-FFF2-40B4-BE49-F238E27FC236}">
                        <a16:creationId xmlns="" xmlns:a16="http://schemas.microsoft.com/office/drawing/2014/main" id="{26F94A96-FC51-44E6-8113-3AE3B88B6108}"/>
                      </a:ext>
                    </a:extLst>
                  </p:cNvPr>
                  <p:cNvSpPr/>
                  <p:nvPr/>
                </p:nvSpPr>
                <p:spPr>
                  <a:xfrm>
                    <a:off x="6044037" y="3007558"/>
                    <a:ext cx="173208" cy="173208"/>
                  </a:xfrm>
                  <a:custGeom>
                    <a:avLst/>
                    <a:gdLst>
                      <a:gd name="connsiteX0" fmla="*/ 173209 w 173208"/>
                      <a:gd name="connsiteY0" fmla="*/ 86604 h 173208"/>
                      <a:gd name="connsiteX1" fmla="*/ 86604 w 173208"/>
                      <a:gd name="connsiteY1" fmla="*/ 173208 h 173208"/>
                      <a:gd name="connsiteX2" fmla="*/ 0 w 173208"/>
                      <a:gd name="connsiteY2" fmla="*/ 86604 h 173208"/>
                      <a:gd name="connsiteX3" fmla="*/ 86604 w 173208"/>
                      <a:gd name="connsiteY3" fmla="*/ 0 h 173208"/>
                      <a:gd name="connsiteX4" fmla="*/ 173209 w 173208"/>
                      <a:gd name="connsiteY4" fmla="*/ 86604 h 173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208" h="173208">
                        <a:moveTo>
                          <a:pt x="173209" y="86604"/>
                        </a:moveTo>
                        <a:cubicBezTo>
                          <a:pt x="173209" y="134434"/>
                          <a:pt x="134434" y="173208"/>
                          <a:pt x="86604" y="173208"/>
                        </a:cubicBezTo>
                        <a:cubicBezTo>
                          <a:pt x="38774" y="173208"/>
                          <a:pt x="0" y="134434"/>
                          <a:pt x="0" y="86604"/>
                        </a:cubicBezTo>
                        <a:cubicBezTo>
                          <a:pt x="0" y="38774"/>
                          <a:pt x="38774" y="0"/>
                          <a:pt x="86604" y="0"/>
                        </a:cubicBezTo>
                        <a:cubicBezTo>
                          <a:pt x="134434" y="0"/>
                          <a:pt x="173209" y="38774"/>
                          <a:pt x="173209" y="86604"/>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988" name="Freeform: Shape 987">
                    <a:extLst>
                      <a:ext uri="{FF2B5EF4-FFF2-40B4-BE49-F238E27FC236}">
                        <a16:creationId xmlns="" xmlns:a16="http://schemas.microsoft.com/office/drawing/2014/main" id="{A526ADFD-3E8C-4199-A0AB-1A4DEB0B6FDE}"/>
                      </a:ext>
                    </a:extLst>
                  </p:cNvPr>
                  <p:cNvSpPr/>
                  <p:nvPr/>
                </p:nvSpPr>
                <p:spPr>
                  <a:xfrm>
                    <a:off x="6598304" y="2730424"/>
                    <a:ext cx="86604" cy="86604"/>
                  </a:xfrm>
                  <a:custGeom>
                    <a:avLst/>
                    <a:gdLst>
                      <a:gd name="connsiteX0" fmla="*/ 86604 w 86604"/>
                      <a:gd name="connsiteY0" fmla="*/ 43302 h 86604"/>
                      <a:gd name="connsiteX1" fmla="*/ 43302 w 86604"/>
                      <a:gd name="connsiteY1" fmla="*/ 86604 h 86604"/>
                      <a:gd name="connsiteX2" fmla="*/ 0 w 86604"/>
                      <a:gd name="connsiteY2" fmla="*/ 43302 h 86604"/>
                      <a:gd name="connsiteX3" fmla="*/ 43302 w 86604"/>
                      <a:gd name="connsiteY3" fmla="*/ 0 h 86604"/>
                      <a:gd name="connsiteX4" fmla="*/ 86604 w 86604"/>
                      <a:gd name="connsiteY4" fmla="*/ 43302 h 86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604" h="86604">
                        <a:moveTo>
                          <a:pt x="86604" y="43302"/>
                        </a:moveTo>
                        <a:cubicBezTo>
                          <a:pt x="86604" y="67217"/>
                          <a:pt x="67218" y="86604"/>
                          <a:pt x="43302" y="86604"/>
                        </a:cubicBezTo>
                        <a:cubicBezTo>
                          <a:pt x="19387" y="86604"/>
                          <a:pt x="0" y="67217"/>
                          <a:pt x="0" y="43302"/>
                        </a:cubicBezTo>
                        <a:cubicBezTo>
                          <a:pt x="0" y="19387"/>
                          <a:pt x="19387" y="0"/>
                          <a:pt x="43302" y="0"/>
                        </a:cubicBezTo>
                        <a:cubicBezTo>
                          <a:pt x="67218" y="0"/>
                          <a:pt x="86604" y="19387"/>
                          <a:pt x="86604" y="43302"/>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989" name="Freeform: Shape 988">
                    <a:extLst>
                      <a:ext uri="{FF2B5EF4-FFF2-40B4-BE49-F238E27FC236}">
                        <a16:creationId xmlns="" xmlns:a16="http://schemas.microsoft.com/office/drawing/2014/main" id="{48F9C23A-BC9E-4C6A-808A-BDB51B069CFC}"/>
                      </a:ext>
                    </a:extLst>
                  </p:cNvPr>
                  <p:cNvSpPr/>
                  <p:nvPr/>
                </p:nvSpPr>
                <p:spPr>
                  <a:xfrm>
                    <a:off x="6249722" y="2598353"/>
                    <a:ext cx="134236" cy="134236"/>
                  </a:xfrm>
                  <a:custGeom>
                    <a:avLst/>
                    <a:gdLst>
                      <a:gd name="connsiteX0" fmla="*/ 19486 w 134236"/>
                      <a:gd name="connsiteY0" fmla="*/ 19486 h 134236"/>
                      <a:gd name="connsiteX1" fmla="*/ 19486 w 134236"/>
                      <a:gd name="connsiteY1" fmla="*/ 114751 h 134236"/>
                      <a:gd name="connsiteX2" fmla="*/ 114751 w 134236"/>
                      <a:gd name="connsiteY2" fmla="*/ 114751 h 134236"/>
                      <a:gd name="connsiteX3" fmla="*/ 114751 w 134236"/>
                      <a:gd name="connsiteY3" fmla="*/ 19486 h 134236"/>
                      <a:gd name="connsiteX4" fmla="*/ 19486 w 134236"/>
                      <a:gd name="connsiteY4" fmla="*/ 19486 h 134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236" h="134236">
                        <a:moveTo>
                          <a:pt x="19486" y="19486"/>
                        </a:moveTo>
                        <a:cubicBezTo>
                          <a:pt x="-6495" y="45467"/>
                          <a:pt x="-6495" y="88769"/>
                          <a:pt x="19486" y="114751"/>
                        </a:cubicBezTo>
                        <a:cubicBezTo>
                          <a:pt x="45468" y="140732"/>
                          <a:pt x="88770" y="140732"/>
                          <a:pt x="114751" y="114751"/>
                        </a:cubicBezTo>
                        <a:cubicBezTo>
                          <a:pt x="140732" y="88769"/>
                          <a:pt x="140732" y="45467"/>
                          <a:pt x="114751" y="19486"/>
                        </a:cubicBezTo>
                        <a:cubicBezTo>
                          <a:pt x="88770" y="-6495"/>
                          <a:pt x="45468" y="-6495"/>
                          <a:pt x="19486" y="19486"/>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990" name="Freeform: Shape 989">
                    <a:extLst>
                      <a:ext uri="{FF2B5EF4-FFF2-40B4-BE49-F238E27FC236}">
                        <a16:creationId xmlns="" xmlns:a16="http://schemas.microsoft.com/office/drawing/2014/main" id="{52CDC557-B203-43C7-8E6C-5B8F59F1AEC9}"/>
                      </a:ext>
                    </a:extLst>
                  </p:cNvPr>
                  <p:cNvSpPr/>
                  <p:nvPr/>
                </p:nvSpPr>
                <p:spPr>
                  <a:xfrm>
                    <a:off x="5885985" y="2754241"/>
                    <a:ext cx="134236" cy="134236"/>
                  </a:xfrm>
                  <a:custGeom>
                    <a:avLst/>
                    <a:gdLst>
                      <a:gd name="connsiteX0" fmla="*/ 19486 w 134236"/>
                      <a:gd name="connsiteY0" fmla="*/ 19486 h 134236"/>
                      <a:gd name="connsiteX1" fmla="*/ 19486 w 134236"/>
                      <a:gd name="connsiteY1" fmla="*/ 114751 h 134236"/>
                      <a:gd name="connsiteX2" fmla="*/ 114751 w 134236"/>
                      <a:gd name="connsiteY2" fmla="*/ 114751 h 134236"/>
                      <a:gd name="connsiteX3" fmla="*/ 114751 w 134236"/>
                      <a:gd name="connsiteY3" fmla="*/ 19486 h 134236"/>
                      <a:gd name="connsiteX4" fmla="*/ 19486 w 134236"/>
                      <a:gd name="connsiteY4" fmla="*/ 19486 h 134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236" h="134236">
                        <a:moveTo>
                          <a:pt x="19486" y="19486"/>
                        </a:moveTo>
                        <a:cubicBezTo>
                          <a:pt x="-6495" y="45467"/>
                          <a:pt x="-6495" y="88769"/>
                          <a:pt x="19486" y="114751"/>
                        </a:cubicBezTo>
                        <a:cubicBezTo>
                          <a:pt x="45467" y="140732"/>
                          <a:pt x="88769" y="140732"/>
                          <a:pt x="114751" y="114751"/>
                        </a:cubicBezTo>
                        <a:cubicBezTo>
                          <a:pt x="140731" y="88769"/>
                          <a:pt x="140731" y="45467"/>
                          <a:pt x="114751" y="19486"/>
                        </a:cubicBezTo>
                        <a:cubicBezTo>
                          <a:pt x="88769" y="-6495"/>
                          <a:pt x="45467" y="-6495"/>
                          <a:pt x="19486" y="19486"/>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991" name="Freeform: Shape 990">
                    <a:extLst>
                      <a:ext uri="{FF2B5EF4-FFF2-40B4-BE49-F238E27FC236}">
                        <a16:creationId xmlns="" xmlns:a16="http://schemas.microsoft.com/office/drawing/2014/main" id="{0450C1F4-7DF5-4761-9CFA-34E2DA6BD899}"/>
                      </a:ext>
                    </a:extLst>
                  </p:cNvPr>
                  <p:cNvSpPr/>
                  <p:nvPr/>
                </p:nvSpPr>
                <p:spPr>
                  <a:xfrm>
                    <a:off x="6373133" y="2868991"/>
                    <a:ext cx="138566" cy="138566"/>
                  </a:xfrm>
                  <a:custGeom>
                    <a:avLst/>
                    <a:gdLst>
                      <a:gd name="connsiteX0" fmla="*/ 138567 w 138566"/>
                      <a:gd name="connsiteY0" fmla="*/ 69283 h 138566"/>
                      <a:gd name="connsiteX1" fmla="*/ 69283 w 138566"/>
                      <a:gd name="connsiteY1" fmla="*/ 138567 h 138566"/>
                      <a:gd name="connsiteX2" fmla="*/ 0 w 138566"/>
                      <a:gd name="connsiteY2" fmla="*/ 69283 h 138566"/>
                      <a:gd name="connsiteX3" fmla="*/ 69283 w 138566"/>
                      <a:gd name="connsiteY3" fmla="*/ 0 h 138566"/>
                      <a:gd name="connsiteX4" fmla="*/ 138567 w 138566"/>
                      <a:gd name="connsiteY4" fmla="*/ 69283 h 138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566" h="138566">
                        <a:moveTo>
                          <a:pt x="138567" y="69283"/>
                        </a:moveTo>
                        <a:cubicBezTo>
                          <a:pt x="138567" y="107548"/>
                          <a:pt x="107548" y="138567"/>
                          <a:pt x="69283" y="138567"/>
                        </a:cubicBezTo>
                        <a:cubicBezTo>
                          <a:pt x="31019" y="138567"/>
                          <a:pt x="0" y="107548"/>
                          <a:pt x="0" y="69283"/>
                        </a:cubicBezTo>
                        <a:cubicBezTo>
                          <a:pt x="0" y="31019"/>
                          <a:pt x="31019" y="0"/>
                          <a:pt x="69283" y="0"/>
                        </a:cubicBezTo>
                        <a:cubicBezTo>
                          <a:pt x="107547" y="0"/>
                          <a:pt x="138567" y="31019"/>
                          <a:pt x="138567" y="69283"/>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992" name="Freeform: Shape 991">
                    <a:extLst>
                      <a:ext uri="{FF2B5EF4-FFF2-40B4-BE49-F238E27FC236}">
                        <a16:creationId xmlns="" xmlns:a16="http://schemas.microsoft.com/office/drawing/2014/main" id="{65D818BA-A92F-4351-B96E-3ECB808D4558}"/>
                      </a:ext>
                    </a:extLst>
                  </p:cNvPr>
                  <p:cNvSpPr/>
                  <p:nvPr/>
                </p:nvSpPr>
                <p:spPr>
                  <a:xfrm>
                    <a:off x="6290859" y="3124473"/>
                    <a:ext cx="86604" cy="86604"/>
                  </a:xfrm>
                  <a:custGeom>
                    <a:avLst/>
                    <a:gdLst>
                      <a:gd name="connsiteX0" fmla="*/ 12991 w 86604"/>
                      <a:gd name="connsiteY0" fmla="*/ 12991 h 86604"/>
                      <a:gd name="connsiteX1" fmla="*/ 12991 w 86604"/>
                      <a:gd name="connsiteY1" fmla="*/ 73614 h 86604"/>
                      <a:gd name="connsiteX2" fmla="*/ 73614 w 86604"/>
                      <a:gd name="connsiteY2" fmla="*/ 73614 h 86604"/>
                      <a:gd name="connsiteX3" fmla="*/ 73614 w 86604"/>
                      <a:gd name="connsiteY3" fmla="*/ 12991 h 86604"/>
                      <a:gd name="connsiteX4" fmla="*/ 12991 w 86604"/>
                      <a:gd name="connsiteY4" fmla="*/ 12991 h 86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604" h="86604">
                        <a:moveTo>
                          <a:pt x="12991" y="12991"/>
                        </a:moveTo>
                        <a:cubicBezTo>
                          <a:pt x="-4330" y="30312"/>
                          <a:pt x="-4330" y="56293"/>
                          <a:pt x="12991" y="73614"/>
                        </a:cubicBezTo>
                        <a:cubicBezTo>
                          <a:pt x="30311" y="90934"/>
                          <a:pt x="56293" y="90934"/>
                          <a:pt x="73614" y="73614"/>
                        </a:cubicBezTo>
                        <a:cubicBezTo>
                          <a:pt x="90935" y="56293"/>
                          <a:pt x="90935" y="30312"/>
                          <a:pt x="73614" y="12991"/>
                        </a:cubicBezTo>
                        <a:cubicBezTo>
                          <a:pt x="56293" y="-4330"/>
                          <a:pt x="30311" y="-4330"/>
                          <a:pt x="12991" y="12991"/>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993" name="Freeform: Shape 992">
                    <a:extLst>
                      <a:ext uri="{FF2B5EF4-FFF2-40B4-BE49-F238E27FC236}">
                        <a16:creationId xmlns="" xmlns:a16="http://schemas.microsoft.com/office/drawing/2014/main" id="{81443E6B-E01D-4770-ACF6-8B3007A6ECD8}"/>
                      </a:ext>
                    </a:extLst>
                  </p:cNvPr>
                  <p:cNvSpPr/>
                  <p:nvPr/>
                </p:nvSpPr>
                <p:spPr>
                  <a:xfrm>
                    <a:off x="5996405" y="2492263"/>
                    <a:ext cx="95264" cy="95264"/>
                  </a:xfrm>
                  <a:custGeom>
                    <a:avLst/>
                    <a:gdLst>
                      <a:gd name="connsiteX0" fmla="*/ 12990 w 95264"/>
                      <a:gd name="connsiteY0" fmla="*/ 12991 h 95264"/>
                      <a:gd name="connsiteX1" fmla="*/ 12990 w 95264"/>
                      <a:gd name="connsiteY1" fmla="*/ 82274 h 95264"/>
                      <a:gd name="connsiteX2" fmla="*/ 82274 w 95264"/>
                      <a:gd name="connsiteY2" fmla="*/ 82274 h 95264"/>
                      <a:gd name="connsiteX3" fmla="*/ 82274 w 95264"/>
                      <a:gd name="connsiteY3" fmla="*/ 12991 h 95264"/>
                      <a:gd name="connsiteX4" fmla="*/ 12990 w 95264"/>
                      <a:gd name="connsiteY4" fmla="*/ 12991 h 95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64" h="95264">
                        <a:moveTo>
                          <a:pt x="12990" y="12991"/>
                        </a:moveTo>
                        <a:cubicBezTo>
                          <a:pt x="-4330" y="30311"/>
                          <a:pt x="-4330" y="64953"/>
                          <a:pt x="12990" y="82274"/>
                        </a:cubicBezTo>
                        <a:cubicBezTo>
                          <a:pt x="30311" y="99595"/>
                          <a:pt x="64953" y="99595"/>
                          <a:pt x="82274" y="82274"/>
                        </a:cubicBezTo>
                        <a:cubicBezTo>
                          <a:pt x="99595" y="64953"/>
                          <a:pt x="99595" y="30311"/>
                          <a:pt x="82274" y="12991"/>
                        </a:cubicBezTo>
                        <a:cubicBezTo>
                          <a:pt x="64953" y="-4330"/>
                          <a:pt x="30311" y="-4330"/>
                          <a:pt x="12990" y="12991"/>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994" name="Freeform: Shape 993">
                    <a:extLst>
                      <a:ext uri="{FF2B5EF4-FFF2-40B4-BE49-F238E27FC236}">
                        <a16:creationId xmlns="" xmlns:a16="http://schemas.microsoft.com/office/drawing/2014/main" id="{571A1165-7D4F-4EF9-AB4B-2B00F589413C}"/>
                      </a:ext>
                    </a:extLst>
                  </p:cNvPr>
                  <p:cNvSpPr/>
                  <p:nvPr/>
                </p:nvSpPr>
                <p:spPr>
                  <a:xfrm>
                    <a:off x="6182604" y="2808368"/>
                    <a:ext cx="173208" cy="173208"/>
                  </a:xfrm>
                  <a:custGeom>
                    <a:avLst/>
                    <a:gdLst>
                      <a:gd name="connsiteX0" fmla="*/ 173208 w 173208"/>
                      <a:gd name="connsiteY0" fmla="*/ 86604 h 173208"/>
                      <a:gd name="connsiteX1" fmla="*/ 86604 w 173208"/>
                      <a:gd name="connsiteY1" fmla="*/ 173208 h 173208"/>
                      <a:gd name="connsiteX2" fmla="*/ 0 w 173208"/>
                      <a:gd name="connsiteY2" fmla="*/ 86604 h 173208"/>
                      <a:gd name="connsiteX3" fmla="*/ 86604 w 173208"/>
                      <a:gd name="connsiteY3" fmla="*/ 0 h 173208"/>
                      <a:gd name="connsiteX4" fmla="*/ 173208 w 173208"/>
                      <a:gd name="connsiteY4" fmla="*/ 86604 h 173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208" h="173208">
                        <a:moveTo>
                          <a:pt x="173208" y="86604"/>
                        </a:moveTo>
                        <a:cubicBezTo>
                          <a:pt x="173208" y="134434"/>
                          <a:pt x="134434" y="173208"/>
                          <a:pt x="86604" y="173208"/>
                        </a:cubicBezTo>
                        <a:cubicBezTo>
                          <a:pt x="38774" y="173208"/>
                          <a:pt x="0" y="134434"/>
                          <a:pt x="0" y="86604"/>
                        </a:cubicBezTo>
                        <a:cubicBezTo>
                          <a:pt x="0" y="38774"/>
                          <a:pt x="38774" y="0"/>
                          <a:pt x="86604" y="0"/>
                        </a:cubicBezTo>
                        <a:cubicBezTo>
                          <a:pt x="134434" y="0"/>
                          <a:pt x="173208" y="38774"/>
                          <a:pt x="173208" y="86604"/>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975" name="Graphic 1">
                  <a:extLst>
                    <a:ext uri="{FF2B5EF4-FFF2-40B4-BE49-F238E27FC236}">
                      <a16:creationId xmlns="" xmlns:a16="http://schemas.microsoft.com/office/drawing/2014/main" id="{9F66E295-4121-4AE6-BB30-3855C8F944DF}"/>
                    </a:ext>
                  </a:extLst>
                </p:cNvPr>
                <p:cNvGrpSpPr/>
                <p:nvPr/>
              </p:nvGrpSpPr>
              <p:grpSpPr>
                <a:xfrm>
                  <a:off x="7860560" y="3817307"/>
                  <a:ext cx="794593" cy="372397"/>
                  <a:chOff x="7860560" y="3817307"/>
                  <a:chExt cx="794593" cy="372397"/>
                </a:xfrm>
                <a:grpFill/>
              </p:grpSpPr>
              <p:sp>
                <p:nvSpPr>
                  <p:cNvPr id="984" name="Freeform: Shape 983">
                    <a:extLst>
                      <a:ext uri="{FF2B5EF4-FFF2-40B4-BE49-F238E27FC236}">
                        <a16:creationId xmlns="" xmlns:a16="http://schemas.microsoft.com/office/drawing/2014/main" id="{E6421B3E-B735-46C6-ADBA-BE6BB04C1EC8}"/>
                      </a:ext>
                    </a:extLst>
                  </p:cNvPr>
                  <p:cNvSpPr/>
                  <p:nvPr/>
                </p:nvSpPr>
                <p:spPr>
                  <a:xfrm>
                    <a:off x="8559889" y="4087945"/>
                    <a:ext cx="95264" cy="101759"/>
                  </a:xfrm>
                  <a:custGeom>
                    <a:avLst/>
                    <a:gdLst>
                      <a:gd name="connsiteX0" fmla="*/ 12990 w 95264"/>
                      <a:gd name="connsiteY0" fmla="*/ 19486 h 101759"/>
                      <a:gd name="connsiteX1" fmla="*/ 12990 w 95264"/>
                      <a:gd name="connsiteY1" fmla="*/ 88769 h 101759"/>
                      <a:gd name="connsiteX2" fmla="*/ 82274 w 95264"/>
                      <a:gd name="connsiteY2" fmla="*/ 88769 h 101759"/>
                      <a:gd name="connsiteX3" fmla="*/ 82274 w 95264"/>
                      <a:gd name="connsiteY3" fmla="*/ 19486 h 101759"/>
                      <a:gd name="connsiteX4" fmla="*/ 12990 w 95264"/>
                      <a:gd name="connsiteY4" fmla="*/ 19486 h 10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64" h="101759">
                        <a:moveTo>
                          <a:pt x="12990" y="19486"/>
                        </a:moveTo>
                        <a:cubicBezTo>
                          <a:pt x="-4330" y="36807"/>
                          <a:pt x="-4330" y="71448"/>
                          <a:pt x="12990" y="88769"/>
                        </a:cubicBezTo>
                        <a:cubicBezTo>
                          <a:pt x="30312" y="106090"/>
                          <a:pt x="64953" y="106090"/>
                          <a:pt x="82274" y="88769"/>
                        </a:cubicBezTo>
                        <a:cubicBezTo>
                          <a:pt x="99595" y="71448"/>
                          <a:pt x="99595" y="36807"/>
                          <a:pt x="82274" y="19486"/>
                        </a:cubicBezTo>
                        <a:cubicBezTo>
                          <a:pt x="64953" y="-6495"/>
                          <a:pt x="30312" y="-6495"/>
                          <a:pt x="12990" y="19486"/>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985" name="Freeform: Shape 984">
                    <a:extLst>
                      <a:ext uri="{FF2B5EF4-FFF2-40B4-BE49-F238E27FC236}">
                        <a16:creationId xmlns="" xmlns:a16="http://schemas.microsoft.com/office/drawing/2014/main" id="{6B863080-0188-4527-BBEC-7D32F308ADE4}"/>
                      </a:ext>
                    </a:extLst>
                  </p:cNvPr>
                  <p:cNvSpPr/>
                  <p:nvPr/>
                </p:nvSpPr>
                <p:spPr>
                  <a:xfrm>
                    <a:off x="8148519" y="3942883"/>
                    <a:ext cx="164547" cy="164547"/>
                  </a:xfrm>
                  <a:custGeom>
                    <a:avLst/>
                    <a:gdLst>
                      <a:gd name="connsiteX0" fmla="*/ 25981 w 164547"/>
                      <a:gd name="connsiteY0" fmla="*/ 25981 h 164547"/>
                      <a:gd name="connsiteX1" fmla="*/ 25981 w 164547"/>
                      <a:gd name="connsiteY1" fmla="*/ 138567 h 164547"/>
                      <a:gd name="connsiteX2" fmla="*/ 138567 w 164547"/>
                      <a:gd name="connsiteY2" fmla="*/ 138567 h 164547"/>
                      <a:gd name="connsiteX3" fmla="*/ 138567 w 164547"/>
                      <a:gd name="connsiteY3" fmla="*/ 25981 h 164547"/>
                      <a:gd name="connsiteX4" fmla="*/ 25981 w 164547"/>
                      <a:gd name="connsiteY4" fmla="*/ 25981 h 164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547" h="164547">
                        <a:moveTo>
                          <a:pt x="25981" y="25981"/>
                        </a:moveTo>
                        <a:cubicBezTo>
                          <a:pt x="-8660" y="60623"/>
                          <a:pt x="-8660" y="103925"/>
                          <a:pt x="25981" y="138567"/>
                        </a:cubicBezTo>
                        <a:cubicBezTo>
                          <a:pt x="60623" y="173208"/>
                          <a:pt x="103925" y="173208"/>
                          <a:pt x="138567" y="138567"/>
                        </a:cubicBezTo>
                        <a:cubicBezTo>
                          <a:pt x="173208" y="103925"/>
                          <a:pt x="173208" y="60623"/>
                          <a:pt x="138567" y="25981"/>
                        </a:cubicBezTo>
                        <a:cubicBezTo>
                          <a:pt x="112586" y="-8660"/>
                          <a:pt x="60623" y="-8660"/>
                          <a:pt x="25981" y="25981"/>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986" name="Freeform: Shape 985">
                    <a:extLst>
                      <a:ext uri="{FF2B5EF4-FFF2-40B4-BE49-F238E27FC236}">
                        <a16:creationId xmlns="" xmlns:a16="http://schemas.microsoft.com/office/drawing/2014/main" id="{C8489756-3FDA-4827-843B-B0F99DCD01D6}"/>
                      </a:ext>
                    </a:extLst>
                  </p:cNvPr>
                  <p:cNvSpPr/>
                  <p:nvPr/>
                </p:nvSpPr>
                <p:spPr>
                  <a:xfrm>
                    <a:off x="7860560" y="3817307"/>
                    <a:ext cx="116915" cy="110420"/>
                  </a:xfrm>
                  <a:custGeom>
                    <a:avLst/>
                    <a:gdLst>
                      <a:gd name="connsiteX0" fmla="*/ 19486 w 116915"/>
                      <a:gd name="connsiteY0" fmla="*/ 12991 h 110420"/>
                      <a:gd name="connsiteX1" fmla="*/ 19486 w 116915"/>
                      <a:gd name="connsiteY1" fmla="*/ 90934 h 110420"/>
                      <a:gd name="connsiteX2" fmla="*/ 97430 w 116915"/>
                      <a:gd name="connsiteY2" fmla="*/ 90934 h 110420"/>
                      <a:gd name="connsiteX3" fmla="*/ 97430 w 116915"/>
                      <a:gd name="connsiteY3" fmla="*/ 12991 h 110420"/>
                      <a:gd name="connsiteX4" fmla="*/ 19486 w 116915"/>
                      <a:gd name="connsiteY4" fmla="*/ 12991 h 110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15" h="110420">
                        <a:moveTo>
                          <a:pt x="19486" y="12991"/>
                        </a:moveTo>
                        <a:cubicBezTo>
                          <a:pt x="-6495" y="38972"/>
                          <a:pt x="-6495" y="73614"/>
                          <a:pt x="19486" y="90934"/>
                        </a:cubicBezTo>
                        <a:cubicBezTo>
                          <a:pt x="45467" y="116916"/>
                          <a:pt x="80109" y="116916"/>
                          <a:pt x="97430" y="90934"/>
                        </a:cubicBezTo>
                        <a:cubicBezTo>
                          <a:pt x="123411" y="64953"/>
                          <a:pt x="123411" y="30311"/>
                          <a:pt x="97430" y="12991"/>
                        </a:cubicBezTo>
                        <a:cubicBezTo>
                          <a:pt x="80109" y="-4330"/>
                          <a:pt x="45467" y="-4330"/>
                          <a:pt x="19486" y="12991"/>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976" name="Graphic 1">
                  <a:extLst>
                    <a:ext uri="{FF2B5EF4-FFF2-40B4-BE49-F238E27FC236}">
                      <a16:creationId xmlns="" xmlns:a16="http://schemas.microsoft.com/office/drawing/2014/main" id="{EABDB648-35ED-455B-BE01-D8FC320DB63B}"/>
                    </a:ext>
                  </a:extLst>
                </p:cNvPr>
                <p:cNvGrpSpPr/>
                <p:nvPr/>
              </p:nvGrpSpPr>
              <p:grpSpPr>
                <a:xfrm>
                  <a:off x="42367" y="3475220"/>
                  <a:ext cx="463332" cy="177538"/>
                  <a:chOff x="42367" y="3475220"/>
                  <a:chExt cx="463332" cy="177538"/>
                </a:xfrm>
                <a:grpFill/>
              </p:grpSpPr>
              <p:sp>
                <p:nvSpPr>
                  <p:cNvPr id="981" name="Freeform: Shape 980">
                    <a:extLst>
                      <a:ext uri="{FF2B5EF4-FFF2-40B4-BE49-F238E27FC236}">
                        <a16:creationId xmlns="" xmlns:a16="http://schemas.microsoft.com/office/drawing/2014/main" id="{6C0643E5-8100-4CB2-8E7A-CB4777D5AFD2}"/>
                      </a:ext>
                    </a:extLst>
                  </p:cNvPr>
                  <p:cNvSpPr/>
                  <p:nvPr/>
                </p:nvSpPr>
                <p:spPr>
                  <a:xfrm>
                    <a:off x="42367" y="3475220"/>
                    <a:ext cx="103925" cy="103925"/>
                  </a:xfrm>
                  <a:custGeom>
                    <a:avLst/>
                    <a:gdLst>
                      <a:gd name="connsiteX0" fmla="*/ 103925 w 103925"/>
                      <a:gd name="connsiteY0" fmla="*/ 51963 h 103925"/>
                      <a:gd name="connsiteX1" fmla="*/ 51962 w 103925"/>
                      <a:gd name="connsiteY1" fmla="*/ 103925 h 103925"/>
                      <a:gd name="connsiteX2" fmla="*/ 0 w 103925"/>
                      <a:gd name="connsiteY2" fmla="*/ 51963 h 103925"/>
                      <a:gd name="connsiteX3" fmla="*/ 51962 w 103925"/>
                      <a:gd name="connsiteY3" fmla="*/ 0 h 103925"/>
                      <a:gd name="connsiteX4" fmla="*/ 103925 w 103925"/>
                      <a:gd name="connsiteY4" fmla="*/ 51963 h 103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925" h="103925">
                        <a:moveTo>
                          <a:pt x="103925" y="51963"/>
                        </a:moveTo>
                        <a:cubicBezTo>
                          <a:pt x="103925" y="80661"/>
                          <a:pt x="80661" y="103925"/>
                          <a:pt x="51962" y="103925"/>
                        </a:cubicBezTo>
                        <a:cubicBezTo>
                          <a:pt x="23264" y="103925"/>
                          <a:pt x="0" y="80661"/>
                          <a:pt x="0" y="51963"/>
                        </a:cubicBezTo>
                        <a:cubicBezTo>
                          <a:pt x="0" y="23264"/>
                          <a:pt x="23264" y="0"/>
                          <a:pt x="51962" y="0"/>
                        </a:cubicBezTo>
                        <a:cubicBezTo>
                          <a:pt x="80661" y="0"/>
                          <a:pt x="103925" y="23264"/>
                          <a:pt x="103925" y="51963"/>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982" name="Freeform: Shape 981">
                    <a:extLst>
                      <a:ext uri="{FF2B5EF4-FFF2-40B4-BE49-F238E27FC236}">
                        <a16:creationId xmlns="" xmlns:a16="http://schemas.microsoft.com/office/drawing/2014/main" id="{073797FF-4471-4420-B823-1D66D4CB7919}"/>
                      </a:ext>
                    </a:extLst>
                  </p:cNvPr>
                  <p:cNvSpPr/>
                  <p:nvPr/>
                </p:nvSpPr>
                <p:spPr>
                  <a:xfrm>
                    <a:off x="410435" y="3550999"/>
                    <a:ext cx="95264" cy="101759"/>
                  </a:xfrm>
                  <a:custGeom>
                    <a:avLst/>
                    <a:gdLst>
                      <a:gd name="connsiteX0" fmla="*/ 12991 w 95264"/>
                      <a:gd name="connsiteY0" fmla="*/ 19486 h 101759"/>
                      <a:gd name="connsiteX1" fmla="*/ 12991 w 95264"/>
                      <a:gd name="connsiteY1" fmla="*/ 88769 h 101759"/>
                      <a:gd name="connsiteX2" fmla="*/ 82274 w 95264"/>
                      <a:gd name="connsiteY2" fmla="*/ 88769 h 101759"/>
                      <a:gd name="connsiteX3" fmla="*/ 82274 w 95264"/>
                      <a:gd name="connsiteY3" fmla="*/ 19486 h 101759"/>
                      <a:gd name="connsiteX4" fmla="*/ 12991 w 95264"/>
                      <a:gd name="connsiteY4" fmla="*/ 19486 h 10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64" h="101759">
                        <a:moveTo>
                          <a:pt x="12991" y="19486"/>
                        </a:moveTo>
                        <a:cubicBezTo>
                          <a:pt x="-4330" y="36807"/>
                          <a:pt x="-4330" y="71449"/>
                          <a:pt x="12991" y="88769"/>
                        </a:cubicBezTo>
                        <a:cubicBezTo>
                          <a:pt x="30311" y="106090"/>
                          <a:pt x="64953" y="106090"/>
                          <a:pt x="82274" y="88769"/>
                        </a:cubicBezTo>
                        <a:cubicBezTo>
                          <a:pt x="99595" y="71449"/>
                          <a:pt x="99595" y="36807"/>
                          <a:pt x="82274" y="19486"/>
                        </a:cubicBezTo>
                        <a:cubicBezTo>
                          <a:pt x="64953" y="-6495"/>
                          <a:pt x="30311" y="-6495"/>
                          <a:pt x="12991" y="19486"/>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983" name="Freeform: Shape 982">
                    <a:extLst>
                      <a:ext uri="{FF2B5EF4-FFF2-40B4-BE49-F238E27FC236}">
                        <a16:creationId xmlns="" xmlns:a16="http://schemas.microsoft.com/office/drawing/2014/main" id="{3B0D2071-464C-441B-A306-5C6120455775}"/>
                      </a:ext>
                    </a:extLst>
                  </p:cNvPr>
                  <p:cNvSpPr/>
                  <p:nvPr/>
                </p:nvSpPr>
                <p:spPr>
                  <a:xfrm>
                    <a:off x="265373" y="3507697"/>
                    <a:ext cx="134236" cy="134236"/>
                  </a:xfrm>
                  <a:custGeom>
                    <a:avLst/>
                    <a:gdLst>
                      <a:gd name="connsiteX0" fmla="*/ 19486 w 134236"/>
                      <a:gd name="connsiteY0" fmla="*/ 19486 h 134236"/>
                      <a:gd name="connsiteX1" fmla="*/ 19486 w 134236"/>
                      <a:gd name="connsiteY1" fmla="*/ 114751 h 134236"/>
                      <a:gd name="connsiteX2" fmla="*/ 114751 w 134236"/>
                      <a:gd name="connsiteY2" fmla="*/ 114751 h 134236"/>
                      <a:gd name="connsiteX3" fmla="*/ 114751 w 134236"/>
                      <a:gd name="connsiteY3" fmla="*/ 19486 h 134236"/>
                      <a:gd name="connsiteX4" fmla="*/ 19486 w 134236"/>
                      <a:gd name="connsiteY4" fmla="*/ 19486 h 134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236" h="134236">
                        <a:moveTo>
                          <a:pt x="19486" y="19486"/>
                        </a:moveTo>
                        <a:cubicBezTo>
                          <a:pt x="-6495" y="45467"/>
                          <a:pt x="-6495" y="88769"/>
                          <a:pt x="19486" y="114751"/>
                        </a:cubicBezTo>
                        <a:cubicBezTo>
                          <a:pt x="45467" y="140732"/>
                          <a:pt x="88769" y="140732"/>
                          <a:pt x="114751" y="114751"/>
                        </a:cubicBezTo>
                        <a:cubicBezTo>
                          <a:pt x="140732" y="88769"/>
                          <a:pt x="140732" y="45467"/>
                          <a:pt x="114751" y="19486"/>
                        </a:cubicBezTo>
                        <a:cubicBezTo>
                          <a:pt x="88769" y="-6495"/>
                          <a:pt x="45467" y="-6495"/>
                          <a:pt x="19486" y="19486"/>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977" name="Graphic 1">
                  <a:extLst>
                    <a:ext uri="{FF2B5EF4-FFF2-40B4-BE49-F238E27FC236}">
                      <a16:creationId xmlns="" xmlns:a16="http://schemas.microsoft.com/office/drawing/2014/main" id="{C0C15072-3FDE-4733-94BE-E332BCBF83DB}"/>
                    </a:ext>
                  </a:extLst>
                </p:cNvPr>
                <p:cNvGrpSpPr/>
                <p:nvPr/>
              </p:nvGrpSpPr>
              <p:grpSpPr>
                <a:xfrm>
                  <a:off x="4952474" y="4159043"/>
                  <a:ext cx="433722" cy="277835"/>
                  <a:chOff x="4952474" y="4159043"/>
                  <a:chExt cx="433722" cy="277835"/>
                </a:xfrm>
                <a:grpFill/>
              </p:grpSpPr>
              <p:sp>
                <p:nvSpPr>
                  <p:cNvPr id="978" name="Freeform: Shape 977">
                    <a:extLst>
                      <a:ext uri="{FF2B5EF4-FFF2-40B4-BE49-F238E27FC236}">
                        <a16:creationId xmlns="" xmlns:a16="http://schemas.microsoft.com/office/drawing/2014/main" id="{8CD056BB-6F69-4D7D-A7BF-51FDF8D11BCB}"/>
                      </a:ext>
                    </a:extLst>
                  </p:cNvPr>
                  <p:cNvSpPr/>
                  <p:nvPr/>
                </p:nvSpPr>
                <p:spPr>
                  <a:xfrm>
                    <a:off x="5281570" y="4332251"/>
                    <a:ext cx="104626" cy="104626"/>
                  </a:xfrm>
                  <a:custGeom>
                    <a:avLst/>
                    <a:gdLst>
                      <a:gd name="connsiteX0" fmla="*/ 78295 w 104626"/>
                      <a:gd name="connsiteY0" fmla="*/ 95616 h 104626"/>
                      <a:gd name="connsiteX1" fmla="*/ 95615 w 104626"/>
                      <a:gd name="connsiteY1" fmla="*/ 26332 h 104626"/>
                      <a:gd name="connsiteX2" fmla="*/ 26332 w 104626"/>
                      <a:gd name="connsiteY2" fmla="*/ 9011 h 104626"/>
                      <a:gd name="connsiteX3" fmla="*/ 9011 w 104626"/>
                      <a:gd name="connsiteY3" fmla="*/ 78295 h 104626"/>
                      <a:gd name="connsiteX4" fmla="*/ 78295 w 104626"/>
                      <a:gd name="connsiteY4" fmla="*/ 95616 h 104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26" h="104626">
                        <a:moveTo>
                          <a:pt x="78295" y="95616"/>
                        </a:moveTo>
                        <a:cubicBezTo>
                          <a:pt x="104276" y="78295"/>
                          <a:pt x="112937" y="52313"/>
                          <a:pt x="95615" y="26332"/>
                        </a:cubicBezTo>
                        <a:cubicBezTo>
                          <a:pt x="78295" y="351"/>
                          <a:pt x="52313" y="-8310"/>
                          <a:pt x="26332" y="9011"/>
                        </a:cubicBezTo>
                        <a:cubicBezTo>
                          <a:pt x="351" y="26332"/>
                          <a:pt x="-8309" y="52313"/>
                          <a:pt x="9011" y="78295"/>
                        </a:cubicBezTo>
                        <a:cubicBezTo>
                          <a:pt x="26332" y="104276"/>
                          <a:pt x="52313" y="112936"/>
                          <a:pt x="78295" y="95616"/>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979" name="Freeform: Shape 978">
                    <a:extLst>
                      <a:ext uri="{FF2B5EF4-FFF2-40B4-BE49-F238E27FC236}">
                        <a16:creationId xmlns="" xmlns:a16="http://schemas.microsoft.com/office/drawing/2014/main" id="{8D1B675D-70AB-4996-916C-A91123D154B3}"/>
                      </a:ext>
                    </a:extLst>
                  </p:cNvPr>
                  <p:cNvSpPr/>
                  <p:nvPr/>
                </p:nvSpPr>
                <p:spPr>
                  <a:xfrm>
                    <a:off x="4952474" y="4159043"/>
                    <a:ext cx="104626" cy="104626"/>
                  </a:xfrm>
                  <a:custGeom>
                    <a:avLst/>
                    <a:gdLst>
                      <a:gd name="connsiteX0" fmla="*/ 78294 w 104626"/>
                      <a:gd name="connsiteY0" fmla="*/ 95616 h 104626"/>
                      <a:gd name="connsiteX1" fmla="*/ 95616 w 104626"/>
                      <a:gd name="connsiteY1" fmla="*/ 26332 h 104626"/>
                      <a:gd name="connsiteX2" fmla="*/ 26332 w 104626"/>
                      <a:gd name="connsiteY2" fmla="*/ 9011 h 104626"/>
                      <a:gd name="connsiteX3" fmla="*/ 9011 w 104626"/>
                      <a:gd name="connsiteY3" fmla="*/ 78295 h 104626"/>
                      <a:gd name="connsiteX4" fmla="*/ 78294 w 104626"/>
                      <a:gd name="connsiteY4" fmla="*/ 95616 h 104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26" h="104626">
                        <a:moveTo>
                          <a:pt x="78294" y="95616"/>
                        </a:moveTo>
                        <a:cubicBezTo>
                          <a:pt x="104276" y="78295"/>
                          <a:pt x="112936" y="52313"/>
                          <a:pt x="95616" y="26332"/>
                        </a:cubicBezTo>
                        <a:cubicBezTo>
                          <a:pt x="78294" y="351"/>
                          <a:pt x="52314" y="-8310"/>
                          <a:pt x="26332" y="9011"/>
                        </a:cubicBezTo>
                        <a:cubicBezTo>
                          <a:pt x="351" y="26332"/>
                          <a:pt x="-8310" y="52313"/>
                          <a:pt x="9011" y="78295"/>
                        </a:cubicBezTo>
                        <a:cubicBezTo>
                          <a:pt x="26332" y="104276"/>
                          <a:pt x="60974" y="112936"/>
                          <a:pt x="78294" y="95616"/>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980" name="Freeform: Shape 979">
                    <a:extLst>
                      <a:ext uri="{FF2B5EF4-FFF2-40B4-BE49-F238E27FC236}">
                        <a16:creationId xmlns="" xmlns:a16="http://schemas.microsoft.com/office/drawing/2014/main" id="{D3BBCEDB-E70F-4AAA-B8E0-D82861CEE88B}"/>
                      </a:ext>
                    </a:extLst>
                  </p:cNvPr>
                  <p:cNvSpPr/>
                  <p:nvPr/>
                </p:nvSpPr>
                <p:spPr>
                  <a:xfrm>
                    <a:off x="5048090" y="4202696"/>
                    <a:ext cx="138566" cy="138566"/>
                  </a:xfrm>
                  <a:custGeom>
                    <a:avLst/>
                    <a:gdLst>
                      <a:gd name="connsiteX0" fmla="*/ 103925 w 138566"/>
                      <a:gd name="connsiteY0" fmla="*/ 129906 h 138566"/>
                      <a:gd name="connsiteX1" fmla="*/ 129906 w 138566"/>
                      <a:gd name="connsiteY1" fmla="*/ 34642 h 138566"/>
                      <a:gd name="connsiteX2" fmla="*/ 34642 w 138566"/>
                      <a:gd name="connsiteY2" fmla="*/ 8660 h 138566"/>
                      <a:gd name="connsiteX3" fmla="*/ 8660 w 138566"/>
                      <a:gd name="connsiteY3" fmla="*/ 103925 h 138566"/>
                      <a:gd name="connsiteX4" fmla="*/ 103925 w 138566"/>
                      <a:gd name="connsiteY4" fmla="*/ 129906 h 138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566" h="138566">
                        <a:moveTo>
                          <a:pt x="103925" y="129906"/>
                        </a:moveTo>
                        <a:cubicBezTo>
                          <a:pt x="138567" y="112586"/>
                          <a:pt x="147227" y="69283"/>
                          <a:pt x="129906" y="34642"/>
                        </a:cubicBezTo>
                        <a:cubicBezTo>
                          <a:pt x="112585" y="0"/>
                          <a:pt x="69283" y="-8660"/>
                          <a:pt x="34642" y="8660"/>
                        </a:cubicBezTo>
                        <a:cubicBezTo>
                          <a:pt x="0" y="25981"/>
                          <a:pt x="-8660" y="69283"/>
                          <a:pt x="8660" y="103925"/>
                        </a:cubicBezTo>
                        <a:cubicBezTo>
                          <a:pt x="34642" y="138567"/>
                          <a:pt x="69283" y="147227"/>
                          <a:pt x="103925" y="129906"/>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grpSp>
            <p:nvGrpSpPr>
              <p:cNvPr id="954" name="Graphic 1">
                <a:extLst>
                  <a:ext uri="{FF2B5EF4-FFF2-40B4-BE49-F238E27FC236}">
                    <a16:creationId xmlns="" xmlns:a16="http://schemas.microsoft.com/office/drawing/2014/main" id="{3B29D16C-95D4-45BC-81A8-5516E96D9777}"/>
                  </a:ext>
                </a:extLst>
              </p:cNvPr>
              <p:cNvGrpSpPr/>
              <p:nvPr/>
            </p:nvGrpSpPr>
            <p:grpSpPr>
              <a:xfrm>
                <a:off x="9449747" y="2150176"/>
                <a:ext cx="1377006" cy="1221119"/>
                <a:chOff x="9449747" y="2150176"/>
                <a:chExt cx="1377006" cy="1221119"/>
              </a:xfrm>
              <a:grpFill/>
            </p:grpSpPr>
            <p:sp>
              <p:nvSpPr>
                <p:cNvPr id="964" name="Freeform: Shape 963">
                  <a:extLst>
                    <a:ext uri="{FF2B5EF4-FFF2-40B4-BE49-F238E27FC236}">
                      <a16:creationId xmlns="" xmlns:a16="http://schemas.microsoft.com/office/drawing/2014/main" id="{C1ED39F9-628D-4084-B208-DBC5585DD59E}"/>
                    </a:ext>
                  </a:extLst>
                </p:cNvPr>
                <p:cNvSpPr/>
                <p:nvPr/>
              </p:nvSpPr>
              <p:spPr>
                <a:xfrm>
                  <a:off x="9713890" y="3031374"/>
                  <a:ext cx="307444" cy="307444"/>
                </a:xfrm>
                <a:custGeom>
                  <a:avLst/>
                  <a:gdLst>
                    <a:gd name="connsiteX0" fmla="*/ 45467 w 307444"/>
                    <a:gd name="connsiteY0" fmla="*/ 45467 h 307444"/>
                    <a:gd name="connsiteX1" fmla="*/ 45467 w 307444"/>
                    <a:gd name="connsiteY1" fmla="*/ 261978 h 307444"/>
                    <a:gd name="connsiteX2" fmla="*/ 261978 w 307444"/>
                    <a:gd name="connsiteY2" fmla="*/ 261978 h 307444"/>
                    <a:gd name="connsiteX3" fmla="*/ 261978 w 307444"/>
                    <a:gd name="connsiteY3" fmla="*/ 45467 h 307444"/>
                    <a:gd name="connsiteX4" fmla="*/ 45467 w 307444"/>
                    <a:gd name="connsiteY4" fmla="*/ 45467 h 307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444" h="307444">
                      <a:moveTo>
                        <a:pt x="45467" y="45467"/>
                      </a:moveTo>
                      <a:cubicBezTo>
                        <a:pt x="-15156" y="106090"/>
                        <a:pt x="-15156" y="201355"/>
                        <a:pt x="45467" y="261978"/>
                      </a:cubicBezTo>
                      <a:cubicBezTo>
                        <a:pt x="106090" y="322601"/>
                        <a:pt x="201355" y="322601"/>
                        <a:pt x="261978" y="261978"/>
                      </a:cubicBezTo>
                      <a:cubicBezTo>
                        <a:pt x="322601" y="201355"/>
                        <a:pt x="322601" y="106090"/>
                        <a:pt x="261978" y="45467"/>
                      </a:cubicBezTo>
                      <a:cubicBezTo>
                        <a:pt x="201355" y="-15156"/>
                        <a:pt x="106090" y="-15156"/>
                        <a:pt x="45467" y="45467"/>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965" name="Freeform: Shape 964">
                  <a:extLst>
                    <a:ext uri="{FF2B5EF4-FFF2-40B4-BE49-F238E27FC236}">
                      <a16:creationId xmlns="" xmlns:a16="http://schemas.microsoft.com/office/drawing/2014/main" id="{84CD50D5-34AA-434D-BCB6-9E826DE1AEFC}"/>
                    </a:ext>
                  </a:extLst>
                </p:cNvPr>
                <p:cNvSpPr/>
                <p:nvPr/>
              </p:nvSpPr>
              <p:spPr>
                <a:xfrm>
                  <a:off x="10675197" y="2557216"/>
                  <a:ext cx="151556" cy="158052"/>
                </a:xfrm>
                <a:custGeom>
                  <a:avLst/>
                  <a:gdLst>
                    <a:gd name="connsiteX0" fmla="*/ 19486 w 151556"/>
                    <a:gd name="connsiteY0" fmla="*/ 25981 h 158052"/>
                    <a:gd name="connsiteX1" fmla="*/ 19486 w 151556"/>
                    <a:gd name="connsiteY1" fmla="*/ 138567 h 158052"/>
                    <a:gd name="connsiteX2" fmla="*/ 132071 w 151556"/>
                    <a:gd name="connsiteY2" fmla="*/ 138567 h 158052"/>
                    <a:gd name="connsiteX3" fmla="*/ 132071 w 151556"/>
                    <a:gd name="connsiteY3" fmla="*/ 25981 h 158052"/>
                    <a:gd name="connsiteX4" fmla="*/ 19486 w 151556"/>
                    <a:gd name="connsiteY4" fmla="*/ 25981 h 158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56" h="158052">
                      <a:moveTo>
                        <a:pt x="19486" y="25981"/>
                      </a:moveTo>
                      <a:cubicBezTo>
                        <a:pt x="-6495" y="51963"/>
                        <a:pt x="-6495" y="103925"/>
                        <a:pt x="19486" y="138567"/>
                      </a:cubicBezTo>
                      <a:cubicBezTo>
                        <a:pt x="45466" y="164548"/>
                        <a:pt x="97429" y="164548"/>
                        <a:pt x="132071" y="138567"/>
                      </a:cubicBezTo>
                      <a:cubicBezTo>
                        <a:pt x="158052" y="112585"/>
                        <a:pt x="158052" y="60623"/>
                        <a:pt x="132071" y="25981"/>
                      </a:cubicBezTo>
                      <a:cubicBezTo>
                        <a:pt x="97429" y="-8660"/>
                        <a:pt x="45466" y="-8660"/>
                        <a:pt x="19486" y="25981"/>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966" name="Freeform: Shape 965">
                  <a:extLst>
                    <a:ext uri="{FF2B5EF4-FFF2-40B4-BE49-F238E27FC236}">
                      <a16:creationId xmlns="" xmlns:a16="http://schemas.microsoft.com/office/drawing/2014/main" id="{E8C597A6-9AA5-45B0-AC8D-7D2D253E35D5}"/>
                    </a:ext>
                  </a:extLst>
                </p:cNvPr>
                <p:cNvSpPr/>
                <p:nvPr/>
              </p:nvSpPr>
              <p:spPr>
                <a:xfrm>
                  <a:off x="10071132" y="2340706"/>
                  <a:ext cx="242491" cy="242491"/>
                </a:xfrm>
                <a:custGeom>
                  <a:avLst/>
                  <a:gdLst>
                    <a:gd name="connsiteX0" fmla="*/ 242491 w 242491"/>
                    <a:gd name="connsiteY0" fmla="*/ 121246 h 242491"/>
                    <a:gd name="connsiteX1" fmla="*/ 121245 w 242491"/>
                    <a:gd name="connsiteY1" fmla="*/ 242492 h 242491"/>
                    <a:gd name="connsiteX2" fmla="*/ -1 w 242491"/>
                    <a:gd name="connsiteY2" fmla="*/ 121246 h 242491"/>
                    <a:gd name="connsiteX3" fmla="*/ 121245 w 242491"/>
                    <a:gd name="connsiteY3" fmla="*/ 0 h 242491"/>
                    <a:gd name="connsiteX4" fmla="*/ 242491 w 242491"/>
                    <a:gd name="connsiteY4" fmla="*/ 121246 h 242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491" h="242491">
                      <a:moveTo>
                        <a:pt x="242491" y="121246"/>
                      </a:moveTo>
                      <a:cubicBezTo>
                        <a:pt x="242491" y="188208"/>
                        <a:pt x="188208" y="242492"/>
                        <a:pt x="121245" y="242492"/>
                      </a:cubicBezTo>
                      <a:cubicBezTo>
                        <a:pt x="54283" y="242492"/>
                        <a:pt x="-1" y="188208"/>
                        <a:pt x="-1" y="121246"/>
                      </a:cubicBezTo>
                      <a:cubicBezTo>
                        <a:pt x="-1" y="54284"/>
                        <a:pt x="54283" y="0"/>
                        <a:pt x="121245" y="0"/>
                      </a:cubicBezTo>
                      <a:cubicBezTo>
                        <a:pt x="188208" y="0"/>
                        <a:pt x="242491" y="54284"/>
                        <a:pt x="242491" y="121246"/>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967" name="Freeform: Shape 966">
                  <a:extLst>
                    <a:ext uri="{FF2B5EF4-FFF2-40B4-BE49-F238E27FC236}">
                      <a16:creationId xmlns="" xmlns:a16="http://schemas.microsoft.com/office/drawing/2014/main" id="{A14BB221-F753-4DFB-95FB-B7D7D107528A}"/>
                    </a:ext>
                  </a:extLst>
                </p:cNvPr>
                <p:cNvSpPr/>
                <p:nvPr/>
              </p:nvSpPr>
              <p:spPr>
                <a:xfrm>
                  <a:off x="9449747" y="2611344"/>
                  <a:ext cx="229501" cy="229501"/>
                </a:xfrm>
                <a:custGeom>
                  <a:avLst/>
                  <a:gdLst>
                    <a:gd name="connsiteX0" fmla="*/ 32477 w 229501"/>
                    <a:gd name="connsiteY0" fmla="*/ 32477 h 229501"/>
                    <a:gd name="connsiteX1" fmla="*/ 32477 w 229501"/>
                    <a:gd name="connsiteY1" fmla="*/ 197025 h 229501"/>
                    <a:gd name="connsiteX2" fmla="*/ 197025 w 229501"/>
                    <a:gd name="connsiteY2" fmla="*/ 197025 h 229501"/>
                    <a:gd name="connsiteX3" fmla="*/ 197025 w 229501"/>
                    <a:gd name="connsiteY3" fmla="*/ 32477 h 229501"/>
                    <a:gd name="connsiteX4" fmla="*/ 32477 w 229501"/>
                    <a:gd name="connsiteY4" fmla="*/ 32477 h 229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01" h="229501">
                      <a:moveTo>
                        <a:pt x="32477" y="32477"/>
                      </a:moveTo>
                      <a:cubicBezTo>
                        <a:pt x="-10826" y="75779"/>
                        <a:pt x="-10826" y="153722"/>
                        <a:pt x="32477" y="197025"/>
                      </a:cubicBezTo>
                      <a:cubicBezTo>
                        <a:pt x="75779" y="240327"/>
                        <a:pt x="153723" y="240327"/>
                        <a:pt x="197025" y="197025"/>
                      </a:cubicBezTo>
                      <a:cubicBezTo>
                        <a:pt x="240327" y="153722"/>
                        <a:pt x="240327" y="75779"/>
                        <a:pt x="197025" y="32477"/>
                      </a:cubicBezTo>
                      <a:cubicBezTo>
                        <a:pt x="153723" y="-10826"/>
                        <a:pt x="84439" y="-10826"/>
                        <a:pt x="32477" y="32477"/>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968" name="Freeform: Shape 967">
                  <a:extLst>
                    <a:ext uri="{FF2B5EF4-FFF2-40B4-BE49-F238E27FC236}">
                      <a16:creationId xmlns="" xmlns:a16="http://schemas.microsoft.com/office/drawing/2014/main" id="{E357F7B4-48F7-4DFC-9E6D-F479D3F1B4C9}"/>
                    </a:ext>
                  </a:extLst>
                </p:cNvPr>
                <p:cNvSpPr/>
                <p:nvPr/>
              </p:nvSpPr>
              <p:spPr>
                <a:xfrm>
                  <a:off x="10289808" y="2793212"/>
                  <a:ext cx="229500" cy="229501"/>
                </a:xfrm>
                <a:custGeom>
                  <a:avLst/>
                  <a:gdLst>
                    <a:gd name="connsiteX0" fmla="*/ 32477 w 229500"/>
                    <a:gd name="connsiteY0" fmla="*/ 32477 h 229501"/>
                    <a:gd name="connsiteX1" fmla="*/ 32477 w 229500"/>
                    <a:gd name="connsiteY1" fmla="*/ 197025 h 229501"/>
                    <a:gd name="connsiteX2" fmla="*/ 197024 w 229500"/>
                    <a:gd name="connsiteY2" fmla="*/ 197025 h 229501"/>
                    <a:gd name="connsiteX3" fmla="*/ 197024 w 229500"/>
                    <a:gd name="connsiteY3" fmla="*/ 32477 h 229501"/>
                    <a:gd name="connsiteX4" fmla="*/ 32477 w 229500"/>
                    <a:gd name="connsiteY4" fmla="*/ 32477 h 229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00" h="229501">
                      <a:moveTo>
                        <a:pt x="32477" y="32477"/>
                      </a:moveTo>
                      <a:cubicBezTo>
                        <a:pt x="-10826" y="75779"/>
                        <a:pt x="-10826" y="153722"/>
                        <a:pt x="32477" y="197025"/>
                      </a:cubicBezTo>
                      <a:cubicBezTo>
                        <a:pt x="75779" y="240327"/>
                        <a:pt x="153722" y="240327"/>
                        <a:pt x="197024" y="197025"/>
                      </a:cubicBezTo>
                      <a:cubicBezTo>
                        <a:pt x="240326" y="153722"/>
                        <a:pt x="240326" y="75779"/>
                        <a:pt x="197024" y="32477"/>
                      </a:cubicBezTo>
                      <a:cubicBezTo>
                        <a:pt x="153722" y="-10826"/>
                        <a:pt x="75779" y="-10826"/>
                        <a:pt x="32477" y="32477"/>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969" name="Freeform: Shape 968">
                  <a:extLst>
                    <a:ext uri="{FF2B5EF4-FFF2-40B4-BE49-F238E27FC236}">
                      <a16:creationId xmlns="" xmlns:a16="http://schemas.microsoft.com/office/drawing/2014/main" id="{9479E200-C08F-4681-A42C-8800BB69B7B9}"/>
                    </a:ext>
                  </a:extLst>
                </p:cNvPr>
                <p:cNvSpPr/>
                <p:nvPr/>
              </p:nvSpPr>
              <p:spPr>
                <a:xfrm>
                  <a:off x="10140415" y="3232729"/>
                  <a:ext cx="138566" cy="138566"/>
                </a:xfrm>
                <a:custGeom>
                  <a:avLst/>
                  <a:gdLst>
                    <a:gd name="connsiteX0" fmla="*/ 138567 w 138566"/>
                    <a:gd name="connsiteY0" fmla="*/ 69283 h 138566"/>
                    <a:gd name="connsiteX1" fmla="*/ 69283 w 138566"/>
                    <a:gd name="connsiteY1" fmla="*/ 138567 h 138566"/>
                    <a:gd name="connsiteX2" fmla="*/ 0 w 138566"/>
                    <a:gd name="connsiteY2" fmla="*/ 69283 h 138566"/>
                    <a:gd name="connsiteX3" fmla="*/ 69283 w 138566"/>
                    <a:gd name="connsiteY3" fmla="*/ 0 h 138566"/>
                    <a:gd name="connsiteX4" fmla="*/ 138567 w 138566"/>
                    <a:gd name="connsiteY4" fmla="*/ 69283 h 138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566" h="138566">
                      <a:moveTo>
                        <a:pt x="138567" y="69283"/>
                      </a:moveTo>
                      <a:cubicBezTo>
                        <a:pt x="138567" y="107547"/>
                        <a:pt x="107548" y="138567"/>
                        <a:pt x="69283" y="138567"/>
                      </a:cubicBezTo>
                      <a:cubicBezTo>
                        <a:pt x="31019" y="138567"/>
                        <a:pt x="0" y="107547"/>
                        <a:pt x="0" y="69283"/>
                      </a:cubicBezTo>
                      <a:cubicBezTo>
                        <a:pt x="0" y="31019"/>
                        <a:pt x="31019" y="0"/>
                        <a:pt x="69283" y="0"/>
                      </a:cubicBezTo>
                      <a:cubicBezTo>
                        <a:pt x="107547" y="0"/>
                        <a:pt x="138567" y="31019"/>
                        <a:pt x="138567" y="69283"/>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970" name="Freeform: Shape 969">
                  <a:extLst>
                    <a:ext uri="{FF2B5EF4-FFF2-40B4-BE49-F238E27FC236}">
                      <a16:creationId xmlns="" xmlns:a16="http://schemas.microsoft.com/office/drawing/2014/main" id="{08A21768-E856-411B-9399-F7A50D3B608F}"/>
                    </a:ext>
                  </a:extLst>
                </p:cNvPr>
                <p:cNvSpPr/>
                <p:nvPr/>
              </p:nvSpPr>
              <p:spPr>
                <a:xfrm>
                  <a:off x="9638111" y="2150176"/>
                  <a:ext cx="173208" cy="173208"/>
                </a:xfrm>
                <a:custGeom>
                  <a:avLst/>
                  <a:gdLst>
                    <a:gd name="connsiteX0" fmla="*/ 173209 w 173208"/>
                    <a:gd name="connsiteY0" fmla="*/ 86604 h 173208"/>
                    <a:gd name="connsiteX1" fmla="*/ 86604 w 173208"/>
                    <a:gd name="connsiteY1" fmla="*/ 173208 h 173208"/>
                    <a:gd name="connsiteX2" fmla="*/ 0 w 173208"/>
                    <a:gd name="connsiteY2" fmla="*/ 86604 h 173208"/>
                    <a:gd name="connsiteX3" fmla="*/ 86604 w 173208"/>
                    <a:gd name="connsiteY3" fmla="*/ 0 h 173208"/>
                    <a:gd name="connsiteX4" fmla="*/ 173209 w 173208"/>
                    <a:gd name="connsiteY4" fmla="*/ 86604 h 173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208" h="173208">
                      <a:moveTo>
                        <a:pt x="173209" y="86604"/>
                      </a:moveTo>
                      <a:cubicBezTo>
                        <a:pt x="173209" y="134434"/>
                        <a:pt x="134434" y="173208"/>
                        <a:pt x="86604" y="173208"/>
                      </a:cubicBezTo>
                      <a:cubicBezTo>
                        <a:pt x="38774" y="173208"/>
                        <a:pt x="0" y="134434"/>
                        <a:pt x="0" y="86604"/>
                      </a:cubicBezTo>
                      <a:cubicBezTo>
                        <a:pt x="0" y="38774"/>
                        <a:pt x="38774" y="0"/>
                        <a:pt x="86604" y="0"/>
                      </a:cubicBezTo>
                      <a:cubicBezTo>
                        <a:pt x="134434" y="0"/>
                        <a:pt x="173209" y="38774"/>
                        <a:pt x="173209" y="86604"/>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971" name="Freeform: Shape 970">
                  <a:extLst>
                    <a:ext uri="{FF2B5EF4-FFF2-40B4-BE49-F238E27FC236}">
                      <a16:creationId xmlns="" xmlns:a16="http://schemas.microsoft.com/office/drawing/2014/main" id="{F328F36D-6EDC-4FA8-BF5F-739275D021E4}"/>
                    </a:ext>
                  </a:extLst>
                </p:cNvPr>
                <p:cNvSpPr/>
                <p:nvPr/>
              </p:nvSpPr>
              <p:spPr>
                <a:xfrm>
                  <a:off x="9956382" y="2684957"/>
                  <a:ext cx="307444" cy="307444"/>
                </a:xfrm>
                <a:custGeom>
                  <a:avLst/>
                  <a:gdLst>
                    <a:gd name="connsiteX0" fmla="*/ 45467 w 307444"/>
                    <a:gd name="connsiteY0" fmla="*/ 45467 h 307444"/>
                    <a:gd name="connsiteX1" fmla="*/ 45467 w 307444"/>
                    <a:gd name="connsiteY1" fmla="*/ 261978 h 307444"/>
                    <a:gd name="connsiteX2" fmla="*/ 261977 w 307444"/>
                    <a:gd name="connsiteY2" fmla="*/ 261978 h 307444"/>
                    <a:gd name="connsiteX3" fmla="*/ 261977 w 307444"/>
                    <a:gd name="connsiteY3" fmla="*/ 45467 h 307444"/>
                    <a:gd name="connsiteX4" fmla="*/ 45467 w 307444"/>
                    <a:gd name="connsiteY4" fmla="*/ 45467 h 307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444" h="307444">
                      <a:moveTo>
                        <a:pt x="45467" y="45467"/>
                      </a:moveTo>
                      <a:cubicBezTo>
                        <a:pt x="-15156" y="106090"/>
                        <a:pt x="-15156" y="201355"/>
                        <a:pt x="45467" y="261978"/>
                      </a:cubicBezTo>
                      <a:cubicBezTo>
                        <a:pt x="106090" y="322601"/>
                        <a:pt x="201355" y="322601"/>
                        <a:pt x="261977" y="261978"/>
                      </a:cubicBezTo>
                      <a:cubicBezTo>
                        <a:pt x="322601" y="201355"/>
                        <a:pt x="322601" y="106090"/>
                        <a:pt x="261977" y="45467"/>
                      </a:cubicBezTo>
                      <a:cubicBezTo>
                        <a:pt x="201355" y="-15156"/>
                        <a:pt x="106090" y="-15156"/>
                        <a:pt x="45467" y="45467"/>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955" name="Graphic 1">
                <a:extLst>
                  <a:ext uri="{FF2B5EF4-FFF2-40B4-BE49-F238E27FC236}">
                    <a16:creationId xmlns="" xmlns:a16="http://schemas.microsoft.com/office/drawing/2014/main" id="{8D7BFBB1-912C-45A1-93E5-FEC9492A6153}"/>
                  </a:ext>
                </a:extLst>
              </p:cNvPr>
              <p:cNvGrpSpPr/>
              <p:nvPr/>
            </p:nvGrpSpPr>
            <p:grpSpPr>
              <a:xfrm>
                <a:off x="1445355" y="3951543"/>
                <a:ext cx="1270916" cy="1143175"/>
                <a:chOff x="1445355" y="3951543"/>
                <a:chExt cx="1270916" cy="1143175"/>
              </a:xfrm>
              <a:grpFill/>
            </p:grpSpPr>
            <p:sp>
              <p:nvSpPr>
                <p:cNvPr id="956" name="Freeform: Shape 955">
                  <a:extLst>
                    <a:ext uri="{FF2B5EF4-FFF2-40B4-BE49-F238E27FC236}">
                      <a16:creationId xmlns="" xmlns:a16="http://schemas.microsoft.com/office/drawing/2014/main" id="{07A30A4D-2373-40D1-B93A-3DD9A62DBC72}"/>
                    </a:ext>
                  </a:extLst>
                </p:cNvPr>
                <p:cNvSpPr/>
                <p:nvPr/>
              </p:nvSpPr>
              <p:spPr>
                <a:xfrm>
                  <a:off x="2190151" y="3994846"/>
                  <a:ext cx="277133" cy="277133"/>
                </a:xfrm>
                <a:custGeom>
                  <a:avLst/>
                  <a:gdLst>
                    <a:gd name="connsiteX0" fmla="*/ 277133 w 277133"/>
                    <a:gd name="connsiteY0" fmla="*/ 138567 h 277133"/>
                    <a:gd name="connsiteX1" fmla="*/ 138567 w 277133"/>
                    <a:gd name="connsiteY1" fmla="*/ 277133 h 277133"/>
                    <a:gd name="connsiteX2" fmla="*/ 0 w 277133"/>
                    <a:gd name="connsiteY2" fmla="*/ 138567 h 277133"/>
                    <a:gd name="connsiteX3" fmla="*/ 138567 w 277133"/>
                    <a:gd name="connsiteY3" fmla="*/ 0 h 277133"/>
                    <a:gd name="connsiteX4" fmla="*/ 277133 w 277133"/>
                    <a:gd name="connsiteY4" fmla="*/ 138567 h 277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133" h="277133">
                      <a:moveTo>
                        <a:pt x="277133" y="138567"/>
                      </a:moveTo>
                      <a:cubicBezTo>
                        <a:pt x="277133" y="215095"/>
                        <a:pt x="215095" y="277133"/>
                        <a:pt x="138567" y="277133"/>
                      </a:cubicBezTo>
                      <a:cubicBezTo>
                        <a:pt x="62038" y="277133"/>
                        <a:pt x="0" y="215095"/>
                        <a:pt x="0" y="138567"/>
                      </a:cubicBezTo>
                      <a:cubicBezTo>
                        <a:pt x="0" y="62038"/>
                        <a:pt x="62038" y="0"/>
                        <a:pt x="138567" y="0"/>
                      </a:cubicBezTo>
                      <a:cubicBezTo>
                        <a:pt x="215095" y="0"/>
                        <a:pt x="277133" y="62038"/>
                        <a:pt x="277133" y="138567"/>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957" name="Freeform: Shape 956">
                  <a:extLst>
                    <a:ext uri="{FF2B5EF4-FFF2-40B4-BE49-F238E27FC236}">
                      <a16:creationId xmlns="" xmlns:a16="http://schemas.microsoft.com/office/drawing/2014/main" id="{D5F05333-4002-4739-AD3C-B9B8D7685010}"/>
                    </a:ext>
                  </a:extLst>
                </p:cNvPr>
                <p:cNvSpPr/>
                <p:nvPr/>
              </p:nvSpPr>
              <p:spPr>
                <a:xfrm>
                  <a:off x="1445355" y="4575094"/>
                  <a:ext cx="138566" cy="138566"/>
                </a:xfrm>
                <a:custGeom>
                  <a:avLst/>
                  <a:gdLst>
                    <a:gd name="connsiteX0" fmla="*/ 138567 w 138566"/>
                    <a:gd name="connsiteY0" fmla="*/ 69283 h 138566"/>
                    <a:gd name="connsiteX1" fmla="*/ 69283 w 138566"/>
                    <a:gd name="connsiteY1" fmla="*/ 138567 h 138566"/>
                    <a:gd name="connsiteX2" fmla="*/ 0 w 138566"/>
                    <a:gd name="connsiteY2" fmla="*/ 69283 h 138566"/>
                    <a:gd name="connsiteX3" fmla="*/ 69283 w 138566"/>
                    <a:gd name="connsiteY3" fmla="*/ 0 h 138566"/>
                    <a:gd name="connsiteX4" fmla="*/ 138567 w 138566"/>
                    <a:gd name="connsiteY4" fmla="*/ 69283 h 138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566" h="138566">
                      <a:moveTo>
                        <a:pt x="138567" y="69283"/>
                      </a:moveTo>
                      <a:cubicBezTo>
                        <a:pt x="138567" y="107547"/>
                        <a:pt x="107548" y="138567"/>
                        <a:pt x="69283" y="138567"/>
                      </a:cubicBezTo>
                      <a:cubicBezTo>
                        <a:pt x="31019" y="138567"/>
                        <a:pt x="0" y="107547"/>
                        <a:pt x="0" y="69283"/>
                      </a:cubicBezTo>
                      <a:cubicBezTo>
                        <a:pt x="0" y="31019"/>
                        <a:pt x="31019" y="0"/>
                        <a:pt x="69283" y="0"/>
                      </a:cubicBezTo>
                      <a:cubicBezTo>
                        <a:pt x="107548" y="0"/>
                        <a:pt x="138567" y="31019"/>
                        <a:pt x="138567" y="69283"/>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958" name="Freeform: Shape 957">
                  <a:extLst>
                    <a:ext uri="{FF2B5EF4-FFF2-40B4-BE49-F238E27FC236}">
                      <a16:creationId xmlns="" xmlns:a16="http://schemas.microsoft.com/office/drawing/2014/main" id="{6A3D9729-C69D-4B32-A2C9-70245C8ED881}"/>
                    </a:ext>
                  </a:extLst>
                </p:cNvPr>
                <p:cNvSpPr/>
                <p:nvPr/>
              </p:nvSpPr>
              <p:spPr>
                <a:xfrm>
                  <a:off x="1915183" y="4698505"/>
                  <a:ext cx="220840" cy="214345"/>
                </a:xfrm>
                <a:custGeom>
                  <a:avLst/>
                  <a:gdLst>
                    <a:gd name="connsiteX0" fmla="*/ 188364 w 220840"/>
                    <a:gd name="connsiteY0" fmla="*/ 188364 h 214345"/>
                    <a:gd name="connsiteX1" fmla="*/ 188364 w 220840"/>
                    <a:gd name="connsiteY1" fmla="*/ 32477 h 214345"/>
                    <a:gd name="connsiteX2" fmla="*/ 32477 w 220840"/>
                    <a:gd name="connsiteY2" fmla="*/ 32477 h 214345"/>
                    <a:gd name="connsiteX3" fmla="*/ 32477 w 220840"/>
                    <a:gd name="connsiteY3" fmla="*/ 188364 h 214345"/>
                    <a:gd name="connsiteX4" fmla="*/ 188364 w 220840"/>
                    <a:gd name="connsiteY4" fmla="*/ 188364 h 21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840" h="214345">
                      <a:moveTo>
                        <a:pt x="188364" y="188364"/>
                      </a:moveTo>
                      <a:cubicBezTo>
                        <a:pt x="231666" y="145062"/>
                        <a:pt x="231666" y="75779"/>
                        <a:pt x="188364" y="32477"/>
                      </a:cubicBezTo>
                      <a:cubicBezTo>
                        <a:pt x="145062" y="-10826"/>
                        <a:pt x="75779" y="-10826"/>
                        <a:pt x="32477" y="32477"/>
                      </a:cubicBezTo>
                      <a:cubicBezTo>
                        <a:pt x="-10826" y="75779"/>
                        <a:pt x="-10826" y="145062"/>
                        <a:pt x="32477" y="188364"/>
                      </a:cubicBezTo>
                      <a:cubicBezTo>
                        <a:pt x="75779" y="223006"/>
                        <a:pt x="145062" y="223006"/>
                        <a:pt x="188364" y="188364"/>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959" name="Freeform: Shape 958">
                  <a:extLst>
                    <a:ext uri="{FF2B5EF4-FFF2-40B4-BE49-F238E27FC236}">
                      <a16:creationId xmlns="" xmlns:a16="http://schemas.microsoft.com/office/drawing/2014/main" id="{629237C8-520C-4D31-9F00-E7066CD2EEB5}"/>
                    </a:ext>
                  </a:extLst>
                </p:cNvPr>
                <p:cNvSpPr/>
                <p:nvPr/>
              </p:nvSpPr>
              <p:spPr>
                <a:xfrm>
                  <a:off x="2495431" y="4447352"/>
                  <a:ext cx="220840" cy="220840"/>
                </a:xfrm>
                <a:custGeom>
                  <a:avLst/>
                  <a:gdLst>
                    <a:gd name="connsiteX0" fmla="*/ 188364 w 220840"/>
                    <a:gd name="connsiteY0" fmla="*/ 188364 h 220840"/>
                    <a:gd name="connsiteX1" fmla="*/ 188364 w 220840"/>
                    <a:gd name="connsiteY1" fmla="*/ 32477 h 220840"/>
                    <a:gd name="connsiteX2" fmla="*/ 32477 w 220840"/>
                    <a:gd name="connsiteY2" fmla="*/ 32477 h 220840"/>
                    <a:gd name="connsiteX3" fmla="*/ 32477 w 220840"/>
                    <a:gd name="connsiteY3" fmla="*/ 188364 h 220840"/>
                    <a:gd name="connsiteX4" fmla="*/ 188364 w 220840"/>
                    <a:gd name="connsiteY4" fmla="*/ 188364 h 220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840" h="220840">
                      <a:moveTo>
                        <a:pt x="188364" y="188364"/>
                      </a:moveTo>
                      <a:cubicBezTo>
                        <a:pt x="231666" y="145062"/>
                        <a:pt x="231666" y="75779"/>
                        <a:pt x="188364" y="32477"/>
                      </a:cubicBezTo>
                      <a:cubicBezTo>
                        <a:pt x="145062" y="-10826"/>
                        <a:pt x="75779" y="-10826"/>
                        <a:pt x="32477" y="32477"/>
                      </a:cubicBezTo>
                      <a:cubicBezTo>
                        <a:pt x="-10826" y="75779"/>
                        <a:pt x="-10826" y="145062"/>
                        <a:pt x="32477" y="188364"/>
                      </a:cubicBezTo>
                      <a:cubicBezTo>
                        <a:pt x="75779" y="231666"/>
                        <a:pt x="145062" y="231666"/>
                        <a:pt x="188364" y="188364"/>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960" name="Freeform: Shape 959">
                  <a:extLst>
                    <a:ext uri="{FF2B5EF4-FFF2-40B4-BE49-F238E27FC236}">
                      <a16:creationId xmlns="" xmlns:a16="http://schemas.microsoft.com/office/drawing/2014/main" id="{F729887C-7B79-45AD-AD5E-333355865891}"/>
                    </a:ext>
                  </a:extLst>
                </p:cNvPr>
                <p:cNvSpPr/>
                <p:nvPr/>
              </p:nvSpPr>
              <p:spPr>
                <a:xfrm>
                  <a:off x="1722489" y="4271979"/>
                  <a:ext cx="225170" cy="225170"/>
                </a:xfrm>
                <a:custGeom>
                  <a:avLst/>
                  <a:gdLst>
                    <a:gd name="connsiteX0" fmla="*/ 225171 w 225170"/>
                    <a:gd name="connsiteY0" fmla="*/ 112585 h 225170"/>
                    <a:gd name="connsiteX1" fmla="*/ 112586 w 225170"/>
                    <a:gd name="connsiteY1" fmla="*/ 225171 h 225170"/>
                    <a:gd name="connsiteX2" fmla="*/ 0 w 225170"/>
                    <a:gd name="connsiteY2" fmla="*/ 112585 h 225170"/>
                    <a:gd name="connsiteX3" fmla="*/ 112586 w 225170"/>
                    <a:gd name="connsiteY3" fmla="*/ 0 h 225170"/>
                    <a:gd name="connsiteX4" fmla="*/ 225171 w 225170"/>
                    <a:gd name="connsiteY4" fmla="*/ 112585 h 225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170" h="225170">
                      <a:moveTo>
                        <a:pt x="225171" y="112585"/>
                      </a:moveTo>
                      <a:cubicBezTo>
                        <a:pt x="225171" y="174765"/>
                        <a:pt x="174765" y="225171"/>
                        <a:pt x="112586" y="225171"/>
                      </a:cubicBezTo>
                      <a:cubicBezTo>
                        <a:pt x="50406" y="225171"/>
                        <a:pt x="0" y="174765"/>
                        <a:pt x="0" y="112585"/>
                      </a:cubicBezTo>
                      <a:cubicBezTo>
                        <a:pt x="0" y="50406"/>
                        <a:pt x="50406" y="0"/>
                        <a:pt x="112586" y="0"/>
                      </a:cubicBezTo>
                      <a:cubicBezTo>
                        <a:pt x="174765" y="0"/>
                        <a:pt x="225171" y="50406"/>
                        <a:pt x="225171" y="112585"/>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961" name="Freeform: Shape 960">
                  <a:extLst>
                    <a:ext uri="{FF2B5EF4-FFF2-40B4-BE49-F238E27FC236}">
                      <a16:creationId xmlns="" xmlns:a16="http://schemas.microsoft.com/office/drawing/2014/main" id="{FDB6B5D4-3404-403B-8C17-DCAA7863B1DA}"/>
                    </a:ext>
                  </a:extLst>
                </p:cNvPr>
                <p:cNvSpPr/>
                <p:nvPr/>
              </p:nvSpPr>
              <p:spPr>
                <a:xfrm>
                  <a:off x="1938999" y="3951543"/>
                  <a:ext cx="138566" cy="138566"/>
                </a:xfrm>
                <a:custGeom>
                  <a:avLst/>
                  <a:gdLst>
                    <a:gd name="connsiteX0" fmla="*/ 138567 w 138566"/>
                    <a:gd name="connsiteY0" fmla="*/ 69283 h 138566"/>
                    <a:gd name="connsiteX1" fmla="*/ 69283 w 138566"/>
                    <a:gd name="connsiteY1" fmla="*/ 138567 h 138566"/>
                    <a:gd name="connsiteX2" fmla="*/ 0 w 138566"/>
                    <a:gd name="connsiteY2" fmla="*/ 69283 h 138566"/>
                    <a:gd name="connsiteX3" fmla="*/ 69283 w 138566"/>
                    <a:gd name="connsiteY3" fmla="*/ 0 h 138566"/>
                    <a:gd name="connsiteX4" fmla="*/ 138567 w 138566"/>
                    <a:gd name="connsiteY4" fmla="*/ 69283 h 138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566" h="138566">
                      <a:moveTo>
                        <a:pt x="138567" y="69283"/>
                      </a:moveTo>
                      <a:cubicBezTo>
                        <a:pt x="138567" y="107547"/>
                        <a:pt x="107548" y="138567"/>
                        <a:pt x="69283" y="138567"/>
                      </a:cubicBezTo>
                      <a:cubicBezTo>
                        <a:pt x="31019" y="138567"/>
                        <a:pt x="0" y="107547"/>
                        <a:pt x="0" y="69283"/>
                      </a:cubicBezTo>
                      <a:cubicBezTo>
                        <a:pt x="0" y="31019"/>
                        <a:pt x="31019" y="0"/>
                        <a:pt x="69283" y="0"/>
                      </a:cubicBezTo>
                      <a:cubicBezTo>
                        <a:pt x="107548" y="0"/>
                        <a:pt x="138567" y="31019"/>
                        <a:pt x="138567" y="69283"/>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962" name="Freeform: Shape 961">
                  <a:extLst>
                    <a:ext uri="{FF2B5EF4-FFF2-40B4-BE49-F238E27FC236}">
                      <a16:creationId xmlns="" xmlns:a16="http://schemas.microsoft.com/office/drawing/2014/main" id="{AD26C4B8-071F-4700-9B1C-CB830FE21AEB}"/>
                    </a:ext>
                  </a:extLst>
                </p:cNvPr>
                <p:cNvSpPr/>
                <p:nvPr/>
              </p:nvSpPr>
              <p:spPr>
                <a:xfrm>
                  <a:off x="2380680" y="4930171"/>
                  <a:ext cx="164547" cy="164547"/>
                </a:xfrm>
                <a:custGeom>
                  <a:avLst/>
                  <a:gdLst>
                    <a:gd name="connsiteX0" fmla="*/ 138567 w 164547"/>
                    <a:gd name="connsiteY0" fmla="*/ 138567 h 164547"/>
                    <a:gd name="connsiteX1" fmla="*/ 138567 w 164547"/>
                    <a:gd name="connsiteY1" fmla="*/ 25981 h 164547"/>
                    <a:gd name="connsiteX2" fmla="*/ 25981 w 164547"/>
                    <a:gd name="connsiteY2" fmla="*/ 25981 h 164547"/>
                    <a:gd name="connsiteX3" fmla="*/ 25981 w 164547"/>
                    <a:gd name="connsiteY3" fmla="*/ 138567 h 164547"/>
                    <a:gd name="connsiteX4" fmla="*/ 138567 w 164547"/>
                    <a:gd name="connsiteY4" fmla="*/ 138567 h 164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547" h="164547">
                      <a:moveTo>
                        <a:pt x="138567" y="138567"/>
                      </a:moveTo>
                      <a:cubicBezTo>
                        <a:pt x="173208" y="103925"/>
                        <a:pt x="173208" y="51963"/>
                        <a:pt x="138567" y="25981"/>
                      </a:cubicBezTo>
                      <a:cubicBezTo>
                        <a:pt x="103925" y="-8660"/>
                        <a:pt x="51963" y="-8660"/>
                        <a:pt x="25981" y="25981"/>
                      </a:cubicBezTo>
                      <a:cubicBezTo>
                        <a:pt x="-8660" y="60623"/>
                        <a:pt x="-8660" y="112585"/>
                        <a:pt x="25981" y="138567"/>
                      </a:cubicBezTo>
                      <a:cubicBezTo>
                        <a:pt x="51963" y="173208"/>
                        <a:pt x="103925" y="173208"/>
                        <a:pt x="138567" y="138567"/>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963" name="Freeform: Shape 962">
                  <a:extLst>
                    <a:ext uri="{FF2B5EF4-FFF2-40B4-BE49-F238E27FC236}">
                      <a16:creationId xmlns="" xmlns:a16="http://schemas.microsoft.com/office/drawing/2014/main" id="{F919B158-AF89-4E57-9B5A-848BBE62C277}"/>
                    </a:ext>
                  </a:extLst>
                </p:cNvPr>
                <p:cNvSpPr/>
                <p:nvPr/>
              </p:nvSpPr>
              <p:spPr>
                <a:xfrm>
                  <a:off x="1945494" y="4304456"/>
                  <a:ext cx="298784" cy="292289"/>
                </a:xfrm>
                <a:custGeom>
                  <a:avLst/>
                  <a:gdLst>
                    <a:gd name="connsiteX0" fmla="*/ 253317 w 298784"/>
                    <a:gd name="connsiteY0" fmla="*/ 253317 h 292289"/>
                    <a:gd name="connsiteX1" fmla="*/ 253317 w 298784"/>
                    <a:gd name="connsiteY1" fmla="*/ 45467 h 292289"/>
                    <a:gd name="connsiteX2" fmla="*/ 45467 w 298784"/>
                    <a:gd name="connsiteY2" fmla="*/ 45467 h 292289"/>
                    <a:gd name="connsiteX3" fmla="*/ 45467 w 298784"/>
                    <a:gd name="connsiteY3" fmla="*/ 253317 h 292289"/>
                    <a:gd name="connsiteX4" fmla="*/ 253317 w 298784"/>
                    <a:gd name="connsiteY4" fmla="*/ 253317 h 292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784" h="292289">
                      <a:moveTo>
                        <a:pt x="253317" y="253317"/>
                      </a:moveTo>
                      <a:cubicBezTo>
                        <a:pt x="313940" y="192694"/>
                        <a:pt x="313940" y="106090"/>
                        <a:pt x="253317" y="45467"/>
                      </a:cubicBezTo>
                      <a:cubicBezTo>
                        <a:pt x="192694" y="-15156"/>
                        <a:pt x="106090" y="-15156"/>
                        <a:pt x="45467" y="45467"/>
                      </a:cubicBezTo>
                      <a:cubicBezTo>
                        <a:pt x="-15156" y="106090"/>
                        <a:pt x="-15156" y="192694"/>
                        <a:pt x="45467" y="253317"/>
                      </a:cubicBezTo>
                      <a:cubicBezTo>
                        <a:pt x="106090" y="305280"/>
                        <a:pt x="201355" y="305280"/>
                        <a:pt x="253317" y="253317"/>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grpSp>
          <p:nvGrpSpPr>
            <p:cNvPr id="518" name="Graphic 1">
              <a:extLst>
                <a:ext uri="{FF2B5EF4-FFF2-40B4-BE49-F238E27FC236}">
                  <a16:creationId xmlns="" xmlns:a16="http://schemas.microsoft.com/office/drawing/2014/main" id="{5109234E-36A0-462E-8227-4F9D995CE58B}"/>
                </a:ext>
              </a:extLst>
            </p:cNvPr>
            <p:cNvGrpSpPr/>
            <p:nvPr/>
          </p:nvGrpSpPr>
          <p:grpSpPr>
            <a:xfrm>
              <a:off x="-659126" y="2132856"/>
              <a:ext cx="13510252" cy="3169713"/>
              <a:chOff x="-659126" y="2132856"/>
              <a:chExt cx="13510252" cy="3169713"/>
            </a:xfrm>
            <a:solidFill>
              <a:srgbClr val="00B0F0"/>
            </a:solidFill>
          </p:grpSpPr>
          <p:grpSp>
            <p:nvGrpSpPr>
              <p:cNvPr id="847" name="Graphic 1">
                <a:extLst>
                  <a:ext uri="{FF2B5EF4-FFF2-40B4-BE49-F238E27FC236}">
                    <a16:creationId xmlns="" xmlns:a16="http://schemas.microsoft.com/office/drawing/2014/main" id="{43284573-E99E-4D2D-A019-5CAA6BF6D9A7}"/>
                  </a:ext>
                </a:extLst>
              </p:cNvPr>
              <p:cNvGrpSpPr/>
              <p:nvPr/>
            </p:nvGrpSpPr>
            <p:grpSpPr>
              <a:xfrm>
                <a:off x="-659126" y="2132856"/>
                <a:ext cx="6781108" cy="3169713"/>
                <a:chOff x="-659126" y="2132856"/>
                <a:chExt cx="6781108" cy="3169713"/>
              </a:xfrm>
              <a:grpFill/>
            </p:grpSpPr>
            <p:grpSp>
              <p:nvGrpSpPr>
                <p:cNvPr id="899" name="Graphic 1">
                  <a:extLst>
                    <a:ext uri="{FF2B5EF4-FFF2-40B4-BE49-F238E27FC236}">
                      <a16:creationId xmlns="" xmlns:a16="http://schemas.microsoft.com/office/drawing/2014/main" id="{AA949765-7174-484C-B4B4-3917BC973983}"/>
                    </a:ext>
                  </a:extLst>
                </p:cNvPr>
                <p:cNvGrpSpPr/>
                <p:nvPr/>
              </p:nvGrpSpPr>
              <p:grpSpPr>
                <a:xfrm>
                  <a:off x="-659126" y="2243382"/>
                  <a:ext cx="6781108" cy="2942550"/>
                  <a:chOff x="-659126" y="2243382"/>
                  <a:chExt cx="6781108" cy="2942550"/>
                </a:xfrm>
                <a:grpFill/>
              </p:grpSpPr>
              <p:sp>
                <p:nvSpPr>
                  <p:cNvPr id="951" name="Freeform: Shape 950">
                    <a:extLst>
                      <a:ext uri="{FF2B5EF4-FFF2-40B4-BE49-F238E27FC236}">
                        <a16:creationId xmlns="" xmlns:a16="http://schemas.microsoft.com/office/drawing/2014/main" id="{A0C9C600-C749-4C7E-818A-B2292EF2A514}"/>
                      </a:ext>
                    </a:extLst>
                  </p:cNvPr>
                  <p:cNvSpPr/>
                  <p:nvPr/>
                </p:nvSpPr>
                <p:spPr>
                  <a:xfrm>
                    <a:off x="-659126" y="4228677"/>
                    <a:ext cx="86604" cy="69283"/>
                  </a:xfrm>
                  <a:custGeom>
                    <a:avLst/>
                    <a:gdLst>
                      <a:gd name="connsiteX0" fmla="*/ 0 w 86604"/>
                      <a:gd name="connsiteY0" fmla="*/ 0 h 69283"/>
                      <a:gd name="connsiteX1" fmla="*/ 0 w 86604"/>
                      <a:gd name="connsiteY1" fmla="*/ 69283 h 69283"/>
                      <a:gd name="connsiteX2" fmla="*/ 0 w 86604"/>
                      <a:gd name="connsiteY2" fmla="*/ 69283 h 69283"/>
                      <a:gd name="connsiteX3" fmla="*/ 0 w 86604"/>
                      <a:gd name="connsiteY3" fmla="*/ 0 h 69283"/>
                    </a:gdLst>
                    <a:ahLst/>
                    <a:cxnLst>
                      <a:cxn ang="0">
                        <a:pos x="connsiteX0" y="connsiteY0"/>
                      </a:cxn>
                      <a:cxn ang="0">
                        <a:pos x="connsiteX1" y="connsiteY1"/>
                      </a:cxn>
                      <a:cxn ang="0">
                        <a:pos x="connsiteX2" y="connsiteY2"/>
                      </a:cxn>
                      <a:cxn ang="0">
                        <a:pos x="connsiteX3" y="connsiteY3"/>
                      </a:cxn>
                    </a:cxnLst>
                    <a:rect l="l" t="t" r="r" b="b"/>
                    <a:pathLst>
                      <a:path w="86604" h="69283">
                        <a:moveTo>
                          <a:pt x="0" y="0"/>
                        </a:moveTo>
                        <a:lnTo>
                          <a:pt x="0" y="69283"/>
                        </a:lnTo>
                        <a:lnTo>
                          <a:pt x="0" y="69283"/>
                        </a:lnTo>
                        <a:lnTo>
                          <a:pt x="0" y="0"/>
                        </a:ln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952" name="Freeform: Shape 951">
                    <a:extLst>
                      <a:ext uri="{FF2B5EF4-FFF2-40B4-BE49-F238E27FC236}">
                        <a16:creationId xmlns="" xmlns:a16="http://schemas.microsoft.com/office/drawing/2014/main" id="{82774F01-3CC3-4E0A-83E8-23321433B5BA}"/>
                      </a:ext>
                    </a:extLst>
                  </p:cNvPr>
                  <p:cNvSpPr/>
                  <p:nvPr/>
                </p:nvSpPr>
                <p:spPr>
                  <a:xfrm>
                    <a:off x="-659126" y="2243382"/>
                    <a:ext cx="6781108" cy="2942550"/>
                  </a:xfrm>
                  <a:custGeom>
                    <a:avLst/>
                    <a:gdLst>
                      <a:gd name="connsiteX0" fmla="*/ 684173 w 6781108"/>
                      <a:gd name="connsiteY0" fmla="*/ 2643487 h 2942550"/>
                      <a:gd name="connsiteX1" fmla="*/ 1411648 w 6781108"/>
                      <a:gd name="connsiteY1" fmla="*/ 2937941 h 2942550"/>
                      <a:gd name="connsiteX2" fmla="*/ 2182426 w 6781108"/>
                      <a:gd name="connsiteY2" fmla="*/ 2747412 h 2942550"/>
                      <a:gd name="connsiteX3" fmla="*/ 3680678 w 6781108"/>
                      <a:gd name="connsiteY3" fmla="*/ 1327103 h 2942550"/>
                      <a:gd name="connsiteX4" fmla="*/ 4468776 w 6781108"/>
                      <a:gd name="connsiteY4" fmla="*/ 530345 h 2942550"/>
                      <a:gd name="connsiteX5" fmla="*/ 5308837 w 6781108"/>
                      <a:gd name="connsiteY5" fmla="*/ 54022 h 2942550"/>
                      <a:gd name="connsiteX6" fmla="*/ 6781108 w 6781108"/>
                      <a:gd name="connsiteY6" fmla="*/ 668911 h 2942550"/>
                      <a:gd name="connsiteX7" fmla="*/ 6781108 w 6781108"/>
                      <a:gd name="connsiteY7" fmla="*/ 616949 h 2942550"/>
                      <a:gd name="connsiteX8" fmla="*/ 5750518 w 6781108"/>
                      <a:gd name="connsiteY8" fmla="*/ 19380 h 2942550"/>
                      <a:gd name="connsiteX9" fmla="*/ 4243605 w 6781108"/>
                      <a:gd name="connsiteY9" fmla="*/ 686232 h 2942550"/>
                      <a:gd name="connsiteX10" fmla="*/ 2702051 w 6781108"/>
                      <a:gd name="connsiteY10" fmla="*/ 2323052 h 2942550"/>
                      <a:gd name="connsiteX11" fmla="*/ 1896632 w 6781108"/>
                      <a:gd name="connsiteY11" fmla="*/ 2842676 h 2942550"/>
                      <a:gd name="connsiteX12" fmla="*/ 978627 w 6781108"/>
                      <a:gd name="connsiteY12" fmla="*/ 2773393 h 2942550"/>
                      <a:gd name="connsiteX13" fmla="*/ 51963 w 6781108"/>
                      <a:gd name="connsiteY13" fmla="*/ 2037258 h 2942550"/>
                      <a:gd name="connsiteX14" fmla="*/ 8660 w 6781108"/>
                      <a:gd name="connsiteY14" fmla="*/ 1993955 h 2942550"/>
                      <a:gd name="connsiteX15" fmla="*/ 0 w 6781108"/>
                      <a:gd name="connsiteY15" fmla="*/ 2054578 h 2942550"/>
                      <a:gd name="connsiteX16" fmla="*/ 684173 w 6781108"/>
                      <a:gd name="connsiteY16" fmla="*/ 2643487 h 2942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81108" h="2942550">
                        <a:moveTo>
                          <a:pt x="684173" y="2643487"/>
                        </a:moveTo>
                        <a:cubicBezTo>
                          <a:pt x="900684" y="2790714"/>
                          <a:pt x="1143175" y="2911960"/>
                          <a:pt x="1411648" y="2937941"/>
                        </a:cubicBezTo>
                        <a:cubicBezTo>
                          <a:pt x="1680121" y="2963922"/>
                          <a:pt x="1948594" y="2877318"/>
                          <a:pt x="2182426" y="2747412"/>
                        </a:cubicBezTo>
                        <a:cubicBezTo>
                          <a:pt x="2779994" y="2409656"/>
                          <a:pt x="3230336" y="1838068"/>
                          <a:pt x="3680678" y="1327103"/>
                        </a:cubicBezTo>
                        <a:cubicBezTo>
                          <a:pt x="3931830" y="1049970"/>
                          <a:pt x="4182982" y="772836"/>
                          <a:pt x="4468776" y="530345"/>
                        </a:cubicBezTo>
                        <a:cubicBezTo>
                          <a:pt x="4711268" y="322495"/>
                          <a:pt x="4988401" y="131965"/>
                          <a:pt x="5308837" y="54022"/>
                        </a:cubicBezTo>
                        <a:cubicBezTo>
                          <a:pt x="5871764" y="-75885"/>
                          <a:pt x="6382728" y="287853"/>
                          <a:pt x="6781108" y="668911"/>
                        </a:cubicBezTo>
                        <a:lnTo>
                          <a:pt x="6781108" y="616949"/>
                        </a:lnTo>
                        <a:cubicBezTo>
                          <a:pt x="6486654" y="339815"/>
                          <a:pt x="6148897" y="97324"/>
                          <a:pt x="5750518" y="19380"/>
                        </a:cubicBezTo>
                        <a:cubicBezTo>
                          <a:pt x="5161610" y="-93206"/>
                          <a:pt x="4641984" y="305174"/>
                          <a:pt x="4243605" y="686232"/>
                        </a:cubicBezTo>
                        <a:cubicBezTo>
                          <a:pt x="3697999" y="1205857"/>
                          <a:pt x="3256317" y="1820747"/>
                          <a:pt x="2702051" y="2323052"/>
                        </a:cubicBezTo>
                        <a:cubicBezTo>
                          <a:pt x="2468219" y="2539562"/>
                          <a:pt x="2199746" y="2738752"/>
                          <a:pt x="1896632" y="2842676"/>
                        </a:cubicBezTo>
                        <a:cubicBezTo>
                          <a:pt x="1584857" y="2946602"/>
                          <a:pt x="1273082" y="2911960"/>
                          <a:pt x="978627" y="2773393"/>
                        </a:cubicBezTo>
                        <a:cubicBezTo>
                          <a:pt x="623550" y="2600185"/>
                          <a:pt x="320436" y="2314391"/>
                          <a:pt x="51963" y="2037258"/>
                        </a:cubicBezTo>
                        <a:cubicBezTo>
                          <a:pt x="34642" y="2019937"/>
                          <a:pt x="25981" y="2002616"/>
                          <a:pt x="8660" y="1993955"/>
                        </a:cubicBezTo>
                        <a:lnTo>
                          <a:pt x="0" y="2054578"/>
                        </a:lnTo>
                        <a:cubicBezTo>
                          <a:pt x="207850" y="2271089"/>
                          <a:pt x="433021" y="2478939"/>
                          <a:pt x="684173" y="2643487"/>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900" name="Graphic 1">
                  <a:extLst>
                    <a:ext uri="{FF2B5EF4-FFF2-40B4-BE49-F238E27FC236}">
                      <a16:creationId xmlns="" xmlns:a16="http://schemas.microsoft.com/office/drawing/2014/main" id="{C15BC139-A076-436C-B2A1-5A59F05DC847}"/>
                    </a:ext>
                  </a:extLst>
                </p:cNvPr>
                <p:cNvGrpSpPr/>
                <p:nvPr/>
              </p:nvGrpSpPr>
              <p:grpSpPr>
                <a:xfrm>
                  <a:off x="-659126" y="2251869"/>
                  <a:ext cx="6763786" cy="2932974"/>
                  <a:chOff x="-659126" y="2251869"/>
                  <a:chExt cx="6763786" cy="2932974"/>
                </a:xfrm>
                <a:grpFill/>
              </p:grpSpPr>
              <p:sp>
                <p:nvSpPr>
                  <p:cNvPr id="949" name="Freeform: Shape 948">
                    <a:extLst>
                      <a:ext uri="{FF2B5EF4-FFF2-40B4-BE49-F238E27FC236}">
                        <a16:creationId xmlns="" xmlns:a16="http://schemas.microsoft.com/office/drawing/2014/main" id="{B1AB5164-BCA1-4F67-AADB-366A34413156}"/>
                      </a:ext>
                    </a:extLst>
                  </p:cNvPr>
                  <p:cNvSpPr/>
                  <p:nvPr/>
                </p:nvSpPr>
                <p:spPr>
                  <a:xfrm>
                    <a:off x="-659126" y="3146124"/>
                    <a:ext cx="86604" cy="51962"/>
                  </a:xfrm>
                  <a:custGeom>
                    <a:avLst/>
                    <a:gdLst>
                      <a:gd name="connsiteX0" fmla="*/ 0 w 86604"/>
                      <a:gd name="connsiteY0" fmla="*/ 0 h 51962"/>
                      <a:gd name="connsiteX1" fmla="*/ 0 w 86604"/>
                      <a:gd name="connsiteY1" fmla="*/ 51963 h 51962"/>
                      <a:gd name="connsiteX2" fmla="*/ 0 w 86604"/>
                      <a:gd name="connsiteY2" fmla="*/ 51963 h 51962"/>
                      <a:gd name="connsiteX3" fmla="*/ 0 w 86604"/>
                      <a:gd name="connsiteY3" fmla="*/ 0 h 51962"/>
                    </a:gdLst>
                    <a:ahLst/>
                    <a:cxnLst>
                      <a:cxn ang="0">
                        <a:pos x="connsiteX0" y="connsiteY0"/>
                      </a:cxn>
                      <a:cxn ang="0">
                        <a:pos x="connsiteX1" y="connsiteY1"/>
                      </a:cxn>
                      <a:cxn ang="0">
                        <a:pos x="connsiteX2" y="connsiteY2"/>
                      </a:cxn>
                      <a:cxn ang="0">
                        <a:pos x="connsiteX3" y="connsiteY3"/>
                      </a:cxn>
                    </a:cxnLst>
                    <a:rect l="l" t="t" r="r" b="b"/>
                    <a:pathLst>
                      <a:path w="86604" h="51962">
                        <a:moveTo>
                          <a:pt x="0" y="0"/>
                        </a:moveTo>
                        <a:lnTo>
                          <a:pt x="0" y="51963"/>
                        </a:lnTo>
                        <a:lnTo>
                          <a:pt x="0" y="51963"/>
                        </a:lnTo>
                        <a:lnTo>
                          <a:pt x="0" y="0"/>
                        </a:ln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950" name="Freeform: Shape 949">
                    <a:extLst>
                      <a:ext uri="{FF2B5EF4-FFF2-40B4-BE49-F238E27FC236}">
                        <a16:creationId xmlns="" xmlns:a16="http://schemas.microsoft.com/office/drawing/2014/main" id="{2A7B9FAB-E82C-43D4-9863-3BCBE2A3A082}"/>
                      </a:ext>
                    </a:extLst>
                  </p:cNvPr>
                  <p:cNvSpPr/>
                  <p:nvPr/>
                </p:nvSpPr>
                <p:spPr>
                  <a:xfrm>
                    <a:off x="-659126" y="2251869"/>
                    <a:ext cx="6763786" cy="2932974"/>
                  </a:xfrm>
                  <a:custGeom>
                    <a:avLst/>
                    <a:gdLst>
                      <a:gd name="connsiteX0" fmla="*/ 536946 w 6763786"/>
                      <a:gd name="connsiteY0" fmla="*/ 443914 h 2932974"/>
                      <a:gd name="connsiteX1" fmla="*/ 1377007 w 6763786"/>
                      <a:gd name="connsiteY1" fmla="*/ 36874 h 2932974"/>
                      <a:gd name="connsiteX2" fmla="*/ 2286351 w 6763786"/>
                      <a:gd name="connsiteY2" fmla="*/ 296687 h 2932974"/>
                      <a:gd name="connsiteX3" fmla="*/ 3862547 w 6763786"/>
                      <a:gd name="connsiteY3" fmla="*/ 1872883 h 2932974"/>
                      <a:gd name="connsiteX4" fmla="*/ 5317497 w 6763786"/>
                      <a:gd name="connsiteY4" fmla="*/ 2912133 h 2932974"/>
                      <a:gd name="connsiteX5" fmla="*/ 6763787 w 6763786"/>
                      <a:gd name="connsiteY5" fmla="*/ 2305904 h 2932974"/>
                      <a:gd name="connsiteX6" fmla="*/ 6763787 w 6763786"/>
                      <a:gd name="connsiteY6" fmla="*/ 2253941 h 2932974"/>
                      <a:gd name="connsiteX7" fmla="*/ 6607900 w 6763786"/>
                      <a:gd name="connsiteY7" fmla="*/ 2392508 h 2932974"/>
                      <a:gd name="connsiteX8" fmla="*/ 5767839 w 6763786"/>
                      <a:gd name="connsiteY8" fmla="*/ 2868831 h 2932974"/>
                      <a:gd name="connsiteX9" fmla="*/ 4070397 w 6763786"/>
                      <a:gd name="connsiteY9" fmla="*/ 2028770 h 2932974"/>
                      <a:gd name="connsiteX10" fmla="*/ 2554824 w 6763786"/>
                      <a:gd name="connsiteY10" fmla="*/ 443914 h 2932974"/>
                      <a:gd name="connsiteX11" fmla="*/ 1065232 w 6763786"/>
                      <a:gd name="connsiteY11" fmla="*/ 88837 h 2932974"/>
                      <a:gd name="connsiteX12" fmla="*/ 216510 w 6763786"/>
                      <a:gd name="connsiteY12" fmla="*/ 677745 h 2932974"/>
                      <a:gd name="connsiteX13" fmla="*/ 0 w 6763786"/>
                      <a:gd name="connsiteY13" fmla="*/ 894256 h 2932974"/>
                      <a:gd name="connsiteX14" fmla="*/ 0 w 6763786"/>
                      <a:gd name="connsiteY14" fmla="*/ 946218 h 2932974"/>
                      <a:gd name="connsiteX15" fmla="*/ 536946 w 6763786"/>
                      <a:gd name="connsiteY15" fmla="*/ 443914 h 2932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63786" h="2932974">
                        <a:moveTo>
                          <a:pt x="536946" y="443914"/>
                        </a:moveTo>
                        <a:cubicBezTo>
                          <a:pt x="779438" y="253385"/>
                          <a:pt x="1065232" y="80176"/>
                          <a:pt x="1377007" y="36874"/>
                        </a:cubicBezTo>
                        <a:cubicBezTo>
                          <a:pt x="1706103" y="-6428"/>
                          <a:pt x="2017878" y="123478"/>
                          <a:pt x="2286351" y="296687"/>
                        </a:cubicBezTo>
                        <a:cubicBezTo>
                          <a:pt x="2909901" y="712387"/>
                          <a:pt x="3368903" y="1335937"/>
                          <a:pt x="3862547" y="1872883"/>
                        </a:cubicBezTo>
                        <a:cubicBezTo>
                          <a:pt x="4252266" y="2297244"/>
                          <a:pt x="4728589" y="2799548"/>
                          <a:pt x="5317497" y="2912133"/>
                        </a:cubicBezTo>
                        <a:cubicBezTo>
                          <a:pt x="5871764" y="3024719"/>
                          <a:pt x="6374068" y="2660981"/>
                          <a:pt x="6763787" y="2305904"/>
                        </a:cubicBezTo>
                        <a:lnTo>
                          <a:pt x="6763787" y="2253941"/>
                        </a:lnTo>
                        <a:cubicBezTo>
                          <a:pt x="6711825" y="2305904"/>
                          <a:pt x="6659862" y="2349206"/>
                          <a:pt x="6607900" y="2392508"/>
                        </a:cubicBezTo>
                        <a:cubicBezTo>
                          <a:pt x="6365408" y="2600358"/>
                          <a:pt x="6088275" y="2790887"/>
                          <a:pt x="5767839" y="2868831"/>
                        </a:cubicBezTo>
                        <a:cubicBezTo>
                          <a:pt x="5100987" y="3033379"/>
                          <a:pt x="4503418" y="2470452"/>
                          <a:pt x="4070397" y="2028770"/>
                        </a:cubicBezTo>
                        <a:cubicBezTo>
                          <a:pt x="3559432" y="1509145"/>
                          <a:pt x="3126411" y="902916"/>
                          <a:pt x="2554824" y="443914"/>
                        </a:cubicBezTo>
                        <a:cubicBezTo>
                          <a:pt x="2121803" y="97497"/>
                          <a:pt x="1610838" y="-136334"/>
                          <a:pt x="1065232" y="88837"/>
                        </a:cubicBezTo>
                        <a:cubicBezTo>
                          <a:pt x="736136" y="218743"/>
                          <a:pt x="467663" y="443914"/>
                          <a:pt x="216510" y="677745"/>
                        </a:cubicBezTo>
                        <a:cubicBezTo>
                          <a:pt x="138567" y="747029"/>
                          <a:pt x="69283" y="824972"/>
                          <a:pt x="0" y="894256"/>
                        </a:cubicBezTo>
                        <a:lnTo>
                          <a:pt x="0" y="946218"/>
                        </a:lnTo>
                        <a:cubicBezTo>
                          <a:pt x="173208" y="773010"/>
                          <a:pt x="346417" y="599801"/>
                          <a:pt x="536946" y="443914"/>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901" name="Graphic 1">
                  <a:extLst>
                    <a:ext uri="{FF2B5EF4-FFF2-40B4-BE49-F238E27FC236}">
                      <a16:creationId xmlns="" xmlns:a16="http://schemas.microsoft.com/office/drawing/2014/main" id="{1A623C16-D3AD-4398-8595-4169D5EBAD36}"/>
                    </a:ext>
                  </a:extLst>
                </p:cNvPr>
                <p:cNvGrpSpPr/>
                <p:nvPr/>
              </p:nvGrpSpPr>
              <p:grpSpPr>
                <a:xfrm>
                  <a:off x="-607163" y="2839471"/>
                  <a:ext cx="259812" cy="1756483"/>
                  <a:chOff x="-607163" y="2839471"/>
                  <a:chExt cx="259812" cy="1756483"/>
                </a:xfrm>
                <a:grpFill/>
              </p:grpSpPr>
              <p:sp>
                <p:nvSpPr>
                  <p:cNvPr id="946" name="Freeform: Shape 945">
                    <a:extLst>
                      <a:ext uri="{FF2B5EF4-FFF2-40B4-BE49-F238E27FC236}">
                        <a16:creationId xmlns="" xmlns:a16="http://schemas.microsoft.com/office/drawing/2014/main" id="{68F120CE-C027-4125-A19E-D58BC25177A1}"/>
                      </a:ext>
                    </a:extLst>
                  </p:cNvPr>
                  <p:cNvSpPr/>
                  <p:nvPr/>
                </p:nvSpPr>
                <p:spPr>
                  <a:xfrm>
                    <a:off x="-494578" y="2936109"/>
                    <a:ext cx="34641" cy="1554545"/>
                  </a:xfrm>
                  <a:custGeom>
                    <a:avLst/>
                    <a:gdLst>
                      <a:gd name="connsiteX0" fmla="*/ 0 w 34641"/>
                      <a:gd name="connsiteY0" fmla="*/ 19486 h 1554545"/>
                      <a:gd name="connsiteX1" fmla="*/ 0 w 34641"/>
                      <a:gd name="connsiteY1" fmla="*/ 1535059 h 1554545"/>
                      <a:gd name="connsiteX2" fmla="*/ 34642 w 34641"/>
                      <a:gd name="connsiteY2" fmla="*/ 1535059 h 1554545"/>
                      <a:gd name="connsiteX3" fmla="*/ 34642 w 34641"/>
                      <a:gd name="connsiteY3" fmla="*/ 19486 h 1554545"/>
                      <a:gd name="connsiteX4" fmla="*/ 0 w 34641"/>
                      <a:gd name="connsiteY4" fmla="*/ 19486 h 1554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41" h="1554545">
                        <a:moveTo>
                          <a:pt x="0" y="19486"/>
                        </a:moveTo>
                        <a:cubicBezTo>
                          <a:pt x="0" y="521790"/>
                          <a:pt x="0" y="1032755"/>
                          <a:pt x="0" y="1535059"/>
                        </a:cubicBezTo>
                        <a:cubicBezTo>
                          <a:pt x="0" y="1561041"/>
                          <a:pt x="34642" y="1561041"/>
                          <a:pt x="34642" y="1535059"/>
                        </a:cubicBezTo>
                        <a:cubicBezTo>
                          <a:pt x="34642" y="1032755"/>
                          <a:pt x="34642" y="521790"/>
                          <a:pt x="34642" y="19486"/>
                        </a:cubicBezTo>
                        <a:cubicBezTo>
                          <a:pt x="34642" y="-6495"/>
                          <a:pt x="0" y="-6495"/>
                          <a:pt x="0" y="19486"/>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947" name="Freeform: Shape 946">
                    <a:extLst>
                      <a:ext uri="{FF2B5EF4-FFF2-40B4-BE49-F238E27FC236}">
                        <a16:creationId xmlns="" xmlns:a16="http://schemas.microsoft.com/office/drawing/2014/main" id="{2C0B8287-4FB0-4F12-ADAE-C67E7670D5AC}"/>
                      </a:ext>
                    </a:extLst>
                  </p:cNvPr>
                  <p:cNvSpPr/>
                  <p:nvPr/>
                </p:nvSpPr>
                <p:spPr>
                  <a:xfrm>
                    <a:off x="-607163" y="4306553"/>
                    <a:ext cx="259812" cy="289400"/>
                  </a:xfrm>
                  <a:custGeom>
                    <a:avLst/>
                    <a:gdLst>
                      <a:gd name="connsiteX0" fmla="*/ 129906 w 259812"/>
                      <a:gd name="connsiteY0" fmla="*/ 78011 h 289400"/>
                      <a:gd name="connsiteX1" fmla="*/ 0 w 259812"/>
                      <a:gd name="connsiteY1" fmla="*/ 8728 h 289400"/>
                      <a:gd name="connsiteX2" fmla="*/ 129906 w 259812"/>
                      <a:gd name="connsiteY2" fmla="*/ 207917 h 289400"/>
                      <a:gd name="connsiteX3" fmla="*/ 259813 w 259812"/>
                      <a:gd name="connsiteY3" fmla="*/ 268540 h 289400"/>
                      <a:gd name="connsiteX4" fmla="*/ 129906 w 259812"/>
                      <a:gd name="connsiteY4" fmla="*/ 78011 h 289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2" h="289400">
                        <a:moveTo>
                          <a:pt x="129906" y="78011"/>
                        </a:moveTo>
                        <a:cubicBezTo>
                          <a:pt x="60623" y="17388"/>
                          <a:pt x="0" y="-17254"/>
                          <a:pt x="0" y="8728"/>
                        </a:cubicBezTo>
                        <a:cubicBezTo>
                          <a:pt x="0" y="34709"/>
                          <a:pt x="60623" y="129974"/>
                          <a:pt x="129906" y="207917"/>
                        </a:cubicBezTo>
                        <a:cubicBezTo>
                          <a:pt x="199190" y="285861"/>
                          <a:pt x="259813" y="311843"/>
                          <a:pt x="259813" y="268540"/>
                        </a:cubicBezTo>
                        <a:cubicBezTo>
                          <a:pt x="259813" y="225238"/>
                          <a:pt x="199190" y="138634"/>
                          <a:pt x="129906" y="78011"/>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948" name="Freeform: Shape 947">
                    <a:extLst>
                      <a:ext uri="{FF2B5EF4-FFF2-40B4-BE49-F238E27FC236}">
                        <a16:creationId xmlns="" xmlns:a16="http://schemas.microsoft.com/office/drawing/2014/main" id="{A4BDBEA2-ABE5-4F78-9781-E9C84EF130E7}"/>
                      </a:ext>
                    </a:extLst>
                  </p:cNvPr>
                  <p:cNvSpPr/>
                  <p:nvPr/>
                </p:nvSpPr>
                <p:spPr>
                  <a:xfrm>
                    <a:off x="-607163" y="2839471"/>
                    <a:ext cx="259812" cy="290555"/>
                  </a:xfrm>
                  <a:custGeom>
                    <a:avLst/>
                    <a:gdLst>
                      <a:gd name="connsiteX0" fmla="*/ 129906 w 259812"/>
                      <a:gd name="connsiteY0" fmla="*/ 81483 h 290555"/>
                      <a:gd name="connsiteX1" fmla="*/ 0 w 259812"/>
                      <a:gd name="connsiteY1" fmla="*/ 280673 h 290555"/>
                      <a:gd name="connsiteX2" fmla="*/ 129906 w 259812"/>
                      <a:gd name="connsiteY2" fmla="*/ 211389 h 290555"/>
                      <a:gd name="connsiteX3" fmla="*/ 259813 w 259812"/>
                      <a:gd name="connsiteY3" fmla="*/ 20860 h 290555"/>
                      <a:gd name="connsiteX4" fmla="*/ 129906 w 259812"/>
                      <a:gd name="connsiteY4" fmla="*/ 81483 h 290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2" h="290555">
                        <a:moveTo>
                          <a:pt x="129906" y="81483"/>
                        </a:moveTo>
                        <a:cubicBezTo>
                          <a:pt x="51963" y="159427"/>
                          <a:pt x="0" y="246031"/>
                          <a:pt x="0" y="280673"/>
                        </a:cubicBezTo>
                        <a:cubicBezTo>
                          <a:pt x="0" y="306654"/>
                          <a:pt x="60623" y="280673"/>
                          <a:pt x="129906" y="211389"/>
                        </a:cubicBezTo>
                        <a:cubicBezTo>
                          <a:pt x="199190" y="150766"/>
                          <a:pt x="259813" y="64162"/>
                          <a:pt x="259813" y="20860"/>
                        </a:cubicBezTo>
                        <a:cubicBezTo>
                          <a:pt x="259813" y="-22442"/>
                          <a:pt x="199190" y="3539"/>
                          <a:pt x="129906" y="81483"/>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902" name="Graphic 1">
                  <a:extLst>
                    <a:ext uri="{FF2B5EF4-FFF2-40B4-BE49-F238E27FC236}">
                      <a16:creationId xmlns="" xmlns:a16="http://schemas.microsoft.com/office/drawing/2014/main" id="{CB8057B6-AC71-40CB-85A6-FAD4F165EE75}"/>
                    </a:ext>
                  </a:extLst>
                </p:cNvPr>
                <p:cNvGrpSpPr/>
                <p:nvPr/>
              </p:nvGrpSpPr>
              <p:grpSpPr>
                <a:xfrm>
                  <a:off x="-9594" y="2362455"/>
                  <a:ext cx="259812" cy="2708162"/>
                  <a:chOff x="-9594" y="2362455"/>
                  <a:chExt cx="259812" cy="2708162"/>
                </a:xfrm>
                <a:grpFill/>
              </p:grpSpPr>
              <p:sp>
                <p:nvSpPr>
                  <p:cNvPr id="943" name="Freeform: Shape 942">
                    <a:extLst>
                      <a:ext uri="{FF2B5EF4-FFF2-40B4-BE49-F238E27FC236}">
                        <a16:creationId xmlns="" xmlns:a16="http://schemas.microsoft.com/office/drawing/2014/main" id="{FA61CBD7-6FB3-4B2C-B616-36BC6857812F}"/>
                      </a:ext>
                    </a:extLst>
                  </p:cNvPr>
                  <p:cNvSpPr/>
                  <p:nvPr/>
                </p:nvSpPr>
                <p:spPr>
                  <a:xfrm>
                    <a:off x="94330" y="2425145"/>
                    <a:ext cx="35786" cy="2559153"/>
                  </a:xfrm>
                  <a:custGeom>
                    <a:avLst/>
                    <a:gdLst>
                      <a:gd name="connsiteX0" fmla="*/ 0 w 35786"/>
                      <a:gd name="connsiteY0" fmla="*/ 19486 h 2559153"/>
                      <a:gd name="connsiteX1" fmla="*/ 0 w 35786"/>
                      <a:gd name="connsiteY1" fmla="*/ 2539668 h 2559153"/>
                      <a:gd name="connsiteX2" fmla="*/ 34642 w 35786"/>
                      <a:gd name="connsiteY2" fmla="*/ 2539668 h 2559153"/>
                      <a:gd name="connsiteX3" fmla="*/ 34642 w 35786"/>
                      <a:gd name="connsiteY3" fmla="*/ 19486 h 2559153"/>
                      <a:gd name="connsiteX4" fmla="*/ 0 w 35786"/>
                      <a:gd name="connsiteY4" fmla="*/ 19486 h 2559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86" h="2559153">
                        <a:moveTo>
                          <a:pt x="0" y="19486"/>
                        </a:moveTo>
                        <a:cubicBezTo>
                          <a:pt x="0" y="859547"/>
                          <a:pt x="0" y="1699607"/>
                          <a:pt x="0" y="2539668"/>
                        </a:cubicBezTo>
                        <a:cubicBezTo>
                          <a:pt x="0" y="2565649"/>
                          <a:pt x="34642" y="2565649"/>
                          <a:pt x="34642" y="2539668"/>
                        </a:cubicBezTo>
                        <a:cubicBezTo>
                          <a:pt x="34642" y="1699607"/>
                          <a:pt x="34642" y="859547"/>
                          <a:pt x="34642" y="19486"/>
                        </a:cubicBezTo>
                        <a:cubicBezTo>
                          <a:pt x="43302" y="-6495"/>
                          <a:pt x="0" y="-6495"/>
                          <a:pt x="0" y="19486"/>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944" name="Freeform: Shape 943">
                    <a:extLst>
                      <a:ext uri="{FF2B5EF4-FFF2-40B4-BE49-F238E27FC236}">
                        <a16:creationId xmlns="" xmlns:a16="http://schemas.microsoft.com/office/drawing/2014/main" id="{00664FDF-3F84-498F-AAB9-CCE8B0B895F3}"/>
                      </a:ext>
                    </a:extLst>
                  </p:cNvPr>
                  <p:cNvSpPr/>
                  <p:nvPr/>
                </p:nvSpPr>
                <p:spPr>
                  <a:xfrm>
                    <a:off x="-9594" y="4799182"/>
                    <a:ext cx="259812" cy="271435"/>
                  </a:xfrm>
                  <a:custGeom>
                    <a:avLst/>
                    <a:gdLst>
                      <a:gd name="connsiteX0" fmla="*/ 129906 w 259812"/>
                      <a:gd name="connsiteY0" fmla="*/ 27064 h 271435"/>
                      <a:gd name="connsiteX1" fmla="*/ 0 w 259812"/>
                      <a:gd name="connsiteY1" fmla="*/ 53045 h 271435"/>
                      <a:gd name="connsiteX2" fmla="*/ 129906 w 259812"/>
                      <a:gd name="connsiteY2" fmla="*/ 243574 h 271435"/>
                      <a:gd name="connsiteX3" fmla="*/ 259813 w 259812"/>
                      <a:gd name="connsiteY3" fmla="*/ 208933 h 271435"/>
                      <a:gd name="connsiteX4" fmla="*/ 129906 w 259812"/>
                      <a:gd name="connsiteY4" fmla="*/ 27064 h 271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2" h="271435">
                        <a:moveTo>
                          <a:pt x="129906" y="27064"/>
                        </a:moveTo>
                        <a:cubicBezTo>
                          <a:pt x="60623" y="-16238"/>
                          <a:pt x="0" y="-7578"/>
                          <a:pt x="0" y="53045"/>
                        </a:cubicBezTo>
                        <a:cubicBezTo>
                          <a:pt x="0" y="105008"/>
                          <a:pt x="51963" y="191612"/>
                          <a:pt x="129906" y="243574"/>
                        </a:cubicBezTo>
                        <a:cubicBezTo>
                          <a:pt x="199190" y="295537"/>
                          <a:pt x="259813" y="269556"/>
                          <a:pt x="259813" y="208933"/>
                        </a:cubicBezTo>
                        <a:cubicBezTo>
                          <a:pt x="251152" y="148310"/>
                          <a:pt x="199190" y="70366"/>
                          <a:pt x="129906" y="27064"/>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945" name="Freeform: Shape 944">
                    <a:extLst>
                      <a:ext uri="{FF2B5EF4-FFF2-40B4-BE49-F238E27FC236}">
                        <a16:creationId xmlns="" xmlns:a16="http://schemas.microsoft.com/office/drawing/2014/main" id="{3F7B7EBD-2EA5-40E4-9BFE-8E39F9270497}"/>
                      </a:ext>
                    </a:extLst>
                  </p:cNvPr>
                  <p:cNvSpPr/>
                  <p:nvPr/>
                </p:nvSpPr>
                <p:spPr>
                  <a:xfrm>
                    <a:off x="-9594" y="2362455"/>
                    <a:ext cx="259812" cy="273787"/>
                  </a:xfrm>
                  <a:custGeom>
                    <a:avLst/>
                    <a:gdLst>
                      <a:gd name="connsiteX0" fmla="*/ 129906 w 259812"/>
                      <a:gd name="connsiteY0" fmla="*/ 30213 h 273787"/>
                      <a:gd name="connsiteX1" fmla="*/ 0 w 259812"/>
                      <a:gd name="connsiteY1" fmla="*/ 220743 h 273787"/>
                      <a:gd name="connsiteX2" fmla="*/ 129906 w 259812"/>
                      <a:gd name="connsiteY2" fmla="*/ 246724 h 273787"/>
                      <a:gd name="connsiteX3" fmla="*/ 259813 w 259812"/>
                      <a:gd name="connsiteY3" fmla="*/ 64855 h 273787"/>
                      <a:gd name="connsiteX4" fmla="*/ 129906 w 259812"/>
                      <a:gd name="connsiteY4" fmla="*/ 30213 h 273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2" h="273787">
                        <a:moveTo>
                          <a:pt x="129906" y="30213"/>
                        </a:moveTo>
                        <a:cubicBezTo>
                          <a:pt x="51963" y="82176"/>
                          <a:pt x="0" y="168780"/>
                          <a:pt x="0" y="220743"/>
                        </a:cubicBezTo>
                        <a:cubicBezTo>
                          <a:pt x="0" y="281365"/>
                          <a:pt x="51963" y="290026"/>
                          <a:pt x="129906" y="246724"/>
                        </a:cubicBezTo>
                        <a:cubicBezTo>
                          <a:pt x="199190" y="203422"/>
                          <a:pt x="259813" y="125478"/>
                          <a:pt x="259813" y="64855"/>
                        </a:cubicBezTo>
                        <a:cubicBezTo>
                          <a:pt x="251152" y="-4428"/>
                          <a:pt x="199190" y="-21749"/>
                          <a:pt x="129906" y="30213"/>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903" name="Graphic 1">
                  <a:extLst>
                    <a:ext uri="{FF2B5EF4-FFF2-40B4-BE49-F238E27FC236}">
                      <a16:creationId xmlns="" xmlns:a16="http://schemas.microsoft.com/office/drawing/2014/main" id="{1B27C6A1-CF5A-4796-93A2-383837452D48}"/>
                    </a:ext>
                  </a:extLst>
                </p:cNvPr>
                <p:cNvGrpSpPr/>
                <p:nvPr/>
              </p:nvGrpSpPr>
              <p:grpSpPr>
                <a:xfrm>
                  <a:off x="579313" y="2140689"/>
                  <a:ext cx="259812" cy="3154047"/>
                  <a:chOff x="579313" y="2140689"/>
                  <a:chExt cx="259812" cy="3154047"/>
                </a:xfrm>
                <a:grpFill/>
              </p:grpSpPr>
              <p:sp>
                <p:nvSpPr>
                  <p:cNvPr id="940" name="Freeform: Shape 939">
                    <a:extLst>
                      <a:ext uri="{FF2B5EF4-FFF2-40B4-BE49-F238E27FC236}">
                        <a16:creationId xmlns="" xmlns:a16="http://schemas.microsoft.com/office/drawing/2014/main" id="{EA3E6FB0-50FC-40CA-AD01-959A55E6CEE0}"/>
                      </a:ext>
                    </a:extLst>
                  </p:cNvPr>
                  <p:cNvSpPr/>
                  <p:nvPr/>
                </p:nvSpPr>
                <p:spPr>
                  <a:xfrm>
                    <a:off x="691899" y="2189148"/>
                    <a:ext cx="34641" cy="3028981"/>
                  </a:xfrm>
                  <a:custGeom>
                    <a:avLst/>
                    <a:gdLst>
                      <a:gd name="connsiteX0" fmla="*/ 0 w 34641"/>
                      <a:gd name="connsiteY0" fmla="*/ 12991 h 3028981"/>
                      <a:gd name="connsiteX1" fmla="*/ 0 w 34641"/>
                      <a:gd name="connsiteY1" fmla="*/ 3009496 h 3028981"/>
                      <a:gd name="connsiteX2" fmla="*/ 34642 w 34641"/>
                      <a:gd name="connsiteY2" fmla="*/ 3009496 h 3028981"/>
                      <a:gd name="connsiteX3" fmla="*/ 34642 w 34641"/>
                      <a:gd name="connsiteY3" fmla="*/ 12991 h 3028981"/>
                      <a:gd name="connsiteX4" fmla="*/ 0 w 34641"/>
                      <a:gd name="connsiteY4" fmla="*/ 12991 h 3028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41" h="3028981">
                        <a:moveTo>
                          <a:pt x="0" y="12991"/>
                        </a:moveTo>
                        <a:cubicBezTo>
                          <a:pt x="0" y="1008939"/>
                          <a:pt x="0" y="2004887"/>
                          <a:pt x="0" y="3009496"/>
                        </a:cubicBezTo>
                        <a:cubicBezTo>
                          <a:pt x="0" y="3035477"/>
                          <a:pt x="34642" y="3035477"/>
                          <a:pt x="34642" y="3009496"/>
                        </a:cubicBezTo>
                        <a:cubicBezTo>
                          <a:pt x="34642" y="2013547"/>
                          <a:pt x="34642" y="1008939"/>
                          <a:pt x="34642" y="12991"/>
                        </a:cubicBezTo>
                        <a:cubicBezTo>
                          <a:pt x="34642" y="-4330"/>
                          <a:pt x="0" y="-4330"/>
                          <a:pt x="0" y="12991"/>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941" name="Freeform: Shape 940">
                    <a:extLst>
                      <a:ext uri="{FF2B5EF4-FFF2-40B4-BE49-F238E27FC236}">
                        <a16:creationId xmlns="" xmlns:a16="http://schemas.microsoft.com/office/drawing/2014/main" id="{170B79A6-1C21-4A76-A790-9968ED64F7D3}"/>
                      </a:ext>
                    </a:extLst>
                  </p:cNvPr>
                  <p:cNvSpPr/>
                  <p:nvPr/>
                </p:nvSpPr>
                <p:spPr>
                  <a:xfrm>
                    <a:off x="579313" y="5032998"/>
                    <a:ext cx="259812" cy="261737"/>
                  </a:xfrm>
                  <a:custGeom>
                    <a:avLst/>
                    <a:gdLst>
                      <a:gd name="connsiteX0" fmla="*/ 129906 w 259812"/>
                      <a:gd name="connsiteY0" fmla="*/ 1098 h 261737"/>
                      <a:gd name="connsiteX1" fmla="*/ 0 w 259812"/>
                      <a:gd name="connsiteY1" fmla="*/ 105023 h 261737"/>
                      <a:gd name="connsiteX2" fmla="*/ 129906 w 259812"/>
                      <a:gd name="connsiteY2" fmla="*/ 260911 h 261737"/>
                      <a:gd name="connsiteX3" fmla="*/ 259812 w 259812"/>
                      <a:gd name="connsiteY3" fmla="*/ 139665 h 261737"/>
                      <a:gd name="connsiteX4" fmla="*/ 129906 w 259812"/>
                      <a:gd name="connsiteY4" fmla="*/ 1098 h 261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2" h="261737">
                        <a:moveTo>
                          <a:pt x="129906" y="1098"/>
                        </a:moveTo>
                        <a:cubicBezTo>
                          <a:pt x="60623" y="-7562"/>
                          <a:pt x="0" y="35740"/>
                          <a:pt x="0" y="105023"/>
                        </a:cubicBezTo>
                        <a:cubicBezTo>
                          <a:pt x="0" y="174306"/>
                          <a:pt x="60623" y="243590"/>
                          <a:pt x="129906" y="260911"/>
                        </a:cubicBezTo>
                        <a:cubicBezTo>
                          <a:pt x="199190" y="269571"/>
                          <a:pt x="259812" y="208948"/>
                          <a:pt x="259812" y="139665"/>
                        </a:cubicBezTo>
                        <a:cubicBezTo>
                          <a:pt x="259812" y="70381"/>
                          <a:pt x="199190" y="9758"/>
                          <a:pt x="129906" y="1098"/>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942" name="Freeform: Shape 941">
                    <a:extLst>
                      <a:ext uri="{FF2B5EF4-FFF2-40B4-BE49-F238E27FC236}">
                        <a16:creationId xmlns="" xmlns:a16="http://schemas.microsoft.com/office/drawing/2014/main" id="{F27A878E-6253-4255-BFA0-8929985954EF}"/>
                      </a:ext>
                    </a:extLst>
                  </p:cNvPr>
                  <p:cNvSpPr/>
                  <p:nvPr/>
                </p:nvSpPr>
                <p:spPr>
                  <a:xfrm>
                    <a:off x="579313" y="2140689"/>
                    <a:ext cx="259812" cy="261737"/>
                  </a:xfrm>
                  <a:custGeom>
                    <a:avLst/>
                    <a:gdLst>
                      <a:gd name="connsiteX0" fmla="*/ 129906 w 259812"/>
                      <a:gd name="connsiteY0" fmla="*/ 827 h 261737"/>
                      <a:gd name="connsiteX1" fmla="*/ 0 w 259812"/>
                      <a:gd name="connsiteY1" fmla="*/ 156715 h 261737"/>
                      <a:gd name="connsiteX2" fmla="*/ 129906 w 259812"/>
                      <a:gd name="connsiteY2" fmla="*/ 260640 h 261737"/>
                      <a:gd name="connsiteX3" fmla="*/ 259812 w 259812"/>
                      <a:gd name="connsiteY3" fmla="*/ 122073 h 261737"/>
                      <a:gd name="connsiteX4" fmla="*/ 129906 w 259812"/>
                      <a:gd name="connsiteY4" fmla="*/ 827 h 261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2" h="261737">
                        <a:moveTo>
                          <a:pt x="129906" y="827"/>
                        </a:moveTo>
                        <a:cubicBezTo>
                          <a:pt x="60623" y="9488"/>
                          <a:pt x="0" y="87432"/>
                          <a:pt x="0" y="156715"/>
                        </a:cubicBezTo>
                        <a:cubicBezTo>
                          <a:pt x="0" y="225998"/>
                          <a:pt x="60623" y="269300"/>
                          <a:pt x="129906" y="260640"/>
                        </a:cubicBezTo>
                        <a:cubicBezTo>
                          <a:pt x="199190" y="251980"/>
                          <a:pt x="259812" y="191357"/>
                          <a:pt x="259812" y="122073"/>
                        </a:cubicBezTo>
                        <a:cubicBezTo>
                          <a:pt x="259812" y="52790"/>
                          <a:pt x="199190" y="-7833"/>
                          <a:pt x="129906" y="827"/>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904" name="Graphic 1">
                  <a:extLst>
                    <a:ext uri="{FF2B5EF4-FFF2-40B4-BE49-F238E27FC236}">
                      <a16:creationId xmlns="" xmlns:a16="http://schemas.microsoft.com/office/drawing/2014/main" id="{84DA1C00-0FB0-49EA-AEE8-8BC28390BB4C}"/>
                    </a:ext>
                  </a:extLst>
                </p:cNvPr>
                <p:cNvGrpSpPr/>
                <p:nvPr/>
              </p:nvGrpSpPr>
              <p:grpSpPr>
                <a:xfrm>
                  <a:off x="1176882" y="2219494"/>
                  <a:ext cx="259812" cy="2996436"/>
                  <a:chOff x="1176882" y="2219494"/>
                  <a:chExt cx="259812" cy="2996436"/>
                </a:xfrm>
                <a:grpFill/>
              </p:grpSpPr>
              <p:sp>
                <p:nvSpPr>
                  <p:cNvPr id="937" name="Freeform: Shape 936">
                    <a:extLst>
                      <a:ext uri="{FF2B5EF4-FFF2-40B4-BE49-F238E27FC236}">
                        <a16:creationId xmlns="" xmlns:a16="http://schemas.microsoft.com/office/drawing/2014/main" id="{3BDD3F5A-6197-49AD-AC6C-8DD3E519A82C}"/>
                      </a:ext>
                    </a:extLst>
                  </p:cNvPr>
                  <p:cNvSpPr/>
                  <p:nvPr/>
                </p:nvSpPr>
                <p:spPr>
                  <a:xfrm>
                    <a:off x="1289468" y="2269257"/>
                    <a:ext cx="34641" cy="2870928"/>
                  </a:xfrm>
                  <a:custGeom>
                    <a:avLst/>
                    <a:gdLst>
                      <a:gd name="connsiteX0" fmla="*/ 0 w 34641"/>
                      <a:gd name="connsiteY0" fmla="*/ 19486 h 2870928"/>
                      <a:gd name="connsiteX1" fmla="*/ 0 w 34641"/>
                      <a:gd name="connsiteY1" fmla="*/ 2851443 h 2870928"/>
                      <a:gd name="connsiteX2" fmla="*/ 34642 w 34641"/>
                      <a:gd name="connsiteY2" fmla="*/ 2851443 h 2870928"/>
                      <a:gd name="connsiteX3" fmla="*/ 34642 w 34641"/>
                      <a:gd name="connsiteY3" fmla="*/ 19486 h 2870928"/>
                      <a:gd name="connsiteX4" fmla="*/ 0 w 34641"/>
                      <a:gd name="connsiteY4" fmla="*/ 19486 h 2870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41" h="2870928">
                        <a:moveTo>
                          <a:pt x="0" y="19486"/>
                        </a:moveTo>
                        <a:cubicBezTo>
                          <a:pt x="0" y="963472"/>
                          <a:pt x="0" y="1907457"/>
                          <a:pt x="0" y="2851443"/>
                        </a:cubicBezTo>
                        <a:cubicBezTo>
                          <a:pt x="0" y="2877424"/>
                          <a:pt x="34642" y="2877424"/>
                          <a:pt x="34642" y="2851443"/>
                        </a:cubicBezTo>
                        <a:cubicBezTo>
                          <a:pt x="34642" y="1907457"/>
                          <a:pt x="34642" y="963472"/>
                          <a:pt x="34642" y="19486"/>
                        </a:cubicBezTo>
                        <a:cubicBezTo>
                          <a:pt x="34642" y="-6495"/>
                          <a:pt x="0" y="-6495"/>
                          <a:pt x="0" y="19486"/>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938" name="Freeform: Shape 937">
                    <a:extLst>
                      <a:ext uri="{FF2B5EF4-FFF2-40B4-BE49-F238E27FC236}">
                        <a16:creationId xmlns="" xmlns:a16="http://schemas.microsoft.com/office/drawing/2014/main" id="{345EE4FD-29BD-4DBF-AFF3-B11553EB5FA7}"/>
                      </a:ext>
                    </a:extLst>
                  </p:cNvPr>
                  <p:cNvSpPr/>
                  <p:nvPr/>
                </p:nvSpPr>
                <p:spPr>
                  <a:xfrm>
                    <a:off x="1176882" y="4954780"/>
                    <a:ext cx="259812" cy="261149"/>
                  </a:xfrm>
                  <a:custGeom>
                    <a:avLst/>
                    <a:gdLst>
                      <a:gd name="connsiteX0" fmla="*/ 129906 w 259812"/>
                      <a:gd name="connsiteY0" fmla="*/ 10032 h 261149"/>
                      <a:gd name="connsiteX1" fmla="*/ 0 w 259812"/>
                      <a:gd name="connsiteY1" fmla="*/ 174580 h 261149"/>
                      <a:gd name="connsiteX2" fmla="*/ 129906 w 259812"/>
                      <a:gd name="connsiteY2" fmla="*/ 252524 h 261149"/>
                      <a:gd name="connsiteX3" fmla="*/ 259813 w 259812"/>
                      <a:gd name="connsiteY3" fmla="*/ 70655 h 261149"/>
                      <a:gd name="connsiteX4" fmla="*/ 129906 w 259812"/>
                      <a:gd name="connsiteY4" fmla="*/ 10032 h 261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2" h="261149">
                        <a:moveTo>
                          <a:pt x="129906" y="10032"/>
                        </a:moveTo>
                        <a:cubicBezTo>
                          <a:pt x="60623" y="36013"/>
                          <a:pt x="0" y="105297"/>
                          <a:pt x="0" y="174580"/>
                        </a:cubicBezTo>
                        <a:cubicBezTo>
                          <a:pt x="0" y="243863"/>
                          <a:pt x="60623" y="278505"/>
                          <a:pt x="129906" y="252524"/>
                        </a:cubicBezTo>
                        <a:cubicBezTo>
                          <a:pt x="199190" y="217882"/>
                          <a:pt x="259813" y="139938"/>
                          <a:pt x="259813" y="70655"/>
                        </a:cubicBezTo>
                        <a:cubicBezTo>
                          <a:pt x="259813" y="10032"/>
                          <a:pt x="199190" y="-15949"/>
                          <a:pt x="129906" y="10032"/>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939" name="Freeform: Shape 938">
                    <a:extLst>
                      <a:ext uri="{FF2B5EF4-FFF2-40B4-BE49-F238E27FC236}">
                        <a16:creationId xmlns="" xmlns:a16="http://schemas.microsoft.com/office/drawing/2014/main" id="{D53C8BEC-B24F-4194-9A3C-7417263B6843}"/>
                      </a:ext>
                    </a:extLst>
                  </p:cNvPr>
                  <p:cNvSpPr/>
                  <p:nvPr/>
                </p:nvSpPr>
                <p:spPr>
                  <a:xfrm>
                    <a:off x="1176882" y="2219494"/>
                    <a:ext cx="259812" cy="261149"/>
                  </a:xfrm>
                  <a:custGeom>
                    <a:avLst/>
                    <a:gdLst>
                      <a:gd name="connsiteX0" fmla="*/ 129906 w 259812"/>
                      <a:gd name="connsiteY0" fmla="*/ 8626 h 261149"/>
                      <a:gd name="connsiteX1" fmla="*/ 0 w 259812"/>
                      <a:gd name="connsiteY1" fmla="*/ 86570 h 261149"/>
                      <a:gd name="connsiteX2" fmla="*/ 129906 w 259812"/>
                      <a:gd name="connsiteY2" fmla="*/ 251118 h 261149"/>
                      <a:gd name="connsiteX3" fmla="*/ 259813 w 259812"/>
                      <a:gd name="connsiteY3" fmla="*/ 190495 h 261149"/>
                      <a:gd name="connsiteX4" fmla="*/ 129906 w 259812"/>
                      <a:gd name="connsiteY4" fmla="*/ 8626 h 261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2" h="261149">
                        <a:moveTo>
                          <a:pt x="129906" y="8626"/>
                        </a:moveTo>
                        <a:cubicBezTo>
                          <a:pt x="60623" y="-17355"/>
                          <a:pt x="0" y="17287"/>
                          <a:pt x="0" y="86570"/>
                        </a:cubicBezTo>
                        <a:cubicBezTo>
                          <a:pt x="0" y="155853"/>
                          <a:pt x="60623" y="225137"/>
                          <a:pt x="129906" y="251118"/>
                        </a:cubicBezTo>
                        <a:cubicBezTo>
                          <a:pt x="199190" y="277099"/>
                          <a:pt x="259813" y="251118"/>
                          <a:pt x="259813" y="190495"/>
                        </a:cubicBezTo>
                        <a:cubicBezTo>
                          <a:pt x="259813" y="121212"/>
                          <a:pt x="199190" y="43268"/>
                          <a:pt x="129906" y="8626"/>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905" name="Graphic 1">
                  <a:extLst>
                    <a:ext uri="{FF2B5EF4-FFF2-40B4-BE49-F238E27FC236}">
                      <a16:creationId xmlns="" xmlns:a16="http://schemas.microsoft.com/office/drawing/2014/main" id="{3BD7DBF1-D48A-4736-9A20-84D67432C85E}"/>
                    </a:ext>
                  </a:extLst>
                </p:cNvPr>
                <p:cNvGrpSpPr/>
                <p:nvPr/>
              </p:nvGrpSpPr>
              <p:grpSpPr>
                <a:xfrm>
                  <a:off x="1774451" y="2579887"/>
                  <a:ext cx="259812" cy="2275650"/>
                  <a:chOff x="1774451" y="2579887"/>
                  <a:chExt cx="259812" cy="2275650"/>
                </a:xfrm>
                <a:grpFill/>
              </p:grpSpPr>
              <p:sp>
                <p:nvSpPr>
                  <p:cNvPr id="934" name="Freeform: Shape 933">
                    <a:extLst>
                      <a:ext uri="{FF2B5EF4-FFF2-40B4-BE49-F238E27FC236}">
                        <a16:creationId xmlns="" xmlns:a16="http://schemas.microsoft.com/office/drawing/2014/main" id="{8E9F73FC-84CC-4DEF-BBB0-AD1B05420239}"/>
                      </a:ext>
                    </a:extLst>
                  </p:cNvPr>
                  <p:cNvSpPr/>
                  <p:nvPr/>
                </p:nvSpPr>
                <p:spPr>
                  <a:xfrm>
                    <a:off x="1878376" y="2653404"/>
                    <a:ext cx="35786" cy="2105723"/>
                  </a:xfrm>
                  <a:custGeom>
                    <a:avLst/>
                    <a:gdLst>
                      <a:gd name="connsiteX0" fmla="*/ 0 w 35786"/>
                      <a:gd name="connsiteY0" fmla="*/ 16398 h 2105723"/>
                      <a:gd name="connsiteX1" fmla="*/ 0 w 35786"/>
                      <a:gd name="connsiteY1" fmla="*/ 2086238 h 2105723"/>
                      <a:gd name="connsiteX2" fmla="*/ 34642 w 35786"/>
                      <a:gd name="connsiteY2" fmla="*/ 2086238 h 2105723"/>
                      <a:gd name="connsiteX3" fmla="*/ 34642 w 35786"/>
                      <a:gd name="connsiteY3" fmla="*/ 16398 h 2105723"/>
                      <a:gd name="connsiteX4" fmla="*/ 0 w 35786"/>
                      <a:gd name="connsiteY4" fmla="*/ 16398 h 2105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86" h="2105723">
                        <a:moveTo>
                          <a:pt x="0" y="16398"/>
                        </a:moveTo>
                        <a:cubicBezTo>
                          <a:pt x="0" y="709231"/>
                          <a:pt x="0" y="1393404"/>
                          <a:pt x="0" y="2086238"/>
                        </a:cubicBezTo>
                        <a:cubicBezTo>
                          <a:pt x="0" y="2112219"/>
                          <a:pt x="34642" y="2112219"/>
                          <a:pt x="34642" y="2086238"/>
                        </a:cubicBezTo>
                        <a:cubicBezTo>
                          <a:pt x="34642" y="1393404"/>
                          <a:pt x="34642" y="709231"/>
                          <a:pt x="34642" y="16398"/>
                        </a:cubicBezTo>
                        <a:cubicBezTo>
                          <a:pt x="43302" y="-923"/>
                          <a:pt x="0" y="-9584"/>
                          <a:pt x="0" y="16398"/>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935" name="Freeform: Shape 934">
                    <a:extLst>
                      <a:ext uri="{FF2B5EF4-FFF2-40B4-BE49-F238E27FC236}">
                        <a16:creationId xmlns="" xmlns:a16="http://schemas.microsoft.com/office/drawing/2014/main" id="{B75D51D8-90DF-4277-B06D-A0B6115B35E1}"/>
                      </a:ext>
                    </a:extLst>
                  </p:cNvPr>
                  <p:cNvSpPr/>
                  <p:nvPr/>
                </p:nvSpPr>
                <p:spPr>
                  <a:xfrm>
                    <a:off x="1774451" y="4578361"/>
                    <a:ext cx="259812" cy="277176"/>
                  </a:xfrm>
                  <a:custGeom>
                    <a:avLst/>
                    <a:gdLst>
                      <a:gd name="connsiteX0" fmla="*/ 129906 w 259812"/>
                      <a:gd name="connsiteY0" fmla="*/ 48696 h 277176"/>
                      <a:gd name="connsiteX1" fmla="*/ 0 w 259812"/>
                      <a:gd name="connsiteY1" fmla="*/ 239225 h 277176"/>
                      <a:gd name="connsiteX2" fmla="*/ 129906 w 259812"/>
                      <a:gd name="connsiteY2" fmla="*/ 230564 h 277176"/>
                      <a:gd name="connsiteX3" fmla="*/ 259813 w 259812"/>
                      <a:gd name="connsiteY3" fmla="*/ 31375 h 277176"/>
                      <a:gd name="connsiteX4" fmla="*/ 129906 w 259812"/>
                      <a:gd name="connsiteY4" fmla="*/ 48696 h 277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2" h="277176">
                        <a:moveTo>
                          <a:pt x="129906" y="48696"/>
                        </a:moveTo>
                        <a:cubicBezTo>
                          <a:pt x="60623" y="100658"/>
                          <a:pt x="0" y="187262"/>
                          <a:pt x="0" y="239225"/>
                        </a:cubicBezTo>
                        <a:cubicBezTo>
                          <a:pt x="0" y="291187"/>
                          <a:pt x="60623" y="291187"/>
                          <a:pt x="129906" y="230564"/>
                        </a:cubicBezTo>
                        <a:cubicBezTo>
                          <a:pt x="199190" y="161281"/>
                          <a:pt x="259813" y="74677"/>
                          <a:pt x="259813" y="31375"/>
                        </a:cubicBezTo>
                        <a:cubicBezTo>
                          <a:pt x="259813" y="-20588"/>
                          <a:pt x="199190" y="-3267"/>
                          <a:pt x="129906" y="48696"/>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936" name="Freeform: Shape 935">
                    <a:extLst>
                      <a:ext uri="{FF2B5EF4-FFF2-40B4-BE49-F238E27FC236}">
                        <a16:creationId xmlns="" xmlns:a16="http://schemas.microsoft.com/office/drawing/2014/main" id="{81F83906-D8F8-4ABA-A295-3BCE1759899D}"/>
                      </a:ext>
                    </a:extLst>
                  </p:cNvPr>
                  <p:cNvSpPr/>
                  <p:nvPr/>
                </p:nvSpPr>
                <p:spPr>
                  <a:xfrm>
                    <a:off x="1774451" y="2579887"/>
                    <a:ext cx="259812" cy="279004"/>
                  </a:xfrm>
                  <a:custGeom>
                    <a:avLst/>
                    <a:gdLst>
                      <a:gd name="connsiteX0" fmla="*/ 129906 w 259812"/>
                      <a:gd name="connsiteY0" fmla="*/ 46612 h 279004"/>
                      <a:gd name="connsiteX1" fmla="*/ 0 w 259812"/>
                      <a:gd name="connsiteY1" fmla="*/ 37952 h 279004"/>
                      <a:gd name="connsiteX2" fmla="*/ 129906 w 259812"/>
                      <a:gd name="connsiteY2" fmla="*/ 228481 h 279004"/>
                      <a:gd name="connsiteX3" fmla="*/ 259813 w 259812"/>
                      <a:gd name="connsiteY3" fmla="*/ 254462 h 279004"/>
                      <a:gd name="connsiteX4" fmla="*/ 129906 w 259812"/>
                      <a:gd name="connsiteY4" fmla="*/ 46612 h 279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2" h="279004">
                        <a:moveTo>
                          <a:pt x="129906" y="46612"/>
                        </a:moveTo>
                        <a:cubicBezTo>
                          <a:pt x="60623" y="-14011"/>
                          <a:pt x="0" y="-14011"/>
                          <a:pt x="0" y="37952"/>
                        </a:cubicBezTo>
                        <a:cubicBezTo>
                          <a:pt x="0" y="89914"/>
                          <a:pt x="60623" y="176519"/>
                          <a:pt x="129906" y="228481"/>
                        </a:cubicBezTo>
                        <a:cubicBezTo>
                          <a:pt x="199190" y="280444"/>
                          <a:pt x="259813" y="297764"/>
                          <a:pt x="259813" y="254462"/>
                        </a:cubicBezTo>
                        <a:cubicBezTo>
                          <a:pt x="259813" y="211160"/>
                          <a:pt x="199190" y="115896"/>
                          <a:pt x="129906" y="46612"/>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906" name="Graphic 1">
                  <a:extLst>
                    <a:ext uri="{FF2B5EF4-FFF2-40B4-BE49-F238E27FC236}">
                      <a16:creationId xmlns="" xmlns:a16="http://schemas.microsoft.com/office/drawing/2014/main" id="{BFE3F1CA-A86F-4D2D-98C7-06ED4E36DF3B}"/>
                    </a:ext>
                  </a:extLst>
                </p:cNvPr>
                <p:cNvGrpSpPr/>
                <p:nvPr/>
              </p:nvGrpSpPr>
              <p:grpSpPr>
                <a:xfrm>
                  <a:off x="2363360" y="3155892"/>
                  <a:ext cx="259812" cy="1123575"/>
                  <a:chOff x="2363360" y="3155892"/>
                  <a:chExt cx="259812" cy="1123575"/>
                </a:xfrm>
                <a:grpFill/>
              </p:grpSpPr>
              <p:sp>
                <p:nvSpPr>
                  <p:cNvPr id="931" name="Freeform: Shape 930">
                    <a:extLst>
                      <a:ext uri="{FF2B5EF4-FFF2-40B4-BE49-F238E27FC236}">
                        <a16:creationId xmlns="" xmlns:a16="http://schemas.microsoft.com/office/drawing/2014/main" id="{FB41D730-5954-4A6E-B75A-F089B339561A}"/>
                      </a:ext>
                    </a:extLst>
                  </p:cNvPr>
                  <p:cNvSpPr/>
                  <p:nvPr/>
                </p:nvSpPr>
                <p:spPr>
                  <a:xfrm>
                    <a:off x="2475945" y="3259633"/>
                    <a:ext cx="35786" cy="901925"/>
                  </a:xfrm>
                  <a:custGeom>
                    <a:avLst/>
                    <a:gdLst>
                      <a:gd name="connsiteX0" fmla="*/ 0 w 35786"/>
                      <a:gd name="connsiteY0" fmla="*/ 16398 h 901925"/>
                      <a:gd name="connsiteX1" fmla="*/ 0 w 35786"/>
                      <a:gd name="connsiteY1" fmla="*/ 882440 h 901925"/>
                      <a:gd name="connsiteX2" fmla="*/ 34641 w 35786"/>
                      <a:gd name="connsiteY2" fmla="*/ 882440 h 901925"/>
                      <a:gd name="connsiteX3" fmla="*/ 34641 w 35786"/>
                      <a:gd name="connsiteY3" fmla="*/ 16398 h 901925"/>
                      <a:gd name="connsiteX4" fmla="*/ 0 w 35786"/>
                      <a:gd name="connsiteY4" fmla="*/ 16398 h 90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86" h="901925">
                        <a:moveTo>
                          <a:pt x="0" y="16398"/>
                        </a:moveTo>
                        <a:cubicBezTo>
                          <a:pt x="0" y="302191"/>
                          <a:pt x="0" y="596646"/>
                          <a:pt x="0" y="882440"/>
                        </a:cubicBezTo>
                        <a:cubicBezTo>
                          <a:pt x="0" y="908421"/>
                          <a:pt x="34641" y="908421"/>
                          <a:pt x="34641" y="882440"/>
                        </a:cubicBezTo>
                        <a:cubicBezTo>
                          <a:pt x="34641" y="596646"/>
                          <a:pt x="34641" y="302191"/>
                          <a:pt x="34641" y="16398"/>
                        </a:cubicBezTo>
                        <a:cubicBezTo>
                          <a:pt x="43302" y="-923"/>
                          <a:pt x="0" y="-9584"/>
                          <a:pt x="0" y="16398"/>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932" name="Freeform: Shape 931">
                    <a:extLst>
                      <a:ext uri="{FF2B5EF4-FFF2-40B4-BE49-F238E27FC236}">
                        <a16:creationId xmlns="" xmlns:a16="http://schemas.microsoft.com/office/drawing/2014/main" id="{6161E600-A70C-48B1-B60A-9F4017A7798D}"/>
                      </a:ext>
                    </a:extLst>
                  </p:cNvPr>
                  <p:cNvSpPr/>
                  <p:nvPr/>
                </p:nvSpPr>
                <p:spPr>
                  <a:xfrm>
                    <a:off x="2363360" y="3985241"/>
                    <a:ext cx="259812" cy="294226"/>
                  </a:xfrm>
                  <a:custGeom>
                    <a:avLst/>
                    <a:gdLst>
                      <a:gd name="connsiteX0" fmla="*/ 129906 w 259812"/>
                      <a:gd name="connsiteY0" fmla="*/ 113530 h 294226"/>
                      <a:gd name="connsiteX1" fmla="*/ 0 w 259812"/>
                      <a:gd name="connsiteY1" fmla="*/ 286738 h 294226"/>
                      <a:gd name="connsiteX2" fmla="*/ 129906 w 259812"/>
                      <a:gd name="connsiteY2" fmla="*/ 182813 h 294226"/>
                      <a:gd name="connsiteX3" fmla="*/ 259813 w 259812"/>
                      <a:gd name="connsiteY3" fmla="*/ 944 h 294226"/>
                      <a:gd name="connsiteX4" fmla="*/ 129906 w 259812"/>
                      <a:gd name="connsiteY4" fmla="*/ 113530 h 294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2" h="294226">
                        <a:moveTo>
                          <a:pt x="129906" y="113530"/>
                        </a:moveTo>
                        <a:cubicBezTo>
                          <a:pt x="60623" y="182813"/>
                          <a:pt x="0" y="260757"/>
                          <a:pt x="0" y="286738"/>
                        </a:cubicBezTo>
                        <a:cubicBezTo>
                          <a:pt x="0" y="312719"/>
                          <a:pt x="60623" y="269417"/>
                          <a:pt x="129906" y="182813"/>
                        </a:cubicBezTo>
                        <a:cubicBezTo>
                          <a:pt x="199190" y="96209"/>
                          <a:pt x="259813" y="18265"/>
                          <a:pt x="259813" y="944"/>
                        </a:cubicBezTo>
                        <a:cubicBezTo>
                          <a:pt x="259813" y="-7716"/>
                          <a:pt x="207850" y="44246"/>
                          <a:pt x="129906" y="113530"/>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933" name="Freeform: Shape 932">
                    <a:extLst>
                      <a:ext uri="{FF2B5EF4-FFF2-40B4-BE49-F238E27FC236}">
                        <a16:creationId xmlns="" xmlns:a16="http://schemas.microsoft.com/office/drawing/2014/main" id="{266F823E-7C62-40CA-BAC1-019EAD404F65}"/>
                      </a:ext>
                    </a:extLst>
                  </p:cNvPr>
                  <p:cNvSpPr/>
                  <p:nvPr/>
                </p:nvSpPr>
                <p:spPr>
                  <a:xfrm>
                    <a:off x="2363360" y="3155892"/>
                    <a:ext cx="259812" cy="288043"/>
                  </a:xfrm>
                  <a:custGeom>
                    <a:avLst/>
                    <a:gdLst>
                      <a:gd name="connsiteX0" fmla="*/ 0 w 259812"/>
                      <a:gd name="connsiteY0" fmla="*/ 7553 h 288043"/>
                      <a:gd name="connsiteX1" fmla="*/ 129906 w 259812"/>
                      <a:gd name="connsiteY1" fmla="*/ 180762 h 288043"/>
                      <a:gd name="connsiteX2" fmla="*/ 259813 w 259812"/>
                      <a:gd name="connsiteY2" fmla="*/ 284687 h 288043"/>
                      <a:gd name="connsiteX3" fmla="*/ 129906 w 259812"/>
                      <a:gd name="connsiteY3" fmla="*/ 102818 h 288043"/>
                      <a:gd name="connsiteX4" fmla="*/ 0 w 259812"/>
                      <a:gd name="connsiteY4" fmla="*/ 7553 h 288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2" h="288043">
                        <a:moveTo>
                          <a:pt x="0" y="7553"/>
                        </a:moveTo>
                        <a:cubicBezTo>
                          <a:pt x="0" y="33535"/>
                          <a:pt x="60623" y="111478"/>
                          <a:pt x="129906" y="180762"/>
                        </a:cubicBezTo>
                        <a:cubicBezTo>
                          <a:pt x="199190" y="250045"/>
                          <a:pt x="259813" y="302008"/>
                          <a:pt x="259813" y="284687"/>
                        </a:cubicBezTo>
                        <a:cubicBezTo>
                          <a:pt x="259813" y="267366"/>
                          <a:pt x="199190" y="189422"/>
                          <a:pt x="129906" y="102818"/>
                        </a:cubicBezTo>
                        <a:cubicBezTo>
                          <a:pt x="60623" y="24874"/>
                          <a:pt x="0" y="-18428"/>
                          <a:pt x="0" y="7553"/>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907" name="Graphic 1">
                  <a:extLst>
                    <a:ext uri="{FF2B5EF4-FFF2-40B4-BE49-F238E27FC236}">
                      <a16:creationId xmlns="" xmlns:a16="http://schemas.microsoft.com/office/drawing/2014/main" id="{994FB4CF-910F-4157-99CF-CAA058690A2D}"/>
                    </a:ext>
                  </a:extLst>
                </p:cNvPr>
                <p:cNvGrpSpPr/>
                <p:nvPr/>
              </p:nvGrpSpPr>
              <p:grpSpPr>
                <a:xfrm>
                  <a:off x="2960928" y="3316014"/>
                  <a:ext cx="259812" cy="794735"/>
                  <a:chOff x="2960928" y="3316014"/>
                  <a:chExt cx="259812" cy="794735"/>
                </a:xfrm>
                <a:grpFill/>
              </p:grpSpPr>
              <p:sp>
                <p:nvSpPr>
                  <p:cNvPr id="928" name="Freeform: Shape 927">
                    <a:extLst>
                      <a:ext uri="{FF2B5EF4-FFF2-40B4-BE49-F238E27FC236}">
                        <a16:creationId xmlns="" xmlns:a16="http://schemas.microsoft.com/office/drawing/2014/main" id="{BCF869DF-C7C7-403F-8EBC-039E11900878}"/>
                      </a:ext>
                    </a:extLst>
                  </p:cNvPr>
                  <p:cNvSpPr/>
                  <p:nvPr/>
                </p:nvSpPr>
                <p:spPr>
                  <a:xfrm>
                    <a:off x="3073514" y="3441502"/>
                    <a:ext cx="34641" cy="555508"/>
                  </a:xfrm>
                  <a:custGeom>
                    <a:avLst/>
                    <a:gdLst>
                      <a:gd name="connsiteX0" fmla="*/ 0 w 34641"/>
                      <a:gd name="connsiteY0" fmla="*/ 16398 h 555508"/>
                      <a:gd name="connsiteX1" fmla="*/ 0 w 34641"/>
                      <a:gd name="connsiteY1" fmla="*/ 536023 h 555508"/>
                      <a:gd name="connsiteX2" fmla="*/ 34642 w 34641"/>
                      <a:gd name="connsiteY2" fmla="*/ 536023 h 555508"/>
                      <a:gd name="connsiteX3" fmla="*/ 34642 w 34641"/>
                      <a:gd name="connsiteY3" fmla="*/ 16398 h 555508"/>
                      <a:gd name="connsiteX4" fmla="*/ 0 w 34641"/>
                      <a:gd name="connsiteY4" fmla="*/ 16398 h 555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41" h="555508">
                        <a:moveTo>
                          <a:pt x="0" y="16398"/>
                        </a:moveTo>
                        <a:cubicBezTo>
                          <a:pt x="0" y="189606"/>
                          <a:pt x="0" y="362814"/>
                          <a:pt x="0" y="536023"/>
                        </a:cubicBezTo>
                        <a:cubicBezTo>
                          <a:pt x="0" y="562004"/>
                          <a:pt x="34642" y="562004"/>
                          <a:pt x="34642" y="536023"/>
                        </a:cubicBezTo>
                        <a:cubicBezTo>
                          <a:pt x="34642" y="362814"/>
                          <a:pt x="34642" y="189606"/>
                          <a:pt x="34642" y="16398"/>
                        </a:cubicBezTo>
                        <a:cubicBezTo>
                          <a:pt x="34642" y="-923"/>
                          <a:pt x="0" y="-9584"/>
                          <a:pt x="0" y="16398"/>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929" name="Freeform: Shape 928">
                    <a:extLst>
                      <a:ext uri="{FF2B5EF4-FFF2-40B4-BE49-F238E27FC236}">
                        <a16:creationId xmlns="" xmlns:a16="http://schemas.microsoft.com/office/drawing/2014/main" id="{50255EA2-7CDA-42B0-B78B-4744621D7CFD}"/>
                      </a:ext>
                    </a:extLst>
                  </p:cNvPr>
                  <p:cNvSpPr/>
                  <p:nvPr/>
                </p:nvSpPr>
                <p:spPr>
                  <a:xfrm>
                    <a:off x="2960928" y="3316014"/>
                    <a:ext cx="259812" cy="289939"/>
                  </a:xfrm>
                  <a:custGeom>
                    <a:avLst/>
                    <a:gdLst>
                      <a:gd name="connsiteX0" fmla="*/ 129906 w 259812"/>
                      <a:gd name="connsiteY0" fmla="*/ 124565 h 289939"/>
                      <a:gd name="connsiteX1" fmla="*/ 0 w 259812"/>
                      <a:gd name="connsiteY1" fmla="*/ 289113 h 289939"/>
                      <a:gd name="connsiteX2" fmla="*/ 129906 w 259812"/>
                      <a:gd name="connsiteY2" fmla="*/ 167867 h 289939"/>
                      <a:gd name="connsiteX3" fmla="*/ 259813 w 259812"/>
                      <a:gd name="connsiteY3" fmla="*/ 3319 h 289939"/>
                      <a:gd name="connsiteX4" fmla="*/ 129906 w 259812"/>
                      <a:gd name="connsiteY4" fmla="*/ 124565 h 289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2" h="289939">
                        <a:moveTo>
                          <a:pt x="129906" y="124565"/>
                        </a:moveTo>
                        <a:cubicBezTo>
                          <a:pt x="60623" y="211169"/>
                          <a:pt x="0" y="289113"/>
                          <a:pt x="0" y="289113"/>
                        </a:cubicBezTo>
                        <a:cubicBezTo>
                          <a:pt x="0" y="297773"/>
                          <a:pt x="60623" y="237150"/>
                          <a:pt x="129906" y="167867"/>
                        </a:cubicBezTo>
                        <a:cubicBezTo>
                          <a:pt x="199190" y="98583"/>
                          <a:pt x="259813" y="20640"/>
                          <a:pt x="259813" y="3319"/>
                        </a:cubicBezTo>
                        <a:cubicBezTo>
                          <a:pt x="259813" y="-14002"/>
                          <a:pt x="199190" y="37960"/>
                          <a:pt x="129906" y="124565"/>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930" name="Freeform: Shape 929">
                    <a:extLst>
                      <a:ext uri="{FF2B5EF4-FFF2-40B4-BE49-F238E27FC236}">
                        <a16:creationId xmlns="" xmlns:a16="http://schemas.microsoft.com/office/drawing/2014/main" id="{B4133D2A-30CE-4C08-B4A1-E6BA148E7CAF}"/>
                      </a:ext>
                    </a:extLst>
                  </p:cNvPr>
                  <p:cNvSpPr/>
                  <p:nvPr/>
                </p:nvSpPr>
                <p:spPr>
                  <a:xfrm>
                    <a:off x="2960928" y="3821637"/>
                    <a:ext cx="259812" cy="289112"/>
                  </a:xfrm>
                  <a:custGeom>
                    <a:avLst/>
                    <a:gdLst>
                      <a:gd name="connsiteX0" fmla="*/ 0 w 259812"/>
                      <a:gd name="connsiteY0" fmla="*/ 0 h 289112"/>
                      <a:gd name="connsiteX1" fmla="*/ 129906 w 259812"/>
                      <a:gd name="connsiteY1" fmla="*/ 164548 h 289112"/>
                      <a:gd name="connsiteX2" fmla="*/ 259813 w 259812"/>
                      <a:gd name="connsiteY2" fmla="*/ 285794 h 289112"/>
                      <a:gd name="connsiteX3" fmla="*/ 129906 w 259812"/>
                      <a:gd name="connsiteY3" fmla="*/ 121246 h 289112"/>
                      <a:gd name="connsiteX4" fmla="*/ 0 w 259812"/>
                      <a:gd name="connsiteY4" fmla="*/ 0 h 289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2" h="289112">
                        <a:moveTo>
                          <a:pt x="0" y="0"/>
                        </a:moveTo>
                        <a:cubicBezTo>
                          <a:pt x="0" y="8660"/>
                          <a:pt x="60623" y="77944"/>
                          <a:pt x="129906" y="164548"/>
                        </a:cubicBezTo>
                        <a:cubicBezTo>
                          <a:pt x="199190" y="251152"/>
                          <a:pt x="259813" y="303115"/>
                          <a:pt x="259813" y="285794"/>
                        </a:cubicBezTo>
                        <a:cubicBezTo>
                          <a:pt x="259813" y="268473"/>
                          <a:pt x="199190" y="190529"/>
                          <a:pt x="129906" y="121246"/>
                        </a:cubicBezTo>
                        <a:cubicBezTo>
                          <a:pt x="60623" y="51963"/>
                          <a:pt x="0" y="0"/>
                          <a:pt x="0" y="0"/>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908" name="Graphic 1">
                  <a:extLst>
                    <a:ext uri="{FF2B5EF4-FFF2-40B4-BE49-F238E27FC236}">
                      <a16:creationId xmlns="" xmlns:a16="http://schemas.microsoft.com/office/drawing/2014/main" id="{39DCC77A-E682-43F8-B9BE-97908A542E91}"/>
                    </a:ext>
                  </a:extLst>
                </p:cNvPr>
                <p:cNvGrpSpPr/>
                <p:nvPr/>
              </p:nvGrpSpPr>
              <p:grpSpPr>
                <a:xfrm>
                  <a:off x="3558497" y="2708872"/>
                  <a:ext cx="259812" cy="2017681"/>
                  <a:chOff x="3558497" y="2708872"/>
                  <a:chExt cx="259812" cy="2017681"/>
                </a:xfrm>
                <a:grpFill/>
              </p:grpSpPr>
              <p:sp>
                <p:nvSpPr>
                  <p:cNvPr id="925" name="Freeform: Shape 924">
                    <a:extLst>
                      <a:ext uri="{FF2B5EF4-FFF2-40B4-BE49-F238E27FC236}">
                        <a16:creationId xmlns="" xmlns:a16="http://schemas.microsoft.com/office/drawing/2014/main" id="{F51475D9-0DD2-4CEF-A070-E5F9104A8F01}"/>
                      </a:ext>
                    </a:extLst>
                  </p:cNvPr>
                  <p:cNvSpPr/>
                  <p:nvPr/>
                </p:nvSpPr>
                <p:spPr>
                  <a:xfrm>
                    <a:off x="3671083" y="2809291"/>
                    <a:ext cx="34641" cy="1828590"/>
                  </a:xfrm>
                  <a:custGeom>
                    <a:avLst/>
                    <a:gdLst>
                      <a:gd name="connsiteX0" fmla="*/ 0 w 34641"/>
                      <a:gd name="connsiteY0" fmla="*/ 16398 h 1828590"/>
                      <a:gd name="connsiteX1" fmla="*/ 0 w 34641"/>
                      <a:gd name="connsiteY1" fmla="*/ 1809104 h 1828590"/>
                      <a:gd name="connsiteX2" fmla="*/ 34642 w 34641"/>
                      <a:gd name="connsiteY2" fmla="*/ 1809104 h 1828590"/>
                      <a:gd name="connsiteX3" fmla="*/ 34642 w 34641"/>
                      <a:gd name="connsiteY3" fmla="*/ 16398 h 1828590"/>
                      <a:gd name="connsiteX4" fmla="*/ 0 w 34641"/>
                      <a:gd name="connsiteY4" fmla="*/ 16398 h 1828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41" h="1828590">
                        <a:moveTo>
                          <a:pt x="0" y="16398"/>
                        </a:moveTo>
                        <a:cubicBezTo>
                          <a:pt x="0" y="613966"/>
                          <a:pt x="0" y="1211535"/>
                          <a:pt x="0" y="1809104"/>
                        </a:cubicBezTo>
                        <a:cubicBezTo>
                          <a:pt x="0" y="1835086"/>
                          <a:pt x="34642" y="1835086"/>
                          <a:pt x="34642" y="1809104"/>
                        </a:cubicBezTo>
                        <a:cubicBezTo>
                          <a:pt x="34642" y="1211535"/>
                          <a:pt x="34642" y="613966"/>
                          <a:pt x="34642" y="16398"/>
                        </a:cubicBezTo>
                        <a:cubicBezTo>
                          <a:pt x="34642" y="-923"/>
                          <a:pt x="0" y="-9584"/>
                          <a:pt x="0" y="16398"/>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926" name="Freeform: Shape 925">
                    <a:extLst>
                      <a:ext uri="{FF2B5EF4-FFF2-40B4-BE49-F238E27FC236}">
                        <a16:creationId xmlns="" xmlns:a16="http://schemas.microsoft.com/office/drawing/2014/main" id="{2AA52C6A-EA65-47E4-8850-C19BEEB02058}"/>
                      </a:ext>
                    </a:extLst>
                  </p:cNvPr>
                  <p:cNvSpPr/>
                  <p:nvPr/>
                </p:nvSpPr>
                <p:spPr>
                  <a:xfrm>
                    <a:off x="3558497" y="2708872"/>
                    <a:ext cx="259812" cy="281700"/>
                  </a:xfrm>
                  <a:custGeom>
                    <a:avLst/>
                    <a:gdLst>
                      <a:gd name="connsiteX0" fmla="*/ 129906 w 259812"/>
                      <a:gd name="connsiteY0" fmla="*/ 64855 h 281700"/>
                      <a:gd name="connsiteX1" fmla="*/ 0 w 259812"/>
                      <a:gd name="connsiteY1" fmla="*/ 264045 h 281700"/>
                      <a:gd name="connsiteX2" fmla="*/ 129906 w 259812"/>
                      <a:gd name="connsiteY2" fmla="*/ 220743 h 281700"/>
                      <a:gd name="connsiteX3" fmla="*/ 259813 w 259812"/>
                      <a:gd name="connsiteY3" fmla="*/ 30213 h 281700"/>
                      <a:gd name="connsiteX4" fmla="*/ 129906 w 259812"/>
                      <a:gd name="connsiteY4" fmla="*/ 64855 h 281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2" h="281700">
                        <a:moveTo>
                          <a:pt x="129906" y="64855"/>
                        </a:moveTo>
                        <a:cubicBezTo>
                          <a:pt x="60623" y="134138"/>
                          <a:pt x="0" y="229403"/>
                          <a:pt x="0" y="264045"/>
                        </a:cubicBezTo>
                        <a:cubicBezTo>
                          <a:pt x="0" y="298686"/>
                          <a:pt x="60623" y="281365"/>
                          <a:pt x="129906" y="220743"/>
                        </a:cubicBezTo>
                        <a:cubicBezTo>
                          <a:pt x="199190" y="160120"/>
                          <a:pt x="259813" y="73515"/>
                          <a:pt x="259813" y="30213"/>
                        </a:cubicBezTo>
                        <a:cubicBezTo>
                          <a:pt x="259813" y="-21749"/>
                          <a:pt x="199190" y="-4428"/>
                          <a:pt x="129906" y="64855"/>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927" name="Freeform: Shape 926">
                    <a:extLst>
                      <a:ext uri="{FF2B5EF4-FFF2-40B4-BE49-F238E27FC236}">
                        <a16:creationId xmlns="" xmlns:a16="http://schemas.microsoft.com/office/drawing/2014/main" id="{D309B371-0F1D-4F34-AF39-61A052090419}"/>
                      </a:ext>
                    </a:extLst>
                  </p:cNvPr>
                  <p:cNvSpPr/>
                  <p:nvPr/>
                </p:nvSpPr>
                <p:spPr>
                  <a:xfrm>
                    <a:off x="3558497" y="4444852"/>
                    <a:ext cx="259812" cy="281700"/>
                  </a:xfrm>
                  <a:custGeom>
                    <a:avLst/>
                    <a:gdLst>
                      <a:gd name="connsiteX0" fmla="*/ 129906 w 259812"/>
                      <a:gd name="connsiteY0" fmla="*/ 60958 h 281700"/>
                      <a:gd name="connsiteX1" fmla="*/ 0 w 259812"/>
                      <a:gd name="connsiteY1" fmla="*/ 17656 h 281700"/>
                      <a:gd name="connsiteX2" fmla="*/ 129906 w 259812"/>
                      <a:gd name="connsiteY2" fmla="*/ 216845 h 281700"/>
                      <a:gd name="connsiteX3" fmla="*/ 259813 w 259812"/>
                      <a:gd name="connsiteY3" fmla="*/ 251487 h 281700"/>
                      <a:gd name="connsiteX4" fmla="*/ 129906 w 259812"/>
                      <a:gd name="connsiteY4" fmla="*/ 60958 h 281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2" h="281700">
                        <a:moveTo>
                          <a:pt x="129906" y="60958"/>
                        </a:moveTo>
                        <a:cubicBezTo>
                          <a:pt x="60623" y="335"/>
                          <a:pt x="0" y="-16986"/>
                          <a:pt x="0" y="17656"/>
                        </a:cubicBezTo>
                        <a:cubicBezTo>
                          <a:pt x="0" y="52297"/>
                          <a:pt x="60623" y="147562"/>
                          <a:pt x="129906" y="216845"/>
                        </a:cubicBezTo>
                        <a:cubicBezTo>
                          <a:pt x="199190" y="286129"/>
                          <a:pt x="259813" y="303450"/>
                          <a:pt x="259813" y="251487"/>
                        </a:cubicBezTo>
                        <a:cubicBezTo>
                          <a:pt x="259813" y="208185"/>
                          <a:pt x="199190" y="121581"/>
                          <a:pt x="129906" y="60958"/>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909" name="Graphic 1">
                  <a:extLst>
                    <a:ext uri="{FF2B5EF4-FFF2-40B4-BE49-F238E27FC236}">
                      <a16:creationId xmlns="" xmlns:a16="http://schemas.microsoft.com/office/drawing/2014/main" id="{1EE57040-1517-49A2-B0A5-437F507E6D6C}"/>
                    </a:ext>
                  </a:extLst>
                </p:cNvPr>
                <p:cNvGrpSpPr/>
                <p:nvPr/>
              </p:nvGrpSpPr>
              <p:grpSpPr>
                <a:xfrm>
                  <a:off x="4147406" y="2285204"/>
                  <a:ext cx="259812" cy="2872164"/>
                  <a:chOff x="4147406" y="2285204"/>
                  <a:chExt cx="259812" cy="2872164"/>
                </a:xfrm>
                <a:grpFill/>
              </p:grpSpPr>
              <p:sp>
                <p:nvSpPr>
                  <p:cNvPr id="922" name="Freeform: Shape 921">
                    <a:extLst>
                      <a:ext uri="{FF2B5EF4-FFF2-40B4-BE49-F238E27FC236}">
                        <a16:creationId xmlns="" xmlns:a16="http://schemas.microsoft.com/office/drawing/2014/main" id="{672A3876-8019-41BF-B3D1-DFF00788086A}"/>
                      </a:ext>
                    </a:extLst>
                  </p:cNvPr>
                  <p:cNvSpPr/>
                  <p:nvPr/>
                </p:nvSpPr>
                <p:spPr>
                  <a:xfrm>
                    <a:off x="4259991" y="2364522"/>
                    <a:ext cx="35786" cy="2732362"/>
                  </a:xfrm>
                  <a:custGeom>
                    <a:avLst/>
                    <a:gdLst>
                      <a:gd name="connsiteX0" fmla="*/ 0 w 35786"/>
                      <a:gd name="connsiteY0" fmla="*/ 19486 h 2732362"/>
                      <a:gd name="connsiteX1" fmla="*/ 0 w 35786"/>
                      <a:gd name="connsiteY1" fmla="*/ 2712876 h 2732362"/>
                      <a:gd name="connsiteX2" fmla="*/ 34642 w 35786"/>
                      <a:gd name="connsiteY2" fmla="*/ 2712876 h 2732362"/>
                      <a:gd name="connsiteX3" fmla="*/ 34642 w 35786"/>
                      <a:gd name="connsiteY3" fmla="*/ 19486 h 2732362"/>
                      <a:gd name="connsiteX4" fmla="*/ 0 w 35786"/>
                      <a:gd name="connsiteY4" fmla="*/ 19486 h 2732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86" h="2732362">
                        <a:moveTo>
                          <a:pt x="0" y="19486"/>
                        </a:moveTo>
                        <a:cubicBezTo>
                          <a:pt x="0" y="920170"/>
                          <a:pt x="0" y="1812193"/>
                          <a:pt x="0" y="2712876"/>
                        </a:cubicBezTo>
                        <a:cubicBezTo>
                          <a:pt x="0" y="2738858"/>
                          <a:pt x="34642" y="2738858"/>
                          <a:pt x="34642" y="2712876"/>
                        </a:cubicBezTo>
                        <a:cubicBezTo>
                          <a:pt x="34642" y="1812193"/>
                          <a:pt x="34642" y="920170"/>
                          <a:pt x="34642" y="19486"/>
                        </a:cubicBezTo>
                        <a:cubicBezTo>
                          <a:pt x="43302" y="-6495"/>
                          <a:pt x="0" y="-6495"/>
                          <a:pt x="0" y="19486"/>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923" name="Freeform: Shape 922">
                    <a:extLst>
                      <a:ext uri="{FF2B5EF4-FFF2-40B4-BE49-F238E27FC236}">
                        <a16:creationId xmlns="" xmlns:a16="http://schemas.microsoft.com/office/drawing/2014/main" id="{C595AB07-E305-4AD7-9134-7108159D3312}"/>
                      </a:ext>
                    </a:extLst>
                  </p:cNvPr>
                  <p:cNvSpPr/>
                  <p:nvPr/>
                </p:nvSpPr>
                <p:spPr>
                  <a:xfrm>
                    <a:off x="4147406" y="2285204"/>
                    <a:ext cx="259812" cy="272347"/>
                  </a:xfrm>
                  <a:custGeom>
                    <a:avLst/>
                    <a:gdLst>
                      <a:gd name="connsiteX0" fmla="*/ 129906 w 259812"/>
                      <a:gd name="connsiteY0" fmla="*/ 20860 h 272347"/>
                      <a:gd name="connsiteX1" fmla="*/ 0 w 259812"/>
                      <a:gd name="connsiteY1" fmla="*/ 211389 h 272347"/>
                      <a:gd name="connsiteX2" fmla="*/ 129906 w 259812"/>
                      <a:gd name="connsiteY2" fmla="*/ 254691 h 272347"/>
                      <a:gd name="connsiteX3" fmla="*/ 259813 w 259812"/>
                      <a:gd name="connsiteY3" fmla="*/ 81483 h 272347"/>
                      <a:gd name="connsiteX4" fmla="*/ 129906 w 259812"/>
                      <a:gd name="connsiteY4" fmla="*/ 20860 h 272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2" h="272347">
                        <a:moveTo>
                          <a:pt x="129906" y="20860"/>
                        </a:moveTo>
                        <a:cubicBezTo>
                          <a:pt x="60623" y="64162"/>
                          <a:pt x="0" y="150766"/>
                          <a:pt x="0" y="211389"/>
                        </a:cubicBezTo>
                        <a:cubicBezTo>
                          <a:pt x="0" y="272012"/>
                          <a:pt x="60623" y="289333"/>
                          <a:pt x="129906" y="254691"/>
                        </a:cubicBezTo>
                        <a:cubicBezTo>
                          <a:pt x="199190" y="220050"/>
                          <a:pt x="259813" y="142106"/>
                          <a:pt x="259813" y="81483"/>
                        </a:cubicBezTo>
                        <a:cubicBezTo>
                          <a:pt x="259813" y="3539"/>
                          <a:pt x="207850" y="-22442"/>
                          <a:pt x="129906" y="20860"/>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924" name="Freeform: Shape 923">
                    <a:extLst>
                      <a:ext uri="{FF2B5EF4-FFF2-40B4-BE49-F238E27FC236}">
                        <a16:creationId xmlns="" xmlns:a16="http://schemas.microsoft.com/office/drawing/2014/main" id="{A79BD701-AB36-4F7A-9015-E0DC00B65929}"/>
                      </a:ext>
                    </a:extLst>
                  </p:cNvPr>
                  <p:cNvSpPr/>
                  <p:nvPr/>
                </p:nvSpPr>
                <p:spPr>
                  <a:xfrm>
                    <a:off x="4147406" y="4886534"/>
                    <a:ext cx="259812" cy="270834"/>
                  </a:xfrm>
                  <a:custGeom>
                    <a:avLst/>
                    <a:gdLst>
                      <a:gd name="connsiteX0" fmla="*/ 129906 w 259812"/>
                      <a:gd name="connsiteY0" fmla="*/ 17656 h 270834"/>
                      <a:gd name="connsiteX1" fmla="*/ 0 w 259812"/>
                      <a:gd name="connsiteY1" fmla="*/ 60958 h 270834"/>
                      <a:gd name="connsiteX2" fmla="*/ 129906 w 259812"/>
                      <a:gd name="connsiteY2" fmla="*/ 251487 h 270834"/>
                      <a:gd name="connsiteX3" fmla="*/ 259813 w 259812"/>
                      <a:gd name="connsiteY3" fmla="*/ 199524 h 270834"/>
                      <a:gd name="connsiteX4" fmla="*/ 129906 w 259812"/>
                      <a:gd name="connsiteY4" fmla="*/ 17656 h 270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2" h="270834">
                        <a:moveTo>
                          <a:pt x="129906" y="17656"/>
                        </a:moveTo>
                        <a:cubicBezTo>
                          <a:pt x="60623" y="-16986"/>
                          <a:pt x="0" y="335"/>
                          <a:pt x="0" y="60958"/>
                        </a:cubicBezTo>
                        <a:cubicBezTo>
                          <a:pt x="0" y="121581"/>
                          <a:pt x="60623" y="208185"/>
                          <a:pt x="129906" y="251487"/>
                        </a:cubicBezTo>
                        <a:cubicBezTo>
                          <a:pt x="199190" y="294789"/>
                          <a:pt x="259813" y="260147"/>
                          <a:pt x="259813" y="199524"/>
                        </a:cubicBezTo>
                        <a:cubicBezTo>
                          <a:pt x="259813" y="121581"/>
                          <a:pt x="207850" y="43637"/>
                          <a:pt x="129906" y="17656"/>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910" name="Graphic 1">
                  <a:extLst>
                    <a:ext uri="{FF2B5EF4-FFF2-40B4-BE49-F238E27FC236}">
                      <a16:creationId xmlns="" xmlns:a16="http://schemas.microsoft.com/office/drawing/2014/main" id="{4ADFF499-9B9D-4D20-A226-2C4CB48E2594}"/>
                    </a:ext>
                  </a:extLst>
                </p:cNvPr>
                <p:cNvGrpSpPr/>
                <p:nvPr/>
              </p:nvGrpSpPr>
              <p:grpSpPr>
                <a:xfrm>
                  <a:off x="4744975" y="2132856"/>
                  <a:ext cx="259812" cy="3169713"/>
                  <a:chOff x="4744975" y="2132856"/>
                  <a:chExt cx="259812" cy="3169713"/>
                </a:xfrm>
                <a:grpFill/>
              </p:grpSpPr>
              <p:sp>
                <p:nvSpPr>
                  <p:cNvPr id="919" name="Freeform: Shape 918">
                    <a:extLst>
                      <a:ext uri="{FF2B5EF4-FFF2-40B4-BE49-F238E27FC236}">
                        <a16:creationId xmlns="" xmlns:a16="http://schemas.microsoft.com/office/drawing/2014/main" id="{E0CCA3AE-F5F1-4A3D-8C39-F2778ED51232}"/>
                      </a:ext>
                    </a:extLst>
                  </p:cNvPr>
                  <p:cNvSpPr/>
                  <p:nvPr/>
                </p:nvSpPr>
                <p:spPr>
                  <a:xfrm>
                    <a:off x="4857560" y="2203062"/>
                    <a:ext cx="34641" cy="3049709"/>
                  </a:xfrm>
                  <a:custGeom>
                    <a:avLst/>
                    <a:gdLst>
                      <a:gd name="connsiteX0" fmla="*/ 0 w 34641"/>
                      <a:gd name="connsiteY0" fmla="*/ 16398 h 3049709"/>
                      <a:gd name="connsiteX1" fmla="*/ 0 w 34641"/>
                      <a:gd name="connsiteY1" fmla="*/ 3030223 h 3049709"/>
                      <a:gd name="connsiteX2" fmla="*/ 34641 w 34641"/>
                      <a:gd name="connsiteY2" fmla="*/ 3030223 h 3049709"/>
                      <a:gd name="connsiteX3" fmla="*/ 34641 w 34641"/>
                      <a:gd name="connsiteY3" fmla="*/ 16398 h 3049709"/>
                      <a:gd name="connsiteX4" fmla="*/ 0 w 34641"/>
                      <a:gd name="connsiteY4" fmla="*/ 16398 h 3049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41" h="3049709">
                        <a:moveTo>
                          <a:pt x="0" y="16398"/>
                        </a:moveTo>
                        <a:cubicBezTo>
                          <a:pt x="0" y="1021006"/>
                          <a:pt x="0" y="2025615"/>
                          <a:pt x="0" y="3030223"/>
                        </a:cubicBezTo>
                        <a:cubicBezTo>
                          <a:pt x="0" y="3056205"/>
                          <a:pt x="34641" y="3056205"/>
                          <a:pt x="34641" y="3030223"/>
                        </a:cubicBezTo>
                        <a:cubicBezTo>
                          <a:pt x="34641" y="2025615"/>
                          <a:pt x="34641" y="1021006"/>
                          <a:pt x="34641" y="16398"/>
                        </a:cubicBezTo>
                        <a:cubicBezTo>
                          <a:pt x="34641" y="-923"/>
                          <a:pt x="0" y="-9584"/>
                          <a:pt x="0" y="16398"/>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920" name="Freeform: Shape 919">
                    <a:extLst>
                      <a:ext uri="{FF2B5EF4-FFF2-40B4-BE49-F238E27FC236}">
                        <a16:creationId xmlns="" xmlns:a16="http://schemas.microsoft.com/office/drawing/2014/main" id="{FD44956C-650D-4DCA-89FD-710614D21FEC}"/>
                      </a:ext>
                    </a:extLst>
                  </p:cNvPr>
                  <p:cNvSpPr/>
                  <p:nvPr/>
                </p:nvSpPr>
                <p:spPr>
                  <a:xfrm>
                    <a:off x="4744975" y="2132856"/>
                    <a:ext cx="259812" cy="259812"/>
                  </a:xfrm>
                  <a:custGeom>
                    <a:avLst/>
                    <a:gdLst>
                      <a:gd name="connsiteX0" fmla="*/ 129906 w 259812"/>
                      <a:gd name="connsiteY0" fmla="*/ 0 h 259812"/>
                      <a:gd name="connsiteX1" fmla="*/ 0 w 259812"/>
                      <a:gd name="connsiteY1" fmla="*/ 138567 h 259812"/>
                      <a:gd name="connsiteX2" fmla="*/ 129906 w 259812"/>
                      <a:gd name="connsiteY2" fmla="*/ 259813 h 259812"/>
                      <a:gd name="connsiteX3" fmla="*/ 259813 w 259812"/>
                      <a:gd name="connsiteY3" fmla="*/ 138567 h 259812"/>
                      <a:gd name="connsiteX4" fmla="*/ 129906 w 259812"/>
                      <a:gd name="connsiteY4" fmla="*/ 0 h 259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2" h="259812">
                        <a:moveTo>
                          <a:pt x="129906" y="0"/>
                        </a:moveTo>
                        <a:cubicBezTo>
                          <a:pt x="60623" y="0"/>
                          <a:pt x="0" y="69283"/>
                          <a:pt x="0" y="138567"/>
                        </a:cubicBezTo>
                        <a:cubicBezTo>
                          <a:pt x="0" y="207850"/>
                          <a:pt x="60623" y="259813"/>
                          <a:pt x="129906" y="259813"/>
                        </a:cubicBezTo>
                        <a:cubicBezTo>
                          <a:pt x="199189" y="259813"/>
                          <a:pt x="259813" y="207850"/>
                          <a:pt x="259813" y="138567"/>
                        </a:cubicBezTo>
                        <a:cubicBezTo>
                          <a:pt x="259813" y="69283"/>
                          <a:pt x="199189" y="0"/>
                          <a:pt x="129906" y="0"/>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921" name="Freeform: Shape 920">
                    <a:extLst>
                      <a:ext uri="{FF2B5EF4-FFF2-40B4-BE49-F238E27FC236}">
                        <a16:creationId xmlns="" xmlns:a16="http://schemas.microsoft.com/office/drawing/2014/main" id="{82BFBF14-A149-416B-BACE-A7FE16CA867D}"/>
                      </a:ext>
                    </a:extLst>
                  </p:cNvPr>
                  <p:cNvSpPr/>
                  <p:nvPr/>
                </p:nvSpPr>
                <p:spPr>
                  <a:xfrm>
                    <a:off x="4744975" y="5042756"/>
                    <a:ext cx="259812" cy="259812"/>
                  </a:xfrm>
                  <a:custGeom>
                    <a:avLst/>
                    <a:gdLst>
                      <a:gd name="connsiteX0" fmla="*/ 129906 w 259812"/>
                      <a:gd name="connsiteY0" fmla="*/ 0 h 259812"/>
                      <a:gd name="connsiteX1" fmla="*/ 0 w 259812"/>
                      <a:gd name="connsiteY1" fmla="*/ 121246 h 259812"/>
                      <a:gd name="connsiteX2" fmla="*/ 129906 w 259812"/>
                      <a:gd name="connsiteY2" fmla="*/ 259813 h 259812"/>
                      <a:gd name="connsiteX3" fmla="*/ 259813 w 259812"/>
                      <a:gd name="connsiteY3" fmla="*/ 121246 h 259812"/>
                      <a:gd name="connsiteX4" fmla="*/ 129906 w 259812"/>
                      <a:gd name="connsiteY4" fmla="*/ 0 h 259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2" h="259812">
                        <a:moveTo>
                          <a:pt x="129906" y="0"/>
                        </a:moveTo>
                        <a:cubicBezTo>
                          <a:pt x="60623" y="0"/>
                          <a:pt x="0" y="51963"/>
                          <a:pt x="0" y="121246"/>
                        </a:cubicBezTo>
                        <a:cubicBezTo>
                          <a:pt x="0" y="190529"/>
                          <a:pt x="60623" y="259813"/>
                          <a:pt x="129906" y="259813"/>
                        </a:cubicBezTo>
                        <a:cubicBezTo>
                          <a:pt x="199189" y="259813"/>
                          <a:pt x="259813" y="190529"/>
                          <a:pt x="259813" y="121246"/>
                        </a:cubicBezTo>
                        <a:cubicBezTo>
                          <a:pt x="259813" y="51963"/>
                          <a:pt x="199189" y="0"/>
                          <a:pt x="129906" y="0"/>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911" name="Graphic 1">
                  <a:extLst>
                    <a:ext uri="{FF2B5EF4-FFF2-40B4-BE49-F238E27FC236}">
                      <a16:creationId xmlns="" xmlns:a16="http://schemas.microsoft.com/office/drawing/2014/main" id="{0BC6AF56-6F4E-4C5C-BF6A-696252D0E2A6}"/>
                    </a:ext>
                  </a:extLst>
                </p:cNvPr>
                <p:cNvGrpSpPr/>
                <p:nvPr/>
              </p:nvGrpSpPr>
              <p:grpSpPr>
                <a:xfrm>
                  <a:off x="5342544" y="2282126"/>
                  <a:ext cx="259812" cy="2871172"/>
                  <a:chOff x="5342544" y="2282126"/>
                  <a:chExt cx="259812" cy="2871172"/>
                </a:xfrm>
                <a:grpFill/>
              </p:grpSpPr>
              <p:sp>
                <p:nvSpPr>
                  <p:cNvPr id="916" name="Freeform: Shape 915">
                    <a:extLst>
                      <a:ext uri="{FF2B5EF4-FFF2-40B4-BE49-F238E27FC236}">
                        <a16:creationId xmlns="" xmlns:a16="http://schemas.microsoft.com/office/drawing/2014/main" id="{F64A4B44-ABA3-4CE0-8043-2BC955D6B94F}"/>
                      </a:ext>
                    </a:extLst>
                  </p:cNvPr>
                  <p:cNvSpPr/>
                  <p:nvPr/>
                </p:nvSpPr>
                <p:spPr>
                  <a:xfrm>
                    <a:off x="5455129" y="2358950"/>
                    <a:ext cx="34641" cy="2737934"/>
                  </a:xfrm>
                  <a:custGeom>
                    <a:avLst/>
                    <a:gdLst>
                      <a:gd name="connsiteX0" fmla="*/ 0 w 34641"/>
                      <a:gd name="connsiteY0" fmla="*/ 16398 h 2737934"/>
                      <a:gd name="connsiteX1" fmla="*/ 0 w 34641"/>
                      <a:gd name="connsiteY1" fmla="*/ 2718448 h 2737934"/>
                      <a:gd name="connsiteX2" fmla="*/ 34642 w 34641"/>
                      <a:gd name="connsiteY2" fmla="*/ 2718448 h 2737934"/>
                      <a:gd name="connsiteX3" fmla="*/ 34642 w 34641"/>
                      <a:gd name="connsiteY3" fmla="*/ 16398 h 2737934"/>
                      <a:gd name="connsiteX4" fmla="*/ 0 w 34641"/>
                      <a:gd name="connsiteY4" fmla="*/ 16398 h 2737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41" h="2737934">
                        <a:moveTo>
                          <a:pt x="0" y="16398"/>
                        </a:moveTo>
                        <a:cubicBezTo>
                          <a:pt x="0" y="917081"/>
                          <a:pt x="0" y="1817765"/>
                          <a:pt x="0" y="2718448"/>
                        </a:cubicBezTo>
                        <a:cubicBezTo>
                          <a:pt x="0" y="2744430"/>
                          <a:pt x="34642" y="2744430"/>
                          <a:pt x="34642" y="2718448"/>
                        </a:cubicBezTo>
                        <a:cubicBezTo>
                          <a:pt x="34642" y="1817765"/>
                          <a:pt x="34642" y="917081"/>
                          <a:pt x="34642" y="16398"/>
                        </a:cubicBezTo>
                        <a:cubicBezTo>
                          <a:pt x="34642" y="-923"/>
                          <a:pt x="0" y="-9584"/>
                          <a:pt x="0" y="16398"/>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917" name="Freeform: Shape 916">
                    <a:extLst>
                      <a:ext uri="{FF2B5EF4-FFF2-40B4-BE49-F238E27FC236}">
                        <a16:creationId xmlns="" xmlns:a16="http://schemas.microsoft.com/office/drawing/2014/main" id="{4FC62B95-E3FE-4782-8DA5-2F5EFA3A0C33}"/>
                      </a:ext>
                    </a:extLst>
                  </p:cNvPr>
                  <p:cNvSpPr/>
                  <p:nvPr/>
                </p:nvSpPr>
                <p:spPr>
                  <a:xfrm>
                    <a:off x="5342544" y="2282126"/>
                    <a:ext cx="259812" cy="266764"/>
                  </a:xfrm>
                  <a:custGeom>
                    <a:avLst/>
                    <a:gdLst>
                      <a:gd name="connsiteX0" fmla="*/ 129906 w 259812"/>
                      <a:gd name="connsiteY0" fmla="*/ 15277 h 266764"/>
                      <a:gd name="connsiteX1" fmla="*/ 0 w 259812"/>
                      <a:gd name="connsiteY1" fmla="*/ 75900 h 266764"/>
                      <a:gd name="connsiteX2" fmla="*/ 129906 w 259812"/>
                      <a:gd name="connsiteY2" fmla="*/ 249109 h 266764"/>
                      <a:gd name="connsiteX3" fmla="*/ 259813 w 259812"/>
                      <a:gd name="connsiteY3" fmla="*/ 205807 h 266764"/>
                      <a:gd name="connsiteX4" fmla="*/ 129906 w 259812"/>
                      <a:gd name="connsiteY4" fmla="*/ 15277 h 266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2" h="266764">
                        <a:moveTo>
                          <a:pt x="129906" y="15277"/>
                        </a:moveTo>
                        <a:cubicBezTo>
                          <a:pt x="60623" y="-19364"/>
                          <a:pt x="0" y="6617"/>
                          <a:pt x="0" y="75900"/>
                        </a:cubicBezTo>
                        <a:cubicBezTo>
                          <a:pt x="0" y="145184"/>
                          <a:pt x="60623" y="214467"/>
                          <a:pt x="129906" y="249109"/>
                        </a:cubicBezTo>
                        <a:cubicBezTo>
                          <a:pt x="199189" y="283750"/>
                          <a:pt x="259813" y="266430"/>
                          <a:pt x="259813" y="205807"/>
                        </a:cubicBezTo>
                        <a:cubicBezTo>
                          <a:pt x="259813" y="145184"/>
                          <a:pt x="199189" y="58579"/>
                          <a:pt x="129906" y="15277"/>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918" name="Freeform: Shape 917">
                    <a:extLst>
                      <a:ext uri="{FF2B5EF4-FFF2-40B4-BE49-F238E27FC236}">
                        <a16:creationId xmlns="" xmlns:a16="http://schemas.microsoft.com/office/drawing/2014/main" id="{904131FC-9965-43F7-8FAB-34A91CC576B4}"/>
                      </a:ext>
                    </a:extLst>
                  </p:cNvPr>
                  <p:cNvSpPr/>
                  <p:nvPr/>
                </p:nvSpPr>
                <p:spPr>
                  <a:xfrm>
                    <a:off x="5342544" y="4886534"/>
                    <a:ext cx="259812" cy="266764"/>
                  </a:xfrm>
                  <a:custGeom>
                    <a:avLst/>
                    <a:gdLst>
                      <a:gd name="connsiteX0" fmla="*/ 129906 w 259812"/>
                      <a:gd name="connsiteY0" fmla="*/ 17656 h 266764"/>
                      <a:gd name="connsiteX1" fmla="*/ 0 w 259812"/>
                      <a:gd name="connsiteY1" fmla="*/ 190864 h 266764"/>
                      <a:gd name="connsiteX2" fmla="*/ 129906 w 259812"/>
                      <a:gd name="connsiteY2" fmla="*/ 251487 h 266764"/>
                      <a:gd name="connsiteX3" fmla="*/ 259813 w 259812"/>
                      <a:gd name="connsiteY3" fmla="*/ 60958 h 266764"/>
                      <a:gd name="connsiteX4" fmla="*/ 129906 w 259812"/>
                      <a:gd name="connsiteY4" fmla="*/ 17656 h 266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2" h="266764">
                        <a:moveTo>
                          <a:pt x="129906" y="17656"/>
                        </a:moveTo>
                        <a:cubicBezTo>
                          <a:pt x="60623" y="52298"/>
                          <a:pt x="0" y="121581"/>
                          <a:pt x="0" y="190864"/>
                        </a:cubicBezTo>
                        <a:cubicBezTo>
                          <a:pt x="0" y="260147"/>
                          <a:pt x="60623" y="286129"/>
                          <a:pt x="129906" y="251487"/>
                        </a:cubicBezTo>
                        <a:cubicBezTo>
                          <a:pt x="199189" y="208185"/>
                          <a:pt x="259813" y="121581"/>
                          <a:pt x="259813" y="60958"/>
                        </a:cubicBezTo>
                        <a:cubicBezTo>
                          <a:pt x="259813" y="335"/>
                          <a:pt x="199189" y="-16986"/>
                          <a:pt x="129906" y="17656"/>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912" name="Graphic 1">
                  <a:extLst>
                    <a:ext uri="{FF2B5EF4-FFF2-40B4-BE49-F238E27FC236}">
                      <a16:creationId xmlns="" xmlns:a16="http://schemas.microsoft.com/office/drawing/2014/main" id="{9BD133A5-5089-4E4C-BF72-F50BEF568436}"/>
                    </a:ext>
                  </a:extLst>
                </p:cNvPr>
                <p:cNvGrpSpPr/>
                <p:nvPr/>
              </p:nvGrpSpPr>
              <p:grpSpPr>
                <a:xfrm>
                  <a:off x="5940112" y="2700211"/>
                  <a:ext cx="181869" cy="2035002"/>
                  <a:chOff x="5940112" y="2700211"/>
                  <a:chExt cx="181869" cy="2035002"/>
                </a:xfrm>
                <a:grpFill/>
              </p:grpSpPr>
              <p:sp>
                <p:nvSpPr>
                  <p:cNvPr id="913" name="Freeform: Shape 912">
                    <a:extLst>
                      <a:ext uri="{FF2B5EF4-FFF2-40B4-BE49-F238E27FC236}">
                        <a16:creationId xmlns="" xmlns:a16="http://schemas.microsoft.com/office/drawing/2014/main" id="{C3E89BC3-EB47-4D49-86B7-115C2D8785C0}"/>
                      </a:ext>
                    </a:extLst>
                  </p:cNvPr>
                  <p:cNvSpPr/>
                  <p:nvPr/>
                </p:nvSpPr>
                <p:spPr>
                  <a:xfrm>
                    <a:off x="6044038" y="2800631"/>
                    <a:ext cx="35786" cy="1845911"/>
                  </a:xfrm>
                  <a:custGeom>
                    <a:avLst/>
                    <a:gdLst>
                      <a:gd name="connsiteX0" fmla="*/ 0 w 35786"/>
                      <a:gd name="connsiteY0" fmla="*/ 16398 h 1845911"/>
                      <a:gd name="connsiteX1" fmla="*/ 0 w 35786"/>
                      <a:gd name="connsiteY1" fmla="*/ 1826425 h 1845911"/>
                      <a:gd name="connsiteX2" fmla="*/ 34642 w 35786"/>
                      <a:gd name="connsiteY2" fmla="*/ 1826425 h 1845911"/>
                      <a:gd name="connsiteX3" fmla="*/ 34642 w 35786"/>
                      <a:gd name="connsiteY3" fmla="*/ 16398 h 1845911"/>
                      <a:gd name="connsiteX4" fmla="*/ 0 w 35786"/>
                      <a:gd name="connsiteY4" fmla="*/ 16398 h 1845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86" h="1845911">
                        <a:moveTo>
                          <a:pt x="0" y="16398"/>
                        </a:moveTo>
                        <a:cubicBezTo>
                          <a:pt x="0" y="622627"/>
                          <a:pt x="0" y="1220196"/>
                          <a:pt x="0" y="1826425"/>
                        </a:cubicBezTo>
                        <a:cubicBezTo>
                          <a:pt x="0" y="1852406"/>
                          <a:pt x="34642" y="1852406"/>
                          <a:pt x="34642" y="1826425"/>
                        </a:cubicBezTo>
                        <a:cubicBezTo>
                          <a:pt x="34642" y="1220196"/>
                          <a:pt x="34642" y="622627"/>
                          <a:pt x="34642" y="16398"/>
                        </a:cubicBezTo>
                        <a:cubicBezTo>
                          <a:pt x="43302" y="-923"/>
                          <a:pt x="0" y="-9584"/>
                          <a:pt x="0" y="16398"/>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914" name="Freeform: Shape 913">
                    <a:extLst>
                      <a:ext uri="{FF2B5EF4-FFF2-40B4-BE49-F238E27FC236}">
                        <a16:creationId xmlns="" xmlns:a16="http://schemas.microsoft.com/office/drawing/2014/main" id="{8959F0CF-6C67-470F-8AE2-D08FA1A09EC2}"/>
                      </a:ext>
                    </a:extLst>
                  </p:cNvPr>
                  <p:cNvSpPr/>
                  <p:nvPr/>
                </p:nvSpPr>
                <p:spPr>
                  <a:xfrm>
                    <a:off x="5940112" y="2700211"/>
                    <a:ext cx="181869" cy="255384"/>
                  </a:xfrm>
                  <a:custGeom>
                    <a:avLst/>
                    <a:gdLst>
                      <a:gd name="connsiteX0" fmla="*/ 0 w 181869"/>
                      <a:gd name="connsiteY0" fmla="*/ 30213 h 255384"/>
                      <a:gd name="connsiteX1" fmla="*/ 129906 w 181869"/>
                      <a:gd name="connsiteY1" fmla="*/ 220743 h 255384"/>
                      <a:gd name="connsiteX2" fmla="*/ 181869 w 181869"/>
                      <a:gd name="connsiteY2" fmla="*/ 255384 h 255384"/>
                      <a:gd name="connsiteX3" fmla="*/ 181869 w 181869"/>
                      <a:gd name="connsiteY3" fmla="*/ 116818 h 255384"/>
                      <a:gd name="connsiteX4" fmla="*/ 129906 w 181869"/>
                      <a:gd name="connsiteY4" fmla="*/ 64855 h 255384"/>
                      <a:gd name="connsiteX5" fmla="*/ 0 w 181869"/>
                      <a:gd name="connsiteY5" fmla="*/ 30213 h 25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869" h="255384">
                        <a:moveTo>
                          <a:pt x="0" y="30213"/>
                        </a:moveTo>
                        <a:cubicBezTo>
                          <a:pt x="0" y="82176"/>
                          <a:pt x="60623" y="160120"/>
                          <a:pt x="129906" y="220743"/>
                        </a:cubicBezTo>
                        <a:cubicBezTo>
                          <a:pt x="147228" y="238063"/>
                          <a:pt x="164548" y="246724"/>
                          <a:pt x="181869" y="255384"/>
                        </a:cubicBezTo>
                        <a:lnTo>
                          <a:pt x="181869" y="116818"/>
                        </a:lnTo>
                        <a:cubicBezTo>
                          <a:pt x="164548" y="99497"/>
                          <a:pt x="147228" y="82176"/>
                          <a:pt x="129906" y="64855"/>
                        </a:cubicBezTo>
                        <a:cubicBezTo>
                          <a:pt x="51963" y="-4428"/>
                          <a:pt x="0" y="-21749"/>
                          <a:pt x="0" y="30213"/>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915" name="Freeform: Shape 914">
                    <a:extLst>
                      <a:ext uri="{FF2B5EF4-FFF2-40B4-BE49-F238E27FC236}">
                        <a16:creationId xmlns="" xmlns:a16="http://schemas.microsoft.com/office/drawing/2014/main" id="{BAEE9707-808B-4C10-8977-25C26FC9A82B}"/>
                      </a:ext>
                    </a:extLst>
                  </p:cNvPr>
                  <p:cNvSpPr/>
                  <p:nvPr/>
                </p:nvSpPr>
                <p:spPr>
                  <a:xfrm>
                    <a:off x="5940112" y="4471169"/>
                    <a:ext cx="181869" cy="264044"/>
                  </a:xfrm>
                  <a:custGeom>
                    <a:avLst/>
                    <a:gdLst>
                      <a:gd name="connsiteX0" fmla="*/ 0 w 181869"/>
                      <a:gd name="connsiteY0" fmla="*/ 233831 h 264044"/>
                      <a:gd name="connsiteX1" fmla="*/ 129906 w 181869"/>
                      <a:gd name="connsiteY1" fmla="*/ 199190 h 264044"/>
                      <a:gd name="connsiteX2" fmla="*/ 181869 w 181869"/>
                      <a:gd name="connsiteY2" fmla="*/ 138567 h 264044"/>
                      <a:gd name="connsiteX3" fmla="*/ 181869 w 181869"/>
                      <a:gd name="connsiteY3" fmla="*/ 0 h 264044"/>
                      <a:gd name="connsiteX4" fmla="*/ 129906 w 181869"/>
                      <a:gd name="connsiteY4" fmla="*/ 34642 h 264044"/>
                      <a:gd name="connsiteX5" fmla="*/ 0 w 181869"/>
                      <a:gd name="connsiteY5" fmla="*/ 233831 h 26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869" h="264044">
                        <a:moveTo>
                          <a:pt x="0" y="233831"/>
                        </a:moveTo>
                        <a:cubicBezTo>
                          <a:pt x="0" y="285794"/>
                          <a:pt x="60623" y="268473"/>
                          <a:pt x="129906" y="199190"/>
                        </a:cubicBezTo>
                        <a:cubicBezTo>
                          <a:pt x="147228" y="181869"/>
                          <a:pt x="164548" y="164548"/>
                          <a:pt x="181869" y="138567"/>
                        </a:cubicBezTo>
                        <a:lnTo>
                          <a:pt x="181869" y="0"/>
                        </a:lnTo>
                        <a:cubicBezTo>
                          <a:pt x="164548" y="8660"/>
                          <a:pt x="147228" y="25981"/>
                          <a:pt x="129906" y="34642"/>
                        </a:cubicBezTo>
                        <a:cubicBezTo>
                          <a:pt x="51963" y="103925"/>
                          <a:pt x="0" y="181869"/>
                          <a:pt x="0" y="233831"/>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grpSp>
            <p:nvGrpSpPr>
              <p:cNvPr id="848" name="Graphic 1">
                <a:extLst>
                  <a:ext uri="{FF2B5EF4-FFF2-40B4-BE49-F238E27FC236}">
                    <a16:creationId xmlns="" xmlns:a16="http://schemas.microsoft.com/office/drawing/2014/main" id="{38939D1F-EADC-4247-9FF5-C7977328165D}"/>
                  </a:ext>
                </a:extLst>
              </p:cNvPr>
              <p:cNvGrpSpPr/>
              <p:nvPr/>
            </p:nvGrpSpPr>
            <p:grpSpPr>
              <a:xfrm>
                <a:off x="6061358" y="2132856"/>
                <a:ext cx="6789768" cy="3169713"/>
                <a:chOff x="6061358" y="2132856"/>
                <a:chExt cx="6789768" cy="3169713"/>
              </a:xfrm>
              <a:grpFill/>
            </p:grpSpPr>
            <p:grpSp>
              <p:nvGrpSpPr>
                <p:cNvPr id="849" name="Graphic 1">
                  <a:extLst>
                    <a:ext uri="{FF2B5EF4-FFF2-40B4-BE49-F238E27FC236}">
                      <a16:creationId xmlns="" xmlns:a16="http://schemas.microsoft.com/office/drawing/2014/main" id="{3D91D6D6-41F1-4E37-BFC3-075CE3FEEDF2}"/>
                    </a:ext>
                  </a:extLst>
                </p:cNvPr>
                <p:cNvGrpSpPr/>
                <p:nvPr/>
              </p:nvGrpSpPr>
              <p:grpSpPr>
                <a:xfrm>
                  <a:off x="6061358" y="2249492"/>
                  <a:ext cx="6781107" cy="2951210"/>
                  <a:chOff x="6061358" y="2249492"/>
                  <a:chExt cx="6781107" cy="2951210"/>
                </a:xfrm>
                <a:grpFill/>
              </p:grpSpPr>
              <p:sp>
                <p:nvSpPr>
                  <p:cNvPr id="897" name="Freeform: Shape 896">
                    <a:extLst>
                      <a:ext uri="{FF2B5EF4-FFF2-40B4-BE49-F238E27FC236}">
                        <a16:creationId xmlns="" xmlns:a16="http://schemas.microsoft.com/office/drawing/2014/main" id="{5143C454-ED0A-4751-874F-787B3F0332C1}"/>
                      </a:ext>
                    </a:extLst>
                  </p:cNvPr>
                  <p:cNvSpPr/>
                  <p:nvPr/>
                </p:nvSpPr>
                <p:spPr>
                  <a:xfrm>
                    <a:off x="12842466" y="3137464"/>
                    <a:ext cx="86604" cy="60622"/>
                  </a:xfrm>
                  <a:custGeom>
                    <a:avLst/>
                    <a:gdLst>
                      <a:gd name="connsiteX0" fmla="*/ 0 w 86604"/>
                      <a:gd name="connsiteY0" fmla="*/ 60623 h 60622"/>
                      <a:gd name="connsiteX1" fmla="*/ 0 w 86604"/>
                      <a:gd name="connsiteY1" fmla="*/ 0 h 60622"/>
                      <a:gd name="connsiteX2" fmla="*/ 0 w 86604"/>
                      <a:gd name="connsiteY2" fmla="*/ 0 h 60622"/>
                      <a:gd name="connsiteX3" fmla="*/ 0 w 86604"/>
                      <a:gd name="connsiteY3" fmla="*/ 60623 h 60622"/>
                    </a:gdLst>
                    <a:ahLst/>
                    <a:cxnLst>
                      <a:cxn ang="0">
                        <a:pos x="connsiteX0" y="connsiteY0"/>
                      </a:cxn>
                      <a:cxn ang="0">
                        <a:pos x="connsiteX1" y="connsiteY1"/>
                      </a:cxn>
                      <a:cxn ang="0">
                        <a:pos x="connsiteX2" y="connsiteY2"/>
                      </a:cxn>
                      <a:cxn ang="0">
                        <a:pos x="connsiteX3" y="connsiteY3"/>
                      </a:cxn>
                    </a:cxnLst>
                    <a:rect l="l" t="t" r="r" b="b"/>
                    <a:pathLst>
                      <a:path w="86604" h="60622">
                        <a:moveTo>
                          <a:pt x="0" y="60623"/>
                        </a:moveTo>
                        <a:lnTo>
                          <a:pt x="0" y="0"/>
                        </a:lnTo>
                        <a:lnTo>
                          <a:pt x="0" y="0"/>
                        </a:lnTo>
                        <a:lnTo>
                          <a:pt x="0" y="60623"/>
                        </a:ln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898" name="Freeform: Shape 897">
                    <a:extLst>
                      <a:ext uri="{FF2B5EF4-FFF2-40B4-BE49-F238E27FC236}">
                        <a16:creationId xmlns="" xmlns:a16="http://schemas.microsoft.com/office/drawing/2014/main" id="{C08027D2-4694-46CB-B385-E2380F93A0A7}"/>
                      </a:ext>
                    </a:extLst>
                  </p:cNvPr>
                  <p:cNvSpPr/>
                  <p:nvPr/>
                </p:nvSpPr>
                <p:spPr>
                  <a:xfrm>
                    <a:off x="6061358" y="2249492"/>
                    <a:ext cx="6772447" cy="2951210"/>
                  </a:xfrm>
                  <a:custGeom>
                    <a:avLst/>
                    <a:gdLst>
                      <a:gd name="connsiteX0" fmla="*/ 6096935 w 6772447"/>
                      <a:gd name="connsiteY0" fmla="*/ 299064 h 2951210"/>
                      <a:gd name="connsiteX1" fmla="*/ 5369460 w 6772447"/>
                      <a:gd name="connsiteY1" fmla="*/ 4609 h 2951210"/>
                      <a:gd name="connsiteX2" fmla="*/ 4598682 w 6772447"/>
                      <a:gd name="connsiteY2" fmla="*/ 195139 h 2951210"/>
                      <a:gd name="connsiteX3" fmla="*/ 3100430 w 6772447"/>
                      <a:gd name="connsiteY3" fmla="*/ 1615447 h 2951210"/>
                      <a:gd name="connsiteX4" fmla="*/ 2312332 w 6772447"/>
                      <a:gd name="connsiteY4" fmla="*/ 2412206 h 2951210"/>
                      <a:gd name="connsiteX5" fmla="*/ 1472271 w 6772447"/>
                      <a:gd name="connsiteY5" fmla="*/ 2888529 h 2951210"/>
                      <a:gd name="connsiteX6" fmla="*/ 0 w 6772447"/>
                      <a:gd name="connsiteY6" fmla="*/ 2273639 h 2951210"/>
                      <a:gd name="connsiteX7" fmla="*/ 0 w 6772447"/>
                      <a:gd name="connsiteY7" fmla="*/ 2334262 h 2951210"/>
                      <a:gd name="connsiteX8" fmla="*/ 1030590 w 6772447"/>
                      <a:gd name="connsiteY8" fmla="*/ 2931831 h 2951210"/>
                      <a:gd name="connsiteX9" fmla="*/ 2537503 w 6772447"/>
                      <a:gd name="connsiteY9" fmla="*/ 2264979 h 2951210"/>
                      <a:gd name="connsiteX10" fmla="*/ 4079057 w 6772447"/>
                      <a:gd name="connsiteY10" fmla="*/ 628160 h 2951210"/>
                      <a:gd name="connsiteX11" fmla="*/ 4884476 w 6772447"/>
                      <a:gd name="connsiteY11" fmla="*/ 108534 h 2951210"/>
                      <a:gd name="connsiteX12" fmla="*/ 5802481 w 6772447"/>
                      <a:gd name="connsiteY12" fmla="*/ 177818 h 2951210"/>
                      <a:gd name="connsiteX13" fmla="*/ 6729146 w 6772447"/>
                      <a:gd name="connsiteY13" fmla="*/ 913953 h 2951210"/>
                      <a:gd name="connsiteX14" fmla="*/ 6772448 w 6772447"/>
                      <a:gd name="connsiteY14" fmla="*/ 957255 h 2951210"/>
                      <a:gd name="connsiteX15" fmla="*/ 6772448 w 6772447"/>
                      <a:gd name="connsiteY15" fmla="*/ 896632 h 2951210"/>
                      <a:gd name="connsiteX16" fmla="*/ 6096935 w 6772447"/>
                      <a:gd name="connsiteY16" fmla="*/ 299064 h 2951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72447" h="2951210">
                        <a:moveTo>
                          <a:pt x="6096935" y="299064"/>
                        </a:moveTo>
                        <a:cubicBezTo>
                          <a:pt x="5880425" y="151836"/>
                          <a:pt x="5637933" y="30591"/>
                          <a:pt x="5369460" y="4609"/>
                        </a:cubicBezTo>
                        <a:cubicBezTo>
                          <a:pt x="5100987" y="-21372"/>
                          <a:pt x="4832513" y="65232"/>
                          <a:pt x="4598682" y="195139"/>
                        </a:cubicBezTo>
                        <a:cubicBezTo>
                          <a:pt x="4001114" y="532895"/>
                          <a:pt x="3550772" y="1104483"/>
                          <a:pt x="3100430" y="1615447"/>
                        </a:cubicBezTo>
                        <a:cubicBezTo>
                          <a:pt x="2849278" y="1892581"/>
                          <a:pt x="2598126" y="2169714"/>
                          <a:pt x="2312332" y="2412206"/>
                        </a:cubicBezTo>
                        <a:cubicBezTo>
                          <a:pt x="2069840" y="2620056"/>
                          <a:pt x="1792707" y="2810585"/>
                          <a:pt x="1472271" y="2888529"/>
                        </a:cubicBezTo>
                        <a:cubicBezTo>
                          <a:pt x="909344" y="3018435"/>
                          <a:pt x="398379" y="2654698"/>
                          <a:pt x="0" y="2273639"/>
                        </a:cubicBezTo>
                        <a:lnTo>
                          <a:pt x="0" y="2334262"/>
                        </a:lnTo>
                        <a:cubicBezTo>
                          <a:pt x="294454" y="2611396"/>
                          <a:pt x="632211" y="2853887"/>
                          <a:pt x="1030590" y="2931831"/>
                        </a:cubicBezTo>
                        <a:cubicBezTo>
                          <a:pt x="1619499" y="3044416"/>
                          <a:pt x="2139124" y="2646037"/>
                          <a:pt x="2537503" y="2264979"/>
                        </a:cubicBezTo>
                        <a:cubicBezTo>
                          <a:pt x="3083109" y="1745354"/>
                          <a:pt x="3524791" y="1130464"/>
                          <a:pt x="4079057" y="628160"/>
                        </a:cubicBezTo>
                        <a:cubicBezTo>
                          <a:pt x="4312889" y="411649"/>
                          <a:pt x="4581362" y="212459"/>
                          <a:pt x="4884476" y="108534"/>
                        </a:cubicBezTo>
                        <a:cubicBezTo>
                          <a:pt x="5196252" y="4609"/>
                          <a:pt x="5508026" y="39251"/>
                          <a:pt x="5802481" y="177818"/>
                        </a:cubicBezTo>
                        <a:cubicBezTo>
                          <a:pt x="6157558" y="351026"/>
                          <a:pt x="6460672" y="628160"/>
                          <a:pt x="6729146" y="913953"/>
                        </a:cubicBezTo>
                        <a:cubicBezTo>
                          <a:pt x="6746466" y="931274"/>
                          <a:pt x="6755127" y="948595"/>
                          <a:pt x="6772448" y="957255"/>
                        </a:cubicBezTo>
                        <a:lnTo>
                          <a:pt x="6772448" y="896632"/>
                        </a:lnTo>
                        <a:cubicBezTo>
                          <a:pt x="6573258" y="671462"/>
                          <a:pt x="6348087" y="463611"/>
                          <a:pt x="6096935" y="299064"/>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850" name="Graphic 1">
                  <a:extLst>
                    <a:ext uri="{FF2B5EF4-FFF2-40B4-BE49-F238E27FC236}">
                      <a16:creationId xmlns="" xmlns:a16="http://schemas.microsoft.com/office/drawing/2014/main" id="{EEE10485-5F53-4019-83B3-B9C60B469611}"/>
                    </a:ext>
                  </a:extLst>
                </p:cNvPr>
                <p:cNvGrpSpPr/>
                <p:nvPr/>
              </p:nvGrpSpPr>
              <p:grpSpPr>
                <a:xfrm>
                  <a:off x="6078679" y="2250581"/>
                  <a:ext cx="6772447" cy="2941634"/>
                  <a:chOff x="6078679" y="2250581"/>
                  <a:chExt cx="6772447" cy="2941634"/>
                </a:xfrm>
                <a:grpFill/>
              </p:grpSpPr>
              <p:sp>
                <p:nvSpPr>
                  <p:cNvPr id="895" name="Freeform: Shape 894">
                    <a:extLst>
                      <a:ext uri="{FF2B5EF4-FFF2-40B4-BE49-F238E27FC236}">
                        <a16:creationId xmlns="" xmlns:a16="http://schemas.microsoft.com/office/drawing/2014/main" id="{95171ECF-DC16-4C88-A446-9B8D9743ABE0}"/>
                      </a:ext>
                    </a:extLst>
                  </p:cNvPr>
                  <p:cNvSpPr/>
                  <p:nvPr/>
                </p:nvSpPr>
                <p:spPr>
                  <a:xfrm>
                    <a:off x="12842466" y="4237337"/>
                    <a:ext cx="86604" cy="51962"/>
                  </a:xfrm>
                  <a:custGeom>
                    <a:avLst/>
                    <a:gdLst>
                      <a:gd name="connsiteX0" fmla="*/ 0 w 86604"/>
                      <a:gd name="connsiteY0" fmla="*/ 51963 h 51962"/>
                      <a:gd name="connsiteX1" fmla="*/ 0 w 86604"/>
                      <a:gd name="connsiteY1" fmla="*/ 0 h 51962"/>
                      <a:gd name="connsiteX2" fmla="*/ 0 w 86604"/>
                      <a:gd name="connsiteY2" fmla="*/ 0 h 51962"/>
                      <a:gd name="connsiteX3" fmla="*/ 0 w 86604"/>
                      <a:gd name="connsiteY3" fmla="*/ 51963 h 51962"/>
                    </a:gdLst>
                    <a:ahLst/>
                    <a:cxnLst>
                      <a:cxn ang="0">
                        <a:pos x="connsiteX0" y="connsiteY0"/>
                      </a:cxn>
                      <a:cxn ang="0">
                        <a:pos x="connsiteX1" y="connsiteY1"/>
                      </a:cxn>
                      <a:cxn ang="0">
                        <a:pos x="connsiteX2" y="connsiteY2"/>
                      </a:cxn>
                      <a:cxn ang="0">
                        <a:pos x="connsiteX3" y="connsiteY3"/>
                      </a:cxn>
                    </a:cxnLst>
                    <a:rect l="l" t="t" r="r" b="b"/>
                    <a:pathLst>
                      <a:path w="86604" h="51962">
                        <a:moveTo>
                          <a:pt x="0" y="51963"/>
                        </a:moveTo>
                        <a:lnTo>
                          <a:pt x="0" y="0"/>
                        </a:lnTo>
                        <a:lnTo>
                          <a:pt x="0" y="0"/>
                        </a:lnTo>
                        <a:lnTo>
                          <a:pt x="0" y="51963"/>
                        </a:ln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896" name="Freeform: Shape 895">
                    <a:extLst>
                      <a:ext uri="{FF2B5EF4-FFF2-40B4-BE49-F238E27FC236}">
                        <a16:creationId xmlns="" xmlns:a16="http://schemas.microsoft.com/office/drawing/2014/main" id="{84D7931E-4E75-4FB8-AD1B-D8C33808A640}"/>
                      </a:ext>
                    </a:extLst>
                  </p:cNvPr>
                  <p:cNvSpPr/>
                  <p:nvPr/>
                </p:nvSpPr>
                <p:spPr>
                  <a:xfrm>
                    <a:off x="6078679" y="2250581"/>
                    <a:ext cx="6772447" cy="2941634"/>
                  </a:xfrm>
                  <a:custGeom>
                    <a:avLst/>
                    <a:gdLst>
                      <a:gd name="connsiteX0" fmla="*/ 6226841 w 6772447"/>
                      <a:gd name="connsiteY0" fmla="*/ 2489061 h 2941634"/>
                      <a:gd name="connsiteX1" fmla="*/ 5386780 w 6772447"/>
                      <a:gd name="connsiteY1" fmla="*/ 2896100 h 2941634"/>
                      <a:gd name="connsiteX2" fmla="*/ 4477436 w 6772447"/>
                      <a:gd name="connsiteY2" fmla="*/ 2636288 h 2941634"/>
                      <a:gd name="connsiteX3" fmla="*/ 2901240 w 6772447"/>
                      <a:gd name="connsiteY3" fmla="*/ 1060092 h 2941634"/>
                      <a:gd name="connsiteX4" fmla="*/ 1446290 w 6772447"/>
                      <a:gd name="connsiteY4" fmla="*/ 20841 h 2941634"/>
                      <a:gd name="connsiteX5" fmla="*/ 0 w 6772447"/>
                      <a:gd name="connsiteY5" fmla="*/ 627071 h 2941634"/>
                      <a:gd name="connsiteX6" fmla="*/ 0 w 6772447"/>
                      <a:gd name="connsiteY6" fmla="*/ 679033 h 2941634"/>
                      <a:gd name="connsiteX7" fmla="*/ 155887 w 6772447"/>
                      <a:gd name="connsiteY7" fmla="*/ 540466 h 2941634"/>
                      <a:gd name="connsiteX8" fmla="*/ 995948 w 6772447"/>
                      <a:gd name="connsiteY8" fmla="*/ 64143 h 2941634"/>
                      <a:gd name="connsiteX9" fmla="*/ 2710711 w 6772447"/>
                      <a:gd name="connsiteY9" fmla="*/ 912864 h 2941634"/>
                      <a:gd name="connsiteX10" fmla="*/ 4226284 w 6772447"/>
                      <a:gd name="connsiteY10" fmla="*/ 2497721 h 2941634"/>
                      <a:gd name="connsiteX11" fmla="*/ 5715877 w 6772447"/>
                      <a:gd name="connsiteY11" fmla="*/ 2852798 h 2941634"/>
                      <a:gd name="connsiteX12" fmla="*/ 6555937 w 6772447"/>
                      <a:gd name="connsiteY12" fmla="*/ 2255229 h 2941634"/>
                      <a:gd name="connsiteX13" fmla="*/ 6772447 w 6772447"/>
                      <a:gd name="connsiteY13" fmla="*/ 2038719 h 2941634"/>
                      <a:gd name="connsiteX14" fmla="*/ 6772447 w 6772447"/>
                      <a:gd name="connsiteY14" fmla="*/ 1986756 h 2941634"/>
                      <a:gd name="connsiteX15" fmla="*/ 6226841 w 6772447"/>
                      <a:gd name="connsiteY15" fmla="*/ 2489061 h 2941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72447" h="2941634">
                        <a:moveTo>
                          <a:pt x="6226841" y="2489061"/>
                        </a:moveTo>
                        <a:cubicBezTo>
                          <a:pt x="5984349" y="2679590"/>
                          <a:pt x="5698556" y="2852798"/>
                          <a:pt x="5386780" y="2896100"/>
                        </a:cubicBezTo>
                        <a:cubicBezTo>
                          <a:pt x="5057684" y="2939402"/>
                          <a:pt x="4745910" y="2809496"/>
                          <a:pt x="4477436" y="2636288"/>
                        </a:cubicBezTo>
                        <a:cubicBezTo>
                          <a:pt x="3853886" y="2220588"/>
                          <a:pt x="3394884" y="1597037"/>
                          <a:pt x="2901240" y="1060092"/>
                        </a:cubicBezTo>
                        <a:cubicBezTo>
                          <a:pt x="2511522" y="635731"/>
                          <a:pt x="2035198" y="133427"/>
                          <a:pt x="1446290" y="20841"/>
                        </a:cubicBezTo>
                        <a:cubicBezTo>
                          <a:pt x="892023" y="-91744"/>
                          <a:pt x="389719" y="271993"/>
                          <a:pt x="0" y="627071"/>
                        </a:cubicBezTo>
                        <a:lnTo>
                          <a:pt x="0" y="679033"/>
                        </a:lnTo>
                        <a:cubicBezTo>
                          <a:pt x="51962" y="627071"/>
                          <a:pt x="103925" y="583769"/>
                          <a:pt x="155887" y="540466"/>
                        </a:cubicBezTo>
                        <a:cubicBezTo>
                          <a:pt x="398379" y="332616"/>
                          <a:pt x="675512" y="142087"/>
                          <a:pt x="995948" y="64143"/>
                        </a:cubicBezTo>
                        <a:cubicBezTo>
                          <a:pt x="1680121" y="-91744"/>
                          <a:pt x="2269030" y="462523"/>
                          <a:pt x="2710711" y="912864"/>
                        </a:cubicBezTo>
                        <a:cubicBezTo>
                          <a:pt x="3221676" y="1432490"/>
                          <a:pt x="3654697" y="2038719"/>
                          <a:pt x="4226284" y="2497721"/>
                        </a:cubicBezTo>
                        <a:cubicBezTo>
                          <a:pt x="4659306" y="2844138"/>
                          <a:pt x="5170270" y="3077969"/>
                          <a:pt x="5715877" y="2852798"/>
                        </a:cubicBezTo>
                        <a:cubicBezTo>
                          <a:pt x="6036312" y="2722892"/>
                          <a:pt x="6313445" y="2497721"/>
                          <a:pt x="6555937" y="2255229"/>
                        </a:cubicBezTo>
                        <a:cubicBezTo>
                          <a:pt x="6625220" y="2185946"/>
                          <a:pt x="6703164" y="2116663"/>
                          <a:pt x="6772447" y="2038719"/>
                        </a:cubicBezTo>
                        <a:lnTo>
                          <a:pt x="6772447" y="1986756"/>
                        </a:lnTo>
                        <a:cubicBezTo>
                          <a:pt x="6599239" y="2159965"/>
                          <a:pt x="6417370" y="2333173"/>
                          <a:pt x="6226841" y="2489061"/>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851" name="Graphic 1">
                  <a:extLst>
                    <a:ext uri="{FF2B5EF4-FFF2-40B4-BE49-F238E27FC236}">
                      <a16:creationId xmlns="" xmlns:a16="http://schemas.microsoft.com/office/drawing/2014/main" id="{0DF5EB1E-4429-4D81-A24D-081274551713}"/>
                    </a:ext>
                  </a:extLst>
                </p:cNvPr>
                <p:cNvGrpSpPr/>
                <p:nvPr/>
              </p:nvGrpSpPr>
              <p:grpSpPr>
                <a:xfrm>
                  <a:off x="12539351" y="2839471"/>
                  <a:ext cx="259812" cy="1756483"/>
                  <a:chOff x="12539351" y="2839471"/>
                  <a:chExt cx="259812" cy="1756483"/>
                </a:xfrm>
                <a:grpFill/>
              </p:grpSpPr>
              <p:sp>
                <p:nvSpPr>
                  <p:cNvPr id="892" name="Freeform: Shape 891">
                    <a:extLst>
                      <a:ext uri="{FF2B5EF4-FFF2-40B4-BE49-F238E27FC236}">
                        <a16:creationId xmlns="" xmlns:a16="http://schemas.microsoft.com/office/drawing/2014/main" id="{974B8749-E138-4649-8824-24A893F2F33B}"/>
                      </a:ext>
                    </a:extLst>
                  </p:cNvPr>
                  <p:cNvSpPr/>
                  <p:nvPr/>
                </p:nvSpPr>
                <p:spPr>
                  <a:xfrm>
                    <a:off x="12643277" y="2947858"/>
                    <a:ext cx="35786" cy="1551456"/>
                  </a:xfrm>
                  <a:custGeom>
                    <a:avLst/>
                    <a:gdLst>
                      <a:gd name="connsiteX0" fmla="*/ 0 w 35786"/>
                      <a:gd name="connsiteY0" fmla="*/ 16398 h 1551456"/>
                      <a:gd name="connsiteX1" fmla="*/ 0 w 35786"/>
                      <a:gd name="connsiteY1" fmla="*/ 1531971 h 1551456"/>
                      <a:gd name="connsiteX2" fmla="*/ 34641 w 35786"/>
                      <a:gd name="connsiteY2" fmla="*/ 1531971 h 1551456"/>
                      <a:gd name="connsiteX3" fmla="*/ 34641 w 35786"/>
                      <a:gd name="connsiteY3" fmla="*/ 16398 h 1551456"/>
                      <a:gd name="connsiteX4" fmla="*/ 0 w 35786"/>
                      <a:gd name="connsiteY4" fmla="*/ 16398 h 1551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86" h="1551456">
                        <a:moveTo>
                          <a:pt x="0" y="16398"/>
                        </a:moveTo>
                        <a:cubicBezTo>
                          <a:pt x="0" y="518702"/>
                          <a:pt x="0" y="1029667"/>
                          <a:pt x="0" y="1531971"/>
                        </a:cubicBezTo>
                        <a:cubicBezTo>
                          <a:pt x="0" y="1557952"/>
                          <a:pt x="34641" y="1557952"/>
                          <a:pt x="34641" y="1531971"/>
                        </a:cubicBezTo>
                        <a:cubicBezTo>
                          <a:pt x="34641" y="1029667"/>
                          <a:pt x="34641" y="518702"/>
                          <a:pt x="34641" y="16398"/>
                        </a:cubicBezTo>
                        <a:cubicBezTo>
                          <a:pt x="43302" y="-923"/>
                          <a:pt x="0" y="-9584"/>
                          <a:pt x="0" y="16398"/>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893" name="Freeform: Shape 892">
                    <a:extLst>
                      <a:ext uri="{FF2B5EF4-FFF2-40B4-BE49-F238E27FC236}">
                        <a16:creationId xmlns="" xmlns:a16="http://schemas.microsoft.com/office/drawing/2014/main" id="{7497D4DF-849A-498C-B38A-698483C56CE7}"/>
                      </a:ext>
                    </a:extLst>
                  </p:cNvPr>
                  <p:cNvSpPr/>
                  <p:nvPr/>
                </p:nvSpPr>
                <p:spPr>
                  <a:xfrm>
                    <a:off x="12539351" y="2839471"/>
                    <a:ext cx="259812" cy="289400"/>
                  </a:xfrm>
                  <a:custGeom>
                    <a:avLst/>
                    <a:gdLst>
                      <a:gd name="connsiteX0" fmla="*/ 0 w 259812"/>
                      <a:gd name="connsiteY0" fmla="*/ 20860 h 289400"/>
                      <a:gd name="connsiteX1" fmla="*/ 129906 w 259812"/>
                      <a:gd name="connsiteY1" fmla="*/ 211389 h 289400"/>
                      <a:gd name="connsiteX2" fmla="*/ 259813 w 259812"/>
                      <a:gd name="connsiteY2" fmla="*/ 280673 h 289400"/>
                      <a:gd name="connsiteX3" fmla="*/ 129906 w 259812"/>
                      <a:gd name="connsiteY3" fmla="*/ 81483 h 289400"/>
                      <a:gd name="connsiteX4" fmla="*/ 0 w 259812"/>
                      <a:gd name="connsiteY4" fmla="*/ 20860 h 289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2" h="289400">
                        <a:moveTo>
                          <a:pt x="0" y="20860"/>
                        </a:moveTo>
                        <a:cubicBezTo>
                          <a:pt x="0" y="64162"/>
                          <a:pt x="60624" y="142106"/>
                          <a:pt x="129906" y="211389"/>
                        </a:cubicBezTo>
                        <a:cubicBezTo>
                          <a:pt x="199190" y="272012"/>
                          <a:pt x="259813" y="306654"/>
                          <a:pt x="259813" y="280673"/>
                        </a:cubicBezTo>
                        <a:cubicBezTo>
                          <a:pt x="259813" y="254691"/>
                          <a:pt x="199190" y="159427"/>
                          <a:pt x="129906" y="81483"/>
                        </a:cubicBezTo>
                        <a:cubicBezTo>
                          <a:pt x="51963" y="3539"/>
                          <a:pt x="0" y="-22442"/>
                          <a:pt x="0" y="20860"/>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894" name="Freeform: Shape 893">
                    <a:extLst>
                      <a:ext uri="{FF2B5EF4-FFF2-40B4-BE49-F238E27FC236}">
                        <a16:creationId xmlns="" xmlns:a16="http://schemas.microsoft.com/office/drawing/2014/main" id="{77572FDA-4EEE-4BFB-998D-25F8939DB5F9}"/>
                      </a:ext>
                    </a:extLst>
                  </p:cNvPr>
                  <p:cNvSpPr/>
                  <p:nvPr/>
                </p:nvSpPr>
                <p:spPr>
                  <a:xfrm>
                    <a:off x="12539351" y="4306553"/>
                    <a:ext cx="259812" cy="289400"/>
                  </a:xfrm>
                  <a:custGeom>
                    <a:avLst/>
                    <a:gdLst>
                      <a:gd name="connsiteX0" fmla="*/ 129906 w 259812"/>
                      <a:gd name="connsiteY0" fmla="*/ 78011 h 289400"/>
                      <a:gd name="connsiteX1" fmla="*/ 0 w 259812"/>
                      <a:gd name="connsiteY1" fmla="*/ 268540 h 289400"/>
                      <a:gd name="connsiteX2" fmla="*/ 129906 w 259812"/>
                      <a:gd name="connsiteY2" fmla="*/ 207917 h 289400"/>
                      <a:gd name="connsiteX3" fmla="*/ 259813 w 259812"/>
                      <a:gd name="connsiteY3" fmla="*/ 8728 h 289400"/>
                      <a:gd name="connsiteX4" fmla="*/ 129906 w 259812"/>
                      <a:gd name="connsiteY4" fmla="*/ 78011 h 289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2" h="289400">
                        <a:moveTo>
                          <a:pt x="129906" y="78011"/>
                        </a:moveTo>
                        <a:cubicBezTo>
                          <a:pt x="60624" y="138634"/>
                          <a:pt x="0" y="225238"/>
                          <a:pt x="0" y="268540"/>
                        </a:cubicBezTo>
                        <a:cubicBezTo>
                          <a:pt x="0" y="311843"/>
                          <a:pt x="60624" y="285861"/>
                          <a:pt x="129906" y="207917"/>
                        </a:cubicBezTo>
                        <a:cubicBezTo>
                          <a:pt x="199190" y="129974"/>
                          <a:pt x="259813" y="43369"/>
                          <a:pt x="259813" y="8728"/>
                        </a:cubicBezTo>
                        <a:cubicBezTo>
                          <a:pt x="259813" y="-17254"/>
                          <a:pt x="199190" y="17388"/>
                          <a:pt x="129906" y="78011"/>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852" name="Graphic 1">
                  <a:extLst>
                    <a:ext uri="{FF2B5EF4-FFF2-40B4-BE49-F238E27FC236}">
                      <a16:creationId xmlns="" xmlns:a16="http://schemas.microsoft.com/office/drawing/2014/main" id="{68EECBD0-47F3-4D8D-9B97-1A123A478877}"/>
                    </a:ext>
                  </a:extLst>
                </p:cNvPr>
                <p:cNvGrpSpPr/>
                <p:nvPr/>
              </p:nvGrpSpPr>
              <p:grpSpPr>
                <a:xfrm>
                  <a:off x="11941783" y="2364807"/>
                  <a:ext cx="259812" cy="2702002"/>
                  <a:chOff x="11941783" y="2364807"/>
                  <a:chExt cx="259812" cy="2702002"/>
                </a:xfrm>
                <a:grpFill/>
              </p:grpSpPr>
              <p:sp>
                <p:nvSpPr>
                  <p:cNvPr id="889" name="Freeform: Shape 888">
                    <a:extLst>
                      <a:ext uri="{FF2B5EF4-FFF2-40B4-BE49-F238E27FC236}">
                        <a16:creationId xmlns="" xmlns:a16="http://schemas.microsoft.com/office/drawing/2014/main" id="{7CF98999-0BB2-4DBB-89C9-7EE8CA3D2F07}"/>
                      </a:ext>
                    </a:extLst>
                  </p:cNvPr>
                  <p:cNvSpPr/>
                  <p:nvPr/>
                </p:nvSpPr>
                <p:spPr>
                  <a:xfrm>
                    <a:off x="12054368" y="2445554"/>
                    <a:ext cx="34641" cy="2556065"/>
                  </a:xfrm>
                  <a:custGeom>
                    <a:avLst/>
                    <a:gdLst>
                      <a:gd name="connsiteX0" fmla="*/ 0 w 34641"/>
                      <a:gd name="connsiteY0" fmla="*/ 16398 h 2556065"/>
                      <a:gd name="connsiteX1" fmla="*/ 0 w 34641"/>
                      <a:gd name="connsiteY1" fmla="*/ 2536580 h 2556065"/>
                      <a:gd name="connsiteX2" fmla="*/ 34641 w 34641"/>
                      <a:gd name="connsiteY2" fmla="*/ 2536580 h 2556065"/>
                      <a:gd name="connsiteX3" fmla="*/ 34641 w 34641"/>
                      <a:gd name="connsiteY3" fmla="*/ 16398 h 2556065"/>
                      <a:gd name="connsiteX4" fmla="*/ 0 w 34641"/>
                      <a:gd name="connsiteY4" fmla="*/ 16398 h 2556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41" h="2556065">
                        <a:moveTo>
                          <a:pt x="0" y="16398"/>
                        </a:moveTo>
                        <a:cubicBezTo>
                          <a:pt x="0" y="856458"/>
                          <a:pt x="0" y="1696519"/>
                          <a:pt x="0" y="2536580"/>
                        </a:cubicBezTo>
                        <a:cubicBezTo>
                          <a:pt x="0" y="2562561"/>
                          <a:pt x="34641" y="2562561"/>
                          <a:pt x="34641" y="2536580"/>
                        </a:cubicBezTo>
                        <a:cubicBezTo>
                          <a:pt x="34641" y="1696519"/>
                          <a:pt x="34641" y="856458"/>
                          <a:pt x="34641" y="16398"/>
                        </a:cubicBezTo>
                        <a:cubicBezTo>
                          <a:pt x="34641" y="-923"/>
                          <a:pt x="0" y="-9584"/>
                          <a:pt x="0" y="16398"/>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890" name="Freeform: Shape 889">
                    <a:extLst>
                      <a:ext uri="{FF2B5EF4-FFF2-40B4-BE49-F238E27FC236}">
                        <a16:creationId xmlns="" xmlns:a16="http://schemas.microsoft.com/office/drawing/2014/main" id="{FEAB0CE4-3803-4B17-A68A-B560F9CD30AC}"/>
                      </a:ext>
                    </a:extLst>
                  </p:cNvPr>
                  <p:cNvSpPr/>
                  <p:nvPr/>
                </p:nvSpPr>
                <p:spPr>
                  <a:xfrm>
                    <a:off x="11941783" y="2364807"/>
                    <a:ext cx="259812" cy="271435"/>
                  </a:xfrm>
                  <a:custGeom>
                    <a:avLst/>
                    <a:gdLst>
                      <a:gd name="connsiteX0" fmla="*/ 129906 w 259812"/>
                      <a:gd name="connsiteY0" fmla="*/ 27861 h 271435"/>
                      <a:gd name="connsiteX1" fmla="*/ 0 w 259812"/>
                      <a:gd name="connsiteY1" fmla="*/ 62502 h 271435"/>
                      <a:gd name="connsiteX2" fmla="*/ 129906 w 259812"/>
                      <a:gd name="connsiteY2" fmla="*/ 244371 h 271435"/>
                      <a:gd name="connsiteX3" fmla="*/ 259813 w 259812"/>
                      <a:gd name="connsiteY3" fmla="*/ 218390 h 271435"/>
                      <a:gd name="connsiteX4" fmla="*/ 129906 w 259812"/>
                      <a:gd name="connsiteY4" fmla="*/ 27861 h 271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2" h="271435">
                        <a:moveTo>
                          <a:pt x="129906" y="27861"/>
                        </a:moveTo>
                        <a:cubicBezTo>
                          <a:pt x="60623" y="-24102"/>
                          <a:pt x="0" y="1880"/>
                          <a:pt x="0" y="62502"/>
                        </a:cubicBezTo>
                        <a:cubicBezTo>
                          <a:pt x="0" y="123125"/>
                          <a:pt x="60623" y="201069"/>
                          <a:pt x="129906" y="244371"/>
                        </a:cubicBezTo>
                        <a:cubicBezTo>
                          <a:pt x="199190" y="287673"/>
                          <a:pt x="259813" y="279013"/>
                          <a:pt x="259813" y="218390"/>
                        </a:cubicBezTo>
                        <a:cubicBezTo>
                          <a:pt x="259813" y="157767"/>
                          <a:pt x="199190" y="79823"/>
                          <a:pt x="129906" y="27861"/>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891" name="Freeform: Shape 890">
                    <a:extLst>
                      <a:ext uri="{FF2B5EF4-FFF2-40B4-BE49-F238E27FC236}">
                        <a16:creationId xmlns="" xmlns:a16="http://schemas.microsoft.com/office/drawing/2014/main" id="{21603A80-8B0D-4DEE-A58B-1FF0EAB6FB14}"/>
                      </a:ext>
                    </a:extLst>
                  </p:cNvPr>
                  <p:cNvSpPr/>
                  <p:nvPr/>
                </p:nvSpPr>
                <p:spPr>
                  <a:xfrm>
                    <a:off x="11941783" y="4799182"/>
                    <a:ext cx="259812" cy="267628"/>
                  </a:xfrm>
                  <a:custGeom>
                    <a:avLst/>
                    <a:gdLst>
                      <a:gd name="connsiteX0" fmla="*/ 129906 w 259812"/>
                      <a:gd name="connsiteY0" fmla="*/ 27064 h 267628"/>
                      <a:gd name="connsiteX1" fmla="*/ 0 w 259812"/>
                      <a:gd name="connsiteY1" fmla="*/ 208933 h 267628"/>
                      <a:gd name="connsiteX2" fmla="*/ 129906 w 259812"/>
                      <a:gd name="connsiteY2" fmla="*/ 243574 h 267628"/>
                      <a:gd name="connsiteX3" fmla="*/ 259813 w 259812"/>
                      <a:gd name="connsiteY3" fmla="*/ 53045 h 267628"/>
                      <a:gd name="connsiteX4" fmla="*/ 129906 w 259812"/>
                      <a:gd name="connsiteY4" fmla="*/ 27064 h 267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2" h="267628">
                        <a:moveTo>
                          <a:pt x="129906" y="27064"/>
                        </a:moveTo>
                        <a:cubicBezTo>
                          <a:pt x="60623" y="70366"/>
                          <a:pt x="0" y="148310"/>
                          <a:pt x="0" y="208933"/>
                        </a:cubicBezTo>
                        <a:cubicBezTo>
                          <a:pt x="0" y="269556"/>
                          <a:pt x="60623" y="286876"/>
                          <a:pt x="129906" y="243574"/>
                        </a:cubicBezTo>
                        <a:cubicBezTo>
                          <a:pt x="199190" y="191612"/>
                          <a:pt x="259813" y="105008"/>
                          <a:pt x="259813" y="53045"/>
                        </a:cubicBezTo>
                        <a:cubicBezTo>
                          <a:pt x="259813" y="-7578"/>
                          <a:pt x="199190" y="-16238"/>
                          <a:pt x="129906" y="27064"/>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853" name="Graphic 1">
                  <a:extLst>
                    <a:ext uri="{FF2B5EF4-FFF2-40B4-BE49-F238E27FC236}">
                      <a16:creationId xmlns="" xmlns:a16="http://schemas.microsoft.com/office/drawing/2014/main" id="{1EFD58E4-ECE9-4DD2-95EC-3ABE44C5DD15}"/>
                    </a:ext>
                  </a:extLst>
                </p:cNvPr>
                <p:cNvGrpSpPr/>
                <p:nvPr/>
              </p:nvGrpSpPr>
              <p:grpSpPr>
                <a:xfrm>
                  <a:off x="11344214" y="2140689"/>
                  <a:ext cx="259812" cy="3154047"/>
                  <a:chOff x="11344214" y="2140689"/>
                  <a:chExt cx="259812" cy="3154047"/>
                </a:xfrm>
                <a:grpFill/>
              </p:grpSpPr>
              <p:sp>
                <p:nvSpPr>
                  <p:cNvPr id="886" name="Freeform: Shape 885">
                    <a:extLst>
                      <a:ext uri="{FF2B5EF4-FFF2-40B4-BE49-F238E27FC236}">
                        <a16:creationId xmlns="" xmlns:a16="http://schemas.microsoft.com/office/drawing/2014/main" id="{C669BA1C-FD5F-4DC3-9F31-798941E24B90}"/>
                      </a:ext>
                    </a:extLst>
                  </p:cNvPr>
                  <p:cNvSpPr/>
                  <p:nvPr/>
                </p:nvSpPr>
                <p:spPr>
                  <a:xfrm>
                    <a:off x="11456799" y="2211723"/>
                    <a:ext cx="34642" cy="3032388"/>
                  </a:xfrm>
                  <a:custGeom>
                    <a:avLst/>
                    <a:gdLst>
                      <a:gd name="connsiteX0" fmla="*/ 0 w 34642"/>
                      <a:gd name="connsiteY0" fmla="*/ 16398 h 3032388"/>
                      <a:gd name="connsiteX1" fmla="*/ 0 w 34642"/>
                      <a:gd name="connsiteY1" fmla="*/ 3012903 h 3032388"/>
                      <a:gd name="connsiteX2" fmla="*/ 34642 w 34642"/>
                      <a:gd name="connsiteY2" fmla="*/ 3012903 h 3032388"/>
                      <a:gd name="connsiteX3" fmla="*/ 34642 w 34642"/>
                      <a:gd name="connsiteY3" fmla="*/ 16398 h 3032388"/>
                      <a:gd name="connsiteX4" fmla="*/ 0 w 34642"/>
                      <a:gd name="connsiteY4" fmla="*/ 16398 h 30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42" h="3032388">
                        <a:moveTo>
                          <a:pt x="0" y="16398"/>
                        </a:moveTo>
                        <a:cubicBezTo>
                          <a:pt x="0" y="1012346"/>
                          <a:pt x="0" y="2016954"/>
                          <a:pt x="0" y="3012903"/>
                        </a:cubicBezTo>
                        <a:cubicBezTo>
                          <a:pt x="0" y="3038884"/>
                          <a:pt x="34642" y="3038884"/>
                          <a:pt x="34642" y="3012903"/>
                        </a:cubicBezTo>
                        <a:cubicBezTo>
                          <a:pt x="34642" y="2016954"/>
                          <a:pt x="34642" y="1021006"/>
                          <a:pt x="34642" y="16398"/>
                        </a:cubicBezTo>
                        <a:cubicBezTo>
                          <a:pt x="34642" y="-923"/>
                          <a:pt x="0" y="-9584"/>
                          <a:pt x="0" y="16398"/>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887" name="Freeform: Shape 886">
                    <a:extLst>
                      <a:ext uri="{FF2B5EF4-FFF2-40B4-BE49-F238E27FC236}">
                        <a16:creationId xmlns="" xmlns:a16="http://schemas.microsoft.com/office/drawing/2014/main" id="{28B8156C-46D4-4DBD-A969-74215CCE3B8D}"/>
                      </a:ext>
                    </a:extLst>
                  </p:cNvPr>
                  <p:cNvSpPr/>
                  <p:nvPr/>
                </p:nvSpPr>
                <p:spPr>
                  <a:xfrm>
                    <a:off x="11344214" y="2140689"/>
                    <a:ext cx="259812" cy="261737"/>
                  </a:xfrm>
                  <a:custGeom>
                    <a:avLst/>
                    <a:gdLst>
                      <a:gd name="connsiteX0" fmla="*/ 129906 w 259812"/>
                      <a:gd name="connsiteY0" fmla="*/ 827 h 261737"/>
                      <a:gd name="connsiteX1" fmla="*/ 0 w 259812"/>
                      <a:gd name="connsiteY1" fmla="*/ 122073 h 261737"/>
                      <a:gd name="connsiteX2" fmla="*/ 129906 w 259812"/>
                      <a:gd name="connsiteY2" fmla="*/ 260640 h 261737"/>
                      <a:gd name="connsiteX3" fmla="*/ 259813 w 259812"/>
                      <a:gd name="connsiteY3" fmla="*/ 156715 h 261737"/>
                      <a:gd name="connsiteX4" fmla="*/ 129906 w 259812"/>
                      <a:gd name="connsiteY4" fmla="*/ 827 h 261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2" h="261737">
                        <a:moveTo>
                          <a:pt x="129906" y="827"/>
                        </a:moveTo>
                        <a:cubicBezTo>
                          <a:pt x="60623" y="-7833"/>
                          <a:pt x="0" y="52790"/>
                          <a:pt x="0" y="122073"/>
                        </a:cubicBezTo>
                        <a:cubicBezTo>
                          <a:pt x="0" y="191357"/>
                          <a:pt x="60623" y="251980"/>
                          <a:pt x="129906" y="260640"/>
                        </a:cubicBezTo>
                        <a:cubicBezTo>
                          <a:pt x="199189" y="269300"/>
                          <a:pt x="259813" y="225998"/>
                          <a:pt x="259813" y="156715"/>
                        </a:cubicBezTo>
                        <a:cubicBezTo>
                          <a:pt x="259813" y="87432"/>
                          <a:pt x="199189" y="9488"/>
                          <a:pt x="129906" y="827"/>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888" name="Freeform: Shape 887">
                    <a:extLst>
                      <a:ext uri="{FF2B5EF4-FFF2-40B4-BE49-F238E27FC236}">
                        <a16:creationId xmlns="" xmlns:a16="http://schemas.microsoft.com/office/drawing/2014/main" id="{B0F5043C-5993-4D99-8E20-A811FAF2099F}"/>
                      </a:ext>
                    </a:extLst>
                  </p:cNvPr>
                  <p:cNvSpPr/>
                  <p:nvPr/>
                </p:nvSpPr>
                <p:spPr>
                  <a:xfrm>
                    <a:off x="11344214" y="5032998"/>
                    <a:ext cx="259812" cy="261737"/>
                  </a:xfrm>
                  <a:custGeom>
                    <a:avLst/>
                    <a:gdLst>
                      <a:gd name="connsiteX0" fmla="*/ 129906 w 259812"/>
                      <a:gd name="connsiteY0" fmla="*/ 1098 h 261737"/>
                      <a:gd name="connsiteX1" fmla="*/ 0 w 259812"/>
                      <a:gd name="connsiteY1" fmla="*/ 139665 h 261737"/>
                      <a:gd name="connsiteX2" fmla="*/ 129906 w 259812"/>
                      <a:gd name="connsiteY2" fmla="*/ 260911 h 261737"/>
                      <a:gd name="connsiteX3" fmla="*/ 259813 w 259812"/>
                      <a:gd name="connsiteY3" fmla="*/ 105023 h 261737"/>
                      <a:gd name="connsiteX4" fmla="*/ 129906 w 259812"/>
                      <a:gd name="connsiteY4" fmla="*/ 1098 h 261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2" h="261737">
                        <a:moveTo>
                          <a:pt x="129906" y="1098"/>
                        </a:moveTo>
                        <a:cubicBezTo>
                          <a:pt x="60623" y="9758"/>
                          <a:pt x="0" y="70381"/>
                          <a:pt x="0" y="139665"/>
                        </a:cubicBezTo>
                        <a:cubicBezTo>
                          <a:pt x="0" y="208948"/>
                          <a:pt x="60623" y="269571"/>
                          <a:pt x="129906" y="260911"/>
                        </a:cubicBezTo>
                        <a:cubicBezTo>
                          <a:pt x="199189" y="252250"/>
                          <a:pt x="259813" y="174306"/>
                          <a:pt x="259813" y="105023"/>
                        </a:cubicBezTo>
                        <a:cubicBezTo>
                          <a:pt x="259813" y="35740"/>
                          <a:pt x="199189" y="-7562"/>
                          <a:pt x="129906" y="1098"/>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854" name="Graphic 1">
                  <a:extLst>
                    <a:ext uri="{FF2B5EF4-FFF2-40B4-BE49-F238E27FC236}">
                      <a16:creationId xmlns="" xmlns:a16="http://schemas.microsoft.com/office/drawing/2014/main" id="{45E039AC-E823-4F08-ADB1-136412C65EF2}"/>
                    </a:ext>
                  </a:extLst>
                </p:cNvPr>
                <p:cNvGrpSpPr/>
                <p:nvPr/>
              </p:nvGrpSpPr>
              <p:grpSpPr>
                <a:xfrm>
                  <a:off x="10746645" y="2219494"/>
                  <a:ext cx="259812" cy="2996436"/>
                  <a:chOff x="10746645" y="2219494"/>
                  <a:chExt cx="259812" cy="2996436"/>
                </a:xfrm>
                <a:grpFill/>
              </p:grpSpPr>
              <p:sp>
                <p:nvSpPr>
                  <p:cNvPr id="883" name="Freeform: Shape 882">
                    <a:extLst>
                      <a:ext uri="{FF2B5EF4-FFF2-40B4-BE49-F238E27FC236}">
                        <a16:creationId xmlns="" xmlns:a16="http://schemas.microsoft.com/office/drawing/2014/main" id="{F8EB375F-5D50-4F88-A646-FC06BB763FCE}"/>
                      </a:ext>
                    </a:extLst>
                  </p:cNvPr>
                  <p:cNvSpPr/>
                  <p:nvPr/>
                </p:nvSpPr>
                <p:spPr>
                  <a:xfrm>
                    <a:off x="10859230" y="2295238"/>
                    <a:ext cx="35786" cy="2870928"/>
                  </a:xfrm>
                  <a:custGeom>
                    <a:avLst/>
                    <a:gdLst>
                      <a:gd name="connsiteX0" fmla="*/ 0 w 35786"/>
                      <a:gd name="connsiteY0" fmla="*/ 19486 h 2870928"/>
                      <a:gd name="connsiteX1" fmla="*/ 0 w 35786"/>
                      <a:gd name="connsiteY1" fmla="*/ 2851443 h 2870928"/>
                      <a:gd name="connsiteX2" fmla="*/ 34641 w 35786"/>
                      <a:gd name="connsiteY2" fmla="*/ 2851443 h 2870928"/>
                      <a:gd name="connsiteX3" fmla="*/ 34641 w 35786"/>
                      <a:gd name="connsiteY3" fmla="*/ 19486 h 2870928"/>
                      <a:gd name="connsiteX4" fmla="*/ 0 w 35786"/>
                      <a:gd name="connsiteY4" fmla="*/ 19486 h 2870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86" h="2870928">
                        <a:moveTo>
                          <a:pt x="0" y="19486"/>
                        </a:moveTo>
                        <a:cubicBezTo>
                          <a:pt x="0" y="963472"/>
                          <a:pt x="0" y="1907457"/>
                          <a:pt x="0" y="2851443"/>
                        </a:cubicBezTo>
                        <a:cubicBezTo>
                          <a:pt x="0" y="2877424"/>
                          <a:pt x="34641" y="2877424"/>
                          <a:pt x="34641" y="2851443"/>
                        </a:cubicBezTo>
                        <a:cubicBezTo>
                          <a:pt x="34641" y="1907457"/>
                          <a:pt x="34641" y="963472"/>
                          <a:pt x="34641" y="19486"/>
                        </a:cubicBezTo>
                        <a:cubicBezTo>
                          <a:pt x="43302" y="-6495"/>
                          <a:pt x="0" y="-6495"/>
                          <a:pt x="0" y="19486"/>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884" name="Freeform: Shape 883">
                    <a:extLst>
                      <a:ext uri="{FF2B5EF4-FFF2-40B4-BE49-F238E27FC236}">
                        <a16:creationId xmlns="" xmlns:a16="http://schemas.microsoft.com/office/drawing/2014/main" id="{F15179B9-B87B-4395-82E5-DDD9444E34B4}"/>
                      </a:ext>
                    </a:extLst>
                  </p:cNvPr>
                  <p:cNvSpPr/>
                  <p:nvPr/>
                </p:nvSpPr>
                <p:spPr>
                  <a:xfrm>
                    <a:off x="10746645" y="2219494"/>
                    <a:ext cx="259812" cy="261149"/>
                  </a:xfrm>
                  <a:custGeom>
                    <a:avLst/>
                    <a:gdLst>
                      <a:gd name="connsiteX0" fmla="*/ 129906 w 259812"/>
                      <a:gd name="connsiteY0" fmla="*/ 8626 h 261149"/>
                      <a:gd name="connsiteX1" fmla="*/ 0 w 259812"/>
                      <a:gd name="connsiteY1" fmla="*/ 190495 h 261149"/>
                      <a:gd name="connsiteX2" fmla="*/ 129906 w 259812"/>
                      <a:gd name="connsiteY2" fmla="*/ 251118 h 261149"/>
                      <a:gd name="connsiteX3" fmla="*/ 259813 w 259812"/>
                      <a:gd name="connsiteY3" fmla="*/ 86570 h 261149"/>
                      <a:gd name="connsiteX4" fmla="*/ 129906 w 259812"/>
                      <a:gd name="connsiteY4" fmla="*/ 8626 h 261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2" h="261149">
                        <a:moveTo>
                          <a:pt x="129906" y="8626"/>
                        </a:moveTo>
                        <a:cubicBezTo>
                          <a:pt x="60623" y="43268"/>
                          <a:pt x="0" y="121212"/>
                          <a:pt x="0" y="190495"/>
                        </a:cubicBezTo>
                        <a:cubicBezTo>
                          <a:pt x="0" y="251118"/>
                          <a:pt x="60623" y="277099"/>
                          <a:pt x="129906" y="251118"/>
                        </a:cubicBezTo>
                        <a:cubicBezTo>
                          <a:pt x="199190" y="225137"/>
                          <a:pt x="259813" y="155853"/>
                          <a:pt x="259813" y="86570"/>
                        </a:cubicBezTo>
                        <a:cubicBezTo>
                          <a:pt x="259813" y="17287"/>
                          <a:pt x="207851" y="-17355"/>
                          <a:pt x="129906" y="8626"/>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885" name="Freeform: Shape 884">
                    <a:extLst>
                      <a:ext uri="{FF2B5EF4-FFF2-40B4-BE49-F238E27FC236}">
                        <a16:creationId xmlns="" xmlns:a16="http://schemas.microsoft.com/office/drawing/2014/main" id="{F43B1B74-1179-4F01-9DA7-04B35A250FB4}"/>
                      </a:ext>
                    </a:extLst>
                  </p:cNvPr>
                  <p:cNvSpPr/>
                  <p:nvPr/>
                </p:nvSpPr>
                <p:spPr>
                  <a:xfrm>
                    <a:off x="10746645" y="4954780"/>
                    <a:ext cx="259812" cy="261149"/>
                  </a:xfrm>
                  <a:custGeom>
                    <a:avLst/>
                    <a:gdLst>
                      <a:gd name="connsiteX0" fmla="*/ 129906 w 259812"/>
                      <a:gd name="connsiteY0" fmla="*/ 10032 h 261149"/>
                      <a:gd name="connsiteX1" fmla="*/ 0 w 259812"/>
                      <a:gd name="connsiteY1" fmla="*/ 70655 h 261149"/>
                      <a:gd name="connsiteX2" fmla="*/ 129906 w 259812"/>
                      <a:gd name="connsiteY2" fmla="*/ 252524 h 261149"/>
                      <a:gd name="connsiteX3" fmla="*/ 259813 w 259812"/>
                      <a:gd name="connsiteY3" fmla="*/ 174580 h 261149"/>
                      <a:gd name="connsiteX4" fmla="*/ 129906 w 259812"/>
                      <a:gd name="connsiteY4" fmla="*/ 10032 h 261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2" h="261149">
                        <a:moveTo>
                          <a:pt x="129906" y="10032"/>
                        </a:moveTo>
                        <a:cubicBezTo>
                          <a:pt x="60623" y="-15949"/>
                          <a:pt x="0" y="10032"/>
                          <a:pt x="0" y="70655"/>
                        </a:cubicBezTo>
                        <a:cubicBezTo>
                          <a:pt x="0" y="131278"/>
                          <a:pt x="60623" y="217882"/>
                          <a:pt x="129906" y="252524"/>
                        </a:cubicBezTo>
                        <a:cubicBezTo>
                          <a:pt x="199190" y="278505"/>
                          <a:pt x="259813" y="243863"/>
                          <a:pt x="259813" y="174580"/>
                        </a:cubicBezTo>
                        <a:cubicBezTo>
                          <a:pt x="259813" y="105297"/>
                          <a:pt x="207851" y="36013"/>
                          <a:pt x="129906" y="10032"/>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855" name="Graphic 1">
                  <a:extLst>
                    <a:ext uri="{FF2B5EF4-FFF2-40B4-BE49-F238E27FC236}">
                      <a16:creationId xmlns="" xmlns:a16="http://schemas.microsoft.com/office/drawing/2014/main" id="{7ABB6A97-BAFE-404A-A9C6-93205E194B1C}"/>
                    </a:ext>
                  </a:extLst>
                </p:cNvPr>
                <p:cNvGrpSpPr/>
                <p:nvPr/>
              </p:nvGrpSpPr>
              <p:grpSpPr>
                <a:xfrm>
                  <a:off x="10157736" y="2578595"/>
                  <a:ext cx="259812" cy="2271697"/>
                  <a:chOff x="10157736" y="2578595"/>
                  <a:chExt cx="259812" cy="2271697"/>
                </a:xfrm>
                <a:grpFill/>
              </p:grpSpPr>
              <p:sp>
                <p:nvSpPr>
                  <p:cNvPr id="880" name="Freeform: Shape 879">
                    <a:extLst>
                      <a:ext uri="{FF2B5EF4-FFF2-40B4-BE49-F238E27FC236}">
                        <a16:creationId xmlns="" xmlns:a16="http://schemas.microsoft.com/office/drawing/2014/main" id="{EB5DEAFD-29DA-4B73-94F8-899904810B35}"/>
                      </a:ext>
                    </a:extLst>
                  </p:cNvPr>
                  <p:cNvSpPr/>
                  <p:nvPr/>
                </p:nvSpPr>
                <p:spPr>
                  <a:xfrm>
                    <a:off x="10270321" y="2674132"/>
                    <a:ext cx="34641" cy="2102316"/>
                  </a:xfrm>
                  <a:custGeom>
                    <a:avLst/>
                    <a:gdLst>
                      <a:gd name="connsiteX0" fmla="*/ 0 w 34641"/>
                      <a:gd name="connsiteY0" fmla="*/ 12991 h 2102316"/>
                      <a:gd name="connsiteX1" fmla="*/ 0 w 34641"/>
                      <a:gd name="connsiteY1" fmla="*/ 2082831 h 2102316"/>
                      <a:gd name="connsiteX2" fmla="*/ 34642 w 34641"/>
                      <a:gd name="connsiteY2" fmla="*/ 2082831 h 2102316"/>
                      <a:gd name="connsiteX3" fmla="*/ 34642 w 34641"/>
                      <a:gd name="connsiteY3" fmla="*/ 12991 h 2102316"/>
                      <a:gd name="connsiteX4" fmla="*/ 0 w 34641"/>
                      <a:gd name="connsiteY4" fmla="*/ 12991 h 2102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41" h="2102316">
                        <a:moveTo>
                          <a:pt x="0" y="12991"/>
                        </a:moveTo>
                        <a:cubicBezTo>
                          <a:pt x="0" y="705824"/>
                          <a:pt x="0" y="1389997"/>
                          <a:pt x="0" y="2082831"/>
                        </a:cubicBezTo>
                        <a:cubicBezTo>
                          <a:pt x="0" y="2108812"/>
                          <a:pt x="34642" y="2108812"/>
                          <a:pt x="34642" y="2082831"/>
                        </a:cubicBezTo>
                        <a:cubicBezTo>
                          <a:pt x="34642" y="1389997"/>
                          <a:pt x="34642" y="705824"/>
                          <a:pt x="34642" y="12991"/>
                        </a:cubicBezTo>
                        <a:cubicBezTo>
                          <a:pt x="34642" y="-4330"/>
                          <a:pt x="0" y="-4330"/>
                          <a:pt x="0" y="12991"/>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881" name="Freeform: Shape 880">
                    <a:extLst>
                      <a:ext uri="{FF2B5EF4-FFF2-40B4-BE49-F238E27FC236}">
                        <a16:creationId xmlns="" xmlns:a16="http://schemas.microsoft.com/office/drawing/2014/main" id="{A278AC76-6FA2-473D-90CB-56049D7FE1BA}"/>
                      </a:ext>
                    </a:extLst>
                  </p:cNvPr>
                  <p:cNvSpPr/>
                  <p:nvPr/>
                </p:nvSpPr>
                <p:spPr>
                  <a:xfrm>
                    <a:off x="10157736" y="2578595"/>
                    <a:ext cx="259812" cy="274157"/>
                  </a:xfrm>
                  <a:custGeom>
                    <a:avLst/>
                    <a:gdLst>
                      <a:gd name="connsiteX0" fmla="*/ 129906 w 259812"/>
                      <a:gd name="connsiteY0" fmla="*/ 47904 h 274157"/>
                      <a:gd name="connsiteX1" fmla="*/ 0 w 259812"/>
                      <a:gd name="connsiteY1" fmla="*/ 247094 h 274157"/>
                      <a:gd name="connsiteX2" fmla="*/ 129906 w 259812"/>
                      <a:gd name="connsiteY2" fmla="*/ 221113 h 274157"/>
                      <a:gd name="connsiteX3" fmla="*/ 259813 w 259812"/>
                      <a:gd name="connsiteY3" fmla="*/ 30583 h 274157"/>
                      <a:gd name="connsiteX4" fmla="*/ 129906 w 259812"/>
                      <a:gd name="connsiteY4" fmla="*/ 47904 h 274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2" h="274157">
                        <a:moveTo>
                          <a:pt x="129906" y="47904"/>
                        </a:moveTo>
                        <a:cubicBezTo>
                          <a:pt x="60623" y="117188"/>
                          <a:pt x="0" y="203792"/>
                          <a:pt x="0" y="247094"/>
                        </a:cubicBezTo>
                        <a:cubicBezTo>
                          <a:pt x="0" y="290396"/>
                          <a:pt x="60623" y="281736"/>
                          <a:pt x="129906" y="221113"/>
                        </a:cubicBezTo>
                        <a:cubicBezTo>
                          <a:pt x="199189" y="169150"/>
                          <a:pt x="259813" y="82546"/>
                          <a:pt x="259813" y="30583"/>
                        </a:cubicBezTo>
                        <a:cubicBezTo>
                          <a:pt x="259813" y="-12719"/>
                          <a:pt x="199189" y="-12719"/>
                          <a:pt x="129906" y="47904"/>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882" name="Freeform: Shape 881">
                    <a:extLst>
                      <a:ext uri="{FF2B5EF4-FFF2-40B4-BE49-F238E27FC236}">
                        <a16:creationId xmlns="" xmlns:a16="http://schemas.microsoft.com/office/drawing/2014/main" id="{D2084E3F-0949-4C9D-9106-9EA1D65EE109}"/>
                      </a:ext>
                    </a:extLst>
                  </p:cNvPr>
                  <p:cNvSpPr/>
                  <p:nvPr/>
                </p:nvSpPr>
                <p:spPr>
                  <a:xfrm>
                    <a:off x="10157736" y="4576533"/>
                    <a:ext cx="259812" cy="273760"/>
                  </a:xfrm>
                  <a:custGeom>
                    <a:avLst/>
                    <a:gdLst>
                      <a:gd name="connsiteX0" fmla="*/ 129906 w 259812"/>
                      <a:gd name="connsiteY0" fmla="*/ 50524 h 273760"/>
                      <a:gd name="connsiteX1" fmla="*/ 0 w 259812"/>
                      <a:gd name="connsiteY1" fmla="*/ 24542 h 273760"/>
                      <a:gd name="connsiteX2" fmla="*/ 129906 w 259812"/>
                      <a:gd name="connsiteY2" fmla="*/ 223732 h 273760"/>
                      <a:gd name="connsiteX3" fmla="*/ 259813 w 259812"/>
                      <a:gd name="connsiteY3" fmla="*/ 232392 h 273760"/>
                      <a:gd name="connsiteX4" fmla="*/ 129906 w 259812"/>
                      <a:gd name="connsiteY4" fmla="*/ 50524 h 27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2" h="273760">
                        <a:moveTo>
                          <a:pt x="129906" y="50524"/>
                        </a:moveTo>
                        <a:cubicBezTo>
                          <a:pt x="60623" y="-1439"/>
                          <a:pt x="0" y="-18760"/>
                          <a:pt x="0" y="24542"/>
                        </a:cubicBezTo>
                        <a:cubicBezTo>
                          <a:pt x="0" y="67844"/>
                          <a:pt x="60623" y="163109"/>
                          <a:pt x="129906" y="223732"/>
                        </a:cubicBezTo>
                        <a:cubicBezTo>
                          <a:pt x="199189" y="284355"/>
                          <a:pt x="259813" y="293015"/>
                          <a:pt x="259813" y="232392"/>
                        </a:cubicBezTo>
                        <a:cubicBezTo>
                          <a:pt x="259813" y="189090"/>
                          <a:pt x="199189" y="102486"/>
                          <a:pt x="129906" y="50524"/>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856" name="Graphic 1">
                  <a:extLst>
                    <a:ext uri="{FF2B5EF4-FFF2-40B4-BE49-F238E27FC236}">
                      <a16:creationId xmlns="" xmlns:a16="http://schemas.microsoft.com/office/drawing/2014/main" id="{7A53210B-A26A-457F-B534-BF6F24AD4E39}"/>
                    </a:ext>
                  </a:extLst>
                </p:cNvPr>
                <p:cNvGrpSpPr/>
                <p:nvPr/>
              </p:nvGrpSpPr>
              <p:grpSpPr>
                <a:xfrm>
                  <a:off x="9560167" y="3155892"/>
                  <a:ext cx="259812" cy="1132235"/>
                  <a:chOff x="9560167" y="3155892"/>
                  <a:chExt cx="259812" cy="1132235"/>
                </a:xfrm>
                <a:grpFill/>
              </p:grpSpPr>
              <p:sp>
                <p:nvSpPr>
                  <p:cNvPr id="877" name="Freeform: Shape 876">
                    <a:extLst>
                      <a:ext uri="{FF2B5EF4-FFF2-40B4-BE49-F238E27FC236}">
                        <a16:creationId xmlns="" xmlns:a16="http://schemas.microsoft.com/office/drawing/2014/main" id="{F77F0F0E-E623-4C0A-9FDD-073BA391B721}"/>
                      </a:ext>
                    </a:extLst>
                  </p:cNvPr>
                  <p:cNvSpPr/>
                  <p:nvPr/>
                </p:nvSpPr>
                <p:spPr>
                  <a:xfrm>
                    <a:off x="9672753" y="3268294"/>
                    <a:ext cx="34641" cy="901925"/>
                  </a:xfrm>
                  <a:custGeom>
                    <a:avLst/>
                    <a:gdLst>
                      <a:gd name="connsiteX0" fmla="*/ 0 w 34641"/>
                      <a:gd name="connsiteY0" fmla="*/ 16398 h 901925"/>
                      <a:gd name="connsiteX1" fmla="*/ 0 w 34641"/>
                      <a:gd name="connsiteY1" fmla="*/ 882439 h 901925"/>
                      <a:gd name="connsiteX2" fmla="*/ 34641 w 34641"/>
                      <a:gd name="connsiteY2" fmla="*/ 882439 h 901925"/>
                      <a:gd name="connsiteX3" fmla="*/ 34641 w 34641"/>
                      <a:gd name="connsiteY3" fmla="*/ 16398 h 901925"/>
                      <a:gd name="connsiteX4" fmla="*/ 0 w 34641"/>
                      <a:gd name="connsiteY4" fmla="*/ 16398 h 90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41" h="901925">
                        <a:moveTo>
                          <a:pt x="0" y="16398"/>
                        </a:moveTo>
                        <a:cubicBezTo>
                          <a:pt x="0" y="302191"/>
                          <a:pt x="0" y="596646"/>
                          <a:pt x="0" y="882439"/>
                        </a:cubicBezTo>
                        <a:cubicBezTo>
                          <a:pt x="0" y="908421"/>
                          <a:pt x="34641" y="908421"/>
                          <a:pt x="34641" y="882439"/>
                        </a:cubicBezTo>
                        <a:cubicBezTo>
                          <a:pt x="34641" y="596646"/>
                          <a:pt x="34641" y="302191"/>
                          <a:pt x="34641" y="16398"/>
                        </a:cubicBezTo>
                        <a:cubicBezTo>
                          <a:pt x="34641" y="-923"/>
                          <a:pt x="0" y="-9584"/>
                          <a:pt x="0" y="16398"/>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878" name="Freeform: Shape 877">
                    <a:extLst>
                      <a:ext uri="{FF2B5EF4-FFF2-40B4-BE49-F238E27FC236}">
                        <a16:creationId xmlns="" xmlns:a16="http://schemas.microsoft.com/office/drawing/2014/main" id="{7FC8407E-A1BA-4123-91B2-DD6978E40EE2}"/>
                      </a:ext>
                    </a:extLst>
                  </p:cNvPr>
                  <p:cNvSpPr/>
                  <p:nvPr/>
                </p:nvSpPr>
                <p:spPr>
                  <a:xfrm>
                    <a:off x="9560167" y="3155892"/>
                    <a:ext cx="259812" cy="288043"/>
                  </a:xfrm>
                  <a:custGeom>
                    <a:avLst/>
                    <a:gdLst>
                      <a:gd name="connsiteX0" fmla="*/ 129906 w 259812"/>
                      <a:gd name="connsiteY0" fmla="*/ 102818 h 288043"/>
                      <a:gd name="connsiteX1" fmla="*/ 0 w 259812"/>
                      <a:gd name="connsiteY1" fmla="*/ 284687 h 288043"/>
                      <a:gd name="connsiteX2" fmla="*/ 129906 w 259812"/>
                      <a:gd name="connsiteY2" fmla="*/ 180762 h 288043"/>
                      <a:gd name="connsiteX3" fmla="*/ 259813 w 259812"/>
                      <a:gd name="connsiteY3" fmla="*/ 7553 h 288043"/>
                      <a:gd name="connsiteX4" fmla="*/ 129906 w 259812"/>
                      <a:gd name="connsiteY4" fmla="*/ 102818 h 288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2" h="288043">
                        <a:moveTo>
                          <a:pt x="129906" y="102818"/>
                        </a:moveTo>
                        <a:cubicBezTo>
                          <a:pt x="60623" y="189422"/>
                          <a:pt x="0" y="267366"/>
                          <a:pt x="0" y="284687"/>
                        </a:cubicBezTo>
                        <a:cubicBezTo>
                          <a:pt x="0" y="302008"/>
                          <a:pt x="60623" y="250045"/>
                          <a:pt x="129906" y="180762"/>
                        </a:cubicBezTo>
                        <a:cubicBezTo>
                          <a:pt x="199190" y="111478"/>
                          <a:pt x="259813" y="33535"/>
                          <a:pt x="259813" y="7553"/>
                        </a:cubicBezTo>
                        <a:cubicBezTo>
                          <a:pt x="259813" y="-18428"/>
                          <a:pt x="199190" y="24874"/>
                          <a:pt x="129906" y="102818"/>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879" name="Freeform: Shape 878">
                    <a:extLst>
                      <a:ext uri="{FF2B5EF4-FFF2-40B4-BE49-F238E27FC236}">
                        <a16:creationId xmlns="" xmlns:a16="http://schemas.microsoft.com/office/drawing/2014/main" id="{299A6866-DA97-40C5-833C-7FCA35CFF8C3}"/>
                      </a:ext>
                    </a:extLst>
                  </p:cNvPr>
                  <p:cNvSpPr/>
                  <p:nvPr/>
                </p:nvSpPr>
                <p:spPr>
                  <a:xfrm>
                    <a:off x="9560167" y="3991508"/>
                    <a:ext cx="259812" cy="296619"/>
                  </a:xfrm>
                  <a:custGeom>
                    <a:avLst/>
                    <a:gdLst>
                      <a:gd name="connsiteX0" fmla="*/ 0 w 259812"/>
                      <a:gd name="connsiteY0" fmla="*/ 3338 h 296619"/>
                      <a:gd name="connsiteX1" fmla="*/ 129906 w 259812"/>
                      <a:gd name="connsiteY1" fmla="*/ 185206 h 296619"/>
                      <a:gd name="connsiteX2" fmla="*/ 259813 w 259812"/>
                      <a:gd name="connsiteY2" fmla="*/ 289131 h 296619"/>
                      <a:gd name="connsiteX3" fmla="*/ 129906 w 259812"/>
                      <a:gd name="connsiteY3" fmla="*/ 115923 h 296619"/>
                      <a:gd name="connsiteX4" fmla="*/ 0 w 259812"/>
                      <a:gd name="connsiteY4" fmla="*/ 3338 h 296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2" h="296619">
                        <a:moveTo>
                          <a:pt x="0" y="3338"/>
                        </a:moveTo>
                        <a:cubicBezTo>
                          <a:pt x="0" y="20659"/>
                          <a:pt x="60623" y="98602"/>
                          <a:pt x="129906" y="185206"/>
                        </a:cubicBezTo>
                        <a:cubicBezTo>
                          <a:pt x="199190" y="271811"/>
                          <a:pt x="259813" y="315113"/>
                          <a:pt x="259813" y="289131"/>
                        </a:cubicBezTo>
                        <a:cubicBezTo>
                          <a:pt x="259813" y="263150"/>
                          <a:pt x="199190" y="185206"/>
                          <a:pt x="129906" y="115923"/>
                        </a:cubicBezTo>
                        <a:cubicBezTo>
                          <a:pt x="60623" y="37979"/>
                          <a:pt x="0" y="-13983"/>
                          <a:pt x="0" y="3338"/>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857" name="Graphic 1">
                  <a:extLst>
                    <a:ext uri="{FF2B5EF4-FFF2-40B4-BE49-F238E27FC236}">
                      <a16:creationId xmlns="" xmlns:a16="http://schemas.microsoft.com/office/drawing/2014/main" id="{A90F645B-DFEC-4E42-A295-3175A61270BB}"/>
                    </a:ext>
                  </a:extLst>
                </p:cNvPr>
                <p:cNvGrpSpPr/>
                <p:nvPr/>
              </p:nvGrpSpPr>
              <p:grpSpPr>
                <a:xfrm>
                  <a:off x="8962598" y="3316014"/>
                  <a:ext cx="259812" cy="794735"/>
                  <a:chOff x="8962598" y="3316014"/>
                  <a:chExt cx="259812" cy="794735"/>
                </a:xfrm>
                <a:grpFill/>
              </p:grpSpPr>
              <p:sp>
                <p:nvSpPr>
                  <p:cNvPr id="874" name="Freeform: Shape 873">
                    <a:extLst>
                      <a:ext uri="{FF2B5EF4-FFF2-40B4-BE49-F238E27FC236}">
                        <a16:creationId xmlns="" xmlns:a16="http://schemas.microsoft.com/office/drawing/2014/main" id="{67B3631C-2C27-4620-8768-7E06869346F6}"/>
                      </a:ext>
                    </a:extLst>
                  </p:cNvPr>
                  <p:cNvSpPr/>
                  <p:nvPr/>
                </p:nvSpPr>
                <p:spPr>
                  <a:xfrm>
                    <a:off x="9075184" y="3436249"/>
                    <a:ext cx="35786" cy="552101"/>
                  </a:xfrm>
                  <a:custGeom>
                    <a:avLst/>
                    <a:gdLst>
                      <a:gd name="connsiteX0" fmla="*/ 0 w 35786"/>
                      <a:gd name="connsiteY0" fmla="*/ 12991 h 552101"/>
                      <a:gd name="connsiteX1" fmla="*/ 0 w 35786"/>
                      <a:gd name="connsiteY1" fmla="*/ 532616 h 552101"/>
                      <a:gd name="connsiteX2" fmla="*/ 34642 w 35786"/>
                      <a:gd name="connsiteY2" fmla="*/ 532616 h 552101"/>
                      <a:gd name="connsiteX3" fmla="*/ 34642 w 35786"/>
                      <a:gd name="connsiteY3" fmla="*/ 12991 h 552101"/>
                      <a:gd name="connsiteX4" fmla="*/ 0 w 35786"/>
                      <a:gd name="connsiteY4" fmla="*/ 12991 h 552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86" h="552101">
                        <a:moveTo>
                          <a:pt x="0" y="12991"/>
                        </a:moveTo>
                        <a:cubicBezTo>
                          <a:pt x="0" y="186199"/>
                          <a:pt x="0" y="359407"/>
                          <a:pt x="0" y="532616"/>
                        </a:cubicBezTo>
                        <a:cubicBezTo>
                          <a:pt x="0" y="558597"/>
                          <a:pt x="34642" y="558597"/>
                          <a:pt x="34642" y="532616"/>
                        </a:cubicBezTo>
                        <a:cubicBezTo>
                          <a:pt x="34642" y="359407"/>
                          <a:pt x="34642" y="186199"/>
                          <a:pt x="34642" y="12991"/>
                        </a:cubicBezTo>
                        <a:cubicBezTo>
                          <a:pt x="43302" y="-4330"/>
                          <a:pt x="0" y="-4330"/>
                          <a:pt x="0" y="12991"/>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875" name="Freeform: Shape 874">
                    <a:extLst>
                      <a:ext uri="{FF2B5EF4-FFF2-40B4-BE49-F238E27FC236}">
                        <a16:creationId xmlns="" xmlns:a16="http://schemas.microsoft.com/office/drawing/2014/main" id="{5C3D090A-1F75-4B7A-901F-C762786C413F}"/>
                      </a:ext>
                    </a:extLst>
                  </p:cNvPr>
                  <p:cNvSpPr/>
                  <p:nvPr/>
                </p:nvSpPr>
                <p:spPr>
                  <a:xfrm>
                    <a:off x="8962598" y="3821637"/>
                    <a:ext cx="259812" cy="289112"/>
                  </a:xfrm>
                  <a:custGeom>
                    <a:avLst/>
                    <a:gdLst>
                      <a:gd name="connsiteX0" fmla="*/ 129906 w 259812"/>
                      <a:gd name="connsiteY0" fmla="*/ 121246 h 289112"/>
                      <a:gd name="connsiteX1" fmla="*/ 0 w 259812"/>
                      <a:gd name="connsiteY1" fmla="*/ 285794 h 289112"/>
                      <a:gd name="connsiteX2" fmla="*/ 129906 w 259812"/>
                      <a:gd name="connsiteY2" fmla="*/ 164548 h 289112"/>
                      <a:gd name="connsiteX3" fmla="*/ 259813 w 259812"/>
                      <a:gd name="connsiteY3" fmla="*/ 0 h 289112"/>
                      <a:gd name="connsiteX4" fmla="*/ 129906 w 259812"/>
                      <a:gd name="connsiteY4" fmla="*/ 121246 h 289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2" h="289112">
                        <a:moveTo>
                          <a:pt x="129906" y="121246"/>
                        </a:moveTo>
                        <a:cubicBezTo>
                          <a:pt x="60623" y="190529"/>
                          <a:pt x="0" y="268473"/>
                          <a:pt x="0" y="285794"/>
                        </a:cubicBezTo>
                        <a:cubicBezTo>
                          <a:pt x="0" y="303115"/>
                          <a:pt x="60623" y="251152"/>
                          <a:pt x="129906" y="164548"/>
                        </a:cubicBezTo>
                        <a:cubicBezTo>
                          <a:pt x="199190" y="77944"/>
                          <a:pt x="259813" y="0"/>
                          <a:pt x="259813" y="0"/>
                        </a:cubicBezTo>
                        <a:cubicBezTo>
                          <a:pt x="259813" y="0"/>
                          <a:pt x="207850" y="51963"/>
                          <a:pt x="129906" y="121246"/>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876" name="Freeform: Shape 875">
                    <a:extLst>
                      <a:ext uri="{FF2B5EF4-FFF2-40B4-BE49-F238E27FC236}">
                        <a16:creationId xmlns="" xmlns:a16="http://schemas.microsoft.com/office/drawing/2014/main" id="{58B4B878-922B-4E1A-AD0E-C9DDE94FBEAC}"/>
                      </a:ext>
                    </a:extLst>
                  </p:cNvPr>
                  <p:cNvSpPr/>
                  <p:nvPr/>
                </p:nvSpPr>
                <p:spPr>
                  <a:xfrm>
                    <a:off x="8962598" y="3316014"/>
                    <a:ext cx="259812" cy="289939"/>
                  </a:xfrm>
                  <a:custGeom>
                    <a:avLst/>
                    <a:gdLst>
                      <a:gd name="connsiteX0" fmla="*/ 0 w 259812"/>
                      <a:gd name="connsiteY0" fmla="*/ 3319 h 289939"/>
                      <a:gd name="connsiteX1" fmla="*/ 129906 w 259812"/>
                      <a:gd name="connsiteY1" fmla="*/ 167867 h 289939"/>
                      <a:gd name="connsiteX2" fmla="*/ 259813 w 259812"/>
                      <a:gd name="connsiteY2" fmla="*/ 289113 h 289939"/>
                      <a:gd name="connsiteX3" fmla="*/ 129906 w 259812"/>
                      <a:gd name="connsiteY3" fmla="*/ 124565 h 289939"/>
                      <a:gd name="connsiteX4" fmla="*/ 0 w 259812"/>
                      <a:gd name="connsiteY4" fmla="*/ 3319 h 289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2" h="289939">
                        <a:moveTo>
                          <a:pt x="0" y="3319"/>
                        </a:moveTo>
                        <a:cubicBezTo>
                          <a:pt x="0" y="20640"/>
                          <a:pt x="60623" y="98583"/>
                          <a:pt x="129906" y="167867"/>
                        </a:cubicBezTo>
                        <a:cubicBezTo>
                          <a:pt x="199190" y="237150"/>
                          <a:pt x="259813" y="297773"/>
                          <a:pt x="259813" y="289113"/>
                        </a:cubicBezTo>
                        <a:cubicBezTo>
                          <a:pt x="259813" y="280452"/>
                          <a:pt x="199190" y="211169"/>
                          <a:pt x="129906" y="124565"/>
                        </a:cubicBezTo>
                        <a:cubicBezTo>
                          <a:pt x="60623" y="37960"/>
                          <a:pt x="0" y="-14002"/>
                          <a:pt x="0" y="3319"/>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858" name="Graphic 1">
                  <a:extLst>
                    <a:ext uri="{FF2B5EF4-FFF2-40B4-BE49-F238E27FC236}">
                      <a16:creationId xmlns="" xmlns:a16="http://schemas.microsoft.com/office/drawing/2014/main" id="{786BE832-72C9-4B34-9360-CB32114C521F}"/>
                    </a:ext>
                  </a:extLst>
                </p:cNvPr>
                <p:cNvGrpSpPr/>
                <p:nvPr/>
              </p:nvGrpSpPr>
              <p:grpSpPr>
                <a:xfrm>
                  <a:off x="8373690" y="2708872"/>
                  <a:ext cx="259812" cy="2017681"/>
                  <a:chOff x="8373690" y="2708872"/>
                  <a:chExt cx="259812" cy="2017681"/>
                </a:xfrm>
                <a:grpFill/>
              </p:grpSpPr>
              <p:sp>
                <p:nvSpPr>
                  <p:cNvPr id="871" name="Freeform: Shape 870">
                    <a:extLst>
                      <a:ext uri="{FF2B5EF4-FFF2-40B4-BE49-F238E27FC236}">
                        <a16:creationId xmlns="" xmlns:a16="http://schemas.microsoft.com/office/drawing/2014/main" id="{8E756FE6-C799-45EA-93B5-3A659DE1010F}"/>
                      </a:ext>
                    </a:extLst>
                  </p:cNvPr>
                  <p:cNvSpPr/>
                  <p:nvPr/>
                </p:nvSpPr>
                <p:spPr>
                  <a:xfrm>
                    <a:off x="8477615" y="2791971"/>
                    <a:ext cx="35786" cy="1828590"/>
                  </a:xfrm>
                  <a:custGeom>
                    <a:avLst/>
                    <a:gdLst>
                      <a:gd name="connsiteX0" fmla="*/ 0 w 35786"/>
                      <a:gd name="connsiteY0" fmla="*/ 16398 h 1828590"/>
                      <a:gd name="connsiteX1" fmla="*/ 0 w 35786"/>
                      <a:gd name="connsiteY1" fmla="*/ 1809104 h 1828590"/>
                      <a:gd name="connsiteX2" fmla="*/ 34642 w 35786"/>
                      <a:gd name="connsiteY2" fmla="*/ 1809104 h 1828590"/>
                      <a:gd name="connsiteX3" fmla="*/ 34642 w 35786"/>
                      <a:gd name="connsiteY3" fmla="*/ 16398 h 1828590"/>
                      <a:gd name="connsiteX4" fmla="*/ 0 w 35786"/>
                      <a:gd name="connsiteY4" fmla="*/ 16398 h 1828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86" h="1828590">
                        <a:moveTo>
                          <a:pt x="0" y="16398"/>
                        </a:moveTo>
                        <a:cubicBezTo>
                          <a:pt x="0" y="613966"/>
                          <a:pt x="0" y="1211535"/>
                          <a:pt x="0" y="1809104"/>
                        </a:cubicBezTo>
                        <a:cubicBezTo>
                          <a:pt x="0" y="1835086"/>
                          <a:pt x="34642" y="1835086"/>
                          <a:pt x="34642" y="1809104"/>
                        </a:cubicBezTo>
                        <a:cubicBezTo>
                          <a:pt x="34642" y="1211535"/>
                          <a:pt x="34642" y="613966"/>
                          <a:pt x="34642" y="16398"/>
                        </a:cubicBezTo>
                        <a:cubicBezTo>
                          <a:pt x="43302" y="-923"/>
                          <a:pt x="0" y="-9584"/>
                          <a:pt x="0" y="16398"/>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872" name="Freeform: Shape 871">
                    <a:extLst>
                      <a:ext uri="{FF2B5EF4-FFF2-40B4-BE49-F238E27FC236}">
                        <a16:creationId xmlns="" xmlns:a16="http://schemas.microsoft.com/office/drawing/2014/main" id="{C954B398-315C-4AD6-9E78-E3A4BFA6937C}"/>
                      </a:ext>
                    </a:extLst>
                  </p:cNvPr>
                  <p:cNvSpPr/>
                  <p:nvPr/>
                </p:nvSpPr>
                <p:spPr>
                  <a:xfrm>
                    <a:off x="8373690" y="4444852"/>
                    <a:ext cx="259812" cy="281700"/>
                  </a:xfrm>
                  <a:custGeom>
                    <a:avLst/>
                    <a:gdLst>
                      <a:gd name="connsiteX0" fmla="*/ 129906 w 259812"/>
                      <a:gd name="connsiteY0" fmla="*/ 60958 h 281700"/>
                      <a:gd name="connsiteX1" fmla="*/ 0 w 259812"/>
                      <a:gd name="connsiteY1" fmla="*/ 251487 h 281700"/>
                      <a:gd name="connsiteX2" fmla="*/ 129906 w 259812"/>
                      <a:gd name="connsiteY2" fmla="*/ 216845 h 281700"/>
                      <a:gd name="connsiteX3" fmla="*/ 259813 w 259812"/>
                      <a:gd name="connsiteY3" fmla="*/ 17656 h 281700"/>
                      <a:gd name="connsiteX4" fmla="*/ 129906 w 259812"/>
                      <a:gd name="connsiteY4" fmla="*/ 60958 h 281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2" h="281700">
                        <a:moveTo>
                          <a:pt x="129906" y="60958"/>
                        </a:moveTo>
                        <a:cubicBezTo>
                          <a:pt x="60623" y="121581"/>
                          <a:pt x="0" y="199525"/>
                          <a:pt x="0" y="251487"/>
                        </a:cubicBezTo>
                        <a:cubicBezTo>
                          <a:pt x="0" y="303450"/>
                          <a:pt x="60623" y="286129"/>
                          <a:pt x="129906" y="216845"/>
                        </a:cubicBezTo>
                        <a:cubicBezTo>
                          <a:pt x="199189" y="147562"/>
                          <a:pt x="259813" y="52297"/>
                          <a:pt x="259813" y="17656"/>
                        </a:cubicBezTo>
                        <a:cubicBezTo>
                          <a:pt x="259813" y="-16986"/>
                          <a:pt x="199189" y="335"/>
                          <a:pt x="129906" y="60958"/>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873" name="Freeform: Shape 872">
                    <a:extLst>
                      <a:ext uri="{FF2B5EF4-FFF2-40B4-BE49-F238E27FC236}">
                        <a16:creationId xmlns="" xmlns:a16="http://schemas.microsoft.com/office/drawing/2014/main" id="{D4AF4E9F-BF36-4783-BAC8-8D3B06896DAA}"/>
                      </a:ext>
                    </a:extLst>
                  </p:cNvPr>
                  <p:cNvSpPr/>
                  <p:nvPr/>
                </p:nvSpPr>
                <p:spPr>
                  <a:xfrm>
                    <a:off x="8373690" y="2708872"/>
                    <a:ext cx="259812" cy="281700"/>
                  </a:xfrm>
                  <a:custGeom>
                    <a:avLst/>
                    <a:gdLst>
                      <a:gd name="connsiteX0" fmla="*/ 0 w 259812"/>
                      <a:gd name="connsiteY0" fmla="*/ 30213 h 281700"/>
                      <a:gd name="connsiteX1" fmla="*/ 129906 w 259812"/>
                      <a:gd name="connsiteY1" fmla="*/ 220743 h 281700"/>
                      <a:gd name="connsiteX2" fmla="*/ 259813 w 259812"/>
                      <a:gd name="connsiteY2" fmla="*/ 264045 h 281700"/>
                      <a:gd name="connsiteX3" fmla="*/ 129906 w 259812"/>
                      <a:gd name="connsiteY3" fmla="*/ 64855 h 281700"/>
                      <a:gd name="connsiteX4" fmla="*/ 0 w 259812"/>
                      <a:gd name="connsiteY4" fmla="*/ 30213 h 281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2" h="281700">
                        <a:moveTo>
                          <a:pt x="0" y="30213"/>
                        </a:moveTo>
                        <a:cubicBezTo>
                          <a:pt x="0" y="82176"/>
                          <a:pt x="60623" y="160120"/>
                          <a:pt x="129906" y="220743"/>
                        </a:cubicBezTo>
                        <a:cubicBezTo>
                          <a:pt x="199189" y="281365"/>
                          <a:pt x="259813" y="298686"/>
                          <a:pt x="259813" y="264045"/>
                        </a:cubicBezTo>
                        <a:cubicBezTo>
                          <a:pt x="259813" y="229403"/>
                          <a:pt x="199189" y="134138"/>
                          <a:pt x="129906" y="64855"/>
                        </a:cubicBezTo>
                        <a:cubicBezTo>
                          <a:pt x="51962" y="-4428"/>
                          <a:pt x="0" y="-21749"/>
                          <a:pt x="0" y="30213"/>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859" name="Graphic 1">
                  <a:extLst>
                    <a:ext uri="{FF2B5EF4-FFF2-40B4-BE49-F238E27FC236}">
                      <a16:creationId xmlns="" xmlns:a16="http://schemas.microsoft.com/office/drawing/2014/main" id="{7C9DD202-37D1-465F-A811-B0F6C1D3C0F8}"/>
                    </a:ext>
                  </a:extLst>
                </p:cNvPr>
                <p:cNvGrpSpPr/>
                <p:nvPr/>
              </p:nvGrpSpPr>
              <p:grpSpPr>
                <a:xfrm>
                  <a:off x="7776121" y="2286716"/>
                  <a:ext cx="259812" cy="2863814"/>
                  <a:chOff x="7776121" y="2286716"/>
                  <a:chExt cx="259812" cy="2863814"/>
                </a:xfrm>
                <a:grpFill/>
              </p:grpSpPr>
              <p:sp>
                <p:nvSpPr>
                  <p:cNvPr id="868" name="Freeform: Shape 867">
                    <a:extLst>
                      <a:ext uri="{FF2B5EF4-FFF2-40B4-BE49-F238E27FC236}">
                        <a16:creationId xmlns="" xmlns:a16="http://schemas.microsoft.com/office/drawing/2014/main" id="{4A7FDE5A-B741-4886-99C1-4A7ADFB805E5}"/>
                      </a:ext>
                    </a:extLst>
                  </p:cNvPr>
                  <p:cNvSpPr/>
                  <p:nvPr/>
                </p:nvSpPr>
                <p:spPr>
                  <a:xfrm>
                    <a:off x="7888706" y="2341629"/>
                    <a:ext cx="34641" cy="2729273"/>
                  </a:xfrm>
                  <a:custGeom>
                    <a:avLst/>
                    <a:gdLst>
                      <a:gd name="connsiteX0" fmla="*/ 0 w 34641"/>
                      <a:gd name="connsiteY0" fmla="*/ 16398 h 2729273"/>
                      <a:gd name="connsiteX1" fmla="*/ 0 w 34641"/>
                      <a:gd name="connsiteY1" fmla="*/ 2709788 h 2729273"/>
                      <a:gd name="connsiteX2" fmla="*/ 34642 w 34641"/>
                      <a:gd name="connsiteY2" fmla="*/ 2709788 h 2729273"/>
                      <a:gd name="connsiteX3" fmla="*/ 34642 w 34641"/>
                      <a:gd name="connsiteY3" fmla="*/ 16398 h 2729273"/>
                      <a:gd name="connsiteX4" fmla="*/ 0 w 34641"/>
                      <a:gd name="connsiteY4" fmla="*/ 16398 h 2729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41" h="2729273">
                        <a:moveTo>
                          <a:pt x="0" y="16398"/>
                        </a:moveTo>
                        <a:cubicBezTo>
                          <a:pt x="0" y="917081"/>
                          <a:pt x="0" y="1809104"/>
                          <a:pt x="0" y="2709788"/>
                        </a:cubicBezTo>
                        <a:cubicBezTo>
                          <a:pt x="0" y="2735769"/>
                          <a:pt x="34642" y="2735769"/>
                          <a:pt x="34642" y="2709788"/>
                        </a:cubicBezTo>
                        <a:cubicBezTo>
                          <a:pt x="34642" y="1809104"/>
                          <a:pt x="34642" y="917081"/>
                          <a:pt x="34642" y="16398"/>
                        </a:cubicBezTo>
                        <a:cubicBezTo>
                          <a:pt x="34642" y="-923"/>
                          <a:pt x="0" y="-9584"/>
                          <a:pt x="0" y="16398"/>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869" name="Freeform: Shape 868">
                    <a:extLst>
                      <a:ext uri="{FF2B5EF4-FFF2-40B4-BE49-F238E27FC236}">
                        <a16:creationId xmlns="" xmlns:a16="http://schemas.microsoft.com/office/drawing/2014/main" id="{A0A57515-A2BB-45C8-A4B2-76E963CB2D2D}"/>
                      </a:ext>
                    </a:extLst>
                  </p:cNvPr>
                  <p:cNvSpPr/>
                  <p:nvPr/>
                </p:nvSpPr>
                <p:spPr>
                  <a:xfrm>
                    <a:off x="7776121" y="4886167"/>
                    <a:ext cx="259812" cy="264363"/>
                  </a:xfrm>
                  <a:custGeom>
                    <a:avLst/>
                    <a:gdLst>
                      <a:gd name="connsiteX0" fmla="*/ 129906 w 259812"/>
                      <a:gd name="connsiteY0" fmla="*/ 18023 h 264363"/>
                      <a:gd name="connsiteX1" fmla="*/ 0 w 259812"/>
                      <a:gd name="connsiteY1" fmla="*/ 191231 h 264363"/>
                      <a:gd name="connsiteX2" fmla="*/ 129906 w 259812"/>
                      <a:gd name="connsiteY2" fmla="*/ 243193 h 264363"/>
                      <a:gd name="connsiteX3" fmla="*/ 259813 w 259812"/>
                      <a:gd name="connsiteY3" fmla="*/ 52664 h 264363"/>
                      <a:gd name="connsiteX4" fmla="*/ 129906 w 259812"/>
                      <a:gd name="connsiteY4" fmla="*/ 18023 h 264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2" h="264363">
                        <a:moveTo>
                          <a:pt x="129906" y="18023"/>
                        </a:moveTo>
                        <a:cubicBezTo>
                          <a:pt x="60623" y="52664"/>
                          <a:pt x="0" y="130608"/>
                          <a:pt x="0" y="191231"/>
                        </a:cubicBezTo>
                        <a:cubicBezTo>
                          <a:pt x="0" y="260514"/>
                          <a:pt x="60623" y="286496"/>
                          <a:pt x="129906" y="243193"/>
                        </a:cubicBezTo>
                        <a:cubicBezTo>
                          <a:pt x="199189" y="199891"/>
                          <a:pt x="259813" y="113287"/>
                          <a:pt x="259813" y="52664"/>
                        </a:cubicBezTo>
                        <a:cubicBezTo>
                          <a:pt x="259813" y="702"/>
                          <a:pt x="199189" y="-16619"/>
                          <a:pt x="129906" y="18023"/>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870" name="Freeform: Shape 869">
                    <a:extLst>
                      <a:ext uri="{FF2B5EF4-FFF2-40B4-BE49-F238E27FC236}">
                        <a16:creationId xmlns="" xmlns:a16="http://schemas.microsoft.com/office/drawing/2014/main" id="{29401C5C-6169-4741-8043-185ED23422A0}"/>
                      </a:ext>
                    </a:extLst>
                  </p:cNvPr>
                  <p:cNvSpPr/>
                  <p:nvPr/>
                </p:nvSpPr>
                <p:spPr>
                  <a:xfrm>
                    <a:off x="7776121" y="2286716"/>
                    <a:ext cx="259812" cy="262174"/>
                  </a:xfrm>
                  <a:custGeom>
                    <a:avLst/>
                    <a:gdLst>
                      <a:gd name="connsiteX0" fmla="*/ 129906 w 259812"/>
                      <a:gd name="connsiteY0" fmla="*/ 19348 h 262174"/>
                      <a:gd name="connsiteX1" fmla="*/ 0 w 259812"/>
                      <a:gd name="connsiteY1" fmla="*/ 71310 h 262174"/>
                      <a:gd name="connsiteX2" fmla="*/ 129906 w 259812"/>
                      <a:gd name="connsiteY2" fmla="*/ 244519 h 262174"/>
                      <a:gd name="connsiteX3" fmla="*/ 259813 w 259812"/>
                      <a:gd name="connsiteY3" fmla="*/ 201217 h 262174"/>
                      <a:gd name="connsiteX4" fmla="*/ 129906 w 259812"/>
                      <a:gd name="connsiteY4" fmla="*/ 19348 h 262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2" h="262174">
                        <a:moveTo>
                          <a:pt x="129906" y="19348"/>
                        </a:moveTo>
                        <a:cubicBezTo>
                          <a:pt x="60623" y="-23954"/>
                          <a:pt x="0" y="10687"/>
                          <a:pt x="0" y="71310"/>
                        </a:cubicBezTo>
                        <a:cubicBezTo>
                          <a:pt x="0" y="140594"/>
                          <a:pt x="60623" y="209877"/>
                          <a:pt x="129906" y="244519"/>
                        </a:cubicBezTo>
                        <a:cubicBezTo>
                          <a:pt x="199189" y="279160"/>
                          <a:pt x="259813" y="261840"/>
                          <a:pt x="259813" y="201217"/>
                        </a:cubicBezTo>
                        <a:cubicBezTo>
                          <a:pt x="259813" y="140594"/>
                          <a:pt x="199189" y="53989"/>
                          <a:pt x="129906" y="19348"/>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860" name="Graphic 1">
                  <a:extLst>
                    <a:ext uri="{FF2B5EF4-FFF2-40B4-BE49-F238E27FC236}">
                      <a16:creationId xmlns="" xmlns:a16="http://schemas.microsoft.com/office/drawing/2014/main" id="{888E5826-A5E8-4065-9190-0BA1D665BDDA}"/>
                    </a:ext>
                  </a:extLst>
                </p:cNvPr>
                <p:cNvGrpSpPr/>
                <p:nvPr/>
              </p:nvGrpSpPr>
              <p:grpSpPr>
                <a:xfrm>
                  <a:off x="7178552" y="2132856"/>
                  <a:ext cx="259812" cy="3169713"/>
                  <a:chOff x="7178552" y="2132856"/>
                  <a:chExt cx="259812" cy="3169713"/>
                </a:xfrm>
                <a:grpFill/>
              </p:grpSpPr>
              <p:sp>
                <p:nvSpPr>
                  <p:cNvPr id="865" name="Freeform: Shape 864">
                    <a:extLst>
                      <a:ext uri="{FF2B5EF4-FFF2-40B4-BE49-F238E27FC236}">
                        <a16:creationId xmlns="" xmlns:a16="http://schemas.microsoft.com/office/drawing/2014/main" id="{EF1F81B6-4C4A-46B2-9FA2-8A7DA8E0512D}"/>
                      </a:ext>
                    </a:extLst>
                  </p:cNvPr>
                  <p:cNvSpPr/>
                  <p:nvPr/>
                </p:nvSpPr>
                <p:spPr>
                  <a:xfrm>
                    <a:off x="7291138" y="2177081"/>
                    <a:ext cx="34641" cy="3049709"/>
                  </a:xfrm>
                  <a:custGeom>
                    <a:avLst/>
                    <a:gdLst>
                      <a:gd name="connsiteX0" fmla="*/ 0 w 34641"/>
                      <a:gd name="connsiteY0" fmla="*/ 16398 h 3049709"/>
                      <a:gd name="connsiteX1" fmla="*/ 0 w 34641"/>
                      <a:gd name="connsiteY1" fmla="*/ 3030223 h 3049709"/>
                      <a:gd name="connsiteX2" fmla="*/ 34641 w 34641"/>
                      <a:gd name="connsiteY2" fmla="*/ 3030223 h 3049709"/>
                      <a:gd name="connsiteX3" fmla="*/ 34641 w 34641"/>
                      <a:gd name="connsiteY3" fmla="*/ 16398 h 3049709"/>
                      <a:gd name="connsiteX4" fmla="*/ 0 w 34641"/>
                      <a:gd name="connsiteY4" fmla="*/ 16398 h 3049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41" h="3049709">
                        <a:moveTo>
                          <a:pt x="0" y="16398"/>
                        </a:moveTo>
                        <a:cubicBezTo>
                          <a:pt x="0" y="1021006"/>
                          <a:pt x="0" y="2025615"/>
                          <a:pt x="0" y="3030223"/>
                        </a:cubicBezTo>
                        <a:cubicBezTo>
                          <a:pt x="0" y="3056205"/>
                          <a:pt x="34641" y="3056205"/>
                          <a:pt x="34641" y="3030223"/>
                        </a:cubicBezTo>
                        <a:cubicBezTo>
                          <a:pt x="34641" y="2025615"/>
                          <a:pt x="34641" y="1021006"/>
                          <a:pt x="34641" y="16398"/>
                        </a:cubicBezTo>
                        <a:cubicBezTo>
                          <a:pt x="34641" y="-923"/>
                          <a:pt x="0" y="-9584"/>
                          <a:pt x="0" y="16398"/>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866" name="Freeform: Shape 865">
                    <a:extLst>
                      <a:ext uri="{FF2B5EF4-FFF2-40B4-BE49-F238E27FC236}">
                        <a16:creationId xmlns="" xmlns:a16="http://schemas.microsoft.com/office/drawing/2014/main" id="{0755E4A5-7560-4CA3-88FD-3F27B6D8E5F2}"/>
                      </a:ext>
                    </a:extLst>
                  </p:cNvPr>
                  <p:cNvSpPr/>
                  <p:nvPr/>
                </p:nvSpPr>
                <p:spPr>
                  <a:xfrm>
                    <a:off x="7178552" y="5042756"/>
                    <a:ext cx="259812" cy="259812"/>
                  </a:xfrm>
                  <a:custGeom>
                    <a:avLst/>
                    <a:gdLst>
                      <a:gd name="connsiteX0" fmla="*/ 129906 w 259812"/>
                      <a:gd name="connsiteY0" fmla="*/ 0 h 259812"/>
                      <a:gd name="connsiteX1" fmla="*/ 0 w 259812"/>
                      <a:gd name="connsiteY1" fmla="*/ 121246 h 259812"/>
                      <a:gd name="connsiteX2" fmla="*/ 129906 w 259812"/>
                      <a:gd name="connsiteY2" fmla="*/ 259813 h 259812"/>
                      <a:gd name="connsiteX3" fmla="*/ 259813 w 259812"/>
                      <a:gd name="connsiteY3" fmla="*/ 121246 h 259812"/>
                      <a:gd name="connsiteX4" fmla="*/ 129906 w 259812"/>
                      <a:gd name="connsiteY4" fmla="*/ 0 h 259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2" h="259812">
                        <a:moveTo>
                          <a:pt x="129906" y="0"/>
                        </a:moveTo>
                        <a:cubicBezTo>
                          <a:pt x="60623" y="0"/>
                          <a:pt x="0" y="51963"/>
                          <a:pt x="0" y="121246"/>
                        </a:cubicBezTo>
                        <a:cubicBezTo>
                          <a:pt x="0" y="190529"/>
                          <a:pt x="60623" y="259813"/>
                          <a:pt x="129906" y="259813"/>
                        </a:cubicBezTo>
                        <a:cubicBezTo>
                          <a:pt x="199190" y="259813"/>
                          <a:pt x="259813" y="190529"/>
                          <a:pt x="259813" y="121246"/>
                        </a:cubicBezTo>
                        <a:cubicBezTo>
                          <a:pt x="259813" y="51963"/>
                          <a:pt x="199190" y="0"/>
                          <a:pt x="129906" y="0"/>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867" name="Freeform: Shape 866">
                    <a:extLst>
                      <a:ext uri="{FF2B5EF4-FFF2-40B4-BE49-F238E27FC236}">
                        <a16:creationId xmlns="" xmlns:a16="http://schemas.microsoft.com/office/drawing/2014/main" id="{642E72E1-EA3A-4860-A5D7-E0307970C30D}"/>
                      </a:ext>
                    </a:extLst>
                  </p:cNvPr>
                  <p:cNvSpPr/>
                  <p:nvPr/>
                </p:nvSpPr>
                <p:spPr>
                  <a:xfrm>
                    <a:off x="7178552" y="2132856"/>
                    <a:ext cx="259812" cy="259812"/>
                  </a:xfrm>
                  <a:custGeom>
                    <a:avLst/>
                    <a:gdLst>
                      <a:gd name="connsiteX0" fmla="*/ 129906 w 259812"/>
                      <a:gd name="connsiteY0" fmla="*/ 0 h 259812"/>
                      <a:gd name="connsiteX1" fmla="*/ 0 w 259812"/>
                      <a:gd name="connsiteY1" fmla="*/ 138567 h 259812"/>
                      <a:gd name="connsiteX2" fmla="*/ 129906 w 259812"/>
                      <a:gd name="connsiteY2" fmla="*/ 259813 h 259812"/>
                      <a:gd name="connsiteX3" fmla="*/ 259813 w 259812"/>
                      <a:gd name="connsiteY3" fmla="*/ 138567 h 259812"/>
                      <a:gd name="connsiteX4" fmla="*/ 129906 w 259812"/>
                      <a:gd name="connsiteY4" fmla="*/ 0 h 259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2" h="259812">
                        <a:moveTo>
                          <a:pt x="129906" y="0"/>
                        </a:moveTo>
                        <a:cubicBezTo>
                          <a:pt x="60623" y="0"/>
                          <a:pt x="0" y="69283"/>
                          <a:pt x="0" y="138567"/>
                        </a:cubicBezTo>
                        <a:cubicBezTo>
                          <a:pt x="0" y="207850"/>
                          <a:pt x="60623" y="259813"/>
                          <a:pt x="129906" y="259813"/>
                        </a:cubicBezTo>
                        <a:cubicBezTo>
                          <a:pt x="199190" y="259813"/>
                          <a:pt x="259813" y="207850"/>
                          <a:pt x="259813" y="138567"/>
                        </a:cubicBezTo>
                        <a:cubicBezTo>
                          <a:pt x="259813" y="69283"/>
                          <a:pt x="199190" y="0"/>
                          <a:pt x="129906" y="0"/>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861" name="Graphic 1">
                  <a:extLst>
                    <a:ext uri="{FF2B5EF4-FFF2-40B4-BE49-F238E27FC236}">
                      <a16:creationId xmlns="" xmlns:a16="http://schemas.microsoft.com/office/drawing/2014/main" id="{9FAB59E6-A60A-4EFA-BBD9-BE45397C9944}"/>
                    </a:ext>
                  </a:extLst>
                </p:cNvPr>
                <p:cNvGrpSpPr/>
                <p:nvPr/>
              </p:nvGrpSpPr>
              <p:grpSpPr>
                <a:xfrm>
                  <a:off x="6589644" y="2282126"/>
                  <a:ext cx="259812" cy="2871172"/>
                  <a:chOff x="6589644" y="2282126"/>
                  <a:chExt cx="259812" cy="2871172"/>
                </a:xfrm>
                <a:grpFill/>
              </p:grpSpPr>
              <p:sp>
                <p:nvSpPr>
                  <p:cNvPr id="862" name="Freeform: Shape 861">
                    <a:extLst>
                      <a:ext uri="{FF2B5EF4-FFF2-40B4-BE49-F238E27FC236}">
                        <a16:creationId xmlns="" xmlns:a16="http://schemas.microsoft.com/office/drawing/2014/main" id="{9EEB5567-62CF-4D4D-9EBA-0E17F01D120B}"/>
                      </a:ext>
                    </a:extLst>
                  </p:cNvPr>
                  <p:cNvSpPr/>
                  <p:nvPr/>
                </p:nvSpPr>
                <p:spPr>
                  <a:xfrm>
                    <a:off x="6693569" y="2338540"/>
                    <a:ext cx="35786" cy="2741022"/>
                  </a:xfrm>
                  <a:custGeom>
                    <a:avLst/>
                    <a:gdLst>
                      <a:gd name="connsiteX0" fmla="*/ 0 w 35786"/>
                      <a:gd name="connsiteY0" fmla="*/ 19486 h 2741022"/>
                      <a:gd name="connsiteX1" fmla="*/ 0 w 35786"/>
                      <a:gd name="connsiteY1" fmla="*/ 2721537 h 2741022"/>
                      <a:gd name="connsiteX2" fmla="*/ 34642 w 35786"/>
                      <a:gd name="connsiteY2" fmla="*/ 2721537 h 2741022"/>
                      <a:gd name="connsiteX3" fmla="*/ 34642 w 35786"/>
                      <a:gd name="connsiteY3" fmla="*/ 19486 h 2741022"/>
                      <a:gd name="connsiteX4" fmla="*/ 0 w 35786"/>
                      <a:gd name="connsiteY4" fmla="*/ 19486 h 2741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86" h="2741022">
                        <a:moveTo>
                          <a:pt x="0" y="19486"/>
                        </a:moveTo>
                        <a:cubicBezTo>
                          <a:pt x="0" y="920170"/>
                          <a:pt x="0" y="1820853"/>
                          <a:pt x="0" y="2721537"/>
                        </a:cubicBezTo>
                        <a:cubicBezTo>
                          <a:pt x="0" y="2747518"/>
                          <a:pt x="34642" y="2747518"/>
                          <a:pt x="34642" y="2721537"/>
                        </a:cubicBezTo>
                        <a:cubicBezTo>
                          <a:pt x="34642" y="1820853"/>
                          <a:pt x="34642" y="920170"/>
                          <a:pt x="34642" y="19486"/>
                        </a:cubicBezTo>
                        <a:cubicBezTo>
                          <a:pt x="43302" y="-6495"/>
                          <a:pt x="0" y="-6495"/>
                          <a:pt x="0" y="19486"/>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863" name="Freeform: Shape 862">
                    <a:extLst>
                      <a:ext uri="{FF2B5EF4-FFF2-40B4-BE49-F238E27FC236}">
                        <a16:creationId xmlns="" xmlns:a16="http://schemas.microsoft.com/office/drawing/2014/main" id="{9BBB721D-F80F-402F-A2B5-509C6EA65188}"/>
                      </a:ext>
                    </a:extLst>
                  </p:cNvPr>
                  <p:cNvSpPr/>
                  <p:nvPr/>
                </p:nvSpPr>
                <p:spPr>
                  <a:xfrm>
                    <a:off x="6589644" y="4886534"/>
                    <a:ext cx="259812" cy="266764"/>
                  </a:xfrm>
                  <a:custGeom>
                    <a:avLst/>
                    <a:gdLst>
                      <a:gd name="connsiteX0" fmla="*/ 129906 w 259812"/>
                      <a:gd name="connsiteY0" fmla="*/ 17656 h 266764"/>
                      <a:gd name="connsiteX1" fmla="*/ 0 w 259812"/>
                      <a:gd name="connsiteY1" fmla="*/ 60958 h 266764"/>
                      <a:gd name="connsiteX2" fmla="*/ 129906 w 259812"/>
                      <a:gd name="connsiteY2" fmla="*/ 251487 h 266764"/>
                      <a:gd name="connsiteX3" fmla="*/ 259813 w 259812"/>
                      <a:gd name="connsiteY3" fmla="*/ 190864 h 266764"/>
                      <a:gd name="connsiteX4" fmla="*/ 129906 w 259812"/>
                      <a:gd name="connsiteY4" fmla="*/ 17656 h 266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2" h="266764">
                        <a:moveTo>
                          <a:pt x="129906" y="17656"/>
                        </a:moveTo>
                        <a:cubicBezTo>
                          <a:pt x="60623" y="-16986"/>
                          <a:pt x="0" y="335"/>
                          <a:pt x="0" y="60958"/>
                        </a:cubicBezTo>
                        <a:cubicBezTo>
                          <a:pt x="0" y="121581"/>
                          <a:pt x="60623" y="208185"/>
                          <a:pt x="129906" y="251487"/>
                        </a:cubicBezTo>
                        <a:cubicBezTo>
                          <a:pt x="199190" y="286129"/>
                          <a:pt x="259813" y="260147"/>
                          <a:pt x="259813" y="190864"/>
                        </a:cubicBezTo>
                        <a:cubicBezTo>
                          <a:pt x="251152" y="130241"/>
                          <a:pt x="199190" y="52298"/>
                          <a:pt x="129906" y="17656"/>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864" name="Freeform: Shape 863">
                    <a:extLst>
                      <a:ext uri="{FF2B5EF4-FFF2-40B4-BE49-F238E27FC236}">
                        <a16:creationId xmlns="" xmlns:a16="http://schemas.microsoft.com/office/drawing/2014/main" id="{99EAF602-55D9-460D-A033-E654762FABC5}"/>
                      </a:ext>
                    </a:extLst>
                  </p:cNvPr>
                  <p:cNvSpPr/>
                  <p:nvPr/>
                </p:nvSpPr>
                <p:spPr>
                  <a:xfrm>
                    <a:off x="6589644" y="2282126"/>
                    <a:ext cx="259812" cy="266764"/>
                  </a:xfrm>
                  <a:custGeom>
                    <a:avLst/>
                    <a:gdLst>
                      <a:gd name="connsiteX0" fmla="*/ 129906 w 259812"/>
                      <a:gd name="connsiteY0" fmla="*/ 15277 h 266764"/>
                      <a:gd name="connsiteX1" fmla="*/ 0 w 259812"/>
                      <a:gd name="connsiteY1" fmla="*/ 205807 h 266764"/>
                      <a:gd name="connsiteX2" fmla="*/ 129906 w 259812"/>
                      <a:gd name="connsiteY2" fmla="*/ 249109 h 266764"/>
                      <a:gd name="connsiteX3" fmla="*/ 259813 w 259812"/>
                      <a:gd name="connsiteY3" fmla="*/ 75900 h 266764"/>
                      <a:gd name="connsiteX4" fmla="*/ 129906 w 259812"/>
                      <a:gd name="connsiteY4" fmla="*/ 15277 h 266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2" h="266764">
                        <a:moveTo>
                          <a:pt x="129906" y="15277"/>
                        </a:moveTo>
                        <a:cubicBezTo>
                          <a:pt x="60623" y="58579"/>
                          <a:pt x="0" y="145184"/>
                          <a:pt x="0" y="205807"/>
                        </a:cubicBezTo>
                        <a:cubicBezTo>
                          <a:pt x="0" y="266430"/>
                          <a:pt x="60623" y="283750"/>
                          <a:pt x="129906" y="249109"/>
                        </a:cubicBezTo>
                        <a:cubicBezTo>
                          <a:pt x="199190" y="214467"/>
                          <a:pt x="259813" y="145184"/>
                          <a:pt x="259813" y="75900"/>
                        </a:cubicBezTo>
                        <a:cubicBezTo>
                          <a:pt x="251152" y="6617"/>
                          <a:pt x="199190" y="-19364"/>
                          <a:pt x="129906" y="15277"/>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grpSp>
        <p:grpSp>
          <p:nvGrpSpPr>
            <p:cNvPr id="519" name="Graphic 1">
              <a:extLst>
                <a:ext uri="{FF2B5EF4-FFF2-40B4-BE49-F238E27FC236}">
                  <a16:creationId xmlns="" xmlns:a16="http://schemas.microsoft.com/office/drawing/2014/main" id="{9192051C-558B-442C-9DA6-18C847967691}"/>
                </a:ext>
              </a:extLst>
            </p:cNvPr>
            <p:cNvGrpSpPr/>
            <p:nvPr/>
          </p:nvGrpSpPr>
          <p:grpSpPr>
            <a:xfrm>
              <a:off x="-659126" y="2704443"/>
              <a:ext cx="6755126" cy="2286350"/>
              <a:chOff x="-659126" y="2704443"/>
              <a:chExt cx="6755126" cy="2286350"/>
            </a:xfrm>
            <a:solidFill>
              <a:srgbClr val="0070C0"/>
            </a:solidFill>
          </p:grpSpPr>
          <p:sp>
            <p:nvSpPr>
              <p:cNvPr id="781" name="Freeform: Shape 780">
                <a:extLst>
                  <a:ext uri="{FF2B5EF4-FFF2-40B4-BE49-F238E27FC236}">
                    <a16:creationId xmlns="" xmlns:a16="http://schemas.microsoft.com/office/drawing/2014/main" id="{82DDBD06-AAA4-4FD0-832C-244E52212161}"/>
                  </a:ext>
                </a:extLst>
              </p:cNvPr>
              <p:cNvSpPr/>
              <p:nvPr/>
            </p:nvSpPr>
            <p:spPr>
              <a:xfrm>
                <a:off x="-659126" y="3241389"/>
                <a:ext cx="6755126" cy="1657063"/>
              </a:xfrm>
              <a:custGeom>
                <a:avLst/>
                <a:gdLst>
                  <a:gd name="connsiteX0" fmla="*/ 2598126 w 6755126"/>
                  <a:gd name="connsiteY0" fmla="*/ 1654140 h 1657063"/>
                  <a:gd name="connsiteX1" fmla="*/ 3741301 w 6755126"/>
                  <a:gd name="connsiteY1" fmla="*/ 1498253 h 1657063"/>
                  <a:gd name="connsiteX2" fmla="*/ 5949708 w 6755126"/>
                  <a:gd name="connsiteY2" fmla="*/ 441681 h 1657063"/>
                  <a:gd name="connsiteX3" fmla="*/ 6755127 w 6755126"/>
                  <a:gd name="connsiteY3" fmla="*/ 25981 h 1657063"/>
                  <a:gd name="connsiteX4" fmla="*/ 6755127 w 6755126"/>
                  <a:gd name="connsiteY4" fmla="*/ 0 h 1657063"/>
                  <a:gd name="connsiteX5" fmla="*/ 6278804 w 6755126"/>
                  <a:gd name="connsiteY5" fmla="*/ 233831 h 1657063"/>
                  <a:gd name="connsiteX6" fmla="*/ 4053076 w 6755126"/>
                  <a:gd name="connsiteY6" fmla="*/ 1359686 h 1657063"/>
                  <a:gd name="connsiteX7" fmla="*/ 2901240 w 6755126"/>
                  <a:gd name="connsiteY7" fmla="*/ 1628159 h 1657063"/>
                  <a:gd name="connsiteX8" fmla="*/ 1697442 w 6755126"/>
                  <a:gd name="connsiteY8" fmla="*/ 1463611 h 1657063"/>
                  <a:gd name="connsiteX9" fmla="*/ 0 w 6755126"/>
                  <a:gd name="connsiteY9" fmla="*/ 666852 h 1657063"/>
                  <a:gd name="connsiteX10" fmla="*/ 0 w 6755126"/>
                  <a:gd name="connsiteY10" fmla="*/ 701494 h 1657063"/>
                  <a:gd name="connsiteX11" fmla="*/ 1480932 w 6755126"/>
                  <a:gd name="connsiteY11" fmla="*/ 1420309 h 1657063"/>
                  <a:gd name="connsiteX12" fmla="*/ 2598126 w 6755126"/>
                  <a:gd name="connsiteY12" fmla="*/ 1654140 h 1657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55126" h="1657063">
                    <a:moveTo>
                      <a:pt x="2598126" y="1654140"/>
                    </a:moveTo>
                    <a:cubicBezTo>
                      <a:pt x="2987845" y="1671461"/>
                      <a:pt x="3368903" y="1610838"/>
                      <a:pt x="3741301" y="1498253"/>
                    </a:cubicBezTo>
                    <a:cubicBezTo>
                      <a:pt x="4529399" y="1264421"/>
                      <a:pt x="5239553" y="831400"/>
                      <a:pt x="5949708" y="441681"/>
                    </a:cubicBezTo>
                    <a:cubicBezTo>
                      <a:pt x="6209520" y="294454"/>
                      <a:pt x="6477994" y="155888"/>
                      <a:pt x="6755127" y="25981"/>
                    </a:cubicBezTo>
                    <a:lnTo>
                      <a:pt x="6755127" y="0"/>
                    </a:lnTo>
                    <a:cubicBezTo>
                      <a:pt x="6590579" y="77944"/>
                      <a:pt x="6434692" y="155888"/>
                      <a:pt x="6278804" y="233831"/>
                    </a:cubicBezTo>
                    <a:cubicBezTo>
                      <a:pt x="5542668" y="614890"/>
                      <a:pt x="4832514" y="1065232"/>
                      <a:pt x="4053076" y="1359686"/>
                    </a:cubicBezTo>
                    <a:cubicBezTo>
                      <a:pt x="3680678" y="1498253"/>
                      <a:pt x="3299619" y="1602177"/>
                      <a:pt x="2901240" y="1628159"/>
                    </a:cubicBezTo>
                    <a:cubicBezTo>
                      <a:pt x="2494201" y="1654140"/>
                      <a:pt x="2087161" y="1584857"/>
                      <a:pt x="1697442" y="1463611"/>
                    </a:cubicBezTo>
                    <a:cubicBezTo>
                      <a:pt x="1108534" y="1273082"/>
                      <a:pt x="545606" y="978627"/>
                      <a:pt x="0" y="666852"/>
                    </a:cubicBezTo>
                    <a:lnTo>
                      <a:pt x="0" y="701494"/>
                    </a:lnTo>
                    <a:cubicBezTo>
                      <a:pt x="484983" y="969967"/>
                      <a:pt x="969967" y="1229780"/>
                      <a:pt x="1480932" y="1420309"/>
                    </a:cubicBezTo>
                    <a:cubicBezTo>
                      <a:pt x="1844669" y="1550215"/>
                      <a:pt x="2217067" y="1636819"/>
                      <a:pt x="2598126" y="1654140"/>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782" name="Freeform: Shape 781">
                <a:extLst>
                  <a:ext uri="{FF2B5EF4-FFF2-40B4-BE49-F238E27FC236}">
                    <a16:creationId xmlns="" xmlns:a16="http://schemas.microsoft.com/office/drawing/2014/main" id="{173B3824-2A9A-4C91-9918-541EFB5FE364}"/>
                  </a:ext>
                </a:extLst>
              </p:cNvPr>
              <p:cNvSpPr/>
              <p:nvPr/>
            </p:nvSpPr>
            <p:spPr>
              <a:xfrm>
                <a:off x="-659126" y="2779463"/>
                <a:ext cx="6755126" cy="1665723"/>
              </a:xfrm>
              <a:custGeom>
                <a:avLst/>
                <a:gdLst>
                  <a:gd name="connsiteX0" fmla="*/ 2572145 w 6755126"/>
                  <a:gd name="connsiteY0" fmla="*/ 37565 h 1665723"/>
                  <a:gd name="connsiteX1" fmla="*/ 3775942 w 6755126"/>
                  <a:gd name="connsiteY1" fmla="*/ 202113 h 1665723"/>
                  <a:gd name="connsiteX2" fmla="*/ 6027651 w 6755126"/>
                  <a:gd name="connsiteY2" fmla="*/ 1293326 h 1665723"/>
                  <a:gd name="connsiteX3" fmla="*/ 6755127 w 6755126"/>
                  <a:gd name="connsiteY3" fmla="*/ 1665724 h 1665723"/>
                  <a:gd name="connsiteX4" fmla="*/ 6755127 w 6755126"/>
                  <a:gd name="connsiteY4" fmla="*/ 1631082 h 1665723"/>
                  <a:gd name="connsiteX5" fmla="*/ 6200860 w 6755126"/>
                  <a:gd name="connsiteY5" fmla="*/ 1353949 h 1665723"/>
                  <a:gd name="connsiteX6" fmla="*/ 3992453 w 6755126"/>
                  <a:gd name="connsiteY6" fmla="*/ 245415 h 1665723"/>
                  <a:gd name="connsiteX7" fmla="*/ 2883919 w 6755126"/>
                  <a:gd name="connsiteY7" fmla="*/ 2923 h 1665723"/>
                  <a:gd name="connsiteX8" fmla="*/ 1740744 w 6755126"/>
                  <a:gd name="connsiteY8" fmla="*/ 158811 h 1665723"/>
                  <a:gd name="connsiteX9" fmla="*/ 0 w 6755126"/>
                  <a:gd name="connsiteY9" fmla="*/ 964230 h 1665723"/>
                  <a:gd name="connsiteX10" fmla="*/ 0 w 6755126"/>
                  <a:gd name="connsiteY10" fmla="*/ 998872 h 1665723"/>
                  <a:gd name="connsiteX11" fmla="*/ 1428969 w 6755126"/>
                  <a:gd name="connsiteY11" fmla="*/ 306038 h 1665723"/>
                  <a:gd name="connsiteX12" fmla="*/ 2572145 w 6755126"/>
                  <a:gd name="connsiteY12" fmla="*/ 37565 h 1665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55126" h="1665723">
                    <a:moveTo>
                      <a:pt x="2572145" y="37565"/>
                    </a:moveTo>
                    <a:cubicBezTo>
                      <a:pt x="2979184" y="11584"/>
                      <a:pt x="3386224" y="80867"/>
                      <a:pt x="3775942" y="202113"/>
                    </a:cubicBezTo>
                    <a:cubicBezTo>
                      <a:pt x="4572701" y="453265"/>
                      <a:pt x="5291516" y="894947"/>
                      <a:pt x="6027651" y="1293326"/>
                    </a:cubicBezTo>
                    <a:cubicBezTo>
                      <a:pt x="6261483" y="1423232"/>
                      <a:pt x="6512635" y="1553138"/>
                      <a:pt x="6755127" y="1665724"/>
                    </a:cubicBezTo>
                    <a:lnTo>
                      <a:pt x="6755127" y="1631082"/>
                    </a:lnTo>
                    <a:cubicBezTo>
                      <a:pt x="6564598" y="1544478"/>
                      <a:pt x="6382728" y="1449214"/>
                      <a:pt x="6200860" y="1353949"/>
                    </a:cubicBezTo>
                    <a:cubicBezTo>
                      <a:pt x="5473385" y="972890"/>
                      <a:pt x="4771891" y="522549"/>
                      <a:pt x="3992453" y="245415"/>
                    </a:cubicBezTo>
                    <a:cubicBezTo>
                      <a:pt x="3637376" y="115509"/>
                      <a:pt x="3264978" y="20244"/>
                      <a:pt x="2883919" y="2923"/>
                    </a:cubicBezTo>
                    <a:cubicBezTo>
                      <a:pt x="2502861" y="-14397"/>
                      <a:pt x="2113142" y="46226"/>
                      <a:pt x="1740744" y="158811"/>
                    </a:cubicBezTo>
                    <a:cubicBezTo>
                      <a:pt x="1125854" y="349340"/>
                      <a:pt x="562927" y="652455"/>
                      <a:pt x="0" y="964230"/>
                    </a:cubicBezTo>
                    <a:lnTo>
                      <a:pt x="0" y="998872"/>
                    </a:lnTo>
                    <a:cubicBezTo>
                      <a:pt x="459002" y="739059"/>
                      <a:pt x="926665" y="496567"/>
                      <a:pt x="1428969" y="306038"/>
                    </a:cubicBezTo>
                    <a:cubicBezTo>
                      <a:pt x="1792707" y="158811"/>
                      <a:pt x="2182426" y="54886"/>
                      <a:pt x="2572145" y="37565"/>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nvGrpSpPr>
              <p:cNvPr id="783" name="Graphic 1">
                <a:extLst>
                  <a:ext uri="{FF2B5EF4-FFF2-40B4-BE49-F238E27FC236}">
                    <a16:creationId xmlns="" xmlns:a16="http://schemas.microsoft.com/office/drawing/2014/main" id="{2DBC6706-137E-4AFE-A9B9-A2C4F8C2F546}"/>
                  </a:ext>
                </a:extLst>
              </p:cNvPr>
              <p:cNvGrpSpPr/>
              <p:nvPr/>
            </p:nvGrpSpPr>
            <p:grpSpPr>
              <a:xfrm>
                <a:off x="-581182" y="3602874"/>
                <a:ext cx="181868" cy="476887"/>
                <a:chOff x="-581182" y="3602874"/>
                <a:chExt cx="181868" cy="476887"/>
              </a:xfrm>
              <a:grpFill/>
            </p:grpSpPr>
            <p:sp>
              <p:nvSpPr>
                <p:cNvPr id="844" name="Freeform: Shape 843">
                  <a:extLst>
                    <a:ext uri="{FF2B5EF4-FFF2-40B4-BE49-F238E27FC236}">
                      <a16:creationId xmlns="" xmlns:a16="http://schemas.microsoft.com/office/drawing/2014/main" id="{B281DC6B-93D4-4975-9F33-59770FB28953}"/>
                    </a:ext>
                  </a:extLst>
                </p:cNvPr>
                <p:cNvSpPr/>
                <p:nvPr/>
              </p:nvSpPr>
              <p:spPr>
                <a:xfrm>
                  <a:off x="-503238" y="3635438"/>
                  <a:ext cx="25981" cy="407039"/>
                </a:xfrm>
                <a:custGeom>
                  <a:avLst/>
                  <a:gdLst>
                    <a:gd name="connsiteX0" fmla="*/ 0 w 25981"/>
                    <a:gd name="connsiteY0" fmla="*/ 12991 h 407039"/>
                    <a:gd name="connsiteX1" fmla="*/ 0 w 25981"/>
                    <a:gd name="connsiteY1" fmla="*/ 394049 h 407039"/>
                    <a:gd name="connsiteX2" fmla="*/ 25981 w 25981"/>
                    <a:gd name="connsiteY2" fmla="*/ 394049 h 407039"/>
                    <a:gd name="connsiteX3" fmla="*/ 25981 w 25981"/>
                    <a:gd name="connsiteY3" fmla="*/ 12991 h 407039"/>
                    <a:gd name="connsiteX4" fmla="*/ 0 w 25981"/>
                    <a:gd name="connsiteY4" fmla="*/ 12991 h 407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 h="407039">
                      <a:moveTo>
                        <a:pt x="0" y="12991"/>
                      </a:moveTo>
                      <a:cubicBezTo>
                        <a:pt x="0" y="142897"/>
                        <a:pt x="0" y="264143"/>
                        <a:pt x="0" y="394049"/>
                      </a:cubicBezTo>
                      <a:cubicBezTo>
                        <a:pt x="0" y="411370"/>
                        <a:pt x="25981" y="411370"/>
                        <a:pt x="25981" y="394049"/>
                      </a:cubicBezTo>
                      <a:cubicBezTo>
                        <a:pt x="25981" y="264143"/>
                        <a:pt x="25981" y="142897"/>
                        <a:pt x="25981" y="12991"/>
                      </a:cubicBezTo>
                      <a:cubicBezTo>
                        <a:pt x="25981" y="-4330"/>
                        <a:pt x="0" y="-4330"/>
                        <a:pt x="0" y="12991"/>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845" name="Freeform: Shape 844">
                  <a:extLst>
                    <a:ext uri="{FF2B5EF4-FFF2-40B4-BE49-F238E27FC236}">
                      <a16:creationId xmlns="" xmlns:a16="http://schemas.microsoft.com/office/drawing/2014/main" id="{9780F537-D912-4FDE-8C9A-EF5D46B1422B}"/>
                    </a:ext>
                  </a:extLst>
                </p:cNvPr>
                <p:cNvSpPr/>
                <p:nvPr/>
              </p:nvSpPr>
              <p:spPr>
                <a:xfrm>
                  <a:off x="-581182" y="3975272"/>
                  <a:ext cx="181868" cy="104489"/>
                </a:xfrm>
                <a:custGeom>
                  <a:avLst/>
                  <a:gdLst>
                    <a:gd name="connsiteX0" fmla="*/ 95265 w 181868"/>
                    <a:gd name="connsiteY0" fmla="*/ 36895 h 104489"/>
                    <a:gd name="connsiteX1" fmla="*/ 0 w 181868"/>
                    <a:gd name="connsiteY1" fmla="*/ 2253 h 104489"/>
                    <a:gd name="connsiteX2" fmla="*/ 95265 w 181868"/>
                    <a:gd name="connsiteY2" fmla="*/ 71536 h 104489"/>
                    <a:gd name="connsiteX3" fmla="*/ 181869 w 181868"/>
                    <a:gd name="connsiteY3" fmla="*/ 97517 h 104489"/>
                    <a:gd name="connsiteX4" fmla="*/ 95265 w 181868"/>
                    <a:gd name="connsiteY4" fmla="*/ 36895 h 104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68" h="104489">
                      <a:moveTo>
                        <a:pt x="95265" y="36895"/>
                      </a:moveTo>
                      <a:cubicBezTo>
                        <a:pt x="43302" y="10913"/>
                        <a:pt x="0" y="-6408"/>
                        <a:pt x="0" y="2253"/>
                      </a:cubicBezTo>
                      <a:cubicBezTo>
                        <a:pt x="0" y="10913"/>
                        <a:pt x="43302" y="36895"/>
                        <a:pt x="95265" y="71536"/>
                      </a:cubicBezTo>
                      <a:cubicBezTo>
                        <a:pt x="138567" y="97517"/>
                        <a:pt x="181869" y="114838"/>
                        <a:pt x="181869" y="97517"/>
                      </a:cubicBezTo>
                      <a:cubicBezTo>
                        <a:pt x="181869" y="88857"/>
                        <a:pt x="138567" y="62876"/>
                        <a:pt x="95265" y="36895"/>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846" name="Freeform: Shape 845">
                  <a:extLst>
                    <a:ext uri="{FF2B5EF4-FFF2-40B4-BE49-F238E27FC236}">
                      <a16:creationId xmlns="" xmlns:a16="http://schemas.microsoft.com/office/drawing/2014/main" id="{31A76B1B-E643-4952-8757-E95F9A6FED4E}"/>
                    </a:ext>
                  </a:extLst>
                </p:cNvPr>
                <p:cNvSpPr/>
                <p:nvPr/>
              </p:nvSpPr>
              <p:spPr>
                <a:xfrm>
                  <a:off x="-581182" y="3602874"/>
                  <a:ext cx="181868" cy="108430"/>
                </a:xfrm>
                <a:custGeom>
                  <a:avLst/>
                  <a:gdLst>
                    <a:gd name="connsiteX0" fmla="*/ 95265 w 181868"/>
                    <a:gd name="connsiteY0" fmla="*/ 36894 h 108430"/>
                    <a:gd name="connsiteX1" fmla="*/ 0 w 181868"/>
                    <a:gd name="connsiteY1" fmla="*/ 106178 h 108430"/>
                    <a:gd name="connsiteX2" fmla="*/ 95265 w 181868"/>
                    <a:gd name="connsiteY2" fmla="*/ 71536 h 108430"/>
                    <a:gd name="connsiteX3" fmla="*/ 181869 w 181868"/>
                    <a:gd name="connsiteY3" fmla="*/ 2253 h 108430"/>
                    <a:gd name="connsiteX4" fmla="*/ 95265 w 181868"/>
                    <a:gd name="connsiteY4" fmla="*/ 36894 h 108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68" h="108430">
                      <a:moveTo>
                        <a:pt x="95265" y="36894"/>
                      </a:moveTo>
                      <a:cubicBezTo>
                        <a:pt x="43302" y="71536"/>
                        <a:pt x="0" y="97517"/>
                        <a:pt x="0" y="106178"/>
                      </a:cubicBezTo>
                      <a:cubicBezTo>
                        <a:pt x="0" y="114838"/>
                        <a:pt x="43302" y="97517"/>
                        <a:pt x="95265" y="71536"/>
                      </a:cubicBezTo>
                      <a:cubicBezTo>
                        <a:pt x="138567" y="45555"/>
                        <a:pt x="181869" y="19574"/>
                        <a:pt x="181869" y="2253"/>
                      </a:cubicBezTo>
                      <a:cubicBezTo>
                        <a:pt x="181869" y="-6408"/>
                        <a:pt x="138567" y="10913"/>
                        <a:pt x="95265" y="36894"/>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784" name="Graphic 1">
                <a:extLst>
                  <a:ext uri="{FF2B5EF4-FFF2-40B4-BE49-F238E27FC236}">
                    <a16:creationId xmlns="" xmlns:a16="http://schemas.microsoft.com/office/drawing/2014/main" id="{F5BAE0CF-DB06-48E2-98D4-B8A687180076}"/>
                  </a:ext>
                </a:extLst>
              </p:cNvPr>
              <p:cNvGrpSpPr/>
              <p:nvPr/>
            </p:nvGrpSpPr>
            <p:grpSpPr>
              <a:xfrm>
                <a:off x="-156821" y="3364268"/>
                <a:ext cx="190529" cy="954423"/>
                <a:chOff x="-156821" y="3364268"/>
                <a:chExt cx="190529" cy="954423"/>
              </a:xfrm>
              <a:grpFill/>
            </p:grpSpPr>
            <p:sp>
              <p:nvSpPr>
                <p:cNvPr id="841" name="Freeform: Shape 840">
                  <a:extLst>
                    <a:ext uri="{FF2B5EF4-FFF2-40B4-BE49-F238E27FC236}">
                      <a16:creationId xmlns="" xmlns:a16="http://schemas.microsoft.com/office/drawing/2014/main" id="{3071A41A-8866-4C7B-A8E7-14272C4FD81C}"/>
                    </a:ext>
                  </a:extLst>
                </p:cNvPr>
                <p:cNvSpPr/>
                <p:nvPr/>
              </p:nvSpPr>
              <p:spPr>
                <a:xfrm>
                  <a:off x="-78877" y="3392946"/>
                  <a:ext cx="27371" cy="883362"/>
                </a:xfrm>
                <a:custGeom>
                  <a:avLst/>
                  <a:gdLst>
                    <a:gd name="connsiteX0" fmla="*/ 0 w 27371"/>
                    <a:gd name="connsiteY0" fmla="*/ 12991 h 883362"/>
                    <a:gd name="connsiteX1" fmla="*/ 0 w 27371"/>
                    <a:gd name="connsiteY1" fmla="*/ 870372 h 883362"/>
                    <a:gd name="connsiteX2" fmla="*/ 25981 w 27371"/>
                    <a:gd name="connsiteY2" fmla="*/ 870372 h 883362"/>
                    <a:gd name="connsiteX3" fmla="*/ 25981 w 27371"/>
                    <a:gd name="connsiteY3" fmla="*/ 12991 h 883362"/>
                    <a:gd name="connsiteX4" fmla="*/ 0 w 27371"/>
                    <a:gd name="connsiteY4" fmla="*/ 12991 h 883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 h="883362">
                      <a:moveTo>
                        <a:pt x="0" y="12991"/>
                      </a:moveTo>
                      <a:cubicBezTo>
                        <a:pt x="0" y="298784"/>
                        <a:pt x="0" y="584578"/>
                        <a:pt x="0" y="870372"/>
                      </a:cubicBezTo>
                      <a:cubicBezTo>
                        <a:pt x="0" y="887693"/>
                        <a:pt x="25981" y="887693"/>
                        <a:pt x="25981" y="870372"/>
                      </a:cubicBezTo>
                      <a:cubicBezTo>
                        <a:pt x="25981" y="584578"/>
                        <a:pt x="25981" y="298784"/>
                        <a:pt x="25981" y="12991"/>
                      </a:cubicBezTo>
                      <a:cubicBezTo>
                        <a:pt x="34642" y="-4330"/>
                        <a:pt x="0" y="-4330"/>
                        <a:pt x="0" y="12991"/>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842" name="Freeform: Shape 841">
                  <a:extLst>
                    <a:ext uri="{FF2B5EF4-FFF2-40B4-BE49-F238E27FC236}">
                      <a16:creationId xmlns="" xmlns:a16="http://schemas.microsoft.com/office/drawing/2014/main" id="{3682E61F-46FD-4ACA-875B-58CDDE318A9E}"/>
                    </a:ext>
                  </a:extLst>
                </p:cNvPr>
                <p:cNvSpPr/>
                <p:nvPr/>
              </p:nvSpPr>
              <p:spPr>
                <a:xfrm>
                  <a:off x="-156821" y="4199284"/>
                  <a:ext cx="190529" cy="119407"/>
                </a:xfrm>
                <a:custGeom>
                  <a:avLst/>
                  <a:gdLst>
                    <a:gd name="connsiteX0" fmla="*/ 95265 w 190529"/>
                    <a:gd name="connsiteY0" fmla="*/ 20732 h 119407"/>
                    <a:gd name="connsiteX1" fmla="*/ 0 w 190529"/>
                    <a:gd name="connsiteY1" fmla="*/ 12072 h 119407"/>
                    <a:gd name="connsiteX2" fmla="*/ 95265 w 190529"/>
                    <a:gd name="connsiteY2" fmla="*/ 98676 h 119407"/>
                    <a:gd name="connsiteX3" fmla="*/ 190529 w 190529"/>
                    <a:gd name="connsiteY3" fmla="*/ 107336 h 119407"/>
                    <a:gd name="connsiteX4" fmla="*/ 95265 w 190529"/>
                    <a:gd name="connsiteY4" fmla="*/ 20732 h 119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29" h="119407">
                      <a:moveTo>
                        <a:pt x="95265" y="20732"/>
                      </a:moveTo>
                      <a:cubicBezTo>
                        <a:pt x="43302" y="-5249"/>
                        <a:pt x="0" y="-5249"/>
                        <a:pt x="0" y="12072"/>
                      </a:cubicBezTo>
                      <a:cubicBezTo>
                        <a:pt x="0" y="29393"/>
                        <a:pt x="43302" y="72695"/>
                        <a:pt x="95265" y="98676"/>
                      </a:cubicBezTo>
                      <a:cubicBezTo>
                        <a:pt x="147227" y="124657"/>
                        <a:pt x="190529" y="124657"/>
                        <a:pt x="190529" y="107336"/>
                      </a:cubicBezTo>
                      <a:cubicBezTo>
                        <a:pt x="190529" y="81355"/>
                        <a:pt x="147227" y="46713"/>
                        <a:pt x="95265" y="20732"/>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843" name="Freeform: Shape 842">
                  <a:extLst>
                    <a:ext uri="{FF2B5EF4-FFF2-40B4-BE49-F238E27FC236}">
                      <a16:creationId xmlns="" xmlns:a16="http://schemas.microsoft.com/office/drawing/2014/main" id="{CF6A574C-56D5-4E54-81AB-C772286318BA}"/>
                    </a:ext>
                  </a:extLst>
                </p:cNvPr>
                <p:cNvSpPr/>
                <p:nvPr/>
              </p:nvSpPr>
              <p:spPr>
                <a:xfrm>
                  <a:off x="-156821" y="3364268"/>
                  <a:ext cx="190529" cy="120393"/>
                </a:xfrm>
                <a:custGeom>
                  <a:avLst/>
                  <a:gdLst>
                    <a:gd name="connsiteX0" fmla="*/ 95265 w 190529"/>
                    <a:gd name="connsiteY0" fmla="*/ 24348 h 120393"/>
                    <a:gd name="connsiteX1" fmla="*/ 0 w 190529"/>
                    <a:gd name="connsiteY1" fmla="*/ 110952 h 120393"/>
                    <a:gd name="connsiteX2" fmla="*/ 95265 w 190529"/>
                    <a:gd name="connsiteY2" fmla="*/ 102292 h 120393"/>
                    <a:gd name="connsiteX3" fmla="*/ 190529 w 190529"/>
                    <a:gd name="connsiteY3" fmla="*/ 15687 h 120393"/>
                    <a:gd name="connsiteX4" fmla="*/ 95265 w 190529"/>
                    <a:gd name="connsiteY4" fmla="*/ 24348 h 120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29" h="120393">
                      <a:moveTo>
                        <a:pt x="95265" y="24348"/>
                      </a:moveTo>
                      <a:cubicBezTo>
                        <a:pt x="43302" y="50329"/>
                        <a:pt x="0" y="93631"/>
                        <a:pt x="0" y="110952"/>
                      </a:cubicBezTo>
                      <a:cubicBezTo>
                        <a:pt x="0" y="128273"/>
                        <a:pt x="43302" y="119612"/>
                        <a:pt x="95265" y="102292"/>
                      </a:cubicBezTo>
                      <a:cubicBezTo>
                        <a:pt x="147227" y="76310"/>
                        <a:pt x="190529" y="41669"/>
                        <a:pt x="190529" y="15687"/>
                      </a:cubicBezTo>
                      <a:cubicBezTo>
                        <a:pt x="190529" y="-10294"/>
                        <a:pt x="147227" y="-1633"/>
                        <a:pt x="95265" y="24348"/>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785" name="Graphic 1">
                <a:extLst>
                  <a:ext uri="{FF2B5EF4-FFF2-40B4-BE49-F238E27FC236}">
                    <a16:creationId xmlns="" xmlns:a16="http://schemas.microsoft.com/office/drawing/2014/main" id="{A20F8B95-89DA-4FBA-92DE-40BA065631CD}"/>
                  </a:ext>
                </a:extLst>
              </p:cNvPr>
              <p:cNvGrpSpPr/>
              <p:nvPr/>
            </p:nvGrpSpPr>
            <p:grpSpPr>
              <a:xfrm>
                <a:off x="267538" y="3147758"/>
                <a:ext cx="190529" cy="1381819"/>
                <a:chOff x="267538" y="3147758"/>
                <a:chExt cx="190529" cy="1381819"/>
              </a:xfrm>
              <a:grpFill/>
            </p:grpSpPr>
            <p:sp>
              <p:nvSpPr>
                <p:cNvPr id="838" name="Freeform: Shape 837">
                  <a:extLst>
                    <a:ext uri="{FF2B5EF4-FFF2-40B4-BE49-F238E27FC236}">
                      <a16:creationId xmlns="" xmlns:a16="http://schemas.microsoft.com/office/drawing/2014/main" id="{CFE6EAAB-264C-49C2-A988-0236312C804F}"/>
                    </a:ext>
                  </a:extLst>
                </p:cNvPr>
                <p:cNvSpPr/>
                <p:nvPr/>
              </p:nvSpPr>
              <p:spPr>
                <a:xfrm>
                  <a:off x="354142" y="3176436"/>
                  <a:ext cx="25981" cy="1325044"/>
                </a:xfrm>
                <a:custGeom>
                  <a:avLst/>
                  <a:gdLst>
                    <a:gd name="connsiteX0" fmla="*/ 0 w 25981"/>
                    <a:gd name="connsiteY0" fmla="*/ 12991 h 1325044"/>
                    <a:gd name="connsiteX1" fmla="*/ 0 w 25981"/>
                    <a:gd name="connsiteY1" fmla="*/ 1312054 h 1325044"/>
                    <a:gd name="connsiteX2" fmla="*/ 25981 w 25981"/>
                    <a:gd name="connsiteY2" fmla="*/ 1312054 h 1325044"/>
                    <a:gd name="connsiteX3" fmla="*/ 25981 w 25981"/>
                    <a:gd name="connsiteY3" fmla="*/ 12991 h 1325044"/>
                    <a:gd name="connsiteX4" fmla="*/ 0 w 25981"/>
                    <a:gd name="connsiteY4" fmla="*/ 12991 h 1325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 h="1325044">
                      <a:moveTo>
                        <a:pt x="0" y="12991"/>
                      </a:moveTo>
                      <a:cubicBezTo>
                        <a:pt x="0" y="446012"/>
                        <a:pt x="0" y="879033"/>
                        <a:pt x="0" y="1312054"/>
                      </a:cubicBezTo>
                      <a:cubicBezTo>
                        <a:pt x="0" y="1329374"/>
                        <a:pt x="25981" y="1329374"/>
                        <a:pt x="25981" y="1312054"/>
                      </a:cubicBezTo>
                      <a:cubicBezTo>
                        <a:pt x="25981" y="879033"/>
                        <a:pt x="25981" y="446012"/>
                        <a:pt x="25981" y="12991"/>
                      </a:cubicBezTo>
                      <a:cubicBezTo>
                        <a:pt x="25981" y="-4330"/>
                        <a:pt x="0" y="-4330"/>
                        <a:pt x="0" y="12991"/>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839" name="Freeform: Shape 838">
                  <a:extLst>
                    <a:ext uri="{FF2B5EF4-FFF2-40B4-BE49-F238E27FC236}">
                      <a16:creationId xmlns="" xmlns:a16="http://schemas.microsoft.com/office/drawing/2014/main" id="{08E69D66-0E63-40CD-9CB1-88E37EA9C451}"/>
                    </a:ext>
                  </a:extLst>
                </p:cNvPr>
                <p:cNvSpPr/>
                <p:nvPr/>
              </p:nvSpPr>
              <p:spPr>
                <a:xfrm>
                  <a:off x="267538" y="4398474"/>
                  <a:ext cx="190529" cy="131103"/>
                </a:xfrm>
                <a:custGeom>
                  <a:avLst/>
                  <a:gdLst>
                    <a:gd name="connsiteX0" fmla="*/ 95265 w 190529"/>
                    <a:gd name="connsiteY0" fmla="*/ 12071 h 131103"/>
                    <a:gd name="connsiteX1" fmla="*/ 0 w 190529"/>
                    <a:gd name="connsiteY1" fmla="*/ 20732 h 131103"/>
                    <a:gd name="connsiteX2" fmla="*/ 95265 w 190529"/>
                    <a:gd name="connsiteY2" fmla="*/ 115997 h 131103"/>
                    <a:gd name="connsiteX3" fmla="*/ 190529 w 190529"/>
                    <a:gd name="connsiteY3" fmla="*/ 98676 h 131103"/>
                    <a:gd name="connsiteX4" fmla="*/ 95265 w 190529"/>
                    <a:gd name="connsiteY4" fmla="*/ 12071 h 131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29" h="131103">
                      <a:moveTo>
                        <a:pt x="95265" y="12071"/>
                      </a:moveTo>
                      <a:cubicBezTo>
                        <a:pt x="43302" y="-5249"/>
                        <a:pt x="0" y="-5249"/>
                        <a:pt x="0" y="20732"/>
                      </a:cubicBezTo>
                      <a:cubicBezTo>
                        <a:pt x="0" y="46713"/>
                        <a:pt x="43302" y="90015"/>
                        <a:pt x="95265" y="115997"/>
                      </a:cubicBezTo>
                      <a:cubicBezTo>
                        <a:pt x="147227" y="141978"/>
                        <a:pt x="190529" y="133317"/>
                        <a:pt x="190529" y="98676"/>
                      </a:cubicBezTo>
                      <a:cubicBezTo>
                        <a:pt x="190529" y="64034"/>
                        <a:pt x="147227" y="38053"/>
                        <a:pt x="95265" y="12071"/>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840" name="Freeform: Shape 839">
                  <a:extLst>
                    <a:ext uri="{FF2B5EF4-FFF2-40B4-BE49-F238E27FC236}">
                      <a16:creationId xmlns="" xmlns:a16="http://schemas.microsoft.com/office/drawing/2014/main" id="{F7CA94F5-613B-4CA1-AD4C-E14609952EC4}"/>
                    </a:ext>
                  </a:extLst>
                </p:cNvPr>
                <p:cNvSpPr/>
                <p:nvPr/>
              </p:nvSpPr>
              <p:spPr>
                <a:xfrm>
                  <a:off x="267538" y="3147758"/>
                  <a:ext cx="190529" cy="135299"/>
                </a:xfrm>
                <a:custGeom>
                  <a:avLst/>
                  <a:gdLst>
                    <a:gd name="connsiteX0" fmla="*/ 95265 w 190529"/>
                    <a:gd name="connsiteY0" fmla="*/ 15687 h 135299"/>
                    <a:gd name="connsiteX1" fmla="*/ 0 w 190529"/>
                    <a:gd name="connsiteY1" fmla="*/ 110952 h 135299"/>
                    <a:gd name="connsiteX2" fmla="*/ 95265 w 190529"/>
                    <a:gd name="connsiteY2" fmla="*/ 119612 h 135299"/>
                    <a:gd name="connsiteX3" fmla="*/ 190529 w 190529"/>
                    <a:gd name="connsiteY3" fmla="*/ 24348 h 135299"/>
                    <a:gd name="connsiteX4" fmla="*/ 95265 w 190529"/>
                    <a:gd name="connsiteY4" fmla="*/ 15687 h 135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29" h="135299">
                      <a:moveTo>
                        <a:pt x="95265" y="15687"/>
                      </a:moveTo>
                      <a:cubicBezTo>
                        <a:pt x="43302" y="41669"/>
                        <a:pt x="0" y="84971"/>
                        <a:pt x="0" y="110952"/>
                      </a:cubicBezTo>
                      <a:cubicBezTo>
                        <a:pt x="0" y="136933"/>
                        <a:pt x="43302" y="145594"/>
                        <a:pt x="95265" y="119612"/>
                      </a:cubicBezTo>
                      <a:cubicBezTo>
                        <a:pt x="147227" y="102292"/>
                        <a:pt x="190529" y="58989"/>
                        <a:pt x="190529" y="24348"/>
                      </a:cubicBezTo>
                      <a:cubicBezTo>
                        <a:pt x="190529" y="-1633"/>
                        <a:pt x="147227" y="-10294"/>
                        <a:pt x="95265" y="15687"/>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786" name="Graphic 1">
                <a:extLst>
                  <a:ext uri="{FF2B5EF4-FFF2-40B4-BE49-F238E27FC236}">
                    <a16:creationId xmlns="" xmlns:a16="http://schemas.microsoft.com/office/drawing/2014/main" id="{730568B1-93ED-484D-973A-87B360D2A9A0}"/>
                  </a:ext>
                </a:extLst>
              </p:cNvPr>
              <p:cNvGrpSpPr/>
              <p:nvPr/>
            </p:nvGrpSpPr>
            <p:grpSpPr>
              <a:xfrm>
                <a:off x="700559" y="2957461"/>
                <a:ext cx="190529" cy="1762994"/>
                <a:chOff x="700559" y="2957461"/>
                <a:chExt cx="190529" cy="1762994"/>
              </a:xfrm>
              <a:grpFill/>
            </p:grpSpPr>
            <p:sp>
              <p:nvSpPr>
                <p:cNvPr id="835" name="Freeform: Shape 834">
                  <a:extLst>
                    <a:ext uri="{FF2B5EF4-FFF2-40B4-BE49-F238E27FC236}">
                      <a16:creationId xmlns="" xmlns:a16="http://schemas.microsoft.com/office/drawing/2014/main" id="{F76CB228-3B5E-47F8-A04D-7C93448F57D6}"/>
                    </a:ext>
                  </a:extLst>
                </p:cNvPr>
                <p:cNvSpPr/>
                <p:nvPr/>
              </p:nvSpPr>
              <p:spPr>
                <a:xfrm>
                  <a:off x="778503" y="2988897"/>
                  <a:ext cx="25981" cy="1685791"/>
                </a:xfrm>
                <a:custGeom>
                  <a:avLst/>
                  <a:gdLst>
                    <a:gd name="connsiteX0" fmla="*/ 0 w 25981"/>
                    <a:gd name="connsiteY0" fmla="*/ 10000 h 1685791"/>
                    <a:gd name="connsiteX1" fmla="*/ 0 w 25981"/>
                    <a:gd name="connsiteY1" fmla="*/ 1672801 h 1685791"/>
                    <a:gd name="connsiteX2" fmla="*/ 25981 w 25981"/>
                    <a:gd name="connsiteY2" fmla="*/ 1672801 h 1685791"/>
                    <a:gd name="connsiteX3" fmla="*/ 25981 w 25981"/>
                    <a:gd name="connsiteY3" fmla="*/ 10000 h 1685791"/>
                    <a:gd name="connsiteX4" fmla="*/ 0 w 25981"/>
                    <a:gd name="connsiteY4" fmla="*/ 10000 h 1685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 h="1685791">
                      <a:moveTo>
                        <a:pt x="0" y="10000"/>
                      </a:moveTo>
                      <a:cubicBezTo>
                        <a:pt x="0" y="564267"/>
                        <a:pt x="0" y="1118534"/>
                        <a:pt x="0" y="1672801"/>
                      </a:cubicBezTo>
                      <a:cubicBezTo>
                        <a:pt x="0" y="1690121"/>
                        <a:pt x="25981" y="1690121"/>
                        <a:pt x="25981" y="1672801"/>
                      </a:cubicBezTo>
                      <a:cubicBezTo>
                        <a:pt x="25981" y="1118534"/>
                        <a:pt x="25981" y="564267"/>
                        <a:pt x="25981" y="10000"/>
                      </a:cubicBezTo>
                      <a:cubicBezTo>
                        <a:pt x="25981" y="1340"/>
                        <a:pt x="0" y="-7321"/>
                        <a:pt x="0" y="10000"/>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836" name="Freeform: Shape 835">
                  <a:extLst>
                    <a:ext uri="{FF2B5EF4-FFF2-40B4-BE49-F238E27FC236}">
                      <a16:creationId xmlns="" xmlns:a16="http://schemas.microsoft.com/office/drawing/2014/main" id="{EFB74BD3-F6A0-4709-B236-ABF92CEECA15}"/>
                    </a:ext>
                  </a:extLst>
                </p:cNvPr>
                <p:cNvSpPr/>
                <p:nvPr/>
              </p:nvSpPr>
              <p:spPr>
                <a:xfrm>
                  <a:off x="700559" y="4568299"/>
                  <a:ext cx="190529" cy="152156"/>
                </a:xfrm>
                <a:custGeom>
                  <a:avLst/>
                  <a:gdLst>
                    <a:gd name="connsiteX0" fmla="*/ 95265 w 190529"/>
                    <a:gd name="connsiteY0" fmla="*/ 6795 h 152156"/>
                    <a:gd name="connsiteX1" fmla="*/ 0 w 190529"/>
                    <a:gd name="connsiteY1" fmla="*/ 41437 h 152156"/>
                    <a:gd name="connsiteX2" fmla="*/ 95265 w 190529"/>
                    <a:gd name="connsiteY2" fmla="*/ 145362 h 152156"/>
                    <a:gd name="connsiteX3" fmla="*/ 190529 w 190529"/>
                    <a:gd name="connsiteY3" fmla="*/ 110720 h 152156"/>
                    <a:gd name="connsiteX4" fmla="*/ 95265 w 190529"/>
                    <a:gd name="connsiteY4" fmla="*/ 6795 h 152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29" h="152156">
                      <a:moveTo>
                        <a:pt x="95265" y="6795"/>
                      </a:moveTo>
                      <a:cubicBezTo>
                        <a:pt x="43302" y="-10526"/>
                        <a:pt x="0" y="6795"/>
                        <a:pt x="0" y="41437"/>
                      </a:cubicBezTo>
                      <a:cubicBezTo>
                        <a:pt x="0" y="76078"/>
                        <a:pt x="43302" y="128041"/>
                        <a:pt x="95265" y="145362"/>
                      </a:cubicBezTo>
                      <a:cubicBezTo>
                        <a:pt x="147227" y="162683"/>
                        <a:pt x="190529" y="145362"/>
                        <a:pt x="190529" y="110720"/>
                      </a:cubicBezTo>
                      <a:cubicBezTo>
                        <a:pt x="190529" y="67418"/>
                        <a:pt x="147227" y="24116"/>
                        <a:pt x="95265" y="6795"/>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837" name="Freeform: Shape 836">
                  <a:extLst>
                    <a:ext uri="{FF2B5EF4-FFF2-40B4-BE49-F238E27FC236}">
                      <a16:creationId xmlns="" xmlns:a16="http://schemas.microsoft.com/office/drawing/2014/main" id="{E1D02371-7915-4439-953C-D32D8E246230}"/>
                    </a:ext>
                  </a:extLst>
                </p:cNvPr>
                <p:cNvSpPr/>
                <p:nvPr/>
              </p:nvSpPr>
              <p:spPr>
                <a:xfrm>
                  <a:off x="700559" y="2957461"/>
                  <a:ext cx="190529" cy="152156"/>
                </a:xfrm>
                <a:custGeom>
                  <a:avLst/>
                  <a:gdLst>
                    <a:gd name="connsiteX0" fmla="*/ 95265 w 190529"/>
                    <a:gd name="connsiteY0" fmla="*/ 6795 h 152156"/>
                    <a:gd name="connsiteX1" fmla="*/ 0 w 190529"/>
                    <a:gd name="connsiteY1" fmla="*/ 110720 h 152156"/>
                    <a:gd name="connsiteX2" fmla="*/ 95265 w 190529"/>
                    <a:gd name="connsiteY2" fmla="*/ 145362 h 152156"/>
                    <a:gd name="connsiteX3" fmla="*/ 190529 w 190529"/>
                    <a:gd name="connsiteY3" fmla="*/ 41437 h 152156"/>
                    <a:gd name="connsiteX4" fmla="*/ 95265 w 190529"/>
                    <a:gd name="connsiteY4" fmla="*/ 6795 h 152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29" h="152156">
                      <a:moveTo>
                        <a:pt x="95265" y="6795"/>
                      </a:moveTo>
                      <a:cubicBezTo>
                        <a:pt x="43302" y="24116"/>
                        <a:pt x="0" y="76078"/>
                        <a:pt x="0" y="110720"/>
                      </a:cubicBezTo>
                      <a:cubicBezTo>
                        <a:pt x="0" y="145362"/>
                        <a:pt x="43302" y="162683"/>
                        <a:pt x="95265" y="145362"/>
                      </a:cubicBezTo>
                      <a:cubicBezTo>
                        <a:pt x="147227" y="128041"/>
                        <a:pt x="190529" y="84739"/>
                        <a:pt x="190529" y="41437"/>
                      </a:cubicBezTo>
                      <a:cubicBezTo>
                        <a:pt x="190529" y="6795"/>
                        <a:pt x="147227" y="-10526"/>
                        <a:pt x="95265" y="6795"/>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787" name="Graphic 1">
                <a:extLst>
                  <a:ext uri="{FF2B5EF4-FFF2-40B4-BE49-F238E27FC236}">
                    <a16:creationId xmlns="" xmlns:a16="http://schemas.microsoft.com/office/drawing/2014/main" id="{82A8F07E-822E-415D-B015-CE122CE9FA06}"/>
                  </a:ext>
                </a:extLst>
              </p:cNvPr>
              <p:cNvGrpSpPr/>
              <p:nvPr/>
            </p:nvGrpSpPr>
            <p:grpSpPr>
              <a:xfrm>
                <a:off x="1124920" y="2820345"/>
                <a:ext cx="190529" cy="2045097"/>
                <a:chOff x="1124920" y="2820345"/>
                <a:chExt cx="190529" cy="2045097"/>
              </a:xfrm>
              <a:grpFill/>
            </p:grpSpPr>
            <p:sp>
              <p:nvSpPr>
                <p:cNvPr id="832" name="Freeform: Shape 831">
                  <a:extLst>
                    <a:ext uri="{FF2B5EF4-FFF2-40B4-BE49-F238E27FC236}">
                      <a16:creationId xmlns="" xmlns:a16="http://schemas.microsoft.com/office/drawing/2014/main" id="{4CA33528-335A-4CEA-A1B1-E1CF307C87B1}"/>
                    </a:ext>
                  </a:extLst>
                </p:cNvPr>
                <p:cNvSpPr/>
                <p:nvPr/>
              </p:nvSpPr>
              <p:spPr>
                <a:xfrm>
                  <a:off x="1211524" y="2850330"/>
                  <a:ext cx="25981" cy="1962924"/>
                </a:xfrm>
                <a:custGeom>
                  <a:avLst/>
                  <a:gdLst>
                    <a:gd name="connsiteX0" fmla="*/ 0 w 25981"/>
                    <a:gd name="connsiteY0" fmla="*/ 10000 h 1962924"/>
                    <a:gd name="connsiteX1" fmla="*/ 0 w 25981"/>
                    <a:gd name="connsiteY1" fmla="*/ 1949934 h 1962924"/>
                    <a:gd name="connsiteX2" fmla="*/ 25981 w 25981"/>
                    <a:gd name="connsiteY2" fmla="*/ 1949934 h 1962924"/>
                    <a:gd name="connsiteX3" fmla="*/ 25981 w 25981"/>
                    <a:gd name="connsiteY3" fmla="*/ 10000 h 1962924"/>
                    <a:gd name="connsiteX4" fmla="*/ 0 w 25981"/>
                    <a:gd name="connsiteY4" fmla="*/ 10000 h 1962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 h="1962924">
                      <a:moveTo>
                        <a:pt x="0" y="10000"/>
                      </a:moveTo>
                      <a:cubicBezTo>
                        <a:pt x="0" y="659532"/>
                        <a:pt x="0" y="1300403"/>
                        <a:pt x="0" y="1949934"/>
                      </a:cubicBezTo>
                      <a:cubicBezTo>
                        <a:pt x="0" y="1967255"/>
                        <a:pt x="25981" y="1967255"/>
                        <a:pt x="25981" y="1949934"/>
                      </a:cubicBezTo>
                      <a:cubicBezTo>
                        <a:pt x="25981" y="1300403"/>
                        <a:pt x="25981" y="659532"/>
                        <a:pt x="25981" y="10000"/>
                      </a:cubicBezTo>
                      <a:cubicBezTo>
                        <a:pt x="25981" y="1340"/>
                        <a:pt x="0" y="-7321"/>
                        <a:pt x="0" y="10000"/>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833" name="Freeform: Shape 832">
                  <a:extLst>
                    <a:ext uri="{FF2B5EF4-FFF2-40B4-BE49-F238E27FC236}">
                      <a16:creationId xmlns="" xmlns:a16="http://schemas.microsoft.com/office/drawing/2014/main" id="{98D43DBB-2AE9-4B1B-9DBF-5CA71A053A25}"/>
                    </a:ext>
                  </a:extLst>
                </p:cNvPr>
                <p:cNvSpPr/>
                <p:nvPr/>
              </p:nvSpPr>
              <p:spPr>
                <a:xfrm>
                  <a:off x="1124920" y="4694680"/>
                  <a:ext cx="190529" cy="170762"/>
                </a:xfrm>
                <a:custGeom>
                  <a:avLst/>
                  <a:gdLst>
                    <a:gd name="connsiteX0" fmla="*/ 95265 w 190529"/>
                    <a:gd name="connsiteY0" fmla="*/ 1659 h 170762"/>
                    <a:gd name="connsiteX1" fmla="*/ 0 w 190529"/>
                    <a:gd name="connsiteY1" fmla="*/ 62282 h 170762"/>
                    <a:gd name="connsiteX2" fmla="*/ 95265 w 190529"/>
                    <a:gd name="connsiteY2" fmla="*/ 166207 h 170762"/>
                    <a:gd name="connsiteX3" fmla="*/ 190529 w 190529"/>
                    <a:gd name="connsiteY3" fmla="*/ 105584 h 170762"/>
                    <a:gd name="connsiteX4" fmla="*/ 95265 w 190529"/>
                    <a:gd name="connsiteY4" fmla="*/ 1659 h 170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29" h="170762">
                      <a:moveTo>
                        <a:pt x="95265" y="1659"/>
                      </a:moveTo>
                      <a:cubicBezTo>
                        <a:pt x="43302" y="-7001"/>
                        <a:pt x="0" y="18980"/>
                        <a:pt x="0" y="62282"/>
                      </a:cubicBezTo>
                      <a:cubicBezTo>
                        <a:pt x="0" y="105584"/>
                        <a:pt x="43302" y="157547"/>
                        <a:pt x="95265" y="166207"/>
                      </a:cubicBezTo>
                      <a:cubicBezTo>
                        <a:pt x="147227" y="183528"/>
                        <a:pt x="190529" y="148886"/>
                        <a:pt x="190529" y="105584"/>
                      </a:cubicBezTo>
                      <a:cubicBezTo>
                        <a:pt x="190529" y="62282"/>
                        <a:pt x="147227" y="10320"/>
                        <a:pt x="95265" y="1659"/>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834" name="Freeform: Shape 833">
                  <a:extLst>
                    <a:ext uri="{FF2B5EF4-FFF2-40B4-BE49-F238E27FC236}">
                      <a16:creationId xmlns="" xmlns:a16="http://schemas.microsoft.com/office/drawing/2014/main" id="{9050B76E-C327-43DF-AFF4-A7970496EC7F}"/>
                    </a:ext>
                  </a:extLst>
                </p:cNvPr>
                <p:cNvSpPr/>
                <p:nvPr/>
              </p:nvSpPr>
              <p:spPr>
                <a:xfrm>
                  <a:off x="1124920" y="2820345"/>
                  <a:ext cx="190529" cy="171551"/>
                </a:xfrm>
                <a:custGeom>
                  <a:avLst/>
                  <a:gdLst>
                    <a:gd name="connsiteX0" fmla="*/ 95265 w 190529"/>
                    <a:gd name="connsiteY0" fmla="*/ 5344 h 171551"/>
                    <a:gd name="connsiteX1" fmla="*/ 0 w 190529"/>
                    <a:gd name="connsiteY1" fmla="*/ 109269 h 171551"/>
                    <a:gd name="connsiteX2" fmla="*/ 95265 w 190529"/>
                    <a:gd name="connsiteY2" fmla="*/ 169892 h 171551"/>
                    <a:gd name="connsiteX3" fmla="*/ 190529 w 190529"/>
                    <a:gd name="connsiteY3" fmla="*/ 65967 h 171551"/>
                    <a:gd name="connsiteX4" fmla="*/ 95265 w 190529"/>
                    <a:gd name="connsiteY4" fmla="*/ 5344 h 171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29" h="171551">
                      <a:moveTo>
                        <a:pt x="95265" y="5344"/>
                      </a:moveTo>
                      <a:cubicBezTo>
                        <a:pt x="43302" y="22665"/>
                        <a:pt x="0" y="65967"/>
                        <a:pt x="0" y="109269"/>
                      </a:cubicBezTo>
                      <a:cubicBezTo>
                        <a:pt x="0" y="152571"/>
                        <a:pt x="43302" y="178552"/>
                        <a:pt x="95265" y="169892"/>
                      </a:cubicBezTo>
                      <a:cubicBezTo>
                        <a:pt x="147227" y="161231"/>
                        <a:pt x="190529" y="109269"/>
                        <a:pt x="190529" y="65967"/>
                      </a:cubicBezTo>
                      <a:cubicBezTo>
                        <a:pt x="190529" y="14004"/>
                        <a:pt x="147227" y="-11977"/>
                        <a:pt x="95265" y="5344"/>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788" name="Graphic 1">
                <a:extLst>
                  <a:ext uri="{FF2B5EF4-FFF2-40B4-BE49-F238E27FC236}">
                    <a16:creationId xmlns="" xmlns:a16="http://schemas.microsoft.com/office/drawing/2014/main" id="{A340F104-75FB-414F-BD61-F7EE274DEB86}"/>
                  </a:ext>
                </a:extLst>
              </p:cNvPr>
              <p:cNvGrpSpPr/>
              <p:nvPr/>
            </p:nvGrpSpPr>
            <p:grpSpPr>
              <a:xfrm>
                <a:off x="1557941" y="2729310"/>
                <a:ext cx="190529" cy="2228168"/>
                <a:chOff x="1557941" y="2729310"/>
                <a:chExt cx="190529" cy="2228168"/>
              </a:xfrm>
              <a:grpFill/>
            </p:grpSpPr>
            <p:sp>
              <p:nvSpPr>
                <p:cNvPr id="829" name="Freeform: Shape 828">
                  <a:extLst>
                    <a:ext uri="{FF2B5EF4-FFF2-40B4-BE49-F238E27FC236}">
                      <a16:creationId xmlns="" xmlns:a16="http://schemas.microsoft.com/office/drawing/2014/main" id="{F116908B-70FC-4DE5-B111-7C7B23C7C6BE}"/>
                    </a:ext>
                  </a:extLst>
                </p:cNvPr>
                <p:cNvSpPr/>
                <p:nvPr/>
              </p:nvSpPr>
              <p:spPr>
                <a:xfrm>
                  <a:off x="1635884" y="2763726"/>
                  <a:ext cx="25981" cy="2136133"/>
                </a:xfrm>
                <a:custGeom>
                  <a:avLst/>
                  <a:gdLst>
                    <a:gd name="connsiteX0" fmla="*/ 0 w 25981"/>
                    <a:gd name="connsiteY0" fmla="*/ 10000 h 2136133"/>
                    <a:gd name="connsiteX1" fmla="*/ 0 w 25981"/>
                    <a:gd name="connsiteY1" fmla="*/ 2123142 h 2136133"/>
                    <a:gd name="connsiteX2" fmla="*/ 25981 w 25981"/>
                    <a:gd name="connsiteY2" fmla="*/ 2123142 h 2136133"/>
                    <a:gd name="connsiteX3" fmla="*/ 25981 w 25981"/>
                    <a:gd name="connsiteY3" fmla="*/ 10000 h 2136133"/>
                    <a:gd name="connsiteX4" fmla="*/ 0 w 25981"/>
                    <a:gd name="connsiteY4" fmla="*/ 10000 h 2136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 h="2136133">
                      <a:moveTo>
                        <a:pt x="0" y="10000"/>
                      </a:moveTo>
                      <a:cubicBezTo>
                        <a:pt x="0" y="711494"/>
                        <a:pt x="0" y="1412988"/>
                        <a:pt x="0" y="2123142"/>
                      </a:cubicBezTo>
                      <a:cubicBezTo>
                        <a:pt x="0" y="2140463"/>
                        <a:pt x="25981" y="2140463"/>
                        <a:pt x="25981" y="2123142"/>
                      </a:cubicBezTo>
                      <a:cubicBezTo>
                        <a:pt x="25981" y="1421649"/>
                        <a:pt x="25981" y="720155"/>
                        <a:pt x="25981" y="10000"/>
                      </a:cubicBezTo>
                      <a:cubicBezTo>
                        <a:pt x="25981" y="1340"/>
                        <a:pt x="0" y="-7321"/>
                        <a:pt x="0" y="10000"/>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830" name="Freeform: Shape 829">
                  <a:extLst>
                    <a:ext uri="{FF2B5EF4-FFF2-40B4-BE49-F238E27FC236}">
                      <a16:creationId xmlns="" xmlns:a16="http://schemas.microsoft.com/office/drawing/2014/main" id="{CE6ACAE7-DB36-425C-BC18-8CD7C3F98CF8}"/>
                    </a:ext>
                  </a:extLst>
                </p:cNvPr>
                <p:cNvSpPr/>
                <p:nvPr/>
              </p:nvSpPr>
              <p:spPr>
                <a:xfrm>
                  <a:off x="1557941" y="4772957"/>
                  <a:ext cx="190529" cy="184521"/>
                </a:xfrm>
                <a:custGeom>
                  <a:avLst/>
                  <a:gdLst>
                    <a:gd name="connsiteX0" fmla="*/ 95265 w 190529"/>
                    <a:gd name="connsiteY0" fmla="*/ 1326 h 184521"/>
                    <a:gd name="connsiteX1" fmla="*/ 0 w 190529"/>
                    <a:gd name="connsiteY1" fmla="*/ 79270 h 184521"/>
                    <a:gd name="connsiteX2" fmla="*/ 95265 w 190529"/>
                    <a:gd name="connsiteY2" fmla="*/ 183195 h 184521"/>
                    <a:gd name="connsiteX3" fmla="*/ 190529 w 190529"/>
                    <a:gd name="connsiteY3" fmla="*/ 105251 h 184521"/>
                    <a:gd name="connsiteX4" fmla="*/ 95265 w 190529"/>
                    <a:gd name="connsiteY4" fmla="*/ 1326 h 184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29" h="184521">
                      <a:moveTo>
                        <a:pt x="95265" y="1326"/>
                      </a:moveTo>
                      <a:cubicBezTo>
                        <a:pt x="43302" y="-7334"/>
                        <a:pt x="0" y="27307"/>
                        <a:pt x="0" y="79270"/>
                      </a:cubicBezTo>
                      <a:cubicBezTo>
                        <a:pt x="0" y="131233"/>
                        <a:pt x="43302" y="174535"/>
                        <a:pt x="95265" y="183195"/>
                      </a:cubicBezTo>
                      <a:cubicBezTo>
                        <a:pt x="147227" y="191856"/>
                        <a:pt x="190529" y="157214"/>
                        <a:pt x="190529" y="105251"/>
                      </a:cubicBezTo>
                      <a:cubicBezTo>
                        <a:pt x="190529" y="44628"/>
                        <a:pt x="147227" y="1326"/>
                        <a:pt x="95265" y="1326"/>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831" name="Freeform: Shape 830">
                  <a:extLst>
                    <a:ext uri="{FF2B5EF4-FFF2-40B4-BE49-F238E27FC236}">
                      <a16:creationId xmlns="" xmlns:a16="http://schemas.microsoft.com/office/drawing/2014/main" id="{19225DCB-EE9B-4F92-8341-12AEFD063F63}"/>
                    </a:ext>
                  </a:extLst>
                </p:cNvPr>
                <p:cNvSpPr/>
                <p:nvPr/>
              </p:nvSpPr>
              <p:spPr>
                <a:xfrm>
                  <a:off x="1557941" y="2729310"/>
                  <a:ext cx="190529" cy="184309"/>
                </a:xfrm>
                <a:custGeom>
                  <a:avLst/>
                  <a:gdLst>
                    <a:gd name="connsiteX0" fmla="*/ 95265 w 190529"/>
                    <a:gd name="connsiteY0" fmla="*/ 1115 h 184309"/>
                    <a:gd name="connsiteX1" fmla="*/ 0 w 190529"/>
                    <a:gd name="connsiteY1" fmla="*/ 105040 h 184309"/>
                    <a:gd name="connsiteX2" fmla="*/ 95265 w 190529"/>
                    <a:gd name="connsiteY2" fmla="*/ 182983 h 184309"/>
                    <a:gd name="connsiteX3" fmla="*/ 190529 w 190529"/>
                    <a:gd name="connsiteY3" fmla="*/ 79058 h 184309"/>
                    <a:gd name="connsiteX4" fmla="*/ 95265 w 190529"/>
                    <a:gd name="connsiteY4" fmla="*/ 1115 h 184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29" h="184309">
                      <a:moveTo>
                        <a:pt x="95265" y="1115"/>
                      </a:moveTo>
                      <a:cubicBezTo>
                        <a:pt x="43302" y="9775"/>
                        <a:pt x="0" y="53077"/>
                        <a:pt x="0" y="105040"/>
                      </a:cubicBezTo>
                      <a:cubicBezTo>
                        <a:pt x="0" y="157002"/>
                        <a:pt x="43302" y="191644"/>
                        <a:pt x="95265" y="182983"/>
                      </a:cubicBezTo>
                      <a:cubicBezTo>
                        <a:pt x="147227" y="174323"/>
                        <a:pt x="190529" y="131021"/>
                        <a:pt x="190529" y="79058"/>
                      </a:cubicBezTo>
                      <a:cubicBezTo>
                        <a:pt x="190529" y="35756"/>
                        <a:pt x="147227" y="-7546"/>
                        <a:pt x="95265" y="1115"/>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789" name="Graphic 1">
                <a:extLst>
                  <a:ext uri="{FF2B5EF4-FFF2-40B4-BE49-F238E27FC236}">
                    <a16:creationId xmlns="" xmlns:a16="http://schemas.microsoft.com/office/drawing/2014/main" id="{59D34EA7-BE3C-4A67-BE3A-426CE9F74772}"/>
                  </a:ext>
                </a:extLst>
              </p:cNvPr>
              <p:cNvGrpSpPr/>
              <p:nvPr/>
            </p:nvGrpSpPr>
            <p:grpSpPr>
              <a:xfrm>
                <a:off x="1982301" y="2704443"/>
                <a:ext cx="190529" cy="2286350"/>
                <a:chOff x="1982301" y="2704443"/>
                <a:chExt cx="190529" cy="2286350"/>
              </a:xfrm>
              <a:grpFill/>
            </p:grpSpPr>
            <p:sp>
              <p:nvSpPr>
                <p:cNvPr id="826" name="Freeform: Shape 825">
                  <a:extLst>
                    <a:ext uri="{FF2B5EF4-FFF2-40B4-BE49-F238E27FC236}">
                      <a16:creationId xmlns="" xmlns:a16="http://schemas.microsoft.com/office/drawing/2014/main" id="{A35D5A69-B13D-4BD9-BBF9-E43CA7FA9F0F}"/>
                    </a:ext>
                  </a:extLst>
                </p:cNvPr>
                <p:cNvSpPr/>
                <p:nvPr/>
              </p:nvSpPr>
              <p:spPr>
                <a:xfrm>
                  <a:off x="2068905" y="2734755"/>
                  <a:ext cx="25981" cy="2191085"/>
                </a:xfrm>
                <a:custGeom>
                  <a:avLst/>
                  <a:gdLst>
                    <a:gd name="connsiteX0" fmla="*/ 0 w 25981"/>
                    <a:gd name="connsiteY0" fmla="*/ 12991 h 2191085"/>
                    <a:gd name="connsiteX1" fmla="*/ 0 w 25981"/>
                    <a:gd name="connsiteY1" fmla="*/ 2178095 h 2191085"/>
                    <a:gd name="connsiteX2" fmla="*/ 25981 w 25981"/>
                    <a:gd name="connsiteY2" fmla="*/ 2178095 h 2191085"/>
                    <a:gd name="connsiteX3" fmla="*/ 25981 w 25981"/>
                    <a:gd name="connsiteY3" fmla="*/ 12991 h 2191085"/>
                    <a:gd name="connsiteX4" fmla="*/ 0 w 25981"/>
                    <a:gd name="connsiteY4" fmla="*/ 12991 h 2191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 h="2191085">
                      <a:moveTo>
                        <a:pt x="0" y="12991"/>
                      </a:moveTo>
                      <a:cubicBezTo>
                        <a:pt x="0" y="731805"/>
                        <a:pt x="0" y="1459281"/>
                        <a:pt x="0" y="2178095"/>
                      </a:cubicBezTo>
                      <a:cubicBezTo>
                        <a:pt x="0" y="2195416"/>
                        <a:pt x="25981" y="2195416"/>
                        <a:pt x="25981" y="2178095"/>
                      </a:cubicBezTo>
                      <a:cubicBezTo>
                        <a:pt x="25981" y="1459281"/>
                        <a:pt x="25981" y="731805"/>
                        <a:pt x="25981" y="12991"/>
                      </a:cubicBezTo>
                      <a:cubicBezTo>
                        <a:pt x="25981" y="-4330"/>
                        <a:pt x="0" y="-4330"/>
                        <a:pt x="0" y="12991"/>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827" name="Freeform: Shape 826">
                  <a:extLst>
                    <a:ext uri="{FF2B5EF4-FFF2-40B4-BE49-F238E27FC236}">
                      <a16:creationId xmlns="" xmlns:a16="http://schemas.microsoft.com/office/drawing/2014/main" id="{03F03C01-59AE-4101-9C1E-0B2B7A47948D}"/>
                    </a:ext>
                  </a:extLst>
                </p:cNvPr>
                <p:cNvSpPr/>
                <p:nvPr/>
              </p:nvSpPr>
              <p:spPr>
                <a:xfrm>
                  <a:off x="1982301" y="4800264"/>
                  <a:ext cx="190529" cy="190529"/>
                </a:xfrm>
                <a:custGeom>
                  <a:avLst/>
                  <a:gdLst>
                    <a:gd name="connsiteX0" fmla="*/ 95265 w 190529"/>
                    <a:gd name="connsiteY0" fmla="*/ 0 h 190529"/>
                    <a:gd name="connsiteX1" fmla="*/ 0 w 190529"/>
                    <a:gd name="connsiteY1" fmla="*/ 95265 h 190529"/>
                    <a:gd name="connsiteX2" fmla="*/ 95265 w 190529"/>
                    <a:gd name="connsiteY2" fmla="*/ 190529 h 190529"/>
                    <a:gd name="connsiteX3" fmla="*/ 190529 w 190529"/>
                    <a:gd name="connsiteY3" fmla="*/ 95265 h 190529"/>
                    <a:gd name="connsiteX4" fmla="*/ 95265 w 190529"/>
                    <a:gd name="connsiteY4" fmla="*/ 0 h 190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29" h="190529">
                      <a:moveTo>
                        <a:pt x="95265" y="0"/>
                      </a:moveTo>
                      <a:cubicBezTo>
                        <a:pt x="43302" y="0"/>
                        <a:pt x="0" y="43302"/>
                        <a:pt x="0" y="95265"/>
                      </a:cubicBezTo>
                      <a:cubicBezTo>
                        <a:pt x="0" y="147227"/>
                        <a:pt x="43302" y="190529"/>
                        <a:pt x="95265" y="190529"/>
                      </a:cubicBezTo>
                      <a:cubicBezTo>
                        <a:pt x="147227" y="190529"/>
                        <a:pt x="190529" y="147227"/>
                        <a:pt x="190529" y="95265"/>
                      </a:cubicBezTo>
                      <a:cubicBezTo>
                        <a:pt x="190529" y="34642"/>
                        <a:pt x="147227" y="0"/>
                        <a:pt x="95265" y="0"/>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828" name="Freeform: Shape 827">
                  <a:extLst>
                    <a:ext uri="{FF2B5EF4-FFF2-40B4-BE49-F238E27FC236}">
                      <a16:creationId xmlns="" xmlns:a16="http://schemas.microsoft.com/office/drawing/2014/main" id="{C0EDC92E-20FD-42E3-B6A0-506F389101F9}"/>
                    </a:ext>
                  </a:extLst>
                </p:cNvPr>
                <p:cNvSpPr/>
                <p:nvPr/>
              </p:nvSpPr>
              <p:spPr>
                <a:xfrm>
                  <a:off x="1982301" y="2704443"/>
                  <a:ext cx="190529" cy="190529"/>
                </a:xfrm>
                <a:custGeom>
                  <a:avLst/>
                  <a:gdLst>
                    <a:gd name="connsiteX0" fmla="*/ 95265 w 190529"/>
                    <a:gd name="connsiteY0" fmla="*/ 0 h 190529"/>
                    <a:gd name="connsiteX1" fmla="*/ 0 w 190529"/>
                    <a:gd name="connsiteY1" fmla="*/ 95265 h 190529"/>
                    <a:gd name="connsiteX2" fmla="*/ 95265 w 190529"/>
                    <a:gd name="connsiteY2" fmla="*/ 190529 h 190529"/>
                    <a:gd name="connsiteX3" fmla="*/ 190529 w 190529"/>
                    <a:gd name="connsiteY3" fmla="*/ 95265 h 190529"/>
                    <a:gd name="connsiteX4" fmla="*/ 95265 w 190529"/>
                    <a:gd name="connsiteY4" fmla="*/ 0 h 190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29" h="190529">
                      <a:moveTo>
                        <a:pt x="95265" y="0"/>
                      </a:moveTo>
                      <a:cubicBezTo>
                        <a:pt x="43302" y="0"/>
                        <a:pt x="0" y="43302"/>
                        <a:pt x="0" y="95265"/>
                      </a:cubicBezTo>
                      <a:cubicBezTo>
                        <a:pt x="0" y="147227"/>
                        <a:pt x="43302" y="190529"/>
                        <a:pt x="95265" y="190529"/>
                      </a:cubicBezTo>
                      <a:cubicBezTo>
                        <a:pt x="147227" y="190529"/>
                        <a:pt x="190529" y="147227"/>
                        <a:pt x="190529" y="95265"/>
                      </a:cubicBezTo>
                      <a:cubicBezTo>
                        <a:pt x="190529" y="43302"/>
                        <a:pt x="147227" y="0"/>
                        <a:pt x="95265" y="0"/>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790" name="Graphic 1">
                <a:extLst>
                  <a:ext uri="{FF2B5EF4-FFF2-40B4-BE49-F238E27FC236}">
                    <a16:creationId xmlns="" xmlns:a16="http://schemas.microsoft.com/office/drawing/2014/main" id="{C8BD8665-601A-4079-AC4C-13EBB49FF834}"/>
                  </a:ext>
                </a:extLst>
              </p:cNvPr>
              <p:cNvGrpSpPr/>
              <p:nvPr/>
            </p:nvGrpSpPr>
            <p:grpSpPr>
              <a:xfrm>
                <a:off x="2415322" y="2729098"/>
                <a:ext cx="190529" cy="2228380"/>
                <a:chOff x="2415322" y="2729098"/>
                <a:chExt cx="190529" cy="2228380"/>
              </a:xfrm>
              <a:grpFill/>
            </p:grpSpPr>
            <p:sp>
              <p:nvSpPr>
                <p:cNvPr id="823" name="Freeform: Shape 822">
                  <a:extLst>
                    <a:ext uri="{FF2B5EF4-FFF2-40B4-BE49-F238E27FC236}">
                      <a16:creationId xmlns="" xmlns:a16="http://schemas.microsoft.com/office/drawing/2014/main" id="{F99D0950-A45B-458A-AD51-A6D6EED5AA39}"/>
                    </a:ext>
                  </a:extLst>
                </p:cNvPr>
                <p:cNvSpPr/>
                <p:nvPr/>
              </p:nvSpPr>
              <p:spPr>
                <a:xfrm>
                  <a:off x="2493266" y="2760736"/>
                  <a:ext cx="25981" cy="2139123"/>
                </a:xfrm>
                <a:custGeom>
                  <a:avLst/>
                  <a:gdLst>
                    <a:gd name="connsiteX0" fmla="*/ 0 w 25981"/>
                    <a:gd name="connsiteY0" fmla="*/ 12991 h 2139123"/>
                    <a:gd name="connsiteX1" fmla="*/ 0 w 25981"/>
                    <a:gd name="connsiteY1" fmla="*/ 2126133 h 2139123"/>
                    <a:gd name="connsiteX2" fmla="*/ 25981 w 25981"/>
                    <a:gd name="connsiteY2" fmla="*/ 2126133 h 2139123"/>
                    <a:gd name="connsiteX3" fmla="*/ 25981 w 25981"/>
                    <a:gd name="connsiteY3" fmla="*/ 12991 h 2139123"/>
                    <a:gd name="connsiteX4" fmla="*/ 0 w 25981"/>
                    <a:gd name="connsiteY4" fmla="*/ 12991 h 2139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 h="2139123">
                      <a:moveTo>
                        <a:pt x="0" y="12991"/>
                      </a:moveTo>
                      <a:cubicBezTo>
                        <a:pt x="0" y="714485"/>
                        <a:pt x="0" y="1424639"/>
                        <a:pt x="0" y="2126133"/>
                      </a:cubicBezTo>
                      <a:cubicBezTo>
                        <a:pt x="0" y="2143454"/>
                        <a:pt x="25981" y="2143454"/>
                        <a:pt x="25981" y="2126133"/>
                      </a:cubicBezTo>
                      <a:cubicBezTo>
                        <a:pt x="25981" y="1424639"/>
                        <a:pt x="25981" y="714485"/>
                        <a:pt x="25981" y="12991"/>
                      </a:cubicBezTo>
                      <a:cubicBezTo>
                        <a:pt x="25981" y="-4330"/>
                        <a:pt x="0" y="-4330"/>
                        <a:pt x="0" y="12991"/>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824" name="Freeform: Shape 823">
                  <a:extLst>
                    <a:ext uri="{FF2B5EF4-FFF2-40B4-BE49-F238E27FC236}">
                      <a16:creationId xmlns="" xmlns:a16="http://schemas.microsoft.com/office/drawing/2014/main" id="{C473053E-5309-4A81-92DD-A6EF952F7CAB}"/>
                    </a:ext>
                  </a:extLst>
                </p:cNvPr>
                <p:cNvSpPr/>
                <p:nvPr/>
              </p:nvSpPr>
              <p:spPr>
                <a:xfrm>
                  <a:off x="2415322" y="4772957"/>
                  <a:ext cx="190529" cy="184521"/>
                </a:xfrm>
                <a:custGeom>
                  <a:avLst/>
                  <a:gdLst>
                    <a:gd name="connsiteX0" fmla="*/ 95264 w 190529"/>
                    <a:gd name="connsiteY0" fmla="*/ 1326 h 184521"/>
                    <a:gd name="connsiteX1" fmla="*/ 0 w 190529"/>
                    <a:gd name="connsiteY1" fmla="*/ 105251 h 184521"/>
                    <a:gd name="connsiteX2" fmla="*/ 95264 w 190529"/>
                    <a:gd name="connsiteY2" fmla="*/ 183195 h 184521"/>
                    <a:gd name="connsiteX3" fmla="*/ 190529 w 190529"/>
                    <a:gd name="connsiteY3" fmla="*/ 79270 h 184521"/>
                    <a:gd name="connsiteX4" fmla="*/ 95264 w 190529"/>
                    <a:gd name="connsiteY4" fmla="*/ 1326 h 184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29" h="184521">
                      <a:moveTo>
                        <a:pt x="95264" y="1326"/>
                      </a:moveTo>
                      <a:cubicBezTo>
                        <a:pt x="43302" y="9987"/>
                        <a:pt x="0" y="53289"/>
                        <a:pt x="0" y="105251"/>
                      </a:cubicBezTo>
                      <a:cubicBezTo>
                        <a:pt x="0" y="157214"/>
                        <a:pt x="43302" y="191856"/>
                        <a:pt x="95264" y="183195"/>
                      </a:cubicBezTo>
                      <a:cubicBezTo>
                        <a:pt x="147227" y="174535"/>
                        <a:pt x="190529" y="131233"/>
                        <a:pt x="190529" y="79270"/>
                      </a:cubicBezTo>
                      <a:cubicBezTo>
                        <a:pt x="181869" y="27307"/>
                        <a:pt x="147227" y="-7334"/>
                        <a:pt x="95264" y="1326"/>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825" name="Freeform: Shape 824">
                  <a:extLst>
                    <a:ext uri="{FF2B5EF4-FFF2-40B4-BE49-F238E27FC236}">
                      <a16:creationId xmlns="" xmlns:a16="http://schemas.microsoft.com/office/drawing/2014/main" id="{C16EEDC2-9A75-4848-B885-526A26703F69}"/>
                    </a:ext>
                  </a:extLst>
                </p:cNvPr>
                <p:cNvSpPr/>
                <p:nvPr/>
              </p:nvSpPr>
              <p:spPr>
                <a:xfrm>
                  <a:off x="2415322" y="2729098"/>
                  <a:ext cx="190529" cy="184521"/>
                </a:xfrm>
                <a:custGeom>
                  <a:avLst/>
                  <a:gdLst>
                    <a:gd name="connsiteX0" fmla="*/ 95264 w 190529"/>
                    <a:gd name="connsiteY0" fmla="*/ 1326 h 184521"/>
                    <a:gd name="connsiteX1" fmla="*/ 0 w 190529"/>
                    <a:gd name="connsiteY1" fmla="*/ 79270 h 184521"/>
                    <a:gd name="connsiteX2" fmla="*/ 95264 w 190529"/>
                    <a:gd name="connsiteY2" fmla="*/ 183195 h 184521"/>
                    <a:gd name="connsiteX3" fmla="*/ 190529 w 190529"/>
                    <a:gd name="connsiteY3" fmla="*/ 105251 h 184521"/>
                    <a:gd name="connsiteX4" fmla="*/ 95264 w 190529"/>
                    <a:gd name="connsiteY4" fmla="*/ 1326 h 184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29" h="184521">
                      <a:moveTo>
                        <a:pt x="95264" y="1326"/>
                      </a:moveTo>
                      <a:cubicBezTo>
                        <a:pt x="43302" y="-7334"/>
                        <a:pt x="0" y="27308"/>
                        <a:pt x="0" y="79270"/>
                      </a:cubicBezTo>
                      <a:cubicBezTo>
                        <a:pt x="0" y="131233"/>
                        <a:pt x="43302" y="174535"/>
                        <a:pt x="95264" y="183195"/>
                      </a:cubicBezTo>
                      <a:cubicBezTo>
                        <a:pt x="147227" y="191856"/>
                        <a:pt x="190529" y="157214"/>
                        <a:pt x="190529" y="105251"/>
                      </a:cubicBezTo>
                      <a:cubicBezTo>
                        <a:pt x="181869" y="53289"/>
                        <a:pt x="147227" y="9987"/>
                        <a:pt x="95264" y="1326"/>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791" name="Graphic 1">
                <a:extLst>
                  <a:ext uri="{FF2B5EF4-FFF2-40B4-BE49-F238E27FC236}">
                    <a16:creationId xmlns="" xmlns:a16="http://schemas.microsoft.com/office/drawing/2014/main" id="{A6327605-B49D-48CE-8402-AD06C4DF9EF9}"/>
                  </a:ext>
                </a:extLst>
              </p:cNvPr>
              <p:cNvGrpSpPr/>
              <p:nvPr/>
            </p:nvGrpSpPr>
            <p:grpSpPr>
              <a:xfrm>
                <a:off x="2839683" y="2821134"/>
                <a:ext cx="190528" cy="2044308"/>
                <a:chOff x="2839683" y="2821134"/>
                <a:chExt cx="190528" cy="2044308"/>
              </a:xfrm>
              <a:grpFill/>
            </p:grpSpPr>
            <p:sp>
              <p:nvSpPr>
                <p:cNvPr id="820" name="Freeform: Shape 819">
                  <a:extLst>
                    <a:ext uri="{FF2B5EF4-FFF2-40B4-BE49-F238E27FC236}">
                      <a16:creationId xmlns="" xmlns:a16="http://schemas.microsoft.com/office/drawing/2014/main" id="{9A05CC49-01DA-454D-BCEA-C0FD0142B9BE}"/>
                    </a:ext>
                  </a:extLst>
                </p:cNvPr>
                <p:cNvSpPr/>
                <p:nvPr/>
              </p:nvSpPr>
              <p:spPr>
                <a:xfrm>
                  <a:off x="2926287" y="2847340"/>
                  <a:ext cx="25981" cy="1965915"/>
                </a:xfrm>
                <a:custGeom>
                  <a:avLst/>
                  <a:gdLst>
                    <a:gd name="connsiteX0" fmla="*/ 0 w 25981"/>
                    <a:gd name="connsiteY0" fmla="*/ 12991 h 1965915"/>
                    <a:gd name="connsiteX1" fmla="*/ 0 w 25981"/>
                    <a:gd name="connsiteY1" fmla="*/ 1952924 h 1965915"/>
                    <a:gd name="connsiteX2" fmla="*/ 25981 w 25981"/>
                    <a:gd name="connsiteY2" fmla="*/ 1952924 h 1965915"/>
                    <a:gd name="connsiteX3" fmla="*/ 25981 w 25981"/>
                    <a:gd name="connsiteY3" fmla="*/ 12991 h 1965915"/>
                    <a:gd name="connsiteX4" fmla="*/ 0 w 25981"/>
                    <a:gd name="connsiteY4" fmla="*/ 12991 h 1965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 h="1965915">
                      <a:moveTo>
                        <a:pt x="0" y="12991"/>
                      </a:moveTo>
                      <a:cubicBezTo>
                        <a:pt x="0" y="662522"/>
                        <a:pt x="0" y="1303393"/>
                        <a:pt x="0" y="1952924"/>
                      </a:cubicBezTo>
                      <a:cubicBezTo>
                        <a:pt x="0" y="1970245"/>
                        <a:pt x="25981" y="1970245"/>
                        <a:pt x="25981" y="1952924"/>
                      </a:cubicBezTo>
                      <a:cubicBezTo>
                        <a:pt x="25981" y="1303393"/>
                        <a:pt x="25981" y="662522"/>
                        <a:pt x="25981" y="12991"/>
                      </a:cubicBezTo>
                      <a:cubicBezTo>
                        <a:pt x="25981" y="-4330"/>
                        <a:pt x="0" y="-4330"/>
                        <a:pt x="0" y="12991"/>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821" name="Freeform: Shape 820">
                  <a:extLst>
                    <a:ext uri="{FF2B5EF4-FFF2-40B4-BE49-F238E27FC236}">
                      <a16:creationId xmlns="" xmlns:a16="http://schemas.microsoft.com/office/drawing/2014/main" id="{D1B95B00-3684-40D8-B5F7-8D0F001B8133}"/>
                    </a:ext>
                  </a:extLst>
                </p:cNvPr>
                <p:cNvSpPr/>
                <p:nvPr/>
              </p:nvSpPr>
              <p:spPr>
                <a:xfrm>
                  <a:off x="2839683" y="4694680"/>
                  <a:ext cx="190528" cy="170762"/>
                </a:xfrm>
                <a:custGeom>
                  <a:avLst/>
                  <a:gdLst>
                    <a:gd name="connsiteX0" fmla="*/ 95264 w 190528"/>
                    <a:gd name="connsiteY0" fmla="*/ 1659 h 170762"/>
                    <a:gd name="connsiteX1" fmla="*/ 0 w 190528"/>
                    <a:gd name="connsiteY1" fmla="*/ 105584 h 170762"/>
                    <a:gd name="connsiteX2" fmla="*/ 95264 w 190528"/>
                    <a:gd name="connsiteY2" fmla="*/ 166207 h 170762"/>
                    <a:gd name="connsiteX3" fmla="*/ 190529 w 190528"/>
                    <a:gd name="connsiteY3" fmla="*/ 62282 h 170762"/>
                    <a:gd name="connsiteX4" fmla="*/ 95264 w 190528"/>
                    <a:gd name="connsiteY4" fmla="*/ 1659 h 170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28" h="170762">
                      <a:moveTo>
                        <a:pt x="95264" y="1659"/>
                      </a:moveTo>
                      <a:cubicBezTo>
                        <a:pt x="43302" y="10320"/>
                        <a:pt x="0" y="62282"/>
                        <a:pt x="0" y="105584"/>
                      </a:cubicBezTo>
                      <a:cubicBezTo>
                        <a:pt x="0" y="148886"/>
                        <a:pt x="43302" y="183528"/>
                        <a:pt x="95264" y="166207"/>
                      </a:cubicBezTo>
                      <a:cubicBezTo>
                        <a:pt x="147227" y="148886"/>
                        <a:pt x="190529" y="105584"/>
                        <a:pt x="190529" y="62282"/>
                      </a:cubicBezTo>
                      <a:cubicBezTo>
                        <a:pt x="190529" y="18980"/>
                        <a:pt x="147227" y="-7001"/>
                        <a:pt x="95264" y="1659"/>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822" name="Freeform: Shape 821">
                  <a:extLst>
                    <a:ext uri="{FF2B5EF4-FFF2-40B4-BE49-F238E27FC236}">
                      <a16:creationId xmlns="" xmlns:a16="http://schemas.microsoft.com/office/drawing/2014/main" id="{508D2336-F204-4484-AE44-3F8CC9C96EEE}"/>
                    </a:ext>
                  </a:extLst>
                </p:cNvPr>
                <p:cNvSpPr/>
                <p:nvPr/>
              </p:nvSpPr>
              <p:spPr>
                <a:xfrm>
                  <a:off x="2839683" y="2821134"/>
                  <a:ext cx="190528" cy="170762"/>
                </a:xfrm>
                <a:custGeom>
                  <a:avLst/>
                  <a:gdLst>
                    <a:gd name="connsiteX0" fmla="*/ 95264 w 190528"/>
                    <a:gd name="connsiteY0" fmla="*/ 4555 h 170762"/>
                    <a:gd name="connsiteX1" fmla="*/ 0 w 190528"/>
                    <a:gd name="connsiteY1" fmla="*/ 65178 h 170762"/>
                    <a:gd name="connsiteX2" fmla="*/ 95264 w 190528"/>
                    <a:gd name="connsiteY2" fmla="*/ 169103 h 170762"/>
                    <a:gd name="connsiteX3" fmla="*/ 190529 w 190528"/>
                    <a:gd name="connsiteY3" fmla="*/ 108480 h 170762"/>
                    <a:gd name="connsiteX4" fmla="*/ 95264 w 190528"/>
                    <a:gd name="connsiteY4" fmla="*/ 4555 h 170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28" h="170762">
                      <a:moveTo>
                        <a:pt x="95264" y="4555"/>
                      </a:moveTo>
                      <a:cubicBezTo>
                        <a:pt x="43302" y="-12766"/>
                        <a:pt x="0" y="21876"/>
                        <a:pt x="0" y="65178"/>
                      </a:cubicBezTo>
                      <a:cubicBezTo>
                        <a:pt x="0" y="108480"/>
                        <a:pt x="43302" y="160443"/>
                        <a:pt x="95264" y="169103"/>
                      </a:cubicBezTo>
                      <a:cubicBezTo>
                        <a:pt x="147227" y="177763"/>
                        <a:pt x="190529" y="151782"/>
                        <a:pt x="190529" y="108480"/>
                      </a:cubicBezTo>
                      <a:cubicBezTo>
                        <a:pt x="190529" y="65178"/>
                        <a:pt x="147227" y="13215"/>
                        <a:pt x="95264" y="4555"/>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792" name="Graphic 1">
                <a:extLst>
                  <a:ext uri="{FF2B5EF4-FFF2-40B4-BE49-F238E27FC236}">
                    <a16:creationId xmlns="" xmlns:a16="http://schemas.microsoft.com/office/drawing/2014/main" id="{69BDA507-6A49-497A-A0A5-11108DD9AEEF}"/>
                  </a:ext>
                </a:extLst>
              </p:cNvPr>
              <p:cNvGrpSpPr/>
              <p:nvPr/>
            </p:nvGrpSpPr>
            <p:grpSpPr>
              <a:xfrm>
                <a:off x="3272704" y="2957461"/>
                <a:ext cx="190528" cy="1768406"/>
                <a:chOff x="3272704" y="2957461"/>
                <a:chExt cx="190528" cy="1768406"/>
              </a:xfrm>
              <a:grpFill/>
            </p:grpSpPr>
            <p:sp>
              <p:nvSpPr>
                <p:cNvPr id="817" name="Freeform: Shape 816">
                  <a:extLst>
                    <a:ext uri="{FF2B5EF4-FFF2-40B4-BE49-F238E27FC236}">
                      <a16:creationId xmlns="" xmlns:a16="http://schemas.microsoft.com/office/drawing/2014/main" id="{813A8180-3B6A-4021-BBA4-CD440A78F3C0}"/>
                    </a:ext>
                  </a:extLst>
                </p:cNvPr>
                <p:cNvSpPr/>
                <p:nvPr/>
              </p:nvSpPr>
              <p:spPr>
                <a:xfrm>
                  <a:off x="3350647" y="2985907"/>
                  <a:ext cx="25981" cy="1688781"/>
                </a:xfrm>
                <a:custGeom>
                  <a:avLst/>
                  <a:gdLst>
                    <a:gd name="connsiteX0" fmla="*/ 0 w 25981"/>
                    <a:gd name="connsiteY0" fmla="*/ 12991 h 1688781"/>
                    <a:gd name="connsiteX1" fmla="*/ 0 w 25981"/>
                    <a:gd name="connsiteY1" fmla="*/ 1675791 h 1688781"/>
                    <a:gd name="connsiteX2" fmla="*/ 25981 w 25981"/>
                    <a:gd name="connsiteY2" fmla="*/ 1675791 h 1688781"/>
                    <a:gd name="connsiteX3" fmla="*/ 25981 w 25981"/>
                    <a:gd name="connsiteY3" fmla="*/ 12991 h 1688781"/>
                    <a:gd name="connsiteX4" fmla="*/ 0 w 25981"/>
                    <a:gd name="connsiteY4" fmla="*/ 12991 h 1688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 h="1688781">
                      <a:moveTo>
                        <a:pt x="0" y="12991"/>
                      </a:moveTo>
                      <a:cubicBezTo>
                        <a:pt x="0" y="567257"/>
                        <a:pt x="0" y="1121524"/>
                        <a:pt x="0" y="1675791"/>
                      </a:cubicBezTo>
                      <a:cubicBezTo>
                        <a:pt x="0" y="1693112"/>
                        <a:pt x="25981" y="1693112"/>
                        <a:pt x="25981" y="1675791"/>
                      </a:cubicBezTo>
                      <a:cubicBezTo>
                        <a:pt x="25981" y="1121524"/>
                        <a:pt x="25981" y="567257"/>
                        <a:pt x="25981" y="12991"/>
                      </a:cubicBezTo>
                      <a:cubicBezTo>
                        <a:pt x="25981" y="-4330"/>
                        <a:pt x="0" y="-4330"/>
                        <a:pt x="0" y="12991"/>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818" name="Freeform: Shape 817">
                  <a:extLst>
                    <a:ext uri="{FF2B5EF4-FFF2-40B4-BE49-F238E27FC236}">
                      <a16:creationId xmlns="" xmlns:a16="http://schemas.microsoft.com/office/drawing/2014/main" id="{A07B09E4-8FF5-4FCD-82C7-B563715667CA}"/>
                    </a:ext>
                  </a:extLst>
                </p:cNvPr>
                <p:cNvSpPr/>
                <p:nvPr/>
              </p:nvSpPr>
              <p:spPr>
                <a:xfrm>
                  <a:off x="3272704" y="4568299"/>
                  <a:ext cx="190528" cy="157568"/>
                </a:xfrm>
                <a:custGeom>
                  <a:avLst/>
                  <a:gdLst>
                    <a:gd name="connsiteX0" fmla="*/ 95264 w 190528"/>
                    <a:gd name="connsiteY0" fmla="*/ 6795 h 157568"/>
                    <a:gd name="connsiteX1" fmla="*/ 0 w 190528"/>
                    <a:gd name="connsiteY1" fmla="*/ 110720 h 157568"/>
                    <a:gd name="connsiteX2" fmla="*/ 95264 w 190528"/>
                    <a:gd name="connsiteY2" fmla="*/ 145362 h 157568"/>
                    <a:gd name="connsiteX3" fmla="*/ 190529 w 190528"/>
                    <a:gd name="connsiteY3" fmla="*/ 41437 h 157568"/>
                    <a:gd name="connsiteX4" fmla="*/ 95264 w 190528"/>
                    <a:gd name="connsiteY4" fmla="*/ 6795 h 157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28" h="157568">
                      <a:moveTo>
                        <a:pt x="95264" y="6795"/>
                      </a:moveTo>
                      <a:cubicBezTo>
                        <a:pt x="43302" y="24116"/>
                        <a:pt x="0" y="67418"/>
                        <a:pt x="0" y="110720"/>
                      </a:cubicBezTo>
                      <a:cubicBezTo>
                        <a:pt x="0" y="154022"/>
                        <a:pt x="43302" y="171343"/>
                        <a:pt x="95264" y="145362"/>
                      </a:cubicBezTo>
                      <a:cubicBezTo>
                        <a:pt x="147227" y="128041"/>
                        <a:pt x="190529" y="76078"/>
                        <a:pt x="190529" y="41437"/>
                      </a:cubicBezTo>
                      <a:cubicBezTo>
                        <a:pt x="181869" y="6795"/>
                        <a:pt x="147227" y="-10526"/>
                        <a:pt x="95264" y="6795"/>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819" name="Freeform: Shape 818">
                  <a:extLst>
                    <a:ext uri="{FF2B5EF4-FFF2-40B4-BE49-F238E27FC236}">
                      <a16:creationId xmlns="" xmlns:a16="http://schemas.microsoft.com/office/drawing/2014/main" id="{B46CBC9A-FD48-471E-AA28-05560BB02C47}"/>
                    </a:ext>
                  </a:extLst>
                </p:cNvPr>
                <p:cNvSpPr/>
                <p:nvPr/>
              </p:nvSpPr>
              <p:spPr>
                <a:xfrm>
                  <a:off x="3272704" y="2957461"/>
                  <a:ext cx="190528" cy="152156"/>
                </a:xfrm>
                <a:custGeom>
                  <a:avLst/>
                  <a:gdLst>
                    <a:gd name="connsiteX0" fmla="*/ 95264 w 190528"/>
                    <a:gd name="connsiteY0" fmla="*/ 6795 h 152156"/>
                    <a:gd name="connsiteX1" fmla="*/ 0 w 190528"/>
                    <a:gd name="connsiteY1" fmla="*/ 41437 h 152156"/>
                    <a:gd name="connsiteX2" fmla="*/ 95264 w 190528"/>
                    <a:gd name="connsiteY2" fmla="*/ 145362 h 152156"/>
                    <a:gd name="connsiteX3" fmla="*/ 190529 w 190528"/>
                    <a:gd name="connsiteY3" fmla="*/ 110720 h 152156"/>
                    <a:gd name="connsiteX4" fmla="*/ 95264 w 190528"/>
                    <a:gd name="connsiteY4" fmla="*/ 6795 h 152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28" h="152156">
                      <a:moveTo>
                        <a:pt x="95264" y="6795"/>
                      </a:moveTo>
                      <a:cubicBezTo>
                        <a:pt x="43302" y="-10526"/>
                        <a:pt x="0" y="6795"/>
                        <a:pt x="0" y="41437"/>
                      </a:cubicBezTo>
                      <a:cubicBezTo>
                        <a:pt x="0" y="84739"/>
                        <a:pt x="43302" y="128041"/>
                        <a:pt x="95264" y="145362"/>
                      </a:cubicBezTo>
                      <a:cubicBezTo>
                        <a:pt x="147227" y="162683"/>
                        <a:pt x="190529" y="145362"/>
                        <a:pt x="190529" y="110720"/>
                      </a:cubicBezTo>
                      <a:cubicBezTo>
                        <a:pt x="181869" y="76078"/>
                        <a:pt x="147227" y="32776"/>
                        <a:pt x="95264" y="6795"/>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793" name="Graphic 1">
                <a:extLst>
                  <a:ext uri="{FF2B5EF4-FFF2-40B4-BE49-F238E27FC236}">
                    <a16:creationId xmlns="" xmlns:a16="http://schemas.microsoft.com/office/drawing/2014/main" id="{33991580-7B96-4E7A-9D9C-731647FE1064}"/>
                  </a:ext>
                </a:extLst>
              </p:cNvPr>
              <p:cNvGrpSpPr/>
              <p:nvPr/>
            </p:nvGrpSpPr>
            <p:grpSpPr>
              <a:xfrm>
                <a:off x="3697064" y="3139678"/>
                <a:ext cx="190529" cy="1398559"/>
                <a:chOff x="3697064" y="3139678"/>
                <a:chExt cx="190529" cy="1398559"/>
              </a:xfrm>
              <a:grpFill/>
            </p:grpSpPr>
            <p:sp>
              <p:nvSpPr>
                <p:cNvPr id="814" name="Freeform: Shape 813">
                  <a:extLst>
                    <a:ext uri="{FF2B5EF4-FFF2-40B4-BE49-F238E27FC236}">
                      <a16:creationId xmlns="" xmlns:a16="http://schemas.microsoft.com/office/drawing/2014/main" id="{73C9AD01-298C-4FEF-BA38-6E506A2007DC}"/>
                    </a:ext>
                  </a:extLst>
                </p:cNvPr>
                <p:cNvSpPr/>
                <p:nvPr/>
              </p:nvSpPr>
              <p:spPr>
                <a:xfrm>
                  <a:off x="3775008" y="3170766"/>
                  <a:ext cx="27371" cy="1322053"/>
                </a:xfrm>
                <a:custGeom>
                  <a:avLst/>
                  <a:gdLst>
                    <a:gd name="connsiteX0" fmla="*/ 0 w 27371"/>
                    <a:gd name="connsiteY0" fmla="*/ 10000 h 1322053"/>
                    <a:gd name="connsiteX1" fmla="*/ 0 w 27371"/>
                    <a:gd name="connsiteY1" fmla="*/ 1309063 h 1322053"/>
                    <a:gd name="connsiteX2" fmla="*/ 25981 w 27371"/>
                    <a:gd name="connsiteY2" fmla="*/ 1309063 h 1322053"/>
                    <a:gd name="connsiteX3" fmla="*/ 25981 w 27371"/>
                    <a:gd name="connsiteY3" fmla="*/ 10000 h 1322053"/>
                    <a:gd name="connsiteX4" fmla="*/ 0 w 27371"/>
                    <a:gd name="connsiteY4" fmla="*/ 10000 h 1322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 h="1322053">
                      <a:moveTo>
                        <a:pt x="0" y="10000"/>
                      </a:moveTo>
                      <a:cubicBezTo>
                        <a:pt x="0" y="443021"/>
                        <a:pt x="0" y="876042"/>
                        <a:pt x="0" y="1309063"/>
                      </a:cubicBezTo>
                      <a:cubicBezTo>
                        <a:pt x="0" y="1326384"/>
                        <a:pt x="25981" y="1326384"/>
                        <a:pt x="25981" y="1309063"/>
                      </a:cubicBezTo>
                      <a:cubicBezTo>
                        <a:pt x="25981" y="876042"/>
                        <a:pt x="25981" y="443021"/>
                        <a:pt x="25981" y="10000"/>
                      </a:cubicBezTo>
                      <a:cubicBezTo>
                        <a:pt x="34641" y="1340"/>
                        <a:pt x="0" y="-7321"/>
                        <a:pt x="0" y="10000"/>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815" name="Freeform: Shape 814">
                  <a:extLst>
                    <a:ext uri="{FF2B5EF4-FFF2-40B4-BE49-F238E27FC236}">
                      <a16:creationId xmlns="" xmlns:a16="http://schemas.microsoft.com/office/drawing/2014/main" id="{89A599EC-27F8-44A9-8ED4-16987711111D}"/>
                    </a:ext>
                  </a:extLst>
                </p:cNvPr>
                <p:cNvSpPr/>
                <p:nvPr/>
              </p:nvSpPr>
              <p:spPr>
                <a:xfrm>
                  <a:off x="3697064" y="4401534"/>
                  <a:ext cx="190529" cy="136703"/>
                </a:xfrm>
                <a:custGeom>
                  <a:avLst/>
                  <a:gdLst>
                    <a:gd name="connsiteX0" fmla="*/ 95265 w 190529"/>
                    <a:gd name="connsiteY0" fmla="*/ 9011 h 136703"/>
                    <a:gd name="connsiteX1" fmla="*/ 0 w 190529"/>
                    <a:gd name="connsiteY1" fmla="*/ 104276 h 136703"/>
                    <a:gd name="connsiteX2" fmla="*/ 95265 w 190529"/>
                    <a:gd name="connsiteY2" fmla="*/ 121597 h 136703"/>
                    <a:gd name="connsiteX3" fmla="*/ 190529 w 190529"/>
                    <a:gd name="connsiteY3" fmla="*/ 26332 h 136703"/>
                    <a:gd name="connsiteX4" fmla="*/ 95265 w 190529"/>
                    <a:gd name="connsiteY4" fmla="*/ 9011 h 136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29" h="136703">
                      <a:moveTo>
                        <a:pt x="95265" y="9011"/>
                      </a:moveTo>
                      <a:cubicBezTo>
                        <a:pt x="43302" y="26332"/>
                        <a:pt x="0" y="69634"/>
                        <a:pt x="0" y="104276"/>
                      </a:cubicBezTo>
                      <a:cubicBezTo>
                        <a:pt x="0" y="138918"/>
                        <a:pt x="43302" y="147578"/>
                        <a:pt x="95265" y="121597"/>
                      </a:cubicBezTo>
                      <a:cubicBezTo>
                        <a:pt x="147227" y="95615"/>
                        <a:pt x="190529" y="52313"/>
                        <a:pt x="190529" y="26332"/>
                      </a:cubicBezTo>
                      <a:cubicBezTo>
                        <a:pt x="190529" y="351"/>
                        <a:pt x="147227" y="-8309"/>
                        <a:pt x="95265" y="9011"/>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816" name="Freeform: Shape 815">
                  <a:extLst>
                    <a:ext uri="{FF2B5EF4-FFF2-40B4-BE49-F238E27FC236}">
                      <a16:creationId xmlns="" xmlns:a16="http://schemas.microsoft.com/office/drawing/2014/main" id="{89404B42-37D0-4BB5-9301-40616DF260A0}"/>
                    </a:ext>
                  </a:extLst>
                </p:cNvPr>
                <p:cNvSpPr/>
                <p:nvPr/>
              </p:nvSpPr>
              <p:spPr>
                <a:xfrm>
                  <a:off x="3697064" y="3139678"/>
                  <a:ext cx="190529" cy="139763"/>
                </a:xfrm>
                <a:custGeom>
                  <a:avLst/>
                  <a:gdLst>
                    <a:gd name="connsiteX0" fmla="*/ 95265 w 190529"/>
                    <a:gd name="connsiteY0" fmla="*/ 15107 h 139763"/>
                    <a:gd name="connsiteX1" fmla="*/ 0 w 190529"/>
                    <a:gd name="connsiteY1" fmla="*/ 32427 h 139763"/>
                    <a:gd name="connsiteX2" fmla="*/ 95265 w 190529"/>
                    <a:gd name="connsiteY2" fmla="*/ 127692 h 139763"/>
                    <a:gd name="connsiteX3" fmla="*/ 190529 w 190529"/>
                    <a:gd name="connsiteY3" fmla="*/ 119032 h 139763"/>
                    <a:gd name="connsiteX4" fmla="*/ 95265 w 190529"/>
                    <a:gd name="connsiteY4" fmla="*/ 15107 h 139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29" h="139763">
                      <a:moveTo>
                        <a:pt x="95265" y="15107"/>
                      </a:moveTo>
                      <a:cubicBezTo>
                        <a:pt x="43302" y="-10875"/>
                        <a:pt x="0" y="-2214"/>
                        <a:pt x="0" y="32427"/>
                      </a:cubicBezTo>
                      <a:cubicBezTo>
                        <a:pt x="0" y="67069"/>
                        <a:pt x="43302" y="110371"/>
                        <a:pt x="95265" y="127692"/>
                      </a:cubicBezTo>
                      <a:cubicBezTo>
                        <a:pt x="147227" y="145013"/>
                        <a:pt x="190529" y="145013"/>
                        <a:pt x="190529" y="119032"/>
                      </a:cubicBezTo>
                      <a:cubicBezTo>
                        <a:pt x="190529" y="84390"/>
                        <a:pt x="147227" y="41088"/>
                        <a:pt x="95265" y="15107"/>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794" name="Graphic 1">
                <a:extLst>
                  <a:ext uri="{FF2B5EF4-FFF2-40B4-BE49-F238E27FC236}">
                    <a16:creationId xmlns="" xmlns:a16="http://schemas.microsoft.com/office/drawing/2014/main" id="{80864A29-70F7-4964-A2B1-26ACBBE64933}"/>
                  </a:ext>
                </a:extLst>
              </p:cNvPr>
              <p:cNvGrpSpPr/>
              <p:nvPr/>
            </p:nvGrpSpPr>
            <p:grpSpPr>
              <a:xfrm>
                <a:off x="4121425" y="3364268"/>
                <a:ext cx="190529" cy="958039"/>
                <a:chOff x="4121425" y="3364268"/>
                <a:chExt cx="190529" cy="958039"/>
              </a:xfrm>
              <a:grpFill/>
            </p:grpSpPr>
            <p:sp>
              <p:nvSpPr>
                <p:cNvPr id="811" name="Freeform: Shape 810">
                  <a:extLst>
                    <a:ext uri="{FF2B5EF4-FFF2-40B4-BE49-F238E27FC236}">
                      <a16:creationId xmlns="" xmlns:a16="http://schemas.microsoft.com/office/drawing/2014/main" id="{1A9CDF4D-DA58-4B75-8C4C-D6C2D4169723}"/>
                    </a:ext>
                  </a:extLst>
                </p:cNvPr>
                <p:cNvSpPr/>
                <p:nvPr/>
              </p:nvSpPr>
              <p:spPr>
                <a:xfrm>
                  <a:off x="4208029" y="3392946"/>
                  <a:ext cx="25981" cy="892023"/>
                </a:xfrm>
                <a:custGeom>
                  <a:avLst/>
                  <a:gdLst>
                    <a:gd name="connsiteX0" fmla="*/ 0 w 25981"/>
                    <a:gd name="connsiteY0" fmla="*/ 12991 h 892023"/>
                    <a:gd name="connsiteX1" fmla="*/ 0 w 25981"/>
                    <a:gd name="connsiteY1" fmla="*/ 879033 h 892023"/>
                    <a:gd name="connsiteX2" fmla="*/ 25981 w 25981"/>
                    <a:gd name="connsiteY2" fmla="*/ 879033 h 892023"/>
                    <a:gd name="connsiteX3" fmla="*/ 25981 w 25981"/>
                    <a:gd name="connsiteY3" fmla="*/ 12991 h 892023"/>
                    <a:gd name="connsiteX4" fmla="*/ 0 w 25981"/>
                    <a:gd name="connsiteY4" fmla="*/ 12991 h 892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 h="892023">
                      <a:moveTo>
                        <a:pt x="0" y="12991"/>
                      </a:moveTo>
                      <a:cubicBezTo>
                        <a:pt x="0" y="298784"/>
                        <a:pt x="0" y="593239"/>
                        <a:pt x="0" y="879033"/>
                      </a:cubicBezTo>
                      <a:cubicBezTo>
                        <a:pt x="0" y="896353"/>
                        <a:pt x="25981" y="896353"/>
                        <a:pt x="25981" y="879033"/>
                      </a:cubicBezTo>
                      <a:cubicBezTo>
                        <a:pt x="25981" y="593239"/>
                        <a:pt x="25981" y="298784"/>
                        <a:pt x="25981" y="12991"/>
                      </a:cubicBezTo>
                      <a:cubicBezTo>
                        <a:pt x="25981" y="-4330"/>
                        <a:pt x="0" y="-4330"/>
                        <a:pt x="0" y="12991"/>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812" name="Freeform: Shape 811">
                  <a:extLst>
                    <a:ext uri="{FF2B5EF4-FFF2-40B4-BE49-F238E27FC236}">
                      <a16:creationId xmlns="" xmlns:a16="http://schemas.microsoft.com/office/drawing/2014/main" id="{3B71AC87-9706-4033-A4EA-7CD77297E504}"/>
                    </a:ext>
                  </a:extLst>
                </p:cNvPr>
                <p:cNvSpPr/>
                <p:nvPr/>
              </p:nvSpPr>
              <p:spPr>
                <a:xfrm>
                  <a:off x="4121425" y="4201915"/>
                  <a:ext cx="190529" cy="120393"/>
                </a:xfrm>
                <a:custGeom>
                  <a:avLst/>
                  <a:gdLst>
                    <a:gd name="connsiteX0" fmla="*/ 95264 w 190529"/>
                    <a:gd name="connsiteY0" fmla="*/ 18102 h 120393"/>
                    <a:gd name="connsiteX1" fmla="*/ 0 w 190529"/>
                    <a:gd name="connsiteY1" fmla="*/ 104706 h 120393"/>
                    <a:gd name="connsiteX2" fmla="*/ 95264 w 190529"/>
                    <a:gd name="connsiteY2" fmla="*/ 96046 h 120393"/>
                    <a:gd name="connsiteX3" fmla="*/ 190529 w 190529"/>
                    <a:gd name="connsiteY3" fmla="*/ 9441 h 120393"/>
                    <a:gd name="connsiteX4" fmla="*/ 95264 w 190529"/>
                    <a:gd name="connsiteY4" fmla="*/ 18102 h 120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29" h="120393">
                      <a:moveTo>
                        <a:pt x="95264" y="18102"/>
                      </a:moveTo>
                      <a:cubicBezTo>
                        <a:pt x="43302" y="44083"/>
                        <a:pt x="0" y="78725"/>
                        <a:pt x="0" y="104706"/>
                      </a:cubicBezTo>
                      <a:cubicBezTo>
                        <a:pt x="0" y="130687"/>
                        <a:pt x="43302" y="122027"/>
                        <a:pt x="95264" y="96046"/>
                      </a:cubicBezTo>
                      <a:cubicBezTo>
                        <a:pt x="147227" y="70064"/>
                        <a:pt x="190529" y="26762"/>
                        <a:pt x="190529" y="9441"/>
                      </a:cubicBezTo>
                      <a:cubicBezTo>
                        <a:pt x="190529" y="-7880"/>
                        <a:pt x="147227" y="781"/>
                        <a:pt x="95264" y="18102"/>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813" name="Freeform: Shape 812">
                  <a:extLst>
                    <a:ext uri="{FF2B5EF4-FFF2-40B4-BE49-F238E27FC236}">
                      <a16:creationId xmlns="" xmlns:a16="http://schemas.microsoft.com/office/drawing/2014/main" id="{BB33E299-BF33-48C0-9C9F-BECB149EFD9A}"/>
                    </a:ext>
                  </a:extLst>
                </p:cNvPr>
                <p:cNvSpPr/>
                <p:nvPr/>
              </p:nvSpPr>
              <p:spPr>
                <a:xfrm>
                  <a:off x="4121425" y="3364268"/>
                  <a:ext cx="190529" cy="123023"/>
                </a:xfrm>
                <a:custGeom>
                  <a:avLst/>
                  <a:gdLst>
                    <a:gd name="connsiteX0" fmla="*/ 95264 w 190529"/>
                    <a:gd name="connsiteY0" fmla="*/ 24348 h 123023"/>
                    <a:gd name="connsiteX1" fmla="*/ 0 w 190529"/>
                    <a:gd name="connsiteY1" fmla="*/ 15687 h 123023"/>
                    <a:gd name="connsiteX2" fmla="*/ 95264 w 190529"/>
                    <a:gd name="connsiteY2" fmla="*/ 102292 h 123023"/>
                    <a:gd name="connsiteX3" fmla="*/ 190529 w 190529"/>
                    <a:gd name="connsiteY3" fmla="*/ 110952 h 123023"/>
                    <a:gd name="connsiteX4" fmla="*/ 95264 w 190529"/>
                    <a:gd name="connsiteY4" fmla="*/ 24348 h 123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29" h="123023">
                      <a:moveTo>
                        <a:pt x="95264" y="24348"/>
                      </a:moveTo>
                      <a:cubicBezTo>
                        <a:pt x="43302" y="-1633"/>
                        <a:pt x="0" y="-10294"/>
                        <a:pt x="0" y="15687"/>
                      </a:cubicBezTo>
                      <a:cubicBezTo>
                        <a:pt x="0" y="41669"/>
                        <a:pt x="43302" y="76310"/>
                        <a:pt x="95264" y="102292"/>
                      </a:cubicBezTo>
                      <a:cubicBezTo>
                        <a:pt x="147227" y="128273"/>
                        <a:pt x="190529" y="128273"/>
                        <a:pt x="190529" y="110952"/>
                      </a:cubicBezTo>
                      <a:cubicBezTo>
                        <a:pt x="190529" y="93631"/>
                        <a:pt x="147227" y="50329"/>
                        <a:pt x="95264" y="24348"/>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795" name="Graphic 1">
                <a:extLst>
                  <a:ext uri="{FF2B5EF4-FFF2-40B4-BE49-F238E27FC236}">
                    <a16:creationId xmlns="" xmlns:a16="http://schemas.microsoft.com/office/drawing/2014/main" id="{E7156297-C98E-4E8D-8CCD-98D5C3D7B9AC}"/>
                  </a:ext>
                </a:extLst>
              </p:cNvPr>
              <p:cNvGrpSpPr/>
              <p:nvPr/>
            </p:nvGrpSpPr>
            <p:grpSpPr>
              <a:xfrm>
                <a:off x="4554446" y="3602003"/>
                <a:ext cx="190529" cy="482570"/>
                <a:chOff x="4554446" y="3602003"/>
                <a:chExt cx="190529" cy="482570"/>
              </a:xfrm>
              <a:grpFill/>
            </p:grpSpPr>
            <p:sp>
              <p:nvSpPr>
                <p:cNvPr id="808" name="Freeform: Shape 807">
                  <a:extLst>
                    <a:ext uri="{FF2B5EF4-FFF2-40B4-BE49-F238E27FC236}">
                      <a16:creationId xmlns="" xmlns:a16="http://schemas.microsoft.com/office/drawing/2014/main" id="{BE3F8538-00A8-4892-B78D-90C06F62A897}"/>
                    </a:ext>
                  </a:extLst>
                </p:cNvPr>
                <p:cNvSpPr/>
                <p:nvPr/>
              </p:nvSpPr>
              <p:spPr>
                <a:xfrm>
                  <a:off x="4632389" y="3635438"/>
                  <a:ext cx="27371" cy="407039"/>
                </a:xfrm>
                <a:custGeom>
                  <a:avLst/>
                  <a:gdLst>
                    <a:gd name="connsiteX0" fmla="*/ 0 w 27371"/>
                    <a:gd name="connsiteY0" fmla="*/ 12991 h 407039"/>
                    <a:gd name="connsiteX1" fmla="*/ 0 w 27371"/>
                    <a:gd name="connsiteY1" fmla="*/ 394049 h 407039"/>
                    <a:gd name="connsiteX2" fmla="*/ 25982 w 27371"/>
                    <a:gd name="connsiteY2" fmla="*/ 394049 h 407039"/>
                    <a:gd name="connsiteX3" fmla="*/ 25982 w 27371"/>
                    <a:gd name="connsiteY3" fmla="*/ 12991 h 407039"/>
                    <a:gd name="connsiteX4" fmla="*/ 0 w 27371"/>
                    <a:gd name="connsiteY4" fmla="*/ 12991 h 407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 h="407039">
                      <a:moveTo>
                        <a:pt x="0" y="12991"/>
                      </a:moveTo>
                      <a:cubicBezTo>
                        <a:pt x="0" y="142897"/>
                        <a:pt x="0" y="272803"/>
                        <a:pt x="0" y="394049"/>
                      </a:cubicBezTo>
                      <a:cubicBezTo>
                        <a:pt x="0" y="411370"/>
                        <a:pt x="25982" y="411370"/>
                        <a:pt x="25982" y="394049"/>
                      </a:cubicBezTo>
                      <a:cubicBezTo>
                        <a:pt x="25982" y="264143"/>
                        <a:pt x="25982" y="134237"/>
                        <a:pt x="25982" y="12991"/>
                      </a:cubicBezTo>
                      <a:cubicBezTo>
                        <a:pt x="34642" y="-4330"/>
                        <a:pt x="0" y="-4330"/>
                        <a:pt x="0" y="12991"/>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809" name="Freeform: Shape 808">
                  <a:extLst>
                    <a:ext uri="{FF2B5EF4-FFF2-40B4-BE49-F238E27FC236}">
                      <a16:creationId xmlns="" xmlns:a16="http://schemas.microsoft.com/office/drawing/2014/main" id="{C144EB36-E5EA-4BC4-9E69-37784D9C8524}"/>
                    </a:ext>
                  </a:extLst>
                </p:cNvPr>
                <p:cNvSpPr/>
                <p:nvPr/>
              </p:nvSpPr>
              <p:spPr>
                <a:xfrm>
                  <a:off x="4554446" y="3975272"/>
                  <a:ext cx="190529" cy="109301"/>
                </a:xfrm>
                <a:custGeom>
                  <a:avLst/>
                  <a:gdLst>
                    <a:gd name="connsiteX0" fmla="*/ 95264 w 190529"/>
                    <a:gd name="connsiteY0" fmla="*/ 36895 h 109301"/>
                    <a:gd name="connsiteX1" fmla="*/ 0 w 190529"/>
                    <a:gd name="connsiteY1" fmla="*/ 106178 h 109301"/>
                    <a:gd name="connsiteX2" fmla="*/ 95264 w 190529"/>
                    <a:gd name="connsiteY2" fmla="*/ 71536 h 109301"/>
                    <a:gd name="connsiteX3" fmla="*/ 190529 w 190529"/>
                    <a:gd name="connsiteY3" fmla="*/ 2253 h 109301"/>
                    <a:gd name="connsiteX4" fmla="*/ 95264 w 190529"/>
                    <a:gd name="connsiteY4" fmla="*/ 36895 h 1093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29" h="109301">
                      <a:moveTo>
                        <a:pt x="95264" y="36895"/>
                      </a:moveTo>
                      <a:cubicBezTo>
                        <a:pt x="43302" y="62876"/>
                        <a:pt x="0" y="97517"/>
                        <a:pt x="0" y="106178"/>
                      </a:cubicBezTo>
                      <a:cubicBezTo>
                        <a:pt x="0" y="114838"/>
                        <a:pt x="43302" y="106178"/>
                        <a:pt x="95264" y="71536"/>
                      </a:cubicBezTo>
                      <a:cubicBezTo>
                        <a:pt x="147227" y="36895"/>
                        <a:pt x="190529" y="10913"/>
                        <a:pt x="190529" y="2253"/>
                      </a:cubicBezTo>
                      <a:cubicBezTo>
                        <a:pt x="190529" y="-6408"/>
                        <a:pt x="147227" y="10913"/>
                        <a:pt x="95264" y="36895"/>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810" name="Freeform: Shape 809">
                  <a:extLst>
                    <a:ext uri="{FF2B5EF4-FFF2-40B4-BE49-F238E27FC236}">
                      <a16:creationId xmlns="" xmlns:a16="http://schemas.microsoft.com/office/drawing/2014/main" id="{8F96F1C9-A23F-42E1-AE3B-17FA68B1C835}"/>
                    </a:ext>
                  </a:extLst>
                </p:cNvPr>
                <p:cNvSpPr/>
                <p:nvPr/>
              </p:nvSpPr>
              <p:spPr>
                <a:xfrm>
                  <a:off x="4554446" y="3602003"/>
                  <a:ext cx="190529" cy="109301"/>
                </a:xfrm>
                <a:custGeom>
                  <a:avLst/>
                  <a:gdLst>
                    <a:gd name="connsiteX0" fmla="*/ 95264 w 190529"/>
                    <a:gd name="connsiteY0" fmla="*/ 37765 h 109301"/>
                    <a:gd name="connsiteX1" fmla="*/ 0 w 190529"/>
                    <a:gd name="connsiteY1" fmla="*/ 3124 h 109301"/>
                    <a:gd name="connsiteX2" fmla="*/ 95264 w 190529"/>
                    <a:gd name="connsiteY2" fmla="*/ 72407 h 109301"/>
                    <a:gd name="connsiteX3" fmla="*/ 190529 w 190529"/>
                    <a:gd name="connsiteY3" fmla="*/ 107049 h 109301"/>
                    <a:gd name="connsiteX4" fmla="*/ 95264 w 190529"/>
                    <a:gd name="connsiteY4" fmla="*/ 37765 h 1093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29" h="109301">
                      <a:moveTo>
                        <a:pt x="95264" y="37765"/>
                      </a:moveTo>
                      <a:cubicBezTo>
                        <a:pt x="43302" y="3124"/>
                        <a:pt x="0" y="-5537"/>
                        <a:pt x="0" y="3124"/>
                      </a:cubicBezTo>
                      <a:cubicBezTo>
                        <a:pt x="0" y="11784"/>
                        <a:pt x="43302" y="46426"/>
                        <a:pt x="95264" y="72407"/>
                      </a:cubicBezTo>
                      <a:cubicBezTo>
                        <a:pt x="147227" y="98388"/>
                        <a:pt x="190529" y="115709"/>
                        <a:pt x="190529" y="107049"/>
                      </a:cubicBezTo>
                      <a:cubicBezTo>
                        <a:pt x="190529" y="98388"/>
                        <a:pt x="147227" y="72407"/>
                        <a:pt x="95264" y="37765"/>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796" name="Graphic 1">
                <a:extLst>
                  <a:ext uri="{FF2B5EF4-FFF2-40B4-BE49-F238E27FC236}">
                    <a16:creationId xmlns="" xmlns:a16="http://schemas.microsoft.com/office/drawing/2014/main" id="{F7C22B24-C44D-47C1-8320-8391FA487C04}"/>
                  </a:ext>
                </a:extLst>
              </p:cNvPr>
              <p:cNvGrpSpPr/>
              <p:nvPr/>
            </p:nvGrpSpPr>
            <p:grpSpPr>
              <a:xfrm>
                <a:off x="4978806" y="3726373"/>
                <a:ext cx="190529" cy="225170"/>
                <a:chOff x="4978806" y="3726373"/>
                <a:chExt cx="190529" cy="225170"/>
              </a:xfrm>
              <a:grpFill/>
            </p:grpSpPr>
            <p:sp>
              <p:nvSpPr>
                <p:cNvPr id="805" name="Freeform: Shape 804">
                  <a:extLst>
                    <a:ext uri="{FF2B5EF4-FFF2-40B4-BE49-F238E27FC236}">
                      <a16:creationId xmlns="" xmlns:a16="http://schemas.microsoft.com/office/drawing/2014/main" id="{A78A6338-0171-4201-B89F-E5DE6C975EFA}"/>
                    </a:ext>
                  </a:extLst>
                </p:cNvPr>
                <p:cNvSpPr/>
                <p:nvPr/>
              </p:nvSpPr>
              <p:spPr>
                <a:xfrm>
                  <a:off x="5065410" y="3770598"/>
                  <a:ext cx="25981" cy="141973"/>
                </a:xfrm>
                <a:custGeom>
                  <a:avLst/>
                  <a:gdLst>
                    <a:gd name="connsiteX0" fmla="*/ 0 w 25981"/>
                    <a:gd name="connsiteY0" fmla="*/ 16398 h 141973"/>
                    <a:gd name="connsiteX1" fmla="*/ 0 w 25981"/>
                    <a:gd name="connsiteY1" fmla="*/ 128983 h 141973"/>
                    <a:gd name="connsiteX2" fmla="*/ 25982 w 25981"/>
                    <a:gd name="connsiteY2" fmla="*/ 128983 h 141973"/>
                    <a:gd name="connsiteX3" fmla="*/ 25982 w 25981"/>
                    <a:gd name="connsiteY3" fmla="*/ 16398 h 141973"/>
                    <a:gd name="connsiteX4" fmla="*/ 0 w 25981"/>
                    <a:gd name="connsiteY4" fmla="*/ 16398 h 141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 h="141973">
                      <a:moveTo>
                        <a:pt x="0" y="16398"/>
                      </a:moveTo>
                      <a:cubicBezTo>
                        <a:pt x="0" y="51039"/>
                        <a:pt x="0" y="94341"/>
                        <a:pt x="0" y="128983"/>
                      </a:cubicBezTo>
                      <a:cubicBezTo>
                        <a:pt x="0" y="146304"/>
                        <a:pt x="25982" y="146304"/>
                        <a:pt x="25982" y="128983"/>
                      </a:cubicBezTo>
                      <a:cubicBezTo>
                        <a:pt x="25982" y="94341"/>
                        <a:pt x="25982" y="51039"/>
                        <a:pt x="25982" y="16398"/>
                      </a:cubicBezTo>
                      <a:cubicBezTo>
                        <a:pt x="25982" y="-923"/>
                        <a:pt x="0" y="-9584"/>
                        <a:pt x="0" y="16398"/>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806" name="Freeform: Shape 805">
                  <a:extLst>
                    <a:ext uri="{FF2B5EF4-FFF2-40B4-BE49-F238E27FC236}">
                      <a16:creationId xmlns="" xmlns:a16="http://schemas.microsoft.com/office/drawing/2014/main" id="{AB7BEBFD-A214-4BAF-BF3A-019B0C98B06A}"/>
                    </a:ext>
                  </a:extLst>
                </p:cNvPr>
                <p:cNvSpPr/>
                <p:nvPr/>
              </p:nvSpPr>
              <p:spPr>
                <a:xfrm>
                  <a:off x="4978806" y="3726373"/>
                  <a:ext cx="190529" cy="112585"/>
                </a:xfrm>
                <a:custGeom>
                  <a:avLst/>
                  <a:gdLst>
                    <a:gd name="connsiteX0" fmla="*/ 95264 w 190529"/>
                    <a:gd name="connsiteY0" fmla="*/ 51963 h 112585"/>
                    <a:gd name="connsiteX1" fmla="*/ 0 w 190529"/>
                    <a:gd name="connsiteY1" fmla="*/ 112586 h 112585"/>
                    <a:gd name="connsiteX2" fmla="*/ 95264 w 190529"/>
                    <a:gd name="connsiteY2" fmla="*/ 60623 h 112585"/>
                    <a:gd name="connsiteX3" fmla="*/ 190530 w 190529"/>
                    <a:gd name="connsiteY3" fmla="*/ 0 h 112585"/>
                    <a:gd name="connsiteX4" fmla="*/ 95264 w 190529"/>
                    <a:gd name="connsiteY4" fmla="*/ 51963 h 112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29" h="112585">
                      <a:moveTo>
                        <a:pt x="95264" y="51963"/>
                      </a:moveTo>
                      <a:cubicBezTo>
                        <a:pt x="43302" y="86604"/>
                        <a:pt x="0" y="112586"/>
                        <a:pt x="0" y="112586"/>
                      </a:cubicBezTo>
                      <a:cubicBezTo>
                        <a:pt x="0" y="112586"/>
                        <a:pt x="43302" y="95265"/>
                        <a:pt x="95264" y="60623"/>
                      </a:cubicBezTo>
                      <a:cubicBezTo>
                        <a:pt x="147228" y="34642"/>
                        <a:pt x="190530" y="8660"/>
                        <a:pt x="190530" y="0"/>
                      </a:cubicBezTo>
                      <a:cubicBezTo>
                        <a:pt x="190530" y="0"/>
                        <a:pt x="147228" y="25981"/>
                        <a:pt x="95264" y="51963"/>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807" name="Freeform: Shape 806">
                  <a:extLst>
                    <a:ext uri="{FF2B5EF4-FFF2-40B4-BE49-F238E27FC236}">
                      <a16:creationId xmlns="" xmlns:a16="http://schemas.microsoft.com/office/drawing/2014/main" id="{41A52881-1AD1-4645-9624-9DC50C0E887B}"/>
                    </a:ext>
                  </a:extLst>
                </p:cNvPr>
                <p:cNvSpPr/>
                <p:nvPr/>
              </p:nvSpPr>
              <p:spPr>
                <a:xfrm>
                  <a:off x="4978806" y="3838958"/>
                  <a:ext cx="190529" cy="112585"/>
                </a:xfrm>
                <a:custGeom>
                  <a:avLst/>
                  <a:gdLst>
                    <a:gd name="connsiteX0" fmla="*/ 95264 w 190529"/>
                    <a:gd name="connsiteY0" fmla="*/ 51962 h 112585"/>
                    <a:gd name="connsiteX1" fmla="*/ 0 w 190529"/>
                    <a:gd name="connsiteY1" fmla="*/ 0 h 112585"/>
                    <a:gd name="connsiteX2" fmla="*/ 95264 w 190529"/>
                    <a:gd name="connsiteY2" fmla="*/ 60623 h 112585"/>
                    <a:gd name="connsiteX3" fmla="*/ 190530 w 190529"/>
                    <a:gd name="connsiteY3" fmla="*/ 112585 h 112585"/>
                    <a:gd name="connsiteX4" fmla="*/ 95264 w 190529"/>
                    <a:gd name="connsiteY4" fmla="*/ 51962 h 112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29" h="112585">
                      <a:moveTo>
                        <a:pt x="95264" y="51962"/>
                      </a:moveTo>
                      <a:cubicBezTo>
                        <a:pt x="43302" y="25981"/>
                        <a:pt x="0" y="0"/>
                        <a:pt x="0" y="0"/>
                      </a:cubicBezTo>
                      <a:cubicBezTo>
                        <a:pt x="0" y="0"/>
                        <a:pt x="43302" y="25981"/>
                        <a:pt x="95264" y="60623"/>
                      </a:cubicBezTo>
                      <a:cubicBezTo>
                        <a:pt x="147228" y="95264"/>
                        <a:pt x="190530" y="112585"/>
                        <a:pt x="190530" y="112585"/>
                      </a:cubicBezTo>
                      <a:cubicBezTo>
                        <a:pt x="190530" y="103925"/>
                        <a:pt x="147228" y="77944"/>
                        <a:pt x="95264" y="51962"/>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797" name="Graphic 1">
                <a:extLst>
                  <a:ext uri="{FF2B5EF4-FFF2-40B4-BE49-F238E27FC236}">
                    <a16:creationId xmlns="" xmlns:a16="http://schemas.microsoft.com/office/drawing/2014/main" id="{52B7CE52-5B0B-4584-BC5B-E21250E1BB5C}"/>
                  </a:ext>
                </a:extLst>
              </p:cNvPr>
              <p:cNvGrpSpPr/>
              <p:nvPr/>
            </p:nvGrpSpPr>
            <p:grpSpPr>
              <a:xfrm>
                <a:off x="5411827" y="3485569"/>
                <a:ext cx="190529" cy="708466"/>
                <a:chOff x="5411827" y="3485569"/>
                <a:chExt cx="190529" cy="708466"/>
              </a:xfrm>
              <a:grpFill/>
            </p:grpSpPr>
            <p:sp>
              <p:nvSpPr>
                <p:cNvPr id="802" name="Freeform: Shape 801">
                  <a:extLst>
                    <a:ext uri="{FF2B5EF4-FFF2-40B4-BE49-F238E27FC236}">
                      <a16:creationId xmlns="" xmlns:a16="http://schemas.microsoft.com/office/drawing/2014/main" id="{0C43E72A-B244-4176-824B-57D76CF2382C}"/>
                    </a:ext>
                  </a:extLst>
                </p:cNvPr>
                <p:cNvSpPr/>
                <p:nvPr/>
              </p:nvSpPr>
              <p:spPr>
                <a:xfrm>
                  <a:off x="5489771" y="3522853"/>
                  <a:ext cx="25981" cy="640870"/>
                </a:xfrm>
                <a:custGeom>
                  <a:avLst/>
                  <a:gdLst>
                    <a:gd name="connsiteX0" fmla="*/ 0 w 25981"/>
                    <a:gd name="connsiteY0" fmla="*/ 12991 h 640870"/>
                    <a:gd name="connsiteX1" fmla="*/ 0 w 25981"/>
                    <a:gd name="connsiteY1" fmla="*/ 627880 h 640870"/>
                    <a:gd name="connsiteX2" fmla="*/ 25982 w 25981"/>
                    <a:gd name="connsiteY2" fmla="*/ 627880 h 640870"/>
                    <a:gd name="connsiteX3" fmla="*/ 25982 w 25981"/>
                    <a:gd name="connsiteY3" fmla="*/ 12991 h 640870"/>
                    <a:gd name="connsiteX4" fmla="*/ 0 w 25981"/>
                    <a:gd name="connsiteY4" fmla="*/ 12991 h 64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 h="640870">
                      <a:moveTo>
                        <a:pt x="0" y="12991"/>
                      </a:moveTo>
                      <a:cubicBezTo>
                        <a:pt x="0" y="220841"/>
                        <a:pt x="0" y="420030"/>
                        <a:pt x="0" y="627880"/>
                      </a:cubicBezTo>
                      <a:cubicBezTo>
                        <a:pt x="0" y="645201"/>
                        <a:pt x="25982" y="645201"/>
                        <a:pt x="25982" y="627880"/>
                      </a:cubicBezTo>
                      <a:cubicBezTo>
                        <a:pt x="25982" y="420030"/>
                        <a:pt x="25982" y="220841"/>
                        <a:pt x="25982" y="12991"/>
                      </a:cubicBezTo>
                      <a:cubicBezTo>
                        <a:pt x="25982" y="-4330"/>
                        <a:pt x="0" y="-4330"/>
                        <a:pt x="0" y="12991"/>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803" name="Freeform: Shape 802">
                  <a:extLst>
                    <a:ext uri="{FF2B5EF4-FFF2-40B4-BE49-F238E27FC236}">
                      <a16:creationId xmlns="" xmlns:a16="http://schemas.microsoft.com/office/drawing/2014/main" id="{629AF52F-3D3D-431B-89A0-65DD386E69ED}"/>
                    </a:ext>
                  </a:extLst>
                </p:cNvPr>
                <p:cNvSpPr/>
                <p:nvPr/>
              </p:nvSpPr>
              <p:spPr>
                <a:xfrm>
                  <a:off x="5411827" y="3485569"/>
                  <a:ext cx="190529" cy="114144"/>
                </a:xfrm>
                <a:custGeom>
                  <a:avLst/>
                  <a:gdLst>
                    <a:gd name="connsiteX0" fmla="*/ 95264 w 190529"/>
                    <a:gd name="connsiteY0" fmla="*/ 32953 h 114144"/>
                    <a:gd name="connsiteX1" fmla="*/ 0 w 190529"/>
                    <a:gd name="connsiteY1" fmla="*/ 110897 h 114144"/>
                    <a:gd name="connsiteX2" fmla="*/ 95264 w 190529"/>
                    <a:gd name="connsiteY2" fmla="*/ 84916 h 114144"/>
                    <a:gd name="connsiteX3" fmla="*/ 190530 w 190529"/>
                    <a:gd name="connsiteY3" fmla="*/ 6972 h 114144"/>
                    <a:gd name="connsiteX4" fmla="*/ 95264 w 190529"/>
                    <a:gd name="connsiteY4" fmla="*/ 32953 h 114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29" h="114144">
                      <a:moveTo>
                        <a:pt x="95264" y="32953"/>
                      </a:moveTo>
                      <a:cubicBezTo>
                        <a:pt x="43302" y="67595"/>
                        <a:pt x="0" y="102237"/>
                        <a:pt x="0" y="110897"/>
                      </a:cubicBezTo>
                      <a:cubicBezTo>
                        <a:pt x="0" y="119558"/>
                        <a:pt x="43302" y="110897"/>
                        <a:pt x="95264" y="84916"/>
                      </a:cubicBezTo>
                      <a:cubicBezTo>
                        <a:pt x="147228" y="58935"/>
                        <a:pt x="190530" y="24293"/>
                        <a:pt x="190530" y="6972"/>
                      </a:cubicBezTo>
                      <a:cubicBezTo>
                        <a:pt x="190530" y="-10349"/>
                        <a:pt x="147228" y="6972"/>
                        <a:pt x="95264" y="32953"/>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804" name="Freeform: Shape 803">
                  <a:extLst>
                    <a:ext uri="{FF2B5EF4-FFF2-40B4-BE49-F238E27FC236}">
                      <a16:creationId xmlns="" xmlns:a16="http://schemas.microsoft.com/office/drawing/2014/main" id="{7D8250EA-14A1-48B6-A39B-65DF0C0E2BD5}"/>
                    </a:ext>
                  </a:extLst>
                </p:cNvPr>
                <p:cNvSpPr/>
                <p:nvPr/>
              </p:nvSpPr>
              <p:spPr>
                <a:xfrm>
                  <a:off x="5411827" y="4078202"/>
                  <a:ext cx="190529" cy="115833"/>
                </a:xfrm>
                <a:custGeom>
                  <a:avLst/>
                  <a:gdLst>
                    <a:gd name="connsiteX0" fmla="*/ 95264 w 190529"/>
                    <a:gd name="connsiteY0" fmla="*/ 29229 h 115833"/>
                    <a:gd name="connsiteX1" fmla="*/ 0 w 190529"/>
                    <a:gd name="connsiteY1" fmla="*/ 3248 h 115833"/>
                    <a:gd name="connsiteX2" fmla="*/ 95264 w 190529"/>
                    <a:gd name="connsiteY2" fmla="*/ 81191 h 115833"/>
                    <a:gd name="connsiteX3" fmla="*/ 190530 w 190529"/>
                    <a:gd name="connsiteY3" fmla="*/ 107173 h 115833"/>
                    <a:gd name="connsiteX4" fmla="*/ 95264 w 190529"/>
                    <a:gd name="connsiteY4" fmla="*/ 29229 h 115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29" h="115833">
                      <a:moveTo>
                        <a:pt x="95264" y="29229"/>
                      </a:moveTo>
                      <a:cubicBezTo>
                        <a:pt x="43302" y="3248"/>
                        <a:pt x="0" y="-5413"/>
                        <a:pt x="0" y="3248"/>
                      </a:cubicBezTo>
                      <a:cubicBezTo>
                        <a:pt x="0" y="11908"/>
                        <a:pt x="43302" y="46550"/>
                        <a:pt x="95264" y="81191"/>
                      </a:cubicBezTo>
                      <a:cubicBezTo>
                        <a:pt x="147228" y="115833"/>
                        <a:pt x="190530" y="124494"/>
                        <a:pt x="190530" y="107173"/>
                      </a:cubicBezTo>
                      <a:cubicBezTo>
                        <a:pt x="190530" y="89852"/>
                        <a:pt x="147228" y="55210"/>
                        <a:pt x="95264" y="29229"/>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798" name="Graphic 1">
                <a:extLst>
                  <a:ext uri="{FF2B5EF4-FFF2-40B4-BE49-F238E27FC236}">
                    <a16:creationId xmlns="" xmlns:a16="http://schemas.microsoft.com/office/drawing/2014/main" id="{1E5FA8E3-DAAC-4D04-8514-D0A0DE487729}"/>
                  </a:ext>
                </a:extLst>
              </p:cNvPr>
              <p:cNvGrpSpPr/>
              <p:nvPr/>
            </p:nvGrpSpPr>
            <p:grpSpPr>
              <a:xfrm>
                <a:off x="5836187" y="3256545"/>
                <a:ext cx="190528" cy="1173486"/>
                <a:chOff x="5836187" y="3256545"/>
                <a:chExt cx="190528" cy="1173486"/>
              </a:xfrm>
              <a:grpFill/>
            </p:grpSpPr>
            <p:sp>
              <p:nvSpPr>
                <p:cNvPr id="799" name="Freeform: Shape 798">
                  <a:extLst>
                    <a:ext uri="{FF2B5EF4-FFF2-40B4-BE49-F238E27FC236}">
                      <a16:creationId xmlns="" xmlns:a16="http://schemas.microsoft.com/office/drawing/2014/main" id="{8CFC710B-3F63-4245-B170-CD4ABBFE8CD4}"/>
                    </a:ext>
                  </a:extLst>
                </p:cNvPr>
                <p:cNvSpPr/>
                <p:nvPr/>
              </p:nvSpPr>
              <p:spPr>
                <a:xfrm>
                  <a:off x="5922792" y="3297682"/>
                  <a:ext cx="25981" cy="1099873"/>
                </a:xfrm>
                <a:custGeom>
                  <a:avLst/>
                  <a:gdLst>
                    <a:gd name="connsiteX0" fmla="*/ 0 w 25981"/>
                    <a:gd name="connsiteY0" fmla="*/ 12991 h 1099873"/>
                    <a:gd name="connsiteX1" fmla="*/ 0 w 25981"/>
                    <a:gd name="connsiteY1" fmla="*/ 1086883 h 1099873"/>
                    <a:gd name="connsiteX2" fmla="*/ 25982 w 25981"/>
                    <a:gd name="connsiteY2" fmla="*/ 1086883 h 1099873"/>
                    <a:gd name="connsiteX3" fmla="*/ 25982 w 25981"/>
                    <a:gd name="connsiteY3" fmla="*/ 12991 h 1099873"/>
                    <a:gd name="connsiteX4" fmla="*/ 0 w 25981"/>
                    <a:gd name="connsiteY4" fmla="*/ 12991 h 1099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 h="1099873">
                      <a:moveTo>
                        <a:pt x="0" y="12991"/>
                      </a:moveTo>
                      <a:cubicBezTo>
                        <a:pt x="0" y="368068"/>
                        <a:pt x="0" y="731805"/>
                        <a:pt x="0" y="1086883"/>
                      </a:cubicBezTo>
                      <a:cubicBezTo>
                        <a:pt x="0" y="1104204"/>
                        <a:pt x="25982" y="1104204"/>
                        <a:pt x="25982" y="1086883"/>
                      </a:cubicBezTo>
                      <a:cubicBezTo>
                        <a:pt x="25982" y="731805"/>
                        <a:pt x="25982" y="368068"/>
                        <a:pt x="25982" y="12991"/>
                      </a:cubicBezTo>
                      <a:cubicBezTo>
                        <a:pt x="25982" y="-4330"/>
                        <a:pt x="0" y="-4330"/>
                        <a:pt x="0" y="12991"/>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800" name="Freeform: Shape 799">
                  <a:extLst>
                    <a:ext uri="{FF2B5EF4-FFF2-40B4-BE49-F238E27FC236}">
                      <a16:creationId xmlns="" xmlns:a16="http://schemas.microsoft.com/office/drawing/2014/main" id="{9C58AF25-BCC1-4D8D-8092-9D2F53A66386}"/>
                    </a:ext>
                  </a:extLst>
                </p:cNvPr>
                <p:cNvSpPr/>
                <p:nvPr/>
              </p:nvSpPr>
              <p:spPr>
                <a:xfrm>
                  <a:off x="5836187" y="3256545"/>
                  <a:ext cx="190528" cy="134236"/>
                </a:xfrm>
                <a:custGeom>
                  <a:avLst/>
                  <a:gdLst>
                    <a:gd name="connsiteX0" fmla="*/ 95264 w 190528"/>
                    <a:gd name="connsiteY0" fmla="*/ 19486 h 134236"/>
                    <a:gd name="connsiteX1" fmla="*/ 0 w 190528"/>
                    <a:gd name="connsiteY1" fmla="*/ 114751 h 134236"/>
                    <a:gd name="connsiteX2" fmla="*/ 95264 w 190528"/>
                    <a:gd name="connsiteY2" fmla="*/ 114751 h 134236"/>
                    <a:gd name="connsiteX3" fmla="*/ 190529 w 190528"/>
                    <a:gd name="connsiteY3" fmla="*/ 19486 h 134236"/>
                    <a:gd name="connsiteX4" fmla="*/ 95264 w 190528"/>
                    <a:gd name="connsiteY4" fmla="*/ 19486 h 134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28" h="134236">
                      <a:moveTo>
                        <a:pt x="95264" y="19486"/>
                      </a:moveTo>
                      <a:cubicBezTo>
                        <a:pt x="43302" y="45467"/>
                        <a:pt x="0" y="88769"/>
                        <a:pt x="0" y="114751"/>
                      </a:cubicBezTo>
                      <a:cubicBezTo>
                        <a:pt x="0" y="140732"/>
                        <a:pt x="43302" y="140732"/>
                        <a:pt x="95264" y="114751"/>
                      </a:cubicBezTo>
                      <a:cubicBezTo>
                        <a:pt x="147227" y="88769"/>
                        <a:pt x="190529" y="54128"/>
                        <a:pt x="190529" y="19486"/>
                      </a:cubicBezTo>
                      <a:cubicBezTo>
                        <a:pt x="190529" y="-6495"/>
                        <a:pt x="147227" y="-6495"/>
                        <a:pt x="95264" y="19486"/>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801" name="Freeform: Shape 800">
                  <a:extLst>
                    <a:ext uri="{FF2B5EF4-FFF2-40B4-BE49-F238E27FC236}">
                      <a16:creationId xmlns="" xmlns:a16="http://schemas.microsoft.com/office/drawing/2014/main" id="{52693F7E-56BB-4268-9427-F2CB1BA6D6AD}"/>
                    </a:ext>
                  </a:extLst>
                </p:cNvPr>
                <p:cNvSpPr/>
                <p:nvPr/>
              </p:nvSpPr>
              <p:spPr>
                <a:xfrm>
                  <a:off x="5836187" y="4295795"/>
                  <a:ext cx="190528" cy="134236"/>
                </a:xfrm>
                <a:custGeom>
                  <a:avLst/>
                  <a:gdLst>
                    <a:gd name="connsiteX0" fmla="*/ 95264 w 190528"/>
                    <a:gd name="connsiteY0" fmla="*/ 19486 h 134236"/>
                    <a:gd name="connsiteX1" fmla="*/ 0 w 190528"/>
                    <a:gd name="connsiteY1" fmla="*/ 19486 h 134236"/>
                    <a:gd name="connsiteX2" fmla="*/ 95264 w 190528"/>
                    <a:gd name="connsiteY2" fmla="*/ 114750 h 134236"/>
                    <a:gd name="connsiteX3" fmla="*/ 190529 w 190528"/>
                    <a:gd name="connsiteY3" fmla="*/ 114750 h 134236"/>
                    <a:gd name="connsiteX4" fmla="*/ 95264 w 190528"/>
                    <a:gd name="connsiteY4" fmla="*/ 19486 h 134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28" h="134236">
                      <a:moveTo>
                        <a:pt x="95264" y="19486"/>
                      </a:moveTo>
                      <a:cubicBezTo>
                        <a:pt x="43302" y="-6495"/>
                        <a:pt x="0" y="-6495"/>
                        <a:pt x="0" y="19486"/>
                      </a:cubicBezTo>
                      <a:cubicBezTo>
                        <a:pt x="0" y="45467"/>
                        <a:pt x="43302" y="88769"/>
                        <a:pt x="95264" y="114750"/>
                      </a:cubicBezTo>
                      <a:cubicBezTo>
                        <a:pt x="147227" y="140732"/>
                        <a:pt x="190529" y="140732"/>
                        <a:pt x="190529" y="114750"/>
                      </a:cubicBezTo>
                      <a:cubicBezTo>
                        <a:pt x="190529" y="80109"/>
                        <a:pt x="147227" y="45467"/>
                        <a:pt x="95264" y="19486"/>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grpSp>
          <p:nvGrpSpPr>
            <p:cNvPr id="520" name="Graphic 1">
              <a:extLst>
                <a:ext uri="{FF2B5EF4-FFF2-40B4-BE49-F238E27FC236}">
                  <a16:creationId xmlns="" xmlns:a16="http://schemas.microsoft.com/office/drawing/2014/main" id="{27007FC7-EE45-4422-B3AA-2387EEEE0359}"/>
                </a:ext>
              </a:extLst>
            </p:cNvPr>
            <p:cNvGrpSpPr/>
            <p:nvPr/>
          </p:nvGrpSpPr>
          <p:grpSpPr>
            <a:xfrm>
              <a:off x="-659126" y="3068181"/>
              <a:ext cx="6661201" cy="1550215"/>
              <a:chOff x="-659126" y="3068181"/>
              <a:chExt cx="6661201" cy="1550215"/>
            </a:xfrm>
            <a:solidFill>
              <a:srgbClr val="003575"/>
            </a:solidFill>
          </p:grpSpPr>
          <p:sp>
            <p:nvSpPr>
              <p:cNvPr id="685" name="Freeform: Shape 684">
                <a:extLst>
                  <a:ext uri="{FF2B5EF4-FFF2-40B4-BE49-F238E27FC236}">
                    <a16:creationId xmlns="" xmlns:a16="http://schemas.microsoft.com/office/drawing/2014/main" id="{1BA653F4-75D8-475A-992E-B57BA8F0B0E2}"/>
                  </a:ext>
                </a:extLst>
              </p:cNvPr>
              <p:cNvSpPr/>
              <p:nvPr/>
            </p:nvSpPr>
            <p:spPr>
              <a:xfrm>
                <a:off x="-659126" y="3128804"/>
                <a:ext cx="6661201" cy="1432788"/>
              </a:xfrm>
              <a:custGeom>
                <a:avLst/>
                <a:gdLst>
                  <a:gd name="connsiteX0" fmla="*/ 381058 w 6661201"/>
                  <a:gd name="connsiteY0" fmla="*/ 1281742 h 1432788"/>
                  <a:gd name="connsiteX1" fmla="*/ 736136 w 6661201"/>
                  <a:gd name="connsiteY1" fmla="*/ 1428969 h 1432788"/>
                  <a:gd name="connsiteX2" fmla="*/ 1108534 w 6661201"/>
                  <a:gd name="connsiteY2" fmla="*/ 1333705 h 1432788"/>
                  <a:gd name="connsiteX3" fmla="*/ 1836009 w 6661201"/>
                  <a:gd name="connsiteY3" fmla="*/ 649531 h 1432788"/>
                  <a:gd name="connsiteX4" fmla="*/ 2217067 w 6661201"/>
                  <a:gd name="connsiteY4" fmla="*/ 259813 h 1432788"/>
                  <a:gd name="connsiteX5" fmla="*/ 2624107 w 6661201"/>
                  <a:gd name="connsiteY5" fmla="*/ 34642 h 1432788"/>
                  <a:gd name="connsiteX6" fmla="*/ 3455507 w 6661201"/>
                  <a:gd name="connsiteY6" fmla="*/ 441681 h 1432788"/>
                  <a:gd name="connsiteX7" fmla="*/ 4191643 w 6661201"/>
                  <a:gd name="connsiteY7" fmla="*/ 1212459 h 1432788"/>
                  <a:gd name="connsiteX8" fmla="*/ 4919118 w 6661201"/>
                  <a:gd name="connsiteY8" fmla="*/ 1385667 h 1432788"/>
                  <a:gd name="connsiteX9" fmla="*/ 5326158 w 6661201"/>
                  <a:gd name="connsiteY9" fmla="*/ 1099873 h 1432788"/>
                  <a:gd name="connsiteX10" fmla="*/ 5724537 w 6661201"/>
                  <a:gd name="connsiteY10" fmla="*/ 666852 h 1432788"/>
                  <a:gd name="connsiteX11" fmla="*/ 6157558 w 6661201"/>
                  <a:gd name="connsiteY11" fmla="*/ 233831 h 1432788"/>
                  <a:gd name="connsiteX12" fmla="*/ 6651202 w 6661201"/>
                  <a:gd name="connsiteY12" fmla="*/ 17321 h 1432788"/>
                  <a:gd name="connsiteX13" fmla="*/ 6651202 w 6661201"/>
                  <a:gd name="connsiteY13" fmla="*/ 0 h 1432788"/>
                  <a:gd name="connsiteX14" fmla="*/ 5923727 w 6661201"/>
                  <a:gd name="connsiteY14" fmla="*/ 433021 h 1432788"/>
                  <a:gd name="connsiteX15" fmla="*/ 5170270 w 6661201"/>
                  <a:gd name="connsiteY15" fmla="*/ 1212459 h 1432788"/>
                  <a:gd name="connsiteX16" fmla="*/ 4763230 w 6661201"/>
                  <a:gd name="connsiteY16" fmla="*/ 1411648 h 1432788"/>
                  <a:gd name="connsiteX17" fmla="*/ 4321549 w 6661201"/>
                  <a:gd name="connsiteY17" fmla="*/ 1281742 h 1432788"/>
                  <a:gd name="connsiteX18" fmla="*/ 3550772 w 6661201"/>
                  <a:gd name="connsiteY18" fmla="*/ 519625 h 1432788"/>
                  <a:gd name="connsiteX19" fmla="*/ 2840617 w 6661201"/>
                  <a:gd name="connsiteY19" fmla="*/ 17321 h 1432788"/>
                  <a:gd name="connsiteX20" fmla="*/ 2104482 w 6661201"/>
                  <a:gd name="connsiteY20" fmla="*/ 337756 h 1432788"/>
                  <a:gd name="connsiteX21" fmla="*/ 1351025 w 6661201"/>
                  <a:gd name="connsiteY21" fmla="*/ 1134515 h 1432788"/>
                  <a:gd name="connsiteX22" fmla="*/ 961307 w 6661201"/>
                  <a:gd name="connsiteY22" fmla="*/ 1385667 h 1432788"/>
                  <a:gd name="connsiteX23" fmla="*/ 519625 w 6661201"/>
                  <a:gd name="connsiteY23" fmla="*/ 1342365 h 1432788"/>
                  <a:gd name="connsiteX24" fmla="*/ 69283 w 6661201"/>
                  <a:gd name="connsiteY24" fmla="*/ 987288 h 1432788"/>
                  <a:gd name="connsiteX25" fmla="*/ 0 w 6661201"/>
                  <a:gd name="connsiteY25" fmla="*/ 909344 h 1432788"/>
                  <a:gd name="connsiteX26" fmla="*/ 0 w 6661201"/>
                  <a:gd name="connsiteY26" fmla="*/ 943986 h 1432788"/>
                  <a:gd name="connsiteX27" fmla="*/ 381058 w 6661201"/>
                  <a:gd name="connsiteY27" fmla="*/ 1281742 h 143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661201" h="1432788">
                    <a:moveTo>
                      <a:pt x="381058" y="1281742"/>
                    </a:moveTo>
                    <a:cubicBezTo>
                      <a:pt x="484983" y="1351025"/>
                      <a:pt x="606229" y="1411648"/>
                      <a:pt x="736136" y="1428969"/>
                    </a:cubicBezTo>
                    <a:cubicBezTo>
                      <a:pt x="866042" y="1446290"/>
                      <a:pt x="995948" y="1402988"/>
                      <a:pt x="1108534" y="1333705"/>
                    </a:cubicBezTo>
                    <a:cubicBezTo>
                      <a:pt x="1402988" y="1169157"/>
                      <a:pt x="1619498" y="892023"/>
                      <a:pt x="1836009" y="649531"/>
                    </a:cubicBezTo>
                    <a:cubicBezTo>
                      <a:pt x="1957255" y="510965"/>
                      <a:pt x="2078501" y="381058"/>
                      <a:pt x="2217067" y="259813"/>
                    </a:cubicBezTo>
                    <a:cubicBezTo>
                      <a:pt x="2338313" y="155888"/>
                      <a:pt x="2468219" y="69283"/>
                      <a:pt x="2624107" y="34642"/>
                    </a:cubicBezTo>
                    <a:cubicBezTo>
                      <a:pt x="2953203" y="-43302"/>
                      <a:pt x="3247657" y="225171"/>
                      <a:pt x="3455507" y="441681"/>
                    </a:cubicBezTo>
                    <a:cubicBezTo>
                      <a:pt x="3706659" y="692834"/>
                      <a:pt x="3914509" y="987288"/>
                      <a:pt x="4191643" y="1212459"/>
                    </a:cubicBezTo>
                    <a:cubicBezTo>
                      <a:pt x="4399493" y="1385667"/>
                      <a:pt x="4650645" y="1489592"/>
                      <a:pt x="4919118" y="1385667"/>
                    </a:cubicBezTo>
                    <a:cubicBezTo>
                      <a:pt x="5075005" y="1325044"/>
                      <a:pt x="5204912" y="1212459"/>
                      <a:pt x="5326158" y="1099873"/>
                    </a:cubicBezTo>
                    <a:cubicBezTo>
                      <a:pt x="5464724" y="961307"/>
                      <a:pt x="5594631" y="814079"/>
                      <a:pt x="5724537" y="666852"/>
                    </a:cubicBezTo>
                    <a:cubicBezTo>
                      <a:pt x="5863103" y="510965"/>
                      <a:pt x="6001671" y="363738"/>
                      <a:pt x="6157558" y="233831"/>
                    </a:cubicBezTo>
                    <a:cubicBezTo>
                      <a:pt x="6296124" y="121246"/>
                      <a:pt x="6460672" y="17321"/>
                      <a:pt x="6651202" y="17321"/>
                    </a:cubicBezTo>
                    <a:cubicBezTo>
                      <a:pt x="6659862" y="17321"/>
                      <a:pt x="6668523" y="0"/>
                      <a:pt x="6651202" y="0"/>
                    </a:cubicBezTo>
                    <a:cubicBezTo>
                      <a:pt x="6356748" y="8660"/>
                      <a:pt x="6114256" y="233831"/>
                      <a:pt x="5923727" y="433021"/>
                    </a:cubicBezTo>
                    <a:cubicBezTo>
                      <a:pt x="5672574" y="692834"/>
                      <a:pt x="5456064" y="987288"/>
                      <a:pt x="5170270" y="1212459"/>
                    </a:cubicBezTo>
                    <a:cubicBezTo>
                      <a:pt x="5049024" y="1307723"/>
                      <a:pt x="4910458" y="1394328"/>
                      <a:pt x="4763230" y="1411648"/>
                    </a:cubicBezTo>
                    <a:cubicBezTo>
                      <a:pt x="4607343" y="1428969"/>
                      <a:pt x="4451456" y="1368346"/>
                      <a:pt x="4321549" y="1281742"/>
                    </a:cubicBezTo>
                    <a:cubicBezTo>
                      <a:pt x="4018434" y="1082552"/>
                      <a:pt x="3793263" y="779438"/>
                      <a:pt x="3550772" y="519625"/>
                    </a:cubicBezTo>
                    <a:cubicBezTo>
                      <a:pt x="3360242" y="311775"/>
                      <a:pt x="3126411" y="69283"/>
                      <a:pt x="2840617" y="17321"/>
                    </a:cubicBezTo>
                    <a:cubicBezTo>
                      <a:pt x="2554824" y="-34642"/>
                      <a:pt x="2303672" y="155888"/>
                      <a:pt x="2104482" y="337756"/>
                    </a:cubicBezTo>
                    <a:cubicBezTo>
                      <a:pt x="1836009" y="588908"/>
                      <a:pt x="1628159" y="883363"/>
                      <a:pt x="1351025" y="1134515"/>
                    </a:cubicBezTo>
                    <a:cubicBezTo>
                      <a:pt x="1238440" y="1238440"/>
                      <a:pt x="1108534" y="1333705"/>
                      <a:pt x="961307" y="1385667"/>
                    </a:cubicBezTo>
                    <a:cubicBezTo>
                      <a:pt x="814079" y="1428969"/>
                      <a:pt x="666852" y="1411648"/>
                      <a:pt x="519625" y="1342365"/>
                    </a:cubicBezTo>
                    <a:cubicBezTo>
                      <a:pt x="346417" y="1255761"/>
                      <a:pt x="199190" y="1117194"/>
                      <a:pt x="69283" y="987288"/>
                    </a:cubicBezTo>
                    <a:cubicBezTo>
                      <a:pt x="43302" y="961307"/>
                      <a:pt x="25981" y="935325"/>
                      <a:pt x="0" y="909344"/>
                    </a:cubicBezTo>
                    <a:lnTo>
                      <a:pt x="0" y="943986"/>
                    </a:lnTo>
                    <a:cubicBezTo>
                      <a:pt x="121246" y="1065232"/>
                      <a:pt x="242492" y="1186478"/>
                      <a:pt x="381058" y="1281742"/>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686" name="Freeform: Shape 685">
                <a:extLst>
                  <a:ext uri="{FF2B5EF4-FFF2-40B4-BE49-F238E27FC236}">
                    <a16:creationId xmlns="" xmlns:a16="http://schemas.microsoft.com/office/drawing/2014/main" id="{4BD092F1-0EEF-42EE-8798-CD5C965A5E1B}"/>
                  </a:ext>
                </a:extLst>
              </p:cNvPr>
              <p:cNvSpPr/>
              <p:nvPr/>
            </p:nvSpPr>
            <p:spPr>
              <a:xfrm>
                <a:off x="-659125" y="3124984"/>
                <a:ext cx="6661201" cy="1441448"/>
              </a:xfrm>
              <a:custGeom>
                <a:avLst/>
                <a:gdLst>
                  <a:gd name="connsiteX0" fmla="*/ 311775 w 6661201"/>
                  <a:gd name="connsiteY0" fmla="*/ 220330 h 1441448"/>
                  <a:gd name="connsiteX1" fmla="*/ 718815 w 6661201"/>
                  <a:gd name="connsiteY1" fmla="*/ 21140 h 1441448"/>
                  <a:gd name="connsiteX2" fmla="*/ 1160496 w 6661201"/>
                  <a:gd name="connsiteY2" fmla="*/ 151046 h 1441448"/>
                  <a:gd name="connsiteX3" fmla="*/ 1931273 w 6661201"/>
                  <a:gd name="connsiteY3" fmla="*/ 921824 h 1441448"/>
                  <a:gd name="connsiteX4" fmla="*/ 2641428 w 6661201"/>
                  <a:gd name="connsiteY4" fmla="*/ 1424128 h 1441448"/>
                  <a:gd name="connsiteX5" fmla="*/ 3377563 w 6661201"/>
                  <a:gd name="connsiteY5" fmla="*/ 1103693 h 1441448"/>
                  <a:gd name="connsiteX6" fmla="*/ 4131020 w 6661201"/>
                  <a:gd name="connsiteY6" fmla="*/ 306934 h 1441448"/>
                  <a:gd name="connsiteX7" fmla="*/ 4520739 w 6661201"/>
                  <a:gd name="connsiteY7" fmla="*/ 55782 h 1441448"/>
                  <a:gd name="connsiteX8" fmla="*/ 4962420 w 6661201"/>
                  <a:gd name="connsiteY8" fmla="*/ 90424 h 1441448"/>
                  <a:gd name="connsiteX9" fmla="*/ 5412762 w 6661201"/>
                  <a:gd name="connsiteY9" fmla="*/ 445501 h 1441448"/>
                  <a:gd name="connsiteX10" fmla="*/ 5828462 w 6661201"/>
                  <a:gd name="connsiteY10" fmla="*/ 904503 h 1441448"/>
                  <a:gd name="connsiteX11" fmla="*/ 6651202 w 6661201"/>
                  <a:gd name="connsiteY11" fmla="*/ 1441449 h 1441448"/>
                  <a:gd name="connsiteX12" fmla="*/ 6651202 w 6661201"/>
                  <a:gd name="connsiteY12" fmla="*/ 1424128 h 1441448"/>
                  <a:gd name="connsiteX13" fmla="*/ 5837123 w 6661201"/>
                  <a:gd name="connsiteY13" fmla="*/ 895842 h 1441448"/>
                  <a:gd name="connsiteX14" fmla="*/ 5100987 w 6661201"/>
                  <a:gd name="connsiteY14" fmla="*/ 151046 h 1441448"/>
                  <a:gd name="connsiteX15" fmla="*/ 4745910 w 6661201"/>
                  <a:gd name="connsiteY15" fmla="*/ 3819 h 1441448"/>
                  <a:gd name="connsiteX16" fmla="*/ 4373512 w 6661201"/>
                  <a:gd name="connsiteY16" fmla="*/ 99084 h 1441448"/>
                  <a:gd name="connsiteX17" fmla="*/ 3646036 w 6661201"/>
                  <a:gd name="connsiteY17" fmla="*/ 783257 h 1441448"/>
                  <a:gd name="connsiteX18" fmla="*/ 3264978 w 6661201"/>
                  <a:gd name="connsiteY18" fmla="*/ 1172976 h 1441448"/>
                  <a:gd name="connsiteX19" fmla="*/ 2857938 w 6661201"/>
                  <a:gd name="connsiteY19" fmla="*/ 1398147 h 1441448"/>
                  <a:gd name="connsiteX20" fmla="*/ 2026538 w 6661201"/>
                  <a:gd name="connsiteY20" fmla="*/ 991107 h 1441448"/>
                  <a:gd name="connsiteX21" fmla="*/ 1290402 w 6661201"/>
                  <a:gd name="connsiteY21" fmla="*/ 220330 h 1441448"/>
                  <a:gd name="connsiteX22" fmla="*/ 562927 w 6661201"/>
                  <a:gd name="connsiteY22" fmla="*/ 47121 h 1441448"/>
                  <a:gd name="connsiteX23" fmla="*/ 155888 w 6661201"/>
                  <a:gd name="connsiteY23" fmla="*/ 332915 h 1441448"/>
                  <a:gd name="connsiteX24" fmla="*/ 0 w 6661201"/>
                  <a:gd name="connsiteY24" fmla="*/ 488803 h 1441448"/>
                  <a:gd name="connsiteX25" fmla="*/ 0 w 6661201"/>
                  <a:gd name="connsiteY25" fmla="*/ 514784 h 1441448"/>
                  <a:gd name="connsiteX26" fmla="*/ 311775 w 6661201"/>
                  <a:gd name="connsiteY26" fmla="*/ 220330 h 144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661201" h="1441448">
                    <a:moveTo>
                      <a:pt x="311775" y="220330"/>
                    </a:moveTo>
                    <a:cubicBezTo>
                      <a:pt x="433021" y="125065"/>
                      <a:pt x="571588" y="38461"/>
                      <a:pt x="718815" y="21140"/>
                    </a:cubicBezTo>
                    <a:cubicBezTo>
                      <a:pt x="874702" y="3819"/>
                      <a:pt x="1030590" y="64442"/>
                      <a:pt x="1160496" y="151046"/>
                    </a:cubicBezTo>
                    <a:cubicBezTo>
                      <a:pt x="1463611" y="350236"/>
                      <a:pt x="1688782" y="653351"/>
                      <a:pt x="1931273" y="921824"/>
                    </a:cubicBezTo>
                    <a:cubicBezTo>
                      <a:pt x="2121803" y="1129674"/>
                      <a:pt x="2355634" y="1372166"/>
                      <a:pt x="2641428" y="1424128"/>
                    </a:cubicBezTo>
                    <a:cubicBezTo>
                      <a:pt x="2927222" y="1476091"/>
                      <a:pt x="3178374" y="1285561"/>
                      <a:pt x="3377563" y="1103693"/>
                    </a:cubicBezTo>
                    <a:cubicBezTo>
                      <a:pt x="3646036" y="852540"/>
                      <a:pt x="3853886" y="558086"/>
                      <a:pt x="4131020" y="306934"/>
                    </a:cubicBezTo>
                    <a:cubicBezTo>
                      <a:pt x="4243605" y="203009"/>
                      <a:pt x="4373512" y="107744"/>
                      <a:pt x="4520739" y="55782"/>
                    </a:cubicBezTo>
                    <a:cubicBezTo>
                      <a:pt x="4667966" y="3819"/>
                      <a:pt x="4823853" y="21140"/>
                      <a:pt x="4962420" y="90424"/>
                    </a:cubicBezTo>
                    <a:cubicBezTo>
                      <a:pt x="5135628" y="177028"/>
                      <a:pt x="5282856" y="315594"/>
                      <a:pt x="5412762" y="445501"/>
                    </a:cubicBezTo>
                    <a:cubicBezTo>
                      <a:pt x="5559989" y="592728"/>
                      <a:pt x="5689895" y="748615"/>
                      <a:pt x="5828462" y="904503"/>
                    </a:cubicBezTo>
                    <a:cubicBezTo>
                      <a:pt x="6044973" y="1138334"/>
                      <a:pt x="6313446" y="1432789"/>
                      <a:pt x="6651202" y="1441449"/>
                    </a:cubicBezTo>
                    <a:cubicBezTo>
                      <a:pt x="6659862" y="1441449"/>
                      <a:pt x="6668523" y="1424128"/>
                      <a:pt x="6651202" y="1424128"/>
                    </a:cubicBezTo>
                    <a:cubicBezTo>
                      <a:pt x="6313446" y="1415468"/>
                      <a:pt x="6044973" y="1129674"/>
                      <a:pt x="5837123" y="895842"/>
                    </a:cubicBezTo>
                    <a:cubicBezTo>
                      <a:pt x="5603291" y="644690"/>
                      <a:pt x="5386781" y="350236"/>
                      <a:pt x="5100987" y="151046"/>
                    </a:cubicBezTo>
                    <a:cubicBezTo>
                      <a:pt x="4997062" y="81763"/>
                      <a:pt x="4875816" y="21140"/>
                      <a:pt x="4745910" y="3819"/>
                    </a:cubicBezTo>
                    <a:cubicBezTo>
                      <a:pt x="4616003" y="-13501"/>
                      <a:pt x="4486097" y="29801"/>
                      <a:pt x="4373512" y="99084"/>
                    </a:cubicBezTo>
                    <a:cubicBezTo>
                      <a:pt x="4079057" y="263632"/>
                      <a:pt x="3862547" y="540765"/>
                      <a:pt x="3646036" y="783257"/>
                    </a:cubicBezTo>
                    <a:cubicBezTo>
                      <a:pt x="3524791" y="921824"/>
                      <a:pt x="3403545" y="1051730"/>
                      <a:pt x="3264978" y="1172976"/>
                    </a:cubicBezTo>
                    <a:cubicBezTo>
                      <a:pt x="3143732" y="1276901"/>
                      <a:pt x="3013826" y="1363505"/>
                      <a:pt x="2857938" y="1398147"/>
                    </a:cubicBezTo>
                    <a:cubicBezTo>
                      <a:pt x="2528842" y="1476091"/>
                      <a:pt x="2234388" y="1207618"/>
                      <a:pt x="2026538" y="991107"/>
                    </a:cubicBezTo>
                    <a:cubicBezTo>
                      <a:pt x="1775386" y="739955"/>
                      <a:pt x="1567536" y="445501"/>
                      <a:pt x="1290402" y="220330"/>
                    </a:cubicBezTo>
                    <a:cubicBezTo>
                      <a:pt x="1082552" y="47121"/>
                      <a:pt x="831400" y="-56804"/>
                      <a:pt x="562927" y="47121"/>
                    </a:cubicBezTo>
                    <a:cubicBezTo>
                      <a:pt x="407040" y="107744"/>
                      <a:pt x="277133" y="220330"/>
                      <a:pt x="155888" y="332915"/>
                    </a:cubicBezTo>
                    <a:cubicBezTo>
                      <a:pt x="103925" y="384878"/>
                      <a:pt x="51963" y="436840"/>
                      <a:pt x="0" y="488803"/>
                    </a:cubicBezTo>
                    <a:lnTo>
                      <a:pt x="0" y="514784"/>
                    </a:lnTo>
                    <a:cubicBezTo>
                      <a:pt x="95265" y="410859"/>
                      <a:pt x="199190" y="306934"/>
                      <a:pt x="311775" y="220330"/>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nvGrpSpPr>
              <p:cNvPr id="687" name="Graphic 1">
                <a:extLst>
                  <a:ext uri="{FF2B5EF4-FFF2-40B4-BE49-F238E27FC236}">
                    <a16:creationId xmlns="" xmlns:a16="http://schemas.microsoft.com/office/drawing/2014/main" id="{AE5D8DE4-3A02-41B0-9F8E-0D44538805DA}"/>
                  </a:ext>
                </a:extLst>
              </p:cNvPr>
              <p:cNvGrpSpPr/>
              <p:nvPr/>
            </p:nvGrpSpPr>
            <p:grpSpPr>
              <a:xfrm>
                <a:off x="-581182" y="3414894"/>
                <a:ext cx="121245" cy="852273"/>
                <a:chOff x="-581182" y="3414894"/>
                <a:chExt cx="121245" cy="852273"/>
              </a:xfrm>
              <a:grpFill/>
            </p:grpSpPr>
            <p:sp>
              <p:nvSpPr>
                <p:cNvPr id="778" name="Freeform: Shape 777">
                  <a:extLst>
                    <a:ext uri="{FF2B5EF4-FFF2-40B4-BE49-F238E27FC236}">
                      <a16:creationId xmlns="" xmlns:a16="http://schemas.microsoft.com/office/drawing/2014/main" id="{4112E9BE-9304-4084-BA8C-01C3EDBD13D3}"/>
                    </a:ext>
                  </a:extLst>
                </p:cNvPr>
                <p:cNvSpPr/>
                <p:nvPr/>
              </p:nvSpPr>
              <p:spPr>
                <a:xfrm>
                  <a:off x="-529219" y="3460065"/>
                  <a:ext cx="17320" cy="752631"/>
                </a:xfrm>
                <a:custGeom>
                  <a:avLst/>
                  <a:gdLst>
                    <a:gd name="connsiteX0" fmla="*/ 0 w 17320"/>
                    <a:gd name="connsiteY0" fmla="*/ 6495 h 752631"/>
                    <a:gd name="connsiteX1" fmla="*/ 0 w 17320"/>
                    <a:gd name="connsiteY1" fmla="*/ 742631 h 752631"/>
                    <a:gd name="connsiteX2" fmla="*/ 17321 w 17320"/>
                    <a:gd name="connsiteY2" fmla="*/ 742631 h 752631"/>
                    <a:gd name="connsiteX3" fmla="*/ 17321 w 17320"/>
                    <a:gd name="connsiteY3" fmla="*/ 6495 h 752631"/>
                    <a:gd name="connsiteX4" fmla="*/ 0 w 17320"/>
                    <a:gd name="connsiteY4" fmla="*/ 6495 h 752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20" h="752631">
                      <a:moveTo>
                        <a:pt x="0" y="6495"/>
                      </a:moveTo>
                      <a:cubicBezTo>
                        <a:pt x="0" y="248987"/>
                        <a:pt x="0" y="500139"/>
                        <a:pt x="0" y="742631"/>
                      </a:cubicBezTo>
                      <a:cubicBezTo>
                        <a:pt x="0" y="751291"/>
                        <a:pt x="17321" y="759952"/>
                        <a:pt x="17321" y="742631"/>
                      </a:cubicBezTo>
                      <a:cubicBezTo>
                        <a:pt x="17321" y="500139"/>
                        <a:pt x="17321" y="248987"/>
                        <a:pt x="17321" y="6495"/>
                      </a:cubicBezTo>
                      <a:cubicBezTo>
                        <a:pt x="17321" y="-2165"/>
                        <a:pt x="0" y="-2165"/>
                        <a:pt x="0" y="6495"/>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779" name="Freeform: Shape 778">
                  <a:extLst>
                    <a:ext uri="{FF2B5EF4-FFF2-40B4-BE49-F238E27FC236}">
                      <a16:creationId xmlns="" xmlns:a16="http://schemas.microsoft.com/office/drawing/2014/main" id="{89609954-973C-42EB-8373-F180736E3F52}"/>
                    </a:ext>
                  </a:extLst>
                </p:cNvPr>
                <p:cNvSpPr/>
                <p:nvPr/>
              </p:nvSpPr>
              <p:spPr>
                <a:xfrm>
                  <a:off x="-581182" y="4126440"/>
                  <a:ext cx="121245" cy="140727"/>
                </a:xfrm>
                <a:custGeom>
                  <a:avLst/>
                  <a:gdLst>
                    <a:gd name="connsiteX0" fmla="*/ 0 w 121245"/>
                    <a:gd name="connsiteY0" fmla="*/ 6972 h 140727"/>
                    <a:gd name="connsiteX1" fmla="*/ 60623 w 121245"/>
                    <a:gd name="connsiteY1" fmla="*/ 102237 h 140727"/>
                    <a:gd name="connsiteX2" fmla="*/ 121246 w 121245"/>
                    <a:gd name="connsiteY2" fmla="*/ 128218 h 140727"/>
                    <a:gd name="connsiteX3" fmla="*/ 60623 w 121245"/>
                    <a:gd name="connsiteY3" fmla="*/ 32953 h 140727"/>
                    <a:gd name="connsiteX4" fmla="*/ 0 w 121245"/>
                    <a:gd name="connsiteY4" fmla="*/ 6972 h 140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40727">
                      <a:moveTo>
                        <a:pt x="0" y="6972"/>
                      </a:moveTo>
                      <a:cubicBezTo>
                        <a:pt x="0" y="24293"/>
                        <a:pt x="25981" y="67595"/>
                        <a:pt x="60623" y="102237"/>
                      </a:cubicBezTo>
                      <a:cubicBezTo>
                        <a:pt x="95265" y="136878"/>
                        <a:pt x="121246" y="154199"/>
                        <a:pt x="121246" y="128218"/>
                      </a:cubicBezTo>
                      <a:cubicBezTo>
                        <a:pt x="121246" y="110897"/>
                        <a:pt x="95265" y="67595"/>
                        <a:pt x="60623" y="32953"/>
                      </a:cubicBezTo>
                      <a:cubicBezTo>
                        <a:pt x="25981" y="6972"/>
                        <a:pt x="0" y="-10349"/>
                        <a:pt x="0" y="6972"/>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780" name="Freeform: Shape 779">
                  <a:extLst>
                    <a:ext uri="{FF2B5EF4-FFF2-40B4-BE49-F238E27FC236}">
                      <a16:creationId xmlns="" xmlns:a16="http://schemas.microsoft.com/office/drawing/2014/main" id="{6B4A74A8-0454-4F7F-A8CE-60021A7E80F1}"/>
                    </a:ext>
                  </a:extLst>
                </p:cNvPr>
                <p:cNvSpPr/>
                <p:nvPr/>
              </p:nvSpPr>
              <p:spPr>
                <a:xfrm>
                  <a:off x="-581182" y="3414894"/>
                  <a:ext cx="121245" cy="145065"/>
                </a:xfrm>
                <a:custGeom>
                  <a:avLst/>
                  <a:gdLst>
                    <a:gd name="connsiteX0" fmla="*/ 60623 w 121245"/>
                    <a:gd name="connsiteY0" fmla="*/ 43005 h 145065"/>
                    <a:gd name="connsiteX1" fmla="*/ 0 w 121245"/>
                    <a:gd name="connsiteY1" fmla="*/ 138270 h 145065"/>
                    <a:gd name="connsiteX2" fmla="*/ 60623 w 121245"/>
                    <a:gd name="connsiteY2" fmla="*/ 103628 h 145065"/>
                    <a:gd name="connsiteX3" fmla="*/ 121246 w 121245"/>
                    <a:gd name="connsiteY3" fmla="*/ 8364 h 145065"/>
                    <a:gd name="connsiteX4" fmla="*/ 60623 w 121245"/>
                    <a:gd name="connsiteY4" fmla="*/ 43005 h 145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45065">
                      <a:moveTo>
                        <a:pt x="60623" y="43005"/>
                      </a:moveTo>
                      <a:cubicBezTo>
                        <a:pt x="25981" y="77647"/>
                        <a:pt x="0" y="120949"/>
                        <a:pt x="0" y="138270"/>
                      </a:cubicBezTo>
                      <a:cubicBezTo>
                        <a:pt x="0" y="155591"/>
                        <a:pt x="25981" y="138270"/>
                        <a:pt x="60623" y="103628"/>
                      </a:cubicBezTo>
                      <a:cubicBezTo>
                        <a:pt x="95265" y="68987"/>
                        <a:pt x="121246" y="34345"/>
                        <a:pt x="121246" y="8364"/>
                      </a:cubicBezTo>
                      <a:cubicBezTo>
                        <a:pt x="121246" y="-8957"/>
                        <a:pt x="95265" y="-297"/>
                        <a:pt x="60623" y="43005"/>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688" name="Graphic 1">
                <a:extLst>
                  <a:ext uri="{FF2B5EF4-FFF2-40B4-BE49-F238E27FC236}">
                    <a16:creationId xmlns="" xmlns:a16="http://schemas.microsoft.com/office/drawing/2014/main" id="{0876313F-F988-47A6-A98B-1EECDEAF60CE}"/>
                  </a:ext>
                </a:extLst>
              </p:cNvPr>
              <p:cNvGrpSpPr/>
              <p:nvPr/>
            </p:nvGrpSpPr>
            <p:grpSpPr>
              <a:xfrm>
                <a:off x="-295388" y="3182980"/>
                <a:ext cx="121245" cy="1320615"/>
                <a:chOff x="-295388" y="3182980"/>
                <a:chExt cx="121245" cy="1320615"/>
              </a:xfrm>
              <a:grpFill/>
            </p:grpSpPr>
            <p:sp>
              <p:nvSpPr>
                <p:cNvPr id="775" name="Freeform: Shape 774">
                  <a:extLst>
                    <a:ext uri="{FF2B5EF4-FFF2-40B4-BE49-F238E27FC236}">
                      <a16:creationId xmlns="" xmlns:a16="http://schemas.microsoft.com/office/drawing/2014/main" id="{5AF4ADF2-75EA-407C-8799-AE66F8AE94D0}"/>
                    </a:ext>
                  </a:extLst>
                </p:cNvPr>
                <p:cNvSpPr/>
                <p:nvPr/>
              </p:nvSpPr>
              <p:spPr>
                <a:xfrm>
                  <a:off x="-243425" y="3214068"/>
                  <a:ext cx="17320" cy="1249779"/>
                </a:xfrm>
                <a:custGeom>
                  <a:avLst/>
                  <a:gdLst>
                    <a:gd name="connsiteX0" fmla="*/ 0 w 17320"/>
                    <a:gd name="connsiteY0" fmla="*/ 10000 h 1249779"/>
                    <a:gd name="connsiteX1" fmla="*/ 0 w 17320"/>
                    <a:gd name="connsiteY1" fmla="*/ 1239780 h 1249779"/>
                    <a:gd name="connsiteX2" fmla="*/ 17321 w 17320"/>
                    <a:gd name="connsiteY2" fmla="*/ 1239780 h 1249779"/>
                    <a:gd name="connsiteX3" fmla="*/ 17321 w 17320"/>
                    <a:gd name="connsiteY3" fmla="*/ 10000 h 1249779"/>
                    <a:gd name="connsiteX4" fmla="*/ 0 w 17320"/>
                    <a:gd name="connsiteY4" fmla="*/ 10000 h 1249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20" h="1249779">
                      <a:moveTo>
                        <a:pt x="0" y="10000"/>
                      </a:moveTo>
                      <a:cubicBezTo>
                        <a:pt x="0" y="417040"/>
                        <a:pt x="0" y="824080"/>
                        <a:pt x="0" y="1239780"/>
                      </a:cubicBezTo>
                      <a:cubicBezTo>
                        <a:pt x="0" y="1248440"/>
                        <a:pt x="17321" y="1257101"/>
                        <a:pt x="17321" y="1239780"/>
                      </a:cubicBezTo>
                      <a:cubicBezTo>
                        <a:pt x="17321" y="832740"/>
                        <a:pt x="17321" y="425700"/>
                        <a:pt x="17321" y="10000"/>
                      </a:cubicBezTo>
                      <a:cubicBezTo>
                        <a:pt x="17321" y="1340"/>
                        <a:pt x="0" y="-7321"/>
                        <a:pt x="0" y="10000"/>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776" name="Freeform: Shape 775">
                  <a:extLst>
                    <a:ext uri="{FF2B5EF4-FFF2-40B4-BE49-F238E27FC236}">
                      <a16:creationId xmlns="" xmlns:a16="http://schemas.microsoft.com/office/drawing/2014/main" id="{351824BC-40EE-46D7-95A1-B169D2BBFB78}"/>
                    </a:ext>
                  </a:extLst>
                </p:cNvPr>
                <p:cNvSpPr/>
                <p:nvPr/>
              </p:nvSpPr>
              <p:spPr>
                <a:xfrm>
                  <a:off x="-295388" y="4372493"/>
                  <a:ext cx="121245" cy="131103"/>
                </a:xfrm>
                <a:custGeom>
                  <a:avLst/>
                  <a:gdLst>
                    <a:gd name="connsiteX0" fmla="*/ 60623 w 121245"/>
                    <a:gd name="connsiteY0" fmla="*/ 12072 h 131103"/>
                    <a:gd name="connsiteX1" fmla="*/ 0 w 121245"/>
                    <a:gd name="connsiteY1" fmla="*/ 20732 h 131103"/>
                    <a:gd name="connsiteX2" fmla="*/ 60623 w 121245"/>
                    <a:gd name="connsiteY2" fmla="*/ 115997 h 131103"/>
                    <a:gd name="connsiteX3" fmla="*/ 121246 w 121245"/>
                    <a:gd name="connsiteY3" fmla="*/ 98676 h 131103"/>
                    <a:gd name="connsiteX4" fmla="*/ 60623 w 121245"/>
                    <a:gd name="connsiteY4" fmla="*/ 12072 h 131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31103">
                      <a:moveTo>
                        <a:pt x="60623" y="12072"/>
                      </a:moveTo>
                      <a:cubicBezTo>
                        <a:pt x="25981" y="-5249"/>
                        <a:pt x="0" y="-5249"/>
                        <a:pt x="0" y="20732"/>
                      </a:cubicBezTo>
                      <a:cubicBezTo>
                        <a:pt x="0" y="46713"/>
                        <a:pt x="25981" y="90015"/>
                        <a:pt x="60623" y="115997"/>
                      </a:cubicBezTo>
                      <a:cubicBezTo>
                        <a:pt x="95265" y="141978"/>
                        <a:pt x="121246" y="133317"/>
                        <a:pt x="121246" y="98676"/>
                      </a:cubicBezTo>
                      <a:cubicBezTo>
                        <a:pt x="121246" y="64034"/>
                        <a:pt x="95265" y="29393"/>
                        <a:pt x="60623" y="12072"/>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777" name="Freeform: Shape 776">
                  <a:extLst>
                    <a:ext uri="{FF2B5EF4-FFF2-40B4-BE49-F238E27FC236}">
                      <a16:creationId xmlns="" xmlns:a16="http://schemas.microsoft.com/office/drawing/2014/main" id="{7F2AE41C-E86B-45E3-A101-3318BCA50D5E}"/>
                    </a:ext>
                  </a:extLst>
                </p:cNvPr>
                <p:cNvSpPr/>
                <p:nvPr/>
              </p:nvSpPr>
              <p:spPr>
                <a:xfrm>
                  <a:off x="-295388" y="3182980"/>
                  <a:ext cx="121245" cy="134719"/>
                </a:xfrm>
                <a:custGeom>
                  <a:avLst/>
                  <a:gdLst>
                    <a:gd name="connsiteX0" fmla="*/ 60623 w 121245"/>
                    <a:gd name="connsiteY0" fmla="*/ 15107 h 134719"/>
                    <a:gd name="connsiteX1" fmla="*/ 0 w 121245"/>
                    <a:gd name="connsiteY1" fmla="*/ 110371 h 134719"/>
                    <a:gd name="connsiteX2" fmla="*/ 60623 w 121245"/>
                    <a:gd name="connsiteY2" fmla="*/ 119032 h 134719"/>
                    <a:gd name="connsiteX3" fmla="*/ 121246 w 121245"/>
                    <a:gd name="connsiteY3" fmla="*/ 32427 h 134719"/>
                    <a:gd name="connsiteX4" fmla="*/ 60623 w 121245"/>
                    <a:gd name="connsiteY4" fmla="*/ 15107 h 134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34719">
                      <a:moveTo>
                        <a:pt x="60623" y="15107"/>
                      </a:moveTo>
                      <a:cubicBezTo>
                        <a:pt x="25981" y="41088"/>
                        <a:pt x="0" y="84390"/>
                        <a:pt x="0" y="110371"/>
                      </a:cubicBezTo>
                      <a:cubicBezTo>
                        <a:pt x="0" y="136352"/>
                        <a:pt x="25981" y="145013"/>
                        <a:pt x="60623" y="119032"/>
                      </a:cubicBezTo>
                      <a:cubicBezTo>
                        <a:pt x="95265" y="101711"/>
                        <a:pt x="121246" y="58409"/>
                        <a:pt x="121246" y="32427"/>
                      </a:cubicBezTo>
                      <a:cubicBezTo>
                        <a:pt x="121246" y="-2214"/>
                        <a:pt x="95265" y="-10875"/>
                        <a:pt x="60623" y="15107"/>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689" name="Graphic 1">
                <a:extLst>
                  <a:ext uri="{FF2B5EF4-FFF2-40B4-BE49-F238E27FC236}">
                    <a16:creationId xmlns="" xmlns:a16="http://schemas.microsoft.com/office/drawing/2014/main" id="{32861975-1FA2-4562-95C8-AA4B934933ED}"/>
                  </a:ext>
                </a:extLst>
              </p:cNvPr>
              <p:cNvGrpSpPr/>
              <p:nvPr/>
            </p:nvGrpSpPr>
            <p:grpSpPr>
              <a:xfrm>
                <a:off x="-934" y="3075495"/>
                <a:ext cx="121245" cy="1534240"/>
                <a:chOff x="-934" y="3075495"/>
                <a:chExt cx="121245" cy="1534240"/>
              </a:xfrm>
              <a:grpFill/>
            </p:grpSpPr>
            <p:sp>
              <p:nvSpPr>
                <p:cNvPr id="772" name="Freeform: Shape 771">
                  <a:extLst>
                    <a:ext uri="{FF2B5EF4-FFF2-40B4-BE49-F238E27FC236}">
                      <a16:creationId xmlns="" xmlns:a16="http://schemas.microsoft.com/office/drawing/2014/main" id="{E7D62CC3-F363-4261-A2F3-AF91641444BF}"/>
                    </a:ext>
                  </a:extLst>
                </p:cNvPr>
                <p:cNvSpPr/>
                <p:nvPr/>
              </p:nvSpPr>
              <p:spPr>
                <a:xfrm>
                  <a:off x="51028" y="3098492"/>
                  <a:ext cx="17320" cy="1477941"/>
                </a:xfrm>
                <a:custGeom>
                  <a:avLst/>
                  <a:gdLst>
                    <a:gd name="connsiteX0" fmla="*/ 0 w 17320"/>
                    <a:gd name="connsiteY0" fmla="*/ 12991 h 1477941"/>
                    <a:gd name="connsiteX1" fmla="*/ 0 w 17320"/>
                    <a:gd name="connsiteY1" fmla="*/ 1467941 h 1477941"/>
                    <a:gd name="connsiteX2" fmla="*/ 17321 w 17320"/>
                    <a:gd name="connsiteY2" fmla="*/ 1467941 h 1477941"/>
                    <a:gd name="connsiteX3" fmla="*/ 17321 w 17320"/>
                    <a:gd name="connsiteY3" fmla="*/ 12991 h 1477941"/>
                    <a:gd name="connsiteX4" fmla="*/ 0 w 17320"/>
                    <a:gd name="connsiteY4" fmla="*/ 12991 h 1477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20" h="1477941">
                      <a:moveTo>
                        <a:pt x="0" y="12991"/>
                      </a:moveTo>
                      <a:cubicBezTo>
                        <a:pt x="0" y="497974"/>
                        <a:pt x="0" y="982958"/>
                        <a:pt x="0" y="1467941"/>
                      </a:cubicBezTo>
                      <a:cubicBezTo>
                        <a:pt x="0" y="1476602"/>
                        <a:pt x="17321" y="1485262"/>
                        <a:pt x="17321" y="1467941"/>
                      </a:cubicBezTo>
                      <a:cubicBezTo>
                        <a:pt x="17321" y="982958"/>
                        <a:pt x="17321" y="497974"/>
                        <a:pt x="17321" y="12991"/>
                      </a:cubicBezTo>
                      <a:cubicBezTo>
                        <a:pt x="17321" y="-4330"/>
                        <a:pt x="0" y="-4330"/>
                        <a:pt x="0" y="12991"/>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773" name="Freeform: Shape 772">
                  <a:extLst>
                    <a:ext uri="{FF2B5EF4-FFF2-40B4-BE49-F238E27FC236}">
                      <a16:creationId xmlns="" xmlns:a16="http://schemas.microsoft.com/office/drawing/2014/main" id="{7CF8BE7B-646C-4CE7-8DCC-0B2DA8BA276D}"/>
                    </a:ext>
                  </a:extLst>
                </p:cNvPr>
                <p:cNvSpPr/>
                <p:nvPr/>
              </p:nvSpPr>
              <p:spPr>
                <a:xfrm>
                  <a:off x="-934" y="4479829"/>
                  <a:ext cx="121245" cy="129906"/>
                </a:xfrm>
                <a:custGeom>
                  <a:avLst/>
                  <a:gdLst>
                    <a:gd name="connsiteX0" fmla="*/ 60623 w 121245"/>
                    <a:gd name="connsiteY0" fmla="*/ 0 h 129906"/>
                    <a:gd name="connsiteX1" fmla="*/ 0 w 121245"/>
                    <a:gd name="connsiteY1" fmla="*/ 51963 h 129906"/>
                    <a:gd name="connsiteX2" fmla="*/ 60623 w 121245"/>
                    <a:gd name="connsiteY2" fmla="*/ 129906 h 129906"/>
                    <a:gd name="connsiteX3" fmla="*/ 121246 w 121245"/>
                    <a:gd name="connsiteY3" fmla="*/ 69283 h 129906"/>
                    <a:gd name="connsiteX4" fmla="*/ 60623 w 121245"/>
                    <a:gd name="connsiteY4" fmla="*/ 0 h 129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29906">
                      <a:moveTo>
                        <a:pt x="60623" y="0"/>
                      </a:moveTo>
                      <a:cubicBezTo>
                        <a:pt x="25981" y="0"/>
                        <a:pt x="0" y="17321"/>
                        <a:pt x="0" y="51963"/>
                      </a:cubicBezTo>
                      <a:cubicBezTo>
                        <a:pt x="0" y="86604"/>
                        <a:pt x="25981" y="121246"/>
                        <a:pt x="60623" y="129906"/>
                      </a:cubicBezTo>
                      <a:cubicBezTo>
                        <a:pt x="95265" y="129906"/>
                        <a:pt x="121246" y="103925"/>
                        <a:pt x="121246" y="69283"/>
                      </a:cubicBezTo>
                      <a:cubicBezTo>
                        <a:pt x="121246" y="34642"/>
                        <a:pt x="95265" y="8660"/>
                        <a:pt x="60623" y="0"/>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774" name="Freeform: Shape 773">
                  <a:extLst>
                    <a:ext uri="{FF2B5EF4-FFF2-40B4-BE49-F238E27FC236}">
                      <a16:creationId xmlns="" xmlns:a16="http://schemas.microsoft.com/office/drawing/2014/main" id="{7A30FA30-4F72-4D29-BC26-BC1BE489909C}"/>
                    </a:ext>
                  </a:extLst>
                </p:cNvPr>
                <p:cNvSpPr/>
                <p:nvPr/>
              </p:nvSpPr>
              <p:spPr>
                <a:xfrm>
                  <a:off x="-934" y="3075495"/>
                  <a:ext cx="121245" cy="131252"/>
                </a:xfrm>
                <a:custGeom>
                  <a:avLst/>
                  <a:gdLst>
                    <a:gd name="connsiteX0" fmla="*/ 60623 w 121245"/>
                    <a:gd name="connsiteY0" fmla="*/ 1346 h 131252"/>
                    <a:gd name="connsiteX1" fmla="*/ 0 w 121245"/>
                    <a:gd name="connsiteY1" fmla="*/ 79290 h 131252"/>
                    <a:gd name="connsiteX2" fmla="*/ 60623 w 121245"/>
                    <a:gd name="connsiteY2" fmla="*/ 131252 h 131252"/>
                    <a:gd name="connsiteX3" fmla="*/ 121246 w 121245"/>
                    <a:gd name="connsiteY3" fmla="*/ 61969 h 131252"/>
                    <a:gd name="connsiteX4" fmla="*/ 60623 w 121245"/>
                    <a:gd name="connsiteY4" fmla="*/ 1346 h 131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31252">
                      <a:moveTo>
                        <a:pt x="60623" y="1346"/>
                      </a:moveTo>
                      <a:cubicBezTo>
                        <a:pt x="25981" y="10006"/>
                        <a:pt x="0" y="44648"/>
                        <a:pt x="0" y="79290"/>
                      </a:cubicBezTo>
                      <a:cubicBezTo>
                        <a:pt x="0" y="113931"/>
                        <a:pt x="25981" y="131252"/>
                        <a:pt x="60623" y="131252"/>
                      </a:cubicBezTo>
                      <a:cubicBezTo>
                        <a:pt x="95265" y="122592"/>
                        <a:pt x="121246" y="96611"/>
                        <a:pt x="121246" y="61969"/>
                      </a:cubicBezTo>
                      <a:cubicBezTo>
                        <a:pt x="121246" y="27327"/>
                        <a:pt x="95265" y="-7314"/>
                        <a:pt x="60623" y="1346"/>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690" name="Graphic 1">
                <a:extLst>
                  <a:ext uri="{FF2B5EF4-FFF2-40B4-BE49-F238E27FC236}">
                    <a16:creationId xmlns="" xmlns:a16="http://schemas.microsoft.com/office/drawing/2014/main" id="{97A8A0D1-9739-41CD-A1A4-FE0D69DFE76C}"/>
                  </a:ext>
                </a:extLst>
              </p:cNvPr>
              <p:cNvGrpSpPr/>
              <p:nvPr/>
            </p:nvGrpSpPr>
            <p:grpSpPr>
              <a:xfrm>
                <a:off x="284859" y="3114535"/>
                <a:ext cx="121245" cy="1450032"/>
                <a:chOff x="284859" y="3114535"/>
                <a:chExt cx="121245" cy="1450032"/>
              </a:xfrm>
              <a:grpFill/>
            </p:grpSpPr>
            <p:sp>
              <p:nvSpPr>
                <p:cNvPr id="769" name="Freeform: Shape 768">
                  <a:extLst>
                    <a:ext uri="{FF2B5EF4-FFF2-40B4-BE49-F238E27FC236}">
                      <a16:creationId xmlns="" xmlns:a16="http://schemas.microsoft.com/office/drawing/2014/main" id="{64C3702E-6C08-4355-8AF7-774E4D044EE5}"/>
                    </a:ext>
                  </a:extLst>
                </p:cNvPr>
                <p:cNvSpPr/>
                <p:nvPr/>
              </p:nvSpPr>
              <p:spPr>
                <a:xfrm>
                  <a:off x="336822" y="3139629"/>
                  <a:ext cx="17320" cy="1393502"/>
                </a:xfrm>
                <a:custGeom>
                  <a:avLst/>
                  <a:gdLst>
                    <a:gd name="connsiteX0" fmla="*/ 0 w 17320"/>
                    <a:gd name="connsiteY0" fmla="*/ 6495 h 1393502"/>
                    <a:gd name="connsiteX1" fmla="*/ 0 w 17320"/>
                    <a:gd name="connsiteY1" fmla="*/ 1383502 h 1393502"/>
                    <a:gd name="connsiteX2" fmla="*/ 17321 w 17320"/>
                    <a:gd name="connsiteY2" fmla="*/ 1383502 h 1393502"/>
                    <a:gd name="connsiteX3" fmla="*/ 17321 w 17320"/>
                    <a:gd name="connsiteY3" fmla="*/ 6495 h 1393502"/>
                    <a:gd name="connsiteX4" fmla="*/ 0 w 17320"/>
                    <a:gd name="connsiteY4" fmla="*/ 6495 h 1393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20" h="1393502">
                      <a:moveTo>
                        <a:pt x="0" y="6495"/>
                      </a:moveTo>
                      <a:cubicBezTo>
                        <a:pt x="0" y="465498"/>
                        <a:pt x="0" y="924500"/>
                        <a:pt x="0" y="1383502"/>
                      </a:cubicBezTo>
                      <a:cubicBezTo>
                        <a:pt x="0" y="1392162"/>
                        <a:pt x="17321" y="1400823"/>
                        <a:pt x="17321" y="1383502"/>
                      </a:cubicBezTo>
                      <a:cubicBezTo>
                        <a:pt x="17321" y="924500"/>
                        <a:pt x="17321" y="465498"/>
                        <a:pt x="17321" y="6495"/>
                      </a:cubicBezTo>
                      <a:cubicBezTo>
                        <a:pt x="17321" y="-2165"/>
                        <a:pt x="0" y="-2165"/>
                        <a:pt x="0" y="6495"/>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770" name="Freeform: Shape 769">
                  <a:extLst>
                    <a:ext uri="{FF2B5EF4-FFF2-40B4-BE49-F238E27FC236}">
                      <a16:creationId xmlns="" xmlns:a16="http://schemas.microsoft.com/office/drawing/2014/main" id="{825BD35B-E281-4843-8C83-61D017EE93F1}"/>
                    </a:ext>
                  </a:extLst>
                </p:cNvPr>
                <p:cNvSpPr/>
                <p:nvPr/>
              </p:nvSpPr>
              <p:spPr>
                <a:xfrm>
                  <a:off x="284859" y="4441940"/>
                  <a:ext cx="121245" cy="122628"/>
                </a:xfrm>
                <a:custGeom>
                  <a:avLst/>
                  <a:gdLst>
                    <a:gd name="connsiteX0" fmla="*/ 60623 w 121245"/>
                    <a:gd name="connsiteY0" fmla="*/ 3248 h 122628"/>
                    <a:gd name="connsiteX1" fmla="*/ 0 w 121245"/>
                    <a:gd name="connsiteY1" fmla="*/ 81191 h 122628"/>
                    <a:gd name="connsiteX2" fmla="*/ 60623 w 121245"/>
                    <a:gd name="connsiteY2" fmla="*/ 115833 h 122628"/>
                    <a:gd name="connsiteX3" fmla="*/ 121246 w 121245"/>
                    <a:gd name="connsiteY3" fmla="*/ 29229 h 122628"/>
                    <a:gd name="connsiteX4" fmla="*/ 60623 w 121245"/>
                    <a:gd name="connsiteY4" fmla="*/ 3248 h 122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22628">
                      <a:moveTo>
                        <a:pt x="60623" y="3248"/>
                      </a:moveTo>
                      <a:cubicBezTo>
                        <a:pt x="25981" y="11908"/>
                        <a:pt x="0" y="46550"/>
                        <a:pt x="0" y="81191"/>
                      </a:cubicBezTo>
                      <a:cubicBezTo>
                        <a:pt x="0" y="115833"/>
                        <a:pt x="25981" y="133154"/>
                        <a:pt x="60623" y="115833"/>
                      </a:cubicBezTo>
                      <a:cubicBezTo>
                        <a:pt x="95265" y="98512"/>
                        <a:pt x="121246" y="63871"/>
                        <a:pt x="121246" y="29229"/>
                      </a:cubicBezTo>
                      <a:cubicBezTo>
                        <a:pt x="121246" y="3248"/>
                        <a:pt x="95265" y="-5413"/>
                        <a:pt x="60623" y="3248"/>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771" name="Freeform: Shape 770">
                  <a:extLst>
                    <a:ext uri="{FF2B5EF4-FFF2-40B4-BE49-F238E27FC236}">
                      <a16:creationId xmlns="" xmlns:a16="http://schemas.microsoft.com/office/drawing/2014/main" id="{7B5764A3-DD67-4EA1-9BE0-0B55AA154424}"/>
                    </a:ext>
                  </a:extLst>
                </p:cNvPr>
                <p:cNvSpPr/>
                <p:nvPr/>
              </p:nvSpPr>
              <p:spPr>
                <a:xfrm>
                  <a:off x="284859" y="3114535"/>
                  <a:ext cx="121245" cy="121317"/>
                </a:xfrm>
                <a:custGeom>
                  <a:avLst/>
                  <a:gdLst>
                    <a:gd name="connsiteX0" fmla="*/ 60623 w 121245"/>
                    <a:gd name="connsiteY0" fmla="*/ 5608 h 121317"/>
                    <a:gd name="connsiteX1" fmla="*/ 0 w 121245"/>
                    <a:gd name="connsiteY1" fmla="*/ 40250 h 121317"/>
                    <a:gd name="connsiteX2" fmla="*/ 60623 w 121245"/>
                    <a:gd name="connsiteY2" fmla="*/ 118194 h 121317"/>
                    <a:gd name="connsiteX3" fmla="*/ 121246 w 121245"/>
                    <a:gd name="connsiteY3" fmla="*/ 83552 h 121317"/>
                    <a:gd name="connsiteX4" fmla="*/ 60623 w 121245"/>
                    <a:gd name="connsiteY4" fmla="*/ 5608 h 121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21317">
                      <a:moveTo>
                        <a:pt x="60623" y="5608"/>
                      </a:moveTo>
                      <a:cubicBezTo>
                        <a:pt x="25981" y="-11713"/>
                        <a:pt x="0" y="14269"/>
                        <a:pt x="0" y="40250"/>
                      </a:cubicBezTo>
                      <a:cubicBezTo>
                        <a:pt x="0" y="74892"/>
                        <a:pt x="25981" y="109533"/>
                        <a:pt x="60623" y="118194"/>
                      </a:cubicBezTo>
                      <a:cubicBezTo>
                        <a:pt x="95265" y="126854"/>
                        <a:pt x="121246" y="118194"/>
                        <a:pt x="121246" y="83552"/>
                      </a:cubicBezTo>
                      <a:cubicBezTo>
                        <a:pt x="121246" y="57571"/>
                        <a:pt x="95265" y="22929"/>
                        <a:pt x="60623" y="5608"/>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691" name="Graphic 1">
                <a:extLst>
                  <a:ext uri="{FF2B5EF4-FFF2-40B4-BE49-F238E27FC236}">
                    <a16:creationId xmlns="" xmlns:a16="http://schemas.microsoft.com/office/drawing/2014/main" id="{32DEE35E-D956-4DDF-9F62-B903BDE099A6}"/>
                  </a:ext>
                </a:extLst>
              </p:cNvPr>
              <p:cNvGrpSpPr/>
              <p:nvPr/>
            </p:nvGrpSpPr>
            <p:grpSpPr>
              <a:xfrm>
                <a:off x="570653" y="3292153"/>
                <a:ext cx="122591" cy="1102271"/>
                <a:chOff x="570653" y="3292153"/>
                <a:chExt cx="122591" cy="1102271"/>
              </a:xfrm>
              <a:grpFill/>
            </p:grpSpPr>
            <p:sp>
              <p:nvSpPr>
                <p:cNvPr id="766" name="Freeform: Shape 765">
                  <a:extLst>
                    <a:ext uri="{FF2B5EF4-FFF2-40B4-BE49-F238E27FC236}">
                      <a16:creationId xmlns="" xmlns:a16="http://schemas.microsoft.com/office/drawing/2014/main" id="{8A492B35-29D1-43ED-ABDC-CB9D9CE902FE}"/>
                    </a:ext>
                  </a:extLst>
                </p:cNvPr>
                <p:cNvSpPr/>
                <p:nvPr/>
              </p:nvSpPr>
              <p:spPr>
                <a:xfrm>
                  <a:off x="622615" y="3326654"/>
                  <a:ext cx="17320" cy="1024609"/>
                </a:xfrm>
                <a:custGeom>
                  <a:avLst/>
                  <a:gdLst>
                    <a:gd name="connsiteX0" fmla="*/ 0 w 17320"/>
                    <a:gd name="connsiteY0" fmla="*/ 10000 h 1024609"/>
                    <a:gd name="connsiteX1" fmla="*/ 0 w 17320"/>
                    <a:gd name="connsiteY1" fmla="*/ 1014609 h 1024609"/>
                    <a:gd name="connsiteX2" fmla="*/ 17321 w 17320"/>
                    <a:gd name="connsiteY2" fmla="*/ 1014609 h 1024609"/>
                    <a:gd name="connsiteX3" fmla="*/ 17321 w 17320"/>
                    <a:gd name="connsiteY3" fmla="*/ 10000 h 1024609"/>
                    <a:gd name="connsiteX4" fmla="*/ 0 w 17320"/>
                    <a:gd name="connsiteY4" fmla="*/ 10000 h 10246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20" h="1024609">
                      <a:moveTo>
                        <a:pt x="0" y="10000"/>
                      </a:moveTo>
                      <a:cubicBezTo>
                        <a:pt x="0" y="347756"/>
                        <a:pt x="0" y="676853"/>
                        <a:pt x="0" y="1014609"/>
                      </a:cubicBezTo>
                      <a:cubicBezTo>
                        <a:pt x="0" y="1023269"/>
                        <a:pt x="17321" y="1031930"/>
                        <a:pt x="17321" y="1014609"/>
                      </a:cubicBezTo>
                      <a:cubicBezTo>
                        <a:pt x="17321" y="676853"/>
                        <a:pt x="17321" y="347756"/>
                        <a:pt x="17321" y="10000"/>
                      </a:cubicBezTo>
                      <a:cubicBezTo>
                        <a:pt x="17321" y="1340"/>
                        <a:pt x="0" y="-7321"/>
                        <a:pt x="0" y="10000"/>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767" name="Freeform: Shape 766">
                  <a:extLst>
                    <a:ext uri="{FF2B5EF4-FFF2-40B4-BE49-F238E27FC236}">
                      <a16:creationId xmlns="" xmlns:a16="http://schemas.microsoft.com/office/drawing/2014/main" id="{8C489E2D-F84F-4743-800E-DBB336EA80B9}"/>
                    </a:ext>
                  </a:extLst>
                </p:cNvPr>
                <p:cNvSpPr/>
                <p:nvPr/>
              </p:nvSpPr>
              <p:spPr>
                <a:xfrm>
                  <a:off x="570653" y="4259907"/>
                  <a:ext cx="122591" cy="134516"/>
                </a:xfrm>
                <a:custGeom>
                  <a:avLst/>
                  <a:gdLst>
                    <a:gd name="connsiteX0" fmla="*/ 60623 w 122591"/>
                    <a:gd name="connsiteY0" fmla="*/ 20732 h 134516"/>
                    <a:gd name="connsiteX1" fmla="*/ 0 w 122591"/>
                    <a:gd name="connsiteY1" fmla="*/ 115997 h 134516"/>
                    <a:gd name="connsiteX2" fmla="*/ 60623 w 122591"/>
                    <a:gd name="connsiteY2" fmla="*/ 107336 h 134516"/>
                    <a:gd name="connsiteX3" fmla="*/ 121246 w 122591"/>
                    <a:gd name="connsiteY3" fmla="*/ 12072 h 134516"/>
                    <a:gd name="connsiteX4" fmla="*/ 60623 w 122591"/>
                    <a:gd name="connsiteY4" fmla="*/ 20732 h 134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91" h="134516">
                      <a:moveTo>
                        <a:pt x="60623" y="20732"/>
                      </a:moveTo>
                      <a:cubicBezTo>
                        <a:pt x="25981" y="46713"/>
                        <a:pt x="0" y="90015"/>
                        <a:pt x="0" y="115997"/>
                      </a:cubicBezTo>
                      <a:cubicBezTo>
                        <a:pt x="0" y="141978"/>
                        <a:pt x="25981" y="141978"/>
                        <a:pt x="60623" y="107336"/>
                      </a:cubicBezTo>
                      <a:cubicBezTo>
                        <a:pt x="95265" y="72694"/>
                        <a:pt x="121246" y="29392"/>
                        <a:pt x="121246" y="12072"/>
                      </a:cubicBezTo>
                      <a:cubicBezTo>
                        <a:pt x="129906" y="-5249"/>
                        <a:pt x="95265" y="-5249"/>
                        <a:pt x="60623" y="20732"/>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768" name="Freeform: Shape 767">
                  <a:extLst>
                    <a:ext uri="{FF2B5EF4-FFF2-40B4-BE49-F238E27FC236}">
                      <a16:creationId xmlns="" xmlns:a16="http://schemas.microsoft.com/office/drawing/2014/main" id="{67496373-DA45-4151-B59F-8E104A4991F7}"/>
                    </a:ext>
                  </a:extLst>
                </p:cNvPr>
                <p:cNvSpPr/>
                <p:nvPr/>
              </p:nvSpPr>
              <p:spPr>
                <a:xfrm>
                  <a:off x="570653" y="3292153"/>
                  <a:ext cx="121245" cy="138132"/>
                </a:xfrm>
                <a:custGeom>
                  <a:avLst/>
                  <a:gdLst>
                    <a:gd name="connsiteX0" fmla="*/ 0 w 121245"/>
                    <a:gd name="connsiteY0" fmla="*/ 18520 h 138132"/>
                    <a:gd name="connsiteX1" fmla="*/ 60623 w 121245"/>
                    <a:gd name="connsiteY1" fmla="*/ 113784 h 138132"/>
                    <a:gd name="connsiteX2" fmla="*/ 121246 w 121245"/>
                    <a:gd name="connsiteY2" fmla="*/ 122445 h 138132"/>
                    <a:gd name="connsiteX3" fmla="*/ 60623 w 121245"/>
                    <a:gd name="connsiteY3" fmla="*/ 27180 h 138132"/>
                    <a:gd name="connsiteX4" fmla="*/ 0 w 121245"/>
                    <a:gd name="connsiteY4" fmla="*/ 18520 h 1381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38132">
                      <a:moveTo>
                        <a:pt x="0" y="18520"/>
                      </a:moveTo>
                      <a:cubicBezTo>
                        <a:pt x="0" y="44501"/>
                        <a:pt x="25981" y="87803"/>
                        <a:pt x="60623" y="113784"/>
                      </a:cubicBezTo>
                      <a:cubicBezTo>
                        <a:pt x="95265" y="139766"/>
                        <a:pt x="121246" y="148426"/>
                        <a:pt x="121246" y="122445"/>
                      </a:cubicBezTo>
                      <a:cubicBezTo>
                        <a:pt x="121246" y="105124"/>
                        <a:pt x="95265" y="53161"/>
                        <a:pt x="60623" y="27180"/>
                      </a:cubicBezTo>
                      <a:cubicBezTo>
                        <a:pt x="25981" y="-7461"/>
                        <a:pt x="0" y="-7461"/>
                        <a:pt x="0" y="18520"/>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692" name="Graphic 1">
                <a:extLst>
                  <a:ext uri="{FF2B5EF4-FFF2-40B4-BE49-F238E27FC236}">
                    <a16:creationId xmlns="" xmlns:a16="http://schemas.microsoft.com/office/drawing/2014/main" id="{63B16C45-6118-4A5D-B441-138C4440789A}"/>
                  </a:ext>
                </a:extLst>
              </p:cNvPr>
              <p:cNvGrpSpPr/>
              <p:nvPr/>
            </p:nvGrpSpPr>
            <p:grpSpPr>
              <a:xfrm>
                <a:off x="865107" y="3568320"/>
                <a:ext cx="121245" cy="553196"/>
                <a:chOff x="865107" y="3568320"/>
                <a:chExt cx="121245" cy="553196"/>
              </a:xfrm>
              <a:grpFill/>
            </p:grpSpPr>
            <p:sp>
              <p:nvSpPr>
                <p:cNvPr id="763" name="Freeform: Shape 762">
                  <a:extLst>
                    <a:ext uri="{FF2B5EF4-FFF2-40B4-BE49-F238E27FC236}">
                      <a16:creationId xmlns="" xmlns:a16="http://schemas.microsoft.com/office/drawing/2014/main" id="{37CCDCC7-7CB9-4BC7-8DE4-BE58DABB1018}"/>
                    </a:ext>
                  </a:extLst>
                </p:cNvPr>
                <p:cNvSpPr/>
                <p:nvPr/>
              </p:nvSpPr>
              <p:spPr>
                <a:xfrm>
                  <a:off x="917070" y="3621108"/>
                  <a:ext cx="17320" cy="444360"/>
                </a:xfrm>
                <a:custGeom>
                  <a:avLst/>
                  <a:gdLst>
                    <a:gd name="connsiteX0" fmla="*/ 0 w 17320"/>
                    <a:gd name="connsiteY0" fmla="*/ 10000 h 444360"/>
                    <a:gd name="connsiteX1" fmla="*/ 0 w 17320"/>
                    <a:gd name="connsiteY1" fmla="*/ 434361 h 444360"/>
                    <a:gd name="connsiteX2" fmla="*/ 17321 w 17320"/>
                    <a:gd name="connsiteY2" fmla="*/ 434361 h 444360"/>
                    <a:gd name="connsiteX3" fmla="*/ 17321 w 17320"/>
                    <a:gd name="connsiteY3" fmla="*/ 10000 h 444360"/>
                    <a:gd name="connsiteX4" fmla="*/ 0 w 17320"/>
                    <a:gd name="connsiteY4" fmla="*/ 10000 h 44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20" h="444360">
                      <a:moveTo>
                        <a:pt x="0" y="10000"/>
                      </a:moveTo>
                      <a:cubicBezTo>
                        <a:pt x="0" y="148567"/>
                        <a:pt x="0" y="287134"/>
                        <a:pt x="0" y="434361"/>
                      </a:cubicBezTo>
                      <a:cubicBezTo>
                        <a:pt x="0" y="443021"/>
                        <a:pt x="17321" y="451682"/>
                        <a:pt x="17321" y="434361"/>
                      </a:cubicBezTo>
                      <a:cubicBezTo>
                        <a:pt x="17321" y="295794"/>
                        <a:pt x="17321" y="157227"/>
                        <a:pt x="17321" y="10000"/>
                      </a:cubicBezTo>
                      <a:cubicBezTo>
                        <a:pt x="17321" y="1340"/>
                        <a:pt x="0" y="-7321"/>
                        <a:pt x="0" y="10000"/>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764" name="Freeform: Shape 763">
                  <a:extLst>
                    <a:ext uri="{FF2B5EF4-FFF2-40B4-BE49-F238E27FC236}">
                      <a16:creationId xmlns="" xmlns:a16="http://schemas.microsoft.com/office/drawing/2014/main" id="{FD9EAD9A-A52A-4237-8F1B-262D08B42B9C}"/>
                    </a:ext>
                  </a:extLst>
                </p:cNvPr>
                <p:cNvSpPr/>
                <p:nvPr/>
              </p:nvSpPr>
              <p:spPr>
                <a:xfrm>
                  <a:off x="865107" y="3975846"/>
                  <a:ext cx="121245" cy="145670"/>
                </a:xfrm>
                <a:custGeom>
                  <a:avLst/>
                  <a:gdLst>
                    <a:gd name="connsiteX0" fmla="*/ 0 w 121245"/>
                    <a:gd name="connsiteY0" fmla="*/ 140245 h 145670"/>
                    <a:gd name="connsiteX1" fmla="*/ 60623 w 121245"/>
                    <a:gd name="connsiteY1" fmla="*/ 88283 h 145670"/>
                    <a:gd name="connsiteX2" fmla="*/ 121246 w 121245"/>
                    <a:gd name="connsiteY2" fmla="*/ 1678 h 145670"/>
                    <a:gd name="connsiteX3" fmla="*/ 60623 w 121245"/>
                    <a:gd name="connsiteY3" fmla="*/ 53641 h 145670"/>
                    <a:gd name="connsiteX4" fmla="*/ 0 w 121245"/>
                    <a:gd name="connsiteY4" fmla="*/ 140245 h 145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45670">
                      <a:moveTo>
                        <a:pt x="0" y="140245"/>
                      </a:moveTo>
                      <a:cubicBezTo>
                        <a:pt x="0" y="157566"/>
                        <a:pt x="25981" y="131585"/>
                        <a:pt x="60623" y="88283"/>
                      </a:cubicBezTo>
                      <a:cubicBezTo>
                        <a:pt x="95265" y="44981"/>
                        <a:pt x="121246" y="10339"/>
                        <a:pt x="121246" y="1678"/>
                      </a:cubicBezTo>
                      <a:cubicBezTo>
                        <a:pt x="121246" y="-6982"/>
                        <a:pt x="95265" y="18999"/>
                        <a:pt x="60623" y="53641"/>
                      </a:cubicBezTo>
                      <a:cubicBezTo>
                        <a:pt x="25981" y="88283"/>
                        <a:pt x="0" y="122924"/>
                        <a:pt x="0" y="140245"/>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765" name="Freeform: Shape 764">
                  <a:extLst>
                    <a:ext uri="{FF2B5EF4-FFF2-40B4-BE49-F238E27FC236}">
                      <a16:creationId xmlns="" xmlns:a16="http://schemas.microsoft.com/office/drawing/2014/main" id="{BCB01940-7A2A-48C5-A006-0BB4A2622FDC}"/>
                    </a:ext>
                  </a:extLst>
                </p:cNvPr>
                <p:cNvSpPr/>
                <p:nvPr/>
              </p:nvSpPr>
              <p:spPr>
                <a:xfrm>
                  <a:off x="865107" y="3568320"/>
                  <a:ext cx="121245" cy="142410"/>
                </a:xfrm>
                <a:custGeom>
                  <a:avLst/>
                  <a:gdLst>
                    <a:gd name="connsiteX0" fmla="*/ 0 w 121245"/>
                    <a:gd name="connsiteY0" fmla="*/ 2165 h 142410"/>
                    <a:gd name="connsiteX1" fmla="*/ 60623 w 121245"/>
                    <a:gd name="connsiteY1" fmla="*/ 88769 h 142410"/>
                    <a:gd name="connsiteX2" fmla="*/ 121246 w 121245"/>
                    <a:gd name="connsiteY2" fmla="*/ 140732 h 142410"/>
                    <a:gd name="connsiteX3" fmla="*/ 60623 w 121245"/>
                    <a:gd name="connsiteY3" fmla="*/ 54128 h 142410"/>
                    <a:gd name="connsiteX4" fmla="*/ 0 w 121245"/>
                    <a:gd name="connsiteY4" fmla="*/ 2165 h 142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42410">
                      <a:moveTo>
                        <a:pt x="0" y="2165"/>
                      </a:moveTo>
                      <a:cubicBezTo>
                        <a:pt x="0" y="19486"/>
                        <a:pt x="25981" y="54128"/>
                        <a:pt x="60623" y="88769"/>
                      </a:cubicBezTo>
                      <a:cubicBezTo>
                        <a:pt x="95265" y="123411"/>
                        <a:pt x="121246" y="149392"/>
                        <a:pt x="121246" y="140732"/>
                      </a:cubicBezTo>
                      <a:cubicBezTo>
                        <a:pt x="121246" y="132071"/>
                        <a:pt x="95265" y="97430"/>
                        <a:pt x="60623" y="54128"/>
                      </a:cubicBezTo>
                      <a:cubicBezTo>
                        <a:pt x="25981" y="10826"/>
                        <a:pt x="0" y="-6495"/>
                        <a:pt x="0" y="2165"/>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693" name="Graphic 1">
                <a:extLst>
                  <a:ext uri="{FF2B5EF4-FFF2-40B4-BE49-F238E27FC236}">
                    <a16:creationId xmlns="" xmlns:a16="http://schemas.microsoft.com/office/drawing/2014/main" id="{7B373B73-7908-4928-A15E-091B60405318}"/>
                  </a:ext>
                </a:extLst>
              </p:cNvPr>
              <p:cNvGrpSpPr/>
              <p:nvPr/>
            </p:nvGrpSpPr>
            <p:grpSpPr>
              <a:xfrm>
                <a:off x="1150901" y="3646769"/>
                <a:ext cx="121245" cy="384377"/>
                <a:chOff x="1150901" y="3646769"/>
                <a:chExt cx="121245" cy="384377"/>
              </a:xfrm>
              <a:grpFill/>
            </p:grpSpPr>
            <p:sp>
              <p:nvSpPr>
                <p:cNvPr id="760" name="Freeform: Shape 759">
                  <a:extLst>
                    <a:ext uri="{FF2B5EF4-FFF2-40B4-BE49-F238E27FC236}">
                      <a16:creationId xmlns="" xmlns:a16="http://schemas.microsoft.com/office/drawing/2014/main" id="{4BD633DE-83AB-48B6-817C-B951339CEA2A}"/>
                    </a:ext>
                  </a:extLst>
                </p:cNvPr>
                <p:cNvSpPr/>
                <p:nvPr/>
              </p:nvSpPr>
              <p:spPr>
                <a:xfrm>
                  <a:off x="1202863" y="3707712"/>
                  <a:ext cx="17320" cy="271152"/>
                </a:xfrm>
                <a:custGeom>
                  <a:avLst/>
                  <a:gdLst>
                    <a:gd name="connsiteX0" fmla="*/ 0 w 17320"/>
                    <a:gd name="connsiteY0" fmla="*/ 10000 h 271152"/>
                    <a:gd name="connsiteX1" fmla="*/ 0 w 17320"/>
                    <a:gd name="connsiteY1" fmla="*/ 261152 h 271152"/>
                    <a:gd name="connsiteX2" fmla="*/ 17321 w 17320"/>
                    <a:gd name="connsiteY2" fmla="*/ 261152 h 271152"/>
                    <a:gd name="connsiteX3" fmla="*/ 17321 w 17320"/>
                    <a:gd name="connsiteY3" fmla="*/ 10000 h 271152"/>
                    <a:gd name="connsiteX4" fmla="*/ 0 w 17320"/>
                    <a:gd name="connsiteY4" fmla="*/ 10000 h 271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20" h="271152">
                      <a:moveTo>
                        <a:pt x="0" y="10000"/>
                      </a:moveTo>
                      <a:cubicBezTo>
                        <a:pt x="0" y="96604"/>
                        <a:pt x="0" y="174548"/>
                        <a:pt x="0" y="261152"/>
                      </a:cubicBezTo>
                      <a:cubicBezTo>
                        <a:pt x="0" y="269813"/>
                        <a:pt x="17321" y="278473"/>
                        <a:pt x="17321" y="261152"/>
                      </a:cubicBezTo>
                      <a:cubicBezTo>
                        <a:pt x="17321" y="174548"/>
                        <a:pt x="17321" y="96604"/>
                        <a:pt x="17321" y="10000"/>
                      </a:cubicBezTo>
                      <a:cubicBezTo>
                        <a:pt x="17321" y="1340"/>
                        <a:pt x="0" y="-7321"/>
                        <a:pt x="0" y="10000"/>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761" name="Freeform: Shape 760">
                  <a:extLst>
                    <a:ext uri="{FF2B5EF4-FFF2-40B4-BE49-F238E27FC236}">
                      <a16:creationId xmlns="" xmlns:a16="http://schemas.microsoft.com/office/drawing/2014/main" id="{04540DE5-2451-47C7-8C16-77C50EFE0104}"/>
                    </a:ext>
                  </a:extLst>
                </p:cNvPr>
                <p:cNvSpPr/>
                <p:nvPr/>
              </p:nvSpPr>
              <p:spPr>
                <a:xfrm>
                  <a:off x="1150901" y="3646769"/>
                  <a:ext cx="121245" cy="140226"/>
                </a:xfrm>
                <a:custGeom>
                  <a:avLst/>
                  <a:gdLst>
                    <a:gd name="connsiteX0" fmla="*/ 60623 w 121245"/>
                    <a:gd name="connsiteY0" fmla="*/ 62282 h 140226"/>
                    <a:gd name="connsiteX1" fmla="*/ 0 w 121245"/>
                    <a:gd name="connsiteY1" fmla="*/ 140226 h 140226"/>
                    <a:gd name="connsiteX2" fmla="*/ 60623 w 121245"/>
                    <a:gd name="connsiteY2" fmla="*/ 79603 h 140226"/>
                    <a:gd name="connsiteX3" fmla="*/ 121246 w 121245"/>
                    <a:gd name="connsiteY3" fmla="*/ 1659 h 140226"/>
                    <a:gd name="connsiteX4" fmla="*/ 60623 w 121245"/>
                    <a:gd name="connsiteY4" fmla="*/ 62282 h 140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40226">
                      <a:moveTo>
                        <a:pt x="60623" y="62282"/>
                      </a:moveTo>
                      <a:cubicBezTo>
                        <a:pt x="25981" y="105584"/>
                        <a:pt x="0" y="140226"/>
                        <a:pt x="0" y="140226"/>
                      </a:cubicBezTo>
                      <a:cubicBezTo>
                        <a:pt x="0" y="140226"/>
                        <a:pt x="25981" y="114245"/>
                        <a:pt x="60623" y="79603"/>
                      </a:cubicBezTo>
                      <a:cubicBezTo>
                        <a:pt x="95265" y="44961"/>
                        <a:pt x="121246" y="10320"/>
                        <a:pt x="121246" y="1659"/>
                      </a:cubicBezTo>
                      <a:cubicBezTo>
                        <a:pt x="121246" y="-7001"/>
                        <a:pt x="95265" y="18980"/>
                        <a:pt x="60623" y="62282"/>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762" name="Freeform: Shape 761">
                  <a:extLst>
                    <a:ext uri="{FF2B5EF4-FFF2-40B4-BE49-F238E27FC236}">
                      <a16:creationId xmlns="" xmlns:a16="http://schemas.microsoft.com/office/drawing/2014/main" id="{D74D67EF-18A1-44E7-99BC-0089C9C8A8FE}"/>
                    </a:ext>
                  </a:extLst>
                </p:cNvPr>
                <p:cNvSpPr/>
                <p:nvPr/>
              </p:nvSpPr>
              <p:spPr>
                <a:xfrm>
                  <a:off x="1150901" y="3890920"/>
                  <a:ext cx="121245" cy="140226"/>
                </a:xfrm>
                <a:custGeom>
                  <a:avLst/>
                  <a:gdLst>
                    <a:gd name="connsiteX0" fmla="*/ 0 w 121245"/>
                    <a:gd name="connsiteY0" fmla="*/ 0 h 140226"/>
                    <a:gd name="connsiteX1" fmla="*/ 60623 w 121245"/>
                    <a:gd name="connsiteY1" fmla="*/ 77944 h 140226"/>
                    <a:gd name="connsiteX2" fmla="*/ 121246 w 121245"/>
                    <a:gd name="connsiteY2" fmla="*/ 138567 h 140226"/>
                    <a:gd name="connsiteX3" fmla="*/ 60623 w 121245"/>
                    <a:gd name="connsiteY3" fmla="*/ 60623 h 140226"/>
                    <a:gd name="connsiteX4" fmla="*/ 0 w 121245"/>
                    <a:gd name="connsiteY4" fmla="*/ 0 h 140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40226">
                      <a:moveTo>
                        <a:pt x="0" y="0"/>
                      </a:moveTo>
                      <a:cubicBezTo>
                        <a:pt x="0" y="0"/>
                        <a:pt x="25981" y="43302"/>
                        <a:pt x="60623" y="77944"/>
                      </a:cubicBezTo>
                      <a:cubicBezTo>
                        <a:pt x="95265" y="121246"/>
                        <a:pt x="121246" y="147227"/>
                        <a:pt x="121246" y="138567"/>
                      </a:cubicBezTo>
                      <a:cubicBezTo>
                        <a:pt x="121246" y="129906"/>
                        <a:pt x="95265" y="95265"/>
                        <a:pt x="60623" y="60623"/>
                      </a:cubicBezTo>
                      <a:cubicBezTo>
                        <a:pt x="25981" y="25981"/>
                        <a:pt x="0" y="0"/>
                        <a:pt x="0" y="0"/>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694" name="Graphic 1">
                <a:extLst>
                  <a:ext uri="{FF2B5EF4-FFF2-40B4-BE49-F238E27FC236}">
                    <a16:creationId xmlns="" xmlns:a16="http://schemas.microsoft.com/office/drawing/2014/main" id="{BF62A756-AF89-4A55-AE0E-83F09183FD1E}"/>
                  </a:ext>
                </a:extLst>
              </p:cNvPr>
              <p:cNvGrpSpPr/>
              <p:nvPr/>
            </p:nvGrpSpPr>
            <p:grpSpPr>
              <a:xfrm>
                <a:off x="1445355" y="3349163"/>
                <a:ext cx="121245" cy="981224"/>
                <a:chOff x="1445355" y="3349163"/>
                <a:chExt cx="121245" cy="981224"/>
              </a:xfrm>
              <a:grpFill/>
            </p:grpSpPr>
            <p:sp>
              <p:nvSpPr>
                <p:cNvPr id="757" name="Freeform: Shape 756">
                  <a:extLst>
                    <a:ext uri="{FF2B5EF4-FFF2-40B4-BE49-F238E27FC236}">
                      <a16:creationId xmlns="" xmlns:a16="http://schemas.microsoft.com/office/drawing/2014/main" id="{10442E50-405B-4F65-BDA1-1FBC6AC739E5}"/>
                    </a:ext>
                  </a:extLst>
                </p:cNvPr>
                <p:cNvSpPr/>
                <p:nvPr/>
              </p:nvSpPr>
              <p:spPr>
                <a:xfrm>
                  <a:off x="1488657" y="3399442"/>
                  <a:ext cx="19088" cy="891197"/>
                </a:xfrm>
                <a:custGeom>
                  <a:avLst/>
                  <a:gdLst>
                    <a:gd name="connsiteX0" fmla="*/ 0 w 19088"/>
                    <a:gd name="connsiteY0" fmla="*/ 6495 h 891197"/>
                    <a:gd name="connsiteX1" fmla="*/ 0 w 19088"/>
                    <a:gd name="connsiteY1" fmla="*/ 881198 h 891197"/>
                    <a:gd name="connsiteX2" fmla="*/ 17321 w 19088"/>
                    <a:gd name="connsiteY2" fmla="*/ 881198 h 891197"/>
                    <a:gd name="connsiteX3" fmla="*/ 17321 w 19088"/>
                    <a:gd name="connsiteY3" fmla="*/ 6495 h 891197"/>
                    <a:gd name="connsiteX4" fmla="*/ 0 w 19088"/>
                    <a:gd name="connsiteY4" fmla="*/ 6495 h 891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88" h="891197">
                      <a:moveTo>
                        <a:pt x="0" y="6495"/>
                      </a:moveTo>
                      <a:cubicBezTo>
                        <a:pt x="0" y="300950"/>
                        <a:pt x="0" y="586743"/>
                        <a:pt x="0" y="881198"/>
                      </a:cubicBezTo>
                      <a:cubicBezTo>
                        <a:pt x="0" y="889858"/>
                        <a:pt x="17321" y="898518"/>
                        <a:pt x="17321" y="881198"/>
                      </a:cubicBezTo>
                      <a:cubicBezTo>
                        <a:pt x="17321" y="586743"/>
                        <a:pt x="17321" y="300950"/>
                        <a:pt x="17321" y="6495"/>
                      </a:cubicBezTo>
                      <a:cubicBezTo>
                        <a:pt x="25981" y="-2165"/>
                        <a:pt x="0" y="-2165"/>
                        <a:pt x="0" y="6495"/>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758" name="Freeform: Shape 757">
                  <a:extLst>
                    <a:ext uri="{FF2B5EF4-FFF2-40B4-BE49-F238E27FC236}">
                      <a16:creationId xmlns="" xmlns:a16="http://schemas.microsoft.com/office/drawing/2014/main" id="{23AED0C7-F47D-4EE8-BFD0-3BFCFAD8A833}"/>
                    </a:ext>
                  </a:extLst>
                </p:cNvPr>
                <p:cNvSpPr/>
                <p:nvPr/>
              </p:nvSpPr>
              <p:spPr>
                <a:xfrm>
                  <a:off x="1445355" y="3349163"/>
                  <a:ext cx="121245" cy="134717"/>
                </a:xfrm>
                <a:custGeom>
                  <a:avLst/>
                  <a:gdLst>
                    <a:gd name="connsiteX0" fmla="*/ 60623 w 121245"/>
                    <a:gd name="connsiteY0" fmla="*/ 30793 h 134717"/>
                    <a:gd name="connsiteX1" fmla="*/ 0 w 121245"/>
                    <a:gd name="connsiteY1" fmla="*/ 126057 h 134717"/>
                    <a:gd name="connsiteX2" fmla="*/ 60623 w 121245"/>
                    <a:gd name="connsiteY2" fmla="*/ 100076 h 134717"/>
                    <a:gd name="connsiteX3" fmla="*/ 121246 w 121245"/>
                    <a:gd name="connsiteY3" fmla="*/ 4811 h 134717"/>
                    <a:gd name="connsiteX4" fmla="*/ 60623 w 121245"/>
                    <a:gd name="connsiteY4" fmla="*/ 30793 h 134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34717">
                      <a:moveTo>
                        <a:pt x="60623" y="30793"/>
                      </a:moveTo>
                      <a:cubicBezTo>
                        <a:pt x="25981" y="65434"/>
                        <a:pt x="0" y="108736"/>
                        <a:pt x="0" y="126057"/>
                      </a:cubicBezTo>
                      <a:cubicBezTo>
                        <a:pt x="0" y="143378"/>
                        <a:pt x="25981" y="134718"/>
                        <a:pt x="60623" y="100076"/>
                      </a:cubicBezTo>
                      <a:cubicBezTo>
                        <a:pt x="95265" y="74095"/>
                        <a:pt x="121246" y="30793"/>
                        <a:pt x="121246" y="4811"/>
                      </a:cubicBezTo>
                      <a:cubicBezTo>
                        <a:pt x="121246" y="-3849"/>
                        <a:pt x="95265" y="-3849"/>
                        <a:pt x="60623" y="30793"/>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759" name="Freeform: Shape 758">
                  <a:extLst>
                    <a:ext uri="{FF2B5EF4-FFF2-40B4-BE49-F238E27FC236}">
                      <a16:creationId xmlns="" xmlns:a16="http://schemas.microsoft.com/office/drawing/2014/main" id="{F3819CBD-C105-4D3A-A295-326486A00659}"/>
                    </a:ext>
                  </a:extLst>
                </p:cNvPr>
                <p:cNvSpPr/>
                <p:nvPr/>
              </p:nvSpPr>
              <p:spPr>
                <a:xfrm>
                  <a:off x="1445355" y="4195723"/>
                  <a:ext cx="121245" cy="134664"/>
                </a:xfrm>
                <a:custGeom>
                  <a:avLst/>
                  <a:gdLst>
                    <a:gd name="connsiteX0" fmla="*/ 60623 w 121245"/>
                    <a:gd name="connsiteY0" fmla="*/ 32953 h 134664"/>
                    <a:gd name="connsiteX1" fmla="*/ 0 w 121245"/>
                    <a:gd name="connsiteY1" fmla="*/ 6972 h 134664"/>
                    <a:gd name="connsiteX2" fmla="*/ 60623 w 121245"/>
                    <a:gd name="connsiteY2" fmla="*/ 102237 h 134664"/>
                    <a:gd name="connsiteX3" fmla="*/ 121246 w 121245"/>
                    <a:gd name="connsiteY3" fmla="*/ 119558 h 134664"/>
                    <a:gd name="connsiteX4" fmla="*/ 60623 w 121245"/>
                    <a:gd name="connsiteY4" fmla="*/ 32953 h 134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34664">
                      <a:moveTo>
                        <a:pt x="60623" y="32953"/>
                      </a:moveTo>
                      <a:cubicBezTo>
                        <a:pt x="25981" y="6972"/>
                        <a:pt x="0" y="-10349"/>
                        <a:pt x="0" y="6972"/>
                      </a:cubicBezTo>
                      <a:cubicBezTo>
                        <a:pt x="0" y="24293"/>
                        <a:pt x="25981" y="67595"/>
                        <a:pt x="60623" y="102237"/>
                      </a:cubicBezTo>
                      <a:cubicBezTo>
                        <a:pt x="95265" y="136878"/>
                        <a:pt x="121246" y="145539"/>
                        <a:pt x="121246" y="119558"/>
                      </a:cubicBezTo>
                      <a:cubicBezTo>
                        <a:pt x="121246" y="102237"/>
                        <a:pt x="95265" y="58935"/>
                        <a:pt x="60623" y="32953"/>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695" name="Graphic 1">
                <a:extLst>
                  <a:ext uri="{FF2B5EF4-FFF2-40B4-BE49-F238E27FC236}">
                    <a16:creationId xmlns="" xmlns:a16="http://schemas.microsoft.com/office/drawing/2014/main" id="{673B79F3-E601-43B1-869C-F67FAC2BCF2B}"/>
                  </a:ext>
                </a:extLst>
              </p:cNvPr>
              <p:cNvGrpSpPr/>
              <p:nvPr/>
            </p:nvGrpSpPr>
            <p:grpSpPr>
              <a:xfrm>
                <a:off x="1731149" y="3146125"/>
                <a:ext cx="121245" cy="1394327"/>
                <a:chOff x="1731149" y="3146125"/>
                <a:chExt cx="121245" cy="1394327"/>
              </a:xfrm>
              <a:grpFill/>
            </p:grpSpPr>
            <p:sp>
              <p:nvSpPr>
                <p:cNvPr id="754" name="Freeform: Shape 753">
                  <a:extLst>
                    <a:ext uri="{FF2B5EF4-FFF2-40B4-BE49-F238E27FC236}">
                      <a16:creationId xmlns="" xmlns:a16="http://schemas.microsoft.com/office/drawing/2014/main" id="{5C92DE78-DBD1-45F4-B2D9-BAE696A00700}"/>
                    </a:ext>
                  </a:extLst>
                </p:cNvPr>
                <p:cNvSpPr/>
                <p:nvPr/>
              </p:nvSpPr>
              <p:spPr>
                <a:xfrm>
                  <a:off x="1783112" y="3182931"/>
                  <a:ext cx="17320" cy="1324218"/>
                </a:xfrm>
                <a:custGeom>
                  <a:avLst/>
                  <a:gdLst>
                    <a:gd name="connsiteX0" fmla="*/ 0 w 17320"/>
                    <a:gd name="connsiteY0" fmla="*/ 6495 h 1324218"/>
                    <a:gd name="connsiteX1" fmla="*/ 0 w 17320"/>
                    <a:gd name="connsiteY1" fmla="*/ 1314219 h 1324218"/>
                    <a:gd name="connsiteX2" fmla="*/ 17321 w 17320"/>
                    <a:gd name="connsiteY2" fmla="*/ 1314219 h 1324218"/>
                    <a:gd name="connsiteX3" fmla="*/ 17321 w 17320"/>
                    <a:gd name="connsiteY3" fmla="*/ 6495 h 1324218"/>
                    <a:gd name="connsiteX4" fmla="*/ 0 w 17320"/>
                    <a:gd name="connsiteY4" fmla="*/ 6495 h 1324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20" h="1324218">
                      <a:moveTo>
                        <a:pt x="0" y="6495"/>
                      </a:moveTo>
                      <a:cubicBezTo>
                        <a:pt x="0" y="439516"/>
                        <a:pt x="0" y="881198"/>
                        <a:pt x="0" y="1314219"/>
                      </a:cubicBezTo>
                      <a:cubicBezTo>
                        <a:pt x="0" y="1322879"/>
                        <a:pt x="17321" y="1331539"/>
                        <a:pt x="17321" y="1314219"/>
                      </a:cubicBezTo>
                      <a:cubicBezTo>
                        <a:pt x="17321" y="881198"/>
                        <a:pt x="17321" y="439516"/>
                        <a:pt x="17321" y="6495"/>
                      </a:cubicBezTo>
                      <a:cubicBezTo>
                        <a:pt x="17321" y="-2165"/>
                        <a:pt x="0" y="-2165"/>
                        <a:pt x="0" y="6495"/>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755" name="Freeform: Shape 754">
                  <a:extLst>
                    <a:ext uri="{FF2B5EF4-FFF2-40B4-BE49-F238E27FC236}">
                      <a16:creationId xmlns="" xmlns:a16="http://schemas.microsoft.com/office/drawing/2014/main" id="{106DD7A8-5030-4445-989E-86C1B54068B4}"/>
                    </a:ext>
                  </a:extLst>
                </p:cNvPr>
                <p:cNvSpPr/>
                <p:nvPr/>
              </p:nvSpPr>
              <p:spPr>
                <a:xfrm>
                  <a:off x="1731149" y="3146125"/>
                  <a:ext cx="121245" cy="130257"/>
                </a:xfrm>
                <a:custGeom>
                  <a:avLst/>
                  <a:gdLst>
                    <a:gd name="connsiteX0" fmla="*/ 60623 w 121245"/>
                    <a:gd name="connsiteY0" fmla="*/ 8660 h 130257"/>
                    <a:gd name="connsiteX1" fmla="*/ 0 w 121245"/>
                    <a:gd name="connsiteY1" fmla="*/ 103925 h 130257"/>
                    <a:gd name="connsiteX2" fmla="*/ 60623 w 121245"/>
                    <a:gd name="connsiteY2" fmla="*/ 121246 h 130257"/>
                    <a:gd name="connsiteX3" fmla="*/ 121246 w 121245"/>
                    <a:gd name="connsiteY3" fmla="*/ 34642 h 130257"/>
                    <a:gd name="connsiteX4" fmla="*/ 60623 w 121245"/>
                    <a:gd name="connsiteY4" fmla="*/ 8660 h 130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30257">
                      <a:moveTo>
                        <a:pt x="60623" y="8660"/>
                      </a:moveTo>
                      <a:cubicBezTo>
                        <a:pt x="25981" y="25981"/>
                        <a:pt x="0" y="69283"/>
                        <a:pt x="0" y="103925"/>
                      </a:cubicBezTo>
                      <a:cubicBezTo>
                        <a:pt x="0" y="129906"/>
                        <a:pt x="25981" y="138567"/>
                        <a:pt x="60623" y="121246"/>
                      </a:cubicBezTo>
                      <a:cubicBezTo>
                        <a:pt x="95265" y="103925"/>
                        <a:pt x="121246" y="69283"/>
                        <a:pt x="121246" y="34642"/>
                      </a:cubicBezTo>
                      <a:cubicBezTo>
                        <a:pt x="121246" y="0"/>
                        <a:pt x="95265" y="-8660"/>
                        <a:pt x="60623" y="8660"/>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756" name="Freeform: Shape 755">
                  <a:extLst>
                    <a:ext uri="{FF2B5EF4-FFF2-40B4-BE49-F238E27FC236}">
                      <a16:creationId xmlns="" xmlns:a16="http://schemas.microsoft.com/office/drawing/2014/main" id="{F916F0ED-A9FB-4274-AF3B-A56B58E65F10}"/>
                    </a:ext>
                  </a:extLst>
                </p:cNvPr>
                <p:cNvSpPr/>
                <p:nvPr/>
              </p:nvSpPr>
              <p:spPr>
                <a:xfrm>
                  <a:off x="1731149" y="4410195"/>
                  <a:ext cx="121245" cy="130257"/>
                </a:xfrm>
                <a:custGeom>
                  <a:avLst/>
                  <a:gdLst>
                    <a:gd name="connsiteX0" fmla="*/ 60623 w 121245"/>
                    <a:gd name="connsiteY0" fmla="*/ 9011 h 130257"/>
                    <a:gd name="connsiteX1" fmla="*/ 0 w 121245"/>
                    <a:gd name="connsiteY1" fmla="*/ 26332 h 130257"/>
                    <a:gd name="connsiteX2" fmla="*/ 60623 w 121245"/>
                    <a:gd name="connsiteY2" fmla="*/ 121597 h 130257"/>
                    <a:gd name="connsiteX3" fmla="*/ 121246 w 121245"/>
                    <a:gd name="connsiteY3" fmla="*/ 95615 h 130257"/>
                    <a:gd name="connsiteX4" fmla="*/ 60623 w 121245"/>
                    <a:gd name="connsiteY4" fmla="*/ 9011 h 130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30257">
                      <a:moveTo>
                        <a:pt x="60623" y="9011"/>
                      </a:moveTo>
                      <a:cubicBezTo>
                        <a:pt x="25981" y="-8309"/>
                        <a:pt x="0" y="351"/>
                        <a:pt x="0" y="26332"/>
                      </a:cubicBezTo>
                      <a:cubicBezTo>
                        <a:pt x="0" y="52313"/>
                        <a:pt x="25981" y="95615"/>
                        <a:pt x="60623" y="121597"/>
                      </a:cubicBezTo>
                      <a:cubicBezTo>
                        <a:pt x="95265" y="138918"/>
                        <a:pt x="121246" y="130257"/>
                        <a:pt x="121246" y="95615"/>
                      </a:cubicBezTo>
                      <a:cubicBezTo>
                        <a:pt x="121246" y="60974"/>
                        <a:pt x="95265" y="26332"/>
                        <a:pt x="60623" y="9011"/>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696" name="Graphic 1">
                <a:extLst>
                  <a:ext uri="{FF2B5EF4-FFF2-40B4-BE49-F238E27FC236}">
                    <a16:creationId xmlns="" xmlns:a16="http://schemas.microsoft.com/office/drawing/2014/main" id="{BA42E606-00F5-438F-A9E2-CB611D4FFC4F}"/>
                  </a:ext>
                </a:extLst>
              </p:cNvPr>
              <p:cNvGrpSpPr/>
              <p:nvPr/>
            </p:nvGrpSpPr>
            <p:grpSpPr>
              <a:xfrm>
                <a:off x="2016943" y="3068181"/>
                <a:ext cx="122591" cy="1550215"/>
                <a:chOff x="2016943" y="3068181"/>
                <a:chExt cx="122591" cy="1550215"/>
              </a:xfrm>
              <a:grpFill/>
            </p:grpSpPr>
            <p:sp>
              <p:nvSpPr>
                <p:cNvPr id="751" name="Freeform: Shape 750">
                  <a:extLst>
                    <a:ext uri="{FF2B5EF4-FFF2-40B4-BE49-F238E27FC236}">
                      <a16:creationId xmlns="" xmlns:a16="http://schemas.microsoft.com/office/drawing/2014/main" id="{6AF614BA-5223-45CB-A79A-C3504782A8BE}"/>
                    </a:ext>
                  </a:extLst>
                </p:cNvPr>
                <p:cNvSpPr/>
                <p:nvPr/>
              </p:nvSpPr>
              <p:spPr>
                <a:xfrm>
                  <a:off x="2068905" y="3104988"/>
                  <a:ext cx="17320" cy="1480106"/>
                </a:xfrm>
                <a:custGeom>
                  <a:avLst/>
                  <a:gdLst>
                    <a:gd name="connsiteX0" fmla="*/ 0 w 17320"/>
                    <a:gd name="connsiteY0" fmla="*/ 6495 h 1480106"/>
                    <a:gd name="connsiteX1" fmla="*/ 0 w 17320"/>
                    <a:gd name="connsiteY1" fmla="*/ 1470106 h 1480106"/>
                    <a:gd name="connsiteX2" fmla="*/ 17321 w 17320"/>
                    <a:gd name="connsiteY2" fmla="*/ 1470106 h 1480106"/>
                    <a:gd name="connsiteX3" fmla="*/ 17321 w 17320"/>
                    <a:gd name="connsiteY3" fmla="*/ 6495 h 1480106"/>
                    <a:gd name="connsiteX4" fmla="*/ 0 w 17320"/>
                    <a:gd name="connsiteY4" fmla="*/ 6495 h 1480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20" h="1480106">
                      <a:moveTo>
                        <a:pt x="0" y="6495"/>
                      </a:moveTo>
                      <a:cubicBezTo>
                        <a:pt x="0" y="491479"/>
                        <a:pt x="0" y="985123"/>
                        <a:pt x="0" y="1470106"/>
                      </a:cubicBezTo>
                      <a:cubicBezTo>
                        <a:pt x="0" y="1478767"/>
                        <a:pt x="17321" y="1487427"/>
                        <a:pt x="17321" y="1470106"/>
                      </a:cubicBezTo>
                      <a:cubicBezTo>
                        <a:pt x="17321" y="985123"/>
                        <a:pt x="17321" y="491479"/>
                        <a:pt x="17321" y="6495"/>
                      </a:cubicBezTo>
                      <a:cubicBezTo>
                        <a:pt x="17321" y="-2165"/>
                        <a:pt x="0" y="-2165"/>
                        <a:pt x="0" y="6495"/>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752" name="Freeform: Shape 751">
                  <a:extLst>
                    <a:ext uri="{FF2B5EF4-FFF2-40B4-BE49-F238E27FC236}">
                      <a16:creationId xmlns="" xmlns:a16="http://schemas.microsoft.com/office/drawing/2014/main" id="{4B4F82B8-4162-47D0-88BC-B4DFD05BC4FA}"/>
                    </a:ext>
                  </a:extLst>
                </p:cNvPr>
                <p:cNvSpPr/>
                <p:nvPr/>
              </p:nvSpPr>
              <p:spPr>
                <a:xfrm>
                  <a:off x="2016943" y="3068181"/>
                  <a:ext cx="122591" cy="129906"/>
                </a:xfrm>
                <a:custGeom>
                  <a:avLst/>
                  <a:gdLst>
                    <a:gd name="connsiteX0" fmla="*/ 60623 w 122591"/>
                    <a:gd name="connsiteY0" fmla="*/ 0 h 129906"/>
                    <a:gd name="connsiteX1" fmla="*/ 0 w 122591"/>
                    <a:gd name="connsiteY1" fmla="*/ 69283 h 129906"/>
                    <a:gd name="connsiteX2" fmla="*/ 60623 w 122591"/>
                    <a:gd name="connsiteY2" fmla="*/ 129906 h 129906"/>
                    <a:gd name="connsiteX3" fmla="*/ 121246 w 122591"/>
                    <a:gd name="connsiteY3" fmla="*/ 69283 h 129906"/>
                    <a:gd name="connsiteX4" fmla="*/ 60623 w 122591"/>
                    <a:gd name="connsiteY4" fmla="*/ 0 h 129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91" h="129906">
                      <a:moveTo>
                        <a:pt x="60623" y="0"/>
                      </a:moveTo>
                      <a:cubicBezTo>
                        <a:pt x="25981" y="0"/>
                        <a:pt x="0" y="34642"/>
                        <a:pt x="0" y="69283"/>
                      </a:cubicBezTo>
                      <a:cubicBezTo>
                        <a:pt x="0" y="103925"/>
                        <a:pt x="25981" y="129906"/>
                        <a:pt x="60623" y="129906"/>
                      </a:cubicBezTo>
                      <a:cubicBezTo>
                        <a:pt x="95265" y="129906"/>
                        <a:pt x="121246" y="103925"/>
                        <a:pt x="121246" y="69283"/>
                      </a:cubicBezTo>
                      <a:cubicBezTo>
                        <a:pt x="129906" y="34642"/>
                        <a:pt x="95265" y="0"/>
                        <a:pt x="60623" y="0"/>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753" name="Freeform: Shape 752">
                  <a:extLst>
                    <a:ext uri="{FF2B5EF4-FFF2-40B4-BE49-F238E27FC236}">
                      <a16:creationId xmlns="" xmlns:a16="http://schemas.microsoft.com/office/drawing/2014/main" id="{41455D2F-E947-4793-B135-B6CD636235B5}"/>
                    </a:ext>
                  </a:extLst>
                </p:cNvPr>
                <p:cNvSpPr/>
                <p:nvPr/>
              </p:nvSpPr>
              <p:spPr>
                <a:xfrm>
                  <a:off x="2016943" y="4488490"/>
                  <a:ext cx="122591" cy="129906"/>
                </a:xfrm>
                <a:custGeom>
                  <a:avLst/>
                  <a:gdLst>
                    <a:gd name="connsiteX0" fmla="*/ 60623 w 122591"/>
                    <a:gd name="connsiteY0" fmla="*/ 0 h 129906"/>
                    <a:gd name="connsiteX1" fmla="*/ 0 w 122591"/>
                    <a:gd name="connsiteY1" fmla="*/ 60623 h 129906"/>
                    <a:gd name="connsiteX2" fmla="*/ 60623 w 122591"/>
                    <a:gd name="connsiteY2" fmla="*/ 129906 h 129906"/>
                    <a:gd name="connsiteX3" fmla="*/ 121246 w 122591"/>
                    <a:gd name="connsiteY3" fmla="*/ 60623 h 129906"/>
                    <a:gd name="connsiteX4" fmla="*/ 60623 w 122591"/>
                    <a:gd name="connsiteY4" fmla="*/ 0 h 129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91" h="129906">
                      <a:moveTo>
                        <a:pt x="60623" y="0"/>
                      </a:moveTo>
                      <a:cubicBezTo>
                        <a:pt x="25981" y="0"/>
                        <a:pt x="0" y="25981"/>
                        <a:pt x="0" y="60623"/>
                      </a:cubicBezTo>
                      <a:cubicBezTo>
                        <a:pt x="0" y="95264"/>
                        <a:pt x="25981" y="129906"/>
                        <a:pt x="60623" y="129906"/>
                      </a:cubicBezTo>
                      <a:cubicBezTo>
                        <a:pt x="95265" y="129906"/>
                        <a:pt x="121246" y="95264"/>
                        <a:pt x="121246" y="60623"/>
                      </a:cubicBezTo>
                      <a:cubicBezTo>
                        <a:pt x="129906" y="25981"/>
                        <a:pt x="95265" y="0"/>
                        <a:pt x="60623" y="0"/>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697" name="Graphic 1">
                <a:extLst>
                  <a:ext uri="{FF2B5EF4-FFF2-40B4-BE49-F238E27FC236}">
                    <a16:creationId xmlns="" xmlns:a16="http://schemas.microsoft.com/office/drawing/2014/main" id="{CAD95A82-4CF5-4D14-934A-CB9A650C7E25}"/>
                  </a:ext>
                </a:extLst>
              </p:cNvPr>
              <p:cNvGrpSpPr/>
              <p:nvPr/>
            </p:nvGrpSpPr>
            <p:grpSpPr>
              <a:xfrm>
                <a:off x="2311397" y="3146125"/>
                <a:ext cx="121245" cy="1394327"/>
                <a:chOff x="2311397" y="3146125"/>
                <a:chExt cx="121245" cy="1394327"/>
              </a:xfrm>
              <a:grpFill/>
            </p:grpSpPr>
            <p:sp>
              <p:nvSpPr>
                <p:cNvPr id="748" name="Freeform: Shape 747">
                  <a:extLst>
                    <a:ext uri="{FF2B5EF4-FFF2-40B4-BE49-F238E27FC236}">
                      <a16:creationId xmlns="" xmlns:a16="http://schemas.microsoft.com/office/drawing/2014/main" id="{DBB3BF2D-D84A-4DE9-AC00-DE1D84E41483}"/>
                    </a:ext>
                  </a:extLst>
                </p:cNvPr>
                <p:cNvSpPr/>
                <p:nvPr/>
              </p:nvSpPr>
              <p:spPr>
                <a:xfrm>
                  <a:off x="2363360" y="3182931"/>
                  <a:ext cx="17320" cy="1324218"/>
                </a:xfrm>
                <a:custGeom>
                  <a:avLst/>
                  <a:gdLst>
                    <a:gd name="connsiteX0" fmla="*/ 0 w 17320"/>
                    <a:gd name="connsiteY0" fmla="*/ 6495 h 1324218"/>
                    <a:gd name="connsiteX1" fmla="*/ 0 w 17320"/>
                    <a:gd name="connsiteY1" fmla="*/ 1314219 h 1324218"/>
                    <a:gd name="connsiteX2" fmla="*/ 17321 w 17320"/>
                    <a:gd name="connsiteY2" fmla="*/ 1314219 h 1324218"/>
                    <a:gd name="connsiteX3" fmla="*/ 17321 w 17320"/>
                    <a:gd name="connsiteY3" fmla="*/ 6495 h 1324218"/>
                    <a:gd name="connsiteX4" fmla="*/ 0 w 17320"/>
                    <a:gd name="connsiteY4" fmla="*/ 6495 h 1324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20" h="1324218">
                      <a:moveTo>
                        <a:pt x="0" y="6495"/>
                      </a:moveTo>
                      <a:cubicBezTo>
                        <a:pt x="0" y="439516"/>
                        <a:pt x="0" y="881198"/>
                        <a:pt x="0" y="1314219"/>
                      </a:cubicBezTo>
                      <a:cubicBezTo>
                        <a:pt x="0" y="1322879"/>
                        <a:pt x="17321" y="1331539"/>
                        <a:pt x="17321" y="1314219"/>
                      </a:cubicBezTo>
                      <a:cubicBezTo>
                        <a:pt x="17321" y="881198"/>
                        <a:pt x="17321" y="439516"/>
                        <a:pt x="17321" y="6495"/>
                      </a:cubicBezTo>
                      <a:cubicBezTo>
                        <a:pt x="17321" y="-2165"/>
                        <a:pt x="0" y="-2165"/>
                        <a:pt x="0" y="6495"/>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749" name="Freeform: Shape 748">
                  <a:extLst>
                    <a:ext uri="{FF2B5EF4-FFF2-40B4-BE49-F238E27FC236}">
                      <a16:creationId xmlns="" xmlns:a16="http://schemas.microsoft.com/office/drawing/2014/main" id="{47A40C95-B1F5-4823-A0F6-D4DDD35C0EEA}"/>
                    </a:ext>
                  </a:extLst>
                </p:cNvPr>
                <p:cNvSpPr/>
                <p:nvPr/>
              </p:nvSpPr>
              <p:spPr>
                <a:xfrm>
                  <a:off x="2311397" y="3146125"/>
                  <a:ext cx="121245" cy="130257"/>
                </a:xfrm>
                <a:custGeom>
                  <a:avLst/>
                  <a:gdLst>
                    <a:gd name="connsiteX0" fmla="*/ 60623 w 121245"/>
                    <a:gd name="connsiteY0" fmla="*/ 8660 h 130257"/>
                    <a:gd name="connsiteX1" fmla="*/ 0 w 121245"/>
                    <a:gd name="connsiteY1" fmla="*/ 34642 h 130257"/>
                    <a:gd name="connsiteX2" fmla="*/ 60623 w 121245"/>
                    <a:gd name="connsiteY2" fmla="*/ 121246 h 130257"/>
                    <a:gd name="connsiteX3" fmla="*/ 121246 w 121245"/>
                    <a:gd name="connsiteY3" fmla="*/ 103925 h 130257"/>
                    <a:gd name="connsiteX4" fmla="*/ 60623 w 121245"/>
                    <a:gd name="connsiteY4" fmla="*/ 8660 h 130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30257">
                      <a:moveTo>
                        <a:pt x="60623" y="8660"/>
                      </a:moveTo>
                      <a:cubicBezTo>
                        <a:pt x="25981" y="-8660"/>
                        <a:pt x="0" y="0"/>
                        <a:pt x="0" y="34642"/>
                      </a:cubicBezTo>
                      <a:cubicBezTo>
                        <a:pt x="0" y="69283"/>
                        <a:pt x="25981" y="103925"/>
                        <a:pt x="60623" y="121246"/>
                      </a:cubicBezTo>
                      <a:cubicBezTo>
                        <a:pt x="95265" y="138567"/>
                        <a:pt x="121246" y="129906"/>
                        <a:pt x="121246" y="103925"/>
                      </a:cubicBezTo>
                      <a:cubicBezTo>
                        <a:pt x="121246" y="69283"/>
                        <a:pt x="95265" y="25981"/>
                        <a:pt x="60623" y="8660"/>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750" name="Freeform: Shape 749">
                  <a:extLst>
                    <a:ext uri="{FF2B5EF4-FFF2-40B4-BE49-F238E27FC236}">
                      <a16:creationId xmlns="" xmlns:a16="http://schemas.microsoft.com/office/drawing/2014/main" id="{6354A3A6-69D4-4DB4-A1EF-8E257B271EDC}"/>
                    </a:ext>
                  </a:extLst>
                </p:cNvPr>
                <p:cNvSpPr/>
                <p:nvPr/>
              </p:nvSpPr>
              <p:spPr>
                <a:xfrm>
                  <a:off x="2311397" y="4410195"/>
                  <a:ext cx="121245" cy="130257"/>
                </a:xfrm>
                <a:custGeom>
                  <a:avLst/>
                  <a:gdLst>
                    <a:gd name="connsiteX0" fmla="*/ 60623 w 121245"/>
                    <a:gd name="connsiteY0" fmla="*/ 9011 h 130257"/>
                    <a:gd name="connsiteX1" fmla="*/ 0 w 121245"/>
                    <a:gd name="connsiteY1" fmla="*/ 95615 h 130257"/>
                    <a:gd name="connsiteX2" fmla="*/ 60623 w 121245"/>
                    <a:gd name="connsiteY2" fmla="*/ 121597 h 130257"/>
                    <a:gd name="connsiteX3" fmla="*/ 121246 w 121245"/>
                    <a:gd name="connsiteY3" fmla="*/ 26332 h 130257"/>
                    <a:gd name="connsiteX4" fmla="*/ 60623 w 121245"/>
                    <a:gd name="connsiteY4" fmla="*/ 9011 h 130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30257">
                      <a:moveTo>
                        <a:pt x="60623" y="9011"/>
                      </a:moveTo>
                      <a:cubicBezTo>
                        <a:pt x="25981" y="26332"/>
                        <a:pt x="0" y="60974"/>
                        <a:pt x="0" y="95615"/>
                      </a:cubicBezTo>
                      <a:cubicBezTo>
                        <a:pt x="0" y="130257"/>
                        <a:pt x="25981" y="138918"/>
                        <a:pt x="60623" y="121597"/>
                      </a:cubicBezTo>
                      <a:cubicBezTo>
                        <a:pt x="95265" y="104276"/>
                        <a:pt x="121246" y="60974"/>
                        <a:pt x="121246" y="26332"/>
                      </a:cubicBezTo>
                      <a:cubicBezTo>
                        <a:pt x="121246" y="351"/>
                        <a:pt x="95265" y="-8309"/>
                        <a:pt x="60623" y="9011"/>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698" name="Graphic 1">
                <a:extLst>
                  <a:ext uri="{FF2B5EF4-FFF2-40B4-BE49-F238E27FC236}">
                    <a16:creationId xmlns="" xmlns:a16="http://schemas.microsoft.com/office/drawing/2014/main" id="{41F0ED1C-0CEC-47FE-98A6-64F82238AC34}"/>
                  </a:ext>
                </a:extLst>
              </p:cNvPr>
              <p:cNvGrpSpPr/>
              <p:nvPr/>
            </p:nvGrpSpPr>
            <p:grpSpPr>
              <a:xfrm>
                <a:off x="2597191" y="3347528"/>
                <a:ext cx="121245" cy="991519"/>
                <a:chOff x="2597191" y="3347528"/>
                <a:chExt cx="121245" cy="991519"/>
              </a:xfrm>
              <a:grpFill/>
            </p:grpSpPr>
            <p:sp>
              <p:nvSpPr>
                <p:cNvPr id="745" name="Freeform: Shape 744">
                  <a:extLst>
                    <a:ext uri="{FF2B5EF4-FFF2-40B4-BE49-F238E27FC236}">
                      <a16:creationId xmlns="" xmlns:a16="http://schemas.microsoft.com/office/drawing/2014/main" id="{DE44FA6A-F2B2-4462-A71C-82BDCAFE19FC}"/>
                    </a:ext>
                  </a:extLst>
                </p:cNvPr>
                <p:cNvSpPr/>
                <p:nvPr/>
              </p:nvSpPr>
              <p:spPr>
                <a:xfrm>
                  <a:off x="2649153" y="3395937"/>
                  <a:ext cx="17320" cy="903363"/>
                </a:xfrm>
                <a:custGeom>
                  <a:avLst/>
                  <a:gdLst>
                    <a:gd name="connsiteX0" fmla="*/ 0 w 17320"/>
                    <a:gd name="connsiteY0" fmla="*/ 10000 h 903363"/>
                    <a:gd name="connsiteX1" fmla="*/ 0 w 17320"/>
                    <a:gd name="connsiteY1" fmla="*/ 893363 h 903363"/>
                    <a:gd name="connsiteX2" fmla="*/ 17321 w 17320"/>
                    <a:gd name="connsiteY2" fmla="*/ 893363 h 903363"/>
                    <a:gd name="connsiteX3" fmla="*/ 17321 w 17320"/>
                    <a:gd name="connsiteY3" fmla="*/ 10000 h 903363"/>
                    <a:gd name="connsiteX4" fmla="*/ 0 w 17320"/>
                    <a:gd name="connsiteY4" fmla="*/ 10000 h 903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20" h="903363">
                      <a:moveTo>
                        <a:pt x="0" y="10000"/>
                      </a:moveTo>
                      <a:cubicBezTo>
                        <a:pt x="0" y="304454"/>
                        <a:pt x="0" y="598909"/>
                        <a:pt x="0" y="893363"/>
                      </a:cubicBezTo>
                      <a:cubicBezTo>
                        <a:pt x="0" y="902023"/>
                        <a:pt x="17321" y="910684"/>
                        <a:pt x="17321" y="893363"/>
                      </a:cubicBezTo>
                      <a:cubicBezTo>
                        <a:pt x="17321" y="598909"/>
                        <a:pt x="17321" y="304454"/>
                        <a:pt x="17321" y="10000"/>
                      </a:cubicBezTo>
                      <a:cubicBezTo>
                        <a:pt x="17321" y="1340"/>
                        <a:pt x="0" y="-7321"/>
                        <a:pt x="0" y="10000"/>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746" name="Freeform: Shape 745">
                  <a:extLst>
                    <a:ext uri="{FF2B5EF4-FFF2-40B4-BE49-F238E27FC236}">
                      <a16:creationId xmlns="" xmlns:a16="http://schemas.microsoft.com/office/drawing/2014/main" id="{173F222E-EFFB-44A3-9E79-26CF766EE6B1}"/>
                    </a:ext>
                  </a:extLst>
                </p:cNvPr>
                <p:cNvSpPr/>
                <p:nvPr/>
              </p:nvSpPr>
              <p:spPr>
                <a:xfrm>
                  <a:off x="2597191" y="3347528"/>
                  <a:ext cx="121245" cy="140544"/>
                </a:xfrm>
                <a:custGeom>
                  <a:avLst/>
                  <a:gdLst>
                    <a:gd name="connsiteX0" fmla="*/ 0 w 121245"/>
                    <a:gd name="connsiteY0" fmla="*/ 15107 h 140544"/>
                    <a:gd name="connsiteX1" fmla="*/ 60623 w 121245"/>
                    <a:gd name="connsiteY1" fmla="*/ 110371 h 140544"/>
                    <a:gd name="connsiteX2" fmla="*/ 121246 w 121245"/>
                    <a:gd name="connsiteY2" fmla="*/ 127692 h 140544"/>
                    <a:gd name="connsiteX3" fmla="*/ 60623 w 121245"/>
                    <a:gd name="connsiteY3" fmla="*/ 32427 h 140544"/>
                    <a:gd name="connsiteX4" fmla="*/ 0 w 121245"/>
                    <a:gd name="connsiteY4" fmla="*/ 15107 h 140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40544">
                      <a:moveTo>
                        <a:pt x="0" y="15107"/>
                      </a:moveTo>
                      <a:cubicBezTo>
                        <a:pt x="0" y="41088"/>
                        <a:pt x="25982" y="75730"/>
                        <a:pt x="60623" y="110371"/>
                      </a:cubicBezTo>
                      <a:cubicBezTo>
                        <a:pt x="95265" y="136353"/>
                        <a:pt x="121246" y="153673"/>
                        <a:pt x="121246" y="127692"/>
                      </a:cubicBezTo>
                      <a:cubicBezTo>
                        <a:pt x="121246" y="110371"/>
                        <a:pt x="95265" y="67069"/>
                        <a:pt x="60623" y="32427"/>
                      </a:cubicBezTo>
                      <a:cubicBezTo>
                        <a:pt x="25982" y="-2214"/>
                        <a:pt x="0" y="-10875"/>
                        <a:pt x="0" y="15107"/>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747" name="Freeform: Shape 746">
                  <a:extLst>
                    <a:ext uri="{FF2B5EF4-FFF2-40B4-BE49-F238E27FC236}">
                      <a16:creationId xmlns="" xmlns:a16="http://schemas.microsoft.com/office/drawing/2014/main" id="{B6B31084-D813-4938-8EEC-6D043E94079D}"/>
                    </a:ext>
                  </a:extLst>
                </p:cNvPr>
                <p:cNvSpPr/>
                <p:nvPr/>
              </p:nvSpPr>
              <p:spPr>
                <a:xfrm>
                  <a:off x="2597191" y="4202345"/>
                  <a:ext cx="121245" cy="136703"/>
                </a:xfrm>
                <a:custGeom>
                  <a:avLst/>
                  <a:gdLst>
                    <a:gd name="connsiteX0" fmla="*/ 60623 w 121245"/>
                    <a:gd name="connsiteY0" fmla="*/ 26332 h 136703"/>
                    <a:gd name="connsiteX1" fmla="*/ 0 w 121245"/>
                    <a:gd name="connsiteY1" fmla="*/ 121597 h 136703"/>
                    <a:gd name="connsiteX2" fmla="*/ 60623 w 121245"/>
                    <a:gd name="connsiteY2" fmla="*/ 104276 h 136703"/>
                    <a:gd name="connsiteX3" fmla="*/ 121246 w 121245"/>
                    <a:gd name="connsiteY3" fmla="*/ 9011 h 136703"/>
                    <a:gd name="connsiteX4" fmla="*/ 60623 w 121245"/>
                    <a:gd name="connsiteY4" fmla="*/ 26332 h 136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36703">
                      <a:moveTo>
                        <a:pt x="60623" y="26332"/>
                      </a:moveTo>
                      <a:cubicBezTo>
                        <a:pt x="25982" y="52313"/>
                        <a:pt x="0" y="95616"/>
                        <a:pt x="0" y="121597"/>
                      </a:cubicBezTo>
                      <a:cubicBezTo>
                        <a:pt x="0" y="147578"/>
                        <a:pt x="25982" y="138918"/>
                        <a:pt x="60623" y="104276"/>
                      </a:cubicBezTo>
                      <a:cubicBezTo>
                        <a:pt x="95265" y="69634"/>
                        <a:pt x="121246" y="26332"/>
                        <a:pt x="121246" y="9011"/>
                      </a:cubicBezTo>
                      <a:cubicBezTo>
                        <a:pt x="121246" y="-8310"/>
                        <a:pt x="95265" y="351"/>
                        <a:pt x="60623" y="26332"/>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699" name="Graphic 1">
                <a:extLst>
                  <a:ext uri="{FF2B5EF4-FFF2-40B4-BE49-F238E27FC236}">
                    <a16:creationId xmlns="" xmlns:a16="http://schemas.microsoft.com/office/drawing/2014/main" id="{05A280A5-B75B-427E-975D-FF9EDDC32635}"/>
                  </a:ext>
                </a:extLst>
              </p:cNvPr>
              <p:cNvGrpSpPr/>
              <p:nvPr/>
            </p:nvGrpSpPr>
            <p:grpSpPr>
              <a:xfrm>
                <a:off x="2882985" y="3646769"/>
                <a:ext cx="129906" cy="393037"/>
                <a:chOff x="2882985" y="3646769"/>
                <a:chExt cx="129906" cy="393037"/>
              </a:xfrm>
              <a:grpFill/>
            </p:grpSpPr>
            <p:sp>
              <p:nvSpPr>
                <p:cNvPr id="742" name="Freeform: Shape 741">
                  <a:extLst>
                    <a:ext uri="{FF2B5EF4-FFF2-40B4-BE49-F238E27FC236}">
                      <a16:creationId xmlns="" xmlns:a16="http://schemas.microsoft.com/office/drawing/2014/main" id="{5AC845D1-C21B-45F6-A390-E7EE9033EA33}"/>
                    </a:ext>
                  </a:extLst>
                </p:cNvPr>
                <p:cNvSpPr/>
                <p:nvPr/>
              </p:nvSpPr>
              <p:spPr>
                <a:xfrm>
                  <a:off x="2934947" y="3702556"/>
                  <a:ext cx="19088" cy="276308"/>
                </a:xfrm>
                <a:custGeom>
                  <a:avLst/>
                  <a:gdLst>
                    <a:gd name="connsiteX0" fmla="*/ 0 w 19088"/>
                    <a:gd name="connsiteY0" fmla="*/ 6495 h 276308"/>
                    <a:gd name="connsiteX1" fmla="*/ 0 w 19088"/>
                    <a:gd name="connsiteY1" fmla="*/ 266308 h 276308"/>
                    <a:gd name="connsiteX2" fmla="*/ 17321 w 19088"/>
                    <a:gd name="connsiteY2" fmla="*/ 266308 h 276308"/>
                    <a:gd name="connsiteX3" fmla="*/ 17321 w 19088"/>
                    <a:gd name="connsiteY3" fmla="*/ 6495 h 276308"/>
                    <a:gd name="connsiteX4" fmla="*/ 0 w 19088"/>
                    <a:gd name="connsiteY4" fmla="*/ 6495 h 276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88" h="276308">
                      <a:moveTo>
                        <a:pt x="0" y="6495"/>
                      </a:moveTo>
                      <a:cubicBezTo>
                        <a:pt x="0" y="93100"/>
                        <a:pt x="0" y="179704"/>
                        <a:pt x="0" y="266308"/>
                      </a:cubicBezTo>
                      <a:cubicBezTo>
                        <a:pt x="0" y="274968"/>
                        <a:pt x="17321" y="283629"/>
                        <a:pt x="17321" y="266308"/>
                      </a:cubicBezTo>
                      <a:cubicBezTo>
                        <a:pt x="17321" y="179704"/>
                        <a:pt x="17321" y="93100"/>
                        <a:pt x="17321" y="6495"/>
                      </a:cubicBezTo>
                      <a:cubicBezTo>
                        <a:pt x="25981" y="-2165"/>
                        <a:pt x="0" y="-2165"/>
                        <a:pt x="0" y="6495"/>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743" name="Freeform: Shape 742">
                  <a:extLst>
                    <a:ext uri="{FF2B5EF4-FFF2-40B4-BE49-F238E27FC236}">
                      <a16:creationId xmlns="" xmlns:a16="http://schemas.microsoft.com/office/drawing/2014/main" id="{92690699-0E8C-48DD-88BA-B3AD1FA52937}"/>
                    </a:ext>
                  </a:extLst>
                </p:cNvPr>
                <p:cNvSpPr/>
                <p:nvPr/>
              </p:nvSpPr>
              <p:spPr>
                <a:xfrm>
                  <a:off x="2882985" y="3646769"/>
                  <a:ext cx="121245" cy="140226"/>
                </a:xfrm>
                <a:custGeom>
                  <a:avLst/>
                  <a:gdLst>
                    <a:gd name="connsiteX0" fmla="*/ 0 w 121245"/>
                    <a:gd name="connsiteY0" fmla="*/ 1659 h 140226"/>
                    <a:gd name="connsiteX1" fmla="*/ 60623 w 121245"/>
                    <a:gd name="connsiteY1" fmla="*/ 79603 h 140226"/>
                    <a:gd name="connsiteX2" fmla="*/ 121246 w 121245"/>
                    <a:gd name="connsiteY2" fmla="*/ 140226 h 140226"/>
                    <a:gd name="connsiteX3" fmla="*/ 60623 w 121245"/>
                    <a:gd name="connsiteY3" fmla="*/ 62282 h 140226"/>
                    <a:gd name="connsiteX4" fmla="*/ 0 w 121245"/>
                    <a:gd name="connsiteY4" fmla="*/ 1659 h 140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40226">
                      <a:moveTo>
                        <a:pt x="0" y="1659"/>
                      </a:moveTo>
                      <a:cubicBezTo>
                        <a:pt x="0" y="10320"/>
                        <a:pt x="25981" y="44961"/>
                        <a:pt x="60623" y="79603"/>
                      </a:cubicBezTo>
                      <a:cubicBezTo>
                        <a:pt x="95264" y="114245"/>
                        <a:pt x="121246" y="140226"/>
                        <a:pt x="121246" y="140226"/>
                      </a:cubicBezTo>
                      <a:cubicBezTo>
                        <a:pt x="121246" y="140226"/>
                        <a:pt x="95264" y="96924"/>
                        <a:pt x="60623" y="62282"/>
                      </a:cubicBezTo>
                      <a:cubicBezTo>
                        <a:pt x="34641" y="18980"/>
                        <a:pt x="0" y="-7001"/>
                        <a:pt x="0" y="1659"/>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744" name="Freeform: Shape 743">
                  <a:extLst>
                    <a:ext uri="{FF2B5EF4-FFF2-40B4-BE49-F238E27FC236}">
                      <a16:creationId xmlns="" xmlns:a16="http://schemas.microsoft.com/office/drawing/2014/main" id="{293DD41A-9A97-404B-BC04-16EC82D077C2}"/>
                    </a:ext>
                  </a:extLst>
                </p:cNvPr>
                <p:cNvSpPr/>
                <p:nvPr/>
              </p:nvSpPr>
              <p:spPr>
                <a:xfrm>
                  <a:off x="2891645" y="3898235"/>
                  <a:ext cx="121245" cy="141572"/>
                </a:xfrm>
                <a:custGeom>
                  <a:avLst/>
                  <a:gdLst>
                    <a:gd name="connsiteX0" fmla="*/ 60623 w 121245"/>
                    <a:gd name="connsiteY0" fmla="*/ 61969 h 141572"/>
                    <a:gd name="connsiteX1" fmla="*/ 0 w 121245"/>
                    <a:gd name="connsiteY1" fmla="*/ 139913 h 141572"/>
                    <a:gd name="connsiteX2" fmla="*/ 60623 w 121245"/>
                    <a:gd name="connsiteY2" fmla="*/ 79290 h 141572"/>
                    <a:gd name="connsiteX3" fmla="*/ 121246 w 121245"/>
                    <a:gd name="connsiteY3" fmla="*/ 1346 h 141572"/>
                    <a:gd name="connsiteX4" fmla="*/ 60623 w 121245"/>
                    <a:gd name="connsiteY4" fmla="*/ 61969 h 141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41572">
                      <a:moveTo>
                        <a:pt x="60623" y="61969"/>
                      </a:moveTo>
                      <a:cubicBezTo>
                        <a:pt x="25981" y="96611"/>
                        <a:pt x="0" y="131252"/>
                        <a:pt x="0" y="139913"/>
                      </a:cubicBezTo>
                      <a:cubicBezTo>
                        <a:pt x="0" y="148573"/>
                        <a:pt x="25981" y="122592"/>
                        <a:pt x="60623" y="79290"/>
                      </a:cubicBezTo>
                      <a:cubicBezTo>
                        <a:pt x="95264" y="35988"/>
                        <a:pt x="121246" y="1346"/>
                        <a:pt x="121246" y="1346"/>
                      </a:cubicBezTo>
                      <a:cubicBezTo>
                        <a:pt x="121246" y="-7314"/>
                        <a:pt x="95264" y="27327"/>
                        <a:pt x="60623" y="61969"/>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700" name="Graphic 1">
                <a:extLst>
                  <a:ext uri="{FF2B5EF4-FFF2-40B4-BE49-F238E27FC236}">
                    <a16:creationId xmlns="" xmlns:a16="http://schemas.microsoft.com/office/drawing/2014/main" id="{EBE54D8F-BD22-438A-8BAC-36E57C56D9C7}"/>
                  </a:ext>
                </a:extLst>
              </p:cNvPr>
              <p:cNvGrpSpPr/>
              <p:nvPr/>
            </p:nvGrpSpPr>
            <p:grpSpPr>
              <a:xfrm>
                <a:off x="3177439" y="3568807"/>
                <a:ext cx="121245" cy="540789"/>
                <a:chOff x="3177439" y="3568807"/>
                <a:chExt cx="121245" cy="540789"/>
              </a:xfrm>
              <a:grpFill/>
            </p:grpSpPr>
            <p:sp>
              <p:nvSpPr>
                <p:cNvPr id="739" name="Freeform: Shape 738">
                  <a:extLst>
                    <a:ext uri="{FF2B5EF4-FFF2-40B4-BE49-F238E27FC236}">
                      <a16:creationId xmlns="" xmlns:a16="http://schemas.microsoft.com/office/drawing/2014/main" id="{C54C999E-80F5-4E0F-A761-BC3E9AE21BB0}"/>
                    </a:ext>
                  </a:extLst>
                </p:cNvPr>
                <p:cNvSpPr/>
                <p:nvPr/>
              </p:nvSpPr>
              <p:spPr>
                <a:xfrm>
                  <a:off x="3229402" y="3624613"/>
                  <a:ext cx="17320" cy="423535"/>
                </a:xfrm>
                <a:custGeom>
                  <a:avLst/>
                  <a:gdLst>
                    <a:gd name="connsiteX0" fmla="*/ 0 w 17320"/>
                    <a:gd name="connsiteY0" fmla="*/ 6495 h 423535"/>
                    <a:gd name="connsiteX1" fmla="*/ 0 w 17320"/>
                    <a:gd name="connsiteY1" fmla="*/ 413535 h 423535"/>
                    <a:gd name="connsiteX2" fmla="*/ 17321 w 17320"/>
                    <a:gd name="connsiteY2" fmla="*/ 413535 h 423535"/>
                    <a:gd name="connsiteX3" fmla="*/ 17321 w 17320"/>
                    <a:gd name="connsiteY3" fmla="*/ 6495 h 423535"/>
                    <a:gd name="connsiteX4" fmla="*/ 0 w 17320"/>
                    <a:gd name="connsiteY4" fmla="*/ 6495 h 423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20" h="423535">
                      <a:moveTo>
                        <a:pt x="0" y="6495"/>
                      </a:moveTo>
                      <a:cubicBezTo>
                        <a:pt x="0" y="145062"/>
                        <a:pt x="0" y="283629"/>
                        <a:pt x="0" y="413535"/>
                      </a:cubicBezTo>
                      <a:cubicBezTo>
                        <a:pt x="0" y="422195"/>
                        <a:pt x="17321" y="430856"/>
                        <a:pt x="17321" y="413535"/>
                      </a:cubicBezTo>
                      <a:cubicBezTo>
                        <a:pt x="17321" y="274968"/>
                        <a:pt x="17321" y="136402"/>
                        <a:pt x="17321" y="6495"/>
                      </a:cubicBezTo>
                      <a:cubicBezTo>
                        <a:pt x="17321" y="-2165"/>
                        <a:pt x="0" y="-2165"/>
                        <a:pt x="0" y="6495"/>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740" name="Freeform: Shape 739">
                  <a:extLst>
                    <a:ext uri="{FF2B5EF4-FFF2-40B4-BE49-F238E27FC236}">
                      <a16:creationId xmlns="" xmlns:a16="http://schemas.microsoft.com/office/drawing/2014/main" id="{A88DF118-9D5E-405A-802C-621347DE5F17}"/>
                    </a:ext>
                  </a:extLst>
                </p:cNvPr>
                <p:cNvSpPr/>
                <p:nvPr/>
              </p:nvSpPr>
              <p:spPr>
                <a:xfrm>
                  <a:off x="3177439" y="3968864"/>
                  <a:ext cx="121245" cy="140731"/>
                </a:xfrm>
                <a:custGeom>
                  <a:avLst/>
                  <a:gdLst>
                    <a:gd name="connsiteX0" fmla="*/ 0 w 121245"/>
                    <a:gd name="connsiteY0" fmla="*/ 0 h 140731"/>
                    <a:gd name="connsiteX1" fmla="*/ 60623 w 121245"/>
                    <a:gd name="connsiteY1" fmla="*/ 86604 h 140731"/>
                    <a:gd name="connsiteX2" fmla="*/ 121246 w 121245"/>
                    <a:gd name="connsiteY2" fmla="*/ 138567 h 140731"/>
                    <a:gd name="connsiteX3" fmla="*/ 60623 w 121245"/>
                    <a:gd name="connsiteY3" fmla="*/ 51962 h 140731"/>
                    <a:gd name="connsiteX4" fmla="*/ 0 w 121245"/>
                    <a:gd name="connsiteY4" fmla="*/ 0 h 140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40731">
                      <a:moveTo>
                        <a:pt x="0" y="0"/>
                      </a:moveTo>
                      <a:cubicBezTo>
                        <a:pt x="0" y="8660"/>
                        <a:pt x="25981" y="43302"/>
                        <a:pt x="60623" y="86604"/>
                      </a:cubicBezTo>
                      <a:cubicBezTo>
                        <a:pt x="95265" y="129906"/>
                        <a:pt x="121246" y="147227"/>
                        <a:pt x="121246" y="138567"/>
                      </a:cubicBezTo>
                      <a:cubicBezTo>
                        <a:pt x="121246" y="121246"/>
                        <a:pt x="95265" y="86604"/>
                        <a:pt x="60623" y="51962"/>
                      </a:cubicBezTo>
                      <a:cubicBezTo>
                        <a:pt x="25981" y="17321"/>
                        <a:pt x="0" y="0"/>
                        <a:pt x="0" y="0"/>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741" name="Freeform: Shape 740">
                  <a:extLst>
                    <a:ext uri="{FF2B5EF4-FFF2-40B4-BE49-F238E27FC236}">
                      <a16:creationId xmlns="" xmlns:a16="http://schemas.microsoft.com/office/drawing/2014/main" id="{F39DBB27-9F1E-4BD1-80F0-823FB7A88860}"/>
                    </a:ext>
                  </a:extLst>
                </p:cNvPr>
                <p:cNvSpPr/>
                <p:nvPr/>
              </p:nvSpPr>
              <p:spPr>
                <a:xfrm>
                  <a:off x="3177439" y="3568807"/>
                  <a:ext cx="121245" cy="141923"/>
                </a:xfrm>
                <a:custGeom>
                  <a:avLst/>
                  <a:gdLst>
                    <a:gd name="connsiteX0" fmla="*/ 60623 w 121245"/>
                    <a:gd name="connsiteY0" fmla="*/ 53641 h 141923"/>
                    <a:gd name="connsiteX1" fmla="*/ 0 w 121245"/>
                    <a:gd name="connsiteY1" fmla="*/ 140245 h 141923"/>
                    <a:gd name="connsiteX2" fmla="*/ 60623 w 121245"/>
                    <a:gd name="connsiteY2" fmla="*/ 88283 h 141923"/>
                    <a:gd name="connsiteX3" fmla="*/ 121246 w 121245"/>
                    <a:gd name="connsiteY3" fmla="*/ 1679 h 141923"/>
                    <a:gd name="connsiteX4" fmla="*/ 60623 w 121245"/>
                    <a:gd name="connsiteY4" fmla="*/ 53641 h 141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41923">
                      <a:moveTo>
                        <a:pt x="60623" y="53641"/>
                      </a:moveTo>
                      <a:cubicBezTo>
                        <a:pt x="25981" y="96943"/>
                        <a:pt x="0" y="131585"/>
                        <a:pt x="0" y="140245"/>
                      </a:cubicBezTo>
                      <a:cubicBezTo>
                        <a:pt x="0" y="148906"/>
                        <a:pt x="25981" y="122924"/>
                        <a:pt x="60623" y="88283"/>
                      </a:cubicBezTo>
                      <a:cubicBezTo>
                        <a:pt x="95265" y="53641"/>
                        <a:pt x="121246" y="18999"/>
                        <a:pt x="121246" y="1679"/>
                      </a:cubicBezTo>
                      <a:cubicBezTo>
                        <a:pt x="121246" y="-6982"/>
                        <a:pt x="95265" y="18999"/>
                        <a:pt x="60623" y="53641"/>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701" name="Graphic 1">
                <a:extLst>
                  <a:ext uri="{FF2B5EF4-FFF2-40B4-BE49-F238E27FC236}">
                    <a16:creationId xmlns="" xmlns:a16="http://schemas.microsoft.com/office/drawing/2014/main" id="{0F5F8EAC-57E4-410D-ACEA-AF922424EA9B}"/>
                  </a:ext>
                </a:extLst>
              </p:cNvPr>
              <p:cNvGrpSpPr/>
              <p:nvPr/>
            </p:nvGrpSpPr>
            <p:grpSpPr>
              <a:xfrm>
                <a:off x="3463233" y="3292153"/>
                <a:ext cx="122591" cy="1102271"/>
                <a:chOff x="3463233" y="3292153"/>
                <a:chExt cx="122591" cy="1102271"/>
              </a:xfrm>
              <a:grpFill/>
            </p:grpSpPr>
            <p:sp>
              <p:nvSpPr>
                <p:cNvPr id="736" name="Freeform: Shape 735">
                  <a:extLst>
                    <a:ext uri="{FF2B5EF4-FFF2-40B4-BE49-F238E27FC236}">
                      <a16:creationId xmlns="" xmlns:a16="http://schemas.microsoft.com/office/drawing/2014/main" id="{62ACF932-2D7A-4908-B2E1-A3A26B4D9A44}"/>
                    </a:ext>
                  </a:extLst>
                </p:cNvPr>
                <p:cNvSpPr/>
                <p:nvPr/>
              </p:nvSpPr>
              <p:spPr>
                <a:xfrm>
                  <a:off x="3515195" y="3330158"/>
                  <a:ext cx="17320" cy="1012443"/>
                </a:xfrm>
                <a:custGeom>
                  <a:avLst/>
                  <a:gdLst>
                    <a:gd name="connsiteX0" fmla="*/ 0 w 17320"/>
                    <a:gd name="connsiteY0" fmla="*/ 6495 h 1012443"/>
                    <a:gd name="connsiteX1" fmla="*/ 0 w 17320"/>
                    <a:gd name="connsiteY1" fmla="*/ 1002443 h 1012443"/>
                    <a:gd name="connsiteX2" fmla="*/ 17321 w 17320"/>
                    <a:gd name="connsiteY2" fmla="*/ 1002443 h 1012443"/>
                    <a:gd name="connsiteX3" fmla="*/ 17321 w 17320"/>
                    <a:gd name="connsiteY3" fmla="*/ 6495 h 1012443"/>
                    <a:gd name="connsiteX4" fmla="*/ 0 w 17320"/>
                    <a:gd name="connsiteY4" fmla="*/ 6495 h 1012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20" h="1012443">
                      <a:moveTo>
                        <a:pt x="0" y="6495"/>
                      </a:moveTo>
                      <a:cubicBezTo>
                        <a:pt x="0" y="335591"/>
                        <a:pt x="0" y="673348"/>
                        <a:pt x="0" y="1002443"/>
                      </a:cubicBezTo>
                      <a:cubicBezTo>
                        <a:pt x="0" y="1011104"/>
                        <a:pt x="17321" y="1019764"/>
                        <a:pt x="17321" y="1002443"/>
                      </a:cubicBezTo>
                      <a:cubicBezTo>
                        <a:pt x="17321" y="673348"/>
                        <a:pt x="17321" y="335591"/>
                        <a:pt x="17321" y="6495"/>
                      </a:cubicBezTo>
                      <a:cubicBezTo>
                        <a:pt x="17321" y="-2165"/>
                        <a:pt x="0" y="-2165"/>
                        <a:pt x="0" y="6495"/>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737" name="Freeform: Shape 736">
                  <a:extLst>
                    <a:ext uri="{FF2B5EF4-FFF2-40B4-BE49-F238E27FC236}">
                      <a16:creationId xmlns="" xmlns:a16="http://schemas.microsoft.com/office/drawing/2014/main" id="{F354E23A-397C-4CDB-9197-285D608D31A0}"/>
                    </a:ext>
                  </a:extLst>
                </p:cNvPr>
                <p:cNvSpPr/>
                <p:nvPr/>
              </p:nvSpPr>
              <p:spPr>
                <a:xfrm>
                  <a:off x="3463233" y="4256292"/>
                  <a:ext cx="122591" cy="138132"/>
                </a:xfrm>
                <a:custGeom>
                  <a:avLst/>
                  <a:gdLst>
                    <a:gd name="connsiteX0" fmla="*/ 60623 w 122591"/>
                    <a:gd name="connsiteY0" fmla="*/ 24348 h 138132"/>
                    <a:gd name="connsiteX1" fmla="*/ 0 w 122591"/>
                    <a:gd name="connsiteY1" fmla="*/ 15687 h 138132"/>
                    <a:gd name="connsiteX2" fmla="*/ 60623 w 122591"/>
                    <a:gd name="connsiteY2" fmla="*/ 110952 h 138132"/>
                    <a:gd name="connsiteX3" fmla="*/ 121246 w 122591"/>
                    <a:gd name="connsiteY3" fmla="*/ 119612 h 138132"/>
                    <a:gd name="connsiteX4" fmla="*/ 60623 w 122591"/>
                    <a:gd name="connsiteY4" fmla="*/ 24348 h 1381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91" h="138132">
                      <a:moveTo>
                        <a:pt x="60623" y="24348"/>
                      </a:moveTo>
                      <a:cubicBezTo>
                        <a:pt x="25982" y="-1633"/>
                        <a:pt x="0" y="-10294"/>
                        <a:pt x="0" y="15687"/>
                      </a:cubicBezTo>
                      <a:cubicBezTo>
                        <a:pt x="0" y="33008"/>
                        <a:pt x="25982" y="84971"/>
                        <a:pt x="60623" y="110952"/>
                      </a:cubicBezTo>
                      <a:cubicBezTo>
                        <a:pt x="95265" y="145594"/>
                        <a:pt x="121246" y="145594"/>
                        <a:pt x="121246" y="119612"/>
                      </a:cubicBezTo>
                      <a:cubicBezTo>
                        <a:pt x="129906" y="93631"/>
                        <a:pt x="95265" y="50329"/>
                        <a:pt x="60623" y="24348"/>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738" name="Freeform: Shape 737">
                  <a:extLst>
                    <a:ext uri="{FF2B5EF4-FFF2-40B4-BE49-F238E27FC236}">
                      <a16:creationId xmlns="" xmlns:a16="http://schemas.microsoft.com/office/drawing/2014/main" id="{6242CF34-5728-434E-9E08-C692D9172DA9}"/>
                    </a:ext>
                  </a:extLst>
                </p:cNvPr>
                <p:cNvSpPr/>
                <p:nvPr/>
              </p:nvSpPr>
              <p:spPr>
                <a:xfrm>
                  <a:off x="3463233" y="3292153"/>
                  <a:ext cx="122591" cy="134516"/>
                </a:xfrm>
                <a:custGeom>
                  <a:avLst/>
                  <a:gdLst>
                    <a:gd name="connsiteX0" fmla="*/ 60623 w 122591"/>
                    <a:gd name="connsiteY0" fmla="*/ 27180 h 134516"/>
                    <a:gd name="connsiteX1" fmla="*/ 0 w 122591"/>
                    <a:gd name="connsiteY1" fmla="*/ 122445 h 134516"/>
                    <a:gd name="connsiteX2" fmla="*/ 60623 w 122591"/>
                    <a:gd name="connsiteY2" fmla="*/ 113784 h 134516"/>
                    <a:gd name="connsiteX3" fmla="*/ 121246 w 122591"/>
                    <a:gd name="connsiteY3" fmla="*/ 18520 h 134516"/>
                    <a:gd name="connsiteX4" fmla="*/ 60623 w 122591"/>
                    <a:gd name="connsiteY4" fmla="*/ 27180 h 134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91" h="134516">
                      <a:moveTo>
                        <a:pt x="60623" y="27180"/>
                      </a:moveTo>
                      <a:cubicBezTo>
                        <a:pt x="25982" y="61822"/>
                        <a:pt x="0" y="105124"/>
                        <a:pt x="0" y="122445"/>
                      </a:cubicBezTo>
                      <a:cubicBezTo>
                        <a:pt x="0" y="139766"/>
                        <a:pt x="25982" y="139766"/>
                        <a:pt x="60623" y="113784"/>
                      </a:cubicBezTo>
                      <a:cubicBezTo>
                        <a:pt x="95265" y="87803"/>
                        <a:pt x="121246" y="44501"/>
                        <a:pt x="121246" y="18520"/>
                      </a:cubicBezTo>
                      <a:cubicBezTo>
                        <a:pt x="129906" y="-7461"/>
                        <a:pt x="95265" y="-7461"/>
                        <a:pt x="60623" y="27180"/>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702" name="Graphic 1">
                <a:extLst>
                  <a:ext uri="{FF2B5EF4-FFF2-40B4-BE49-F238E27FC236}">
                    <a16:creationId xmlns="" xmlns:a16="http://schemas.microsoft.com/office/drawing/2014/main" id="{6B3EB05D-4CFB-47CD-873F-0E6527EB1A50}"/>
                  </a:ext>
                </a:extLst>
              </p:cNvPr>
              <p:cNvGrpSpPr/>
              <p:nvPr/>
            </p:nvGrpSpPr>
            <p:grpSpPr>
              <a:xfrm>
                <a:off x="3757687" y="3113506"/>
                <a:ext cx="121245" cy="1459722"/>
                <a:chOff x="3757687" y="3113506"/>
                <a:chExt cx="121245" cy="1459722"/>
              </a:xfrm>
              <a:grpFill/>
            </p:grpSpPr>
            <p:sp>
              <p:nvSpPr>
                <p:cNvPr id="733" name="Freeform: Shape 732">
                  <a:extLst>
                    <a:ext uri="{FF2B5EF4-FFF2-40B4-BE49-F238E27FC236}">
                      <a16:creationId xmlns="" xmlns:a16="http://schemas.microsoft.com/office/drawing/2014/main" id="{D183F027-8103-4F2E-95C8-7CE4E4AE8030}"/>
                    </a:ext>
                  </a:extLst>
                </p:cNvPr>
                <p:cNvSpPr/>
                <p:nvPr/>
              </p:nvSpPr>
              <p:spPr>
                <a:xfrm>
                  <a:off x="3809649" y="3139629"/>
                  <a:ext cx="17320" cy="1384841"/>
                </a:xfrm>
                <a:custGeom>
                  <a:avLst/>
                  <a:gdLst>
                    <a:gd name="connsiteX0" fmla="*/ 0 w 17320"/>
                    <a:gd name="connsiteY0" fmla="*/ 6495 h 1384841"/>
                    <a:gd name="connsiteX1" fmla="*/ 0 w 17320"/>
                    <a:gd name="connsiteY1" fmla="*/ 1374842 h 1384841"/>
                    <a:gd name="connsiteX2" fmla="*/ 17321 w 17320"/>
                    <a:gd name="connsiteY2" fmla="*/ 1374842 h 1384841"/>
                    <a:gd name="connsiteX3" fmla="*/ 17321 w 17320"/>
                    <a:gd name="connsiteY3" fmla="*/ 6495 h 1384841"/>
                    <a:gd name="connsiteX4" fmla="*/ 0 w 17320"/>
                    <a:gd name="connsiteY4" fmla="*/ 6495 h 1384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20" h="1384841">
                      <a:moveTo>
                        <a:pt x="0" y="6495"/>
                      </a:moveTo>
                      <a:cubicBezTo>
                        <a:pt x="0" y="465498"/>
                        <a:pt x="0" y="924500"/>
                        <a:pt x="0" y="1374842"/>
                      </a:cubicBezTo>
                      <a:cubicBezTo>
                        <a:pt x="0" y="1383502"/>
                        <a:pt x="17321" y="1392162"/>
                        <a:pt x="17321" y="1374842"/>
                      </a:cubicBezTo>
                      <a:cubicBezTo>
                        <a:pt x="17321" y="915839"/>
                        <a:pt x="17321" y="456837"/>
                        <a:pt x="17321" y="6495"/>
                      </a:cubicBezTo>
                      <a:cubicBezTo>
                        <a:pt x="17321" y="-2165"/>
                        <a:pt x="0" y="-2165"/>
                        <a:pt x="0" y="6495"/>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734" name="Freeform: Shape 733">
                  <a:extLst>
                    <a:ext uri="{FF2B5EF4-FFF2-40B4-BE49-F238E27FC236}">
                      <a16:creationId xmlns="" xmlns:a16="http://schemas.microsoft.com/office/drawing/2014/main" id="{B2EB923C-7641-4D7F-B5BA-7C55D53C74F8}"/>
                    </a:ext>
                  </a:extLst>
                </p:cNvPr>
                <p:cNvSpPr/>
                <p:nvPr/>
              </p:nvSpPr>
              <p:spPr>
                <a:xfrm>
                  <a:off x="3757687" y="4442064"/>
                  <a:ext cx="121245" cy="131164"/>
                </a:xfrm>
                <a:custGeom>
                  <a:avLst/>
                  <a:gdLst>
                    <a:gd name="connsiteX0" fmla="*/ 60623 w 121245"/>
                    <a:gd name="connsiteY0" fmla="*/ 3124 h 131164"/>
                    <a:gd name="connsiteX1" fmla="*/ 0 w 121245"/>
                    <a:gd name="connsiteY1" fmla="*/ 37765 h 131164"/>
                    <a:gd name="connsiteX2" fmla="*/ 60623 w 121245"/>
                    <a:gd name="connsiteY2" fmla="*/ 124369 h 131164"/>
                    <a:gd name="connsiteX3" fmla="*/ 121246 w 121245"/>
                    <a:gd name="connsiteY3" fmla="*/ 89728 h 131164"/>
                    <a:gd name="connsiteX4" fmla="*/ 60623 w 121245"/>
                    <a:gd name="connsiteY4" fmla="*/ 3124 h 131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31164">
                      <a:moveTo>
                        <a:pt x="60623" y="3124"/>
                      </a:moveTo>
                      <a:cubicBezTo>
                        <a:pt x="25981" y="-5537"/>
                        <a:pt x="0" y="3124"/>
                        <a:pt x="0" y="37765"/>
                      </a:cubicBezTo>
                      <a:cubicBezTo>
                        <a:pt x="0" y="72407"/>
                        <a:pt x="25981" y="107049"/>
                        <a:pt x="60623" y="124369"/>
                      </a:cubicBezTo>
                      <a:cubicBezTo>
                        <a:pt x="95264" y="141690"/>
                        <a:pt x="121246" y="124369"/>
                        <a:pt x="121246" y="89728"/>
                      </a:cubicBezTo>
                      <a:cubicBezTo>
                        <a:pt x="121246" y="46426"/>
                        <a:pt x="95264" y="11784"/>
                        <a:pt x="60623" y="3124"/>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735" name="Freeform: Shape 734">
                  <a:extLst>
                    <a:ext uri="{FF2B5EF4-FFF2-40B4-BE49-F238E27FC236}">
                      <a16:creationId xmlns="" xmlns:a16="http://schemas.microsoft.com/office/drawing/2014/main" id="{2524F2B2-6E7C-4D08-B790-0F536D35153F}"/>
                    </a:ext>
                  </a:extLst>
                </p:cNvPr>
                <p:cNvSpPr/>
                <p:nvPr/>
              </p:nvSpPr>
              <p:spPr>
                <a:xfrm>
                  <a:off x="3757687" y="3113506"/>
                  <a:ext cx="121245" cy="131006"/>
                </a:xfrm>
                <a:custGeom>
                  <a:avLst/>
                  <a:gdLst>
                    <a:gd name="connsiteX0" fmla="*/ 60623 w 121245"/>
                    <a:gd name="connsiteY0" fmla="*/ 6637 h 131006"/>
                    <a:gd name="connsiteX1" fmla="*/ 0 w 121245"/>
                    <a:gd name="connsiteY1" fmla="*/ 93242 h 131006"/>
                    <a:gd name="connsiteX2" fmla="*/ 60623 w 121245"/>
                    <a:gd name="connsiteY2" fmla="*/ 127883 h 131006"/>
                    <a:gd name="connsiteX3" fmla="*/ 121246 w 121245"/>
                    <a:gd name="connsiteY3" fmla="*/ 49939 h 131006"/>
                    <a:gd name="connsiteX4" fmla="*/ 60623 w 121245"/>
                    <a:gd name="connsiteY4" fmla="*/ 6637 h 131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31006">
                      <a:moveTo>
                        <a:pt x="60623" y="6637"/>
                      </a:moveTo>
                      <a:cubicBezTo>
                        <a:pt x="25981" y="23958"/>
                        <a:pt x="0" y="58600"/>
                        <a:pt x="0" y="93242"/>
                      </a:cubicBezTo>
                      <a:cubicBezTo>
                        <a:pt x="0" y="127883"/>
                        <a:pt x="25981" y="136544"/>
                        <a:pt x="60623" y="127883"/>
                      </a:cubicBezTo>
                      <a:cubicBezTo>
                        <a:pt x="95264" y="119223"/>
                        <a:pt x="121246" y="84581"/>
                        <a:pt x="121246" y="49939"/>
                      </a:cubicBezTo>
                      <a:cubicBezTo>
                        <a:pt x="121246" y="6637"/>
                        <a:pt x="95264" y="-10683"/>
                        <a:pt x="60623" y="6637"/>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703" name="Graphic 1">
                <a:extLst>
                  <a:ext uri="{FF2B5EF4-FFF2-40B4-BE49-F238E27FC236}">
                    <a16:creationId xmlns="" xmlns:a16="http://schemas.microsoft.com/office/drawing/2014/main" id="{C228C601-E3EA-423B-9C78-92C966969F74}"/>
                  </a:ext>
                </a:extLst>
              </p:cNvPr>
              <p:cNvGrpSpPr/>
              <p:nvPr/>
            </p:nvGrpSpPr>
            <p:grpSpPr>
              <a:xfrm>
                <a:off x="4043481" y="3075495"/>
                <a:ext cx="121245" cy="1534240"/>
                <a:chOff x="4043481" y="3075495"/>
                <a:chExt cx="121245" cy="1534240"/>
              </a:xfrm>
              <a:grpFill/>
            </p:grpSpPr>
            <p:sp>
              <p:nvSpPr>
                <p:cNvPr id="730" name="Freeform: Shape 729">
                  <a:extLst>
                    <a:ext uri="{FF2B5EF4-FFF2-40B4-BE49-F238E27FC236}">
                      <a16:creationId xmlns="" xmlns:a16="http://schemas.microsoft.com/office/drawing/2014/main" id="{062303C8-937A-4188-B4BC-FF0127E49688}"/>
                    </a:ext>
                  </a:extLst>
                </p:cNvPr>
                <p:cNvSpPr/>
                <p:nvPr/>
              </p:nvSpPr>
              <p:spPr>
                <a:xfrm>
                  <a:off x="4095443" y="3096327"/>
                  <a:ext cx="17320" cy="1471445"/>
                </a:xfrm>
                <a:custGeom>
                  <a:avLst/>
                  <a:gdLst>
                    <a:gd name="connsiteX0" fmla="*/ 0 w 17320"/>
                    <a:gd name="connsiteY0" fmla="*/ 6495 h 1471445"/>
                    <a:gd name="connsiteX1" fmla="*/ 0 w 17320"/>
                    <a:gd name="connsiteY1" fmla="*/ 1461446 h 1471445"/>
                    <a:gd name="connsiteX2" fmla="*/ 17321 w 17320"/>
                    <a:gd name="connsiteY2" fmla="*/ 1461446 h 1471445"/>
                    <a:gd name="connsiteX3" fmla="*/ 17321 w 17320"/>
                    <a:gd name="connsiteY3" fmla="*/ 6495 h 1471445"/>
                    <a:gd name="connsiteX4" fmla="*/ 0 w 17320"/>
                    <a:gd name="connsiteY4" fmla="*/ 6495 h 1471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20" h="1471445">
                      <a:moveTo>
                        <a:pt x="0" y="6495"/>
                      </a:moveTo>
                      <a:cubicBezTo>
                        <a:pt x="0" y="491479"/>
                        <a:pt x="0" y="976462"/>
                        <a:pt x="0" y="1461446"/>
                      </a:cubicBezTo>
                      <a:cubicBezTo>
                        <a:pt x="0" y="1470106"/>
                        <a:pt x="17321" y="1478767"/>
                        <a:pt x="17321" y="1461446"/>
                      </a:cubicBezTo>
                      <a:cubicBezTo>
                        <a:pt x="17321" y="976462"/>
                        <a:pt x="17321" y="491479"/>
                        <a:pt x="17321" y="6495"/>
                      </a:cubicBezTo>
                      <a:cubicBezTo>
                        <a:pt x="17321" y="-2165"/>
                        <a:pt x="0" y="-2165"/>
                        <a:pt x="0" y="6495"/>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731" name="Freeform: Shape 730">
                  <a:extLst>
                    <a:ext uri="{FF2B5EF4-FFF2-40B4-BE49-F238E27FC236}">
                      <a16:creationId xmlns="" xmlns:a16="http://schemas.microsoft.com/office/drawing/2014/main" id="{48E4B675-4244-4F8A-A9DD-B617BD19223F}"/>
                    </a:ext>
                  </a:extLst>
                </p:cNvPr>
                <p:cNvSpPr/>
                <p:nvPr/>
              </p:nvSpPr>
              <p:spPr>
                <a:xfrm>
                  <a:off x="4043481" y="4479829"/>
                  <a:ext cx="121245" cy="129906"/>
                </a:xfrm>
                <a:custGeom>
                  <a:avLst/>
                  <a:gdLst>
                    <a:gd name="connsiteX0" fmla="*/ 60623 w 121245"/>
                    <a:gd name="connsiteY0" fmla="*/ 0 h 129906"/>
                    <a:gd name="connsiteX1" fmla="*/ 0 w 121245"/>
                    <a:gd name="connsiteY1" fmla="*/ 69283 h 129906"/>
                    <a:gd name="connsiteX2" fmla="*/ 60623 w 121245"/>
                    <a:gd name="connsiteY2" fmla="*/ 129906 h 129906"/>
                    <a:gd name="connsiteX3" fmla="*/ 121246 w 121245"/>
                    <a:gd name="connsiteY3" fmla="*/ 51963 h 129906"/>
                    <a:gd name="connsiteX4" fmla="*/ 60623 w 121245"/>
                    <a:gd name="connsiteY4" fmla="*/ 0 h 129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29906">
                      <a:moveTo>
                        <a:pt x="60623" y="0"/>
                      </a:moveTo>
                      <a:cubicBezTo>
                        <a:pt x="25981" y="0"/>
                        <a:pt x="0" y="34642"/>
                        <a:pt x="0" y="69283"/>
                      </a:cubicBezTo>
                      <a:cubicBezTo>
                        <a:pt x="0" y="103925"/>
                        <a:pt x="25981" y="129906"/>
                        <a:pt x="60623" y="129906"/>
                      </a:cubicBezTo>
                      <a:cubicBezTo>
                        <a:pt x="95265" y="121246"/>
                        <a:pt x="121246" y="86604"/>
                        <a:pt x="121246" y="51963"/>
                      </a:cubicBezTo>
                      <a:cubicBezTo>
                        <a:pt x="121246" y="17321"/>
                        <a:pt x="95265" y="0"/>
                        <a:pt x="60623" y="0"/>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732" name="Freeform: Shape 731">
                  <a:extLst>
                    <a:ext uri="{FF2B5EF4-FFF2-40B4-BE49-F238E27FC236}">
                      <a16:creationId xmlns="" xmlns:a16="http://schemas.microsoft.com/office/drawing/2014/main" id="{839133D6-5703-4652-9DA4-D4AE09F71213}"/>
                    </a:ext>
                  </a:extLst>
                </p:cNvPr>
                <p:cNvSpPr/>
                <p:nvPr/>
              </p:nvSpPr>
              <p:spPr>
                <a:xfrm>
                  <a:off x="4043481" y="3075495"/>
                  <a:ext cx="121245" cy="131252"/>
                </a:xfrm>
                <a:custGeom>
                  <a:avLst/>
                  <a:gdLst>
                    <a:gd name="connsiteX0" fmla="*/ 60623 w 121245"/>
                    <a:gd name="connsiteY0" fmla="*/ 1346 h 131252"/>
                    <a:gd name="connsiteX1" fmla="*/ 0 w 121245"/>
                    <a:gd name="connsiteY1" fmla="*/ 61969 h 131252"/>
                    <a:gd name="connsiteX2" fmla="*/ 60623 w 121245"/>
                    <a:gd name="connsiteY2" fmla="*/ 131252 h 131252"/>
                    <a:gd name="connsiteX3" fmla="*/ 121246 w 121245"/>
                    <a:gd name="connsiteY3" fmla="*/ 79290 h 131252"/>
                    <a:gd name="connsiteX4" fmla="*/ 60623 w 121245"/>
                    <a:gd name="connsiteY4" fmla="*/ 1346 h 131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31252">
                      <a:moveTo>
                        <a:pt x="60623" y="1346"/>
                      </a:moveTo>
                      <a:cubicBezTo>
                        <a:pt x="25981" y="-7314"/>
                        <a:pt x="0" y="27327"/>
                        <a:pt x="0" y="61969"/>
                      </a:cubicBezTo>
                      <a:cubicBezTo>
                        <a:pt x="0" y="96611"/>
                        <a:pt x="25981" y="122592"/>
                        <a:pt x="60623" y="131252"/>
                      </a:cubicBezTo>
                      <a:cubicBezTo>
                        <a:pt x="95265" y="131252"/>
                        <a:pt x="121246" y="113931"/>
                        <a:pt x="121246" y="79290"/>
                      </a:cubicBezTo>
                      <a:cubicBezTo>
                        <a:pt x="121246" y="44648"/>
                        <a:pt x="95265" y="1346"/>
                        <a:pt x="60623" y="1346"/>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704" name="Graphic 1">
                <a:extLst>
                  <a:ext uri="{FF2B5EF4-FFF2-40B4-BE49-F238E27FC236}">
                    <a16:creationId xmlns="" xmlns:a16="http://schemas.microsoft.com/office/drawing/2014/main" id="{A5692FAA-8A87-483D-BFCA-C58E498F93CD}"/>
                  </a:ext>
                </a:extLst>
              </p:cNvPr>
              <p:cNvGrpSpPr/>
              <p:nvPr/>
            </p:nvGrpSpPr>
            <p:grpSpPr>
              <a:xfrm>
                <a:off x="4329274" y="3182980"/>
                <a:ext cx="122905" cy="1320615"/>
                <a:chOff x="4329274" y="3182980"/>
                <a:chExt cx="122905" cy="1320615"/>
              </a:xfrm>
              <a:grpFill/>
            </p:grpSpPr>
            <p:sp>
              <p:nvSpPr>
                <p:cNvPr id="727" name="Freeform: Shape 726">
                  <a:extLst>
                    <a:ext uri="{FF2B5EF4-FFF2-40B4-BE49-F238E27FC236}">
                      <a16:creationId xmlns="" xmlns:a16="http://schemas.microsoft.com/office/drawing/2014/main" id="{3019EFB9-A72C-4494-A802-17A9828E1FB1}"/>
                    </a:ext>
                  </a:extLst>
                </p:cNvPr>
                <p:cNvSpPr/>
                <p:nvPr/>
              </p:nvSpPr>
              <p:spPr>
                <a:xfrm>
                  <a:off x="4381237" y="3211078"/>
                  <a:ext cx="19088" cy="1252770"/>
                </a:xfrm>
                <a:custGeom>
                  <a:avLst/>
                  <a:gdLst>
                    <a:gd name="connsiteX0" fmla="*/ 0 w 19088"/>
                    <a:gd name="connsiteY0" fmla="*/ 12991 h 1252770"/>
                    <a:gd name="connsiteX1" fmla="*/ 0 w 19088"/>
                    <a:gd name="connsiteY1" fmla="*/ 1242770 h 1252770"/>
                    <a:gd name="connsiteX2" fmla="*/ 17321 w 19088"/>
                    <a:gd name="connsiteY2" fmla="*/ 1242770 h 1252770"/>
                    <a:gd name="connsiteX3" fmla="*/ 17321 w 19088"/>
                    <a:gd name="connsiteY3" fmla="*/ 12991 h 1252770"/>
                    <a:gd name="connsiteX4" fmla="*/ 0 w 19088"/>
                    <a:gd name="connsiteY4" fmla="*/ 12991 h 1252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88" h="1252770">
                      <a:moveTo>
                        <a:pt x="0" y="12991"/>
                      </a:moveTo>
                      <a:cubicBezTo>
                        <a:pt x="0" y="420030"/>
                        <a:pt x="0" y="835731"/>
                        <a:pt x="0" y="1242770"/>
                      </a:cubicBezTo>
                      <a:cubicBezTo>
                        <a:pt x="0" y="1251431"/>
                        <a:pt x="17321" y="1260091"/>
                        <a:pt x="17321" y="1242770"/>
                      </a:cubicBezTo>
                      <a:cubicBezTo>
                        <a:pt x="17321" y="835731"/>
                        <a:pt x="17321" y="420030"/>
                        <a:pt x="17321" y="12991"/>
                      </a:cubicBezTo>
                      <a:cubicBezTo>
                        <a:pt x="25981" y="-4330"/>
                        <a:pt x="0" y="-4330"/>
                        <a:pt x="0" y="12991"/>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728" name="Freeform: Shape 727">
                  <a:extLst>
                    <a:ext uri="{FF2B5EF4-FFF2-40B4-BE49-F238E27FC236}">
                      <a16:creationId xmlns="" xmlns:a16="http://schemas.microsoft.com/office/drawing/2014/main" id="{79B7B941-CED8-4428-BB69-B53D8276A061}"/>
                    </a:ext>
                  </a:extLst>
                </p:cNvPr>
                <p:cNvSpPr/>
                <p:nvPr/>
              </p:nvSpPr>
              <p:spPr>
                <a:xfrm>
                  <a:off x="4329274" y="4372493"/>
                  <a:ext cx="121245" cy="131103"/>
                </a:xfrm>
                <a:custGeom>
                  <a:avLst/>
                  <a:gdLst>
                    <a:gd name="connsiteX0" fmla="*/ 60623 w 121245"/>
                    <a:gd name="connsiteY0" fmla="*/ 12072 h 131103"/>
                    <a:gd name="connsiteX1" fmla="*/ 0 w 121245"/>
                    <a:gd name="connsiteY1" fmla="*/ 98676 h 131103"/>
                    <a:gd name="connsiteX2" fmla="*/ 60623 w 121245"/>
                    <a:gd name="connsiteY2" fmla="*/ 115997 h 131103"/>
                    <a:gd name="connsiteX3" fmla="*/ 121246 w 121245"/>
                    <a:gd name="connsiteY3" fmla="*/ 20732 h 131103"/>
                    <a:gd name="connsiteX4" fmla="*/ 60623 w 121245"/>
                    <a:gd name="connsiteY4" fmla="*/ 12072 h 131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31103">
                      <a:moveTo>
                        <a:pt x="60623" y="12072"/>
                      </a:moveTo>
                      <a:cubicBezTo>
                        <a:pt x="25982" y="29393"/>
                        <a:pt x="0" y="72695"/>
                        <a:pt x="0" y="98676"/>
                      </a:cubicBezTo>
                      <a:cubicBezTo>
                        <a:pt x="0" y="133317"/>
                        <a:pt x="25982" y="141978"/>
                        <a:pt x="60623" y="115997"/>
                      </a:cubicBezTo>
                      <a:cubicBezTo>
                        <a:pt x="95265" y="90015"/>
                        <a:pt x="121246" y="46713"/>
                        <a:pt x="121246" y="20732"/>
                      </a:cubicBezTo>
                      <a:cubicBezTo>
                        <a:pt x="121246" y="-5249"/>
                        <a:pt x="103925" y="-5249"/>
                        <a:pt x="60623" y="12072"/>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729" name="Freeform: Shape 728">
                  <a:extLst>
                    <a:ext uri="{FF2B5EF4-FFF2-40B4-BE49-F238E27FC236}">
                      <a16:creationId xmlns="" xmlns:a16="http://schemas.microsoft.com/office/drawing/2014/main" id="{D0D9F393-4266-4ABC-B271-84D165AFB5A2}"/>
                    </a:ext>
                  </a:extLst>
                </p:cNvPr>
                <p:cNvSpPr/>
                <p:nvPr/>
              </p:nvSpPr>
              <p:spPr>
                <a:xfrm>
                  <a:off x="4329274" y="3182980"/>
                  <a:ext cx="122905" cy="131103"/>
                </a:xfrm>
                <a:custGeom>
                  <a:avLst/>
                  <a:gdLst>
                    <a:gd name="connsiteX0" fmla="*/ 60623 w 122905"/>
                    <a:gd name="connsiteY0" fmla="*/ 15107 h 131103"/>
                    <a:gd name="connsiteX1" fmla="*/ 0 w 122905"/>
                    <a:gd name="connsiteY1" fmla="*/ 32427 h 131103"/>
                    <a:gd name="connsiteX2" fmla="*/ 60623 w 122905"/>
                    <a:gd name="connsiteY2" fmla="*/ 119032 h 131103"/>
                    <a:gd name="connsiteX3" fmla="*/ 121246 w 122905"/>
                    <a:gd name="connsiteY3" fmla="*/ 110371 h 131103"/>
                    <a:gd name="connsiteX4" fmla="*/ 60623 w 122905"/>
                    <a:gd name="connsiteY4" fmla="*/ 15107 h 131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905" h="131103">
                      <a:moveTo>
                        <a:pt x="60623" y="15107"/>
                      </a:moveTo>
                      <a:cubicBezTo>
                        <a:pt x="25982" y="-10875"/>
                        <a:pt x="0" y="-2214"/>
                        <a:pt x="0" y="32427"/>
                      </a:cubicBezTo>
                      <a:cubicBezTo>
                        <a:pt x="0" y="67069"/>
                        <a:pt x="25982" y="101711"/>
                        <a:pt x="60623" y="119032"/>
                      </a:cubicBezTo>
                      <a:cubicBezTo>
                        <a:pt x="95265" y="136352"/>
                        <a:pt x="121246" y="136352"/>
                        <a:pt x="121246" y="110371"/>
                      </a:cubicBezTo>
                      <a:cubicBezTo>
                        <a:pt x="129906" y="75730"/>
                        <a:pt x="103925" y="32427"/>
                        <a:pt x="60623" y="15107"/>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705" name="Graphic 1">
                <a:extLst>
                  <a:ext uri="{FF2B5EF4-FFF2-40B4-BE49-F238E27FC236}">
                    <a16:creationId xmlns="" xmlns:a16="http://schemas.microsoft.com/office/drawing/2014/main" id="{26E9B2B8-A1B7-4351-B316-B9796CA71175}"/>
                  </a:ext>
                </a:extLst>
              </p:cNvPr>
              <p:cNvGrpSpPr/>
              <p:nvPr/>
            </p:nvGrpSpPr>
            <p:grpSpPr>
              <a:xfrm>
                <a:off x="4623729" y="3414894"/>
                <a:ext cx="121245" cy="860933"/>
                <a:chOff x="4623729" y="3414894"/>
                <a:chExt cx="121245" cy="860933"/>
              </a:xfrm>
              <a:grpFill/>
            </p:grpSpPr>
            <p:sp>
              <p:nvSpPr>
                <p:cNvPr id="724" name="Freeform: Shape 723">
                  <a:extLst>
                    <a:ext uri="{FF2B5EF4-FFF2-40B4-BE49-F238E27FC236}">
                      <a16:creationId xmlns="" xmlns:a16="http://schemas.microsoft.com/office/drawing/2014/main" id="{FE453388-AF79-49B8-9306-F71947E2F796}"/>
                    </a:ext>
                  </a:extLst>
                </p:cNvPr>
                <p:cNvSpPr/>
                <p:nvPr/>
              </p:nvSpPr>
              <p:spPr>
                <a:xfrm>
                  <a:off x="4675691" y="3456560"/>
                  <a:ext cx="17320" cy="764796"/>
                </a:xfrm>
                <a:custGeom>
                  <a:avLst/>
                  <a:gdLst>
                    <a:gd name="connsiteX0" fmla="*/ 0 w 17320"/>
                    <a:gd name="connsiteY0" fmla="*/ 10000 h 764796"/>
                    <a:gd name="connsiteX1" fmla="*/ 0 w 17320"/>
                    <a:gd name="connsiteY1" fmla="*/ 754796 h 764796"/>
                    <a:gd name="connsiteX2" fmla="*/ 17321 w 17320"/>
                    <a:gd name="connsiteY2" fmla="*/ 754796 h 764796"/>
                    <a:gd name="connsiteX3" fmla="*/ 17321 w 17320"/>
                    <a:gd name="connsiteY3" fmla="*/ 10000 h 764796"/>
                    <a:gd name="connsiteX4" fmla="*/ 0 w 17320"/>
                    <a:gd name="connsiteY4" fmla="*/ 10000 h 764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20" h="764796">
                      <a:moveTo>
                        <a:pt x="0" y="10000"/>
                      </a:moveTo>
                      <a:cubicBezTo>
                        <a:pt x="0" y="261152"/>
                        <a:pt x="0" y="503644"/>
                        <a:pt x="0" y="754796"/>
                      </a:cubicBezTo>
                      <a:cubicBezTo>
                        <a:pt x="0" y="763457"/>
                        <a:pt x="17321" y="772117"/>
                        <a:pt x="17321" y="754796"/>
                      </a:cubicBezTo>
                      <a:cubicBezTo>
                        <a:pt x="17321" y="503644"/>
                        <a:pt x="17321" y="261152"/>
                        <a:pt x="17321" y="10000"/>
                      </a:cubicBezTo>
                      <a:cubicBezTo>
                        <a:pt x="17321" y="1340"/>
                        <a:pt x="0" y="-7321"/>
                        <a:pt x="0" y="10000"/>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725" name="Freeform: Shape 724">
                  <a:extLst>
                    <a:ext uri="{FF2B5EF4-FFF2-40B4-BE49-F238E27FC236}">
                      <a16:creationId xmlns="" xmlns:a16="http://schemas.microsoft.com/office/drawing/2014/main" id="{2476FA3D-DE4F-410C-9B00-AD5DFFC6DC45}"/>
                    </a:ext>
                  </a:extLst>
                </p:cNvPr>
                <p:cNvSpPr/>
                <p:nvPr/>
              </p:nvSpPr>
              <p:spPr>
                <a:xfrm>
                  <a:off x="4623729" y="4135101"/>
                  <a:ext cx="121245" cy="140727"/>
                </a:xfrm>
                <a:custGeom>
                  <a:avLst/>
                  <a:gdLst>
                    <a:gd name="connsiteX0" fmla="*/ 60623 w 121245"/>
                    <a:gd name="connsiteY0" fmla="*/ 32953 h 140727"/>
                    <a:gd name="connsiteX1" fmla="*/ 0 w 121245"/>
                    <a:gd name="connsiteY1" fmla="*/ 128218 h 140727"/>
                    <a:gd name="connsiteX2" fmla="*/ 60623 w 121245"/>
                    <a:gd name="connsiteY2" fmla="*/ 102237 h 140727"/>
                    <a:gd name="connsiteX3" fmla="*/ 121246 w 121245"/>
                    <a:gd name="connsiteY3" fmla="*/ 6972 h 140727"/>
                    <a:gd name="connsiteX4" fmla="*/ 60623 w 121245"/>
                    <a:gd name="connsiteY4" fmla="*/ 32953 h 140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40727">
                      <a:moveTo>
                        <a:pt x="60623" y="32953"/>
                      </a:moveTo>
                      <a:cubicBezTo>
                        <a:pt x="25981" y="67595"/>
                        <a:pt x="0" y="102237"/>
                        <a:pt x="0" y="128218"/>
                      </a:cubicBezTo>
                      <a:cubicBezTo>
                        <a:pt x="0" y="154199"/>
                        <a:pt x="25981" y="136878"/>
                        <a:pt x="60623" y="102237"/>
                      </a:cubicBezTo>
                      <a:cubicBezTo>
                        <a:pt x="95264" y="67595"/>
                        <a:pt x="121246" y="24293"/>
                        <a:pt x="121246" y="6972"/>
                      </a:cubicBezTo>
                      <a:cubicBezTo>
                        <a:pt x="121246" y="-10349"/>
                        <a:pt x="95264" y="6972"/>
                        <a:pt x="60623" y="32953"/>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726" name="Freeform: Shape 725">
                  <a:extLst>
                    <a:ext uri="{FF2B5EF4-FFF2-40B4-BE49-F238E27FC236}">
                      <a16:creationId xmlns="" xmlns:a16="http://schemas.microsoft.com/office/drawing/2014/main" id="{9755585B-B38A-4AB7-BB44-C1995EE718AE}"/>
                    </a:ext>
                  </a:extLst>
                </p:cNvPr>
                <p:cNvSpPr/>
                <p:nvPr/>
              </p:nvSpPr>
              <p:spPr>
                <a:xfrm>
                  <a:off x="4623729" y="3414894"/>
                  <a:ext cx="121245" cy="141393"/>
                </a:xfrm>
                <a:custGeom>
                  <a:avLst/>
                  <a:gdLst>
                    <a:gd name="connsiteX0" fmla="*/ 0 w 121245"/>
                    <a:gd name="connsiteY0" fmla="*/ 8364 h 141393"/>
                    <a:gd name="connsiteX1" fmla="*/ 60623 w 121245"/>
                    <a:gd name="connsiteY1" fmla="*/ 103628 h 141393"/>
                    <a:gd name="connsiteX2" fmla="*/ 121246 w 121245"/>
                    <a:gd name="connsiteY2" fmla="*/ 138270 h 141393"/>
                    <a:gd name="connsiteX3" fmla="*/ 60623 w 121245"/>
                    <a:gd name="connsiteY3" fmla="*/ 43005 h 141393"/>
                    <a:gd name="connsiteX4" fmla="*/ 0 w 121245"/>
                    <a:gd name="connsiteY4" fmla="*/ 8364 h 141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41393">
                      <a:moveTo>
                        <a:pt x="0" y="8364"/>
                      </a:moveTo>
                      <a:cubicBezTo>
                        <a:pt x="0" y="25685"/>
                        <a:pt x="25981" y="68987"/>
                        <a:pt x="60623" y="103628"/>
                      </a:cubicBezTo>
                      <a:cubicBezTo>
                        <a:pt x="95264" y="138270"/>
                        <a:pt x="121246" y="146930"/>
                        <a:pt x="121246" y="138270"/>
                      </a:cubicBezTo>
                      <a:cubicBezTo>
                        <a:pt x="121246" y="120949"/>
                        <a:pt x="95264" y="77647"/>
                        <a:pt x="60623" y="43005"/>
                      </a:cubicBezTo>
                      <a:cubicBezTo>
                        <a:pt x="25981" y="-297"/>
                        <a:pt x="0" y="-8957"/>
                        <a:pt x="0" y="8364"/>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706" name="Graphic 1">
                <a:extLst>
                  <a:ext uri="{FF2B5EF4-FFF2-40B4-BE49-F238E27FC236}">
                    <a16:creationId xmlns="" xmlns:a16="http://schemas.microsoft.com/office/drawing/2014/main" id="{0DA77398-A2CA-409A-A129-597BD6972D45}"/>
                  </a:ext>
                </a:extLst>
              </p:cNvPr>
              <p:cNvGrpSpPr/>
              <p:nvPr/>
            </p:nvGrpSpPr>
            <p:grpSpPr>
              <a:xfrm>
                <a:off x="4909523" y="3724731"/>
                <a:ext cx="121245" cy="236808"/>
                <a:chOff x="4909523" y="3724731"/>
                <a:chExt cx="121245" cy="236808"/>
              </a:xfrm>
              <a:grpFill/>
            </p:grpSpPr>
            <p:sp>
              <p:nvSpPr>
                <p:cNvPr id="719" name="Freeform: Shape 718">
                  <a:extLst>
                    <a:ext uri="{FF2B5EF4-FFF2-40B4-BE49-F238E27FC236}">
                      <a16:creationId xmlns="" xmlns:a16="http://schemas.microsoft.com/office/drawing/2014/main" id="{41067E9D-DD1D-4AA9-89F9-97F765EED63B}"/>
                    </a:ext>
                  </a:extLst>
                </p:cNvPr>
                <p:cNvSpPr/>
                <p:nvPr/>
              </p:nvSpPr>
              <p:spPr>
                <a:xfrm>
                  <a:off x="4961485" y="3780500"/>
                  <a:ext cx="17320" cy="120420"/>
                </a:xfrm>
                <a:custGeom>
                  <a:avLst/>
                  <a:gdLst>
                    <a:gd name="connsiteX0" fmla="*/ 0 w 17320"/>
                    <a:gd name="connsiteY0" fmla="*/ 6495 h 120420"/>
                    <a:gd name="connsiteX1" fmla="*/ 0 w 17320"/>
                    <a:gd name="connsiteY1" fmla="*/ 110420 h 120420"/>
                    <a:gd name="connsiteX2" fmla="*/ 17321 w 17320"/>
                    <a:gd name="connsiteY2" fmla="*/ 110420 h 120420"/>
                    <a:gd name="connsiteX3" fmla="*/ 17321 w 17320"/>
                    <a:gd name="connsiteY3" fmla="*/ 6495 h 120420"/>
                    <a:gd name="connsiteX4" fmla="*/ 0 w 17320"/>
                    <a:gd name="connsiteY4" fmla="*/ 6495 h 120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20" h="120420">
                      <a:moveTo>
                        <a:pt x="0" y="6495"/>
                      </a:moveTo>
                      <a:cubicBezTo>
                        <a:pt x="0" y="41137"/>
                        <a:pt x="0" y="75779"/>
                        <a:pt x="0" y="110420"/>
                      </a:cubicBezTo>
                      <a:cubicBezTo>
                        <a:pt x="0" y="119081"/>
                        <a:pt x="17321" y="127741"/>
                        <a:pt x="17321" y="110420"/>
                      </a:cubicBezTo>
                      <a:cubicBezTo>
                        <a:pt x="17321" y="75779"/>
                        <a:pt x="17321" y="41137"/>
                        <a:pt x="17321" y="6495"/>
                      </a:cubicBezTo>
                      <a:cubicBezTo>
                        <a:pt x="17321" y="-2165"/>
                        <a:pt x="0" y="-2165"/>
                        <a:pt x="0" y="6495"/>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720" name="Freeform: Shape 719">
                  <a:extLst>
                    <a:ext uri="{FF2B5EF4-FFF2-40B4-BE49-F238E27FC236}">
                      <a16:creationId xmlns="" xmlns:a16="http://schemas.microsoft.com/office/drawing/2014/main" id="{67F1323D-7F62-4892-9E7F-96A87B4E4E44}"/>
                    </a:ext>
                  </a:extLst>
                </p:cNvPr>
                <p:cNvSpPr/>
                <p:nvPr/>
              </p:nvSpPr>
              <p:spPr>
                <a:xfrm>
                  <a:off x="5022108" y="3821637"/>
                  <a:ext cx="8660" cy="8660"/>
                </a:xfrm>
                <a:custGeom>
                  <a:avLst/>
                  <a:gdLst>
                    <a:gd name="connsiteX0" fmla="*/ 8660 w 8660"/>
                    <a:gd name="connsiteY0" fmla="*/ 0 h 8660"/>
                    <a:gd name="connsiteX1" fmla="*/ 0 w 8660"/>
                    <a:gd name="connsiteY1" fmla="*/ 8660 h 8660"/>
                    <a:gd name="connsiteX2" fmla="*/ 8660 w 8660"/>
                    <a:gd name="connsiteY2" fmla="*/ 0 h 8660"/>
                  </a:gdLst>
                  <a:ahLst/>
                  <a:cxnLst>
                    <a:cxn ang="0">
                      <a:pos x="connsiteX0" y="connsiteY0"/>
                    </a:cxn>
                    <a:cxn ang="0">
                      <a:pos x="connsiteX1" y="connsiteY1"/>
                    </a:cxn>
                    <a:cxn ang="0">
                      <a:pos x="connsiteX2" y="connsiteY2"/>
                    </a:cxn>
                  </a:cxnLst>
                  <a:rect l="l" t="t" r="r" b="b"/>
                  <a:pathLst>
                    <a:path w="8660" h="8660">
                      <a:moveTo>
                        <a:pt x="8660" y="0"/>
                      </a:moveTo>
                      <a:cubicBezTo>
                        <a:pt x="8660" y="0"/>
                        <a:pt x="8660" y="8660"/>
                        <a:pt x="0" y="8660"/>
                      </a:cubicBezTo>
                      <a:cubicBezTo>
                        <a:pt x="8660" y="0"/>
                        <a:pt x="8660" y="0"/>
                        <a:pt x="8660" y="0"/>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721" name="Freeform: Shape 720">
                  <a:extLst>
                    <a:ext uri="{FF2B5EF4-FFF2-40B4-BE49-F238E27FC236}">
                      <a16:creationId xmlns="" xmlns:a16="http://schemas.microsoft.com/office/drawing/2014/main" id="{A64849C9-F523-4985-818E-9D992DAEEFED}"/>
                    </a:ext>
                  </a:extLst>
                </p:cNvPr>
                <p:cNvSpPr/>
                <p:nvPr/>
              </p:nvSpPr>
              <p:spPr>
                <a:xfrm>
                  <a:off x="4909523" y="3830298"/>
                  <a:ext cx="112585" cy="131242"/>
                </a:xfrm>
                <a:custGeom>
                  <a:avLst/>
                  <a:gdLst>
                    <a:gd name="connsiteX0" fmla="*/ 0 w 112585"/>
                    <a:gd name="connsiteY0" fmla="*/ 129906 h 131242"/>
                    <a:gd name="connsiteX1" fmla="*/ 60623 w 112585"/>
                    <a:gd name="connsiteY1" fmla="*/ 60623 h 131242"/>
                    <a:gd name="connsiteX2" fmla="*/ 112585 w 112585"/>
                    <a:gd name="connsiteY2" fmla="*/ 0 h 131242"/>
                    <a:gd name="connsiteX3" fmla="*/ 60623 w 112585"/>
                    <a:gd name="connsiteY3" fmla="*/ 51963 h 131242"/>
                    <a:gd name="connsiteX4" fmla="*/ 0 w 112585"/>
                    <a:gd name="connsiteY4" fmla="*/ 129906 h 131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585" h="131242">
                      <a:moveTo>
                        <a:pt x="0" y="129906"/>
                      </a:moveTo>
                      <a:cubicBezTo>
                        <a:pt x="0" y="138567"/>
                        <a:pt x="25981" y="103925"/>
                        <a:pt x="60623" y="60623"/>
                      </a:cubicBezTo>
                      <a:cubicBezTo>
                        <a:pt x="77943" y="34642"/>
                        <a:pt x="103925" y="8660"/>
                        <a:pt x="112585" y="0"/>
                      </a:cubicBezTo>
                      <a:cubicBezTo>
                        <a:pt x="103925" y="8660"/>
                        <a:pt x="86604" y="34642"/>
                        <a:pt x="60623" y="51963"/>
                      </a:cubicBezTo>
                      <a:cubicBezTo>
                        <a:pt x="25981" y="95265"/>
                        <a:pt x="0" y="121246"/>
                        <a:pt x="0" y="129906"/>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722" name="Freeform: Shape 721">
                  <a:extLst>
                    <a:ext uri="{FF2B5EF4-FFF2-40B4-BE49-F238E27FC236}">
                      <a16:creationId xmlns="" xmlns:a16="http://schemas.microsoft.com/office/drawing/2014/main" id="{25437AE2-3507-49EC-9096-E5B260638D6D}"/>
                    </a:ext>
                  </a:extLst>
                </p:cNvPr>
                <p:cNvSpPr/>
                <p:nvPr/>
              </p:nvSpPr>
              <p:spPr>
                <a:xfrm>
                  <a:off x="5022108" y="3856279"/>
                  <a:ext cx="8660" cy="8660"/>
                </a:xfrm>
                <a:custGeom>
                  <a:avLst/>
                  <a:gdLst>
                    <a:gd name="connsiteX0" fmla="*/ 8660 w 8660"/>
                    <a:gd name="connsiteY0" fmla="*/ 8660 h 8660"/>
                    <a:gd name="connsiteX1" fmla="*/ 0 w 8660"/>
                    <a:gd name="connsiteY1" fmla="*/ 0 h 8660"/>
                    <a:gd name="connsiteX2" fmla="*/ 8660 w 8660"/>
                    <a:gd name="connsiteY2" fmla="*/ 8660 h 8660"/>
                  </a:gdLst>
                  <a:ahLst/>
                  <a:cxnLst>
                    <a:cxn ang="0">
                      <a:pos x="connsiteX0" y="connsiteY0"/>
                    </a:cxn>
                    <a:cxn ang="0">
                      <a:pos x="connsiteX1" y="connsiteY1"/>
                    </a:cxn>
                    <a:cxn ang="0">
                      <a:pos x="connsiteX2" y="connsiteY2"/>
                    </a:cxn>
                  </a:cxnLst>
                  <a:rect l="l" t="t" r="r" b="b"/>
                  <a:pathLst>
                    <a:path w="8660" h="8660">
                      <a:moveTo>
                        <a:pt x="8660" y="8660"/>
                      </a:moveTo>
                      <a:cubicBezTo>
                        <a:pt x="8660" y="8660"/>
                        <a:pt x="8660" y="0"/>
                        <a:pt x="0" y="0"/>
                      </a:cubicBezTo>
                      <a:cubicBezTo>
                        <a:pt x="8660" y="0"/>
                        <a:pt x="8660" y="8660"/>
                        <a:pt x="8660" y="8660"/>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723" name="Freeform: Shape 722">
                  <a:extLst>
                    <a:ext uri="{FF2B5EF4-FFF2-40B4-BE49-F238E27FC236}">
                      <a16:creationId xmlns="" xmlns:a16="http://schemas.microsoft.com/office/drawing/2014/main" id="{F3BA0F5F-C88E-495E-8964-9A22F0BE5544}"/>
                    </a:ext>
                  </a:extLst>
                </p:cNvPr>
                <p:cNvSpPr/>
                <p:nvPr/>
              </p:nvSpPr>
              <p:spPr>
                <a:xfrm>
                  <a:off x="4909523" y="3724731"/>
                  <a:ext cx="112585" cy="131547"/>
                </a:xfrm>
                <a:custGeom>
                  <a:avLst/>
                  <a:gdLst>
                    <a:gd name="connsiteX0" fmla="*/ 0 w 112585"/>
                    <a:gd name="connsiteY0" fmla="*/ 1641 h 131547"/>
                    <a:gd name="connsiteX1" fmla="*/ 60623 w 112585"/>
                    <a:gd name="connsiteY1" fmla="*/ 79585 h 131547"/>
                    <a:gd name="connsiteX2" fmla="*/ 112585 w 112585"/>
                    <a:gd name="connsiteY2" fmla="*/ 131547 h 131547"/>
                    <a:gd name="connsiteX3" fmla="*/ 60623 w 112585"/>
                    <a:gd name="connsiteY3" fmla="*/ 70925 h 131547"/>
                    <a:gd name="connsiteX4" fmla="*/ 0 w 112585"/>
                    <a:gd name="connsiteY4" fmla="*/ 1641 h 131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585" h="131547">
                      <a:moveTo>
                        <a:pt x="0" y="1641"/>
                      </a:moveTo>
                      <a:cubicBezTo>
                        <a:pt x="0" y="10302"/>
                        <a:pt x="25981" y="44943"/>
                        <a:pt x="60623" y="79585"/>
                      </a:cubicBezTo>
                      <a:cubicBezTo>
                        <a:pt x="77943" y="105566"/>
                        <a:pt x="103925" y="122887"/>
                        <a:pt x="112585" y="131547"/>
                      </a:cubicBezTo>
                      <a:cubicBezTo>
                        <a:pt x="103925" y="114227"/>
                        <a:pt x="86604" y="96906"/>
                        <a:pt x="60623" y="70925"/>
                      </a:cubicBezTo>
                      <a:cubicBezTo>
                        <a:pt x="25981" y="18962"/>
                        <a:pt x="0" y="-7019"/>
                        <a:pt x="0" y="1641"/>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707" name="Graphic 1">
                <a:extLst>
                  <a:ext uri="{FF2B5EF4-FFF2-40B4-BE49-F238E27FC236}">
                    <a16:creationId xmlns="" xmlns:a16="http://schemas.microsoft.com/office/drawing/2014/main" id="{EB6C73B1-CAB2-4929-B539-64CAD4AB173C}"/>
                  </a:ext>
                </a:extLst>
              </p:cNvPr>
              <p:cNvGrpSpPr/>
              <p:nvPr/>
            </p:nvGrpSpPr>
            <p:grpSpPr>
              <a:xfrm>
                <a:off x="5195316" y="3503067"/>
                <a:ext cx="129906" cy="688945"/>
                <a:chOff x="5195316" y="3503067"/>
                <a:chExt cx="129906" cy="688945"/>
              </a:xfrm>
              <a:grpFill/>
            </p:grpSpPr>
            <p:sp>
              <p:nvSpPr>
                <p:cNvPr id="716" name="Freeform: Shape 715">
                  <a:extLst>
                    <a:ext uri="{FF2B5EF4-FFF2-40B4-BE49-F238E27FC236}">
                      <a16:creationId xmlns="" xmlns:a16="http://schemas.microsoft.com/office/drawing/2014/main" id="{89366FD4-BA79-4351-94F3-BBD591C28A67}"/>
                    </a:ext>
                  </a:extLst>
                </p:cNvPr>
                <p:cNvSpPr/>
                <p:nvPr/>
              </p:nvSpPr>
              <p:spPr>
                <a:xfrm>
                  <a:off x="5255940" y="3555329"/>
                  <a:ext cx="17320" cy="579422"/>
                </a:xfrm>
                <a:custGeom>
                  <a:avLst/>
                  <a:gdLst>
                    <a:gd name="connsiteX0" fmla="*/ 0 w 17320"/>
                    <a:gd name="connsiteY0" fmla="*/ 6495 h 579422"/>
                    <a:gd name="connsiteX1" fmla="*/ 0 w 17320"/>
                    <a:gd name="connsiteY1" fmla="*/ 569423 h 579422"/>
                    <a:gd name="connsiteX2" fmla="*/ 17321 w 17320"/>
                    <a:gd name="connsiteY2" fmla="*/ 569423 h 579422"/>
                    <a:gd name="connsiteX3" fmla="*/ 17321 w 17320"/>
                    <a:gd name="connsiteY3" fmla="*/ 6495 h 579422"/>
                    <a:gd name="connsiteX4" fmla="*/ 0 w 17320"/>
                    <a:gd name="connsiteY4" fmla="*/ 6495 h 579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20" h="579422">
                      <a:moveTo>
                        <a:pt x="0" y="6495"/>
                      </a:moveTo>
                      <a:cubicBezTo>
                        <a:pt x="0" y="197025"/>
                        <a:pt x="0" y="378893"/>
                        <a:pt x="0" y="569423"/>
                      </a:cubicBezTo>
                      <a:cubicBezTo>
                        <a:pt x="0" y="578083"/>
                        <a:pt x="17321" y="586744"/>
                        <a:pt x="17321" y="569423"/>
                      </a:cubicBezTo>
                      <a:cubicBezTo>
                        <a:pt x="17321" y="378893"/>
                        <a:pt x="17321" y="197025"/>
                        <a:pt x="17321" y="6495"/>
                      </a:cubicBezTo>
                      <a:cubicBezTo>
                        <a:pt x="17321" y="-2165"/>
                        <a:pt x="0" y="-2165"/>
                        <a:pt x="0" y="6495"/>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717" name="Freeform: Shape 716">
                  <a:extLst>
                    <a:ext uri="{FF2B5EF4-FFF2-40B4-BE49-F238E27FC236}">
                      <a16:creationId xmlns="" xmlns:a16="http://schemas.microsoft.com/office/drawing/2014/main" id="{4BDB45B9-8090-46A3-92A0-8988374BE740}"/>
                    </a:ext>
                  </a:extLst>
                </p:cNvPr>
                <p:cNvSpPr/>
                <p:nvPr/>
              </p:nvSpPr>
              <p:spPr>
                <a:xfrm>
                  <a:off x="5203977" y="3503067"/>
                  <a:ext cx="121245" cy="138908"/>
                </a:xfrm>
                <a:custGeom>
                  <a:avLst/>
                  <a:gdLst>
                    <a:gd name="connsiteX0" fmla="*/ 60623 w 121245"/>
                    <a:gd name="connsiteY0" fmla="*/ 41437 h 138908"/>
                    <a:gd name="connsiteX1" fmla="*/ 0 w 121245"/>
                    <a:gd name="connsiteY1" fmla="*/ 136701 h 138908"/>
                    <a:gd name="connsiteX2" fmla="*/ 60623 w 121245"/>
                    <a:gd name="connsiteY2" fmla="*/ 93399 h 138908"/>
                    <a:gd name="connsiteX3" fmla="*/ 121246 w 121245"/>
                    <a:gd name="connsiteY3" fmla="*/ 6795 h 138908"/>
                    <a:gd name="connsiteX4" fmla="*/ 60623 w 121245"/>
                    <a:gd name="connsiteY4" fmla="*/ 41437 h 138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38908">
                      <a:moveTo>
                        <a:pt x="60623" y="41437"/>
                      </a:moveTo>
                      <a:cubicBezTo>
                        <a:pt x="25982" y="84739"/>
                        <a:pt x="0" y="119381"/>
                        <a:pt x="0" y="136701"/>
                      </a:cubicBezTo>
                      <a:cubicBezTo>
                        <a:pt x="0" y="145362"/>
                        <a:pt x="25982" y="128041"/>
                        <a:pt x="60623" y="93399"/>
                      </a:cubicBezTo>
                      <a:cubicBezTo>
                        <a:pt x="95265" y="58758"/>
                        <a:pt x="121246" y="24116"/>
                        <a:pt x="121246" y="6795"/>
                      </a:cubicBezTo>
                      <a:cubicBezTo>
                        <a:pt x="121246" y="-10526"/>
                        <a:pt x="95265" y="6795"/>
                        <a:pt x="60623" y="41437"/>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718" name="Freeform: Shape 717">
                  <a:extLst>
                    <a:ext uri="{FF2B5EF4-FFF2-40B4-BE49-F238E27FC236}">
                      <a16:creationId xmlns="" xmlns:a16="http://schemas.microsoft.com/office/drawing/2014/main" id="{BCF1294D-9793-4AA5-AC8C-B21EEAF6C19E}"/>
                    </a:ext>
                  </a:extLst>
                </p:cNvPr>
                <p:cNvSpPr/>
                <p:nvPr/>
              </p:nvSpPr>
              <p:spPr>
                <a:xfrm>
                  <a:off x="5195316" y="4044643"/>
                  <a:ext cx="121245" cy="147369"/>
                </a:xfrm>
                <a:custGeom>
                  <a:avLst/>
                  <a:gdLst>
                    <a:gd name="connsiteX0" fmla="*/ 0 w 121245"/>
                    <a:gd name="connsiteY0" fmla="*/ 2165 h 147369"/>
                    <a:gd name="connsiteX1" fmla="*/ 60623 w 121245"/>
                    <a:gd name="connsiteY1" fmla="*/ 97430 h 147369"/>
                    <a:gd name="connsiteX2" fmla="*/ 121246 w 121245"/>
                    <a:gd name="connsiteY2" fmla="*/ 140732 h 147369"/>
                    <a:gd name="connsiteX3" fmla="*/ 60623 w 121245"/>
                    <a:gd name="connsiteY3" fmla="*/ 54128 h 147369"/>
                    <a:gd name="connsiteX4" fmla="*/ 0 w 121245"/>
                    <a:gd name="connsiteY4" fmla="*/ 2165 h 1473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47369">
                      <a:moveTo>
                        <a:pt x="0" y="2165"/>
                      </a:moveTo>
                      <a:cubicBezTo>
                        <a:pt x="0" y="10826"/>
                        <a:pt x="25982" y="54128"/>
                        <a:pt x="60623" y="97430"/>
                      </a:cubicBezTo>
                      <a:cubicBezTo>
                        <a:pt x="95264" y="140732"/>
                        <a:pt x="121246" y="158053"/>
                        <a:pt x="121246" y="140732"/>
                      </a:cubicBezTo>
                      <a:cubicBezTo>
                        <a:pt x="121246" y="123411"/>
                        <a:pt x="95264" y="88769"/>
                        <a:pt x="60623" y="54128"/>
                      </a:cubicBezTo>
                      <a:cubicBezTo>
                        <a:pt x="34642" y="10826"/>
                        <a:pt x="0" y="-6495"/>
                        <a:pt x="0" y="2165"/>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708" name="Graphic 1">
                <a:extLst>
                  <a:ext uri="{FF2B5EF4-FFF2-40B4-BE49-F238E27FC236}">
                    <a16:creationId xmlns="" xmlns:a16="http://schemas.microsoft.com/office/drawing/2014/main" id="{CFF3FE36-8908-46F1-B8B3-5572EBD5DD7D}"/>
                  </a:ext>
                </a:extLst>
              </p:cNvPr>
              <p:cNvGrpSpPr/>
              <p:nvPr/>
            </p:nvGrpSpPr>
            <p:grpSpPr>
              <a:xfrm>
                <a:off x="5489771" y="3239224"/>
                <a:ext cx="121245" cy="1208128"/>
                <a:chOff x="5489771" y="3239224"/>
                <a:chExt cx="121245" cy="1208128"/>
              </a:xfrm>
              <a:grpFill/>
            </p:grpSpPr>
            <p:sp>
              <p:nvSpPr>
                <p:cNvPr id="713" name="Freeform: Shape 712">
                  <a:extLst>
                    <a:ext uri="{FF2B5EF4-FFF2-40B4-BE49-F238E27FC236}">
                      <a16:creationId xmlns="" xmlns:a16="http://schemas.microsoft.com/office/drawing/2014/main" id="{13D732E9-BAFB-40BE-B18E-3900E282AC21}"/>
                    </a:ext>
                  </a:extLst>
                </p:cNvPr>
                <p:cNvSpPr/>
                <p:nvPr/>
              </p:nvSpPr>
              <p:spPr>
                <a:xfrm>
                  <a:off x="5541733" y="3280361"/>
                  <a:ext cx="17321" cy="1131524"/>
                </a:xfrm>
                <a:custGeom>
                  <a:avLst/>
                  <a:gdLst>
                    <a:gd name="connsiteX0" fmla="*/ 0 w 17321"/>
                    <a:gd name="connsiteY0" fmla="*/ 12991 h 1131524"/>
                    <a:gd name="connsiteX1" fmla="*/ 0 w 17321"/>
                    <a:gd name="connsiteY1" fmla="*/ 1121524 h 1131524"/>
                    <a:gd name="connsiteX2" fmla="*/ 17321 w 17321"/>
                    <a:gd name="connsiteY2" fmla="*/ 1121524 h 1131524"/>
                    <a:gd name="connsiteX3" fmla="*/ 17321 w 17321"/>
                    <a:gd name="connsiteY3" fmla="*/ 12991 h 1131524"/>
                    <a:gd name="connsiteX4" fmla="*/ 0 w 17321"/>
                    <a:gd name="connsiteY4" fmla="*/ 12991 h 1131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21" h="1131524">
                      <a:moveTo>
                        <a:pt x="0" y="12991"/>
                      </a:moveTo>
                      <a:cubicBezTo>
                        <a:pt x="0" y="385389"/>
                        <a:pt x="0" y="749126"/>
                        <a:pt x="0" y="1121524"/>
                      </a:cubicBezTo>
                      <a:cubicBezTo>
                        <a:pt x="0" y="1130185"/>
                        <a:pt x="17321" y="1138845"/>
                        <a:pt x="17321" y="1121524"/>
                      </a:cubicBezTo>
                      <a:cubicBezTo>
                        <a:pt x="17321" y="749126"/>
                        <a:pt x="17321" y="385389"/>
                        <a:pt x="17321" y="12991"/>
                      </a:cubicBezTo>
                      <a:cubicBezTo>
                        <a:pt x="17321" y="-4330"/>
                        <a:pt x="0" y="-4330"/>
                        <a:pt x="0" y="12991"/>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714" name="Freeform: Shape 713">
                  <a:extLst>
                    <a:ext uri="{FF2B5EF4-FFF2-40B4-BE49-F238E27FC236}">
                      <a16:creationId xmlns="" xmlns:a16="http://schemas.microsoft.com/office/drawing/2014/main" id="{8753D09D-18FE-4593-A9A2-754052FA6010}"/>
                    </a:ext>
                  </a:extLst>
                </p:cNvPr>
                <p:cNvSpPr/>
                <p:nvPr/>
              </p:nvSpPr>
              <p:spPr>
                <a:xfrm>
                  <a:off x="5489771" y="3239224"/>
                  <a:ext cx="121245" cy="134236"/>
                </a:xfrm>
                <a:custGeom>
                  <a:avLst/>
                  <a:gdLst>
                    <a:gd name="connsiteX0" fmla="*/ 60623 w 121245"/>
                    <a:gd name="connsiteY0" fmla="*/ 19486 h 134236"/>
                    <a:gd name="connsiteX1" fmla="*/ 0 w 121245"/>
                    <a:gd name="connsiteY1" fmla="*/ 114751 h 134236"/>
                    <a:gd name="connsiteX2" fmla="*/ 60623 w 121245"/>
                    <a:gd name="connsiteY2" fmla="*/ 114751 h 134236"/>
                    <a:gd name="connsiteX3" fmla="*/ 121246 w 121245"/>
                    <a:gd name="connsiteY3" fmla="*/ 19486 h 134236"/>
                    <a:gd name="connsiteX4" fmla="*/ 60623 w 121245"/>
                    <a:gd name="connsiteY4" fmla="*/ 19486 h 134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34236">
                      <a:moveTo>
                        <a:pt x="60623" y="19486"/>
                      </a:moveTo>
                      <a:cubicBezTo>
                        <a:pt x="25982" y="45467"/>
                        <a:pt x="0" y="88769"/>
                        <a:pt x="0" y="114751"/>
                      </a:cubicBezTo>
                      <a:cubicBezTo>
                        <a:pt x="0" y="140732"/>
                        <a:pt x="25982" y="140732"/>
                        <a:pt x="60623" y="114751"/>
                      </a:cubicBezTo>
                      <a:cubicBezTo>
                        <a:pt x="95264" y="88769"/>
                        <a:pt x="121246" y="54128"/>
                        <a:pt x="121246" y="19486"/>
                      </a:cubicBezTo>
                      <a:cubicBezTo>
                        <a:pt x="121246" y="-6495"/>
                        <a:pt x="95264" y="-6495"/>
                        <a:pt x="60623" y="19486"/>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715" name="Freeform: Shape 714">
                  <a:extLst>
                    <a:ext uri="{FF2B5EF4-FFF2-40B4-BE49-F238E27FC236}">
                      <a16:creationId xmlns="" xmlns:a16="http://schemas.microsoft.com/office/drawing/2014/main" id="{58B91055-1726-44A2-B6B8-43F63B58009F}"/>
                    </a:ext>
                  </a:extLst>
                </p:cNvPr>
                <p:cNvSpPr/>
                <p:nvPr/>
              </p:nvSpPr>
              <p:spPr>
                <a:xfrm>
                  <a:off x="5489771" y="4313116"/>
                  <a:ext cx="121245" cy="134236"/>
                </a:xfrm>
                <a:custGeom>
                  <a:avLst/>
                  <a:gdLst>
                    <a:gd name="connsiteX0" fmla="*/ 60623 w 121245"/>
                    <a:gd name="connsiteY0" fmla="*/ 19486 h 134236"/>
                    <a:gd name="connsiteX1" fmla="*/ 0 w 121245"/>
                    <a:gd name="connsiteY1" fmla="*/ 19486 h 134236"/>
                    <a:gd name="connsiteX2" fmla="*/ 60623 w 121245"/>
                    <a:gd name="connsiteY2" fmla="*/ 114751 h 134236"/>
                    <a:gd name="connsiteX3" fmla="*/ 121246 w 121245"/>
                    <a:gd name="connsiteY3" fmla="*/ 114751 h 134236"/>
                    <a:gd name="connsiteX4" fmla="*/ 60623 w 121245"/>
                    <a:gd name="connsiteY4" fmla="*/ 19486 h 134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34236">
                      <a:moveTo>
                        <a:pt x="60623" y="19486"/>
                      </a:moveTo>
                      <a:cubicBezTo>
                        <a:pt x="25982" y="-6495"/>
                        <a:pt x="0" y="-6495"/>
                        <a:pt x="0" y="19486"/>
                      </a:cubicBezTo>
                      <a:cubicBezTo>
                        <a:pt x="0" y="45467"/>
                        <a:pt x="25982" y="88769"/>
                        <a:pt x="60623" y="114751"/>
                      </a:cubicBezTo>
                      <a:cubicBezTo>
                        <a:pt x="95264" y="140732"/>
                        <a:pt x="121246" y="140732"/>
                        <a:pt x="121246" y="114751"/>
                      </a:cubicBezTo>
                      <a:cubicBezTo>
                        <a:pt x="121246" y="80109"/>
                        <a:pt x="95264" y="36807"/>
                        <a:pt x="60623" y="19486"/>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709" name="Graphic 1">
                <a:extLst>
                  <a:ext uri="{FF2B5EF4-FFF2-40B4-BE49-F238E27FC236}">
                    <a16:creationId xmlns="" xmlns:a16="http://schemas.microsoft.com/office/drawing/2014/main" id="{257C3CB9-4775-446C-9324-E1645826E997}"/>
                  </a:ext>
                </a:extLst>
              </p:cNvPr>
              <p:cNvGrpSpPr/>
              <p:nvPr/>
            </p:nvGrpSpPr>
            <p:grpSpPr>
              <a:xfrm>
                <a:off x="5775565" y="3092463"/>
                <a:ext cx="122591" cy="1493497"/>
                <a:chOff x="5775565" y="3092463"/>
                <a:chExt cx="122591" cy="1493497"/>
              </a:xfrm>
              <a:grpFill/>
            </p:grpSpPr>
            <p:sp>
              <p:nvSpPr>
                <p:cNvPr id="710" name="Freeform: Shape 709">
                  <a:extLst>
                    <a:ext uri="{FF2B5EF4-FFF2-40B4-BE49-F238E27FC236}">
                      <a16:creationId xmlns="" xmlns:a16="http://schemas.microsoft.com/office/drawing/2014/main" id="{9172B273-E606-43FD-B1FA-2DD9C231EF2D}"/>
                    </a:ext>
                  </a:extLst>
                </p:cNvPr>
                <p:cNvSpPr/>
                <p:nvPr/>
              </p:nvSpPr>
              <p:spPr>
                <a:xfrm>
                  <a:off x="5827527" y="3130969"/>
                  <a:ext cx="17320" cy="1436804"/>
                </a:xfrm>
                <a:custGeom>
                  <a:avLst/>
                  <a:gdLst>
                    <a:gd name="connsiteX0" fmla="*/ 0 w 17320"/>
                    <a:gd name="connsiteY0" fmla="*/ 6495 h 1436804"/>
                    <a:gd name="connsiteX1" fmla="*/ 0 w 17320"/>
                    <a:gd name="connsiteY1" fmla="*/ 1426804 h 1436804"/>
                    <a:gd name="connsiteX2" fmla="*/ 17321 w 17320"/>
                    <a:gd name="connsiteY2" fmla="*/ 1426804 h 1436804"/>
                    <a:gd name="connsiteX3" fmla="*/ 17321 w 17320"/>
                    <a:gd name="connsiteY3" fmla="*/ 6495 h 1436804"/>
                    <a:gd name="connsiteX4" fmla="*/ 0 w 17320"/>
                    <a:gd name="connsiteY4" fmla="*/ 6495 h 1436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20" h="1436804">
                      <a:moveTo>
                        <a:pt x="0" y="6495"/>
                      </a:moveTo>
                      <a:cubicBezTo>
                        <a:pt x="0" y="482818"/>
                        <a:pt x="0" y="950481"/>
                        <a:pt x="0" y="1426804"/>
                      </a:cubicBezTo>
                      <a:cubicBezTo>
                        <a:pt x="0" y="1435465"/>
                        <a:pt x="17321" y="1444125"/>
                        <a:pt x="17321" y="1426804"/>
                      </a:cubicBezTo>
                      <a:cubicBezTo>
                        <a:pt x="17321" y="950481"/>
                        <a:pt x="17321" y="482818"/>
                        <a:pt x="17321" y="6495"/>
                      </a:cubicBezTo>
                      <a:cubicBezTo>
                        <a:pt x="17321" y="-2165"/>
                        <a:pt x="0" y="-2165"/>
                        <a:pt x="0" y="6495"/>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711" name="Freeform: Shape 710">
                  <a:extLst>
                    <a:ext uri="{FF2B5EF4-FFF2-40B4-BE49-F238E27FC236}">
                      <a16:creationId xmlns="" xmlns:a16="http://schemas.microsoft.com/office/drawing/2014/main" id="{BBF7E203-508D-42CF-BCF2-992AC45C31E0}"/>
                    </a:ext>
                  </a:extLst>
                </p:cNvPr>
                <p:cNvSpPr/>
                <p:nvPr/>
              </p:nvSpPr>
              <p:spPr>
                <a:xfrm>
                  <a:off x="5775565" y="3092463"/>
                  <a:ext cx="122591" cy="125151"/>
                </a:xfrm>
                <a:custGeom>
                  <a:avLst/>
                  <a:gdLst>
                    <a:gd name="connsiteX0" fmla="*/ 60623 w 122591"/>
                    <a:gd name="connsiteY0" fmla="*/ 1699 h 125151"/>
                    <a:gd name="connsiteX1" fmla="*/ 0 w 122591"/>
                    <a:gd name="connsiteY1" fmla="*/ 79643 h 125151"/>
                    <a:gd name="connsiteX2" fmla="*/ 60623 w 122591"/>
                    <a:gd name="connsiteY2" fmla="*/ 122945 h 125151"/>
                    <a:gd name="connsiteX3" fmla="*/ 121245 w 122591"/>
                    <a:gd name="connsiteY3" fmla="*/ 45001 h 125151"/>
                    <a:gd name="connsiteX4" fmla="*/ 60623 w 122591"/>
                    <a:gd name="connsiteY4" fmla="*/ 1699 h 12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91" h="125151">
                      <a:moveTo>
                        <a:pt x="60623" y="1699"/>
                      </a:moveTo>
                      <a:cubicBezTo>
                        <a:pt x="25981" y="10359"/>
                        <a:pt x="0" y="53661"/>
                        <a:pt x="0" y="79643"/>
                      </a:cubicBezTo>
                      <a:cubicBezTo>
                        <a:pt x="0" y="114284"/>
                        <a:pt x="25981" y="131605"/>
                        <a:pt x="60623" y="122945"/>
                      </a:cubicBezTo>
                      <a:cubicBezTo>
                        <a:pt x="95264" y="114284"/>
                        <a:pt x="121245" y="79643"/>
                        <a:pt x="121245" y="45001"/>
                      </a:cubicBezTo>
                      <a:cubicBezTo>
                        <a:pt x="129906" y="19020"/>
                        <a:pt x="95264" y="-6962"/>
                        <a:pt x="60623" y="1699"/>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712" name="Freeform: Shape 711">
                  <a:extLst>
                    <a:ext uri="{FF2B5EF4-FFF2-40B4-BE49-F238E27FC236}">
                      <a16:creationId xmlns="" xmlns:a16="http://schemas.microsoft.com/office/drawing/2014/main" id="{2EB5F41B-E317-457C-8493-A7BA0AAF7475}"/>
                    </a:ext>
                  </a:extLst>
                </p:cNvPr>
                <p:cNvSpPr/>
                <p:nvPr/>
              </p:nvSpPr>
              <p:spPr>
                <a:xfrm>
                  <a:off x="5775565" y="4460301"/>
                  <a:ext cx="122591" cy="125659"/>
                </a:xfrm>
                <a:custGeom>
                  <a:avLst/>
                  <a:gdLst>
                    <a:gd name="connsiteX0" fmla="*/ 60623 w 122591"/>
                    <a:gd name="connsiteY0" fmla="*/ 2207 h 125659"/>
                    <a:gd name="connsiteX1" fmla="*/ 0 w 122591"/>
                    <a:gd name="connsiteY1" fmla="*/ 45509 h 125659"/>
                    <a:gd name="connsiteX2" fmla="*/ 60623 w 122591"/>
                    <a:gd name="connsiteY2" fmla="*/ 123453 h 125659"/>
                    <a:gd name="connsiteX3" fmla="*/ 121245 w 122591"/>
                    <a:gd name="connsiteY3" fmla="*/ 80151 h 125659"/>
                    <a:gd name="connsiteX4" fmla="*/ 60623 w 122591"/>
                    <a:gd name="connsiteY4" fmla="*/ 2207 h 125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91" h="125659">
                      <a:moveTo>
                        <a:pt x="60623" y="2207"/>
                      </a:moveTo>
                      <a:cubicBezTo>
                        <a:pt x="25981" y="-6453"/>
                        <a:pt x="0" y="10867"/>
                        <a:pt x="0" y="45509"/>
                      </a:cubicBezTo>
                      <a:cubicBezTo>
                        <a:pt x="0" y="80151"/>
                        <a:pt x="25981" y="114793"/>
                        <a:pt x="60623" y="123453"/>
                      </a:cubicBezTo>
                      <a:cubicBezTo>
                        <a:pt x="95264" y="132113"/>
                        <a:pt x="121245" y="114793"/>
                        <a:pt x="121245" y="80151"/>
                      </a:cubicBezTo>
                      <a:cubicBezTo>
                        <a:pt x="129906" y="45509"/>
                        <a:pt x="95264" y="10867"/>
                        <a:pt x="60623" y="2207"/>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grpSp>
          <p:nvGrpSpPr>
            <p:cNvPr id="521" name="Graphic 1">
              <a:extLst>
                <a:ext uri="{FF2B5EF4-FFF2-40B4-BE49-F238E27FC236}">
                  <a16:creationId xmlns="" xmlns:a16="http://schemas.microsoft.com/office/drawing/2014/main" id="{C24C5A25-2437-49ED-AA5A-A2C58C4B8D86}"/>
                </a:ext>
              </a:extLst>
            </p:cNvPr>
            <p:cNvGrpSpPr/>
            <p:nvPr/>
          </p:nvGrpSpPr>
          <p:grpSpPr>
            <a:xfrm>
              <a:off x="6087340" y="2704443"/>
              <a:ext cx="6772447" cy="2286350"/>
              <a:chOff x="6087340" y="2704443"/>
              <a:chExt cx="6772447" cy="2286350"/>
            </a:xfrm>
            <a:solidFill>
              <a:srgbClr val="0070C0"/>
            </a:solidFill>
          </p:grpSpPr>
          <p:sp>
            <p:nvSpPr>
              <p:cNvPr id="619" name="Freeform: Shape 618">
                <a:extLst>
                  <a:ext uri="{FF2B5EF4-FFF2-40B4-BE49-F238E27FC236}">
                    <a16:creationId xmlns="" xmlns:a16="http://schemas.microsoft.com/office/drawing/2014/main" id="{4DD6B0FD-AD9E-4FBB-9B5A-0827112A5C0C}"/>
                  </a:ext>
                </a:extLst>
              </p:cNvPr>
              <p:cNvSpPr/>
              <p:nvPr/>
            </p:nvSpPr>
            <p:spPr>
              <a:xfrm>
                <a:off x="6096000" y="2779463"/>
                <a:ext cx="6763787" cy="1657063"/>
              </a:xfrm>
              <a:custGeom>
                <a:avLst/>
                <a:gdLst>
                  <a:gd name="connsiteX0" fmla="*/ 5265535 w 6763787"/>
                  <a:gd name="connsiteY0" fmla="*/ 245415 h 1657063"/>
                  <a:gd name="connsiteX1" fmla="*/ 4157001 w 6763787"/>
                  <a:gd name="connsiteY1" fmla="*/ 2923 h 1657063"/>
                  <a:gd name="connsiteX2" fmla="*/ 3013826 w 6763787"/>
                  <a:gd name="connsiteY2" fmla="*/ 158811 h 1657063"/>
                  <a:gd name="connsiteX3" fmla="*/ 805419 w 6763787"/>
                  <a:gd name="connsiteY3" fmla="*/ 1215382 h 1657063"/>
                  <a:gd name="connsiteX4" fmla="*/ 0 w 6763787"/>
                  <a:gd name="connsiteY4" fmla="*/ 1631082 h 1657063"/>
                  <a:gd name="connsiteX5" fmla="*/ 0 w 6763787"/>
                  <a:gd name="connsiteY5" fmla="*/ 1657064 h 1657063"/>
                  <a:gd name="connsiteX6" fmla="*/ 476323 w 6763787"/>
                  <a:gd name="connsiteY6" fmla="*/ 1423232 h 1657063"/>
                  <a:gd name="connsiteX7" fmla="*/ 2702050 w 6763787"/>
                  <a:gd name="connsiteY7" fmla="*/ 297378 h 1657063"/>
                  <a:gd name="connsiteX8" fmla="*/ 3853886 w 6763787"/>
                  <a:gd name="connsiteY8" fmla="*/ 28905 h 1657063"/>
                  <a:gd name="connsiteX9" fmla="*/ 5057684 w 6763787"/>
                  <a:gd name="connsiteY9" fmla="*/ 193453 h 1657063"/>
                  <a:gd name="connsiteX10" fmla="*/ 6763788 w 6763787"/>
                  <a:gd name="connsiteY10" fmla="*/ 981551 h 1657063"/>
                  <a:gd name="connsiteX11" fmla="*/ 6763788 w 6763787"/>
                  <a:gd name="connsiteY11" fmla="*/ 946909 h 1657063"/>
                  <a:gd name="connsiteX12" fmla="*/ 5265535 w 6763787"/>
                  <a:gd name="connsiteY12" fmla="*/ 245415 h 1657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63787" h="1657063">
                    <a:moveTo>
                      <a:pt x="5265535" y="245415"/>
                    </a:moveTo>
                    <a:cubicBezTo>
                      <a:pt x="4910457" y="115509"/>
                      <a:pt x="4538059" y="20244"/>
                      <a:pt x="4157001" y="2923"/>
                    </a:cubicBezTo>
                    <a:cubicBezTo>
                      <a:pt x="3767282" y="-14397"/>
                      <a:pt x="3386224" y="46226"/>
                      <a:pt x="3013826" y="158811"/>
                    </a:cubicBezTo>
                    <a:cubicBezTo>
                      <a:pt x="2225727" y="392642"/>
                      <a:pt x="1515573" y="825663"/>
                      <a:pt x="805419" y="1215382"/>
                    </a:cubicBezTo>
                    <a:cubicBezTo>
                      <a:pt x="545607" y="1362609"/>
                      <a:pt x="277133" y="1501176"/>
                      <a:pt x="0" y="1631082"/>
                    </a:cubicBezTo>
                    <a:lnTo>
                      <a:pt x="0" y="1657064"/>
                    </a:lnTo>
                    <a:cubicBezTo>
                      <a:pt x="164548" y="1579120"/>
                      <a:pt x="320435" y="1501176"/>
                      <a:pt x="476323" y="1423232"/>
                    </a:cubicBezTo>
                    <a:cubicBezTo>
                      <a:pt x="1212459" y="1042174"/>
                      <a:pt x="1922613" y="591832"/>
                      <a:pt x="2702050" y="297378"/>
                    </a:cubicBezTo>
                    <a:cubicBezTo>
                      <a:pt x="3074449" y="158811"/>
                      <a:pt x="3455507" y="54886"/>
                      <a:pt x="3853886" y="28905"/>
                    </a:cubicBezTo>
                    <a:cubicBezTo>
                      <a:pt x="4260926" y="2923"/>
                      <a:pt x="4667965" y="72207"/>
                      <a:pt x="5057684" y="193453"/>
                    </a:cubicBezTo>
                    <a:cubicBezTo>
                      <a:pt x="5655254" y="383982"/>
                      <a:pt x="6209520" y="678436"/>
                      <a:pt x="6763788" y="981551"/>
                    </a:cubicBezTo>
                    <a:lnTo>
                      <a:pt x="6763788" y="946909"/>
                    </a:lnTo>
                    <a:cubicBezTo>
                      <a:pt x="6270143" y="695757"/>
                      <a:pt x="5785160" y="435944"/>
                      <a:pt x="5265535" y="245415"/>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620" name="Freeform: Shape 619">
                <a:extLst>
                  <a:ext uri="{FF2B5EF4-FFF2-40B4-BE49-F238E27FC236}">
                    <a16:creationId xmlns="" xmlns:a16="http://schemas.microsoft.com/office/drawing/2014/main" id="{585FBEEE-1C8E-495D-8638-1F5C258A726B}"/>
                  </a:ext>
                </a:extLst>
              </p:cNvPr>
              <p:cNvSpPr/>
              <p:nvPr/>
            </p:nvSpPr>
            <p:spPr>
              <a:xfrm>
                <a:off x="6087340" y="3250050"/>
                <a:ext cx="6755125" cy="1665723"/>
              </a:xfrm>
              <a:custGeom>
                <a:avLst/>
                <a:gdLst>
                  <a:gd name="connsiteX0" fmla="*/ 5334818 w 6755125"/>
                  <a:gd name="connsiteY0" fmla="*/ 1359686 h 1665723"/>
                  <a:gd name="connsiteX1" fmla="*/ 4182982 w 6755125"/>
                  <a:gd name="connsiteY1" fmla="*/ 1628159 h 1665723"/>
                  <a:gd name="connsiteX2" fmla="*/ 2979184 w 6755125"/>
                  <a:gd name="connsiteY2" fmla="*/ 1463611 h 1665723"/>
                  <a:gd name="connsiteX3" fmla="*/ 727475 w 6755125"/>
                  <a:gd name="connsiteY3" fmla="*/ 372398 h 1665723"/>
                  <a:gd name="connsiteX4" fmla="*/ 0 w 6755125"/>
                  <a:gd name="connsiteY4" fmla="*/ 0 h 1665723"/>
                  <a:gd name="connsiteX5" fmla="*/ 0 w 6755125"/>
                  <a:gd name="connsiteY5" fmla="*/ 34642 h 1665723"/>
                  <a:gd name="connsiteX6" fmla="*/ 554267 w 6755125"/>
                  <a:gd name="connsiteY6" fmla="*/ 311775 h 1665723"/>
                  <a:gd name="connsiteX7" fmla="*/ 2762674 w 6755125"/>
                  <a:gd name="connsiteY7" fmla="*/ 1420309 h 1665723"/>
                  <a:gd name="connsiteX8" fmla="*/ 3871207 w 6755125"/>
                  <a:gd name="connsiteY8" fmla="*/ 1662800 h 1665723"/>
                  <a:gd name="connsiteX9" fmla="*/ 5014383 w 6755125"/>
                  <a:gd name="connsiteY9" fmla="*/ 1506913 h 1665723"/>
                  <a:gd name="connsiteX10" fmla="*/ 6755126 w 6755125"/>
                  <a:gd name="connsiteY10" fmla="*/ 710154 h 1665723"/>
                  <a:gd name="connsiteX11" fmla="*/ 6755126 w 6755125"/>
                  <a:gd name="connsiteY11" fmla="*/ 675513 h 1665723"/>
                  <a:gd name="connsiteX12" fmla="*/ 5334818 w 6755125"/>
                  <a:gd name="connsiteY12" fmla="*/ 1359686 h 1665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55125" h="1665723">
                    <a:moveTo>
                      <a:pt x="5334818" y="1359686"/>
                    </a:moveTo>
                    <a:cubicBezTo>
                      <a:pt x="4962420" y="1498253"/>
                      <a:pt x="4581362" y="1602178"/>
                      <a:pt x="4182982" y="1628159"/>
                    </a:cubicBezTo>
                    <a:cubicBezTo>
                      <a:pt x="3775942" y="1654140"/>
                      <a:pt x="3368903" y="1584857"/>
                      <a:pt x="2979184" y="1463611"/>
                    </a:cubicBezTo>
                    <a:cubicBezTo>
                      <a:pt x="2182425" y="1212459"/>
                      <a:pt x="1463611" y="770777"/>
                      <a:pt x="727475" y="372398"/>
                    </a:cubicBezTo>
                    <a:cubicBezTo>
                      <a:pt x="493644" y="242492"/>
                      <a:pt x="242491" y="112585"/>
                      <a:pt x="0" y="0"/>
                    </a:cubicBezTo>
                    <a:lnTo>
                      <a:pt x="0" y="34642"/>
                    </a:lnTo>
                    <a:cubicBezTo>
                      <a:pt x="190529" y="121246"/>
                      <a:pt x="372398" y="216510"/>
                      <a:pt x="554267" y="311775"/>
                    </a:cubicBezTo>
                    <a:cubicBezTo>
                      <a:pt x="1281742" y="692834"/>
                      <a:pt x="1983236" y="1143175"/>
                      <a:pt x="2762674" y="1420309"/>
                    </a:cubicBezTo>
                    <a:cubicBezTo>
                      <a:pt x="3117751" y="1550215"/>
                      <a:pt x="3490148" y="1645480"/>
                      <a:pt x="3871207" y="1662800"/>
                    </a:cubicBezTo>
                    <a:cubicBezTo>
                      <a:pt x="4260926" y="1680121"/>
                      <a:pt x="4641984" y="1619498"/>
                      <a:pt x="5014383" y="1506913"/>
                    </a:cubicBezTo>
                    <a:cubicBezTo>
                      <a:pt x="5629272" y="1325044"/>
                      <a:pt x="6192199" y="1013269"/>
                      <a:pt x="6755126" y="710154"/>
                    </a:cubicBezTo>
                    <a:lnTo>
                      <a:pt x="6755126" y="675513"/>
                    </a:lnTo>
                    <a:cubicBezTo>
                      <a:pt x="6296125" y="918004"/>
                      <a:pt x="5828462" y="1169157"/>
                      <a:pt x="5334818" y="1359686"/>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nvGrpSpPr>
              <p:cNvPr id="621" name="Graphic 1">
                <a:extLst>
                  <a:ext uri="{FF2B5EF4-FFF2-40B4-BE49-F238E27FC236}">
                    <a16:creationId xmlns="" xmlns:a16="http://schemas.microsoft.com/office/drawing/2014/main" id="{5A16BFEA-C390-4F25-A03B-93F34FC89F85}"/>
                  </a:ext>
                </a:extLst>
              </p:cNvPr>
              <p:cNvGrpSpPr/>
              <p:nvPr/>
            </p:nvGrpSpPr>
            <p:grpSpPr>
              <a:xfrm>
                <a:off x="12582653" y="3602003"/>
                <a:ext cx="190530" cy="482570"/>
                <a:chOff x="12582653" y="3602003"/>
                <a:chExt cx="190530" cy="482570"/>
              </a:xfrm>
              <a:grpFill/>
            </p:grpSpPr>
            <p:sp>
              <p:nvSpPr>
                <p:cNvPr id="682" name="Freeform: Shape 681">
                  <a:extLst>
                    <a:ext uri="{FF2B5EF4-FFF2-40B4-BE49-F238E27FC236}">
                      <a16:creationId xmlns="" xmlns:a16="http://schemas.microsoft.com/office/drawing/2014/main" id="{AC98C99A-A5A1-4EF2-A401-D48D8ADEBFBF}"/>
                    </a:ext>
                  </a:extLst>
                </p:cNvPr>
                <p:cNvSpPr/>
                <p:nvPr/>
              </p:nvSpPr>
              <p:spPr>
                <a:xfrm>
                  <a:off x="12660598" y="3640692"/>
                  <a:ext cx="27371" cy="410446"/>
                </a:xfrm>
                <a:custGeom>
                  <a:avLst/>
                  <a:gdLst>
                    <a:gd name="connsiteX0" fmla="*/ 0 w 27371"/>
                    <a:gd name="connsiteY0" fmla="*/ 16398 h 410446"/>
                    <a:gd name="connsiteX1" fmla="*/ 0 w 27371"/>
                    <a:gd name="connsiteY1" fmla="*/ 397456 h 410446"/>
                    <a:gd name="connsiteX2" fmla="*/ 25982 w 27371"/>
                    <a:gd name="connsiteY2" fmla="*/ 397456 h 410446"/>
                    <a:gd name="connsiteX3" fmla="*/ 25982 w 27371"/>
                    <a:gd name="connsiteY3" fmla="*/ 16398 h 410446"/>
                    <a:gd name="connsiteX4" fmla="*/ 0 w 27371"/>
                    <a:gd name="connsiteY4" fmla="*/ 16398 h 410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 h="410446">
                      <a:moveTo>
                        <a:pt x="0" y="16398"/>
                      </a:moveTo>
                      <a:cubicBezTo>
                        <a:pt x="0" y="146304"/>
                        <a:pt x="0" y="267550"/>
                        <a:pt x="0" y="397456"/>
                      </a:cubicBezTo>
                      <a:cubicBezTo>
                        <a:pt x="0" y="414777"/>
                        <a:pt x="25982" y="414777"/>
                        <a:pt x="25982" y="397456"/>
                      </a:cubicBezTo>
                      <a:cubicBezTo>
                        <a:pt x="25982" y="267550"/>
                        <a:pt x="25982" y="146304"/>
                        <a:pt x="25982" y="16398"/>
                      </a:cubicBezTo>
                      <a:cubicBezTo>
                        <a:pt x="34641" y="-923"/>
                        <a:pt x="0" y="-9584"/>
                        <a:pt x="0" y="16398"/>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683" name="Freeform: Shape 682">
                  <a:extLst>
                    <a:ext uri="{FF2B5EF4-FFF2-40B4-BE49-F238E27FC236}">
                      <a16:creationId xmlns="" xmlns:a16="http://schemas.microsoft.com/office/drawing/2014/main" id="{BA21F3B1-015D-442C-8D4E-0AC9EF7F2AE6}"/>
                    </a:ext>
                  </a:extLst>
                </p:cNvPr>
                <p:cNvSpPr/>
                <p:nvPr/>
              </p:nvSpPr>
              <p:spPr>
                <a:xfrm>
                  <a:off x="12582653" y="3602003"/>
                  <a:ext cx="190530" cy="109301"/>
                </a:xfrm>
                <a:custGeom>
                  <a:avLst/>
                  <a:gdLst>
                    <a:gd name="connsiteX0" fmla="*/ 95265 w 190530"/>
                    <a:gd name="connsiteY0" fmla="*/ 37765 h 109301"/>
                    <a:gd name="connsiteX1" fmla="*/ 0 w 190530"/>
                    <a:gd name="connsiteY1" fmla="*/ 3124 h 109301"/>
                    <a:gd name="connsiteX2" fmla="*/ 95265 w 190530"/>
                    <a:gd name="connsiteY2" fmla="*/ 72407 h 109301"/>
                    <a:gd name="connsiteX3" fmla="*/ 190530 w 190530"/>
                    <a:gd name="connsiteY3" fmla="*/ 107049 h 109301"/>
                    <a:gd name="connsiteX4" fmla="*/ 95265 w 190530"/>
                    <a:gd name="connsiteY4" fmla="*/ 37765 h 1093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30" h="109301">
                      <a:moveTo>
                        <a:pt x="95265" y="37765"/>
                      </a:moveTo>
                      <a:cubicBezTo>
                        <a:pt x="43302" y="3124"/>
                        <a:pt x="0" y="-5537"/>
                        <a:pt x="0" y="3124"/>
                      </a:cubicBezTo>
                      <a:cubicBezTo>
                        <a:pt x="0" y="11784"/>
                        <a:pt x="43302" y="46426"/>
                        <a:pt x="95265" y="72407"/>
                      </a:cubicBezTo>
                      <a:cubicBezTo>
                        <a:pt x="147228" y="98388"/>
                        <a:pt x="190530" y="115709"/>
                        <a:pt x="190530" y="107049"/>
                      </a:cubicBezTo>
                      <a:cubicBezTo>
                        <a:pt x="190530" y="107049"/>
                        <a:pt x="147228" y="72407"/>
                        <a:pt x="95265" y="37765"/>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684" name="Freeform: Shape 683">
                  <a:extLst>
                    <a:ext uri="{FF2B5EF4-FFF2-40B4-BE49-F238E27FC236}">
                      <a16:creationId xmlns="" xmlns:a16="http://schemas.microsoft.com/office/drawing/2014/main" id="{A22A5D90-4D60-4317-AB51-CE717E60BD6E}"/>
                    </a:ext>
                  </a:extLst>
                </p:cNvPr>
                <p:cNvSpPr/>
                <p:nvPr/>
              </p:nvSpPr>
              <p:spPr>
                <a:xfrm>
                  <a:off x="12582653" y="3974401"/>
                  <a:ext cx="190530" cy="110172"/>
                </a:xfrm>
                <a:custGeom>
                  <a:avLst/>
                  <a:gdLst>
                    <a:gd name="connsiteX0" fmla="*/ 95265 w 190530"/>
                    <a:gd name="connsiteY0" fmla="*/ 37765 h 110172"/>
                    <a:gd name="connsiteX1" fmla="*/ 0 w 190530"/>
                    <a:gd name="connsiteY1" fmla="*/ 107049 h 110172"/>
                    <a:gd name="connsiteX2" fmla="*/ 95265 w 190530"/>
                    <a:gd name="connsiteY2" fmla="*/ 72407 h 110172"/>
                    <a:gd name="connsiteX3" fmla="*/ 190530 w 190530"/>
                    <a:gd name="connsiteY3" fmla="*/ 3124 h 110172"/>
                    <a:gd name="connsiteX4" fmla="*/ 95265 w 190530"/>
                    <a:gd name="connsiteY4" fmla="*/ 37765 h 110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30" h="110172">
                      <a:moveTo>
                        <a:pt x="95265" y="37765"/>
                      </a:moveTo>
                      <a:cubicBezTo>
                        <a:pt x="43302" y="63747"/>
                        <a:pt x="0" y="98388"/>
                        <a:pt x="0" y="107049"/>
                      </a:cubicBezTo>
                      <a:cubicBezTo>
                        <a:pt x="0" y="115709"/>
                        <a:pt x="43302" y="107049"/>
                        <a:pt x="95265" y="72407"/>
                      </a:cubicBezTo>
                      <a:cubicBezTo>
                        <a:pt x="147228" y="37765"/>
                        <a:pt x="190530" y="11784"/>
                        <a:pt x="190530" y="3124"/>
                      </a:cubicBezTo>
                      <a:cubicBezTo>
                        <a:pt x="190530" y="-5537"/>
                        <a:pt x="147228" y="3124"/>
                        <a:pt x="95265" y="37765"/>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622" name="Graphic 1">
                <a:extLst>
                  <a:ext uri="{FF2B5EF4-FFF2-40B4-BE49-F238E27FC236}">
                    <a16:creationId xmlns="" xmlns:a16="http://schemas.microsoft.com/office/drawing/2014/main" id="{3E97D581-84BE-4504-865D-252CDBF6A0B1}"/>
                  </a:ext>
                </a:extLst>
              </p:cNvPr>
              <p:cNvGrpSpPr/>
              <p:nvPr/>
            </p:nvGrpSpPr>
            <p:grpSpPr>
              <a:xfrm>
                <a:off x="12149632" y="3364268"/>
                <a:ext cx="190530" cy="958039"/>
                <a:chOff x="12149632" y="3364268"/>
                <a:chExt cx="190530" cy="958039"/>
              </a:xfrm>
              <a:grpFill/>
            </p:grpSpPr>
            <p:sp>
              <p:nvSpPr>
                <p:cNvPr id="679" name="Freeform: Shape 678">
                  <a:extLst>
                    <a:ext uri="{FF2B5EF4-FFF2-40B4-BE49-F238E27FC236}">
                      <a16:creationId xmlns="" xmlns:a16="http://schemas.microsoft.com/office/drawing/2014/main" id="{603F0510-A48A-4981-B792-84E7FA231DB5}"/>
                    </a:ext>
                  </a:extLst>
                </p:cNvPr>
                <p:cNvSpPr/>
                <p:nvPr/>
              </p:nvSpPr>
              <p:spPr>
                <a:xfrm>
                  <a:off x="12236236" y="3401607"/>
                  <a:ext cx="25981" cy="883362"/>
                </a:xfrm>
                <a:custGeom>
                  <a:avLst/>
                  <a:gdLst>
                    <a:gd name="connsiteX0" fmla="*/ 0 w 25981"/>
                    <a:gd name="connsiteY0" fmla="*/ 12991 h 883362"/>
                    <a:gd name="connsiteX1" fmla="*/ 0 w 25981"/>
                    <a:gd name="connsiteY1" fmla="*/ 870372 h 883362"/>
                    <a:gd name="connsiteX2" fmla="*/ 25982 w 25981"/>
                    <a:gd name="connsiteY2" fmla="*/ 870372 h 883362"/>
                    <a:gd name="connsiteX3" fmla="*/ 25982 w 25981"/>
                    <a:gd name="connsiteY3" fmla="*/ 12991 h 883362"/>
                    <a:gd name="connsiteX4" fmla="*/ 0 w 25981"/>
                    <a:gd name="connsiteY4" fmla="*/ 12991 h 883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 h="883362">
                      <a:moveTo>
                        <a:pt x="0" y="12991"/>
                      </a:moveTo>
                      <a:cubicBezTo>
                        <a:pt x="0" y="298784"/>
                        <a:pt x="0" y="584578"/>
                        <a:pt x="0" y="870372"/>
                      </a:cubicBezTo>
                      <a:cubicBezTo>
                        <a:pt x="0" y="887693"/>
                        <a:pt x="25982" y="887693"/>
                        <a:pt x="25982" y="870372"/>
                      </a:cubicBezTo>
                      <a:cubicBezTo>
                        <a:pt x="25982" y="584578"/>
                        <a:pt x="25982" y="298784"/>
                        <a:pt x="25982" y="12991"/>
                      </a:cubicBezTo>
                      <a:cubicBezTo>
                        <a:pt x="25982" y="-4330"/>
                        <a:pt x="0" y="-4330"/>
                        <a:pt x="0" y="12991"/>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680" name="Freeform: Shape 679">
                  <a:extLst>
                    <a:ext uri="{FF2B5EF4-FFF2-40B4-BE49-F238E27FC236}">
                      <a16:creationId xmlns="" xmlns:a16="http://schemas.microsoft.com/office/drawing/2014/main" id="{4B576F51-9682-4586-B051-1555AD9AEC0E}"/>
                    </a:ext>
                  </a:extLst>
                </p:cNvPr>
                <p:cNvSpPr/>
                <p:nvPr/>
              </p:nvSpPr>
              <p:spPr>
                <a:xfrm>
                  <a:off x="12149632" y="3364268"/>
                  <a:ext cx="190530" cy="123023"/>
                </a:xfrm>
                <a:custGeom>
                  <a:avLst/>
                  <a:gdLst>
                    <a:gd name="connsiteX0" fmla="*/ 95265 w 190530"/>
                    <a:gd name="connsiteY0" fmla="*/ 24348 h 123023"/>
                    <a:gd name="connsiteX1" fmla="*/ 0 w 190530"/>
                    <a:gd name="connsiteY1" fmla="*/ 15687 h 123023"/>
                    <a:gd name="connsiteX2" fmla="*/ 95265 w 190530"/>
                    <a:gd name="connsiteY2" fmla="*/ 102292 h 123023"/>
                    <a:gd name="connsiteX3" fmla="*/ 190530 w 190530"/>
                    <a:gd name="connsiteY3" fmla="*/ 110952 h 123023"/>
                    <a:gd name="connsiteX4" fmla="*/ 95265 w 190530"/>
                    <a:gd name="connsiteY4" fmla="*/ 24348 h 123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30" h="123023">
                      <a:moveTo>
                        <a:pt x="95265" y="24348"/>
                      </a:moveTo>
                      <a:cubicBezTo>
                        <a:pt x="43302" y="-1633"/>
                        <a:pt x="0" y="-10294"/>
                        <a:pt x="0" y="15687"/>
                      </a:cubicBezTo>
                      <a:cubicBezTo>
                        <a:pt x="0" y="41669"/>
                        <a:pt x="43302" y="76310"/>
                        <a:pt x="95265" y="102292"/>
                      </a:cubicBezTo>
                      <a:cubicBezTo>
                        <a:pt x="147228" y="128273"/>
                        <a:pt x="190530" y="128273"/>
                        <a:pt x="190530" y="110952"/>
                      </a:cubicBezTo>
                      <a:cubicBezTo>
                        <a:pt x="190530" y="93631"/>
                        <a:pt x="147228" y="58989"/>
                        <a:pt x="95265" y="24348"/>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681" name="Freeform: Shape 680">
                  <a:extLst>
                    <a:ext uri="{FF2B5EF4-FFF2-40B4-BE49-F238E27FC236}">
                      <a16:creationId xmlns="" xmlns:a16="http://schemas.microsoft.com/office/drawing/2014/main" id="{3A36D8FB-F52D-4BEF-A68C-C7EDCEA65BAB}"/>
                    </a:ext>
                  </a:extLst>
                </p:cNvPr>
                <p:cNvSpPr/>
                <p:nvPr/>
              </p:nvSpPr>
              <p:spPr>
                <a:xfrm>
                  <a:off x="12149632" y="4199284"/>
                  <a:ext cx="190530" cy="123023"/>
                </a:xfrm>
                <a:custGeom>
                  <a:avLst/>
                  <a:gdLst>
                    <a:gd name="connsiteX0" fmla="*/ 95265 w 190530"/>
                    <a:gd name="connsiteY0" fmla="*/ 20732 h 123023"/>
                    <a:gd name="connsiteX1" fmla="*/ 0 w 190530"/>
                    <a:gd name="connsiteY1" fmla="*/ 107336 h 123023"/>
                    <a:gd name="connsiteX2" fmla="*/ 95265 w 190530"/>
                    <a:gd name="connsiteY2" fmla="*/ 98676 h 123023"/>
                    <a:gd name="connsiteX3" fmla="*/ 190530 w 190530"/>
                    <a:gd name="connsiteY3" fmla="*/ 12072 h 123023"/>
                    <a:gd name="connsiteX4" fmla="*/ 95265 w 190530"/>
                    <a:gd name="connsiteY4" fmla="*/ 20732 h 123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30" h="123023">
                      <a:moveTo>
                        <a:pt x="95265" y="20732"/>
                      </a:moveTo>
                      <a:cubicBezTo>
                        <a:pt x="43302" y="46713"/>
                        <a:pt x="0" y="81355"/>
                        <a:pt x="0" y="107336"/>
                      </a:cubicBezTo>
                      <a:cubicBezTo>
                        <a:pt x="0" y="133317"/>
                        <a:pt x="43302" y="124657"/>
                        <a:pt x="95265" y="98676"/>
                      </a:cubicBezTo>
                      <a:cubicBezTo>
                        <a:pt x="147228" y="72695"/>
                        <a:pt x="190530" y="29393"/>
                        <a:pt x="190530" y="12072"/>
                      </a:cubicBezTo>
                      <a:cubicBezTo>
                        <a:pt x="190530" y="-5249"/>
                        <a:pt x="147228" y="-5249"/>
                        <a:pt x="95265" y="20732"/>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623" name="Graphic 1">
                <a:extLst>
                  <a:ext uri="{FF2B5EF4-FFF2-40B4-BE49-F238E27FC236}">
                    <a16:creationId xmlns="" xmlns:a16="http://schemas.microsoft.com/office/drawing/2014/main" id="{DF798E84-6BF5-4D26-9623-3CEA5BA9D4BD}"/>
                  </a:ext>
                </a:extLst>
              </p:cNvPr>
              <p:cNvGrpSpPr/>
              <p:nvPr/>
            </p:nvGrpSpPr>
            <p:grpSpPr>
              <a:xfrm>
                <a:off x="11725272" y="3148339"/>
                <a:ext cx="190528" cy="1389899"/>
                <a:chOff x="11725272" y="3148339"/>
                <a:chExt cx="190528" cy="1389899"/>
              </a:xfrm>
              <a:grpFill/>
            </p:grpSpPr>
            <p:sp>
              <p:nvSpPr>
                <p:cNvPr id="676" name="Freeform: Shape 675">
                  <a:extLst>
                    <a:ext uri="{FF2B5EF4-FFF2-40B4-BE49-F238E27FC236}">
                      <a16:creationId xmlns="" xmlns:a16="http://schemas.microsoft.com/office/drawing/2014/main" id="{6C5BA746-D45D-42E3-80AA-C4E81C9FFFA9}"/>
                    </a:ext>
                  </a:extLst>
                </p:cNvPr>
                <p:cNvSpPr/>
                <p:nvPr/>
              </p:nvSpPr>
              <p:spPr>
                <a:xfrm>
                  <a:off x="11803215" y="3185096"/>
                  <a:ext cx="27371" cy="1325044"/>
                </a:xfrm>
                <a:custGeom>
                  <a:avLst/>
                  <a:gdLst>
                    <a:gd name="connsiteX0" fmla="*/ 0 w 27371"/>
                    <a:gd name="connsiteY0" fmla="*/ 12991 h 1325044"/>
                    <a:gd name="connsiteX1" fmla="*/ 0 w 27371"/>
                    <a:gd name="connsiteY1" fmla="*/ 1312053 h 1325044"/>
                    <a:gd name="connsiteX2" fmla="*/ 25982 w 27371"/>
                    <a:gd name="connsiteY2" fmla="*/ 1312053 h 1325044"/>
                    <a:gd name="connsiteX3" fmla="*/ 25982 w 27371"/>
                    <a:gd name="connsiteY3" fmla="*/ 12991 h 1325044"/>
                    <a:gd name="connsiteX4" fmla="*/ 0 w 27371"/>
                    <a:gd name="connsiteY4" fmla="*/ 12991 h 1325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 h="1325044">
                      <a:moveTo>
                        <a:pt x="0" y="12991"/>
                      </a:moveTo>
                      <a:cubicBezTo>
                        <a:pt x="0" y="446011"/>
                        <a:pt x="0" y="879032"/>
                        <a:pt x="0" y="1312053"/>
                      </a:cubicBezTo>
                      <a:cubicBezTo>
                        <a:pt x="0" y="1329374"/>
                        <a:pt x="25982" y="1329374"/>
                        <a:pt x="25982" y="1312053"/>
                      </a:cubicBezTo>
                      <a:cubicBezTo>
                        <a:pt x="25982" y="879032"/>
                        <a:pt x="25982" y="446011"/>
                        <a:pt x="25982" y="12991"/>
                      </a:cubicBezTo>
                      <a:cubicBezTo>
                        <a:pt x="34642" y="-4330"/>
                        <a:pt x="0" y="-4330"/>
                        <a:pt x="0" y="12991"/>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677" name="Freeform: Shape 676">
                  <a:extLst>
                    <a:ext uri="{FF2B5EF4-FFF2-40B4-BE49-F238E27FC236}">
                      <a16:creationId xmlns="" xmlns:a16="http://schemas.microsoft.com/office/drawing/2014/main" id="{1BF730CE-B22A-4F47-9C4B-03FF376F6F48}"/>
                    </a:ext>
                  </a:extLst>
                </p:cNvPr>
                <p:cNvSpPr/>
                <p:nvPr/>
              </p:nvSpPr>
              <p:spPr>
                <a:xfrm>
                  <a:off x="11725272" y="3148339"/>
                  <a:ext cx="190528" cy="139763"/>
                </a:xfrm>
                <a:custGeom>
                  <a:avLst/>
                  <a:gdLst>
                    <a:gd name="connsiteX0" fmla="*/ 95265 w 190528"/>
                    <a:gd name="connsiteY0" fmla="*/ 15107 h 139763"/>
                    <a:gd name="connsiteX1" fmla="*/ 0 w 190528"/>
                    <a:gd name="connsiteY1" fmla="*/ 32428 h 139763"/>
                    <a:gd name="connsiteX2" fmla="*/ 95265 w 190528"/>
                    <a:gd name="connsiteY2" fmla="*/ 127692 h 139763"/>
                    <a:gd name="connsiteX3" fmla="*/ 190529 w 190528"/>
                    <a:gd name="connsiteY3" fmla="*/ 119032 h 139763"/>
                    <a:gd name="connsiteX4" fmla="*/ 95265 w 190528"/>
                    <a:gd name="connsiteY4" fmla="*/ 15107 h 139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28" h="139763">
                      <a:moveTo>
                        <a:pt x="95265" y="15107"/>
                      </a:moveTo>
                      <a:cubicBezTo>
                        <a:pt x="43302" y="-10875"/>
                        <a:pt x="0" y="-2214"/>
                        <a:pt x="0" y="32428"/>
                      </a:cubicBezTo>
                      <a:cubicBezTo>
                        <a:pt x="0" y="67069"/>
                        <a:pt x="43302" y="110371"/>
                        <a:pt x="95265" y="127692"/>
                      </a:cubicBezTo>
                      <a:cubicBezTo>
                        <a:pt x="147227" y="145013"/>
                        <a:pt x="190529" y="145013"/>
                        <a:pt x="190529" y="119032"/>
                      </a:cubicBezTo>
                      <a:cubicBezTo>
                        <a:pt x="190529" y="84390"/>
                        <a:pt x="147227" y="41088"/>
                        <a:pt x="95265" y="15107"/>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678" name="Freeform: Shape 677">
                  <a:extLst>
                    <a:ext uri="{FF2B5EF4-FFF2-40B4-BE49-F238E27FC236}">
                      <a16:creationId xmlns="" xmlns:a16="http://schemas.microsoft.com/office/drawing/2014/main" id="{D4FCB70F-6024-407B-B9D9-889FC0273462}"/>
                    </a:ext>
                  </a:extLst>
                </p:cNvPr>
                <p:cNvSpPr/>
                <p:nvPr/>
              </p:nvSpPr>
              <p:spPr>
                <a:xfrm>
                  <a:off x="11725272" y="4399168"/>
                  <a:ext cx="190528" cy="139069"/>
                </a:xfrm>
                <a:custGeom>
                  <a:avLst/>
                  <a:gdLst>
                    <a:gd name="connsiteX0" fmla="*/ 95265 w 190528"/>
                    <a:gd name="connsiteY0" fmla="*/ 11377 h 139069"/>
                    <a:gd name="connsiteX1" fmla="*/ 0 w 190528"/>
                    <a:gd name="connsiteY1" fmla="*/ 106642 h 139069"/>
                    <a:gd name="connsiteX2" fmla="*/ 95265 w 190528"/>
                    <a:gd name="connsiteY2" fmla="*/ 123963 h 139069"/>
                    <a:gd name="connsiteX3" fmla="*/ 190529 w 190528"/>
                    <a:gd name="connsiteY3" fmla="*/ 28698 h 139069"/>
                    <a:gd name="connsiteX4" fmla="*/ 95265 w 190528"/>
                    <a:gd name="connsiteY4" fmla="*/ 11377 h 139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28" h="139069">
                      <a:moveTo>
                        <a:pt x="95265" y="11377"/>
                      </a:moveTo>
                      <a:cubicBezTo>
                        <a:pt x="43302" y="28698"/>
                        <a:pt x="0" y="72000"/>
                        <a:pt x="0" y="106642"/>
                      </a:cubicBezTo>
                      <a:cubicBezTo>
                        <a:pt x="0" y="141283"/>
                        <a:pt x="43302" y="149944"/>
                        <a:pt x="95265" y="123963"/>
                      </a:cubicBezTo>
                      <a:cubicBezTo>
                        <a:pt x="147227" y="97981"/>
                        <a:pt x="190529" y="54679"/>
                        <a:pt x="190529" y="28698"/>
                      </a:cubicBezTo>
                      <a:cubicBezTo>
                        <a:pt x="190529" y="-5944"/>
                        <a:pt x="147227" y="-5944"/>
                        <a:pt x="95265" y="11377"/>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624" name="Graphic 1">
                <a:extLst>
                  <a:ext uri="{FF2B5EF4-FFF2-40B4-BE49-F238E27FC236}">
                    <a16:creationId xmlns="" xmlns:a16="http://schemas.microsoft.com/office/drawing/2014/main" id="{653AEB8E-A0A0-4367-9BE2-2195EB597D8C}"/>
                  </a:ext>
                </a:extLst>
              </p:cNvPr>
              <p:cNvGrpSpPr/>
              <p:nvPr/>
            </p:nvGrpSpPr>
            <p:grpSpPr>
              <a:xfrm>
                <a:off x="11300912" y="2957461"/>
                <a:ext cx="190528" cy="1768406"/>
                <a:chOff x="11300912" y="2957461"/>
                <a:chExt cx="190528" cy="1768406"/>
              </a:xfrm>
              <a:grpFill/>
            </p:grpSpPr>
            <p:sp>
              <p:nvSpPr>
                <p:cNvPr id="673" name="Freeform: Shape 672">
                  <a:extLst>
                    <a:ext uri="{FF2B5EF4-FFF2-40B4-BE49-F238E27FC236}">
                      <a16:creationId xmlns="" xmlns:a16="http://schemas.microsoft.com/office/drawing/2014/main" id="{6C27A286-BC5E-49A2-9A1B-9D43DC76419F}"/>
                    </a:ext>
                  </a:extLst>
                </p:cNvPr>
                <p:cNvSpPr/>
                <p:nvPr/>
              </p:nvSpPr>
              <p:spPr>
                <a:xfrm>
                  <a:off x="11378855" y="3003228"/>
                  <a:ext cx="25981" cy="1688781"/>
                </a:xfrm>
                <a:custGeom>
                  <a:avLst/>
                  <a:gdLst>
                    <a:gd name="connsiteX0" fmla="*/ 0 w 25981"/>
                    <a:gd name="connsiteY0" fmla="*/ 12991 h 1688781"/>
                    <a:gd name="connsiteX1" fmla="*/ 0 w 25981"/>
                    <a:gd name="connsiteY1" fmla="*/ 1675791 h 1688781"/>
                    <a:gd name="connsiteX2" fmla="*/ 25982 w 25981"/>
                    <a:gd name="connsiteY2" fmla="*/ 1675791 h 1688781"/>
                    <a:gd name="connsiteX3" fmla="*/ 25982 w 25981"/>
                    <a:gd name="connsiteY3" fmla="*/ 12991 h 1688781"/>
                    <a:gd name="connsiteX4" fmla="*/ 0 w 25981"/>
                    <a:gd name="connsiteY4" fmla="*/ 12991 h 1688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 h="1688781">
                      <a:moveTo>
                        <a:pt x="0" y="12991"/>
                      </a:moveTo>
                      <a:cubicBezTo>
                        <a:pt x="0" y="567258"/>
                        <a:pt x="0" y="1121524"/>
                        <a:pt x="0" y="1675791"/>
                      </a:cubicBezTo>
                      <a:cubicBezTo>
                        <a:pt x="0" y="1693112"/>
                        <a:pt x="25982" y="1693112"/>
                        <a:pt x="25982" y="1675791"/>
                      </a:cubicBezTo>
                      <a:cubicBezTo>
                        <a:pt x="25982" y="1121524"/>
                        <a:pt x="25982" y="567258"/>
                        <a:pt x="25982" y="12991"/>
                      </a:cubicBezTo>
                      <a:cubicBezTo>
                        <a:pt x="25982" y="-4330"/>
                        <a:pt x="0" y="-4330"/>
                        <a:pt x="0" y="12991"/>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674" name="Freeform: Shape 673">
                  <a:extLst>
                    <a:ext uri="{FF2B5EF4-FFF2-40B4-BE49-F238E27FC236}">
                      <a16:creationId xmlns="" xmlns:a16="http://schemas.microsoft.com/office/drawing/2014/main" id="{72ECF13A-E6FC-4356-B109-770D1A127E60}"/>
                    </a:ext>
                  </a:extLst>
                </p:cNvPr>
                <p:cNvSpPr/>
                <p:nvPr/>
              </p:nvSpPr>
              <p:spPr>
                <a:xfrm>
                  <a:off x="11300912" y="2957461"/>
                  <a:ext cx="190528" cy="152156"/>
                </a:xfrm>
                <a:custGeom>
                  <a:avLst/>
                  <a:gdLst>
                    <a:gd name="connsiteX0" fmla="*/ 95264 w 190528"/>
                    <a:gd name="connsiteY0" fmla="*/ 6795 h 152156"/>
                    <a:gd name="connsiteX1" fmla="*/ 0 w 190528"/>
                    <a:gd name="connsiteY1" fmla="*/ 41437 h 152156"/>
                    <a:gd name="connsiteX2" fmla="*/ 95264 w 190528"/>
                    <a:gd name="connsiteY2" fmla="*/ 145362 h 152156"/>
                    <a:gd name="connsiteX3" fmla="*/ 190529 w 190528"/>
                    <a:gd name="connsiteY3" fmla="*/ 110720 h 152156"/>
                    <a:gd name="connsiteX4" fmla="*/ 95264 w 190528"/>
                    <a:gd name="connsiteY4" fmla="*/ 6795 h 152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28" h="152156">
                      <a:moveTo>
                        <a:pt x="95264" y="6795"/>
                      </a:moveTo>
                      <a:cubicBezTo>
                        <a:pt x="43302" y="-10526"/>
                        <a:pt x="0" y="6795"/>
                        <a:pt x="0" y="41437"/>
                      </a:cubicBezTo>
                      <a:cubicBezTo>
                        <a:pt x="0" y="84739"/>
                        <a:pt x="43302" y="128041"/>
                        <a:pt x="95264" y="145362"/>
                      </a:cubicBezTo>
                      <a:cubicBezTo>
                        <a:pt x="147227" y="162683"/>
                        <a:pt x="190529" y="145362"/>
                        <a:pt x="190529" y="110720"/>
                      </a:cubicBezTo>
                      <a:cubicBezTo>
                        <a:pt x="181868" y="76078"/>
                        <a:pt x="147227" y="32776"/>
                        <a:pt x="95264" y="6795"/>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675" name="Freeform: Shape 674">
                  <a:extLst>
                    <a:ext uri="{FF2B5EF4-FFF2-40B4-BE49-F238E27FC236}">
                      <a16:creationId xmlns="" xmlns:a16="http://schemas.microsoft.com/office/drawing/2014/main" id="{D55F58E6-DB5F-4036-9FB5-BC6D1B3C7941}"/>
                    </a:ext>
                  </a:extLst>
                </p:cNvPr>
                <p:cNvSpPr/>
                <p:nvPr/>
              </p:nvSpPr>
              <p:spPr>
                <a:xfrm>
                  <a:off x="11300912" y="4568299"/>
                  <a:ext cx="190528" cy="157568"/>
                </a:xfrm>
                <a:custGeom>
                  <a:avLst/>
                  <a:gdLst>
                    <a:gd name="connsiteX0" fmla="*/ 95264 w 190528"/>
                    <a:gd name="connsiteY0" fmla="*/ 6795 h 157568"/>
                    <a:gd name="connsiteX1" fmla="*/ 0 w 190528"/>
                    <a:gd name="connsiteY1" fmla="*/ 110720 h 157568"/>
                    <a:gd name="connsiteX2" fmla="*/ 95264 w 190528"/>
                    <a:gd name="connsiteY2" fmla="*/ 145362 h 157568"/>
                    <a:gd name="connsiteX3" fmla="*/ 190529 w 190528"/>
                    <a:gd name="connsiteY3" fmla="*/ 41437 h 157568"/>
                    <a:gd name="connsiteX4" fmla="*/ 95264 w 190528"/>
                    <a:gd name="connsiteY4" fmla="*/ 6795 h 157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28" h="157568">
                      <a:moveTo>
                        <a:pt x="95264" y="6795"/>
                      </a:moveTo>
                      <a:cubicBezTo>
                        <a:pt x="43302" y="24116"/>
                        <a:pt x="0" y="67418"/>
                        <a:pt x="0" y="110720"/>
                      </a:cubicBezTo>
                      <a:cubicBezTo>
                        <a:pt x="0" y="154022"/>
                        <a:pt x="43302" y="171343"/>
                        <a:pt x="95264" y="145362"/>
                      </a:cubicBezTo>
                      <a:cubicBezTo>
                        <a:pt x="147227" y="128041"/>
                        <a:pt x="190529" y="76078"/>
                        <a:pt x="190529" y="41437"/>
                      </a:cubicBezTo>
                      <a:cubicBezTo>
                        <a:pt x="181868" y="6795"/>
                        <a:pt x="147227" y="-10526"/>
                        <a:pt x="95264" y="6795"/>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625" name="Graphic 1">
                <a:extLst>
                  <a:ext uri="{FF2B5EF4-FFF2-40B4-BE49-F238E27FC236}">
                    <a16:creationId xmlns="" xmlns:a16="http://schemas.microsoft.com/office/drawing/2014/main" id="{73D010A2-0CD3-4D9E-B365-7F7AE3D72DB9}"/>
                  </a:ext>
                </a:extLst>
              </p:cNvPr>
              <p:cNvGrpSpPr/>
              <p:nvPr/>
            </p:nvGrpSpPr>
            <p:grpSpPr>
              <a:xfrm>
                <a:off x="10867891" y="2821134"/>
                <a:ext cx="190528" cy="2044308"/>
                <a:chOff x="10867891" y="2821134"/>
                <a:chExt cx="190528" cy="2044308"/>
              </a:xfrm>
              <a:grpFill/>
            </p:grpSpPr>
            <p:sp>
              <p:nvSpPr>
                <p:cNvPr id="670" name="Freeform: Shape 669">
                  <a:extLst>
                    <a:ext uri="{FF2B5EF4-FFF2-40B4-BE49-F238E27FC236}">
                      <a16:creationId xmlns="" xmlns:a16="http://schemas.microsoft.com/office/drawing/2014/main" id="{4E614C3E-0918-4163-861F-AFF4A480E0A0}"/>
                    </a:ext>
                  </a:extLst>
                </p:cNvPr>
                <p:cNvSpPr/>
                <p:nvPr/>
              </p:nvSpPr>
              <p:spPr>
                <a:xfrm>
                  <a:off x="10954495" y="2864661"/>
                  <a:ext cx="25980" cy="1965915"/>
                </a:xfrm>
                <a:custGeom>
                  <a:avLst/>
                  <a:gdLst>
                    <a:gd name="connsiteX0" fmla="*/ 0 w 25980"/>
                    <a:gd name="connsiteY0" fmla="*/ 12991 h 1965915"/>
                    <a:gd name="connsiteX1" fmla="*/ 0 w 25980"/>
                    <a:gd name="connsiteY1" fmla="*/ 1952925 h 1965915"/>
                    <a:gd name="connsiteX2" fmla="*/ 25980 w 25980"/>
                    <a:gd name="connsiteY2" fmla="*/ 1952925 h 1965915"/>
                    <a:gd name="connsiteX3" fmla="*/ 25980 w 25980"/>
                    <a:gd name="connsiteY3" fmla="*/ 12991 h 1965915"/>
                    <a:gd name="connsiteX4" fmla="*/ 0 w 25980"/>
                    <a:gd name="connsiteY4" fmla="*/ 12991 h 1965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0" h="1965915">
                      <a:moveTo>
                        <a:pt x="0" y="12991"/>
                      </a:moveTo>
                      <a:cubicBezTo>
                        <a:pt x="0" y="662522"/>
                        <a:pt x="0" y="1303393"/>
                        <a:pt x="0" y="1952925"/>
                      </a:cubicBezTo>
                      <a:cubicBezTo>
                        <a:pt x="0" y="1970245"/>
                        <a:pt x="25980" y="1970245"/>
                        <a:pt x="25980" y="1952925"/>
                      </a:cubicBezTo>
                      <a:cubicBezTo>
                        <a:pt x="25980" y="1303393"/>
                        <a:pt x="25980" y="662522"/>
                        <a:pt x="25980" y="12991"/>
                      </a:cubicBezTo>
                      <a:cubicBezTo>
                        <a:pt x="25980" y="-4330"/>
                        <a:pt x="0" y="-4330"/>
                        <a:pt x="0" y="12991"/>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671" name="Freeform: Shape 670">
                  <a:extLst>
                    <a:ext uri="{FF2B5EF4-FFF2-40B4-BE49-F238E27FC236}">
                      <a16:creationId xmlns="" xmlns:a16="http://schemas.microsoft.com/office/drawing/2014/main" id="{8A23112F-EB6B-4274-8A70-1CE992F0C231}"/>
                    </a:ext>
                  </a:extLst>
                </p:cNvPr>
                <p:cNvSpPr/>
                <p:nvPr/>
              </p:nvSpPr>
              <p:spPr>
                <a:xfrm>
                  <a:off x="10867891" y="2821134"/>
                  <a:ext cx="190528" cy="170762"/>
                </a:xfrm>
                <a:custGeom>
                  <a:avLst/>
                  <a:gdLst>
                    <a:gd name="connsiteX0" fmla="*/ 95264 w 190528"/>
                    <a:gd name="connsiteY0" fmla="*/ 4555 h 170762"/>
                    <a:gd name="connsiteX1" fmla="*/ 0 w 190528"/>
                    <a:gd name="connsiteY1" fmla="*/ 65178 h 170762"/>
                    <a:gd name="connsiteX2" fmla="*/ 95264 w 190528"/>
                    <a:gd name="connsiteY2" fmla="*/ 169103 h 170762"/>
                    <a:gd name="connsiteX3" fmla="*/ 190529 w 190528"/>
                    <a:gd name="connsiteY3" fmla="*/ 108480 h 170762"/>
                    <a:gd name="connsiteX4" fmla="*/ 95264 w 190528"/>
                    <a:gd name="connsiteY4" fmla="*/ 4555 h 170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28" h="170762">
                      <a:moveTo>
                        <a:pt x="95264" y="4555"/>
                      </a:moveTo>
                      <a:cubicBezTo>
                        <a:pt x="43302" y="-12766"/>
                        <a:pt x="0" y="21876"/>
                        <a:pt x="0" y="65178"/>
                      </a:cubicBezTo>
                      <a:cubicBezTo>
                        <a:pt x="0" y="108480"/>
                        <a:pt x="43302" y="160443"/>
                        <a:pt x="95264" y="169103"/>
                      </a:cubicBezTo>
                      <a:cubicBezTo>
                        <a:pt x="147227" y="177763"/>
                        <a:pt x="190529" y="151782"/>
                        <a:pt x="190529" y="108480"/>
                      </a:cubicBezTo>
                      <a:cubicBezTo>
                        <a:pt x="190529" y="65178"/>
                        <a:pt x="147227" y="13215"/>
                        <a:pt x="95264" y="4555"/>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672" name="Freeform: Shape 671">
                  <a:extLst>
                    <a:ext uri="{FF2B5EF4-FFF2-40B4-BE49-F238E27FC236}">
                      <a16:creationId xmlns="" xmlns:a16="http://schemas.microsoft.com/office/drawing/2014/main" id="{460DFA02-ACD7-444E-B29A-3B4290CB7A3A}"/>
                    </a:ext>
                  </a:extLst>
                </p:cNvPr>
                <p:cNvSpPr/>
                <p:nvPr/>
              </p:nvSpPr>
              <p:spPr>
                <a:xfrm>
                  <a:off x="10867891" y="4690996"/>
                  <a:ext cx="190528" cy="174446"/>
                </a:xfrm>
                <a:custGeom>
                  <a:avLst/>
                  <a:gdLst>
                    <a:gd name="connsiteX0" fmla="*/ 95264 w 190528"/>
                    <a:gd name="connsiteY0" fmla="*/ 5344 h 174446"/>
                    <a:gd name="connsiteX1" fmla="*/ 0 w 190528"/>
                    <a:gd name="connsiteY1" fmla="*/ 109269 h 174446"/>
                    <a:gd name="connsiteX2" fmla="*/ 95264 w 190528"/>
                    <a:gd name="connsiteY2" fmla="*/ 169892 h 174446"/>
                    <a:gd name="connsiteX3" fmla="*/ 190529 w 190528"/>
                    <a:gd name="connsiteY3" fmla="*/ 65967 h 174446"/>
                    <a:gd name="connsiteX4" fmla="*/ 95264 w 190528"/>
                    <a:gd name="connsiteY4" fmla="*/ 5344 h 174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28" h="174446">
                      <a:moveTo>
                        <a:pt x="95264" y="5344"/>
                      </a:moveTo>
                      <a:cubicBezTo>
                        <a:pt x="43302" y="14004"/>
                        <a:pt x="0" y="65967"/>
                        <a:pt x="0" y="109269"/>
                      </a:cubicBezTo>
                      <a:cubicBezTo>
                        <a:pt x="0" y="152571"/>
                        <a:pt x="43302" y="187213"/>
                        <a:pt x="95264" y="169892"/>
                      </a:cubicBezTo>
                      <a:cubicBezTo>
                        <a:pt x="147227" y="152571"/>
                        <a:pt x="190529" y="109269"/>
                        <a:pt x="190529" y="65967"/>
                      </a:cubicBezTo>
                      <a:cubicBezTo>
                        <a:pt x="190529" y="14004"/>
                        <a:pt x="147227" y="-11977"/>
                        <a:pt x="95264" y="5344"/>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626" name="Graphic 1">
                <a:extLst>
                  <a:ext uri="{FF2B5EF4-FFF2-40B4-BE49-F238E27FC236}">
                    <a16:creationId xmlns="" xmlns:a16="http://schemas.microsoft.com/office/drawing/2014/main" id="{68F4DDBA-8149-4ED2-9CB9-0DFB73034A5A}"/>
                  </a:ext>
                </a:extLst>
              </p:cNvPr>
              <p:cNvGrpSpPr/>
              <p:nvPr/>
            </p:nvGrpSpPr>
            <p:grpSpPr>
              <a:xfrm>
                <a:off x="10443530" y="2729098"/>
                <a:ext cx="190528" cy="2228380"/>
                <a:chOff x="10443530" y="2729098"/>
                <a:chExt cx="190528" cy="2228380"/>
              </a:xfrm>
              <a:grpFill/>
            </p:grpSpPr>
            <p:sp>
              <p:nvSpPr>
                <p:cNvPr id="667" name="Freeform: Shape 666">
                  <a:extLst>
                    <a:ext uri="{FF2B5EF4-FFF2-40B4-BE49-F238E27FC236}">
                      <a16:creationId xmlns="" xmlns:a16="http://schemas.microsoft.com/office/drawing/2014/main" id="{6921F0C1-9DD5-411F-85E1-1EABC5D04559}"/>
                    </a:ext>
                  </a:extLst>
                </p:cNvPr>
                <p:cNvSpPr/>
                <p:nvPr/>
              </p:nvSpPr>
              <p:spPr>
                <a:xfrm>
                  <a:off x="10521474" y="2781047"/>
                  <a:ext cx="25980" cy="2136133"/>
                </a:xfrm>
                <a:custGeom>
                  <a:avLst/>
                  <a:gdLst>
                    <a:gd name="connsiteX0" fmla="*/ 0 w 25980"/>
                    <a:gd name="connsiteY0" fmla="*/ 10000 h 2136133"/>
                    <a:gd name="connsiteX1" fmla="*/ 0 w 25980"/>
                    <a:gd name="connsiteY1" fmla="*/ 2123143 h 2136133"/>
                    <a:gd name="connsiteX2" fmla="*/ 25980 w 25980"/>
                    <a:gd name="connsiteY2" fmla="*/ 2123143 h 2136133"/>
                    <a:gd name="connsiteX3" fmla="*/ 25980 w 25980"/>
                    <a:gd name="connsiteY3" fmla="*/ 10000 h 2136133"/>
                    <a:gd name="connsiteX4" fmla="*/ 0 w 25980"/>
                    <a:gd name="connsiteY4" fmla="*/ 10000 h 2136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0" h="2136133">
                      <a:moveTo>
                        <a:pt x="0" y="10000"/>
                      </a:moveTo>
                      <a:cubicBezTo>
                        <a:pt x="0" y="711494"/>
                        <a:pt x="0" y="1412988"/>
                        <a:pt x="0" y="2123143"/>
                      </a:cubicBezTo>
                      <a:cubicBezTo>
                        <a:pt x="0" y="2140463"/>
                        <a:pt x="25980" y="2140463"/>
                        <a:pt x="25980" y="2123143"/>
                      </a:cubicBezTo>
                      <a:cubicBezTo>
                        <a:pt x="25980" y="1421649"/>
                        <a:pt x="25980" y="720155"/>
                        <a:pt x="25980" y="10000"/>
                      </a:cubicBezTo>
                      <a:cubicBezTo>
                        <a:pt x="25980" y="1340"/>
                        <a:pt x="0" y="-7321"/>
                        <a:pt x="0" y="10000"/>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668" name="Freeform: Shape 667">
                  <a:extLst>
                    <a:ext uri="{FF2B5EF4-FFF2-40B4-BE49-F238E27FC236}">
                      <a16:creationId xmlns="" xmlns:a16="http://schemas.microsoft.com/office/drawing/2014/main" id="{4AAE9A8C-3A94-40E1-AC90-8B2CA9C61394}"/>
                    </a:ext>
                  </a:extLst>
                </p:cNvPr>
                <p:cNvSpPr/>
                <p:nvPr/>
              </p:nvSpPr>
              <p:spPr>
                <a:xfrm>
                  <a:off x="10443530" y="2729098"/>
                  <a:ext cx="190528" cy="184521"/>
                </a:xfrm>
                <a:custGeom>
                  <a:avLst/>
                  <a:gdLst>
                    <a:gd name="connsiteX0" fmla="*/ 95265 w 190528"/>
                    <a:gd name="connsiteY0" fmla="*/ 1326 h 184521"/>
                    <a:gd name="connsiteX1" fmla="*/ 0 w 190528"/>
                    <a:gd name="connsiteY1" fmla="*/ 79270 h 184521"/>
                    <a:gd name="connsiteX2" fmla="*/ 95265 w 190528"/>
                    <a:gd name="connsiteY2" fmla="*/ 183195 h 184521"/>
                    <a:gd name="connsiteX3" fmla="*/ 190529 w 190528"/>
                    <a:gd name="connsiteY3" fmla="*/ 105251 h 184521"/>
                    <a:gd name="connsiteX4" fmla="*/ 95265 w 190528"/>
                    <a:gd name="connsiteY4" fmla="*/ 1326 h 184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28" h="184521">
                      <a:moveTo>
                        <a:pt x="95265" y="1326"/>
                      </a:moveTo>
                      <a:cubicBezTo>
                        <a:pt x="43302" y="-7334"/>
                        <a:pt x="0" y="27308"/>
                        <a:pt x="0" y="79270"/>
                      </a:cubicBezTo>
                      <a:cubicBezTo>
                        <a:pt x="0" y="131233"/>
                        <a:pt x="43302" y="174535"/>
                        <a:pt x="95265" y="183195"/>
                      </a:cubicBezTo>
                      <a:cubicBezTo>
                        <a:pt x="147227" y="191856"/>
                        <a:pt x="190529" y="157214"/>
                        <a:pt x="190529" y="105251"/>
                      </a:cubicBezTo>
                      <a:cubicBezTo>
                        <a:pt x="181869" y="61949"/>
                        <a:pt x="147227" y="9987"/>
                        <a:pt x="95265" y="1326"/>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669" name="Freeform: Shape 668">
                  <a:extLst>
                    <a:ext uri="{FF2B5EF4-FFF2-40B4-BE49-F238E27FC236}">
                      <a16:creationId xmlns="" xmlns:a16="http://schemas.microsoft.com/office/drawing/2014/main" id="{FEC1C002-B81B-4A3C-87AB-051CA927B0EF}"/>
                    </a:ext>
                  </a:extLst>
                </p:cNvPr>
                <p:cNvSpPr/>
                <p:nvPr/>
              </p:nvSpPr>
              <p:spPr>
                <a:xfrm>
                  <a:off x="10443530" y="4772957"/>
                  <a:ext cx="190528" cy="184521"/>
                </a:xfrm>
                <a:custGeom>
                  <a:avLst/>
                  <a:gdLst>
                    <a:gd name="connsiteX0" fmla="*/ 95265 w 190528"/>
                    <a:gd name="connsiteY0" fmla="*/ 1326 h 184521"/>
                    <a:gd name="connsiteX1" fmla="*/ 0 w 190528"/>
                    <a:gd name="connsiteY1" fmla="*/ 105251 h 184521"/>
                    <a:gd name="connsiteX2" fmla="*/ 95265 w 190528"/>
                    <a:gd name="connsiteY2" fmla="*/ 183195 h 184521"/>
                    <a:gd name="connsiteX3" fmla="*/ 190529 w 190528"/>
                    <a:gd name="connsiteY3" fmla="*/ 79270 h 184521"/>
                    <a:gd name="connsiteX4" fmla="*/ 95265 w 190528"/>
                    <a:gd name="connsiteY4" fmla="*/ 1326 h 184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28" h="184521">
                      <a:moveTo>
                        <a:pt x="95265" y="1326"/>
                      </a:moveTo>
                      <a:cubicBezTo>
                        <a:pt x="43302" y="9987"/>
                        <a:pt x="0" y="53289"/>
                        <a:pt x="0" y="105251"/>
                      </a:cubicBezTo>
                      <a:cubicBezTo>
                        <a:pt x="0" y="157214"/>
                        <a:pt x="43302" y="191856"/>
                        <a:pt x="95265" y="183195"/>
                      </a:cubicBezTo>
                      <a:cubicBezTo>
                        <a:pt x="147227" y="174535"/>
                        <a:pt x="190529" y="131233"/>
                        <a:pt x="190529" y="79270"/>
                      </a:cubicBezTo>
                      <a:cubicBezTo>
                        <a:pt x="181869" y="27307"/>
                        <a:pt x="147227" y="-7334"/>
                        <a:pt x="95265" y="1326"/>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627" name="Graphic 1">
                <a:extLst>
                  <a:ext uri="{FF2B5EF4-FFF2-40B4-BE49-F238E27FC236}">
                    <a16:creationId xmlns="" xmlns:a16="http://schemas.microsoft.com/office/drawing/2014/main" id="{215201E7-7DA4-421A-82AC-05751BE7C7CC}"/>
                  </a:ext>
                </a:extLst>
              </p:cNvPr>
              <p:cNvGrpSpPr/>
              <p:nvPr/>
            </p:nvGrpSpPr>
            <p:grpSpPr>
              <a:xfrm>
                <a:off x="10010509" y="2704443"/>
                <a:ext cx="190529" cy="2286350"/>
                <a:chOff x="10010509" y="2704443"/>
                <a:chExt cx="190529" cy="2286350"/>
              </a:xfrm>
              <a:grpFill/>
            </p:grpSpPr>
            <p:sp>
              <p:nvSpPr>
                <p:cNvPr id="664" name="Freeform: Shape 663">
                  <a:extLst>
                    <a:ext uri="{FF2B5EF4-FFF2-40B4-BE49-F238E27FC236}">
                      <a16:creationId xmlns="" xmlns:a16="http://schemas.microsoft.com/office/drawing/2014/main" id="{9634837E-90E6-4C7E-A892-3BB0EFEF972E}"/>
                    </a:ext>
                  </a:extLst>
                </p:cNvPr>
                <p:cNvSpPr/>
                <p:nvPr/>
              </p:nvSpPr>
              <p:spPr>
                <a:xfrm>
                  <a:off x="10097113" y="2752075"/>
                  <a:ext cx="25981" cy="2191085"/>
                </a:xfrm>
                <a:custGeom>
                  <a:avLst/>
                  <a:gdLst>
                    <a:gd name="connsiteX0" fmla="*/ 0 w 25981"/>
                    <a:gd name="connsiteY0" fmla="*/ 12991 h 2191085"/>
                    <a:gd name="connsiteX1" fmla="*/ 0 w 25981"/>
                    <a:gd name="connsiteY1" fmla="*/ 2178095 h 2191085"/>
                    <a:gd name="connsiteX2" fmla="*/ 25982 w 25981"/>
                    <a:gd name="connsiteY2" fmla="*/ 2178095 h 2191085"/>
                    <a:gd name="connsiteX3" fmla="*/ 25982 w 25981"/>
                    <a:gd name="connsiteY3" fmla="*/ 12991 h 2191085"/>
                    <a:gd name="connsiteX4" fmla="*/ 0 w 25981"/>
                    <a:gd name="connsiteY4" fmla="*/ 12991 h 2191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 h="2191085">
                      <a:moveTo>
                        <a:pt x="0" y="12991"/>
                      </a:moveTo>
                      <a:cubicBezTo>
                        <a:pt x="0" y="731805"/>
                        <a:pt x="0" y="1459281"/>
                        <a:pt x="0" y="2178095"/>
                      </a:cubicBezTo>
                      <a:cubicBezTo>
                        <a:pt x="0" y="2195416"/>
                        <a:pt x="25982" y="2195416"/>
                        <a:pt x="25982" y="2178095"/>
                      </a:cubicBezTo>
                      <a:cubicBezTo>
                        <a:pt x="25982" y="1459281"/>
                        <a:pt x="25982" y="731805"/>
                        <a:pt x="25982" y="12991"/>
                      </a:cubicBezTo>
                      <a:cubicBezTo>
                        <a:pt x="25982" y="-4330"/>
                        <a:pt x="0" y="-4330"/>
                        <a:pt x="0" y="12991"/>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665" name="Freeform: Shape 664">
                  <a:extLst>
                    <a:ext uri="{FF2B5EF4-FFF2-40B4-BE49-F238E27FC236}">
                      <a16:creationId xmlns="" xmlns:a16="http://schemas.microsoft.com/office/drawing/2014/main" id="{E2A2B012-6BA3-4364-984C-E58C727C9AFF}"/>
                    </a:ext>
                  </a:extLst>
                </p:cNvPr>
                <p:cNvSpPr/>
                <p:nvPr/>
              </p:nvSpPr>
              <p:spPr>
                <a:xfrm>
                  <a:off x="10010509" y="2704443"/>
                  <a:ext cx="190529" cy="190529"/>
                </a:xfrm>
                <a:custGeom>
                  <a:avLst/>
                  <a:gdLst>
                    <a:gd name="connsiteX0" fmla="*/ 95265 w 190529"/>
                    <a:gd name="connsiteY0" fmla="*/ 0 h 190529"/>
                    <a:gd name="connsiteX1" fmla="*/ 0 w 190529"/>
                    <a:gd name="connsiteY1" fmla="*/ 95265 h 190529"/>
                    <a:gd name="connsiteX2" fmla="*/ 95265 w 190529"/>
                    <a:gd name="connsiteY2" fmla="*/ 190529 h 190529"/>
                    <a:gd name="connsiteX3" fmla="*/ 190530 w 190529"/>
                    <a:gd name="connsiteY3" fmla="*/ 95265 h 190529"/>
                    <a:gd name="connsiteX4" fmla="*/ 95265 w 190529"/>
                    <a:gd name="connsiteY4" fmla="*/ 0 h 190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29" h="190529">
                      <a:moveTo>
                        <a:pt x="95265" y="0"/>
                      </a:moveTo>
                      <a:cubicBezTo>
                        <a:pt x="43302" y="0"/>
                        <a:pt x="0" y="43302"/>
                        <a:pt x="0" y="95265"/>
                      </a:cubicBezTo>
                      <a:cubicBezTo>
                        <a:pt x="0" y="147227"/>
                        <a:pt x="43302" y="190529"/>
                        <a:pt x="95265" y="190529"/>
                      </a:cubicBezTo>
                      <a:cubicBezTo>
                        <a:pt x="147228" y="190529"/>
                        <a:pt x="190530" y="147227"/>
                        <a:pt x="190530" y="95265"/>
                      </a:cubicBezTo>
                      <a:cubicBezTo>
                        <a:pt x="190530" y="43302"/>
                        <a:pt x="147228" y="0"/>
                        <a:pt x="95265" y="0"/>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666" name="Freeform: Shape 665">
                  <a:extLst>
                    <a:ext uri="{FF2B5EF4-FFF2-40B4-BE49-F238E27FC236}">
                      <a16:creationId xmlns="" xmlns:a16="http://schemas.microsoft.com/office/drawing/2014/main" id="{E15CF45A-BD54-47B8-A704-312E06E70872}"/>
                    </a:ext>
                  </a:extLst>
                </p:cNvPr>
                <p:cNvSpPr/>
                <p:nvPr/>
              </p:nvSpPr>
              <p:spPr>
                <a:xfrm>
                  <a:off x="10010509" y="4800264"/>
                  <a:ext cx="190529" cy="190529"/>
                </a:xfrm>
                <a:custGeom>
                  <a:avLst/>
                  <a:gdLst>
                    <a:gd name="connsiteX0" fmla="*/ 95265 w 190529"/>
                    <a:gd name="connsiteY0" fmla="*/ 0 h 190529"/>
                    <a:gd name="connsiteX1" fmla="*/ 0 w 190529"/>
                    <a:gd name="connsiteY1" fmla="*/ 95265 h 190529"/>
                    <a:gd name="connsiteX2" fmla="*/ 95265 w 190529"/>
                    <a:gd name="connsiteY2" fmla="*/ 190529 h 190529"/>
                    <a:gd name="connsiteX3" fmla="*/ 190530 w 190529"/>
                    <a:gd name="connsiteY3" fmla="*/ 95265 h 190529"/>
                    <a:gd name="connsiteX4" fmla="*/ 95265 w 190529"/>
                    <a:gd name="connsiteY4" fmla="*/ 0 h 190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29" h="190529">
                      <a:moveTo>
                        <a:pt x="95265" y="0"/>
                      </a:moveTo>
                      <a:cubicBezTo>
                        <a:pt x="43302" y="0"/>
                        <a:pt x="0" y="43302"/>
                        <a:pt x="0" y="95265"/>
                      </a:cubicBezTo>
                      <a:cubicBezTo>
                        <a:pt x="0" y="147227"/>
                        <a:pt x="43302" y="190529"/>
                        <a:pt x="95265" y="190529"/>
                      </a:cubicBezTo>
                      <a:cubicBezTo>
                        <a:pt x="147228" y="190529"/>
                        <a:pt x="190530" y="147227"/>
                        <a:pt x="190530" y="95265"/>
                      </a:cubicBezTo>
                      <a:cubicBezTo>
                        <a:pt x="190530" y="34642"/>
                        <a:pt x="147228" y="0"/>
                        <a:pt x="95265" y="0"/>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628" name="Graphic 1">
                <a:extLst>
                  <a:ext uri="{FF2B5EF4-FFF2-40B4-BE49-F238E27FC236}">
                    <a16:creationId xmlns="" xmlns:a16="http://schemas.microsoft.com/office/drawing/2014/main" id="{F6B0F92B-B101-48C6-8CE3-70847E583230}"/>
                  </a:ext>
                </a:extLst>
              </p:cNvPr>
              <p:cNvGrpSpPr/>
              <p:nvPr/>
            </p:nvGrpSpPr>
            <p:grpSpPr>
              <a:xfrm>
                <a:off x="9586149" y="2729310"/>
                <a:ext cx="190528" cy="2228168"/>
                <a:chOff x="9586149" y="2729310"/>
                <a:chExt cx="190528" cy="2228168"/>
              </a:xfrm>
              <a:grpFill/>
            </p:grpSpPr>
            <p:sp>
              <p:nvSpPr>
                <p:cNvPr id="661" name="Freeform: Shape 660">
                  <a:extLst>
                    <a:ext uri="{FF2B5EF4-FFF2-40B4-BE49-F238E27FC236}">
                      <a16:creationId xmlns="" xmlns:a16="http://schemas.microsoft.com/office/drawing/2014/main" id="{4DC833F4-2C56-4172-8E84-F453405FD7FA}"/>
                    </a:ext>
                  </a:extLst>
                </p:cNvPr>
                <p:cNvSpPr/>
                <p:nvPr/>
              </p:nvSpPr>
              <p:spPr>
                <a:xfrm>
                  <a:off x="9664092" y="2781047"/>
                  <a:ext cx="25981" cy="2136133"/>
                </a:xfrm>
                <a:custGeom>
                  <a:avLst/>
                  <a:gdLst>
                    <a:gd name="connsiteX0" fmla="*/ 0 w 25981"/>
                    <a:gd name="connsiteY0" fmla="*/ 10000 h 2136133"/>
                    <a:gd name="connsiteX1" fmla="*/ 0 w 25981"/>
                    <a:gd name="connsiteY1" fmla="*/ 2123143 h 2136133"/>
                    <a:gd name="connsiteX2" fmla="*/ 25982 w 25981"/>
                    <a:gd name="connsiteY2" fmla="*/ 2123143 h 2136133"/>
                    <a:gd name="connsiteX3" fmla="*/ 25982 w 25981"/>
                    <a:gd name="connsiteY3" fmla="*/ 10000 h 2136133"/>
                    <a:gd name="connsiteX4" fmla="*/ 0 w 25981"/>
                    <a:gd name="connsiteY4" fmla="*/ 10000 h 2136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 h="2136133">
                      <a:moveTo>
                        <a:pt x="0" y="10000"/>
                      </a:moveTo>
                      <a:cubicBezTo>
                        <a:pt x="0" y="711494"/>
                        <a:pt x="0" y="1421649"/>
                        <a:pt x="0" y="2123143"/>
                      </a:cubicBezTo>
                      <a:cubicBezTo>
                        <a:pt x="0" y="2140463"/>
                        <a:pt x="25982" y="2140463"/>
                        <a:pt x="25982" y="2123143"/>
                      </a:cubicBezTo>
                      <a:cubicBezTo>
                        <a:pt x="25982" y="1421649"/>
                        <a:pt x="25982" y="711494"/>
                        <a:pt x="25982" y="10000"/>
                      </a:cubicBezTo>
                      <a:cubicBezTo>
                        <a:pt x="25982" y="1340"/>
                        <a:pt x="0" y="-7321"/>
                        <a:pt x="0" y="10000"/>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662" name="Freeform: Shape 661">
                  <a:extLst>
                    <a:ext uri="{FF2B5EF4-FFF2-40B4-BE49-F238E27FC236}">
                      <a16:creationId xmlns="" xmlns:a16="http://schemas.microsoft.com/office/drawing/2014/main" id="{816AEEFC-CE16-44B1-919C-607D2044EA15}"/>
                    </a:ext>
                  </a:extLst>
                </p:cNvPr>
                <p:cNvSpPr/>
                <p:nvPr/>
              </p:nvSpPr>
              <p:spPr>
                <a:xfrm>
                  <a:off x="9586149" y="2729310"/>
                  <a:ext cx="190528" cy="184309"/>
                </a:xfrm>
                <a:custGeom>
                  <a:avLst/>
                  <a:gdLst>
                    <a:gd name="connsiteX0" fmla="*/ 95264 w 190528"/>
                    <a:gd name="connsiteY0" fmla="*/ 1115 h 184309"/>
                    <a:gd name="connsiteX1" fmla="*/ 0 w 190528"/>
                    <a:gd name="connsiteY1" fmla="*/ 105040 h 184309"/>
                    <a:gd name="connsiteX2" fmla="*/ 95264 w 190528"/>
                    <a:gd name="connsiteY2" fmla="*/ 182983 h 184309"/>
                    <a:gd name="connsiteX3" fmla="*/ 190529 w 190528"/>
                    <a:gd name="connsiteY3" fmla="*/ 79058 h 184309"/>
                    <a:gd name="connsiteX4" fmla="*/ 95264 w 190528"/>
                    <a:gd name="connsiteY4" fmla="*/ 1115 h 184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28" h="184309">
                      <a:moveTo>
                        <a:pt x="95264" y="1115"/>
                      </a:moveTo>
                      <a:cubicBezTo>
                        <a:pt x="43302" y="9775"/>
                        <a:pt x="0" y="53077"/>
                        <a:pt x="0" y="105040"/>
                      </a:cubicBezTo>
                      <a:cubicBezTo>
                        <a:pt x="0" y="157002"/>
                        <a:pt x="43302" y="191644"/>
                        <a:pt x="95264" y="182983"/>
                      </a:cubicBezTo>
                      <a:cubicBezTo>
                        <a:pt x="147227" y="174323"/>
                        <a:pt x="190529" y="131021"/>
                        <a:pt x="190529" y="79058"/>
                      </a:cubicBezTo>
                      <a:cubicBezTo>
                        <a:pt x="190529" y="35756"/>
                        <a:pt x="147227" y="-7546"/>
                        <a:pt x="95264" y="1115"/>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663" name="Freeform: Shape 662">
                  <a:extLst>
                    <a:ext uri="{FF2B5EF4-FFF2-40B4-BE49-F238E27FC236}">
                      <a16:creationId xmlns="" xmlns:a16="http://schemas.microsoft.com/office/drawing/2014/main" id="{E33FF6F1-7C99-4EEE-BA5F-A686CFDE6CA7}"/>
                    </a:ext>
                  </a:extLst>
                </p:cNvPr>
                <p:cNvSpPr/>
                <p:nvPr/>
              </p:nvSpPr>
              <p:spPr>
                <a:xfrm>
                  <a:off x="9586149" y="4772957"/>
                  <a:ext cx="190528" cy="184521"/>
                </a:xfrm>
                <a:custGeom>
                  <a:avLst/>
                  <a:gdLst>
                    <a:gd name="connsiteX0" fmla="*/ 95264 w 190528"/>
                    <a:gd name="connsiteY0" fmla="*/ 1326 h 184521"/>
                    <a:gd name="connsiteX1" fmla="*/ 0 w 190528"/>
                    <a:gd name="connsiteY1" fmla="*/ 79270 h 184521"/>
                    <a:gd name="connsiteX2" fmla="*/ 95264 w 190528"/>
                    <a:gd name="connsiteY2" fmla="*/ 183195 h 184521"/>
                    <a:gd name="connsiteX3" fmla="*/ 190529 w 190528"/>
                    <a:gd name="connsiteY3" fmla="*/ 105251 h 184521"/>
                    <a:gd name="connsiteX4" fmla="*/ 95264 w 190528"/>
                    <a:gd name="connsiteY4" fmla="*/ 1326 h 184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28" h="184521">
                      <a:moveTo>
                        <a:pt x="95264" y="1326"/>
                      </a:moveTo>
                      <a:cubicBezTo>
                        <a:pt x="43302" y="-7334"/>
                        <a:pt x="0" y="27307"/>
                        <a:pt x="0" y="79270"/>
                      </a:cubicBezTo>
                      <a:cubicBezTo>
                        <a:pt x="0" y="131233"/>
                        <a:pt x="43302" y="174535"/>
                        <a:pt x="95264" y="183195"/>
                      </a:cubicBezTo>
                      <a:cubicBezTo>
                        <a:pt x="147227" y="191856"/>
                        <a:pt x="190529" y="157214"/>
                        <a:pt x="190529" y="105251"/>
                      </a:cubicBezTo>
                      <a:cubicBezTo>
                        <a:pt x="190529" y="44628"/>
                        <a:pt x="147227" y="1326"/>
                        <a:pt x="95264" y="1326"/>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629" name="Graphic 1">
                <a:extLst>
                  <a:ext uri="{FF2B5EF4-FFF2-40B4-BE49-F238E27FC236}">
                    <a16:creationId xmlns="" xmlns:a16="http://schemas.microsoft.com/office/drawing/2014/main" id="{F17A2455-847F-48A0-82D8-CF57BDC9DED3}"/>
                  </a:ext>
                </a:extLst>
              </p:cNvPr>
              <p:cNvGrpSpPr/>
              <p:nvPr/>
            </p:nvGrpSpPr>
            <p:grpSpPr>
              <a:xfrm>
                <a:off x="9153128" y="2820345"/>
                <a:ext cx="190528" cy="2045097"/>
                <a:chOff x="9153128" y="2820345"/>
                <a:chExt cx="190528" cy="2045097"/>
              </a:xfrm>
              <a:grpFill/>
            </p:grpSpPr>
            <p:sp>
              <p:nvSpPr>
                <p:cNvPr id="658" name="Freeform: Shape 657">
                  <a:extLst>
                    <a:ext uri="{FF2B5EF4-FFF2-40B4-BE49-F238E27FC236}">
                      <a16:creationId xmlns="" xmlns:a16="http://schemas.microsoft.com/office/drawing/2014/main" id="{A7994AB2-2FF2-4216-9B4E-7ADE133496DA}"/>
                    </a:ext>
                  </a:extLst>
                </p:cNvPr>
                <p:cNvSpPr/>
                <p:nvPr/>
              </p:nvSpPr>
              <p:spPr>
                <a:xfrm>
                  <a:off x="9239732" y="2864661"/>
                  <a:ext cx="25980" cy="1965915"/>
                </a:xfrm>
                <a:custGeom>
                  <a:avLst/>
                  <a:gdLst>
                    <a:gd name="connsiteX0" fmla="*/ 0 w 25980"/>
                    <a:gd name="connsiteY0" fmla="*/ 12991 h 1965915"/>
                    <a:gd name="connsiteX1" fmla="*/ 0 w 25980"/>
                    <a:gd name="connsiteY1" fmla="*/ 1952925 h 1965915"/>
                    <a:gd name="connsiteX2" fmla="*/ 25981 w 25980"/>
                    <a:gd name="connsiteY2" fmla="*/ 1952925 h 1965915"/>
                    <a:gd name="connsiteX3" fmla="*/ 25981 w 25980"/>
                    <a:gd name="connsiteY3" fmla="*/ 12991 h 1965915"/>
                    <a:gd name="connsiteX4" fmla="*/ 0 w 25980"/>
                    <a:gd name="connsiteY4" fmla="*/ 12991 h 1965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0" h="1965915">
                      <a:moveTo>
                        <a:pt x="0" y="12991"/>
                      </a:moveTo>
                      <a:cubicBezTo>
                        <a:pt x="0" y="662522"/>
                        <a:pt x="0" y="1303393"/>
                        <a:pt x="0" y="1952925"/>
                      </a:cubicBezTo>
                      <a:cubicBezTo>
                        <a:pt x="0" y="1970245"/>
                        <a:pt x="25981" y="1970245"/>
                        <a:pt x="25981" y="1952925"/>
                      </a:cubicBezTo>
                      <a:cubicBezTo>
                        <a:pt x="25981" y="1303393"/>
                        <a:pt x="25981" y="662522"/>
                        <a:pt x="25981" y="12991"/>
                      </a:cubicBezTo>
                      <a:cubicBezTo>
                        <a:pt x="25981" y="-4330"/>
                        <a:pt x="0" y="-4330"/>
                        <a:pt x="0" y="12991"/>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659" name="Freeform: Shape 658">
                  <a:extLst>
                    <a:ext uri="{FF2B5EF4-FFF2-40B4-BE49-F238E27FC236}">
                      <a16:creationId xmlns="" xmlns:a16="http://schemas.microsoft.com/office/drawing/2014/main" id="{5D5047D9-14C5-421E-9213-0AADA61D75F2}"/>
                    </a:ext>
                  </a:extLst>
                </p:cNvPr>
                <p:cNvSpPr/>
                <p:nvPr/>
              </p:nvSpPr>
              <p:spPr>
                <a:xfrm>
                  <a:off x="9153128" y="2820345"/>
                  <a:ext cx="190528" cy="171551"/>
                </a:xfrm>
                <a:custGeom>
                  <a:avLst/>
                  <a:gdLst>
                    <a:gd name="connsiteX0" fmla="*/ 95264 w 190528"/>
                    <a:gd name="connsiteY0" fmla="*/ 5344 h 171551"/>
                    <a:gd name="connsiteX1" fmla="*/ 0 w 190528"/>
                    <a:gd name="connsiteY1" fmla="*/ 109269 h 171551"/>
                    <a:gd name="connsiteX2" fmla="*/ 95264 w 190528"/>
                    <a:gd name="connsiteY2" fmla="*/ 169892 h 171551"/>
                    <a:gd name="connsiteX3" fmla="*/ 190529 w 190528"/>
                    <a:gd name="connsiteY3" fmla="*/ 65967 h 171551"/>
                    <a:gd name="connsiteX4" fmla="*/ 95264 w 190528"/>
                    <a:gd name="connsiteY4" fmla="*/ 5344 h 171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28" h="171551">
                      <a:moveTo>
                        <a:pt x="95264" y="5344"/>
                      </a:moveTo>
                      <a:cubicBezTo>
                        <a:pt x="43302" y="22665"/>
                        <a:pt x="0" y="65967"/>
                        <a:pt x="0" y="109269"/>
                      </a:cubicBezTo>
                      <a:cubicBezTo>
                        <a:pt x="0" y="152571"/>
                        <a:pt x="43302" y="178552"/>
                        <a:pt x="95264" y="169892"/>
                      </a:cubicBezTo>
                      <a:cubicBezTo>
                        <a:pt x="147227" y="161231"/>
                        <a:pt x="190529" y="109269"/>
                        <a:pt x="190529" y="65967"/>
                      </a:cubicBezTo>
                      <a:cubicBezTo>
                        <a:pt x="190529" y="14004"/>
                        <a:pt x="147227" y="-11977"/>
                        <a:pt x="95264" y="5344"/>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660" name="Freeform: Shape 659">
                  <a:extLst>
                    <a:ext uri="{FF2B5EF4-FFF2-40B4-BE49-F238E27FC236}">
                      <a16:creationId xmlns="" xmlns:a16="http://schemas.microsoft.com/office/drawing/2014/main" id="{FB737B7D-9B2E-4F3E-82C0-7DB8268361FE}"/>
                    </a:ext>
                  </a:extLst>
                </p:cNvPr>
                <p:cNvSpPr/>
                <p:nvPr/>
              </p:nvSpPr>
              <p:spPr>
                <a:xfrm>
                  <a:off x="9153128" y="4694680"/>
                  <a:ext cx="190528" cy="170762"/>
                </a:xfrm>
                <a:custGeom>
                  <a:avLst/>
                  <a:gdLst>
                    <a:gd name="connsiteX0" fmla="*/ 95264 w 190528"/>
                    <a:gd name="connsiteY0" fmla="*/ 1659 h 170762"/>
                    <a:gd name="connsiteX1" fmla="*/ 0 w 190528"/>
                    <a:gd name="connsiteY1" fmla="*/ 62282 h 170762"/>
                    <a:gd name="connsiteX2" fmla="*/ 95264 w 190528"/>
                    <a:gd name="connsiteY2" fmla="*/ 166207 h 170762"/>
                    <a:gd name="connsiteX3" fmla="*/ 190529 w 190528"/>
                    <a:gd name="connsiteY3" fmla="*/ 105584 h 170762"/>
                    <a:gd name="connsiteX4" fmla="*/ 95264 w 190528"/>
                    <a:gd name="connsiteY4" fmla="*/ 1659 h 170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28" h="170762">
                      <a:moveTo>
                        <a:pt x="95264" y="1659"/>
                      </a:moveTo>
                      <a:cubicBezTo>
                        <a:pt x="43302" y="-7001"/>
                        <a:pt x="0" y="18980"/>
                        <a:pt x="0" y="62282"/>
                      </a:cubicBezTo>
                      <a:cubicBezTo>
                        <a:pt x="0" y="105584"/>
                        <a:pt x="43302" y="157547"/>
                        <a:pt x="95264" y="166207"/>
                      </a:cubicBezTo>
                      <a:cubicBezTo>
                        <a:pt x="147227" y="183528"/>
                        <a:pt x="190529" y="148886"/>
                        <a:pt x="190529" y="105584"/>
                      </a:cubicBezTo>
                      <a:cubicBezTo>
                        <a:pt x="190529" y="62282"/>
                        <a:pt x="147227" y="10320"/>
                        <a:pt x="95264" y="1659"/>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630" name="Graphic 1">
                <a:extLst>
                  <a:ext uri="{FF2B5EF4-FFF2-40B4-BE49-F238E27FC236}">
                    <a16:creationId xmlns="" xmlns:a16="http://schemas.microsoft.com/office/drawing/2014/main" id="{FC792E39-C3E5-46C8-9EB8-D4E8DC240C19}"/>
                  </a:ext>
                </a:extLst>
              </p:cNvPr>
              <p:cNvGrpSpPr/>
              <p:nvPr/>
            </p:nvGrpSpPr>
            <p:grpSpPr>
              <a:xfrm>
                <a:off x="8728767" y="2957461"/>
                <a:ext cx="190528" cy="1762994"/>
                <a:chOff x="8728767" y="2957461"/>
                <a:chExt cx="190528" cy="1762994"/>
              </a:xfrm>
              <a:grpFill/>
            </p:grpSpPr>
            <p:sp>
              <p:nvSpPr>
                <p:cNvPr id="655" name="Freeform: Shape 654">
                  <a:extLst>
                    <a:ext uri="{FF2B5EF4-FFF2-40B4-BE49-F238E27FC236}">
                      <a16:creationId xmlns="" xmlns:a16="http://schemas.microsoft.com/office/drawing/2014/main" id="{0FAF6349-A83B-4ECE-A8AB-62663239107B}"/>
                    </a:ext>
                  </a:extLst>
                </p:cNvPr>
                <p:cNvSpPr/>
                <p:nvPr/>
              </p:nvSpPr>
              <p:spPr>
                <a:xfrm>
                  <a:off x="8806711" y="3003228"/>
                  <a:ext cx="25980" cy="1688781"/>
                </a:xfrm>
                <a:custGeom>
                  <a:avLst/>
                  <a:gdLst>
                    <a:gd name="connsiteX0" fmla="*/ 0 w 25980"/>
                    <a:gd name="connsiteY0" fmla="*/ 12991 h 1688781"/>
                    <a:gd name="connsiteX1" fmla="*/ 0 w 25980"/>
                    <a:gd name="connsiteY1" fmla="*/ 1675791 h 1688781"/>
                    <a:gd name="connsiteX2" fmla="*/ 25981 w 25980"/>
                    <a:gd name="connsiteY2" fmla="*/ 1675791 h 1688781"/>
                    <a:gd name="connsiteX3" fmla="*/ 25981 w 25980"/>
                    <a:gd name="connsiteY3" fmla="*/ 12991 h 1688781"/>
                    <a:gd name="connsiteX4" fmla="*/ 0 w 25980"/>
                    <a:gd name="connsiteY4" fmla="*/ 12991 h 1688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0" h="1688781">
                      <a:moveTo>
                        <a:pt x="0" y="12991"/>
                      </a:moveTo>
                      <a:cubicBezTo>
                        <a:pt x="0" y="567258"/>
                        <a:pt x="0" y="1121524"/>
                        <a:pt x="0" y="1675791"/>
                      </a:cubicBezTo>
                      <a:cubicBezTo>
                        <a:pt x="0" y="1693112"/>
                        <a:pt x="25981" y="1693112"/>
                        <a:pt x="25981" y="1675791"/>
                      </a:cubicBezTo>
                      <a:cubicBezTo>
                        <a:pt x="25981" y="1121524"/>
                        <a:pt x="25981" y="567258"/>
                        <a:pt x="25981" y="12991"/>
                      </a:cubicBezTo>
                      <a:cubicBezTo>
                        <a:pt x="25981" y="-4330"/>
                        <a:pt x="0" y="-4330"/>
                        <a:pt x="0" y="12991"/>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656" name="Freeform: Shape 655">
                  <a:extLst>
                    <a:ext uri="{FF2B5EF4-FFF2-40B4-BE49-F238E27FC236}">
                      <a16:creationId xmlns="" xmlns:a16="http://schemas.microsoft.com/office/drawing/2014/main" id="{4C3FED73-BA1F-4F18-9CA4-0FBD9EE4B232}"/>
                    </a:ext>
                  </a:extLst>
                </p:cNvPr>
                <p:cNvSpPr/>
                <p:nvPr/>
              </p:nvSpPr>
              <p:spPr>
                <a:xfrm>
                  <a:off x="8728767" y="2957461"/>
                  <a:ext cx="190528" cy="152156"/>
                </a:xfrm>
                <a:custGeom>
                  <a:avLst/>
                  <a:gdLst>
                    <a:gd name="connsiteX0" fmla="*/ 95264 w 190528"/>
                    <a:gd name="connsiteY0" fmla="*/ 6795 h 152156"/>
                    <a:gd name="connsiteX1" fmla="*/ 0 w 190528"/>
                    <a:gd name="connsiteY1" fmla="*/ 110720 h 152156"/>
                    <a:gd name="connsiteX2" fmla="*/ 95264 w 190528"/>
                    <a:gd name="connsiteY2" fmla="*/ 145362 h 152156"/>
                    <a:gd name="connsiteX3" fmla="*/ 190529 w 190528"/>
                    <a:gd name="connsiteY3" fmla="*/ 41437 h 152156"/>
                    <a:gd name="connsiteX4" fmla="*/ 95264 w 190528"/>
                    <a:gd name="connsiteY4" fmla="*/ 6795 h 152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28" h="152156">
                      <a:moveTo>
                        <a:pt x="95264" y="6795"/>
                      </a:moveTo>
                      <a:cubicBezTo>
                        <a:pt x="43302" y="24116"/>
                        <a:pt x="0" y="76078"/>
                        <a:pt x="0" y="110720"/>
                      </a:cubicBezTo>
                      <a:cubicBezTo>
                        <a:pt x="0" y="145362"/>
                        <a:pt x="43302" y="162683"/>
                        <a:pt x="95264" y="145362"/>
                      </a:cubicBezTo>
                      <a:cubicBezTo>
                        <a:pt x="147227" y="128041"/>
                        <a:pt x="190529" y="84739"/>
                        <a:pt x="190529" y="41437"/>
                      </a:cubicBezTo>
                      <a:cubicBezTo>
                        <a:pt x="190529" y="6795"/>
                        <a:pt x="147227" y="-10526"/>
                        <a:pt x="95264" y="6795"/>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657" name="Freeform: Shape 656">
                  <a:extLst>
                    <a:ext uri="{FF2B5EF4-FFF2-40B4-BE49-F238E27FC236}">
                      <a16:creationId xmlns="" xmlns:a16="http://schemas.microsoft.com/office/drawing/2014/main" id="{EA4A867E-20D7-42FE-AFCE-59142B4C2EE3}"/>
                    </a:ext>
                  </a:extLst>
                </p:cNvPr>
                <p:cNvSpPr/>
                <p:nvPr/>
              </p:nvSpPr>
              <p:spPr>
                <a:xfrm>
                  <a:off x="8728767" y="4568299"/>
                  <a:ext cx="190528" cy="152156"/>
                </a:xfrm>
                <a:custGeom>
                  <a:avLst/>
                  <a:gdLst>
                    <a:gd name="connsiteX0" fmla="*/ 95264 w 190528"/>
                    <a:gd name="connsiteY0" fmla="*/ 6795 h 152156"/>
                    <a:gd name="connsiteX1" fmla="*/ 0 w 190528"/>
                    <a:gd name="connsiteY1" fmla="*/ 41437 h 152156"/>
                    <a:gd name="connsiteX2" fmla="*/ 95264 w 190528"/>
                    <a:gd name="connsiteY2" fmla="*/ 145362 h 152156"/>
                    <a:gd name="connsiteX3" fmla="*/ 190529 w 190528"/>
                    <a:gd name="connsiteY3" fmla="*/ 110720 h 152156"/>
                    <a:gd name="connsiteX4" fmla="*/ 95264 w 190528"/>
                    <a:gd name="connsiteY4" fmla="*/ 6795 h 152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28" h="152156">
                      <a:moveTo>
                        <a:pt x="95264" y="6795"/>
                      </a:moveTo>
                      <a:cubicBezTo>
                        <a:pt x="43302" y="-10526"/>
                        <a:pt x="0" y="6795"/>
                        <a:pt x="0" y="41437"/>
                      </a:cubicBezTo>
                      <a:cubicBezTo>
                        <a:pt x="0" y="76078"/>
                        <a:pt x="43302" y="128041"/>
                        <a:pt x="95264" y="145362"/>
                      </a:cubicBezTo>
                      <a:cubicBezTo>
                        <a:pt x="147227" y="162683"/>
                        <a:pt x="190529" y="145362"/>
                        <a:pt x="190529" y="110720"/>
                      </a:cubicBezTo>
                      <a:cubicBezTo>
                        <a:pt x="190529" y="67418"/>
                        <a:pt x="147227" y="24116"/>
                        <a:pt x="95264" y="6795"/>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631" name="Graphic 1">
                <a:extLst>
                  <a:ext uri="{FF2B5EF4-FFF2-40B4-BE49-F238E27FC236}">
                    <a16:creationId xmlns="" xmlns:a16="http://schemas.microsoft.com/office/drawing/2014/main" id="{450086F8-7AC4-4B9B-8807-92CCD7B04AC9}"/>
                  </a:ext>
                </a:extLst>
              </p:cNvPr>
              <p:cNvGrpSpPr/>
              <p:nvPr/>
            </p:nvGrpSpPr>
            <p:grpSpPr>
              <a:xfrm>
                <a:off x="8295746" y="3139098"/>
                <a:ext cx="190528" cy="1390479"/>
                <a:chOff x="8295746" y="3139098"/>
                <a:chExt cx="190528" cy="1390479"/>
              </a:xfrm>
              <a:grpFill/>
            </p:grpSpPr>
            <p:sp>
              <p:nvSpPr>
                <p:cNvPr id="652" name="Freeform: Shape 651">
                  <a:extLst>
                    <a:ext uri="{FF2B5EF4-FFF2-40B4-BE49-F238E27FC236}">
                      <a16:creationId xmlns="" xmlns:a16="http://schemas.microsoft.com/office/drawing/2014/main" id="{14E6CE73-E064-4EE5-A957-695E611AF2BD}"/>
                    </a:ext>
                  </a:extLst>
                </p:cNvPr>
                <p:cNvSpPr/>
                <p:nvPr/>
              </p:nvSpPr>
              <p:spPr>
                <a:xfrm>
                  <a:off x="8382351" y="3185096"/>
                  <a:ext cx="25980" cy="1325044"/>
                </a:xfrm>
                <a:custGeom>
                  <a:avLst/>
                  <a:gdLst>
                    <a:gd name="connsiteX0" fmla="*/ 0 w 25980"/>
                    <a:gd name="connsiteY0" fmla="*/ 12991 h 1325044"/>
                    <a:gd name="connsiteX1" fmla="*/ 0 w 25980"/>
                    <a:gd name="connsiteY1" fmla="*/ 1312053 h 1325044"/>
                    <a:gd name="connsiteX2" fmla="*/ 25981 w 25980"/>
                    <a:gd name="connsiteY2" fmla="*/ 1312053 h 1325044"/>
                    <a:gd name="connsiteX3" fmla="*/ 25981 w 25980"/>
                    <a:gd name="connsiteY3" fmla="*/ 12991 h 1325044"/>
                    <a:gd name="connsiteX4" fmla="*/ 0 w 25980"/>
                    <a:gd name="connsiteY4" fmla="*/ 12991 h 1325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0" h="1325044">
                      <a:moveTo>
                        <a:pt x="0" y="12991"/>
                      </a:moveTo>
                      <a:cubicBezTo>
                        <a:pt x="0" y="446011"/>
                        <a:pt x="0" y="879032"/>
                        <a:pt x="0" y="1312053"/>
                      </a:cubicBezTo>
                      <a:cubicBezTo>
                        <a:pt x="0" y="1329374"/>
                        <a:pt x="25981" y="1329374"/>
                        <a:pt x="25981" y="1312053"/>
                      </a:cubicBezTo>
                      <a:cubicBezTo>
                        <a:pt x="25981" y="879032"/>
                        <a:pt x="25981" y="446011"/>
                        <a:pt x="25981" y="12991"/>
                      </a:cubicBezTo>
                      <a:cubicBezTo>
                        <a:pt x="25981" y="-4330"/>
                        <a:pt x="0" y="-4330"/>
                        <a:pt x="0" y="12991"/>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653" name="Freeform: Shape 652">
                  <a:extLst>
                    <a:ext uri="{FF2B5EF4-FFF2-40B4-BE49-F238E27FC236}">
                      <a16:creationId xmlns="" xmlns:a16="http://schemas.microsoft.com/office/drawing/2014/main" id="{10A8D94E-F2C1-4956-92BE-1217202EC93D}"/>
                    </a:ext>
                  </a:extLst>
                </p:cNvPr>
                <p:cNvSpPr/>
                <p:nvPr/>
              </p:nvSpPr>
              <p:spPr>
                <a:xfrm>
                  <a:off x="8295746" y="3139098"/>
                  <a:ext cx="190528" cy="135299"/>
                </a:xfrm>
                <a:custGeom>
                  <a:avLst/>
                  <a:gdLst>
                    <a:gd name="connsiteX0" fmla="*/ 95264 w 190528"/>
                    <a:gd name="connsiteY0" fmla="*/ 15687 h 135299"/>
                    <a:gd name="connsiteX1" fmla="*/ 0 w 190528"/>
                    <a:gd name="connsiteY1" fmla="*/ 110952 h 135299"/>
                    <a:gd name="connsiteX2" fmla="*/ 95264 w 190528"/>
                    <a:gd name="connsiteY2" fmla="*/ 119612 h 135299"/>
                    <a:gd name="connsiteX3" fmla="*/ 190529 w 190528"/>
                    <a:gd name="connsiteY3" fmla="*/ 24348 h 135299"/>
                    <a:gd name="connsiteX4" fmla="*/ 95264 w 190528"/>
                    <a:gd name="connsiteY4" fmla="*/ 15687 h 135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28" h="135299">
                      <a:moveTo>
                        <a:pt x="95264" y="15687"/>
                      </a:moveTo>
                      <a:cubicBezTo>
                        <a:pt x="43302" y="41669"/>
                        <a:pt x="0" y="84971"/>
                        <a:pt x="0" y="110952"/>
                      </a:cubicBezTo>
                      <a:cubicBezTo>
                        <a:pt x="0" y="136933"/>
                        <a:pt x="43302" y="145594"/>
                        <a:pt x="95264" y="119612"/>
                      </a:cubicBezTo>
                      <a:cubicBezTo>
                        <a:pt x="147227" y="102292"/>
                        <a:pt x="190529" y="58989"/>
                        <a:pt x="190529" y="24348"/>
                      </a:cubicBezTo>
                      <a:cubicBezTo>
                        <a:pt x="190529" y="-1633"/>
                        <a:pt x="147227" y="-10294"/>
                        <a:pt x="95264" y="15687"/>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654" name="Freeform: Shape 653">
                  <a:extLst>
                    <a:ext uri="{FF2B5EF4-FFF2-40B4-BE49-F238E27FC236}">
                      <a16:creationId xmlns="" xmlns:a16="http://schemas.microsoft.com/office/drawing/2014/main" id="{6C8D5321-0F3B-4242-9011-3A8105390EF1}"/>
                    </a:ext>
                  </a:extLst>
                </p:cNvPr>
                <p:cNvSpPr/>
                <p:nvPr/>
              </p:nvSpPr>
              <p:spPr>
                <a:xfrm>
                  <a:off x="8295746" y="4398474"/>
                  <a:ext cx="190528" cy="131103"/>
                </a:xfrm>
                <a:custGeom>
                  <a:avLst/>
                  <a:gdLst>
                    <a:gd name="connsiteX0" fmla="*/ 95264 w 190528"/>
                    <a:gd name="connsiteY0" fmla="*/ 12071 h 131103"/>
                    <a:gd name="connsiteX1" fmla="*/ 0 w 190528"/>
                    <a:gd name="connsiteY1" fmla="*/ 20732 h 131103"/>
                    <a:gd name="connsiteX2" fmla="*/ 95264 w 190528"/>
                    <a:gd name="connsiteY2" fmla="*/ 115997 h 131103"/>
                    <a:gd name="connsiteX3" fmla="*/ 190529 w 190528"/>
                    <a:gd name="connsiteY3" fmla="*/ 98676 h 131103"/>
                    <a:gd name="connsiteX4" fmla="*/ 95264 w 190528"/>
                    <a:gd name="connsiteY4" fmla="*/ 12071 h 131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28" h="131103">
                      <a:moveTo>
                        <a:pt x="95264" y="12071"/>
                      </a:moveTo>
                      <a:cubicBezTo>
                        <a:pt x="43302" y="-5249"/>
                        <a:pt x="0" y="-5249"/>
                        <a:pt x="0" y="20732"/>
                      </a:cubicBezTo>
                      <a:cubicBezTo>
                        <a:pt x="0" y="46713"/>
                        <a:pt x="43302" y="90015"/>
                        <a:pt x="95264" y="115997"/>
                      </a:cubicBezTo>
                      <a:cubicBezTo>
                        <a:pt x="147227" y="141978"/>
                        <a:pt x="190529" y="133317"/>
                        <a:pt x="190529" y="98676"/>
                      </a:cubicBezTo>
                      <a:cubicBezTo>
                        <a:pt x="190529" y="81355"/>
                        <a:pt x="147227" y="38053"/>
                        <a:pt x="95264" y="12071"/>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632" name="Graphic 1">
                <a:extLst>
                  <a:ext uri="{FF2B5EF4-FFF2-40B4-BE49-F238E27FC236}">
                    <a16:creationId xmlns="" xmlns:a16="http://schemas.microsoft.com/office/drawing/2014/main" id="{5DB0F529-66B1-47C6-8893-838F1A0C57E5}"/>
                  </a:ext>
                </a:extLst>
              </p:cNvPr>
              <p:cNvGrpSpPr/>
              <p:nvPr/>
            </p:nvGrpSpPr>
            <p:grpSpPr>
              <a:xfrm>
                <a:off x="7871386" y="3361436"/>
                <a:ext cx="190528" cy="960871"/>
                <a:chOff x="7871386" y="3361436"/>
                <a:chExt cx="190528" cy="960871"/>
              </a:xfrm>
              <a:grpFill/>
            </p:grpSpPr>
            <p:sp>
              <p:nvSpPr>
                <p:cNvPr id="649" name="Freeform: Shape 648">
                  <a:extLst>
                    <a:ext uri="{FF2B5EF4-FFF2-40B4-BE49-F238E27FC236}">
                      <a16:creationId xmlns="" xmlns:a16="http://schemas.microsoft.com/office/drawing/2014/main" id="{DD9E0BFA-D8C4-47A4-960D-844CDDD0F3D5}"/>
                    </a:ext>
                  </a:extLst>
                </p:cNvPr>
                <p:cNvSpPr/>
                <p:nvPr/>
              </p:nvSpPr>
              <p:spPr>
                <a:xfrm>
                  <a:off x="7949330" y="3401607"/>
                  <a:ext cx="27370" cy="892023"/>
                </a:xfrm>
                <a:custGeom>
                  <a:avLst/>
                  <a:gdLst>
                    <a:gd name="connsiteX0" fmla="*/ 0 w 27370"/>
                    <a:gd name="connsiteY0" fmla="*/ 12991 h 892023"/>
                    <a:gd name="connsiteX1" fmla="*/ 0 w 27370"/>
                    <a:gd name="connsiteY1" fmla="*/ 879032 h 892023"/>
                    <a:gd name="connsiteX2" fmla="*/ 25981 w 27370"/>
                    <a:gd name="connsiteY2" fmla="*/ 879032 h 892023"/>
                    <a:gd name="connsiteX3" fmla="*/ 25981 w 27370"/>
                    <a:gd name="connsiteY3" fmla="*/ 12991 h 892023"/>
                    <a:gd name="connsiteX4" fmla="*/ 0 w 27370"/>
                    <a:gd name="connsiteY4" fmla="*/ 12991 h 892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0" h="892023">
                      <a:moveTo>
                        <a:pt x="0" y="12991"/>
                      </a:moveTo>
                      <a:cubicBezTo>
                        <a:pt x="0" y="298784"/>
                        <a:pt x="0" y="593239"/>
                        <a:pt x="0" y="879032"/>
                      </a:cubicBezTo>
                      <a:cubicBezTo>
                        <a:pt x="0" y="896353"/>
                        <a:pt x="25981" y="896353"/>
                        <a:pt x="25981" y="879032"/>
                      </a:cubicBezTo>
                      <a:cubicBezTo>
                        <a:pt x="25981" y="593239"/>
                        <a:pt x="25981" y="298784"/>
                        <a:pt x="25981" y="12991"/>
                      </a:cubicBezTo>
                      <a:cubicBezTo>
                        <a:pt x="34642" y="-4330"/>
                        <a:pt x="0" y="-4330"/>
                        <a:pt x="0" y="12991"/>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650" name="Freeform: Shape 649">
                  <a:extLst>
                    <a:ext uri="{FF2B5EF4-FFF2-40B4-BE49-F238E27FC236}">
                      <a16:creationId xmlns="" xmlns:a16="http://schemas.microsoft.com/office/drawing/2014/main" id="{9E1818BE-51CF-4334-8A42-5C055F094CF8}"/>
                    </a:ext>
                  </a:extLst>
                </p:cNvPr>
                <p:cNvSpPr/>
                <p:nvPr/>
              </p:nvSpPr>
              <p:spPr>
                <a:xfrm>
                  <a:off x="7871386" y="3361436"/>
                  <a:ext cx="190528" cy="123225"/>
                </a:xfrm>
                <a:custGeom>
                  <a:avLst/>
                  <a:gdLst>
                    <a:gd name="connsiteX0" fmla="*/ 95264 w 190528"/>
                    <a:gd name="connsiteY0" fmla="*/ 27180 h 123225"/>
                    <a:gd name="connsiteX1" fmla="*/ 0 w 190528"/>
                    <a:gd name="connsiteY1" fmla="*/ 113784 h 123225"/>
                    <a:gd name="connsiteX2" fmla="*/ 95264 w 190528"/>
                    <a:gd name="connsiteY2" fmla="*/ 105124 h 123225"/>
                    <a:gd name="connsiteX3" fmla="*/ 190529 w 190528"/>
                    <a:gd name="connsiteY3" fmla="*/ 18520 h 123225"/>
                    <a:gd name="connsiteX4" fmla="*/ 95264 w 190528"/>
                    <a:gd name="connsiteY4" fmla="*/ 27180 h 123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28" h="123225">
                      <a:moveTo>
                        <a:pt x="95264" y="27180"/>
                      </a:moveTo>
                      <a:cubicBezTo>
                        <a:pt x="43302" y="53161"/>
                        <a:pt x="0" y="96464"/>
                        <a:pt x="0" y="113784"/>
                      </a:cubicBezTo>
                      <a:cubicBezTo>
                        <a:pt x="0" y="131105"/>
                        <a:pt x="43302" y="122445"/>
                        <a:pt x="95264" y="105124"/>
                      </a:cubicBezTo>
                      <a:cubicBezTo>
                        <a:pt x="147227" y="79143"/>
                        <a:pt x="190529" y="44501"/>
                        <a:pt x="190529" y="18520"/>
                      </a:cubicBezTo>
                      <a:cubicBezTo>
                        <a:pt x="190529" y="-7461"/>
                        <a:pt x="147227" y="-7461"/>
                        <a:pt x="95264" y="27180"/>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651" name="Freeform: Shape 650">
                  <a:extLst>
                    <a:ext uri="{FF2B5EF4-FFF2-40B4-BE49-F238E27FC236}">
                      <a16:creationId xmlns="" xmlns:a16="http://schemas.microsoft.com/office/drawing/2014/main" id="{93D70400-6220-43C1-94DE-561BF7D43861}"/>
                    </a:ext>
                  </a:extLst>
                </p:cNvPr>
                <p:cNvSpPr/>
                <p:nvPr/>
              </p:nvSpPr>
              <p:spPr>
                <a:xfrm>
                  <a:off x="7871386" y="4199284"/>
                  <a:ext cx="190528" cy="123023"/>
                </a:xfrm>
                <a:custGeom>
                  <a:avLst/>
                  <a:gdLst>
                    <a:gd name="connsiteX0" fmla="*/ 95264 w 190528"/>
                    <a:gd name="connsiteY0" fmla="*/ 20732 h 123023"/>
                    <a:gd name="connsiteX1" fmla="*/ 0 w 190528"/>
                    <a:gd name="connsiteY1" fmla="*/ 12072 h 123023"/>
                    <a:gd name="connsiteX2" fmla="*/ 95264 w 190528"/>
                    <a:gd name="connsiteY2" fmla="*/ 98676 h 123023"/>
                    <a:gd name="connsiteX3" fmla="*/ 190529 w 190528"/>
                    <a:gd name="connsiteY3" fmla="*/ 107336 h 123023"/>
                    <a:gd name="connsiteX4" fmla="*/ 95264 w 190528"/>
                    <a:gd name="connsiteY4" fmla="*/ 20732 h 123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28" h="123023">
                      <a:moveTo>
                        <a:pt x="95264" y="20732"/>
                      </a:moveTo>
                      <a:cubicBezTo>
                        <a:pt x="43302" y="-5249"/>
                        <a:pt x="0" y="-5249"/>
                        <a:pt x="0" y="12072"/>
                      </a:cubicBezTo>
                      <a:cubicBezTo>
                        <a:pt x="0" y="29393"/>
                        <a:pt x="43302" y="72695"/>
                        <a:pt x="95264" y="98676"/>
                      </a:cubicBezTo>
                      <a:cubicBezTo>
                        <a:pt x="147227" y="124657"/>
                        <a:pt x="190529" y="133317"/>
                        <a:pt x="190529" y="107336"/>
                      </a:cubicBezTo>
                      <a:cubicBezTo>
                        <a:pt x="190529" y="90015"/>
                        <a:pt x="147227" y="46713"/>
                        <a:pt x="95264" y="20732"/>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633" name="Graphic 1">
                <a:extLst>
                  <a:ext uri="{FF2B5EF4-FFF2-40B4-BE49-F238E27FC236}">
                    <a16:creationId xmlns="" xmlns:a16="http://schemas.microsoft.com/office/drawing/2014/main" id="{66F71FFB-8A3C-43AC-8A04-0730E4452895}"/>
                  </a:ext>
                </a:extLst>
              </p:cNvPr>
              <p:cNvGrpSpPr/>
              <p:nvPr/>
            </p:nvGrpSpPr>
            <p:grpSpPr>
              <a:xfrm>
                <a:off x="7447025" y="3602003"/>
                <a:ext cx="190529" cy="482570"/>
                <a:chOff x="7447025" y="3602003"/>
                <a:chExt cx="190529" cy="482570"/>
              </a:xfrm>
              <a:grpFill/>
            </p:grpSpPr>
            <p:sp>
              <p:nvSpPr>
                <p:cNvPr id="646" name="Freeform: Shape 645">
                  <a:extLst>
                    <a:ext uri="{FF2B5EF4-FFF2-40B4-BE49-F238E27FC236}">
                      <a16:creationId xmlns="" xmlns:a16="http://schemas.microsoft.com/office/drawing/2014/main" id="{A4ABAC77-5F7A-443D-A10B-74B3C53EFB8E}"/>
                    </a:ext>
                  </a:extLst>
                </p:cNvPr>
                <p:cNvSpPr/>
                <p:nvPr/>
              </p:nvSpPr>
              <p:spPr>
                <a:xfrm>
                  <a:off x="7524969" y="3635438"/>
                  <a:ext cx="25981" cy="407039"/>
                </a:xfrm>
                <a:custGeom>
                  <a:avLst/>
                  <a:gdLst>
                    <a:gd name="connsiteX0" fmla="*/ 0 w 25981"/>
                    <a:gd name="connsiteY0" fmla="*/ 12991 h 407039"/>
                    <a:gd name="connsiteX1" fmla="*/ 0 w 25981"/>
                    <a:gd name="connsiteY1" fmla="*/ 394049 h 407039"/>
                    <a:gd name="connsiteX2" fmla="*/ 25982 w 25981"/>
                    <a:gd name="connsiteY2" fmla="*/ 394049 h 407039"/>
                    <a:gd name="connsiteX3" fmla="*/ 25982 w 25981"/>
                    <a:gd name="connsiteY3" fmla="*/ 12991 h 407039"/>
                    <a:gd name="connsiteX4" fmla="*/ 0 w 25981"/>
                    <a:gd name="connsiteY4" fmla="*/ 12991 h 407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 h="407039">
                      <a:moveTo>
                        <a:pt x="0" y="12991"/>
                      </a:moveTo>
                      <a:cubicBezTo>
                        <a:pt x="0" y="142897"/>
                        <a:pt x="0" y="272803"/>
                        <a:pt x="0" y="394049"/>
                      </a:cubicBezTo>
                      <a:cubicBezTo>
                        <a:pt x="0" y="411370"/>
                        <a:pt x="25982" y="411370"/>
                        <a:pt x="25982" y="394049"/>
                      </a:cubicBezTo>
                      <a:cubicBezTo>
                        <a:pt x="25982" y="264143"/>
                        <a:pt x="25982" y="134237"/>
                        <a:pt x="25982" y="12991"/>
                      </a:cubicBezTo>
                      <a:cubicBezTo>
                        <a:pt x="25982" y="-4330"/>
                        <a:pt x="0" y="-4330"/>
                        <a:pt x="0" y="12991"/>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647" name="Freeform: Shape 646">
                  <a:extLst>
                    <a:ext uri="{FF2B5EF4-FFF2-40B4-BE49-F238E27FC236}">
                      <a16:creationId xmlns="" xmlns:a16="http://schemas.microsoft.com/office/drawing/2014/main" id="{3D4C5731-61D0-4F85-B56A-2BA75DFA1CFC}"/>
                    </a:ext>
                  </a:extLst>
                </p:cNvPr>
                <p:cNvSpPr/>
                <p:nvPr/>
              </p:nvSpPr>
              <p:spPr>
                <a:xfrm>
                  <a:off x="7447025" y="3602003"/>
                  <a:ext cx="190529" cy="109301"/>
                </a:xfrm>
                <a:custGeom>
                  <a:avLst/>
                  <a:gdLst>
                    <a:gd name="connsiteX0" fmla="*/ 95264 w 190529"/>
                    <a:gd name="connsiteY0" fmla="*/ 37765 h 109301"/>
                    <a:gd name="connsiteX1" fmla="*/ 0 w 190529"/>
                    <a:gd name="connsiteY1" fmla="*/ 107049 h 109301"/>
                    <a:gd name="connsiteX2" fmla="*/ 95264 w 190529"/>
                    <a:gd name="connsiteY2" fmla="*/ 72407 h 109301"/>
                    <a:gd name="connsiteX3" fmla="*/ 190530 w 190529"/>
                    <a:gd name="connsiteY3" fmla="*/ 3124 h 109301"/>
                    <a:gd name="connsiteX4" fmla="*/ 95264 w 190529"/>
                    <a:gd name="connsiteY4" fmla="*/ 37765 h 1093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29" h="109301">
                      <a:moveTo>
                        <a:pt x="95264" y="37765"/>
                      </a:moveTo>
                      <a:cubicBezTo>
                        <a:pt x="43302" y="72407"/>
                        <a:pt x="0" y="98388"/>
                        <a:pt x="0" y="107049"/>
                      </a:cubicBezTo>
                      <a:cubicBezTo>
                        <a:pt x="0" y="115709"/>
                        <a:pt x="43302" y="98388"/>
                        <a:pt x="95264" y="72407"/>
                      </a:cubicBezTo>
                      <a:cubicBezTo>
                        <a:pt x="147228" y="46426"/>
                        <a:pt x="190530" y="11784"/>
                        <a:pt x="190530" y="3124"/>
                      </a:cubicBezTo>
                      <a:cubicBezTo>
                        <a:pt x="190530" y="-5537"/>
                        <a:pt x="138567" y="3124"/>
                        <a:pt x="95264" y="37765"/>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648" name="Freeform: Shape 647">
                  <a:extLst>
                    <a:ext uri="{FF2B5EF4-FFF2-40B4-BE49-F238E27FC236}">
                      <a16:creationId xmlns="" xmlns:a16="http://schemas.microsoft.com/office/drawing/2014/main" id="{1795D304-928A-4CA5-A160-9E6E2979D202}"/>
                    </a:ext>
                  </a:extLst>
                </p:cNvPr>
                <p:cNvSpPr/>
                <p:nvPr/>
              </p:nvSpPr>
              <p:spPr>
                <a:xfrm>
                  <a:off x="7447025" y="3975272"/>
                  <a:ext cx="190529" cy="109301"/>
                </a:xfrm>
                <a:custGeom>
                  <a:avLst/>
                  <a:gdLst>
                    <a:gd name="connsiteX0" fmla="*/ 95264 w 190529"/>
                    <a:gd name="connsiteY0" fmla="*/ 36895 h 109301"/>
                    <a:gd name="connsiteX1" fmla="*/ 0 w 190529"/>
                    <a:gd name="connsiteY1" fmla="*/ 2253 h 109301"/>
                    <a:gd name="connsiteX2" fmla="*/ 95264 w 190529"/>
                    <a:gd name="connsiteY2" fmla="*/ 71536 h 109301"/>
                    <a:gd name="connsiteX3" fmla="*/ 190530 w 190529"/>
                    <a:gd name="connsiteY3" fmla="*/ 106178 h 109301"/>
                    <a:gd name="connsiteX4" fmla="*/ 95264 w 190529"/>
                    <a:gd name="connsiteY4" fmla="*/ 36895 h 1093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29" h="109301">
                      <a:moveTo>
                        <a:pt x="95264" y="36895"/>
                      </a:moveTo>
                      <a:cubicBezTo>
                        <a:pt x="43302" y="10913"/>
                        <a:pt x="0" y="-6408"/>
                        <a:pt x="0" y="2253"/>
                      </a:cubicBezTo>
                      <a:cubicBezTo>
                        <a:pt x="0" y="10913"/>
                        <a:pt x="43302" y="36895"/>
                        <a:pt x="95264" y="71536"/>
                      </a:cubicBezTo>
                      <a:cubicBezTo>
                        <a:pt x="147228" y="106178"/>
                        <a:pt x="190530" y="114838"/>
                        <a:pt x="190530" y="106178"/>
                      </a:cubicBezTo>
                      <a:cubicBezTo>
                        <a:pt x="181869" y="88857"/>
                        <a:pt x="138567" y="62876"/>
                        <a:pt x="95264" y="36895"/>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634" name="Graphic 1">
                <a:extLst>
                  <a:ext uri="{FF2B5EF4-FFF2-40B4-BE49-F238E27FC236}">
                    <a16:creationId xmlns="" xmlns:a16="http://schemas.microsoft.com/office/drawing/2014/main" id="{739640D3-8BB9-4144-A2BF-FF8C9FFD755B}"/>
                  </a:ext>
                </a:extLst>
              </p:cNvPr>
              <p:cNvGrpSpPr/>
              <p:nvPr/>
            </p:nvGrpSpPr>
            <p:grpSpPr>
              <a:xfrm>
                <a:off x="7014004" y="3733354"/>
                <a:ext cx="190529" cy="219867"/>
                <a:chOff x="7014004" y="3733354"/>
                <a:chExt cx="190529" cy="219867"/>
              </a:xfrm>
              <a:grpFill/>
            </p:grpSpPr>
            <p:sp>
              <p:nvSpPr>
                <p:cNvPr id="643" name="Freeform: Shape 642">
                  <a:extLst>
                    <a:ext uri="{FF2B5EF4-FFF2-40B4-BE49-F238E27FC236}">
                      <a16:creationId xmlns="" xmlns:a16="http://schemas.microsoft.com/office/drawing/2014/main" id="{018BBE9C-AB7B-4F46-A805-307B6FDB7AA7}"/>
                    </a:ext>
                  </a:extLst>
                </p:cNvPr>
                <p:cNvSpPr/>
                <p:nvPr/>
              </p:nvSpPr>
              <p:spPr>
                <a:xfrm>
                  <a:off x="7091948" y="3768335"/>
                  <a:ext cx="27371" cy="135576"/>
                </a:xfrm>
                <a:custGeom>
                  <a:avLst/>
                  <a:gdLst>
                    <a:gd name="connsiteX0" fmla="*/ 0 w 27371"/>
                    <a:gd name="connsiteY0" fmla="*/ 10000 h 135576"/>
                    <a:gd name="connsiteX1" fmla="*/ 0 w 27371"/>
                    <a:gd name="connsiteY1" fmla="*/ 122586 h 135576"/>
                    <a:gd name="connsiteX2" fmla="*/ 25982 w 27371"/>
                    <a:gd name="connsiteY2" fmla="*/ 122586 h 135576"/>
                    <a:gd name="connsiteX3" fmla="*/ 25982 w 27371"/>
                    <a:gd name="connsiteY3" fmla="*/ 10000 h 135576"/>
                    <a:gd name="connsiteX4" fmla="*/ 0 w 27371"/>
                    <a:gd name="connsiteY4" fmla="*/ 10000 h 13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 h="135576">
                      <a:moveTo>
                        <a:pt x="0" y="10000"/>
                      </a:moveTo>
                      <a:cubicBezTo>
                        <a:pt x="0" y="44642"/>
                        <a:pt x="0" y="87944"/>
                        <a:pt x="0" y="122586"/>
                      </a:cubicBezTo>
                      <a:cubicBezTo>
                        <a:pt x="0" y="139907"/>
                        <a:pt x="25982" y="139907"/>
                        <a:pt x="25982" y="122586"/>
                      </a:cubicBezTo>
                      <a:cubicBezTo>
                        <a:pt x="25982" y="87944"/>
                        <a:pt x="25982" y="44642"/>
                        <a:pt x="25982" y="10000"/>
                      </a:cubicBezTo>
                      <a:cubicBezTo>
                        <a:pt x="34642" y="1340"/>
                        <a:pt x="0" y="-7321"/>
                        <a:pt x="0" y="10000"/>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644" name="Freeform: Shape 643">
                  <a:extLst>
                    <a:ext uri="{FF2B5EF4-FFF2-40B4-BE49-F238E27FC236}">
                      <a16:creationId xmlns="" xmlns:a16="http://schemas.microsoft.com/office/drawing/2014/main" id="{6800F31C-ACC2-445B-B6AC-9EB5C868DF73}"/>
                    </a:ext>
                  </a:extLst>
                </p:cNvPr>
                <p:cNvSpPr/>
                <p:nvPr/>
              </p:nvSpPr>
              <p:spPr>
                <a:xfrm>
                  <a:off x="7014004" y="3838958"/>
                  <a:ext cx="190529" cy="114263"/>
                </a:xfrm>
                <a:custGeom>
                  <a:avLst/>
                  <a:gdLst>
                    <a:gd name="connsiteX0" fmla="*/ 0 w 190529"/>
                    <a:gd name="connsiteY0" fmla="*/ 112585 h 114263"/>
                    <a:gd name="connsiteX1" fmla="*/ 95264 w 190529"/>
                    <a:gd name="connsiteY1" fmla="*/ 60623 h 114263"/>
                    <a:gd name="connsiteX2" fmla="*/ 190530 w 190529"/>
                    <a:gd name="connsiteY2" fmla="*/ 0 h 114263"/>
                    <a:gd name="connsiteX3" fmla="*/ 95264 w 190529"/>
                    <a:gd name="connsiteY3" fmla="*/ 51962 h 114263"/>
                    <a:gd name="connsiteX4" fmla="*/ 0 w 190529"/>
                    <a:gd name="connsiteY4" fmla="*/ 112585 h 11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29" h="114263">
                      <a:moveTo>
                        <a:pt x="0" y="112585"/>
                      </a:moveTo>
                      <a:cubicBezTo>
                        <a:pt x="0" y="121246"/>
                        <a:pt x="43302" y="95264"/>
                        <a:pt x="95264" y="60623"/>
                      </a:cubicBezTo>
                      <a:cubicBezTo>
                        <a:pt x="147228" y="25981"/>
                        <a:pt x="190530" y="0"/>
                        <a:pt x="190530" y="0"/>
                      </a:cubicBezTo>
                      <a:cubicBezTo>
                        <a:pt x="190530" y="0"/>
                        <a:pt x="147228" y="17321"/>
                        <a:pt x="95264" y="51962"/>
                      </a:cubicBezTo>
                      <a:cubicBezTo>
                        <a:pt x="43302" y="77944"/>
                        <a:pt x="0" y="103925"/>
                        <a:pt x="0" y="112585"/>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645" name="Freeform: Shape 644">
                  <a:extLst>
                    <a:ext uri="{FF2B5EF4-FFF2-40B4-BE49-F238E27FC236}">
                      <a16:creationId xmlns="" xmlns:a16="http://schemas.microsoft.com/office/drawing/2014/main" id="{97435228-B239-4C1D-BB0A-696C17737B3D}"/>
                    </a:ext>
                  </a:extLst>
                </p:cNvPr>
                <p:cNvSpPr/>
                <p:nvPr/>
              </p:nvSpPr>
              <p:spPr>
                <a:xfrm>
                  <a:off x="7014004" y="3733354"/>
                  <a:ext cx="190529" cy="114263"/>
                </a:xfrm>
                <a:custGeom>
                  <a:avLst/>
                  <a:gdLst>
                    <a:gd name="connsiteX0" fmla="*/ 0 w 190529"/>
                    <a:gd name="connsiteY0" fmla="*/ 1679 h 114263"/>
                    <a:gd name="connsiteX1" fmla="*/ 95264 w 190529"/>
                    <a:gd name="connsiteY1" fmla="*/ 62302 h 114263"/>
                    <a:gd name="connsiteX2" fmla="*/ 190530 w 190529"/>
                    <a:gd name="connsiteY2" fmla="*/ 114264 h 114263"/>
                    <a:gd name="connsiteX3" fmla="*/ 95264 w 190529"/>
                    <a:gd name="connsiteY3" fmla="*/ 53641 h 114263"/>
                    <a:gd name="connsiteX4" fmla="*/ 0 w 190529"/>
                    <a:gd name="connsiteY4" fmla="*/ 1679 h 11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29" h="114263">
                      <a:moveTo>
                        <a:pt x="0" y="1679"/>
                      </a:moveTo>
                      <a:cubicBezTo>
                        <a:pt x="0" y="10339"/>
                        <a:pt x="43302" y="36320"/>
                        <a:pt x="95264" y="62302"/>
                      </a:cubicBezTo>
                      <a:cubicBezTo>
                        <a:pt x="147228" y="88283"/>
                        <a:pt x="190530" y="114264"/>
                        <a:pt x="190530" y="114264"/>
                      </a:cubicBezTo>
                      <a:cubicBezTo>
                        <a:pt x="190530" y="114264"/>
                        <a:pt x="147228" y="88283"/>
                        <a:pt x="95264" y="53641"/>
                      </a:cubicBezTo>
                      <a:cubicBezTo>
                        <a:pt x="43302" y="18999"/>
                        <a:pt x="0" y="-6982"/>
                        <a:pt x="0" y="1679"/>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635" name="Graphic 1">
                <a:extLst>
                  <a:ext uri="{FF2B5EF4-FFF2-40B4-BE49-F238E27FC236}">
                    <a16:creationId xmlns="" xmlns:a16="http://schemas.microsoft.com/office/drawing/2014/main" id="{AFB23229-EA66-47E0-9C22-4E31DFA8DA4F}"/>
                  </a:ext>
                </a:extLst>
              </p:cNvPr>
              <p:cNvGrpSpPr/>
              <p:nvPr/>
            </p:nvGrpSpPr>
            <p:grpSpPr>
              <a:xfrm>
                <a:off x="6589644" y="3483881"/>
                <a:ext cx="190529" cy="710154"/>
                <a:chOff x="6589644" y="3483881"/>
                <a:chExt cx="190529" cy="710154"/>
              </a:xfrm>
              <a:grpFill/>
            </p:grpSpPr>
            <p:sp>
              <p:nvSpPr>
                <p:cNvPr id="640" name="Freeform: Shape 639">
                  <a:extLst>
                    <a:ext uri="{FF2B5EF4-FFF2-40B4-BE49-F238E27FC236}">
                      <a16:creationId xmlns="" xmlns:a16="http://schemas.microsoft.com/office/drawing/2014/main" id="{8699329E-DB00-41BA-BCB1-1DBBE5697C91}"/>
                    </a:ext>
                  </a:extLst>
                </p:cNvPr>
                <p:cNvSpPr/>
                <p:nvPr/>
              </p:nvSpPr>
              <p:spPr>
                <a:xfrm>
                  <a:off x="6667587" y="3519446"/>
                  <a:ext cx="25981" cy="644277"/>
                </a:xfrm>
                <a:custGeom>
                  <a:avLst/>
                  <a:gdLst>
                    <a:gd name="connsiteX0" fmla="*/ 0 w 25981"/>
                    <a:gd name="connsiteY0" fmla="*/ 16398 h 644277"/>
                    <a:gd name="connsiteX1" fmla="*/ 0 w 25981"/>
                    <a:gd name="connsiteY1" fmla="*/ 631287 h 644277"/>
                    <a:gd name="connsiteX2" fmla="*/ 25982 w 25981"/>
                    <a:gd name="connsiteY2" fmla="*/ 631287 h 644277"/>
                    <a:gd name="connsiteX3" fmla="*/ 25982 w 25981"/>
                    <a:gd name="connsiteY3" fmla="*/ 16398 h 644277"/>
                    <a:gd name="connsiteX4" fmla="*/ 0 w 25981"/>
                    <a:gd name="connsiteY4" fmla="*/ 16398 h 644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 h="644277">
                      <a:moveTo>
                        <a:pt x="0" y="16398"/>
                      </a:moveTo>
                      <a:cubicBezTo>
                        <a:pt x="0" y="224248"/>
                        <a:pt x="0" y="423437"/>
                        <a:pt x="0" y="631287"/>
                      </a:cubicBezTo>
                      <a:cubicBezTo>
                        <a:pt x="0" y="648608"/>
                        <a:pt x="25982" y="648608"/>
                        <a:pt x="25982" y="631287"/>
                      </a:cubicBezTo>
                      <a:cubicBezTo>
                        <a:pt x="25982" y="423437"/>
                        <a:pt x="25982" y="224248"/>
                        <a:pt x="25982" y="16398"/>
                      </a:cubicBezTo>
                      <a:cubicBezTo>
                        <a:pt x="25982" y="-923"/>
                        <a:pt x="0" y="-9584"/>
                        <a:pt x="0" y="16398"/>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641" name="Freeform: Shape 640">
                  <a:extLst>
                    <a:ext uri="{FF2B5EF4-FFF2-40B4-BE49-F238E27FC236}">
                      <a16:creationId xmlns="" xmlns:a16="http://schemas.microsoft.com/office/drawing/2014/main" id="{1B15A109-C52F-4DB5-B2FF-8D79005AB9F8}"/>
                    </a:ext>
                  </a:extLst>
                </p:cNvPr>
                <p:cNvSpPr/>
                <p:nvPr/>
              </p:nvSpPr>
              <p:spPr>
                <a:xfrm>
                  <a:off x="6589644" y="4078202"/>
                  <a:ext cx="190529" cy="115833"/>
                </a:xfrm>
                <a:custGeom>
                  <a:avLst/>
                  <a:gdLst>
                    <a:gd name="connsiteX0" fmla="*/ 95265 w 190529"/>
                    <a:gd name="connsiteY0" fmla="*/ 29229 h 115833"/>
                    <a:gd name="connsiteX1" fmla="*/ 0 w 190529"/>
                    <a:gd name="connsiteY1" fmla="*/ 107173 h 115833"/>
                    <a:gd name="connsiteX2" fmla="*/ 95265 w 190529"/>
                    <a:gd name="connsiteY2" fmla="*/ 81191 h 115833"/>
                    <a:gd name="connsiteX3" fmla="*/ 190530 w 190529"/>
                    <a:gd name="connsiteY3" fmla="*/ 3248 h 115833"/>
                    <a:gd name="connsiteX4" fmla="*/ 95265 w 190529"/>
                    <a:gd name="connsiteY4" fmla="*/ 29229 h 115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29" h="115833">
                      <a:moveTo>
                        <a:pt x="95265" y="29229"/>
                      </a:moveTo>
                      <a:cubicBezTo>
                        <a:pt x="43302" y="55210"/>
                        <a:pt x="0" y="89852"/>
                        <a:pt x="0" y="107173"/>
                      </a:cubicBezTo>
                      <a:cubicBezTo>
                        <a:pt x="0" y="124494"/>
                        <a:pt x="43302" y="115833"/>
                        <a:pt x="95265" y="81191"/>
                      </a:cubicBezTo>
                      <a:cubicBezTo>
                        <a:pt x="147228" y="46550"/>
                        <a:pt x="190530" y="11908"/>
                        <a:pt x="190530" y="3248"/>
                      </a:cubicBezTo>
                      <a:cubicBezTo>
                        <a:pt x="181869" y="-5413"/>
                        <a:pt x="147228" y="3248"/>
                        <a:pt x="95265" y="29229"/>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642" name="Freeform: Shape 641">
                  <a:extLst>
                    <a:ext uri="{FF2B5EF4-FFF2-40B4-BE49-F238E27FC236}">
                      <a16:creationId xmlns="" xmlns:a16="http://schemas.microsoft.com/office/drawing/2014/main" id="{A4A2CCBF-42BD-4270-8874-BE097E3568DC}"/>
                    </a:ext>
                  </a:extLst>
                </p:cNvPr>
                <p:cNvSpPr/>
                <p:nvPr/>
              </p:nvSpPr>
              <p:spPr>
                <a:xfrm>
                  <a:off x="6589644" y="3483881"/>
                  <a:ext cx="190529" cy="115833"/>
                </a:xfrm>
                <a:custGeom>
                  <a:avLst/>
                  <a:gdLst>
                    <a:gd name="connsiteX0" fmla="*/ 95265 w 190529"/>
                    <a:gd name="connsiteY0" fmla="*/ 34642 h 115833"/>
                    <a:gd name="connsiteX1" fmla="*/ 0 w 190529"/>
                    <a:gd name="connsiteY1" fmla="*/ 8660 h 115833"/>
                    <a:gd name="connsiteX2" fmla="*/ 95265 w 190529"/>
                    <a:gd name="connsiteY2" fmla="*/ 86604 h 115833"/>
                    <a:gd name="connsiteX3" fmla="*/ 190530 w 190529"/>
                    <a:gd name="connsiteY3" fmla="*/ 112585 h 115833"/>
                    <a:gd name="connsiteX4" fmla="*/ 95265 w 190529"/>
                    <a:gd name="connsiteY4" fmla="*/ 34642 h 115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29" h="115833">
                      <a:moveTo>
                        <a:pt x="95265" y="34642"/>
                      </a:moveTo>
                      <a:cubicBezTo>
                        <a:pt x="43302" y="0"/>
                        <a:pt x="0" y="-8660"/>
                        <a:pt x="0" y="8660"/>
                      </a:cubicBezTo>
                      <a:cubicBezTo>
                        <a:pt x="0" y="25981"/>
                        <a:pt x="43302" y="60623"/>
                        <a:pt x="95265" y="86604"/>
                      </a:cubicBezTo>
                      <a:cubicBezTo>
                        <a:pt x="147228" y="112585"/>
                        <a:pt x="190530" y="121246"/>
                        <a:pt x="190530" y="112585"/>
                      </a:cubicBezTo>
                      <a:cubicBezTo>
                        <a:pt x="181869" y="103925"/>
                        <a:pt x="147228" y="69283"/>
                        <a:pt x="95265" y="34642"/>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636" name="Graphic 1">
                <a:extLst>
                  <a:ext uri="{FF2B5EF4-FFF2-40B4-BE49-F238E27FC236}">
                    <a16:creationId xmlns="" xmlns:a16="http://schemas.microsoft.com/office/drawing/2014/main" id="{81854092-3B38-4EA8-8F00-019C9EABC8CD}"/>
                  </a:ext>
                </a:extLst>
              </p:cNvPr>
              <p:cNvGrpSpPr/>
              <p:nvPr/>
            </p:nvGrpSpPr>
            <p:grpSpPr>
              <a:xfrm>
                <a:off x="6156623" y="3256545"/>
                <a:ext cx="190529" cy="1173486"/>
                <a:chOff x="6156623" y="3256545"/>
                <a:chExt cx="190529" cy="1173486"/>
              </a:xfrm>
              <a:grpFill/>
            </p:grpSpPr>
            <p:sp>
              <p:nvSpPr>
                <p:cNvPr id="637" name="Freeform: Shape 636">
                  <a:extLst>
                    <a:ext uri="{FF2B5EF4-FFF2-40B4-BE49-F238E27FC236}">
                      <a16:creationId xmlns="" xmlns:a16="http://schemas.microsoft.com/office/drawing/2014/main" id="{04863E75-41DF-4B21-BDFE-A2270023319C}"/>
                    </a:ext>
                  </a:extLst>
                </p:cNvPr>
                <p:cNvSpPr/>
                <p:nvPr/>
              </p:nvSpPr>
              <p:spPr>
                <a:xfrm>
                  <a:off x="6243227" y="3289021"/>
                  <a:ext cx="25981" cy="1099873"/>
                </a:xfrm>
                <a:custGeom>
                  <a:avLst/>
                  <a:gdLst>
                    <a:gd name="connsiteX0" fmla="*/ 0 w 25981"/>
                    <a:gd name="connsiteY0" fmla="*/ 12991 h 1099873"/>
                    <a:gd name="connsiteX1" fmla="*/ 0 w 25981"/>
                    <a:gd name="connsiteY1" fmla="*/ 1086883 h 1099873"/>
                    <a:gd name="connsiteX2" fmla="*/ 25982 w 25981"/>
                    <a:gd name="connsiteY2" fmla="*/ 1086883 h 1099873"/>
                    <a:gd name="connsiteX3" fmla="*/ 25982 w 25981"/>
                    <a:gd name="connsiteY3" fmla="*/ 12991 h 1099873"/>
                    <a:gd name="connsiteX4" fmla="*/ 0 w 25981"/>
                    <a:gd name="connsiteY4" fmla="*/ 12991 h 1099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 h="1099873">
                      <a:moveTo>
                        <a:pt x="0" y="12991"/>
                      </a:moveTo>
                      <a:cubicBezTo>
                        <a:pt x="0" y="368068"/>
                        <a:pt x="0" y="731805"/>
                        <a:pt x="0" y="1086883"/>
                      </a:cubicBezTo>
                      <a:cubicBezTo>
                        <a:pt x="0" y="1104203"/>
                        <a:pt x="25982" y="1104203"/>
                        <a:pt x="25982" y="1086883"/>
                      </a:cubicBezTo>
                      <a:cubicBezTo>
                        <a:pt x="25982" y="731805"/>
                        <a:pt x="25982" y="368068"/>
                        <a:pt x="25982" y="12991"/>
                      </a:cubicBezTo>
                      <a:cubicBezTo>
                        <a:pt x="25982" y="-4330"/>
                        <a:pt x="0" y="-4330"/>
                        <a:pt x="0" y="12991"/>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638" name="Freeform: Shape 637">
                  <a:extLst>
                    <a:ext uri="{FF2B5EF4-FFF2-40B4-BE49-F238E27FC236}">
                      <a16:creationId xmlns="" xmlns:a16="http://schemas.microsoft.com/office/drawing/2014/main" id="{72B14EF1-F1B0-415C-A1C9-87C64796011F}"/>
                    </a:ext>
                  </a:extLst>
                </p:cNvPr>
                <p:cNvSpPr/>
                <p:nvPr/>
              </p:nvSpPr>
              <p:spPr>
                <a:xfrm>
                  <a:off x="6156623" y="4295795"/>
                  <a:ext cx="190529" cy="134236"/>
                </a:xfrm>
                <a:custGeom>
                  <a:avLst/>
                  <a:gdLst>
                    <a:gd name="connsiteX0" fmla="*/ 95265 w 190529"/>
                    <a:gd name="connsiteY0" fmla="*/ 19486 h 134236"/>
                    <a:gd name="connsiteX1" fmla="*/ 0 w 190529"/>
                    <a:gd name="connsiteY1" fmla="*/ 114750 h 134236"/>
                    <a:gd name="connsiteX2" fmla="*/ 95265 w 190529"/>
                    <a:gd name="connsiteY2" fmla="*/ 114750 h 134236"/>
                    <a:gd name="connsiteX3" fmla="*/ 190530 w 190529"/>
                    <a:gd name="connsiteY3" fmla="*/ 19486 h 134236"/>
                    <a:gd name="connsiteX4" fmla="*/ 95265 w 190529"/>
                    <a:gd name="connsiteY4" fmla="*/ 19486 h 134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29" h="134236">
                      <a:moveTo>
                        <a:pt x="95265" y="19486"/>
                      </a:moveTo>
                      <a:cubicBezTo>
                        <a:pt x="43302" y="45467"/>
                        <a:pt x="0" y="80109"/>
                        <a:pt x="0" y="114750"/>
                      </a:cubicBezTo>
                      <a:cubicBezTo>
                        <a:pt x="0" y="140732"/>
                        <a:pt x="43302" y="140732"/>
                        <a:pt x="95265" y="114750"/>
                      </a:cubicBezTo>
                      <a:cubicBezTo>
                        <a:pt x="147228" y="88769"/>
                        <a:pt x="190530" y="45467"/>
                        <a:pt x="190530" y="19486"/>
                      </a:cubicBezTo>
                      <a:cubicBezTo>
                        <a:pt x="190530" y="-6495"/>
                        <a:pt x="147228" y="-6495"/>
                        <a:pt x="95265" y="19486"/>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639" name="Freeform: Shape 638">
                  <a:extLst>
                    <a:ext uri="{FF2B5EF4-FFF2-40B4-BE49-F238E27FC236}">
                      <a16:creationId xmlns="" xmlns:a16="http://schemas.microsoft.com/office/drawing/2014/main" id="{4A16A610-F5FA-4903-B432-062B9CB20C31}"/>
                    </a:ext>
                  </a:extLst>
                </p:cNvPr>
                <p:cNvSpPr/>
                <p:nvPr/>
              </p:nvSpPr>
              <p:spPr>
                <a:xfrm>
                  <a:off x="6156623" y="3256545"/>
                  <a:ext cx="190529" cy="134236"/>
                </a:xfrm>
                <a:custGeom>
                  <a:avLst/>
                  <a:gdLst>
                    <a:gd name="connsiteX0" fmla="*/ 95265 w 190529"/>
                    <a:gd name="connsiteY0" fmla="*/ 19486 h 134236"/>
                    <a:gd name="connsiteX1" fmla="*/ 0 w 190529"/>
                    <a:gd name="connsiteY1" fmla="*/ 19486 h 134236"/>
                    <a:gd name="connsiteX2" fmla="*/ 95265 w 190529"/>
                    <a:gd name="connsiteY2" fmla="*/ 114751 h 134236"/>
                    <a:gd name="connsiteX3" fmla="*/ 190530 w 190529"/>
                    <a:gd name="connsiteY3" fmla="*/ 114751 h 134236"/>
                    <a:gd name="connsiteX4" fmla="*/ 95265 w 190529"/>
                    <a:gd name="connsiteY4" fmla="*/ 19486 h 134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29" h="134236">
                      <a:moveTo>
                        <a:pt x="95265" y="19486"/>
                      </a:moveTo>
                      <a:cubicBezTo>
                        <a:pt x="43302" y="-6495"/>
                        <a:pt x="0" y="-6495"/>
                        <a:pt x="0" y="19486"/>
                      </a:cubicBezTo>
                      <a:cubicBezTo>
                        <a:pt x="0" y="45467"/>
                        <a:pt x="43302" y="88769"/>
                        <a:pt x="95265" y="114751"/>
                      </a:cubicBezTo>
                      <a:cubicBezTo>
                        <a:pt x="147228" y="140732"/>
                        <a:pt x="190530" y="140732"/>
                        <a:pt x="190530" y="114751"/>
                      </a:cubicBezTo>
                      <a:cubicBezTo>
                        <a:pt x="190530" y="88769"/>
                        <a:pt x="147228" y="45467"/>
                        <a:pt x="95265" y="19486"/>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grpSp>
          <p:nvGrpSpPr>
            <p:cNvPr id="522" name="Graphic 1">
              <a:extLst>
                <a:ext uri="{FF2B5EF4-FFF2-40B4-BE49-F238E27FC236}">
                  <a16:creationId xmlns="" xmlns:a16="http://schemas.microsoft.com/office/drawing/2014/main" id="{ABF8BDDE-FBCF-45EA-9F0E-E3D6FCE32C9F}"/>
                </a:ext>
              </a:extLst>
            </p:cNvPr>
            <p:cNvGrpSpPr/>
            <p:nvPr/>
          </p:nvGrpSpPr>
          <p:grpSpPr>
            <a:xfrm>
              <a:off x="6181264" y="3068181"/>
              <a:ext cx="6661201" cy="1550215"/>
              <a:chOff x="6181264" y="3068181"/>
              <a:chExt cx="6661201" cy="1550215"/>
            </a:xfrm>
            <a:solidFill>
              <a:srgbClr val="003575"/>
            </a:solidFill>
          </p:grpSpPr>
          <p:sp>
            <p:nvSpPr>
              <p:cNvPr id="523" name="Freeform: Shape 522">
                <a:extLst>
                  <a:ext uri="{FF2B5EF4-FFF2-40B4-BE49-F238E27FC236}">
                    <a16:creationId xmlns="" xmlns:a16="http://schemas.microsoft.com/office/drawing/2014/main" id="{C84A3D96-0435-48EC-98DD-03623FEEFEA5}"/>
                  </a:ext>
                </a:extLst>
              </p:cNvPr>
              <p:cNvSpPr/>
              <p:nvPr/>
            </p:nvSpPr>
            <p:spPr>
              <a:xfrm>
                <a:off x="6181264" y="3124984"/>
                <a:ext cx="6661201" cy="1432788"/>
              </a:xfrm>
              <a:custGeom>
                <a:avLst/>
                <a:gdLst>
                  <a:gd name="connsiteX0" fmla="*/ 6280143 w 6661201"/>
                  <a:gd name="connsiteY0" fmla="*/ 151046 h 1432788"/>
                  <a:gd name="connsiteX1" fmla="*/ 5925066 w 6661201"/>
                  <a:gd name="connsiteY1" fmla="*/ 3819 h 1432788"/>
                  <a:gd name="connsiteX2" fmla="*/ 5552669 w 6661201"/>
                  <a:gd name="connsiteY2" fmla="*/ 99084 h 1432788"/>
                  <a:gd name="connsiteX3" fmla="*/ 4825193 w 6661201"/>
                  <a:gd name="connsiteY3" fmla="*/ 783257 h 1432788"/>
                  <a:gd name="connsiteX4" fmla="*/ 4444135 w 6661201"/>
                  <a:gd name="connsiteY4" fmla="*/ 1172976 h 1432788"/>
                  <a:gd name="connsiteX5" fmla="*/ 4037095 w 6661201"/>
                  <a:gd name="connsiteY5" fmla="*/ 1398147 h 1432788"/>
                  <a:gd name="connsiteX6" fmla="*/ 3205695 w 6661201"/>
                  <a:gd name="connsiteY6" fmla="*/ 991107 h 1432788"/>
                  <a:gd name="connsiteX7" fmla="*/ 2469559 w 6661201"/>
                  <a:gd name="connsiteY7" fmla="*/ 220330 h 1432788"/>
                  <a:gd name="connsiteX8" fmla="*/ 1742084 w 6661201"/>
                  <a:gd name="connsiteY8" fmla="*/ 47121 h 1432788"/>
                  <a:gd name="connsiteX9" fmla="*/ 1335044 w 6661201"/>
                  <a:gd name="connsiteY9" fmla="*/ 332915 h 1432788"/>
                  <a:gd name="connsiteX10" fmla="*/ 936665 w 6661201"/>
                  <a:gd name="connsiteY10" fmla="*/ 765936 h 1432788"/>
                  <a:gd name="connsiteX11" fmla="*/ 503644 w 6661201"/>
                  <a:gd name="connsiteY11" fmla="*/ 1198957 h 1432788"/>
                  <a:gd name="connsiteX12" fmla="*/ 10000 w 6661201"/>
                  <a:gd name="connsiteY12" fmla="*/ 1415468 h 1432788"/>
                  <a:gd name="connsiteX13" fmla="*/ 10000 w 6661201"/>
                  <a:gd name="connsiteY13" fmla="*/ 1432789 h 1432788"/>
                  <a:gd name="connsiteX14" fmla="*/ 737475 w 6661201"/>
                  <a:gd name="connsiteY14" fmla="*/ 999768 h 1432788"/>
                  <a:gd name="connsiteX15" fmla="*/ 1490932 w 6661201"/>
                  <a:gd name="connsiteY15" fmla="*/ 220330 h 1432788"/>
                  <a:gd name="connsiteX16" fmla="*/ 1897972 w 6661201"/>
                  <a:gd name="connsiteY16" fmla="*/ 21140 h 1432788"/>
                  <a:gd name="connsiteX17" fmla="*/ 2339653 w 6661201"/>
                  <a:gd name="connsiteY17" fmla="*/ 151046 h 1432788"/>
                  <a:gd name="connsiteX18" fmla="*/ 3110430 w 6661201"/>
                  <a:gd name="connsiteY18" fmla="*/ 913163 h 1432788"/>
                  <a:gd name="connsiteX19" fmla="*/ 3820584 w 6661201"/>
                  <a:gd name="connsiteY19" fmla="*/ 1415468 h 1432788"/>
                  <a:gd name="connsiteX20" fmla="*/ 4556721 w 6661201"/>
                  <a:gd name="connsiteY20" fmla="*/ 1095032 h 1432788"/>
                  <a:gd name="connsiteX21" fmla="*/ 5310177 w 6661201"/>
                  <a:gd name="connsiteY21" fmla="*/ 298274 h 1432788"/>
                  <a:gd name="connsiteX22" fmla="*/ 5699896 w 6661201"/>
                  <a:gd name="connsiteY22" fmla="*/ 47121 h 1432788"/>
                  <a:gd name="connsiteX23" fmla="*/ 6141576 w 6661201"/>
                  <a:gd name="connsiteY23" fmla="*/ 81763 h 1432788"/>
                  <a:gd name="connsiteX24" fmla="*/ 6591919 w 6661201"/>
                  <a:gd name="connsiteY24" fmla="*/ 436840 h 1432788"/>
                  <a:gd name="connsiteX25" fmla="*/ 6661201 w 6661201"/>
                  <a:gd name="connsiteY25" fmla="*/ 514784 h 1432788"/>
                  <a:gd name="connsiteX26" fmla="*/ 6661201 w 6661201"/>
                  <a:gd name="connsiteY26" fmla="*/ 480142 h 1432788"/>
                  <a:gd name="connsiteX27" fmla="*/ 6280143 w 6661201"/>
                  <a:gd name="connsiteY27" fmla="*/ 151046 h 143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661201" h="1432788">
                    <a:moveTo>
                      <a:pt x="6280143" y="151046"/>
                    </a:moveTo>
                    <a:cubicBezTo>
                      <a:pt x="6176219" y="81763"/>
                      <a:pt x="6054972" y="21140"/>
                      <a:pt x="5925066" y="3819"/>
                    </a:cubicBezTo>
                    <a:cubicBezTo>
                      <a:pt x="5795160" y="-13501"/>
                      <a:pt x="5665253" y="29801"/>
                      <a:pt x="5552669" y="99084"/>
                    </a:cubicBezTo>
                    <a:cubicBezTo>
                      <a:pt x="5258214" y="263632"/>
                      <a:pt x="5041703" y="540765"/>
                      <a:pt x="4825193" y="783257"/>
                    </a:cubicBezTo>
                    <a:cubicBezTo>
                      <a:pt x="4703948" y="921824"/>
                      <a:pt x="4582701" y="1051730"/>
                      <a:pt x="4444135" y="1172976"/>
                    </a:cubicBezTo>
                    <a:cubicBezTo>
                      <a:pt x="4322888" y="1276901"/>
                      <a:pt x="4192983" y="1363505"/>
                      <a:pt x="4037095" y="1398147"/>
                    </a:cubicBezTo>
                    <a:cubicBezTo>
                      <a:pt x="3707999" y="1476091"/>
                      <a:pt x="3413545" y="1207618"/>
                      <a:pt x="3205695" y="991107"/>
                    </a:cubicBezTo>
                    <a:cubicBezTo>
                      <a:pt x="2954542" y="739955"/>
                      <a:pt x="2746692" y="445501"/>
                      <a:pt x="2469559" y="220330"/>
                    </a:cubicBezTo>
                    <a:cubicBezTo>
                      <a:pt x="2261709" y="47121"/>
                      <a:pt x="2010557" y="-56804"/>
                      <a:pt x="1742084" y="47121"/>
                    </a:cubicBezTo>
                    <a:cubicBezTo>
                      <a:pt x="1586197" y="107744"/>
                      <a:pt x="1456290" y="220330"/>
                      <a:pt x="1335044" y="332915"/>
                    </a:cubicBezTo>
                    <a:cubicBezTo>
                      <a:pt x="1196478" y="471482"/>
                      <a:pt x="1066572" y="618709"/>
                      <a:pt x="936665" y="765936"/>
                    </a:cubicBezTo>
                    <a:cubicBezTo>
                      <a:pt x="798098" y="921824"/>
                      <a:pt x="659531" y="1069051"/>
                      <a:pt x="503644" y="1198957"/>
                    </a:cubicBezTo>
                    <a:cubicBezTo>
                      <a:pt x="365077" y="1311543"/>
                      <a:pt x="200530" y="1415468"/>
                      <a:pt x="10000" y="1415468"/>
                    </a:cubicBezTo>
                    <a:cubicBezTo>
                      <a:pt x="1340" y="1415468"/>
                      <a:pt x="-7321" y="1432789"/>
                      <a:pt x="10000" y="1432789"/>
                    </a:cubicBezTo>
                    <a:cubicBezTo>
                      <a:pt x="304454" y="1424128"/>
                      <a:pt x="546946" y="1198957"/>
                      <a:pt x="737475" y="999768"/>
                    </a:cubicBezTo>
                    <a:cubicBezTo>
                      <a:pt x="988628" y="739955"/>
                      <a:pt x="1205138" y="445501"/>
                      <a:pt x="1490932" y="220330"/>
                    </a:cubicBezTo>
                    <a:cubicBezTo>
                      <a:pt x="1612178" y="125065"/>
                      <a:pt x="1750744" y="38461"/>
                      <a:pt x="1897972" y="21140"/>
                    </a:cubicBezTo>
                    <a:cubicBezTo>
                      <a:pt x="2053859" y="3819"/>
                      <a:pt x="2209747" y="64442"/>
                      <a:pt x="2339653" y="151046"/>
                    </a:cubicBezTo>
                    <a:cubicBezTo>
                      <a:pt x="2642768" y="350236"/>
                      <a:pt x="2867938" y="653351"/>
                      <a:pt x="3110430" y="913163"/>
                    </a:cubicBezTo>
                    <a:cubicBezTo>
                      <a:pt x="3300959" y="1121013"/>
                      <a:pt x="3534791" y="1363505"/>
                      <a:pt x="3820584" y="1415468"/>
                    </a:cubicBezTo>
                    <a:cubicBezTo>
                      <a:pt x="4106378" y="1467430"/>
                      <a:pt x="4357531" y="1276901"/>
                      <a:pt x="4556721" y="1095032"/>
                    </a:cubicBezTo>
                    <a:cubicBezTo>
                      <a:pt x="4825193" y="843880"/>
                      <a:pt x="5033044" y="549426"/>
                      <a:pt x="5310177" y="298274"/>
                    </a:cubicBezTo>
                    <a:cubicBezTo>
                      <a:pt x="5422763" y="194349"/>
                      <a:pt x="5552669" y="99084"/>
                      <a:pt x="5699896" y="47121"/>
                    </a:cubicBezTo>
                    <a:cubicBezTo>
                      <a:pt x="5847123" y="-4841"/>
                      <a:pt x="6003010" y="12480"/>
                      <a:pt x="6141576" y="81763"/>
                    </a:cubicBezTo>
                    <a:cubicBezTo>
                      <a:pt x="6314785" y="168367"/>
                      <a:pt x="6462013" y="306934"/>
                      <a:pt x="6591919" y="436840"/>
                    </a:cubicBezTo>
                    <a:cubicBezTo>
                      <a:pt x="6617899" y="462821"/>
                      <a:pt x="6635221" y="488803"/>
                      <a:pt x="6661201" y="514784"/>
                    </a:cubicBezTo>
                    <a:lnTo>
                      <a:pt x="6661201" y="480142"/>
                    </a:lnTo>
                    <a:cubicBezTo>
                      <a:pt x="6548617" y="358897"/>
                      <a:pt x="6427370" y="246311"/>
                      <a:pt x="6280143" y="151046"/>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524" name="Freeform: Shape 523">
                <a:extLst>
                  <a:ext uri="{FF2B5EF4-FFF2-40B4-BE49-F238E27FC236}">
                    <a16:creationId xmlns="" xmlns:a16="http://schemas.microsoft.com/office/drawing/2014/main" id="{72C74880-7CDE-4A5A-A0CD-EB8002546FEB}"/>
                  </a:ext>
                </a:extLst>
              </p:cNvPr>
              <p:cNvSpPr/>
              <p:nvPr/>
            </p:nvSpPr>
            <p:spPr>
              <a:xfrm>
                <a:off x="6181264" y="3111483"/>
                <a:ext cx="6661201" cy="1441448"/>
              </a:xfrm>
              <a:custGeom>
                <a:avLst/>
                <a:gdLst>
                  <a:gd name="connsiteX0" fmla="*/ 6349427 w 6661201"/>
                  <a:gd name="connsiteY0" fmla="*/ 1221119 h 1441448"/>
                  <a:gd name="connsiteX1" fmla="*/ 5942388 w 6661201"/>
                  <a:gd name="connsiteY1" fmla="*/ 1420309 h 1441448"/>
                  <a:gd name="connsiteX2" fmla="*/ 5500706 w 6661201"/>
                  <a:gd name="connsiteY2" fmla="*/ 1290403 h 1441448"/>
                  <a:gd name="connsiteX3" fmla="*/ 4729929 w 6661201"/>
                  <a:gd name="connsiteY3" fmla="*/ 519625 h 1441448"/>
                  <a:gd name="connsiteX4" fmla="*/ 4019774 w 6661201"/>
                  <a:gd name="connsiteY4" fmla="*/ 17321 h 1441448"/>
                  <a:gd name="connsiteX5" fmla="*/ 3283639 w 6661201"/>
                  <a:gd name="connsiteY5" fmla="*/ 337756 h 1441448"/>
                  <a:gd name="connsiteX6" fmla="*/ 2530182 w 6661201"/>
                  <a:gd name="connsiteY6" fmla="*/ 1134515 h 1441448"/>
                  <a:gd name="connsiteX7" fmla="*/ 2140463 w 6661201"/>
                  <a:gd name="connsiteY7" fmla="*/ 1385667 h 1441448"/>
                  <a:gd name="connsiteX8" fmla="*/ 1698782 w 6661201"/>
                  <a:gd name="connsiteY8" fmla="*/ 1351025 h 1441448"/>
                  <a:gd name="connsiteX9" fmla="*/ 1248440 w 6661201"/>
                  <a:gd name="connsiteY9" fmla="*/ 995948 h 1441448"/>
                  <a:gd name="connsiteX10" fmla="*/ 832740 w 6661201"/>
                  <a:gd name="connsiteY10" fmla="*/ 536946 h 1441448"/>
                  <a:gd name="connsiteX11" fmla="*/ 10000 w 6661201"/>
                  <a:gd name="connsiteY11" fmla="*/ 0 h 1441448"/>
                  <a:gd name="connsiteX12" fmla="*/ 10000 w 6661201"/>
                  <a:gd name="connsiteY12" fmla="*/ 17321 h 1441448"/>
                  <a:gd name="connsiteX13" fmla="*/ 824080 w 6661201"/>
                  <a:gd name="connsiteY13" fmla="*/ 545606 h 1441448"/>
                  <a:gd name="connsiteX14" fmla="*/ 1560215 w 6661201"/>
                  <a:gd name="connsiteY14" fmla="*/ 1290403 h 1441448"/>
                  <a:gd name="connsiteX15" fmla="*/ 1915292 w 6661201"/>
                  <a:gd name="connsiteY15" fmla="*/ 1437630 h 1441448"/>
                  <a:gd name="connsiteX16" fmla="*/ 2287691 w 6661201"/>
                  <a:gd name="connsiteY16" fmla="*/ 1342365 h 1441448"/>
                  <a:gd name="connsiteX17" fmla="*/ 3015166 w 6661201"/>
                  <a:gd name="connsiteY17" fmla="*/ 658192 h 1441448"/>
                  <a:gd name="connsiteX18" fmla="*/ 3396224 w 6661201"/>
                  <a:gd name="connsiteY18" fmla="*/ 268473 h 1441448"/>
                  <a:gd name="connsiteX19" fmla="*/ 3803264 w 6661201"/>
                  <a:gd name="connsiteY19" fmla="*/ 43302 h 1441448"/>
                  <a:gd name="connsiteX20" fmla="*/ 4634664 w 6661201"/>
                  <a:gd name="connsiteY20" fmla="*/ 450342 h 1441448"/>
                  <a:gd name="connsiteX21" fmla="*/ 5370800 w 6661201"/>
                  <a:gd name="connsiteY21" fmla="*/ 1221119 h 1441448"/>
                  <a:gd name="connsiteX22" fmla="*/ 6098274 w 6661201"/>
                  <a:gd name="connsiteY22" fmla="*/ 1394327 h 1441448"/>
                  <a:gd name="connsiteX23" fmla="*/ 6505315 w 6661201"/>
                  <a:gd name="connsiteY23" fmla="*/ 1108534 h 1441448"/>
                  <a:gd name="connsiteX24" fmla="*/ 6661201 w 6661201"/>
                  <a:gd name="connsiteY24" fmla="*/ 952646 h 1441448"/>
                  <a:gd name="connsiteX25" fmla="*/ 6661201 w 6661201"/>
                  <a:gd name="connsiteY25" fmla="*/ 926665 h 1441448"/>
                  <a:gd name="connsiteX26" fmla="*/ 6349427 w 6661201"/>
                  <a:gd name="connsiteY26" fmla="*/ 1221119 h 144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661201" h="1441448">
                    <a:moveTo>
                      <a:pt x="6349427" y="1221119"/>
                    </a:moveTo>
                    <a:cubicBezTo>
                      <a:pt x="6228180" y="1316384"/>
                      <a:pt x="6089615" y="1402988"/>
                      <a:pt x="5942388" y="1420309"/>
                    </a:cubicBezTo>
                    <a:cubicBezTo>
                      <a:pt x="5786500" y="1437630"/>
                      <a:pt x="5630612" y="1377007"/>
                      <a:pt x="5500706" y="1290403"/>
                    </a:cubicBezTo>
                    <a:cubicBezTo>
                      <a:pt x="5197591" y="1091213"/>
                      <a:pt x="4972420" y="788098"/>
                      <a:pt x="4729929" y="519625"/>
                    </a:cubicBezTo>
                    <a:cubicBezTo>
                      <a:pt x="4539399" y="311775"/>
                      <a:pt x="4305568" y="69283"/>
                      <a:pt x="4019774" y="17321"/>
                    </a:cubicBezTo>
                    <a:cubicBezTo>
                      <a:pt x="3733980" y="-34642"/>
                      <a:pt x="3482828" y="155888"/>
                      <a:pt x="3283639" y="337756"/>
                    </a:cubicBezTo>
                    <a:cubicBezTo>
                      <a:pt x="3015166" y="588909"/>
                      <a:pt x="2807316" y="883363"/>
                      <a:pt x="2530182" y="1134515"/>
                    </a:cubicBezTo>
                    <a:cubicBezTo>
                      <a:pt x="2417597" y="1238440"/>
                      <a:pt x="2287691" y="1333705"/>
                      <a:pt x="2140463" y="1385667"/>
                    </a:cubicBezTo>
                    <a:cubicBezTo>
                      <a:pt x="1993236" y="1437630"/>
                      <a:pt x="1837348" y="1420309"/>
                      <a:pt x="1698782" y="1351025"/>
                    </a:cubicBezTo>
                    <a:cubicBezTo>
                      <a:pt x="1525573" y="1264421"/>
                      <a:pt x="1378347" y="1125854"/>
                      <a:pt x="1248440" y="995948"/>
                    </a:cubicBezTo>
                    <a:cubicBezTo>
                      <a:pt x="1101213" y="848721"/>
                      <a:pt x="971306" y="692833"/>
                      <a:pt x="832740" y="536946"/>
                    </a:cubicBezTo>
                    <a:cubicBezTo>
                      <a:pt x="616229" y="303115"/>
                      <a:pt x="347757" y="8660"/>
                      <a:pt x="10000" y="0"/>
                    </a:cubicBezTo>
                    <a:cubicBezTo>
                      <a:pt x="1340" y="0"/>
                      <a:pt x="-7321" y="17321"/>
                      <a:pt x="10000" y="17321"/>
                    </a:cubicBezTo>
                    <a:cubicBezTo>
                      <a:pt x="347757" y="25981"/>
                      <a:pt x="616229" y="311775"/>
                      <a:pt x="824080" y="545606"/>
                    </a:cubicBezTo>
                    <a:cubicBezTo>
                      <a:pt x="1057911" y="796759"/>
                      <a:pt x="1274421" y="1091213"/>
                      <a:pt x="1560215" y="1290403"/>
                    </a:cubicBezTo>
                    <a:cubicBezTo>
                      <a:pt x="1664140" y="1359686"/>
                      <a:pt x="1785386" y="1420309"/>
                      <a:pt x="1915292" y="1437630"/>
                    </a:cubicBezTo>
                    <a:cubicBezTo>
                      <a:pt x="2045198" y="1454950"/>
                      <a:pt x="2175105" y="1411648"/>
                      <a:pt x="2287691" y="1342365"/>
                    </a:cubicBezTo>
                    <a:cubicBezTo>
                      <a:pt x="2582145" y="1177817"/>
                      <a:pt x="2798655" y="900684"/>
                      <a:pt x="3015166" y="658192"/>
                    </a:cubicBezTo>
                    <a:cubicBezTo>
                      <a:pt x="3136411" y="519625"/>
                      <a:pt x="3257657" y="389719"/>
                      <a:pt x="3396224" y="268473"/>
                    </a:cubicBezTo>
                    <a:cubicBezTo>
                      <a:pt x="3517470" y="164548"/>
                      <a:pt x="3647376" y="77944"/>
                      <a:pt x="3803264" y="43302"/>
                    </a:cubicBezTo>
                    <a:cubicBezTo>
                      <a:pt x="4132359" y="-34642"/>
                      <a:pt x="4426814" y="233831"/>
                      <a:pt x="4634664" y="450342"/>
                    </a:cubicBezTo>
                    <a:cubicBezTo>
                      <a:pt x="4885816" y="701494"/>
                      <a:pt x="5093666" y="995948"/>
                      <a:pt x="5370800" y="1221119"/>
                    </a:cubicBezTo>
                    <a:cubicBezTo>
                      <a:pt x="5578649" y="1394327"/>
                      <a:pt x="5829802" y="1498253"/>
                      <a:pt x="6098274" y="1394327"/>
                    </a:cubicBezTo>
                    <a:cubicBezTo>
                      <a:pt x="6254162" y="1333705"/>
                      <a:pt x="6384068" y="1221119"/>
                      <a:pt x="6505315" y="1108534"/>
                    </a:cubicBezTo>
                    <a:cubicBezTo>
                      <a:pt x="6557277" y="1056571"/>
                      <a:pt x="6609240" y="1004609"/>
                      <a:pt x="6661201" y="952646"/>
                    </a:cubicBezTo>
                    <a:lnTo>
                      <a:pt x="6661201" y="926665"/>
                    </a:lnTo>
                    <a:cubicBezTo>
                      <a:pt x="6565938" y="1039250"/>
                      <a:pt x="6462013" y="1134515"/>
                      <a:pt x="6349427" y="1221119"/>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nvGrpSpPr>
              <p:cNvPr id="525" name="Graphic 1">
                <a:extLst>
                  <a:ext uri="{FF2B5EF4-FFF2-40B4-BE49-F238E27FC236}">
                    <a16:creationId xmlns="" xmlns:a16="http://schemas.microsoft.com/office/drawing/2014/main" id="{166FC0F3-6F21-4C81-A959-8AA37EB07DCD}"/>
                  </a:ext>
                </a:extLst>
              </p:cNvPr>
              <p:cNvGrpSpPr/>
              <p:nvPr/>
            </p:nvGrpSpPr>
            <p:grpSpPr>
              <a:xfrm>
                <a:off x="12643277" y="3414894"/>
                <a:ext cx="129906" cy="857084"/>
                <a:chOff x="12643277" y="3414894"/>
                <a:chExt cx="129906" cy="857084"/>
              </a:xfrm>
              <a:grpFill/>
            </p:grpSpPr>
            <p:sp>
              <p:nvSpPr>
                <p:cNvPr id="616" name="Freeform: Shape 615">
                  <a:extLst>
                    <a:ext uri="{FF2B5EF4-FFF2-40B4-BE49-F238E27FC236}">
                      <a16:creationId xmlns="" xmlns:a16="http://schemas.microsoft.com/office/drawing/2014/main" id="{15544854-9B85-4D64-B863-E397CFC90DEC}"/>
                    </a:ext>
                  </a:extLst>
                </p:cNvPr>
                <p:cNvSpPr/>
                <p:nvPr/>
              </p:nvSpPr>
              <p:spPr>
                <a:xfrm>
                  <a:off x="12703900" y="3468725"/>
                  <a:ext cx="17320" cy="752631"/>
                </a:xfrm>
                <a:custGeom>
                  <a:avLst/>
                  <a:gdLst>
                    <a:gd name="connsiteX0" fmla="*/ 0 w 17320"/>
                    <a:gd name="connsiteY0" fmla="*/ 6495 h 752631"/>
                    <a:gd name="connsiteX1" fmla="*/ 0 w 17320"/>
                    <a:gd name="connsiteY1" fmla="*/ 742631 h 752631"/>
                    <a:gd name="connsiteX2" fmla="*/ 17321 w 17320"/>
                    <a:gd name="connsiteY2" fmla="*/ 742631 h 752631"/>
                    <a:gd name="connsiteX3" fmla="*/ 17321 w 17320"/>
                    <a:gd name="connsiteY3" fmla="*/ 6495 h 752631"/>
                    <a:gd name="connsiteX4" fmla="*/ 0 w 17320"/>
                    <a:gd name="connsiteY4" fmla="*/ 6495 h 752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20" h="752631">
                      <a:moveTo>
                        <a:pt x="0" y="6495"/>
                      </a:moveTo>
                      <a:cubicBezTo>
                        <a:pt x="0" y="248987"/>
                        <a:pt x="0" y="500139"/>
                        <a:pt x="0" y="742631"/>
                      </a:cubicBezTo>
                      <a:cubicBezTo>
                        <a:pt x="0" y="751291"/>
                        <a:pt x="17321" y="759952"/>
                        <a:pt x="17321" y="742631"/>
                      </a:cubicBezTo>
                      <a:cubicBezTo>
                        <a:pt x="17321" y="500139"/>
                        <a:pt x="17321" y="248987"/>
                        <a:pt x="17321" y="6495"/>
                      </a:cubicBezTo>
                      <a:cubicBezTo>
                        <a:pt x="17321" y="-2165"/>
                        <a:pt x="0" y="-2165"/>
                        <a:pt x="0" y="6495"/>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617" name="Freeform: Shape 616">
                  <a:extLst>
                    <a:ext uri="{FF2B5EF4-FFF2-40B4-BE49-F238E27FC236}">
                      <a16:creationId xmlns="" xmlns:a16="http://schemas.microsoft.com/office/drawing/2014/main" id="{12DA8360-AF13-47F4-9658-AA8ED3B1EA9F}"/>
                    </a:ext>
                  </a:extLst>
                </p:cNvPr>
                <p:cNvSpPr/>
                <p:nvPr/>
              </p:nvSpPr>
              <p:spPr>
                <a:xfrm>
                  <a:off x="12643277" y="3414894"/>
                  <a:ext cx="121245" cy="141393"/>
                </a:xfrm>
                <a:custGeom>
                  <a:avLst/>
                  <a:gdLst>
                    <a:gd name="connsiteX0" fmla="*/ 0 w 121245"/>
                    <a:gd name="connsiteY0" fmla="*/ 8364 h 141393"/>
                    <a:gd name="connsiteX1" fmla="*/ 60623 w 121245"/>
                    <a:gd name="connsiteY1" fmla="*/ 103628 h 141393"/>
                    <a:gd name="connsiteX2" fmla="*/ 121245 w 121245"/>
                    <a:gd name="connsiteY2" fmla="*/ 138270 h 141393"/>
                    <a:gd name="connsiteX3" fmla="*/ 60623 w 121245"/>
                    <a:gd name="connsiteY3" fmla="*/ 43005 h 141393"/>
                    <a:gd name="connsiteX4" fmla="*/ 0 w 121245"/>
                    <a:gd name="connsiteY4" fmla="*/ 8364 h 141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41393">
                      <a:moveTo>
                        <a:pt x="0" y="8364"/>
                      </a:moveTo>
                      <a:cubicBezTo>
                        <a:pt x="0" y="25685"/>
                        <a:pt x="25980" y="68987"/>
                        <a:pt x="60623" y="103628"/>
                      </a:cubicBezTo>
                      <a:cubicBezTo>
                        <a:pt x="95264" y="138270"/>
                        <a:pt x="121245" y="146930"/>
                        <a:pt x="121245" y="138270"/>
                      </a:cubicBezTo>
                      <a:cubicBezTo>
                        <a:pt x="121245" y="120949"/>
                        <a:pt x="95264" y="77647"/>
                        <a:pt x="60623" y="43005"/>
                      </a:cubicBezTo>
                      <a:cubicBezTo>
                        <a:pt x="34641" y="-297"/>
                        <a:pt x="0" y="-8957"/>
                        <a:pt x="0" y="8364"/>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618" name="Freeform: Shape 617">
                  <a:extLst>
                    <a:ext uri="{FF2B5EF4-FFF2-40B4-BE49-F238E27FC236}">
                      <a16:creationId xmlns="" xmlns:a16="http://schemas.microsoft.com/office/drawing/2014/main" id="{5CB29B0B-26CD-4F73-A9D7-3007B0715A9D}"/>
                    </a:ext>
                  </a:extLst>
                </p:cNvPr>
                <p:cNvSpPr/>
                <p:nvPr/>
              </p:nvSpPr>
              <p:spPr>
                <a:xfrm>
                  <a:off x="12651937" y="4129563"/>
                  <a:ext cx="121246" cy="142415"/>
                </a:xfrm>
                <a:custGeom>
                  <a:avLst/>
                  <a:gdLst>
                    <a:gd name="connsiteX0" fmla="*/ 60623 w 121246"/>
                    <a:gd name="connsiteY0" fmla="*/ 38491 h 142415"/>
                    <a:gd name="connsiteX1" fmla="*/ 0 w 121246"/>
                    <a:gd name="connsiteY1" fmla="*/ 133755 h 142415"/>
                    <a:gd name="connsiteX2" fmla="*/ 60623 w 121246"/>
                    <a:gd name="connsiteY2" fmla="*/ 107774 h 142415"/>
                    <a:gd name="connsiteX3" fmla="*/ 121247 w 121246"/>
                    <a:gd name="connsiteY3" fmla="*/ 12510 h 142415"/>
                    <a:gd name="connsiteX4" fmla="*/ 60623 w 121246"/>
                    <a:gd name="connsiteY4" fmla="*/ 38491 h 142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6" h="142415">
                      <a:moveTo>
                        <a:pt x="60623" y="38491"/>
                      </a:moveTo>
                      <a:cubicBezTo>
                        <a:pt x="25982" y="73132"/>
                        <a:pt x="0" y="107774"/>
                        <a:pt x="0" y="133755"/>
                      </a:cubicBezTo>
                      <a:cubicBezTo>
                        <a:pt x="0" y="151076"/>
                        <a:pt x="25982" y="142416"/>
                        <a:pt x="60623" y="107774"/>
                      </a:cubicBezTo>
                      <a:cubicBezTo>
                        <a:pt x="95265" y="73132"/>
                        <a:pt x="121247" y="29830"/>
                        <a:pt x="121247" y="12510"/>
                      </a:cubicBezTo>
                      <a:cubicBezTo>
                        <a:pt x="121247" y="-13472"/>
                        <a:pt x="95265" y="3849"/>
                        <a:pt x="60623" y="38491"/>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526" name="Graphic 1">
                <a:extLst>
                  <a:ext uri="{FF2B5EF4-FFF2-40B4-BE49-F238E27FC236}">
                    <a16:creationId xmlns="" xmlns:a16="http://schemas.microsoft.com/office/drawing/2014/main" id="{8A7F1A3C-167E-44F0-B752-729522B41792}"/>
                  </a:ext>
                </a:extLst>
              </p:cNvPr>
              <p:cNvGrpSpPr/>
              <p:nvPr/>
            </p:nvGrpSpPr>
            <p:grpSpPr>
              <a:xfrm>
                <a:off x="12357483" y="3182980"/>
                <a:ext cx="121245" cy="1320615"/>
                <a:chOff x="12357483" y="3182980"/>
                <a:chExt cx="121245" cy="1320615"/>
              </a:xfrm>
              <a:grpFill/>
            </p:grpSpPr>
            <p:sp>
              <p:nvSpPr>
                <p:cNvPr id="613" name="Freeform: Shape 612">
                  <a:extLst>
                    <a:ext uri="{FF2B5EF4-FFF2-40B4-BE49-F238E27FC236}">
                      <a16:creationId xmlns="" xmlns:a16="http://schemas.microsoft.com/office/drawing/2014/main" id="{C2240358-673D-4EB7-9B5B-D3C8EDC8A9D5}"/>
                    </a:ext>
                  </a:extLst>
                </p:cNvPr>
                <p:cNvSpPr/>
                <p:nvPr/>
              </p:nvSpPr>
              <p:spPr>
                <a:xfrm>
                  <a:off x="12409445" y="3226233"/>
                  <a:ext cx="17321" cy="1246274"/>
                </a:xfrm>
                <a:custGeom>
                  <a:avLst/>
                  <a:gdLst>
                    <a:gd name="connsiteX0" fmla="*/ 0 w 17321"/>
                    <a:gd name="connsiteY0" fmla="*/ 6495 h 1246274"/>
                    <a:gd name="connsiteX1" fmla="*/ 0 w 17321"/>
                    <a:gd name="connsiteY1" fmla="*/ 1236275 h 1246274"/>
                    <a:gd name="connsiteX2" fmla="*/ 17322 w 17321"/>
                    <a:gd name="connsiteY2" fmla="*/ 1236275 h 1246274"/>
                    <a:gd name="connsiteX3" fmla="*/ 17322 w 17321"/>
                    <a:gd name="connsiteY3" fmla="*/ 6495 h 1246274"/>
                    <a:gd name="connsiteX4" fmla="*/ 0 w 17321"/>
                    <a:gd name="connsiteY4" fmla="*/ 6495 h 12462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21" h="1246274">
                      <a:moveTo>
                        <a:pt x="0" y="6495"/>
                      </a:moveTo>
                      <a:cubicBezTo>
                        <a:pt x="0" y="413535"/>
                        <a:pt x="0" y="820575"/>
                        <a:pt x="0" y="1236275"/>
                      </a:cubicBezTo>
                      <a:cubicBezTo>
                        <a:pt x="0" y="1244935"/>
                        <a:pt x="17322" y="1253596"/>
                        <a:pt x="17322" y="1236275"/>
                      </a:cubicBezTo>
                      <a:cubicBezTo>
                        <a:pt x="17322" y="829235"/>
                        <a:pt x="17322" y="422195"/>
                        <a:pt x="17322" y="6495"/>
                      </a:cubicBezTo>
                      <a:cubicBezTo>
                        <a:pt x="17322" y="-2165"/>
                        <a:pt x="0" y="-2165"/>
                        <a:pt x="0" y="6495"/>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614" name="Freeform: Shape 613">
                  <a:extLst>
                    <a:ext uri="{FF2B5EF4-FFF2-40B4-BE49-F238E27FC236}">
                      <a16:creationId xmlns="" xmlns:a16="http://schemas.microsoft.com/office/drawing/2014/main" id="{4BFB83BC-E672-442B-90CB-36E8A3E3E855}"/>
                    </a:ext>
                  </a:extLst>
                </p:cNvPr>
                <p:cNvSpPr/>
                <p:nvPr/>
              </p:nvSpPr>
              <p:spPr>
                <a:xfrm>
                  <a:off x="12357483" y="3182980"/>
                  <a:ext cx="121245" cy="131103"/>
                </a:xfrm>
                <a:custGeom>
                  <a:avLst/>
                  <a:gdLst>
                    <a:gd name="connsiteX0" fmla="*/ 60623 w 121245"/>
                    <a:gd name="connsiteY0" fmla="*/ 15107 h 131103"/>
                    <a:gd name="connsiteX1" fmla="*/ 0 w 121245"/>
                    <a:gd name="connsiteY1" fmla="*/ 32427 h 131103"/>
                    <a:gd name="connsiteX2" fmla="*/ 60623 w 121245"/>
                    <a:gd name="connsiteY2" fmla="*/ 119032 h 131103"/>
                    <a:gd name="connsiteX3" fmla="*/ 121245 w 121245"/>
                    <a:gd name="connsiteY3" fmla="*/ 110371 h 131103"/>
                    <a:gd name="connsiteX4" fmla="*/ 60623 w 121245"/>
                    <a:gd name="connsiteY4" fmla="*/ 15107 h 131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31103">
                      <a:moveTo>
                        <a:pt x="60623" y="15107"/>
                      </a:moveTo>
                      <a:cubicBezTo>
                        <a:pt x="25982" y="-10875"/>
                        <a:pt x="0" y="-2214"/>
                        <a:pt x="0" y="32427"/>
                      </a:cubicBezTo>
                      <a:cubicBezTo>
                        <a:pt x="0" y="67069"/>
                        <a:pt x="25982" y="101711"/>
                        <a:pt x="60623" y="119032"/>
                      </a:cubicBezTo>
                      <a:cubicBezTo>
                        <a:pt x="95264" y="136352"/>
                        <a:pt x="121245" y="136352"/>
                        <a:pt x="121245" y="110371"/>
                      </a:cubicBezTo>
                      <a:cubicBezTo>
                        <a:pt x="121245" y="84390"/>
                        <a:pt x="95264" y="41088"/>
                        <a:pt x="60623" y="15107"/>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615" name="Freeform: Shape 614">
                  <a:extLst>
                    <a:ext uri="{FF2B5EF4-FFF2-40B4-BE49-F238E27FC236}">
                      <a16:creationId xmlns="" xmlns:a16="http://schemas.microsoft.com/office/drawing/2014/main" id="{9A3805E3-7B33-4EDB-B41E-CF958EF14F84}"/>
                    </a:ext>
                  </a:extLst>
                </p:cNvPr>
                <p:cNvSpPr/>
                <p:nvPr/>
              </p:nvSpPr>
              <p:spPr>
                <a:xfrm>
                  <a:off x="12357483" y="4368877"/>
                  <a:ext cx="121245" cy="134719"/>
                </a:xfrm>
                <a:custGeom>
                  <a:avLst/>
                  <a:gdLst>
                    <a:gd name="connsiteX0" fmla="*/ 60623 w 121245"/>
                    <a:gd name="connsiteY0" fmla="*/ 15687 h 134719"/>
                    <a:gd name="connsiteX1" fmla="*/ 0 w 121245"/>
                    <a:gd name="connsiteY1" fmla="*/ 102292 h 134719"/>
                    <a:gd name="connsiteX2" fmla="*/ 60623 w 121245"/>
                    <a:gd name="connsiteY2" fmla="*/ 119612 h 134719"/>
                    <a:gd name="connsiteX3" fmla="*/ 121245 w 121245"/>
                    <a:gd name="connsiteY3" fmla="*/ 24348 h 134719"/>
                    <a:gd name="connsiteX4" fmla="*/ 60623 w 121245"/>
                    <a:gd name="connsiteY4" fmla="*/ 15687 h 134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34719">
                      <a:moveTo>
                        <a:pt x="60623" y="15687"/>
                      </a:moveTo>
                      <a:cubicBezTo>
                        <a:pt x="25982" y="33008"/>
                        <a:pt x="0" y="76310"/>
                        <a:pt x="0" y="102292"/>
                      </a:cubicBezTo>
                      <a:cubicBezTo>
                        <a:pt x="0" y="136933"/>
                        <a:pt x="25982" y="145594"/>
                        <a:pt x="60623" y="119612"/>
                      </a:cubicBezTo>
                      <a:cubicBezTo>
                        <a:pt x="95264" y="93631"/>
                        <a:pt x="121245" y="50329"/>
                        <a:pt x="121245" y="24348"/>
                      </a:cubicBezTo>
                      <a:cubicBezTo>
                        <a:pt x="121245" y="-1634"/>
                        <a:pt x="95264" y="-10294"/>
                        <a:pt x="60623" y="15687"/>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527" name="Graphic 1">
                <a:extLst>
                  <a:ext uri="{FF2B5EF4-FFF2-40B4-BE49-F238E27FC236}">
                    <a16:creationId xmlns="" xmlns:a16="http://schemas.microsoft.com/office/drawing/2014/main" id="{3A1B0884-0FC5-4056-9AA5-B4198C6D0ADF}"/>
                  </a:ext>
                </a:extLst>
              </p:cNvPr>
              <p:cNvGrpSpPr/>
              <p:nvPr/>
            </p:nvGrpSpPr>
            <p:grpSpPr>
              <a:xfrm>
                <a:off x="12071689" y="3075495"/>
                <a:ext cx="121245" cy="1534240"/>
                <a:chOff x="12071689" y="3075495"/>
                <a:chExt cx="121245" cy="1534240"/>
              </a:xfrm>
              <a:grpFill/>
            </p:grpSpPr>
            <p:sp>
              <p:nvSpPr>
                <p:cNvPr id="610" name="Freeform: Shape 609">
                  <a:extLst>
                    <a:ext uri="{FF2B5EF4-FFF2-40B4-BE49-F238E27FC236}">
                      <a16:creationId xmlns="" xmlns:a16="http://schemas.microsoft.com/office/drawing/2014/main" id="{45438AD1-F04B-4DF7-804B-B690BED14680}"/>
                    </a:ext>
                  </a:extLst>
                </p:cNvPr>
                <p:cNvSpPr/>
                <p:nvPr/>
              </p:nvSpPr>
              <p:spPr>
                <a:xfrm>
                  <a:off x="12123652" y="3113648"/>
                  <a:ext cx="17320" cy="1471445"/>
                </a:xfrm>
                <a:custGeom>
                  <a:avLst/>
                  <a:gdLst>
                    <a:gd name="connsiteX0" fmla="*/ 0 w 17320"/>
                    <a:gd name="connsiteY0" fmla="*/ 6495 h 1471445"/>
                    <a:gd name="connsiteX1" fmla="*/ 0 w 17320"/>
                    <a:gd name="connsiteY1" fmla="*/ 1461446 h 1471445"/>
                    <a:gd name="connsiteX2" fmla="*/ 17321 w 17320"/>
                    <a:gd name="connsiteY2" fmla="*/ 1461446 h 1471445"/>
                    <a:gd name="connsiteX3" fmla="*/ 17321 w 17320"/>
                    <a:gd name="connsiteY3" fmla="*/ 6495 h 1471445"/>
                    <a:gd name="connsiteX4" fmla="*/ 0 w 17320"/>
                    <a:gd name="connsiteY4" fmla="*/ 6495 h 1471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20" h="1471445">
                      <a:moveTo>
                        <a:pt x="0" y="6495"/>
                      </a:moveTo>
                      <a:cubicBezTo>
                        <a:pt x="0" y="491479"/>
                        <a:pt x="0" y="976462"/>
                        <a:pt x="0" y="1461446"/>
                      </a:cubicBezTo>
                      <a:cubicBezTo>
                        <a:pt x="0" y="1470106"/>
                        <a:pt x="17321" y="1478767"/>
                        <a:pt x="17321" y="1461446"/>
                      </a:cubicBezTo>
                      <a:cubicBezTo>
                        <a:pt x="17321" y="976462"/>
                        <a:pt x="17321" y="491479"/>
                        <a:pt x="17321" y="6495"/>
                      </a:cubicBezTo>
                      <a:cubicBezTo>
                        <a:pt x="17321" y="-2165"/>
                        <a:pt x="0" y="-2165"/>
                        <a:pt x="0" y="6495"/>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611" name="Freeform: Shape 610">
                  <a:extLst>
                    <a:ext uri="{FF2B5EF4-FFF2-40B4-BE49-F238E27FC236}">
                      <a16:creationId xmlns="" xmlns:a16="http://schemas.microsoft.com/office/drawing/2014/main" id="{F0B67FF8-5224-4E90-AA47-6A8969BD6402}"/>
                    </a:ext>
                  </a:extLst>
                </p:cNvPr>
                <p:cNvSpPr/>
                <p:nvPr/>
              </p:nvSpPr>
              <p:spPr>
                <a:xfrm>
                  <a:off x="12071689" y="3075495"/>
                  <a:ext cx="121245" cy="131252"/>
                </a:xfrm>
                <a:custGeom>
                  <a:avLst/>
                  <a:gdLst>
                    <a:gd name="connsiteX0" fmla="*/ 60623 w 121245"/>
                    <a:gd name="connsiteY0" fmla="*/ 1346 h 131252"/>
                    <a:gd name="connsiteX1" fmla="*/ 0 w 121245"/>
                    <a:gd name="connsiteY1" fmla="*/ 61969 h 131252"/>
                    <a:gd name="connsiteX2" fmla="*/ 60623 w 121245"/>
                    <a:gd name="connsiteY2" fmla="*/ 131252 h 131252"/>
                    <a:gd name="connsiteX3" fmla="*/ 121245 w 121245"/>
                    <a:gd name="connsiteY3" fmla="*/ 79290 h 131252"/>
                    <a:gd name="connsiteX4" fmla="*/ 60623 w 121245"/>
                    <a:gd name="connsiteY4" fmla="*/ 1346 h 131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31252">
                      <a:moveTo>
                        <a:pt x="60623" y="1346"/>
                      </a:moveTo>
                      <a:cubicBezTo>
                        <a:pt x="25982" y="-7314"/>
                        <a:pt x="0" y="27327"/>
                        <a:pt x="0" y="61969"/>
                      </a:cubicBezTo>
                      <a:cubicBezTo>
                        <a:pt x="0" y="96611"/>
                        <a:pt x="25982" y="122592"/>
                        <a:pt x="60623" y="131252"/>
                      </a:cubicBezTo>
                      <a:cubicBezTo>
                        <a:pt x="95265" y="131252"/>
                        <a:pt x="121245" y="113931"/>
                        <a:pt x="121245" y="79290"/>
                      </a:cubicBezTo>
                      <a:cubicBezTo>
                        <a:pt x="121245" y="44648"/>
                        <a:pt x="95265" y="10006"/>
                        <a:pt x="60623" y="1346"/>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612" name="Freeform: Shape 611">
                  <a:extLst>
                    <a:ext uri="{FF2B5EF4-FFF2-40B4-BE49-F238E27FC236}">
                      <a16:creationId xmlns="" xmlns:a16="http://schemas.microsoft.com/office/drawing/2014/main" id="{50C7CF83-09EB-4B8F-B32F-136D0C0A5112}"/>
                    </a:ext>
                  </a:extLst>
                </p:cNvPr>
                <p:cNvSpPr/>
                <p:nvPr/>
              </p:nvSpPr>
              <p:spPr>
                <a:xfrm>
                  <a:off x="12071689" y="4479829"/>
                  <a:ext cx="121245" cy="129906"/>
                </a:xfrm>
                <a:custGeom>
                  <a:avLst/>
                  <a:gdLst>
                    <a:gd name="connsiteX0" fmla="*/ 60623 w 121245"/>
                    <a:gd name="connsiteY0" fmla="*/ 0 h 129906"/>
                    <a:gd name="connsiteX1" fmla="*/ 0 w 121245"/>
                    <a:gd name="connsiteY1" fmla="*/ 69283 h 129906"/>
                    <a:gd name="connsiteX2" fmla="*/ 60623 w 121245"/>
                    <a:gd name="connsiteY2" fmla="*/ 129906 h 129906"/>
                    <a:gd name="connsiteX3" fmla="*/ 121245 w 121245"/>
                    <a:gd name="connsiteY3" fmla="*/ 51963 h 129906"/>
                    <a:gd name="connsiteX4" fmla="*/ 60623 w 121245"/>
                    <a:gd name="connsiteY4" fmla="*/ 0 h 129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29906">
                      <a:moveTo>
                        <a:pt x="60623" y="0"/>
                      </a:moveTo>
                      <a:cubicBezTo>
                        <a:pt x="25982" y="0"/>
                        <a:pt x="0" y="34642"/>
                        <a:pt x="0" y="69283"/>
                      </a:cubicBezTo>
                      <a:cubicBezTo>
                        <a:pt x="0" y="103925"/>
                        <a:pt x="25982" y="129906"/>
                        <a:pt x="60623" y="129906"/>
                      </a:cubicBezTo>
                      <a:cubicBezTo>
                        <a:pt x="95265" y="121246"/>
                        <a:pt x="121245" y="86604"/>
                        <a:pt x="121245" y="51963"/>
                      </a:cubicBezTo>
                      <a:cubicBezTo>
                        <a:pt x="121245" y="17321"/>
                        <a:pt x="95265" y="0"/>
                        <a:pt x="60623" y="0"/>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528" name="Graphic 1">
                <a:extLst>
                  <a:ext uri="{FF2B5EF4-FFF2-40B4-BE49-F238E27FC236}">
                    <a16:creationId xmlns="" xmlns:a16="http://schemas.microsoft.com/office/drawing/2014/main" id="{F8316750-C439-43E6-9071-98CC08981C84}"/>
                  </a:ext>
                </a:extLst>
              </p:cNvPr>
              <p:cNvGrpSpPr/>
              <p:nvPr/>
            </p:nvGrpSpPr>
            <p:grpSpPr>
              <a:xfrm>
                <a:off x="11777235" y="3113506"/>
                <a:ext cx="122591" cy="1459722"/>
                <a:chOff x="11777235" y="3113506"/>
                <a:chExt cx="122591" cy="1459722"/>
              </a:xfrm>
              <a:grpFill/>
            </p:grpSpPr>
            <p:sp>
              <p:nvSpPr>
                <p:cNvPr id="607" name="Freeform: Shape 606">
                  <a:extLst>
                    <a:ext uri="{FF2B5EF4-FFF2-40B4-BE49-F238E27FC236}">
                      <a16:creationId xmlns="" xmlns:a16="http://schemas.microsoft.com/office/drawing/2014/main" id="{C543742E-68B5-4515-AE5B-0B093F7BB0B7}"/>
                    </a:ext>
                  </a:extLst>
                </p:cNvPr>
                <p:cNvSpPr/>
                <p:nvPr/>
              </p:nvSpPr>
              <p:spPr>
                <a:xfrm>
                  <a:off x="11829197" y="3148290"/>
                  <a:ext cx="19088" cy="1393502"/>
                </a:xfrm>
                <a:custGeom>
                  <a:avLst/>
                  <a:gdLst>
                    <a:gd name="connsiteX0" fmla="*/ 0 w 19088"/>
                    <a:gd name="connsiteY0" fmla="*/ 6495 h 1393502"/>
                    <a:gd name="connsiteX1" fmla="*/ 0 w 19088"/>
                    <a:gd name="connsiteY1" fmla="*/ 1383502 h 1393502"/>
                    <a:gd name="connsiteX2" fmla="*/ 17321 w 19088"/>
                    <a:gd name="connsiteY2" fmla="*/ 1383502 h 1393502"/>
                    <a:gd name="connsiteX3" fmla="*/ 17321 w 19088"/>
                    <a:gd name="connsiteY3" fmla="*/ 6495 h 1393502"/>
                    <a:gd name="connsiteX4" fmla="*/ 0 w 19088"/>
                    <a:gd name="connsiteY4" fmla="*/ 6495 h 1393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88" h="1393502">
                      <a:moveTo>
                        <a:pt x="0" y="6495"/>
                      </a:moveTo>
                      <a:cubicBezTo>
                        <a:pt x="0" y="465498"/>
                        <a:pt x="0" y="924500"/>
                        <a:pt x="0" y="1383502"/>
                      </a:cubicBezTo>
                      <a:cubicBezTo>
                        <a:pt x="0" y="1392162"/>
                        <a:pt x="17321" y="1400823"/>
                        <a:pt x="17321" y="1383502"/>
                      </a:cubicBezTo>
                      <a:cubicBezTo>
                        <a:pt x="17321" y="924500"/>
                        <a:pt x="17321" y="465498"/>
                        <a:pt x="17321" y="6495"/>
                      </a:cubicBezTo>
                      <a:cubicBezTo>
                        <a:pt x="25982" y="-2165"/>
                        <a:pt x="0" y="-2165"/>
                        <a:pt x="0" y="6495"/>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608" name="Freeform: Shape 607">
                  <a:extLst>
                    <a:ext uri="{FF2B5EF4-FFF2-40B4-BE49-F238E27FC236}">
                      <a16:creationId xmlns="" xmlns:a16="http://schemas.microsoft.com/office/drawing/2014/main" id="{799C4773-6336-4A57-B82C-FD5E1DF6212C}"/>
                    </a:ext>
                  </a:extLst>
                </p:cNvPr>
                <p:cNvSpPr/>
                <p:nvPr/>
              </p:nvSpPr>
              <p:spPr>
                <a:xfrm>
                  <a:off x="11777235" y="3113506"/>
                  <a:ext cx="122591" cy="131006"/>
                </a:xfrm>
                <a:custGeom>
                  <a:avLst/>
                  <a:gdLst>
                    <a:gd name="connsiteX0" fmla="*/ 60623 w 122591"/>
                    <a:gd name="connsiteY0" fmla="*/ 6637 h 131006"/>
                    <a:gd name="connsiteX1" fmla="*/ 0 w 122591"/>
                    <a:gd name="connsiteY1" fmla="*/ 93242 h 131006"/>
                    <a:gd name="connsiteX2" fmla="*/ 60623 w 122591"/>
                    <a:gd name="connsiteY2" fmla="*/ 127883 h 131006"/>
                    <a:gd name="connsiteX3" fmla="*/ 121245 w 122591"/>
                    <a:gd name="connsiteY3" fmla="*/ 49939 h 131006"/>
                    <a:gd name="connsiteX4" fmla="*/ 60623 w 122591"/>
                    <a:gd name="connsiteY4" fmla="*/ 6637 h 131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91" h="131006">
                      <a:moveTo>
                        <a:pt x="60623" y="6637"/>
                      </a:moveTo>
                      <a:cubicBezTo>
                        <a:pt x="25980" y="23958"/>
                        <a:pt x="0" y="58600"/>
                        <a:pt x="0" y="93242"/>
                      </a:cubicBezTo>
                      <a:cubicBezTo>
                        <a:pt x="0" y="127883"/>
                        <a:pt x="25980" y="136544"/>
                        <a:pt x="60623" y="127883"/>
                      </a:cubicBezTo>
                      <a:cubicBezTo>
                        <a:pt x="95264" y="119223"/>
                        <a:pt x="121245" y="84581"/>
                        <a:pt x="121245" y="49939"/>
                      </a:cubicBezTo>
                      <a:cubicBezTo>
                        <a:pt x="129906" y="6637"/>
                        <a:pt x="95264" y="-10683"/>
                        <a:pt x="60623" y="6637"/>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609" name="Freeform: Shape 608">
                  <a:extLst>
                    <a:ext uri="{FF2B5EF4-FFF2-40B4-BE49-F238E27FC236}">
                      <a16:creationId xmlns="" xmlns:a16="http://schemas.microsoft.com/office/drawing/2014/main" id="{58512B0E-08C7-4C7C-B995-3F8C087DAE61}"/>
                    </a:ext>
                  </a:extLst>
                </p:cNvPr>
                <p:cNvSpPr/>
                <p:nvPr/>
              </p:nvSpPr>
              <p:spPr>
                <a:xfrm>
                  <a:off x="11777235" y="4442064"/>
                  <a:ext cx="122591" cy="131164"/>
                </a:xfrm>
                <a:custGeom>
                  <a:avLst/>
                  <a:gdLst>
                    <a:gd name="connsiteX0" fmla="*/ 60623 w 122591"/>
                    <a:gd name="connsiteY0" fmla="*/ 3124 h 131164"/>
                    <a:gd name="connsiteX1" fmla="*/ 0 w 122591"/>
                    <a:gd name="connsiteY1" fmla="*/ 37765 h 131164"/>
                    <a:gd name="connsiteX2" fmla="*/ 60623 w 122591"/>
                    <a:gd name="connsiteY2" fmla="*/ 124369 h 131164"/>
                    <a:gd name="connsiteX3" fmla="*/ 121245 w 122591"/>
                    <a:gd name="connsiteY3" fmla="*/ 89728 h 131164"/>
                    <a:gd name="connsiteX4" fmla="*/ 60623 w 122591"/>
                    <a:gd name="connsiteY4" fmla="*/ 3124 h 131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91" h="131164">
                      <a:moveTo>
                        <a:pt x="60623" y="3124"/>
                      </a:moveTo>
                      <a:cubicBezTo>
                        <a:pt x="25980" y="-5537"/>
                        <a:pt x="0" y="3124"/>
                        <a:pt x="0" y="37765"/>
                      </a:cubicBezTo>
                      <a:cubicBezTo>
                        <a:pt x="0" y="72407"/>
                        <a:pt x="25980" y="107049"/>
                        <a:pt x="60623" y="124369"/>
                      </a:cubicBezTo>
                      <a:cubicBezTo>
                        <a:pt x="95264" y="141690"/>
                        <a:pt x="121245" y="124369"/>
                        <a:pt x="121245" y="89728"/>
                      </a:cubicBezTo>
                      <a:cubicBezTo>
                        <a:pt x="129906" y="55086"/>
                        <a:pt x="95264" y="20444"/>
                        <a:pt x="60623" y="3124"/>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529" name="Graphic 1">
                <a:extLst>
                  <a:ext uri="{FF2B5EF4-FFF2-40B4-BE49-F238E27FC236}">
                    <a16:creationId xmlns="" xmlns:a16="http://schemas.microsoft.com/office/drawing/2014/main" id="{5BB491A3-3686-47DA-9EEC-8D4DA19995EA}"/>
                  </a:ext>
                </a:extLst>
              </p:cNvPr>
              <p:cNvGrpSpPr/>
              <p:nvPr/>
            </p:nvGrpSpPr>
            <p:grpSpPr>
              <a:xfrm>
                <a:off x="11491441" y="3289941"/>
                <a:ext cx="121245" cy="1104483"/>
                <a:chOff x="11491441" y="3289941"/>
                <a:chExt cx="121245" cy="1104483"/>
              </a:xfrm>
              <a:grpFill/>
            </p:grpSpPr>
            <p:sp>
              <p:nvSpPr>
                <p:cNvPr id="604" name="Freeform: Shape 603">
                  <a:extLst>
                    <a:ext uri="{FF2B5EF4-FFF2-40B4-BE49-F238E27FC236}">
                      <a16:creationId xmlns="" xmlns:a16="http://schemas.microsoft.com/office/drawing/2014/main" id="{25E675D1-2741-4F2D-B53B-7804D78A7264}"/>
                    </a:ext>
                  </a:extLst>
                </p:cNvPr>
                <p:cNvSpPr/>
                <p:nvPr/>
              </p:nvSpPr>
              <p:spPr>
                <a:xfrm>
                  <a:off x="11543403" y="3335314"/>
                  <a:ext cx="17321" cy="1024608"/>
                </a:xfrm>
                <a:custGeom>
                  <a:avLst/>
                  <a:gdLst>
                    <a:gd name="connsiteX0" fmla="*/ 0 w 17321"/>
                    <a:gd name="connsiteY0" fmla="*/ 10000 h 1024608"/>
                    <a:gd name="connsiteX1" fmla="*/ 0 w 17321"/>
                    <a:gd name="connsiteY1" fmla="*/ 1014609 h 1024608"/>
                    <a:gd name="connsiteX2" fmla="*/ 17322 w 17321"/>
                    <a:gd name="connsiteY2" fmla="*/ 1014609 h 1024608"/>
                    <a:gd name="connsiteX3" fmla="*/ 17322 w 17321"/>
                    <a:gd name="connsiteY3" fmla="*/ 10000 h 1024608"/>
                    <a:gd name="connsiteX4" fmla="*/ 0 w 17321"/>
                    <a:gd name="connsiteY4" fmla="*/ 10000 h 1024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21" h="1024608">
                      <a:moveTo>
                        <a:pt x="0" y="10000"/>
                      </a:moveTo>
                      <a:cubicBezTo>
                        <a:pt x="0" y="347757"/>
                        <a:pt x="0" y="676853"/>
                        <a:pt x="0" y="1014609"/>
                      </a:cubicBezTo>
                      <a:cubicBezTo>
                        <a:pt x="0" y="1023269"/>
                        <a:pt x="17322" y="1031930"/>
                        <a:pt x="17322" y="1014609"/>
                      </a:cubicBezTo>
                      <a:cubicBezTo>
                        <a:pt x="17322" y="676853"/>
                        <a:pt x="17322" y="347757"/>
                        <a:pt x="17322" y="10000"/>
                      </a:cubicBezTo>
                      <a:cubicBezTo>
                        <a:pt x="17322" y="1340"/>
                        <a:pt x="0" y="-7321"/>
                        <a:pt x="0" y="10000"/>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605" name="Freeform: Shape 604">
                  <a:extLst>
                    <a:ext uri="{FF2B5EF4-FFF2-40B4-BE49-F238E27FC236}">
                      <a16:creationId xmlns="" xmlns:a16="http://schemas.microsoft.com/office/drawing/2014/main" id="{CEF36C45-4094-490A-8816-067ED39D7459}"/>
                    </a:ext>
                  </a:extLst>
                </p:cNvPr>
                <p:cNvSpPr/>
                <p:nvPr/>
              </p:nvSpPr>
              <p:spPr>
                <a:xfrm>
                  <a:off x="11491441" y="3289941"/>
                  <a:ext cx="121245" cy="128068"/>
                </a:xfrm>
                <a:custGeom>
                  <a:avLst/>
                  <a:gdLst>
                    <a:gd name="connsiteX0" fmla="*/ 60623 w 121245"/>
                    <a:gd name="connsiteY0" fmla="*/ 20732 h 128068"/>
                    <a:gd name="connsiteX1" fmla="*/ 0 w 121245"/>
                    <a:gd name="connsiteY1" fmla="*/ 115997 h 128068"/>
                    <a:gd name="connsiteX2" fmla="*/ 60623 w 121245"/>
                    <a:gd name="connsiteY2" fmla="*/ 107336 h 128068"/>
                    <a:gd name="connsiteX3" fmla="*/ 121245 w 121245"/>
                    <a:gd name="connsiteY3" fmla="*/ 12072 h 128068"/>
                    <a:gd name="connsiteX4" fmla="*/ 60623 w 121245"/>
                    <a:gd name="connsiteY4" fmla="*/ 20732 h 128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28068">
                      <a:moveTo>
                        <a:pt x="60623" y="20732"/>
                      </a:moveTo>
                      <a:cubicBezTo>
                        <a:pt x="25982" y="55374"/>
                        <a:pt x="0" y="98676"/>
                        <a:pt x="0" y="115997"/>
                      </a:cubicBezTo>
                      <a:cubicBezTo>
                        <a:pt x="0" y="133317"/>
                        <a:pt x="25982" y="133317"/>
                        <a:pt x="60623" y="107336"/>
                      </a:cubicBezTo>
                      <a:cubicBezTo>
                        <a:pt x="95264" y="81355"/>
                        <a:pt x="121245" y="38053"/>
                        <a:pt x="121245" y="12072"/>
                      </a:cubicBezTo>
                      <a:cubicBezTo>
                        <a:pt x="121245" y="-5249"/>
                        <a:pt x="95264" y="-5249"/>
                        <a:pt x="60623" y="20732"/>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606" name="Freeform: Shape 605">
                  <a:extLst>
                    <a:ext uri="{FF2B5EF4-FFF2-40B4-BE49-F238E27FC236}">
                      <a16:creationId xmlns="" xmlns:a16="http://schemas.microsoft.com/office/drawing/2014/main" id="{AEADC48A-EB4B-43A4-9735-1745B9400A09}"/>
                    </a:ext>
                  </a:extLst>
                </p:cNvPr>
                <p:cNvSpPr/>
                <p:nvPr/>
              </p:nvSpPr>
              <p:spPr>
                <a:xfrm>
                  <a:off x="11491441" y="4256292"/>
                  <a:ext cx="121245" cy="138132"/>
                </a:xfrm>
                <a:custGeom>
                  <a:avLst/>
                  <a:gdLst>
                    <a:gd name="connsiteX0" fmla="*/ 60623 w 121245"/>
                    <a:gd name="connsiteY0" fmla="*/ 24348 h 138132"/>
                    <a:gd name="connsiteX1" fmla="*/ 0 w 121245"/>
                    <a:gd name="connsiteY1" fmla="*/ 15687 h 138132"/>
                    <a:gd name="connsiteX2" fmla="*/ 60623 w 121245"/>
                    <a:gd name="connsiteY2" fmla="*/ 110952 h 138132"/>
                    <a:gd name="connsiteX3" fmla="*/ 121245 w 121245"/>
                    <a:gd name="connsiteY3" fmla="*/ 119612 h 138132"/>
                    <a:gd name="connsiteX4" fmla="*/ 60623 w 121245"/>
                    <a:gd name="connsiteY4" fmla="*/ 24348 h 1381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38132">
                      <a:moveTo>
                        <a:pt x="60623" y="24348"/>
                      </a:moveTo>
                      <a:cubicBezTo>
                        <a:pt x="25982" y="-1633"/>
                        <a:pt x="0" y="-10294"/>
                        <a:pt x="0" y="15687"/>
                      </a:cubicBezTo>
                      <a:cubicBezTo>
                        <a:pt x="0" y="33008"/>
                        <a:pt x="25982" y="84971"/>
                        <a:pt x="60623" y="110952"/>
                      </a:cubicBezTo>
                      <a:cubicBezTo>
                        <a:pt x="95264" y="145594"/>
                        <a:pt x="121245" y="145594"/>
                        <a:pt x="121245" y="119612"/>
                      </a:cubicBezTo>
                      <a:cubicBezTo>
                        <a:pt x="121245" y="93631"/>
                        <a:pt x="95264" y="50329"/>
                        <a:pt x="60623" y="24348"/>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530" name="Graphic 1">
                <a:extLst>
                  <a:ext uri="{FF2B5EF4-FFF2-40B4-BE49-F238E27FC236}">
                    <a16:creationId xmlns="" xmlns:a16="http://schemas.microsoft.com/office/drawing/2014/main" id="{3884CD51-6E2E-4D3D-AFFB-807BC96E6467}"/>
                  </a:ext>
                </a:extLst>
              </p:cNvPr>
              <p:cNvGrpSpPr/>
              <p:nvPr/>
            </p:nvGrpSpPr>
            <p:grpSpPr>
              <a:xfrm>
                <a:off x="11196986" y="3568320"/>
                <a:ext cx="129906" cy="549936"/>
                <a:chOff x="11196986" y="3568320"/>
                <a:chExt cx="129906" cy="549936"/>
              </a:xfrm>
              <a:grpFill/>
            </p:grpSpPr>
            <p:sp>
              <p:nvSpPr>
                <p:cNvPr id="601" name="Freeform: Shape 600">
                  <a:extLst>
                    <a:ext uri="{FF2B5EF4-FFF2-40B4-BE49-F238E27FC236}">
                      <a16:creationId xmlns="" xmlns:a16="http://schemas.microsoft.com/office/drawing/2014/main" id="{99CB691C-8143-4AD5-A678-0977E66A7C78}"/>
                    </a:ext>
                  </a:extLst>
                </p:cNvPr>
                <p:cNvSpPr/>
                <p:nvPr/>
              </p:nvSpPr>
              <p:spPr>
                <a:xfrm>
                  <a:off x="11257610" y="3624613"/>
                  <a:ext cx="17320" cy="440855"/>
                </a:xfrm>
                <a:custGeom>
                  <a:avLst/>
                  <a:gdLst>
                    <a:gd name="connsiteX0" fmla="*/ 0 w 17320"/>
                    <a:gd name="connsiteY0" fmla="*/ 6495 h 440855"/>
                    <a:gd name="connsiteX1" fmla="*/ 0 w 17320"/>
                    <a:gd name="connsiteY1" fmla="*/ 430856 h 440855"/>
                    <a:gd name="connsiteX2" fmla="*/ 17321 w 17320"/>
                    <a:gd name="connsiteY2" fmla="*/ 430856 h 440855"/>
                    <a:gd name="connsiteX3" fmla="*/ 17321 w 17320"/>
                    <a:gd name="connsiteY3" fmla="*/ 6495 h 440855"/>
                    <a:gd name="connsiteX4" fmla="*/ 0 w 17320"/>
                    <a:gd name="connsiteY4" fmla="*/ 6495 h 440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20" h="440855">
                      <a:moveTo>
                        <a:pt x="0" y="6495"/>
                      </a:moveTo>
                      <a:cubicBezTo>
                        <a:pt x="0" y="145062"/>
                        <a:pt x="0" y="283629"/>
                        <a:pt x="0" y="430856"/>
                      </a:cubicBezTo>
                      <a:cubicBezTo>
                        <a:pt x="0" y="439516"/>
                        <a:pt x="17321" y="448177"/>
                        <a:pt x="17321" y="430856"/>
                      </a:cubicBezTo>
                      <a:cubicBezTo>
                        <a:pt x="17321" y="292289"/>
                        <a:pt x="17321" y="153722"/>
                        <a:pt x="17321" y="6495"/>
                      </a:cubicBezTo>
                      <a:cubicBezTo>
                        <a:pt x="17321" y="-2165"/>
                        <a:pt x="0" y="-2165"/>
                        <a:pt x="0" y="6495"/>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602" name="Freeform: Shape 601">
                  <a:extLst>
                    <a:ext uri="{FF2B5EF4-FFF2-40B4-BE49-F238E27FC236}">
                      <a16:creationId xmlns="" xmlns:a16="http://schemas.microsoft.com/office/drawing/2014/main" id="{0B9702D4-B644-4A88-A40F-EC927C24EC58}"/>
                    </a:ext>
                  </a:extLst>
                </p:cNvPr>
                <p:cNvSpPr/>
                <p:nvPr/>
              </p:nvSpPr>
              <p:spPr>
                <a:xfrm>
                  <a:off x="11205647" y="3568320"/>
                  <a:ext cx="121245" cy="142410"/>
                </a:xfrm>
                <a:custGeom>
                  <a:avLst/>
                  <a:gdLst>
                    <a:gd name="connsiteX0" fmla="*/ 60623 w 121245"/>
                    <a:gd name="connsiteY0" fmla="*/ 54128 h 142410"/>
                    <a:gd name="connsiteX1" fmla="*/ 0 w 121245"/>
                    <a:gd name="connsiteY1" fmla="*/ 140732 h 142410"/>
                    <a:gd name="connsiteX2" fmla="*/ 60623 w 121245"/>
                    <a:gd name="connsiteY2" fmla="*/ 88769 h 142410"/>
                    <a:gd name="connsiteX3" fmla="*/ 121245 w 121245"/>
                    <a:gd name="connsiteY3" fmla="*/ 2165 h 142410"/>
                    <a:gd name="connsiteX4" fmla="*/ 60623 w 121245"/>
                    <a:gd name="connsiteY4" fmla="*/ 54128 h 142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42410">
                      <a:moveTo>
                        <a:pt x="60623" y="54128"/>
                      </a:moveTo>
                      <a:cubicBezTo>
                        <a:pt x="25982" y="97430"/>
                        <a:pt x="0" y="132071"/>
                        <a:pt x="0" y="140732"/>
                      </a:cubicBezTo>
                      <a:cubicBezTo>
                        <a:pt x="0" y="149392"/>
                        <a:pt x="25982" y="123411"/>
                        <a:pt x="60623" y="88769"/>
                      </a:cubicBezTo>
                      <a:cubicBezTo>
                        <a:pt x="95265" y="54128"/>
                        <a:pt x="121245" y="19486"/>
                        <a:pt x="121245" y="2165"/>
                      </a:cubicBezTo>
                      <a:cubicBezTo>
                        <a:pt x="121245" y="-6495"/>
                        <a:pt x="95265" y="10826"/>
                        <a:pt x="60623" y="54128"/>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603" name="Freeform: Shape 602">
                  <a:extLst>
                    <a:ext uri="{FF2B5EF4-FFF2-40B4-BE49-F238E27FC236}">
                      <a16:creationId xmlns="" xmlns:a16="http://schemas.microsoft.com/office/drawing/2014/main" id="{0355C370-558A-4EA0-B435-F3F7E2BABEC8}"/>
                    </a:ext>
                  </a:extLst>
                </p:cNvPr>
                <p:cNvSpPr/>
                <p:nvPr/>
              </p:nvSpPr>
              <p:spPr>
                <a:xfrm>
                  <a:off x="11196986" y="3975846"/>
                  <a:ext cx="121246" cy="142410"/>
                </a:xfrm>
                <a:custGeom>
                  <a:avLst/>
                  <a:gdLst>
                    <a:gd name="connsiteX0" fmla="*/ 0 w 121246"/>
                    <a:gd name="connsiteY0" fmla="*/ 1678 h 142410"/>
                    <a:gd name="connsiteX1" fmla="*/ 60624 w 121246"/>
                    <a:gd name="connsiteY1" fmla="*/ 88283 h 142410"/>
                    <a:gd name="connsiteX2" fmla="*/ 121247 w 121246"/>
                    <a:gd name="connsiteY2" fmla="*/ 140245 h 142410"/>
                    <a:gd name="connsiteX3" fmla="*/ 60624 w 121246"/>
                    <a:gd name="connsiteY3" fmla="*/ 53641 h 142410"/>
                    <a:gd name="connsiteX4" fmla="*/ 0 w 121246"/>
                    <a:gd name="connsiteY4" fmla="*/ 1678 h 142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6" h="142410">
                      <a:moveTo>
                        <a:pt x="0" y="1678"/>
                      </a:moveTo>
                      <a:cubicBezTo>
                        <a:pt x="0" y="10339"/>
                        <a:pt x="25982" y="44981"/>
                        <a:pt x="60624" y="88283"/>
                      </a:cubicBezTo>
                      <a:cubicBezTo>
                        <a:pt x="95265" y="131585"/>
                        <a:pt x="121247" y="148906"/>
                        <a:pt x="121247" y="140245"/>
                      </a:cubicBezTo>
                      <a:cubicBezTo>
                        <a:pt x="121247" y="122924"/>
                        <a:pt x="95265" y="88283"/>
                        <a:pt x="60624" y="53641"/>
                      </a:cubicBezTo>
                      <a:cubicBezTo>
                        <a:pt x="34642" y="18999"/>
                        <a:pt x="0" y="-6982"/>
                        <a:pt x="0" y="1678"/>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531" name="Graphic 1">
                <a:extLst>
                  <a:ext uri="{FF2B5EF4-FFF2-40B4-BE49-F238E27FC236}">
                    <a16:creationId xmlns="" xmlns:a16="http://schemas.microsoft.com/office/drawing/2014/main" id="{287942FE-BFF5-4484-919A-3ADB7CE3826F}"/>
                  </a:ext>
                </a:extLst>
              </p:cNvPr>
              <p:cNvGrpSpPr/>
              <p:nvPr/>
            </p:nvGrpSpPr>
            <p:grpSpPr>
              <a:xfrm>
                <a:off x="10911193" y="3646769"/>
                <a:ext cx="122591" cy="384377"/>
                <a:chOff x="10911193" y="3646769"/>
                <a:chExt cx="122591" cy="384377"/>
              </a:xfrm>
              <a:grpFill/>
            </p:grpSpPr>
            <p:sp>
              <p:nvSpPr>
                <p:cNvPr id="598" name="Freeform: Shape 597">
                  <a:extLst>
                    <a:ext uri="{FF2B5EF4-FFF2-40B4-BE49-F238E27FC236}">
                      <a16:creationId xmlns="" xmlns:a16="http://schemas.microsoft.com/office/drawing/2014/main" id="{D1032285-7E9F-48D9-8C51-93E60C583728}"/>
                    </a:ext>
                  </a:extLst>
                </p:cNvPr>
                <p:cNvSpPr/>
                <p:nvPr/>
              </p:nvSpPr>
              <p:spPr>
                <a:xfrm>
                  <a:off x="10963155" y="3704722"/>
                  <a:ext cx="17320" cy="274142"/>
                </a:xfrm>
                <a:custGeom>
                  <a:avLst/>
                  <a:gdLst>
                    <a:gd name="connsiteX0" fmla="*/ 0 w 17320"/>
                    <a:gd name="connsiteY0" fmla="*/ 12991 h 274142"/>
                    <a:gd name="connsiteX1" fmla="*/ 0 w 17320"/>
                    <a:gd name="connsiteY1" fmla="*/ 264143 h 274142"/>
                    <a:gd name="connsiteX2" fmla="*/ 17321 w 17320"/>
                    <a:gd name="connsiteY2" fmla="*/ 264143 h 274142"/>
                    <a:gd name="connsiteX3" fmla="*/ 17321 w 17320"/>
                    <a:gd name="connsiteY3" fmla="*/ 12991 h 274142"/>
                    <a:gd name="connsiteX4" fmla="*/ 0 w 17320"/>
                    <a:gd name="connsiteY4" fmla="*/ 12991 h 274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20" h="274142">
                      <a:moveTo>
                        <a:pt x="0" y="12991"/>
                      </a:moveTo>
                      <a:cubicBezTo>
                        <a:pt x="0" y="99595"/>
                        <a:pt x="0" y="177539"/>
                        <a:pt x="0" y="264143"/>
                      </a:cubicBezTo>
                      <a:cubicBezTo>
                        <a:pt x="0" y="272803"/>
                        <a:pt x="17321" y="281464"/>
                        <a:pt x="17321" y="264143"/>
                      </a:cubicBezTo>
                      <a:cubicBezTo>
                        <a:pt x="17321" y="177539"/>
                        <a:pt x="17321" y="99595"/>
                        <a:pt x="17321" y="12991"/>
                      </a:cubicBezTo>
                      <a:cubicBezTo>
                        <a:pt x="17321" y="-4330"/>
                        <a:pt x="0" y="-4330"/>
                        <a:pt x="0" y="12991"/>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599" name="Freeform: Shape 598">
                  <a:extLst>
                    <a:ext uri="{FF2B5EF4-FFF2-40B4-BE49-F238E27FC236}">
                      <a16:creationId xmlns="" xmlns:a16="http://schemas.microsoft.com/office/drawing/2014/main" id="{FE67C000-D33F-43D1-B92A-372D5D2006B4}"/>
                    </a:ext>
                  </a:extLst>
                </p:cNvPr>
                <p:cNvSpPr/>
                <p:nvPr/>
              </p:nvSpPr>
              <p:spPr>
                <a:xfrm>
                  <a:off x="10911193" y="3890920"/>
                  <a:ext cx="122591" cy="140226"/>
                </a:xfrm>
                <a:custGeom>
                  <a:avLst/>
                  <a:gdLst>
                    <a:gd name="connsiteX0" fmla="*/ 60623 w 122591"/>
                    <a:gd name="connsiteY0" fmla="*/ 60623 h 140226"/>
                    <a:gd name="connsiteX1" fmla="*/ 0 w 122591"/>
                    <a:gd name="connsiteY1" fmla="*/ 138567 h 140226"/>
                    <a:gd name="connsiteX2" fmla="*/ 60623 w 122591"/>
                    <a:gd name="connsiteY2" fmla="*/ 77944 h 140226"/>
                    <a:gd name="connsiteX3" fmla="*/ 121245 w 122591"/>
                    <a:gd name="connsiteY3" fmla="*/ 0 h 140226"/>
                    <a:gd name="connsiteX4" fmla="*/ 60623 w 122591"/>
                    <a:gd name="connsiteY4" fmla="*/ 60623 h 140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91" h="140226">
                      <a:moveTo>
                        <a:pt x="60623" y="60623"/>
                      </a:moveTo>
                      <a:cubicBezTo>
                        <a:pt x="25980" y="95265"/>
                        <a:pt x="0" y="129906"/>
                        <a:pt x="0" y="138567"/>
                      </a:cubicBezTo>
                      <a:cubicBezTo>
                        <a:pt x="0" y="147227"/>
                        <a:pt x="25980" y="121246"/>
                        <a:pt x="60623" y="77944"/>
                      </a:cubicBezTo>
                      <a:cubicBezTo>
                        <a:pt x="95264" y="34642"/>
                        <a:pt x="121245" y="0"/>
                        <a:pt x="121245" y="0"/>
                      </a:cubicBezTo>
                      <a:cubicBezTo>
                        <a:pt x="129906" y="0"/>
                        <a:pt x="95264" y="25981"/>
                        <a:pt x="60623" y="60623"/>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600" name="Freeform: Shape 599">
                  <a:extLst>
                    <a:ext uri="{FF2B5EF4-FFF2-40B4-BE49-F238E27FC236}">
                      <a16:creationId xmlns="" xmlns:a16="http://schemas.microsoft.com/office/drawing/2014/main" id="{0B6210DF-FE6A-47F2-B860-8AADEF3D061E}"/>
                    </a:ext>
                  </a:extLst>
                </p:cNvPr>
                <p:cNvSpPr/>
                <p:nvPr/>
              </p:nvSpPr>
              <p:spPr>
                <a:xfrm>
                  <a:off x="10911193" y="3646769"/>
                  <a:ext cx="121245" cy="140226"/>
                </a:xfrm>
                <a:custGeom>
                  <a:avLst/>
                  <a:gdLst>
                    <a:gd name="connsiteX0" fmla="*/ 0 w 121245"/>
                    <a:gd name="connsiteY0" fmla="*/ 1659 h 140226"/>
                    <a:gd name="connsiteX1" fmla="*/ 60623 w 121245"/>
                    <a:gd name="connsiteY1" fmla="*/ 79603 h 140226"/>
                    <a:gd name="connsiteX2" fmla="*/ 121245 w 121245"/>
                    <a:gd name="connsiteY2" fmla="*/ 140226 h 140226"/>
                    <a:gd name="connsiteX3" fmla="*/ 60623 w 121245"/>
                    <a:gd name="connsiteY3" fmla="*/ 62282 h 140226"/>
                    <a:gd name="connsiteX4" fmla="*/ 0 w 121245"/>
                    <a:gd name="connsiteY4" fmla="*/ 1659 h 140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40226">
                      <a:moveTo>
                        <a:pt x="0" y="1659"/>
                      </a:moveTo>
                      <a:cubicBezTo>
                        <a:pt x="0" y="10320"/>
                        <a:pt x="25980" y="44961"/>
                        <a:pt x="60623" y="79603"/>
                      </a:cubicBezTo>
                      <a:cubicBezTo>
                        <a:pt x="95264" y="114245"/>
                        <a:pt x="121245" y="140226"/>
                        <a:pt x="121245" y="140226"/>
                      </a:cubicBezTo>
                      <a:cubicBezTo>
                        <a:pt x="121245" y="140226"/>
                        <a:pt x="95264" y="96924"/>
                        <a:pt x="60623" y="62282"/>
                      </a:cubicBezTo>
                      <a:cubicBezTo>
                        <a:pt x="25980" y="18980"/>
                        <a:pt x="0" y="-7001"/>
                        <a:pt x="0" y="1659"/>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532" name="Graphic 1">
                <a:extLst>
                  <a:ext uri="{FF2B5EF4-FFF2-40B4-BE49-F238E27FC236}">
                    <a16:creationId xmlns="" xmlns:a16="http://schemas.microsoft.com/office/drawing/2014/main" id="{CA61899F-E214-4DFF-ADA4-4D7F138FA715}"/>
                  </a:ext>
                </a:extLst>
              </p:cNvPr>
              <p:cNvGrpSpPr/>
              <p:nvPr/>
            </p:nvGrpSpPr>
            <p:grpSpPr>
              <a:xfrm>
                <a:off x="10625399" y="3351814"/>
                <a:ext cx="121245" cy="987234"/>
                <a:chOff x="10625399" y="3351814"/>
                <a:chExt cx="121245" cy="987234"/>
              </a:xfrm>
              <a:grpFill/>
            </p:grpSpPr>
            <p:sp>
              <p:nvSpPr>
                <p:cNvPr id="595" name="Freeform: Shape 594">
                  <a:extLst>
                    <a:ext uri="{FF2B5EF4-FFF2-40B4-BE49-F238E27FC236}">
                      <a16:creationId xmlns="" xmlns:a16="http://schemas.microsoft.com/office/drawing/2014/main" id="{1C6B1974-0231-4B15-8A73-5D1992D7401C}"/>
                    </a:ext>
                  </a:extLst>
                </p:cNvPr>
                <p:cNvSpPr/>
                <p:nvPr/>
              </p:nvSpPr>
              <p:spPr>
                <a:xfrm>
                  <a:off x="10677361" y="3390781"/>
                  <a:ext cx="17321" cy="891197"/>
                </a:xfrm>
                <a:custGeom>
                  <a:avLst/>
                  <a:gdLst>
                    <a:gd name="connsiteX0" fmla="*/ 0 w 17321"/>
                    <a:gd name="connsiteY0" fmla="*/ 6495 h 891197"/>
                    <a:gd name="connsiteX1" fmla="*/ 0 w 17321"/>
                    <a:gd name="connsiteY1" fmla="*/ 881198 h 891197"/>
                    <a:gd name="connsiteX2" fmla="*/ 17322 w 17321"/>
                    <a:gd name="connsiteY2" fmla="*/ 881198 h 891197"/>
                    <a:gd name="connsiteX3" fmla="*/ 17322 w 17321"/>
                    <a:gd name="connsiteY3" fmla="*/ 6495 h 891197"/>
                    <a:gd name="connsiteX4" fmla="*/ 0 w 17321"/>
                    <a:gd name="connsiteY4" fmla="*/ 6495 h 891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21" h="891197">
                      <a:moveTo>
                        <a:pt x="0" y="6495"/>
                      </a:moveTo>
                      <a:cubicBezTo>
                        <a:pt x="0" y="300950"/>
                        <a:pt x="0" y="586743"/>
                        <a:pt x="0" y="881198"/>
                      </a:cubicBezTo>
                      <a:cubicBezTo>
                        <a:pt x="0" y="889858"/>
                        <a:pt x="17322" y="898518"/>
                        <a:pt x="17322" y="881198"/>
                      </a:cubicBezTo>
                      <a:cubicBezTo>
                        <a:pt x="17322" y="586743"/>
                        <a:pt x="17322" y="300950"/>
                        <a:pt x="17322" y="6495"/>
                      </a:cubicBezTo>
                      <a:cubicBezTo>
                        <a:pt x="17322" y="-2165"/>
                        <a:pt x="0" y="-2165"/>
                        <a:pt x="0" y="6495"/>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596" name="Freeform: Shape 595">
                  <a:extLst>
                    <a:ext uri="{FF2B5EF4-FFF2-40B4-BE49-F238E27FC236}">
                      <a16:creationId xmlns="" xmlns:a16="http://schemas.microsoft.com/office/drawing/2014/main" id="{BB98C487-A810-4136-9456-A7F5663FF67B}"/>
                    </a:ext>
                  </a:extLst>
                </p:cNvPr>
                <p:cNvSpPr/>
                <p:nvPr/>
              </p:nvSpPr>
              <p:spPr>
                <a:xfrm>
                  <a:off x="10625399" y="4196249"/>
                  <a:ext cx="121245" cy="142798"/>
                </a:xfrm>
                <a:custGeom>
                  <a:avLst/>
                  <a:gdLst>
                    <a:gd name="connsiteX0" fmla="*/ 60623 w 121245"/>
                    <a:gd name="connsiteY0" fmla="*/ 32428 h 142798"/>
                    <a:gd name="connsiteX1" fmla="*/ 0 w 121245"/>
                    <a:gd name="connsiteY1" fmla="*/ 127692 h 142798"/>
                    <a:gd name="connsiteX2" fmla="*/ 60623 w 121245"/>
                    <a:gd name="connsiteY2" fmla="*/ 110371 h 142798"/>
                    <a:gd name="connsiteX3" fmla="*/ 121245 w 121245"/>
                    <a:gd name="connsiteY3" fmla="*/ 15107 h 142798"/>
                    <a:gd name="connsiteX4" fmla="*/ 60623 w 121245"/>
                    <a:gd name="connsiteY4" fmla="*/ 32428 h 142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42798">
                      <a:moveTo>
                        <a:pt x="60623" y="32428"/>
                      </a:moveTo>
                      <a:cubicBezTo>
                        <a:pt x="25982" y="58409"/>
                        <a:pt x="0" y="101711"/>
                        <a:pt x="0" y="127692"/>
                      </a:cubicBezTo>
                      <a:cubicBezTo>
                        <a:pt x="0" y="153673"/>
                        <a:pt x="25982" y="145013"/>
                        <a:pt x="60623" y="110371"/>
                      </a:cubicBezTo>
                      <a:cubicBezTo>
                        <a:pt x="95264" y="75730"/>
                        <a:pt x="121245" y="32428"/>
                        <a:pt x="121245" y="15107"/>
                      </a:cubicBezTo>
                      <a:cubicBezTo>
                        <a:pt x="121245" y="-10875"/>
                        <a:pt x="95264" y="-2214"/>
                        <a:pt x="60623" y="32428"/>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597" name="Freeform: Shape 596">
                  <a:extLst>
                    <a:ext uri="{FF2B5EF4-FFF2-40B4-BE49-F238E27FC236}">
                      <a16:creationId xmlns="" xmlns:a16="http://schemas.microsoft.com/office/drawing/2014/main" id="{47D86A60-3BC7-4717-9EEF-7AD730CB2231}"/>
                    </a:ext>
                  </a:extLst>
                </p:cNvPr>
                <p:cNvSpPr/>
                <p:nvPr/>
              </p:nvSpPr>
              <p:spPr>
                <a:xfrm>
                  <a:off x="10625399" y="3351814"/>
                  <a:ext cx="121245" cy="139039"/>
                </a:xfrm>
                <a:custGeom>
                  <a:avLst/>
                  <a:gdLst>
                    <a:gd name="connsiteX0" fmla="*/ 0 w 121245"/>
                    <a:gd name="connsiteY0" fmla="*/ 10821 h 139039"/>
                    <a:gd name="connsiteX1" fmla="*/ 60623 w 121245"/>
                    <a:gd name="connsiteY1" fmla="*/ 106086 h 139039"/>
                    <a:gd name="connsiteX2" fmla="*/ 121245 w 121245"/>
                    <a:gd name="connsiteY2" fmla="*/ 132067 h 139039"/>
                    <a:gd name="connsiteX3" fmla="*/ 60623 w 121245"/>
                    <a:gd name="connsiteY3" fmla="*/ 36803 h 139039"/>
                    <a:gd name="connsiteX4" fmla="*/ 0 w 121245"/>
                    <a:gd name="connsiteY4" fmla="*/ 10821 h 13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39039">
                      <a:moveTo>
                        <a:pt x="0" y="10821"/>
                      </a:moveTo>
                      <a:cubicBezTo>
                        <a:pt x="0" y="36803"/>
                        <a:pt x="25982" y="71444"/>
                        <a:pt x="60623" y="106086"/>
                      </a:cubicBezTo>
                      <a:cubicBezTo>
                        <a:pt x="95264" y="132067"/>
                        <a:pt x="121245" y="149388"/>
                        <a:pt x="121245" y="132067"/>
                      </a:cubicBezTo>
                      <a:cubicBezTo>
                        <a:pt x="121245" y="114746"/>
                        <a:pt x="95264" y="71444"/>
                        <a:pt x="60623" y="36803"/>
                      </a:cubicBezTo>
                      <a:cubicBezTo>
                        <a:pt x="25982" y="-6500"/>
                        <a:pt x="0" y="-6500"/>
                        <a:pt x="0" y="10821"/>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533" name="Graphic 1">
                <a:extLst>
                  <a:ext uri="{FF2B5EF4-FFF2-40B4-BE49-F238E27FC236}">
                    <a16:creationId xmlns="" xmlns:a16="http://schemas.microsoft.com/office/drawing/2014/main" id="{F8064803-BF00-42F0-B81E-E08BFAE8B715}"/>
                  </a:ext>
                </a:extLst>
              </p:cNvPr>
              <p:cNvGrpSpPr/>
              <p:nvPr/>
            </p:nvGrpSpPr>
            <p:grpSpPr>
              <a:xfrm>
                <a:off x="10330945" y="3146125"/>
                <a:ext cx="122905" cy="1394327"/>
                <a:chOff x="10330945" y="3146125"/>
                <a:chExt cx="122905" cy="1394327"/>
              </a:xfrm>
              <a:grpFill/>
            </p:grpSpPr>
            <p:sp>
              <p:nvSpPr>
                <p:cNvPr id="592" name="Freeform: Shape 591">
                  <a:extLst>
                    <a:ext uri="{FF2B5EF4-FFF2-40B4-BE49-F238E27FC236}">
                      <a16:creationId xmlns="" xmlns:a16="http://schemas.microsoft.com/office/drawing/2014/main" id="{787C30ED-C6E3-425E-8B6F-C2BF808977C2}"/>
                    </a:ext>
                  </a:extLst>
                </p:cNvPr>
                <p:cNvSpPr/>
                <p:nvPr/>
              </p:nvSpPr>
              <p:spPr>
                <a:xfrm>
                  <a:off x="10382907" y="3174271"/>
                  <a:ext cx="19088" cy="1324218"/>
                </a:xfrm>
                <a:custGeom>
                  <a:avLst/>
                  <a:gdLst>
                    <a:gd name="connsiteX0" fmla="*/ 0 w 19088"/>
                    <a:gd name="connsiteY0" fmla="*/ 6495 h 1324218"/>
                    <a:gd name="connsiteX1" fmla="*/ 0 w 19088"/>
                    <a:gd name="connsiteY1" fmla="*/ 1314219 h 1324218"/>
                    <a:gd name="connsiteX2" fmla="*/ 17321 w 19088"/>
                    <a:gd name="connsiteY2" fmla="*/ 1314219 h 1324218"/>
                    <a:gd name="connsiteX3" fmla="*/ 17321 w 19088"/>
                    <a:gd name="connsiteY3" fmla="*/ 6495 h 1324218"/>
                    <a:gd name="connsiteX4" fmla="*/ 0 w 19088"/>
                    <a:gd name="connsiteY4" fmla="*/ 6495 h 1324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88" h="1324218">
                      <a:moveTo>
                        <a:pt x="0" y="6495"/>
                      </a:moveTo>
                      <a:cubicBezTo>
                        <a:pt x="0" y="439516"/>
                        <a:pt x="0" y="881198"/>
                        <a:pt x="0" y="1314219"/>
                      </a:cubicBezTo>
                      <a:cubicBezTo>
                        <a:pt x="0" y="1322879"/>
                        <a:pt x="17321" y="1331539"/>
                        <a:pt x="17321" y="1314219"/>
                      </a:cubicBezTo>
                      <a:cubicBezTo>
                        <a:pt x="17321" y="881198"/>
                        <a:pt x="17321" y="439516"/>
                        <a:pt x="17321" y="6495"/>
                      </a:cubicBezTo>
                      <a:cubicBezTo>
                        <a:pt x="25982" y="-2165"/>
                        <a:pt x="0" y="-2165"/>
                        <a:pt x="0" y="6495"/>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593" name="Freeform: Shape 592">
                  <a:extLst>
                    <a:ext uri="{FF2B5EF4-FFF2-40B4-BE49-F238E27FC236}">
                      <a16:creationId xmlns="" xmlns:a16="http://schemas.microsoft.com/office/drawing/2014/main" id="{1ADCA4F1-9293-4C8D-ADC0-3940D80E498E}"/>
                    </a:ext>
                  </a:extLst>
                </p:cNvPr>
                <p:cNvSpPr/>
                <p:nvPr/>
              </p:nvSpPr>
              <p:spPr>
                <a:xfrm>
                  <a:off x="10330945" y="4410195"/>
                  <a:ext cx="122905" cy="130257"/>
                </a:xfrm>
                <a:custGeom>
                  <a:avLst/>
                  <a:gdLst>
                    <a:gd name="connsiteX0" fmla="*/ 60623 w 122905"/>
                    <a:gd name="connsiteY0" fmla="*/ 9011 h 130257"/>
                    <a:gd name="connsiteX1" fmla="*/ 0 w 122905"/>
                    <a:gd name="connsiteY1" fmla="*/ 95615 h 130257"/>
                    <a:gd name="connsiteX2" fmla="*/ 60623 w 122905"/>
                    <a:gd name="connsiteY2" fmla="*/ 121597 h 130257"/>
                    <a:gd name="connsiteX3" fmla="*/ 121246 w 122905"/>
                    <a:gd name="connsiteY3" fmla="*/ 26332 h 130257"/>
                    <a:gd name="connsiteX4" fmla="*/ 60623 w 122905"/>
                    <a:gd name="connsiteY4" fmla="*/ 9011 h 130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905" h="130257">
                      <a:moveTo>
                        <a:pt x="60623" y="9011"/>
                      </a:moveTo>
                      <a:cubicBezTo>
                        <a:pt x="25981" y="26332"/>
                        <a:pt x="0" y="60974"/>
                        <a:pt x="0" y="95615"/>
                      </a:cubicBezTo>
                      <a:cubicBezTo>
                        <a:pt x="0" y="130257"/>
                        <a:pt x="25981" y="138918"/>
                        <a:pt x="60623" y="121597"/>
                      </a:cubicBezTo>
                      <a:cubicBezTo>
                        <a:pt x="95264" y="104276"/>
                        <a:pt x="121246" y="60974"/>
                        <a:pt x="121246" y="26332"/>
                      </a:cubicBezTo>
                      <a:cubicBezTo>
                        <a:pt x="129906" y="351"/>
                        <a:pt x="103925" y="-8309"/>
                        <a:pt x="60623" y="9011"/>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594" name="Freeform: Shape 593">
                  <a:extLst>
                    <a:ext uri="{FF2B5EF4-FFF2-40B4-BE49-F238E27FC236}">
                      <a16:creationId xmlns="" xmlns:a16="http://schemas.microsoft.com/office/drawing/2014/main" id="{08C24CD8-9520-4066-8B49-94C9F7CC5646}"/>
                    </a:ext>
                  </a:extLst>
                </p:cNvPr>
                <p:cNvSpPr/>
                <p:nvPr/>
              </p:nvSpPr>
              <p:spPr>
                <a:xfrm>
                  <a:off x="10330945" y="3146125"/>
                  <a:ext cx="122905" cy="130257"/>
                </a:xfrm>
                <a:custGeom>
                  <a:avLst/>
                  <a:gdLst>
                    <a:gd name="connsiteX0" fmla="*/ 60623 w 122905"/>
                    <a:gd name="connsiteY0" fmla="*/ 8660 h 130257"/>
                    <a:gd name="connsiteX1" fmla="*/ 0 w 122905"/>
                    <a:gd name="connsiteY1" fmla="*/ 34642 h 130257"/>
                    <a:gd name="connsiteX2" fmla="*/ 60623 w 122905"/>
                    <a:gd name="connsiteY2" fmla="*/ 121246 h 130257"/>
                    <a:gd name="connsiteX3" fmla="*/ 121246 w 122905"/>
                    <a:gd name="connsiteY3" fmla="*/ 103925 h 130257"/>
                    <a:gd name="connsiteX4" fmla="*/ 60623 w 122905"/>
                    <a:gd name="connsiteY4" fmla="*/ 8660 h 130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905" h="130257">
                      <a:moveTo>
                        <a:pt x="60623" y="8660"/>
                      </a:moveTo>
                      <a:cubicBezTo>
                        <a:pt x="25981" y="-8660"/>
                        <a:pt x="0" y="0"/>
                        <a:pt x="0" y="34642"/>
                      </a:cubicBezTo>
                      <a:cubicBezTo>
                        <a:pt x="0" y="69283"/>
                        <a:pt x="25981" y="103925"/>
                        <a:pt x="60623" y="121246"/>
                      </a:cubicBezTo>
                      <a:cubicBezTo>
                        <a:pt x="95264" y="138567"/>
                        <a:pt x="121246" y="129906"/>
                        <a:pt x="121246" y="103925"/>
                      </a:cubicBezTo>
                      <a:cubicBezTo>
                        <a:pt x="129906" y="69283"/>
                        <a:pt x="103925" y="25981"/>
                        <a:pt x="60623" y="8660"/>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534" name="Graphic 1">
                <a:extLst>
                  <a:ext uri="{FF2B5EF4-FFF2-40B4-BE49-F238E27FC236}">
                    <a16:creationId xmlns="" xmlns:a16="http://schemas.microsoft.com/office/drawing/2014/main" id="{EE560126-2969-40DB-9C1B-5C0752BD7EC8}"/>
                  </a:ext>
                </a:extLst>
              </p:cNvPr>
              <p:cNvGrpSpPr/>
              <p:nvPr/>
            </p:nvGrpSpPr>
            <p:grpSpPr>
              <a:xfrm>
                <a:off x="10045151" y="3068181"/>
                <a:ext cx="121245" cy="1550215"/>
                <a:chOff x="10045151" y="3068181"/>
                <a:chExt cx="121245" cy="1550215"/>
              </a:xfrm>
              <a:grpFill/>
            </p:grpSpPr>
            <p:sp>
              <p:nvSpPr>
                <p:cNvPr id="589" name="Freeform: Shape 588">
                  <a:extLst>
                    <a:ext uri="{FF2B5EF4-FFF2-40B4-BE49-F238E27FC236}">
                      <a16:creationId xmlns="" xmlns:a16="http://schemas.microsoft.com/office/drawing/2014/main" id="{97B9F135-23CD-42D1-8DDF-484011CE01D7}"/>
                    </a:ext>
                  </a:extLst>
                </p:cNvPr>
                <p:cNvSpPr/>
                <p:nvPr/>
              </p:nvSpPr>
              <p:spPr>
                <a:xfrm>
                  <a:off x="10097113" y="3096327"/>
                  <a:ext cx="17321" cy="1480106"/>
                </a:xfrm>
                <a:custGeom>
                  <a:avLst/>
                  <a:gdLst>
                    <a:gd name="connsiteX0" fmla="*/ 0 w 17321"/>
                    <a:gd name="connsiteY0" fmla="*/ 6495 h 1480106"/>
                    <a:gd name="connsiteX1" fmla="*/ 0 w 17321"/>
                    <a:gd name="connsiteY1" fmla="*/ 1470106 h 1480106"/>
                    <a:gd name="connsiteX2" fmla="*/ 17321 w 17321"/>
                    <a:gd name="connsiteY2" fmla="*/ 1470106 h 1480106"/>
                    <a:gd name="connsiteX3" fmla="*/ 17321 w 17321"/>
                    <a:gd name="connsiteY3" fmla="*/ 6495 h 1480106"/>
                    <a:gd name="connsiteX4" fmla="*/ 0 w 17321"/>
                    <a:gd name="connsiteY4" fmla="*/ 6495 h 1480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21" h="1480106">
                      <a:moveTo>
                        <a:pt x="0" y="6495"/>
                      </a:moveTo>
                      <a:cubicBezTo>
                        <a:pt x="0" y="491479"/>
                        <a:pt x="0" y="985123"/>
                        <a:pt x="0" y="1470106"/>
                      </a:cubicBezTo>
                      <a:cubicBezTo>
                        <a:pt x="0" y="1478767"/>
                        <a:pt x="17321" y="1487427"/>
                        <a:pt x="17321" y="1470106"/>
                      </a:cubicBezTo>
                      <a:cubicBezTo>
                        <a:pt x="17321" y="985123"/>
                        <a:pt x="17321" y="491479"/>
                        <a:pt x="17321" y="6495"/>
                      </a:cubicBezTo>
                      <a:cubicBezTo>
                        <a:pt x="17321" y="-2165"/>
                        <a:pt x="0" y="-2165"/>
                        <a:pt x="0" y="6495"/>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590" name="Freeform: Shape 589">
                  <a:extLst>
                    <a:ext uri="{FF2B5EF4-FFF2-40B4-BE49-F238E27FC236}">
                      <a16:creationId xmlns="" xmlns:a16="http://schemas.microsoft.com/office/drawing/2014/main" id="{C006F5A7-25ED-47CB-A4D0-0F359B45A547}"/>
                    </a:ext>
                  </a:extLst>
                </p:cNvPr>
                <p:cNvSpPr/>
                <p:nvPr/>
              </p:nvSpPr>
              <p:spPr>
                <a:xfrm>
                  <a:off x="10045151" y="4488490"/>
                  <a:ext cx="121245" cy="129906"/>
                </a:xfrm>
                <a:custGeom>
                  <a:avLst/>
                  <a:gdLst>
                    <a:gd name="connsiteX0" fmla="*/ 60623 w 121245"/>
                    <a:gd name="connsiteY0" fmla="*/ 0 h 129906"/>
                    <a:gd name="connsiteX1" fmla="*/ 0 w 121245"/>
                    <a:gd name="connsiteY1" fmla="*/ 60623 h 129906"/>
                    <a:gd name="connsiteX2" fmla="*/ 60623 w 121245"/>
                    <a:gd name="connsiteY2" fmla="*/ 129906 h 129906"/>
                    <a:gd name="connsiteX3" fmla="*/ 121246 w 121245"/>
                    <a:gd name="connsiteY3" fmla="*/ 60623 h 129906"/>
                    <a:gd name="connsiteX4" fmla="*/ 60623 w 121245"/>
                    <a:gd name="connsiteY4" fmla="*/ 0 h 129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29906">
                      <a:moveTo>
                        <a:pt x="60623" y="0"/>
                      </a:moveTo>
                      <a:cubicBezTo>
                        <a:pt x="25982" y="0"/>
                        <a:pt x="0" y="25981"/>
                        <a:pt x="0" y="60623"/>
                      </a:cubicBezTo>
                      <a:cubicBezTo>
                        <a:pt x="0" y="95264"/>
                        <a:pt x="25982" y="129906"/>
                        <a:pt x="60623" y="129906"/>
                      </a:cubicBezTo>
                      <a:cubicBezTo>
                        <a:pt x="95264" y="129906"/>
                        <a:pt x="121246" y="95264"/>
                        <a:pt x="121246" y="60623"/>
                      </a:cubicBezTo>
                      <a:cubicBezTo>
                        <a:pt x="121246" y="25981"/>
                        <a:pt x="95264" y="0"/>
                        <a:pt x="60623" y="0"/>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591" name="Freeform: Shape 590">
                  <a:extLst>
                    <a:ext uri="{FF2B5EF4-FFF2-40B4-BE49-F238E27FC236}">
                      <a16:creationId xmlns="" xmlns:a16="http://schemas.microsoft.com/office/drawing/2014/main" id="{ECF66E6C-544C-4AB9-AE97-8036364CBE46}"/>
                    </a:ext>
                  </a:extLst>
                </p:cNvPr>
                <p:cNvSpPr/>
                <p:nvPr/>
              </p:nvSpPr>
              <p:spPr>
                <a:xfrm>
                  <a:off x="10045151" y="3068181"/>
                  <a:ext cx="121245" cy="129906"/>
                </a:xfrm>
                <a:custGeom>
                  <a:avLst/>
                  <a:gdLst>
                    <a:gd name="connsiteX0" fmla="*/ 60623 w 121245"/>
                    <a:gd name="connsiteY0" fmla="*/ 0 h 129906"/>
                    <a:gd name="connsiteX1" fmla="*/ 0 w 121245"/>
                    <a:gd name="connsiteY1" fmla="*/ 69283 h 129906"/>
                    <a:gd name="connsiteX2" fmla="*/ 60623 w 121245"/>
                    <a:gd name="connsiteY2" fmla="*/ 129906 h 129906"/>
                    <a:gd name="connsiteX3" fmla="*/ 121246 w 121245"/>
                    <a:gd name="connsiteY3" fmla="*/ 69283 h 129906"/>
                    <a:gd name="connsiteX4" fmla="*/ 60623 w 121245"/>
                    <a:gd name="connsiteY4" fmla="*/ 0 h 129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29906">
                      <a:moveTo>
                        <a:pt x="60623" y="0"/>
                      </a:moveTo>
                      <a:cubicBezTo>
                        <a:pt x="25982" y="0"/>
                        <a:pt x="0" y="34642"/>
                        <a:pt x="0" y="69283"/>
                      </a:cubicBezTo>
                      <a:cubicBezTo>
                        <a:pt x="0" y="103925"/>
                        <a:pt x="25982" y="129906"/>
                        <a:pt x="60623" y="129906"/>
                      </a:cubicBezTo>
                      <a:cubicBezTo>
                        <a:pt x="95264" y="129906"/>
                        <a:pt x="121246" y="103925"/>
                        <a:pt x="121246" y="69283"/>
                      </a:cubicBezTo>
                      <a:cubicBezTo>
                        <a:pt x="121246" y="34642"/>
                        <a:pt x="95264" y="0"/>
                        <a:pt x="60623" y="0"/>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535" name="Graphic 1">
                <a:extLst>
                  <a:ext uri="{FF2B5EF4-FFF2-40B4-BE49-F238E27FC236}">
                    <a16:creationId xmlns="" xmlns:a16="http://schemas.microsoft.com/office/drawing/2014/main" id="{B76C5A9D-A850-48FC-AD02-F47F02452293}"/>
                  </a:ext>
                </a:extLst>
              </p:cNvPr>
              <p:cNvGrpSpPr/>
              <p:nvPr/>
            </p:nvGrpSpPr>
            <p:grpSpPr>
              <a:xfrm>
                <a:off x="9759357" y="3146125"/>
                <a:ext cx="121245" cy="1394327"/>
                <a:chOff x="9759357" y="3146125"/>
                <a:chExt cx="121245" cy="1394327"/>
              </a:xfrm>
              <a:grpFill/>
            </p:grpSpPr>
            <p:sp>
              <p:nvSpPr>
                <p:cNvPr id="586" name="Freeform: Shape 585">
                  <a:extLst>
                    <a:ext uri="{FF2B5EF4-FFF2-40B4-BE49-F238E27FC236}">
                      <a16:creationId xmlns="" xmlns:a16="http://schemas.microsoft.com/office/drawing/2014/main" id="{229EC000-5C31-4F8C-91C2-BC2A1C6CF71B}"/>
                    </a:ext>
                  </a:extLst>
                </p:cNvPr>
                <p:cNvSpPr/>
                <p:nvPr/>
              </p:nvSpPr>
              <p:spPr>
                <a:xfrm>
                  <a:off x="9811320" y="3170766"/>
                  <a:ext cx="17320" cy="1327723"/>
                </a:xfrm>
                <a:custGeom>
                  <a:avLst/>
                  <a:gdLst>
                    <a:gd name="connsiteX0" fmla="*/ 0 w 17320"/>
                    <a:gd name="connsiteY0" fmla="*/ 10000 h 1327723"/>
                    <a:gd name="connsiteX1" fmla="*/ 0 w 17320"/>
                    <a:gd name="connsiteY1" fmla="*/ 1317724 h 1327723"/>
                    <a:gd name="connsiteX2" fmla="*/ 17321 w 17320"/>
                    <a:gd name="connsiteY2" fmla="*/ 1317724 h 1327723"/>
                    <a:gd name="connsiteX3" fmla="*/ 17321 w 17320"/>
                    <a:gd name="connsiteY3" fmla="*/ 10000 h 1327723"/>
                    <a:gd name="connsiteX4" fmla="*/ 0 w 17320"/>
                    <a:gd name="connsiteY4" fmla="*/ 10000 h 1327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20" h="1327723">
                      <a:moveTo>
                        <a:pt x="0" y="10000"/>
                      </a:moveTo>
                      <a:cubicBezTo>
                        <a:pt x="0" y="443021"/>
                        <a:pt x="0" y="884703"/>
                        <a:pt x="0" y="1317724"/>
                      </a:cubicBezTo>
                      <a:cubicBezTo>
                        <a:pt x="0" y="1326384"/>
                        <a:pt x="17321" y="1335044"/>
                        <a:pt x="17321" y="1317724"/>
                      </a:cubicBezTo>
                      <a:cubicBezTo>
                        <a:pt x="17321" y="884703"/>
                        <a:pt x="17321" y="443021"/>
                        <a:pt x="17321" y="10000"/>
                      </a:cubicBezTo>
                      <a:cubicBezTo>
                        <a:pt x="17321" y="1340"/>
                        <a:pt x="0" y="-7321"/>
                        <a:pt x="0" y="10000"/>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587" name="Freeform: Shape 586">
                  <a:extLst>
                    <a:ext uri="{FF2B5EF4-FFF2-40B4-BE49-F238E27FC236}">
                      <a16:creationId xmlns="" xmlns:a16="http://schemas.microsoft.com/office/drawing/2014/main" id="{DEE44B88-55BB-4F30-B29D-42951C3B507C}"/>
                    </a:ext>
                  </a:extLst>
                </p:cNvPr>
                <p:cNvSpPr/>
                <p:nvPr/>
              </p:nvSpPr>
              <p:spPr>
                <a:xfrm>
                  <a:off x="9759357" y="4410195"/>
                  <a:ext cx="121245" cy="130257"/>
                </a:xfrm>
                <a:custGeom>
                  <a:avLst/>
                  <a:gdLst>
                    <a:gd name="connsiteX0" fmla="*/ 60623 w 121245"/>
                    <a:gd name="connsiteY0" fmla="*/ 9011 h 130257"/>
                    <a:gd name="connsiteX1" fmla="*/ 0 w 121245"/>
                    <a:gd name="connsiteY1" fmla="*/ 26332 h 130257"/>
                    <a:gd name="connsiteX2" fmla="*/ 60623 w 121245"/>
                    <a:gd name="connsiteY2" fmla="*/ 121597 h 130257"/>
                    <a:gd name="connsiteX3" fmla="*/ 121245 w 121245"/>
                    <a:gd name="connsiteY3" fmla="*/ 95615 h 130257"/>
                    <a:gd name="connsiteX4" fmla="*/ 60623 w 121245"/>
                    <a:gd name="connsiteY4" fmla="*/ 9011 h 130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30257">
                      <a:moveTo>
                        <a:pt x="60623" y="9011"/>
                      </a:moveTo>
                      <a:cubicBezTo>
                        <a:pt x="25981" y="-8309"/>
                        <a:pt x="0" y="351"/>
                        <a:pt x="0" y="26332"/>
                      </a:cubicBezTo>
                      <a:cubicBezTo>
                        <a:pt x="0" y="52313"/>
                        <a:pt x="25981" y="95615"/>
                        <a:pt x="60623" y="121597"/>
                      </a:cubicBezTo>
                      <a:cubicBezTo>
                        <a:pt x="95264" y="138918"/>
                        <a:pt x="121245" y="130257"/>
                        <a:pt x="121245" y="95615"/>
                      </a:cubicBezTo>
                      <a:cubicBezTo>
                        <a:pt x="121245" y="60974"/>
                        <a:pt x="95264" y="26332"/>
                        <a:pt x="60623" y="9011"/>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588" name="Freeform: Shape 587">
                  <a:extLst>
                    <a:ext uri="{FF2B5EF4-FFF2-40B4-BE49-F238E27FC236}">
                      <a16:creationId xmlns="" xmlns:a16="http://schemas.microsoft.com/office/drawing/2014/main" id="{A542D34A-A52D-4D96-815F-5C242E1AB71E}"/>
                    </a:ext>
                  </a:extLst>
                </p:cNvPr>
                <p:cNvSpPr/>
                <p:nvPr/>
              </p:nvSpPr>
              <p:spPr>
                <a:xfrm>
                  <a:off x="9759357" y="3146125"/>
                  <a:ext cx="121245" cy="130257"/>
                </a:xfrm>
                <a:custGeom>
                  <a:avLst/>
                  <a:gdLst>
                    <a:gd name="connsiteX0" fmla="*/ 60623 w 121245"/>
                    <a:gd name="connsiteY0" fmla="*/ 8660 h 130257"/>
                    <a:gd name="connsiteX1" fmla="*/ 0 w 121245"/>
                    <a:gd name="connsiteY1" fmla="*/ 103925 h 130257"/>
                    <a:gd name="connsiteX2" fmla="*/ 60623 w 121245"/>
                    <a:gd name="connsiteY2" fmla="*/ 121246 h 130257"/>
                    <a:gd name="connsiteX3" fmla="*/ 121245 w 121245"/>
                    <a:gd name="connsiteY3" fmla="*/ 34642 h 130257"/>
                    <a:gd name="connsiteX4" fmla="*/ 60623 w 121245"/>
                    <a:gd name="connsiteY4" fmla="*/ 8660 h 130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30257">
                      <a:moveTo>
                        <a:pt x="60623" y="8660"/>
                      </a:moveTo>
                      <a:cubicBezTo>
                        <a:pt x="25981" y="25981"/>
                        <a:pt x="0" y="69283"/>
                        <a:pt x="0" y="103925"/>
                      </a:cubicBezTo>
                      <a:cubicBezTo>
                        <a:pt x="0" y="129906"/>
                        <a:pt x="25981" y="138567"/>
                        <a:pt x="60623" y="121246"/>
                      </a:cubicBezTo>
                      <a:cubicBezTo>
                        <a:pt x="95264" y="103925"/>
                        <a:pt x="121245" y="69283"/>
                        <a:pt x="121245" y="34642"/>
                      </a:cubicBezTo>
                      <a:cubicBezTo>
                        <a:pt x="121245" y="0"/>
                        <a:pt x="95264" y="-8660"/>
                        <a:pt x="60623" y="8660"/>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536" name="Graphic 1">
                <a:extLst>
                  <a:ext uri="{FF2B5EF4-FFF2-40B4-BE49-F238E27FC236}">
                    <a16:creationId xmlns="" xmlns:a16="http://schemas.microsoft.com/office/drawing/2014/main" id="{61F07A28-894E-4CFE-8226-EAD7C2CF1EDA}"/>
                  </a:ext>
                </a:extLst>
              </p:cNvPr>
              <p:cNvGrpSpPr/>
              <p:nvPr/>
            </p:nvGrpSpPr>
            <p:grpSpPr>
              <a:xfrm>
                <a:off x="9464903" y="3347528"/>
                <a:ext cx="122591" cy="991519"/>
                <a:chOff x="9464903" y="3347528"/>
                <a:chExt cx="122591" cy="991519"/>
              </a:xfrm>
              <a:grpFill/>
            </p:grpSpPr>
            <p:sp>
              <p:nvSpPr>
                <p:cNvPr id="583" name="Freeform: Shape 582">
                  <a:extLst>
                    <a:ext uri="{FF2B5EF4-FFF2-40B4-BE49-F238E27FC236}">
                      <a16:creationId xmlns="" xmlns:a16="http://schemas.microsoft.com/office/drawing/2014/main" id="{684FB81E-A3A3-4A6E-98C8-08267638FC0B}"/>
                    </a:ext>
                  </a:extLst>
                </p:cNvPr>
                <p:cNvSpPr/>
                <p:nvPr/>
              </p:nvSpPr>
              <p:spPr>
                <a:xfrm>
                  <a:off x="9516865" y="3390781"/>
                  <a:ext cx="17320" cy="899858"/>
                </a:xfrm>
                <a:custGeom>
                  <a:avLst/>
                  <a:gdLst>
                    <a:gd name="connsiteX0" fmla="*/ 0 w 17320"/>
                    <a:gd name="connsiteY0" fmla="*/ 6495 h 899858"/>
                    <a:gd name="connsiteX1" fmla="*/ 0 w 17320"/>
                    <a:gd name="connsiteY1" fmla="*/ 889858 h 899858"/>
                    <a:gd name="connsiteX2" fmla="*/ 17321 w 17320"/>
                    <a:gd name="connsiteY2" fmla="*/ 889858 h 899858"/>
                    <a:gd name="connsiteX3" fmla="*/ 17321 w 17320"/>
                    <a:gd name="connsiteY3" fmla="*/ 6495 h 899858"/>
                    <a:gd name="connsiteX4" fmla="*/ 0 w 17320"/>
                    <a:gd name="connsiteY4" fmla="*/ 6495 h 89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20" h="899858">
                      <a:moveTo>
                        <a:pt x="0" y="6495"/>
                      </a:moveTo>
                      <a:cubicBezTo>
                        <a:pt x="0" y="300950"/>
                        <a:pt x="0" y="595404"/>
                        <a:pt x="0" y="889858"/>
                      </a:cubicBezTo>
                      <a:cubicBezTo>
                        <a:pt x="0" y="898518"/>
                        <a:pt x="17321" y="907179"/>
                        <a:pt x="17321" y="889858"/>
                      </a:cubicBezTo>
                      <a:cubicBezTo>
                        <a:pt x="17321" y="595404"/>
                        <a:pt x="17321" y="300950"/>
                        <a:pt x="17321" y="6495"/>
                      </a:cubicBezTo>
                      <a:cubicBezTo>
                        <a:pt x="17321" y="-2165"/>
                        <a:pt x="0" y="-2165"/>
                        <a:pt x="0" y="6495"/>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584" name="Freeform: Shape 583">
                  <a:extLst>
                    <a:ext uri="{FF2B5EF4-FFF2-40B4-BE49-F238E27FC236}">
                      <a16:creationId xmlns="" xmlns:a16="http://schemas.microsoft.com/office/drawing/2014/main" id="{85D6DD9F-194B-4251-9421-B3E7463F7102}"/>
                    </a:ext>
                  </a:extLst>
                </p:cNvPr>
                <p:cNvSpPr/>
                <p:nvPr/>
              </p:nvSpPr>
              <p:spPr>
                <a:xfrm>
                  <a:off x="9464903" y="4198504"/>
                  <a:ext cx="122591" cy="140544"/>
                </a:xfrm>
                <a:custGeom>
                  <a:avLst/>
                  <a:gdLst>
                    <a:gd name="connsiteX0" fmla="*/ 60623 w 122591"/>
                    <a:gd name="connsiteY0" fmla="*/ 30173 h 140544"/>
                    <a:gd name="connsiteX1" fmla="*/ 0 w 122591"/>
                    <a:gd name="connsiteY1" fmla="*/ 12852 h 140544"/>
                    <a:gd name="connsiteX2" fmla="*/ 60623 w 122591"/>
                    <a:gd name="connsiteY2" fmla="*/ 108117 h 140544"/>
                    <a:gd name="connsiteX3" fmla="*/ 121246 w 122591"/>
                    <a:gd name="connsiteY3" fmla="*/ 125438 h 140544"/>
                    <a:gd name="connsiteX4" fmla="*/ 60623 w 122591"/>
                    <a:gd name="connsiteY4" fmla="*/ 30173 h 140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91" h="140544">
                      <a:moveTo>
                        <a:pt x="60623" y="30173"/>
                      </a:moveTo>
                      <a:cubicBezTo>
                        <a:pt x="25981" y="4192"/>
                        <a:pt x="0" y="-13129"/>
                        <a:pt x="0" y="12852"/>
                      </a:cubicBezTo>
                      <a:cubicBezTo>
                        <a:pt x="0" y="30173"/>
                        <a:pt x="25981" y="73475"/>
                        <a:pt x="60623" y="108117"/>
                      </a:cubicBezTo>
                      <a:cubicBezTo>
                        <a:pt x="95264" y="142759"/>
                        <a:pt x="121246" y="151419"/>
                        <a:pt x="121246" y="125438"/>
                      </a:cubicBezTo>
                      <a:cubicBezTo>
                        <a:pt x="129906" y="99456"/>
                        <a:pt x="95264" y="56154"/>
                        <a:pt x="60623" y="30173"/>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585" name="Freeform: Shape 584">
                  <a:extLst>
                    <a:ext uri="{FF2B5EF4-FFF2-40B4-BE49-F238E27FC236}">
                      <a16:creationId xmlns="" xmlns:a16="http://schemas.microsoft.com/office/drawing/2014/main" id="{D424A2DC-EF5A-4496-9FA7-068B4D4BE9CE}"/>
                    </a:ext>
                  </a:extLst>
                </p:cNvPr>
                <p:cNvSpPr/>
                <p:nvPr/>
              </p:nvSpPr>
              <p:spPr>
                <a:xfrm>
                  <a:off x="9464903" y="3347528"/>
                  <a:ext cx="122591" cy="136703"/>
                </a:xfrm>
                <a:custGeom>
                  <a:avLst/>
                  <a:gdLst>
                    <a:gd name="connsiteX0" fmla="*/ 60623 w 122591"/>
                    <a:gd name="connsiteY0" fmla="*/ 32427 h 136703"/>
                    <a:gd name="connsiteX1" fmla="*/ 0 w 122591"/>
                    <a:gd name="connsiteY1" fmla="*/ 127692 h 136703"/>
                    <a:gd name="connsiteX2" fmla="*/ 60623 w 122591"/>
                    <a:gd name="connsiteY2" fmla="*/ 110371 h 136703"/>
                    <a:gd name="connsiteX3" fmla="*/ 121246 w 122591"/>
                    <a:gd name="connsiteY3" fmla="*/ 15107 h 136703"/>
                    <a:gd name="connsiteX4" fmla="*/ 60623 w 122591"/>
                    <a:gd name="connsiteY4" fmla="*/ 32427 h 136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91" h="136703">
                      <a:moveTo>
                        <a:pt x="60623" y="32427"/>
                      </a:moveTo>
                      <a:cubicBezTo>
                        <a:pt x="25981" y="67069"/>
                        <a:pt x="0" y="110371"/>
                        <a:pt x="0" y="127692"/>
                      </a:cubicBezTo>
                      <a:cubicBezTo>
                        <a:pt x="0" y="145013"/>
                        <a:pt x="25981" y="136353"/>
                        <a:pt x="60623" y="110371"/>
                      </a:cubicBezTo>
                      <a:cubicBezTo>
                        <a:pt x="95264" y="84390"/>
                        <a:pt x="121246" y="41088"/>
                        <a:pt x="121246" y="15107"/>
                      </a:cubicBezTo>
                      <a:cubicBezTo>
                        <a:pt x="129906" y="-10875"/>
                        <a:pt x="95264" y="-2214"/>
                        <a:pt x="60623" y="32427"/>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537" name="Graphic 1">
                <a:extLst>
                  <a:ext uri="{FF2B5EF4-FFF2-40B4-BE49-F238E27FC236}">
                    <a16:creationId xmlns="" xmlns:a16="http://schemas.microsoft.com/office/drawing/2014/main" id="{62B0EDA1-D277-4046-AD35-89339FBA2D67}"/>
                  </a:ext>
                </a:extLst>
              </p:cNvPr>
              <p:cNvGrpSpPr/>
              <p:nvPr/>
            </p:nvGrpSpPr>
            <p:grpSpPr>
              <a:xfrm>
                <a:off x="9179109" y="3639768"/>
                <a:ext cx="121245" cy="400038"/>
                <a:chOff x="9179109" y="3639768"/>
                <a:chExt cx="121245" cy="400038"/>
              </a:xfrm>
              <a:grpFill/>
            </p:grpSpPr>
            <p:sp>
              <p:nvSpPr>
                <p:cNvPr id="580" name="Freeform: Shape 579">
                  <a:extLst>
                    <a:ext uri="{FF2B5EF4-FFF2-40B4-BE49-F238E27FC236}">
                      <a16:creationId xmlns="" xmlns:a16="http://schemas.microsoft.com/office/drawing/2014/main" id="{58CFF595-330B-4D9D-8FFA-869C07F53186}"/>
                    </a:ext>
                  </a:extLst>
                </p:cNvPr>
                <p:cNvSpPr/>
                <p:nvPr/>
              </p:nvSpPr>
              <p:spPr>
                <a:xfrm>
                  <a:off x="9231071" y="3702556"/>
                  <a:ext cx="17321" cy="276308"/>
                </a:xfrm>
                <a:custGeom>
                  <a:avLst/>
                  <a:gdLst>
                    <a:gd name="connsiteX0" fmla="*/ 0 w 17321"/>
                    <a:gd name="connsiteY0" fmla="*/ 6495 h 276308"/>
                    <a:gd name="connsiteX1" fmla="*/ 0 w 17321"/>
                    <a:gd name="connsiteY1" fmla="*/ 266308 h 276308"/>
                    <a:gd name="connsiteX2" fmla="*/ 17321 w 17321"/>
                    <a:gd name="connsiteY2" fmla="*/ 266308 h 276308"/>
                    <a:gd name="connsiteX3" fmla="*/ 17321 w 17321"/>
                    <a:gd name="connsiteY3" fmla="*/ 6495 h 276308"/>
                    <a:gd name="connsiteX4" fmla="*/ 0 w 17321"/>
                    <a:gd name="connsiteY4" fmla="*/ 6495 h 276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21" h="276308">
                      <a:moveTo>
                        <a:pt x="0" y="6495"/>
                      </a:moveTo>
                      <a:cubicBezTo>
                        <a:pt x="0" y="93100"/>
                        <a:pt x="0" y="179704"/>
                        <a:pt x="0" y="266308"/>
                      </a:cubicBezTo>
                      <a:cubicBezTo>
                        <a:pt x="0" y="274968"/>
                        <a:pt x="17321" y="283629"/>
                        <a:pt x="17321" y="266308"/>
                      </a:cubicBezTo>
                      <a:cubicBezTo>
                        <a:pt x="17321" y="179704"/>
                        <a:pt x="17321" y="93100"/>
                        <a:pt x="17321" y="6495"/>
                      </a:cubicBezTo>
                      <a:cubicBezTo>
                        <a:pt x="17321" y="-2165"/>
                        <a:pt x="0" y="-2165"/>
                        <a:pt x="0" y="6495"/>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581" name="Freeform: Shape 580">
                  <a:extLst>
                    <a:ext uri="{FF2B5EF4-FFF2-40B4-BE49-F238E27FC236}">
                      <a16:creationId xmlns="" xmlns:a16="http://schemas.microsoft.com/office/drawing/2014/main" id="{FFD27C88-0926-488E-8128-F0AF1601535D}"/>
                    </a:ext>
                  </a:extLst>
                </p:cNvPr>
                <p:cNvSpPr/>
                <p:nvPr/>
              </p:nvSpPr>
              <p:spPr>
                <a:xfrm>
                  <a:off x="9179109" y="3898235"/>
                  <a:ext cx="121245" cy="141572"/>
                </a:xfrm>
                <a:custGeom>
                  <a:avLst/>
                  <a:gdLst>
                    <a:gd name="connsiteX0" fmla="*/ 0 w 121245"/>
                    <a:gd name="connsiteY0" fmla="*/ 1346 h 141572"/>
                    <a:gd name="connsiteX1" fmla="*/ 60623 w 121245"/>
                    <a:gd name="connsiteY1" fmla="*/ 79290 h 141572"/>
                    <a:gd name="connsiteX2" fmla="*/ 121246 w 121245"/>
                    <a:gd name="connsiteY2" fmla="*/ 139913 h 141572"/>
                    <a:gd name="connsiteX3" fmla="*/ 60623 w 121245"/>
                    <a:gd name="connsiteY3" fmla="*/ 61969 h 141572"/>
                    <a:gd name="connsiteX4" fmla="*/ 0 w 121245"/>
                    <a:gd name="connsiteY4" fmla="*/ 1346 h 141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41572">
                      <a:moveTo>
                        <a:pt x="0" y="1346"/>
                      </a:moveTo>
                      <a:cubicBezTo>
                        <a:pt x="0" y="1346"/>
                        <a:pt x="25982" y="44648"/>
                        <a:pt x="60623" y="79290"/>
                      </a:cubicBezTo>
                      <a:cubicBezTo>
                        <a:pt x="95264" y="122592"/>
                        <a:pt x="121246" y="148573"/>
                        <a:pt x="121246" y="139913"/>
                      </a:cubicBezTo>
                      <a:cubicBezTo>
                        <a:pt x="121246" y="131252"/>
                        <a:pt x="95264" y="96611"/>
                        <a:pt x="60623" y="61969"/>
                      </a:cubicBezTo>
                      <a:cubicBezTo>
                        <a:pt x="25982" y="27327"/>
                        <a:pt x="0" y="-7314"/>
                        <a:pt x="0" y="1346"/>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582" name="Freeform: Shape 581">
                  <a:extLst>
                    <a:ext uri="{FF2B5EF4-FFF2-40B4-BE49-F238E27FC236}">
                      <a16:creationId xmlns="" xmlns:a16="http://schemas.microsoft.com/office/drawing/2014/main" id="{86FD10D8-1C68-4DEB-8391-8C4AC9D4256A}"/>
                    </a:ext>
                  </a:extLst>
                </p:cNvPr>
                <p:cNvSpPr/>
                <p:nvPr/>
              </p:nvSpPr>
              <p:spPr>
                <a:xfrm>
                  <a:off x="9179109" y="3639768"/>
                  <a:ext cx="121245" cy="138566"/>
                </a:xfrm>
                <a:custGeom>
                  <a:avLst/>
                  <a:gdLst>
                    <a:gd name="connsiteX0" fmla="*/ 60623 w 121245"/>
                    <a:gd name="connsiteY0" fmla="*/ 60623 h 138566"/>
                    <a:gd name="connsiteX1" fmla="*/ 0 w 121245"/>
                    <a:gd name="connsiteY1" fmla="*/ 138567 h 138566"/>
                    <a:gd name="connsiteX2" fmla="*/ 60623 w 121245"/>
                    <a:gd name="connsiteY2" fmla="*/ 77944 h 138566"/>
                    <a:gd name="connsiteX3" fmla="*/ 121246 w 121245"/>
                    <a:gd name="connsiteY3" fmla="*/ 0 h 138566"/>
                    <a:gd name="connsiteX4" fmla="*/ 60623 w 121245"/>
                    <a:gd name="connsiteY4" fmla="*/ 60623 h 138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38566">
                      <a:moveTo>
                        <a:pt x="60623" y="60623"/>
                      </a:moveTo>
                      <a:cubicBezTo>
                        <a:pt x="25982" y="103925"/>
                        <a:pt x="0" y="138567"/>
                        <a:pt x="0" y="138567"/>
                      </a:cubicBezTo>
                      <a:cubicBezTo>
                        <a:pt x="0" y="138567"/>
                        <a:pt x="25982" y="112586"/>
                        <a:pt x="60623" y="77944"/>
                      </a:cubicBezTo>
                      <a:cubicBezTo>
                        <a:pt x="95264" y="43302"/>
                        <a:pt x="121246" y="8660"/>
                        <a:pt x="121246" y="0"/>
                      </a:cubicBezTo>
                      <a:cubicBezTo>
                        <a:pt x="121246" y="0"/>
                        <a:pt x="95264" y="25981"/>
                        <a:pt x="60623" y="60623"/>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538" name="Graphic 1">
                <a:extLst>
                  <a:ext uri="{FF2B5EF4-FFF2-40B4-BE49-F238E27FC236}">
                    <a16:creationId xmlns="" xmlns:a16="http://schemas.microsoft.com/office/drawing/2014/main" id="{7924801C-DAEC-4F00-94F0-2702B0238ED9}"/>
                  </a:ext>
                </a:extLst>
              </p:cNvPr>
              <p:cNvGrpSpPr/>
              <p:nvPr/>
            </p:nvGrpSpPr>
            <p:grpSpPr>
              <a:xfrm>
                <a:off x="8884655" y="3573720"/>
                <a:ext cx="121245" cy="539136"/>
                <a:chOff x="8884655" y="3573720"/>
                <a:chExt cx="121245" cy="539136"/>
              </a:xfrm>
              <a:grpFill/>
            </p:grpSpPr>
            <p:sp>
              <p:nvSpPr>
                <p:cNvPr id="577" name="Freeform: Shape 576">
                  <a:extLst>
                    <a:ext uri="{FF2B5EF4-FFF2-40B4-BE49-F238E27FC236}">
                      <a16:creationId xmlns="" xmlns:a16="http://schemas.microsoft.com/office/drawing/2014/main" id="{05D154D4-1DF7-4AA4-A205-9E3AA20DB9E0}"/>
                    </a:ext>
                  </a:extLst>
                </p:cNvPr>
                <p:cNvSpPr/>
                <p:nvPr/>
              </p:nvSpPr>
              <p:spPr>
                <a:xfrm>
                  <a:off x="8936618" y="3629768"/>
                  <a:ext cx="19087" cy="427040"/>
                </a:xfrm>
                <a:custGeom>
                  <a:avLst/>
                  <a:gdLst>
                    <a:gd name="connsiteX0" fmla="*/ 0 w 19087"/>
                    <a:gd name="connsiteY0" fmla="*/ 10000 h 427040"/>
                    <a:gd name="connsiteX1" fmla="*/ 0 w 19087"/>
                    <a:gd name="connsiteY1" fmla="*/ 417040 h 427040"/>
                    <a:gd name="connsiteX2" fmla="*/ 17321 w 19087"/>
                    <a:gd name="connsiteY2" fmla="*/ 417040 h 427040"/>
                    <a:gd name="connsiteX3" fmla="*/ 17321 w 19087"/>
                    <a:gd name="connsiteY3" fmla="*/ 10000 h 427040"/>
                    <a:gd name="connsiteX4" fmla="*/ 0 w 19087"/>
                    <a:gd name="connsiteY4" fmla="*/ 10000 h 427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87" h="427040">
                      <a:moveTo>
                        <a:pt x="0" y="10000"/>
                      </a:moveTo>
                      <a:cubicBezTo>
                        <a:pt x="0" y="148567"/>
                        <a:pt x="0" y="287134"/>
                        <a:pt x="0" y="417040"/>
                      </a:cubicBezTo>
                      <a:cubicBezTo>
                        <a:pt x="0" y="425700"/>
                        <a:pt x="17321" y="434361"/>
                        <a:pt x="17321" y="417040"/>
                      </a:cubicBezTo>
                      <a:cubicBezTo>
                        <a:pt x="17321" y="278473"/>
                        <a:pt x="17321" y="139906"/>
                        <a:pt x="17321" y="10000"/>
                      </a:cubicBezTo>
                      <a:cubicBezTo>
                        <a:pt x="25981" y="1340"/>
                        <a:pt x="0" y="-7321"/>
                        <a:pt x="0" y="10000"/>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578" name="Freeform: Shape 577">
                  <a:extLst>
                    <a:ext uri="{FF2B5EF4-FFF2-40B4-BE49-F238E27FC236}">
                      <a16:creationId xmlns="" xmlns:a16="http://schemas.microsoft.com/office/drawing/2014/main" id="{EBC3D1FF-F7A9-4018-A43F-B066796C9E60}"/>
                    </a:ext>
                  </a:extLst>
                </p:cNvPr>
                <p:cNvSpPr/>
                <p:nvPr/>
              </p:nvSpPr>
              <p:spPr>
                <a:xfrm>
                  <a:off x="8884655" y="3573720"/>
                  <a:ext cx="121245" cy="145670"/>
                </a:xfrm>
                <a:custGeom>
                  <a:avLst/>
                  <a:gdLst>
                    <a:gd name="connsiteX0" fmla="*/ 0 w 121245"/>
                    <a:gd name="connsiteY0" fmla="*/ 5425 h 145670"/>
                    <a:gd name="connsiteX1" fmla="*/ 60623 w 121245"/>
                    <a:gd name="connsiteY1" fmla="*/ 92030 h 145670"/>
                    <a:gd name="connsiteX2" fmla="*/ 121246 w 121245"/>
                    <a:gd name="connsiteY2" fmla="*/ 143992 h 145670"/>
                    <a:gd name="connsiteX3" fmla="*/ 60623 w 121245"/>
                    <a:gd name="connsiteY3" fmla="*/ 57388 h 145670"/>
                    <a:gd name="connsiteX4" fmla="*/ 0 w 121245"/>
                    <a:gd name="connsiteY4" fmla="*/ 5425 h 145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45670">
                      <a:moveTo>
                        <a:pt x="0" y="5425"/>
                      </a:moveTo>
                      <a:cubicBezTo>
                        <a:pt x="0" y="22746"/>
                        <a:pt x="25982" y="57388"/>
                        <a:pt x="60623" y="92030"/>
                      </a:cubicBezTo>
                      <a:cubicBezTo>
                        <a:pt x="95265" y="126671"/>
                        <a:pt x="121246" y="152652"/>
                        <a:pt x="121246" y="143992"/>
                      </a:cubicBezTo>
                      <a:cubicBezTo>
                        <a:pt x="121246" y="135332"/>
                        <a:pt x="95265" y="100690"/>
                        <a:pt x="60623" y="57388"/>
                      </a:cubicBezTo>
                      <a:cubicBezTo>
                        <a:pt x="34642" y="14086"/>
                        <a:pt x="0" y="-11895"/>
                        <a:pt x="0" y="5425"/>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579" name="Freeform: Shape 578">
                  <a:extLst>
                    <a:ext uri="{FF2B5EF4-FFF2-40B4-BE49-F238E27FC236}">
                      <a16:creationId xmlns="" xmlns:a16="http://schemas.microsoft.com/office/drawing/2014/main" id="{D77B09D5-9A1C-4851-8456-65BB8E1FFDBF}"/>
                    </a:ext>
                  </a:extLst>
                </p:cNvPr>
                <p:cNvSpPr/>
                <p:nvPr/>
              </p:nvSpPr>
              <p:spPr>
                <a:xfrm>
                  <a:off x="8884655" y="3967186"/>
                  <a:ext cx="121245" cy="145670"/>
                </a:xfrm>
                <a:custGeom>
                  <a:avLst/>
                  <a:gdLst>
                    <a:gd name="connsiteX0" fmla="*/ 0 w 121245"/>
                    <a:gd name="connsiteY0" fmla="*/ 140245 h 145670"/>
                    <a:gd name="connsiteX1" fmla="*/ 60623 w 121245"/>
                    <a:gd name="connsiteY1" fmla="*/ 88283 h 145670"/>
                    <a:gd name="connsiteX2" fmla="*/ 121246 w 121245"/>
                    <a:gd name="connsiteY2" fmla="*/ 1679 h 145670"/>
                    <a:gd name="connsiteX3" fmla="*/ 60623 w 121245"/>
                    <a:gd name="connsiteY3" fmla="*/ 53641 h 145670"/>
                    <a:gd name="connsiteX4" fmla="*/ 0 w 121245"/>
                    <a:gd name="connsiteY4" fmla="*/ 140245 h 145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45670">
                      <a:moveTo>
                        <a:pt x="0" y="140245"/>
                      </a:moveTo>
                      <a:cubicBezTo>
                        <a:pt x="0" y="157566"/>
                        <a:pt x="25982" y="131585"/>
                        <a:pt x="60623" y="88283"/>
                      </a:cubicBezTo>
                      <a:cubicBezTo>
                        <a:pt x="95265" y="44981"/>
                        <a:pt x="121246" y="10339"/>
                        <a:pt x="121246" y="1679"/>
                      </a:cubicBezTo>
                      <a:cubicBezTo>
                        <a:pt x="121246" y="-6982"/>
                        <a:pt x="95265" y="18999"/>
                        <a:pt x="60623" y="53641"/>
                      </a:cubicBezTo>
                      <a:cubicBezTo>
                        <a:pt x="34642" y="88283"/>
                        <a:pt x="0" y="131585"/>
                        <a:pt x="0" y="140245"/>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539" name="Graphic 1">
                <a:extLst>
                  <a:ext uri="{FF2B5EF4-FFF2-40B4-BE49-F238E27FC236}">
                    <a16:creationId xmlns="" xmlns:a16="http://schemas.microsoft.com/office/drawing/2014/main" id="{FAB7023D-737C-4F59-B8F1-AF32FE0EE7B2}"/>
                  </a:ext>
                </a:extLst>
              </p:cNvPr>
              <p:cNvGrpSpPr/>
              <p:nvPr/>
            </p:nvGrpSpPr>
            <p:grpSpPr>
              <a:xfrm>
                <a:off x="8598861" y="3292153"/>
                <a:ext cx="121245" cy="1102271"/>
                <a:chOff x="8598861" y="3292153"/>
                <a:chExt cx="121245" cy="1102271"/>
              </a:xfrm>
              <a:grpFill/>
            </p:grpSpPr>
            <p:sp>
              <p:nvSpPr>
                <p:cNvPr id="574" name="Freeform: Shape 573">
                  <a:extLst>
                    <a:ext uri="{FF2B5EF4-FFF2-40B4-BE49-F238E27FC236}">
                      <a16:creationId xmlns="" xmlns:a16="http://schemas.microsoft.com/office/drawing/2014/main" id="{FAC297B6-B082-41C1-A549-430881FE1E41}"/>
                    </a:ext>
                  </a:extLst>
                </p:cNvPr>
                <p:cNvSpPr/>
                <p:nvPr/>
              </p:nvSpPr>
              <p:spPr>
                <a:xfrm>
                  <a:off x="8650823" y="3338819"/>
                  <a:ext cx="17320" cy="1012443"/>
                </a:xfrm>
                <a:custGeom>
                  <a:avLst/>
                  <a:gdLst>
                    <a:gd name="connsiteX0" fmla="*/ 0 w 17320"/>
                    <a:gd name="connsiteY0" fmla="*/ 6495 h 1012443"/>
                    <a:gd name="connsiteX1" fmla="*/ 0 w 17320"/>
                    <a:gd name="connsiteY1" fmla="*/ 1002444 h 1012443"/>
                    <a:gd name="connsiteX2" fmla="*/ 17321 w 17320"/>
                    <a:gd name="connsiteY2" fmla="*/ 1002444 h 1012443"/>
                    <a:gd name="connsiteX3" fmla="*/ 17321 w 17320"/>
                    <a:gd name="connsiteY3" fmla="*/ 6495 h 1012443"/>
                    <a:gd name="connsiteX4" fmla="*/ 0 w 17320"/>
                    <a:gd name="connsiteY4" fmla="*/ 6495 h 1012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20" h="1012443">
                      <a:moveTo>
                        <a:pt x="0" y="6495"/>
                      </a:moveTo>
                      <a:cubicBezTo>
                        <a:pt x="0" y="335591"/>
                        <a:pt x="0" y="673348"/>
                        <a:pt x="0" y="1002444"/>
                      </a:cubicBezTo>
                      <a:cubicBezTo>
                        <a:pt x="0" y="1011104"/>
                        <a:pt x="17321" y="1019764"/>
                        <a:pt x="17321" y="1002444"/>
                      </a:cubicBezTo>
                      <a:cubicBezTo>
                        <a:pt x="17321" y="673348"/>
                        <a:pt x="17321" y="335591"/>
                        <a:pt x="17321" y="6495"/>
                      </a:cubicBezTo>
                      <a:cubicBezTo>
                        <a:pt x="17321" y="-2165"/>
                        <a:pt x="0" y="-2165"/>
                        <a:pt x="0" y="6495"/>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575" name="Freeform: Shape 574">
                  <a:extLst>
                    <a:ext uri="{FF2B5EF4-FFF2-40B4-BE49-F238E27FC236}">
                      <a16:creationId xmlns="" xmlns:a16="http://schemas.microsoft.com/office/drawing/2014/main" id="{4DE9FF87-DEEB-4DB8-94EF-B8909749D309}"/>
                    </a:ext>
                  </a:extLst>
                </p:cNvPr>
                <p:cNvSpPr/>
                <p:nvPr/>
              </p:nvSpPr>
              <p:spPr>
                <a:xfrm>
                  <a:off x="8598861" y="3292153"/>
                  <a:ext cx="121245" cy="138132"/>
                </a:xfrm>
                <a:custGeom>
                  <a:avLst/>
                  <a:gdLst>
                    <a:gd name="connsiteX0" fmla="*/ 0 w 121245"/>
                    <a:gd name="connsiteY0" fmla="*/ 18520 h 138132"/>
                    <a:gd name="connsiteX1" fmla="*/ 60623 w 121245"/>
                    <a:gd name="connsiteY1" fmla="*/ 113784 h 138132"/>
                    <a:gd name="connsiteX2" fmla="*/ 121246 w 121245"/>
                    <a:gd name="connsiteY2" fmla="*/ 122445 h 138132"/>
                    <a:gd name="connsiteX3" fmla="*/ 60623 w 121245"/>
                    <a:gd name="connsiteY3" fmla="*/ 27180 h 138132"/>
                    <a:gd name="connsiteX4" fmla="*/ 0 w 121245"/>
                    <a:gd name="connsiteY4" fmla="*/ 18520 h 1381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38132">
                      <a:moveTo>
                        <a:pt x="0" y="18520"/>
                      </a:moveTo>
                      <a:cubicBezTo>
                        <a:pt x="0" y="44501"/>
                        <a:pt x="25981" y="87803"/>
                        <a:pt x="60623" y="113784"/>
                      </a:cubicBezTo>
                      <a:cubicBezTo>
                        <a:pt x="95264" y="139766"/>
                        <a:pt x="121246" y="148426"/>
                        <a:pt x="121246" y="122445"/>
                      </a:cubicBezTo>
                      <a:cubicBezTo>
                        <a:pt x="121246" y="105124"/>
                        <a:pt x="95264" y="53161"/>
                        <a:pt x="60623" y="27180"/>
                      </a:cubicBezTo>
                      <a:cubicBezTo>
                        <a:pt x="25981" y="-7461"/>
                        <a:pt x="0" y="-7461"/>
                        <a:pt x="0" y="18520"/>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576" name="Freeform: Shape 575">
                  <a:extLst>
                    <a:ext uri="{FF2B5EF4-FFF2-40B4-BE49-F238E27FC236}">
                      <a16:creationId xmlns="" xmlns:a16="http://schemas.microsoft.com/office/drawing/2014/main" id="{4723623E-38BE-43DC-95B5-8323C0A4A2EF}"/>
                    </a:ext>
                  </a:extLst>
                </p:cNvPr>
                <p:cNvSpPr/>
                <p:nvPr/>
              </p:nvSpPr>
              <p:spPr>
                <a:xfrm>
                  <a:off x="8598861" y="4256292"/>
                  <a:ext cx="121245" cy="138132"/>
                </a:xfrm>
                <a:custGeom>
                  <a:avLst/>
                  <a:gdLst>
                    <a:gd name="connsiteX0" fmla="*/ 60623 w 121245"/>
                    <a:gd name="connsiteY0" fmla="*/ 24348 h 138132"/>
                    <a:gd name="connsiteX1" fmla="*/ 0 w 121245"/>
                    <a:gd name="connsiteY1" fmla="*/ 119612 h 138132"/>
                    <a:gd name="connsiteX2" fmla="*/ 60623 w 121245"/>
                    <a:gd name="connsiteY2" fmla="*/ 110952 h 138132"/>
                    <a:gd name="connsiteX3" fmla="*/ 121246 w 121245"/>
                    <a:gd name="connsiteY3" fmla="*/ 15687 h 138132"/>
                    <a:gd name="connsiteX4" fmla="*/ 60623 w 121245"/>
                    <a:gd name="connsiteY4" fmla="*/ 24348 h 1381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38132">
                      <a:moveTo>
                        <a:pt x="60623" y="24348"/>
                      </a:moveTo>
                      <a:cubicBezTo>
                        <a:pt x="25981" y="50329"/>
                        <a:pt x="0" y="93631"/>
                        <a:pt x="0" y="119612"/>
                      </a:cubicBezTo>
                      <a:cubicBezTo>
                        <a:pt x="0" y="145594"/>
                        <a:pt x="25981" y="145594"/>
                        <a:pt x="60623" y="110952"/>
                      </a:cubicBezTo>
                      <a:cubicBezTo>
                        <a:pt x="95264" y="76310"/>
                        <a:pt x="121246" y="33008"/>
                        <a:pt x="121246" y="15687"/>
                      </a:cubicBezTo>
                      <a:cubicBezTo>
                        <a:pt x="121246" y="-10294"/>
                        <a:pt x="95264" y="-1633"/>
                        <a:pt x="60623" y="24348"/>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540" name="Graphic 1">
                <a:extLst>
                  <a:ext uri="{FF2B5EF4-FFF2-40B4-BE49-F238E27FC236}">
                    <a16:creationId xmlns="" xmlns:a16="http://schemas.microsoft.com/office/drawing/2014/main" id="{B1A90033-F2CC-4272-9588-F5A444061416}"/>
                  </a:ext>
                </a:extLst>
              </p:cNvPr>
              <p:cNvGrpSpPr/>
              <p:nvPr/>
            </p:nvGrpSpPr>
            <p:grpSpPr>
              <a:xfrm>
                <a:off x="8313067" y="3113348"/>
                <a:ext cx="121245" cy="1451219"/>
                <a:chOff x="8313067" y="3113348"/>
                <a:chExt cx="121245" cy="1451219"/>
              </a:xfrm>
              <a:grpFill/>
            </p:grpSpPr>
            <p:sp>
              <p:nvSpPr>
                <p:cNvPr id="571" name="Freeform: Shape 570">
                  <a:extLst>
                    <a:ext uri="{FF2B5EF4-FFF2-40B4-BE49-F238E27FC236}">
                      <a16:creationId xmlns="" xmlns:a16="http://schemas.microsoft.com/office/drawing/2014/main" id="{545B1135-915C-44C8-AD20-3BE9BD1073A4}"/>
                    </a:ext>
                  </a:extLst>
                </p:cNvPr>
                <p:cNvSpPr/>
                <p:nvPr/>
              </p:nvSpPr>
              <p:spPr>
                <a:xfrm>
                  <a:off x="8365029" y="3150455"/>
                  <a:ext cx="17321" cy="1391337"/>
                </a:xfrm>
                <a:custGeom>
                  <a:avLst/>
                  <a:gdLst>
                    <a:gd name="connsiteX0" fmla="*/ 0 w 17321"/>
                    <a:gd name="connsiteY0" fmla="*/ 12991 h 1391337"/>
                    <a:gd name="connsiteX1" fmla="*/ 0 w 17321"/>
                    <a:gd name="connsiteY1" fmla="*/ 1381337 h 1391337"/>
                    <a:gd name="connsiteX2" fmla="*/ 17321 w 17321"/>
                    <a:gd name="connsiteY2" fmla="*/ 1381337 h 1391337"/>
                    <a:gd name="connsiteX3" fmla="*/ 17321 w 17321"/>
                    <a:gd name="connsiteY3" fmla="*/ 12991 h 1391337"/>
                    <a:gd name="connsiteX4" fmla="*/ 0 w 17321"/>
                    <a:gd name="connsiteY4" fmla="*/ 12991 h 13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21" h="1391337">
                      <a:moveTo>
                        <a:pt x="0" y="12991"/>
                      </a:moveTo>
                      <a:cubicBezTo>
                        <a:pt x="0" y="471993"/>
                        <a:pt x="0" y="930995"/>
                        <a:pt x="0" y="1381337"/>
                      </a:cubicBezTo>
                      <a:cubicBezTo>
                        <a:pt x="0" y="1389997"/>
                        <a:pt x="17321" y="1398658"/>
                        <a:pt x="17321" y="1381337"/>
                      </a:cubicBezTo>
                      <a:cubicBezTo>
                        <a:pt x="17321" y="922335"/>
                        <a:pt x="17321" y="463332"/>
                        <a:pt x="17321" y="12991"/>
                      </a:cubicBezTo>
                      <a:cubicBezTo>
                        <a:pt x="17321" y="-4330"/>
                        <a:pt x="0" y="-4330"/>
                        <a:pt x="0" y="12991"/>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572" name="Freeform: Shape 571">
                  <a:extLst>
                    <a:ext uri="{FF2B5EF4-FFF2-40B4-BE49-F238E27FC236}">
                      <a16:creationId xmlns="" xmlns:a16="http://schemas.microsoft.com/office/drawing/2014/main" id="{DD7A35B7-8D7F-4E87-B522-5EB7506C39D9}"/>
                    </a:ext>
                  </a:extLst>
                </p:cNvPr>
                <p:cNvSpPr/>
                <p:nvPr/>
              </p:nvSpPr>
              <p:spPr>
                <a:xfrm>
                  <a:off x="8313067" y="3113348"/>
                  <a:ext cx="121245" cy="122504"/>
                </a:xfrm>
                <a:custGeom>
                  <a:avLst/>
                  <a:gdLst>
                    <a:gd name="connsiteX0" fmla="*/ 60623 w 121245"/>
                    <a:gd name="connsiteY0" fmla="*/ 6795 h 122504"/>
                    <a:gd name="connsiteX1" fmla="*/ 0 w 121245"/>
                    <a:gd name="connsiteY1" fmla="*/ 41437 h 122504"/>
                    <a:gd name="connsiteX2" fmla="*/ 60623 w 121245"/>
                    <a:gd name="connsiteY2" fmla="*/ 119381 h 122504"/>
                    <a:gd name="connsiteX3" fmla="*/ 121246 w 121245"/>
                    <a:gd name="connsiteY3" fmla="*/ 84739 h 122504"/>
                    <a:gd name="connsiteX4" fmla="*/ 60623 w 121245"/>
                    <a:gd name="connsiteY4" fmla="*/ 6795 h 122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22504">
                      <a:moveTo>
                        <a:pt x="60623" y="6795"/>
                      </a:moveTo>
                      <a:cubicBezTo>
                        <a:pt x="25982" y="-10526"/>
                        <a:pt x="0" y="6795"/>
                        <a:pt x="0" y="41437"/>
                      </a:cubicBezTo>
                      <a:cubicBezTo>
                        <a:pt x="0" y="76078"/>
                        <a:pt x="25982" y="110720"/>
                        <a:pt x="60623" y="119381"/>
                      </a:cubicBezTo>
                      <a:cubicBezTo>
                        <a:pt x="95264" y="128041"/>
                        <a:pt x="121246" y="119381"/>
                        <a:pt x="121246" y="84739"/>
                      </a:cubicBezTo>
                      <a:cubicBezTo>
                        <a:pt x="121246" y="58758"/>
                        <a:pt x="95264" y="24116"/>
                        <a:pt x="60623" y="6795"/>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573" name="Freeform: Shape 572">
                  <a:extLst>
                    <a:ext uri="{FF2B5EF4-FFF2-40B4-BE49-F238E27FC236}">
                      <a16:creationId xmlns="" xmlns:a16="http://schemas.microsoft.com/office/drawing/2014/main" id="{30E82311-C9B7-43FC-A5B1-6EF5FC683AA0}"/>
                    </a:ext>
                  </a:extLst>
                </p:cNvPr>
                <p:cNvSpPr/>
                <p:nvPr/>
              </p:nvSpPr>
              <p:spPr>
                <a:xfrm>
                  <a:off x="8313067" y="4441940"/>
                  <a:ext cx="121245" cy="122628"/>
                </a:xfrm>
                <a:custGeom>
                  <a:avLst/>
                  <a:gdLst>
                    <a:gd name="connsiteX0" fmla="*/ 60623 w 121245"/>
                    <a:gd name="connsiteY0" fmla="*/ 3248 h 122628"/>
                    <a:gd name="connsiteX1" fmla="*/ 0 w 121245"/>
                    <a:gd name="connsiteY1" fmla="*/ 81191 h 122628"/>
                    <a:gd name="connsiteX2" fmla="*/ 60623 w 121245"/>
                    <a:gd name="connsiteY2" fmla="*/ 115833 h 122628"/>
                    <a:gd name="connsiteX3" fmla="*/ 121246 w 121245"/>
                    <a:gd name="connsiteY3" fmla="*/ 29229 h 122628"/>
                    <a:gd name="connsiteX4" fmla="*/ 60623 w 121245"/>
                    <a:gd name="connsiteY4" fmla="*/ 3248 h 122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22628">
                      <a:moveTo>
                        <a:pt x="60623" y="3248"/>
                      </a:moveTo>
                      <a:cubicBezTo>
                        <a:pt x="25982" y="11908"/>
                        <a:pt x="0" y="46550"/>
                        <a:pt x="0" y="81191"/>
                      </a:cubicBezTo>
                      <a:cubicBezTo>
                        <a:pt x="0" y="115833"/>
                        <a:pt x="25982" y="133154"/>
                        <a:pt x="60623" y="115833"/>
                      </a:cubicBezTo>
                      <a:cubicBezTo>
                        <a:pt x="95264" y="98512"/>
                        <a:pt x="121246" y="63871"/>
                        <a:pt x="121246" y="29229"/>
                      </a:cubicBezTo>
                      <a:cubicBezTo>
                        <a:pt x="121246" y="3248"/>
                        <a:pt x="95264" y="-5413"/>
                        <a:pt x="60623" y="3248"/>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541" name="Graphic 1">
                <a:extLst>
                  <a:ext uri="{FF2B5EF4-FFF2-40B4-BE49-F238E27FC236}">
                    <a16:creationId xmlns="" xmlns:a16="http://schemas.microsoft.com/office/drawing/2014/main" id="{72E70AEE-4ECD-4916-929F-1A9BCB8DA085}"/>
                  </a:ext>
                </a:extLst>
              </p:cNvPr>
              <p:cNvGrpSpPr/>
              <p:nvPr/>
            </p:nvGrpSpPr>
            <p:grpSpPr>
              <a:xfrm>
                <a:off x="8018613" y="3075495"/>
                <a:ext cx="122591" cy="1535586"/>
                <a:chOff x="8018613" y="3075495"/>
                <a:chExt cx="122591" cy="1535586"/>
              </a:xfrm>
              <a:grpFill/>
            </p:grpSpPr>
            <p:sp>
              <p:nvSpPr>
                <p:cNvPr id="568" name="Freeform: Shape 567">
                  <a:extLst>
                    <a:ext uri="{FF2B5EF4-FFF2-40B4-BE49-F238E27FC236}">
                      <a16:creationId xmlns="" xmlns:a16="http://schemas.microsoft.com/office/drawing/2014/main" id="{A8A224BE-55CD-459D-A3A0-ED2C3E14D7DF}"/>
                    </a:ext>
                  </a:extLst>
                </p:cNvPr>
                <p:cNvSpPr/>
                <p:nvPr/>
              </p:nvSpPr>
              <p:spPr>
                <a:xfrm>
                  <a:off x="8070576" y="3110143"/>
                  <a:ext cx="17320" cy="1474950"/>
                </a:xfrm>
                <a:custGeom>
                  <a:avLst/>
                  <a:gdLst>
                    <a:gd name="connsiteX0" fmla="*/ 0 w 17320"/>
                    <a:gd name="connsiteY0" fmla="*/ 10000 h 1474950"/>
                    <a:gd name="connsiteX1" fmla="*/ 0 w 17320"/>
                    <a:gd name="connsiteY1" fmla="*/ 1464951 h 1474950"/>
                    <a:gd name="connsiteX2" fmla="*/ 17321 w 17320"/>
                    <a:gd name="connsiteY2" fmla="*/ 1464951 h 1474950"/>
                    <a:gd name="connsiteX3" fmla="*/ 17321 w 17320"/>
                    <a:gd name="connsiteY3" fmla="*/ 10000 h 1474950"/>
                    <a:gd name="connsiteX4" fmla="*/ 0 w 17320"/>
                    <a:gd name="connsiteY4" fmla="*/ 10000 h 147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20" h="1474950">
                      <a:moveTo>
                        <a:pt x="0" y="10000"/>
                      </a:moveTo>
                      <a:cubicBezTo>
                        <a:pt x="0" y="494984"/>
                        <a:pt x="0" y="979967"/>
                        <a:pt x="0" y="1464951"/>
                      </a:cubicBezTo>
                      <a:cubicBezTo>
                        <a:pt x="0" y="1473611"/>
                        <a:pt x="17321" y="1482271"/>
                        <a:pt x="17321" y="1464951"/>
                      </a:cubicBezTo>
                      <a:cubicBezTo>
                        <a:pt x="17321" y="979967"/>
                        <a:pt x="17321" y="494984"/>
                        <a:pt x="17321" y="10000"/>
                      </a:cubicBezTo>
                      <a:cubicBezTo>
                        <a:pt x="17321" y="1340"/>
                        <a:pt x="0" y="-7321"/>
                        <a:pt x="0" y="10000"/>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569" name="Freeform: Shape 568">
                  <a:extLst>
                    <a:ext uri="{FF2B5EF4-FFF2-40B4-BE49-F238E27FC236}">
                      <a16:creationId xmlns="" xmlns:a16="http://schemas.microsoft.com/office/drawing/2014/main" id="{348CC46C-260B-40A8-8D9A-23D585BAC126}"/>
                    </a:ext>
                  </a:extLst>
                </p:cNvPr>
                <p:cNvSpPr/>
                <p:nvPr/>
              </p:nvSpPr>
              <p:spPr>
                <a:xfrm>
                  <a:off x="8018613" y="3075495"/>
                  <a:ext cx="122591" cy="131252"/>
                </a:xfrm>
                <a:custGeom>
                  <a:avLst/>
                  <a:gdLst>
                    <a:gd name="connsiteX0" fmla="*/ 60623 w 122591"/>
                    <a:gd name="connsiteY0" fmla="*/ 1346 h 131252"/>
                    <a:gd name="connsiteX1" fmla="*/ 0 w 122591"/>
                    <a:gd name="connsiteY1" fmla="*/ 79290 h 131252"/>
                    <a:gd name="connsiteX2" fmla="*/ 60623 w 122591"/>
                    <a:gd name="connsiteY2" fmla="*/ 131252 h 131252"/>
                    <a:gd name="connsiteX3" fmla="*/ 121246 w 122591"/>
                    <a:gd name="connsiteY3" fmla="*/ 61969 h 131252"/>
                    <a:gd name="connsiteX4" fmla="*/ 60623 w 122591"/>
                    <a:gd name="connsiteY4" fmla="*/ 1346 h 131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91" h="131252">
                      <a:moveTo>
                        <a:pt x="60623" y="1346"/>
                      </a:moveTo>
                      <a:cubicBezTo>
                        <a:pt x="25982" y="10006"/>
                        <a:pt x="0" y="44648"/>
                        <a:pt x="0" y="79290"/>
                      </a:cubicBezTo>
                      <a:cubicBezTo>
                        <a:pt x="0" y="113931"/>
                        <a:pt x="25982" y="131252"/>
                        <a:pt x="60623" y="131252"/>
                      </a:cubicBezTo>
                      <a:cubicBezTo>
                        <a:pt x="95265" y="131252"/>
                        <a:pt x="121246" y="96611"/>
                        <a:pt x="121246" y="61969"/>
                      </a:cubicBezTo>
                      <a:cubicBezTo>
                        <a:pt x="129906" y="27327"/>
                        <a:pt x="95265" y="-7314"/>
                        <a:pt x="60623" y="1346"/>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570" name="Freeform: Shape 569">
                  <a:extLst>
                    <a:ext uri="{FF2B5EF4-FFF2-40B4-BE49-F238E27FC236}">
                      <a16:creationId xmlns="" xmlns:a16="http://schemas.microsoft.com/office/drawing/2014/main" id="{7405C0FF-DEFB-462C-B2B5-E3879CE4784B}"/>
                    </a:ext>
                  </a:extLst>
                </p:cNvPr>
                <p:cNvSpPr/>
                <p:nvPr/>
              </p:nvSpPr>
              <p:spPr>
                <a:xfrm>
                  <a:off x="8018613" y="4479829"/>
                  <a:ext cx="122591" cy="131252"/>
                </a:xfrm>
                <a:custGeom>
                  <a:avLst/>
                  <a:gdLst>
                    <a:gd name="connsiteX0" fmla="*/ 60623 w 122591"/>
                    <a:gd name="connsiteY0" fmla="*/ 0 h 131252"/>
                    <a:gd name="connsiteX1" fmla="*/ 0 w 122591"/>
                    <a:gd name="connsiteY1" fmla="*/ 51963 h 131252"/>
                    <a:gd name="connsiteX2" fmla="*/ 60623 w 122591"/>
                    <a:gd name="connsiteY2" fmla="*/ 129906 h 131252"/>
                    <a:gd name="connsiteX3" fmla="*/ 121246 w 122591"/>
                    <a:gd name="connsiteY3" fmla="*/ 69283 h 131252"/>
                    <a:gd name="connsiteX4" fmla="*/ 60623 w 122591"/>
                    <a:gd name="connsiteY4" fmla="*/ 0 h 131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91" h="131252">
                      <a:moveTo>
                        <a:pt x="60623" y="0"/>
                      </a:moveTo>
                      <a:cubicBezTo>
                        <a:pt x="25982" y="0"/>
                        <a:pt x="0" y="17321"/>
                        <a:pt x="0" y="51963"/>
                      </a:cubicBezTo>
                      <a:cubicBezTo>
                        <a:pt x="0" y="86604"/>
                        <a:pt x="25982" y="121246"/>
                        <a:pt x="60623" y="129906"/>
                      </a:cubicBezTo>
                      <a:cubicBezTo>
                        <a:pt x="95265" y="138567"/>
                        <a:pt x="121246" y="103925"/>
                        <a:pt x="121246" y="69283"/>
                      </a:cubicBezTo>
                      <a:cubicBezTo>
                        <a:pt x="129906" y="34642"/>
                        <a:pt x="95265" y="8660"/>
                        <a:pt x="60623" y="0"/>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542" name="Graphic 1">
                <a:extLst>
                  <a:ext uri="{FF2B5EF4-FFF2-40B4-BE49-F238E27FC236}">
                    <a16:creationId xmlns="" xmlns:a16="http://schemas.microsoft.com/office/drawing/2014/main" id="{E5787295-B2F1-4AB5-85BA-A62527EF47E5}"/>
                  </a:ext>
                </a:extLst>
              </p:cNvPr>
              <p:cNvGrpSpPr/>
              <p:nvPr/>
            </p:nvGrpSpPr>
            <p:grpSpPr>
              <a:xfrm>
                <a:off x="7732819" y="3182980"/>
                <a:ext cx="121245" cy="1320615"/>
                <a:chOff x="7732819" y="3182980"/>
                <a:chExt cx="121245" cy="1320615"/>
              </a:xfrm>
              <a:grpFill/>
            </p:grpSpPr>
            <p:sp>
              <p:nvSpPr>
                <p:cNvPr id="565" name="Freeform: Shape 564">
                  <a:extLst>
                    <a:ext uri="{FF2B5EF4-FFF2-40B4-BE49-F238E27FC236}">
                      <a16:creationId xmlns="" xmlns:a16="http://schemas.microsoft.com/office/drawing/2014/main" id="{E8DC1D30-C14C-47B5-9B25-AA2B37325645}"/>
                    </a:ext>
                  </a:extLst>
                </p:cNvPr>
                <p:cNvSpPr/>
                <p:nvPr/>
              </p:nvSpPr>
              <p:spPr>
                <a:xfrm>
                  <a:off x="7784782" y="3222729"/>
                  <a:ext cx="17320" cy="1249779"/>
                </a:xfrm>
                <a:custGeom>
                  <a:avLst/>
                  <a:gdLst>
                    <a:gd name="connsiteX0" fmla="*/ 0 w 17320"/>
                    <a:gd name="connsiteY0" fmla="*/ 10000 h 1249779"/>
                    <a:gd name="connsiteX1" fmla="*/ 0 w 17320"/>
                    <a:gd name="connsiteY1" fmla="*/ 1239780 h 1249779"/>
                    <a:gd name="connsiteX2" fmla="*/ 17321 w 17320"/>
                    <a:gd name="connsiteY2" fmla="*/ 1239780 h 1249779"/>
                    <a:gd name="connsiteX3" fmla="*/ 17321 w 17320"/>
                    <a:gd name="connsiteY3" fmla="*/ 10000 h 1249779"/>
                    <a:gd name="connsiteX4" fmla="*/ 0 w 17320"/>
                    <a:gd name="connsiteY4" fmla="*/ 10000 h 1249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20" h="1249779">
                      <a:moveTo>
                        <a:pt x="0" y="10000"/>
                      </a:moveTo>
                      <a:cubicBezTo>
                        <a:pt x="0" y="417040"/>
                        <a:pt x="0" y="832740"/>
                        <a:pt x="0" y="1239780"/>
                      </a:cubicBezTo>
                      <a:cubicBezTo>
                        <a:pt x="0" y="1248440"/>
                        <a:pt x="17321" y="1257101"/>
                        <a:pt x="17321" y="1239780"/>
                      </a:cubicBezTo>
                      <a:cubicBezTo>
                        <a:pt x="17321" y="832740"/>
                        <a:pt x="17321" y="417040"/>
                        <a:pt x="17321" y="10000"/>
                      </a:cubicBezTo>
                      <a:cubicBezTo>
                        <a:pt x="17321" y="1340"/>
                        <a:pt x="0" y="-7321"/>
                        <a:pt x="0" y="10000"/>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566" name="Freeform: Shape 565">
                  <a:extLst>
                    <a:ext uri="{FF2B5EF4-FFF2-40B4-BE49-F238E27FC236}">
                      <a16:creationId xmlns="" xmlns:a16="http://schemas.microsoft.com/office/drawing/2014/main" id="{263AB2B0-AA9C-4792-A674-DB21619EC865}"/>
                    </a:ext>
                  </a:extLst>
                </p:cNvPr>
                <p:cNvSpPr/>
                <p:nvPr/>
              </p:nvSpPr>
              <p:spPr>
                <a:xfrm>
                  <a:off x="7732819" y="3182980"/>
                  <a:ext cx="121245" cy="134719"/>
                </a:xfrm>
                <a:custGeom>
                  <a:avLst/>
                  <a:gdLst>
                    <a:gd name="connsiteX0" fmla="*/ 60623 w 121245"/>
                    <a:gd name="connsiteY0" fmla="*/ 15107 h 134719"/>
                    <a:gd name="connsiteX1" fmla="*/ 0 w 121245"/>
                    <a:gd name="connsiteY1" fmla="*/ 110371 h 134719"/>
                    <a:gd name="connsiteX2" fmla="*/ 60623 w 121245"/>
                    <a:gd name="connsiteY2" fmla="*/ 119032 h 134719"/>
                    <a:gd name="connsiteX3" fmla="*/ 121246 w 121245"/>
                    <a:gd name="connsiteY3" fmla="*/ 32427 h 134719"/>
                    <a:gd name="connsiteX4" fmla="*/ 60623 w 121245"/>
                    <a:gd name="connsiteY4" fmla="*/ 15107 h 134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34719">
                      <a:moveTo>
                        <a:pt x="60623" y="15107"/>
                      </a:moveTo>
                      <a:cubicBezTo>
                        <a:pt x="25981" y="41088"/>
                        <a:pt x="0" y="84390"/>
                        <a:pt x="0" y="110371"/>
                      </a:cubicBezTo>
                      <a:cubicBezTo>
                        <a:pt x="0" y="136352"/>
                        <a:pt x="25981" y="145013"/>
                        <a:pt x="60623" y="119032"/>
                      </a:cubicBezTo>
                      <a:cubicBezTo>
                        <a:pt x="95264" y="101711"/>
                        <a:pt x="121246" y="58409"/>
                        <a:pt x="121246" y="32427"/>
                      </a:cubicBezTo>
                      <a:cubicBezTo>
                        <a:pt x="121246" y="-2214"/>
                        <a:pt x="95264" y="-10875"/>
                        <a:pt x="60623" y="15107"/>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567" name="Freeform: Shape 566">
                  <a:extLst>
                    <a:ext uri="{FF2B5EF4-FFF2-40B4-BE49-F238E27FC236}">
                      <a16:creationId xmlns="" xmlns:a16="http://schemas.microsoft.com/office/drawing/2014/main" id="{66C732DE-191C-458B-92C2-F1C24E596883}"/>
                    </a:ext>
                  </a:extLst>
                </p:cNvPr>
                <p:cNvSpPr/>
                <p:nvPr/>
              </p:nvSpPr>
              <p:spPr>
                <a:xfrm>
                  <a:off x="7732819" y="4372493"/>
                  <a:ext cx="121245" cy="131103"/>
                </a:xfrm>
                <a:custGeom>
                  <a:avLst/>
                  <a:gdLst>
                    <a:gd name="connsiteX0" fmla="*/ 60623 w 121245"/>
                    <a:gd name="connsiteY0" fmla="*/ 12072 h 131103"/>
                    <a:gd name="connsiteX1" fmla="*/ 0 w 121245"/>
                    <a:gd name="connsiteY1" fmla="*/ 20732 h 131103"/>
                    <a:gd name="connsiteX2" fmla="*/ 60623 w 121245"/>
                    <a:gd name="connsiteY2" fmla="*/ 115997 h 131103"/>
                    <a:gd name="connsiteX3" fmla="*/ 121246 w 121245"/>
                    <a:gd name="connsiteY3" fmla="*/ 98676 h 131103"/>
                    <a:gd name="connsiteX4" fmla="*/ 60623 w 121245"/>
                    <a:gd name="connsiteY4" fmla="*/ 12072 h 131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31103">
                      <a:moveTo>
                        <a:pt x="60623" y="12072"/>
                      </a:moveTo>
                      <a:cubicBezTo>
                        <a:pt x="25981" y="-5249"/>
                        <a:pt x="0" y="-5249"/>
                        <a:pt x="0" y="20732"/>
                      </a:cubicBezTo>
                      <a:cubicBezTo>
                        <a:pt x="0" y="46713"/>
                        <a:pt x="25981" y="90015"/>
                        <a:pt x="60623" y="115997"/>
                      </a:cubicBezTo>
                      <a:cubicBezTo>
                        <a:pt x="95264" y="141978"/>
                        <a:pt x="121246" y="133317"/>
                        <a:pt x="121246" y="98676"/>
                      </a:cubicBezTo>
                      <a:cubicBezTo>
                        <a:pt x="121246" y="72695"/>
                        <a:pt x="95264" y="29393"/>
                        <a:pt x="60623" y="12072"/>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543" name="Graphic 1">
                <a:extLst>
                  <a:ext uri="{FF2B5EF4-FFF2-40B4-BE49-F238E27FC236}">
                    <a16:creationId xmlns="" xmlns:a16="http://schemas.microsoft.com/office/drawing/2014/main" id="{951C5213-7345-4509-8325-41CEBB53BDAE}"/>
                  </a:ext>
                </a:extLst>
              </p:cNvPr>
              <p:cNvGrpSpPr/>
              <p:nvPr/>
            </p:nvGrpSpPr>
            <p:grpSpPr>
              <a:xfrm>
                <a:off x="7447025" y="3411474"/>
                <a:ext cx="121245" cy="855693"/>
                <a:chOff x="7447025" y="3411474"/>
                <a:chExt cx="121245" cy="855693"/>
              </a:xfrm>
              <a:grpFill/>
            </p:grpSpPr>
            <p:sp>
              <p:nvSpPr>
                <p:cNvPr id="562" name="Freeform: Shape 561">
                  <a:extLst>
                    <a:ext uri="{FF2B5EF4-FFF2-40B4-BE49-F238E27FC236}">
                      <a16:creationId xmlns="" xmlns:a16="http://schemas.microsoft.com/office/drawing/2014/main" id="{8E22517A-8280-422D-B51D-25901A227583}"/>
                    </a:ext>
                  </a:extLst>
                </p:cNvPr>
                <p:cNvSpPr/>
                <p:nvPr/>
              </p:nvSpPr>
              <p:spPr>
                <a:xfrm>
                  <a:off x="7498988" y="3462230"/>
                  <a:ext cx="17321" cy="767786"/>
                </a:xfrm>
                <a:custGeom>
                  <a:avLst/>
                  <a:gdLst>
                    <a:gd name="connsiteX0" fmla="*/ 0 w 17321"/>
                    <a:gd name="connsiteY0" fmla="*/ 12991 h 767786"/>
                    <a:gd name="connsiteX1" fmla="*/ 0 w 17321"/>
                    <a:gd name="connsiteY1" fmla="*/ 757787 h 767786"/>
                    <a:gd name="connsiteX2" fmla="*/ 17321 w 17321"/>
                    <a:gd name="connsiteY2" fmla="*/ 757787 h 767786"/>
                    <a:gd name="connsiteX3" fmla="*/ 17321 w 17321"/>
                    <a:gd name="connsiteY3" fmla="*/ 12991 h 767786"/>
                    <a:gd name="connsiteX4" fmla="*/ 0 w 17321"/>
                    <a:gd name="connsiteY4" fmla="*/ 12991 h 767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21" h="767786">
                      <a:moveTo>
                        <a:pt x="0" y="12991"/>
                      </a:moveTo>
                      <a:cubicBezTo>
                        <a:pt x="0" y="264143"/>
                        <a:pt x="0" y="506635"/>
                        <a:pt x="0" y="757787"/>
                      </a:cubicBezTo>
                      <a:cubicBezTo>
                        <a:pt x="0" y="766447"/>
                        <a:pt x="17321" y="775107"/>
                        <a:pt x="17321" y="757787"/>
                      </a:cubicBezTo>
                      <a:cubicBezTo>
                        <a:pt x="17321" y="506635"/>
                        <a:pt x="17321" y="264143"/>
                        <a:pt x="17321" y="12991"/>
                      </a:cubicBezTo>
                      <a:cubicBezTo>
                        <a:pt x="17321" y="-4330"/>
                        <a:pt x="0" y="-4330"/>
                        <a:pt x="0" y="12991"/>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563" name="Freeform: Shape 562">
                  <a:extLst>
                    <a:ext uri="{FF2B5EF4-FFF2-40B4-BE49-F238E27FC236}">
                      <a16:creationId xmlns="" xmlns:a16="http://schemas.microsoft.com/office/drawing/2014/main" id="{34305791-008B-4080-941F-D62A1CED04F6}"/>
                    </a:ext>
                  </a:extLst>
                </p:cNvPr>
                <p:cNvSpPr/>
                <p:nvPr/>
              </p:nvSpPr>
              <p:spPr>
                <a:xfrm>
                  <a:off x="7447025" y="3411474"/>
                  <a:ext cx="121245" cy="139824"/>
                </a:xfrm>
                <a:custGeom>
                  <a:avLst/>
                  <a:gdLst>
                    <a:gd name="connsiteX0" fmla="*/ 60623 w 121245"/>
                    <a:gd name="connsiteY0" fmla="*/ 37765 h 139824"/>
                    <a:gd name="connsiteX1" fmla="*/ 0 w 121245"/>
                    <a:gd name="connsiteY1" fmla="*/ 133030 h 139824"/>
                    <a:gd name="connsiteX2" fmla="*/ 60623 w 121245"/>
                    <a:gd name="connsiteY2" fmla="*/ 98388 h 139824"/>
                    <a:gd name="connsiteX3" fmla="*/ 121246 w 121245"/>
                    <a:gd name="connsiteY3" fmla="*/ 3124 h 139824"/>
                    <a:gd name="connsiteX4" fmla="*/ 60623 w 121245"/>
                    <a:gd name="connsiteY4" fmla="*/ 37765 h 139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39824">
                      <a:moveTo>
                        <a:pt x="60623" y="37765"/>
                      </a:moveTo>
                      <a:cubicBezTo>
                        <a:pt x="25982" y="72407"/>
                        <a:pt x="0" y="115709"/>
                        <a:pt x="0" y="133030"/>
                      </a:cubicBezTo>
                      <a:cubicBezTo>
                        <a:pt x="0" y="150351"/>
                        <a:pt x="25982" y="133030"/>
                        <a:pt x="60623" y="98388"/>
                      </a:cubicBezTo>
                      <a:cubicBezTo>
                        <a:pt x="95264" y="63747"/>
                        <a:pt x="121246" y="29105"/>
                        <a:pt x="121246" y="3124"/>
                      </a:cubicBezTo>
                      <a:cubicBezTo>
                        <a:pt x="121246" y="-5537"/>
                        <a:pt x="95264" y="3124"/>
                        <a:pt x="60623" y="37765"/>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564" name="Freeform: Shape 563">
                  <a:extLst>
                    <a:ext uri="{FF2B5EF4-FFF2-40B4-BE49-F238E27FC236}">
                      <a16:creationId xmlns="" xmlns:a16="http://schemas.microsoft.com/office/drawing/2014/main" id="{1AA032B0-E8FB-475C-976C-4C8E00000F4E}"/>
                    </a:ext>
                  </a:extLst>
                </p:cNvPr>
                <p:cNvSpPr/>
                <p:nvPr/>
              </p:nvSpPr>
              <p:spPr>
                <a:xfrm>
                  <a:off x="7447025" y="4130289"/>
                  <a:ext cx="121245" cy="136878"/>
                </a:xfrm>
                <a:custGeom>
                  <a:avLst/>
                  <a:gdLst>
                    <a:gd name="connsiteX0" fmla="*/ 60623 w 121245"/>
                    <a:gd name="connsiteY0" fmla="*/ 37765 h 136878"/>
                    <a:gd name="connsiteX1" fmla="*/ 0 w 121245"/>
                    <a:gd name="connsiteY1" fmla="*/ 3124 h 136878"/>
                    <a:gd name="connsiteX2" fmla="*/ 60623 w 121245"/>
                    <a:gd name="connsiteY2" fmla="*/ 98388 h 136878"/>
                    <a:gd name="connsiteX3" fmla="*/ 121246 w 121245"/>
                    <a:gd name="connsiteY3" fmla="*/ 124369 h 136878"/>
                    <a:gd name="connsiteX4" fmla="*/ 60623 w 121245"/>
                    <a:gd name="connsiteY4" fmla="*/ 37765 h 136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36878">
                      <a:moveTo>
                        <a:pt x="60623" y="37765"/>
                      </a:moveTo>
                      <a:cubicBezTo>
                        <a:pt x="25982" y="3124"/>
                        <a:pt x="0" y="-5537"/>
                        <a:pt x="0" y="3124"/>
                      </a:cubicBezTo>
                      <a:cubicBezTo>
                        <a:pt x="0" y="20444"/>
                        <a:pt x="25982" y="63746"/>
                        <a:pt x="60623" y="98388"/>
                      </a:cubicBezTo>
                      <a:cubicBezTo>
                        <a:pt x="95264" y="133030"/>
                        <a:pt x="121246" y="150351"/>
                        <a:pt x="121246" y="124369"/>
                      </a:cubicBezTo>
                      <a:cubicBezTo>
                        <a:pt x="121246" y="107049"/>
                        <a:pt x="95264" y="72407"/>
                        <a:pt x="60623" y="37765"/>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544" name="Graphic 1">
                <a:extLst>
                  <a:ext uri="{FF2B5EF4-FFF2-40B4-BE49-F238E27FC236}">
                    <a16:creationId xmlns="" xmlns:a16="http://schemas.microsoft.com/office/drawing/2014/main" id="{902600E4-77C8-4CF7-A4DE-2C70DE28E9C4}"/>
                  </a:ext>
                </a:extLst>
              </p:cNvPr>
              <p:cNvGrpSpPr/>
              <p:nvPr/>
            </p:nvGrpSpPr>
            <p:grpSpPr>
              <a:xfrm>
                <a:off x="7152571" y="3717712"/>
                <a:ext cx="121245" cy="242491"/>
                <a:chOff x="7152571" y="3717712"/>
                <a:chExt cx="121245" cy="242491"/>
              </a:xfrm>
              <a:grpFill/>
            </p:grpSpPr>
            <p:sp>
              <p:nvSpPr>
                <p:cNvPr id="557" name="Freeform: Shape 556">
                  <a:extLst>
                    <a:ext uri="{FF2B5EF4-FFF2-40B4-BE49-F238E27FC236}">
                      <a16:creationId xmlns="" xmlns:a16="http://schemas.microsoft.com/office/drawing/2014/main" id="{33CF7FD9-6C77-4E40-A803-12DC26D785E7}"/>
                    </a:ext>
                  </a:extLst>
                </p:cNvPr>
                <p:cNvSpPr/>
                <p:nvPr/>
              </p:nvSpPr>
              <p:spPr>
                <a:xfrm>
                  <a:off x="7204534" y="3780500"/>
                  <a:ext cx="17320" cy="120420"/>
                </a:xfrm>
                <a:custGeom>
                  <a:avLst/>
                  <a:gdLst>
                    <a:gd name="connsiteX0" fmla="*/ 0 w 17320"/>
                    <a:gd name="connsiteY0" fmla="*/ 6495 h 120420"/>
                    <a:gd name="connsiteX1" fmla="*/ 0 w 17320"/>
                    <a:gd name="connsiteY1" fmla="*/ 110420 h 120420"/>
                    <a:gd name="connsiteX2" fmla="*/ 17321 w 17320"/>
                    <a:gd name="connsiteY2" fmla="*/ 110420 h 120420"/>
                    <a:gd name="connsiteX3" fmla="*/ 17321 w 17320"/>
                    <a:gd name="connsiteY3" fmla="*/ 6495 h 120420"/>
                    <a:gd name="connsiteX4" fmla="*/ 0 w 17320"/>
                    <a:gd name="connsiteY4" fmla="*/ 6495 h 120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20" h="120420">
                      <a:moveTo>
                        <a:pt x="0" y="6495"/>
                      </a:moveTo>
                      <a:cubicBezTo>
                        <a:pt x="0" y="41137"/>
                        <a:pt x="0" y="75779"/>
                        <a:pt x="0" y="110420"/>
                      </a:cubicBezTo>
                      <a:cubicBezTo>
                        <a:pt x="0" y="119081"/>
                        <a:pt x="17321" y="127741"/>
                        <a:pt x="17321" y="110420"/>
                      </a:cubicBezTo>
                      <a:cubicBezTo>
                        <a:pt x="17321" y="75779"/>
                        <a:pt x="17321" y="41137"/>
                        <a:pt x="17321" y="6495"/>
                      </a:cubicBezTo>
                      <a:cubicBezTo>
                        <a:pt x="17321" y="-2165"/>
                        <a:pt x="0" y="-2165"/>
                        <a:pt x="0" y="6495"/>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558" name="Freeform: Shape 557">
                  <a:extLst>
                    <a:ext uri="{FF2B5EF4-FFF2-40B4-BE49-F238E27FC236}">
                      <a16:creationId xmlns="" xmlns:a16="http://schemas.microsoft.com/office/drawing/2014/main" id="{77292663-43E2-4ADF-A0F5-BF618C4BE40C}"/>
                    </a:ext>
                  </a:extLst>
                </p:cNvPr>
                <p:cNvSpPr/>
                <p:nvPr/>
              </p:nvSpPr>
              <p:spPr>
                <a:xfrm>
                  <a:off x="7152571" y="3847618"/>
                  <a:ext cx="8660" cy="12247"/>
                </a:xfrm>
                <a:custGeom>
                  <a:avLst/>
                  <a:gdLst>
                    <a:gd name="connsiteX0" fmla="*/ 8661 w 8660"/>
                    <a:gd name="connsiteY0" fmla="*/ 0 h 12247"/>
                    <a:gd name="connsiteX1" fmla="*/ 0 w 8660"/>
                    <a:gd name="connsiteY1" fmla="*/ 8660 h 12247"/>
                    <a:gd name="connsiteX2" fmla="*/ 8661 w 8660"/>
                    <a:gd name="connsiteY2" fmla="*/ 0 h 12247"/>
                  </a:gdLst>
                  <a:ahLst/>
                  <a:cxnLst>
                    <a:cxn ang="0">
                      <a:pos x="connsiteX0" y="connsiteY0"/>
                    </a:cxn>
                    <a:cxn ang="0">
                      <a:pos x="connsiteX1" y="connsiteY1"/>
                    </a:cxn>
                    <a:cxn ang="0">
                      <a:pos x="connsiteX2" y="connsiteY2"/>
                    </a:cxn>
                  </a:cxnLst>
                  <a:rect l="l" t="t" r="r" b="b"/>
                  <a:pathLst>
                    <a:path w="8660" h="12247">
                      <a:moveTo>
                        <a:pt x="8661" y="0"/>
                      </a:moveTo>
                      <a:cubicBezTo>
                        <a:pt x="0" y="8660"/>
                        <a:pt x="0" y="8660"/>
                        <a:pt x="0" y="8660"/>
                      </a:cubicBezTo>
                      <a:cubicBezTo>
                        <a:pt x="0" y="17321"/>
                        <a:pt x="0" y="8660"/>
                        <a:pt x="8661" y="0"/>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559" name="Freeform: Shape 558">
                  <a:extLst>
                    <a:ext uri="{FF2B5EF4-FFF2-40B4-BE49-F238E27FC236}">
                      <a16:creationId xmlns="" xmlns:a16="http://schemas.microsoft.com/office/drawing/2014/main" id="{E019CFD7-906B-41A7-9014-B01DD8A22D08}"/>
                    </a:ext>
                  </a:extLst>
                </p:cNvPr>
                <p:cNvSpPr/>
                <p:nvPr/>
              </p:nvSpPr>
              <p:spPr>
                <a:xfrm>
                  <a:off x="7161232" y="3717712"/>
                  <a:ext cx="112585" cy="129906"/>
                </a:xfrm>
                <a:custGeom>
                  <a:avLst/>
                  <a:gdLst>
                    <a:gd name="connsiteX0" fmla="*/ 51962 w 112585"/>
                    <a:gd name="connsiteY0" fmla="*/ 69283 h 129906"/>
                    <a:gd name="connsiteX1" fmla="*/ 0 w 112585"/>
                    <a:gd name="connsiteY1" fmla="*/ 129906 h 129906"/>
                    <a:gd name="connsiteX2" fmla="*/ 51962 w 112585"/>
                    <a:gd name="connsiteY2" fmla="*/ 77944 h 129906"/>
                    <a:gd name="connsiteX3" fmla="*/ 112585 w 112585"/>
                    <a:gd name="connsiteY3" fmla="*/ 0 h 129906"/>
                    <a:gd name="connsiteX4" fmla="*/ 51962 w 112585"/>
                    <a:gd name="connsiteY4" fmla="*/ 69283 h 129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585" h="129906">
                      <a:moveTo>
                        <a:pt x="51962" y="69283"/>
                      </a:moveTo>
                      <a:cubicBezTo>
                        <a:pt x="34641" y="95265"/>
                        <a:pt x="8660" y="121246"/>
                        <a:pt x="0" y="129906"/>
                      </a:cubicBezTo>
                      <a:cubicBezTo>
                        <a:pt x="8660" y="121246"/>
                        <a:pt x="25981" y="95265"/>
                        <a:pt x="51962" y="77944"/>
                      </a:cubicBezTo>
                      <a:cubicBezTo>
                        <a:pt x="86604" y="43302"/>
                        <a:pt x="112585" y="8660"/>
                        <a:pt x="112585" y="0"/>
                      </a:cubicBezTo>
                      <a:cubicBezTo>
                        <a:pt x="112585" y="0"/>
                        <a:pt x="86604" y="25981"/>
                        <a:pt x="51962" y="69283"/>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560" name="Freeform: Shape 559">
                  <a:extLst>
                    <a:ext uri="{FF2B5EF4-FFF2-40B4-BE49-F238E27FC236}">
                      <a16:creationId xmlns="" xmlns:a16="http://schemas.microsoft.com/office/drawing/2014/main" id="{74441F5A-99F2-4F53-A29A-5E34688622CE}"/>
                    </a:ext>
                  </a:extLst>
                </p:cNvPr>
                <p:cNvSpPr/>
                <p:nvPr/>
              </p:nvSpPr>
              <p:spPr>
                <a:xfrm>
                  <a:off x="7152571" y="3818050"/>
                  <a:ext cx="8660" cy="12247"/>
                </a:xfrm>
                <a:custGeom>
                  <a:avLst/>
                  <a:gdLst>
                    <a:gd name="connsiteX0" fmla="*/ 8661 w 8660"/>
                    <a:gd name="connsiteY0" fmla="*/ 12248 h 12247"/>
                    <a:gd name="connsiteX1" fmla="*/ 0 w 8660"/>
                    <a:gd name="connsiteY1" fmla="*/ 3587 h 12247"/>
                    <a:gd name="connsiteX2" fmla="*/ 8661 w 8660"/>
                    <a:gd name="connsiteY2" fmla="*/ 12248 h 12247"/>
                  </a:gdLst>
                  <a:ahLst/>
                  <a:cxnLst>
                    <a:cxn ang="0">
                      <a:pos x="connsiteX0" y="connsiteY0"/>
                    </a:cxn>
                    <a:cxn ang="0">
                      <a:pos x="connsiteX1" y="connsiteY1"/>
                    </a:cxn>
                    <a:cxn ang="0">
                      <a:pos x="connsiteX2" y="connsiteY2"/>
                    </a:cxn>
                  </a:cxnLst>
                  <a:rect l="l" t="t" r="r" b="b"/>
                  <a:pathLst>
                    <a:path w="8660" h="12247">
                      <a:moveTo>
                        <a:pt x="8661" y="12248"/>
                      </a:moveTo>
                      <a:cubicBezTo>
                        <a:pt x="0" y="3587"/>
                        <a:pt x="0" y="-5073"/>
                        <a:pt x="0" y="3587"/>
                      </a:cubicBezTo>
                      <a:cubicBezTo>
                        <a:pt x="0" y="3587"/>
                        <a:pt x="0" y="3587"/>
                        <a:pt x="8661" y="12248"/>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561" name="Freeform: Shape 560">
                  <a:extLst>
                    <a:ext uri="{FF2B5EF4-FFF2-40B4-BE49-F238E27FC236}">
                      <a16:creationId xmlns="" xmlns:a16="http://schemas.microsoft.com/office/drawing/2014/main" id="{36DA6BAD-73CB-439C-B341-F4B2E5280AA5}"/>
                    </a:ext>
                  </a:extLst>
                </p:cNvPr>
                <p:cNvSpPr/>
                <p:nvPr/>
              </p:nvSpPr>
              <p:spPr>
                <a:xfrm>
                  <a:off x="7161232" y="3830298"/>
                  <a:ext cx="112585" cy="129906"/>
                </a:xfrm>
                <a:custGeom>
                  <a:avLst/>
                  <a:gdLst>
                    <a:gd name="connsiteX0" fmla="*/ 0 w 112585"/>
                    <a:gd name="connsiteY0" fmla="*/ 0 h 129906"/>
                    <a:gd name="connsiteX1" fmla="*/ 51962 w 112585"/>
                    <a:gd name="connsiteY1" fmla="*/ 60623 h 129906"/>
                    <a:gd name="connsiteX2" fmla="*/ 112585 w 112585"/>
                    <a:gd name="connsiteY2" fmla="*/ 129906 h 129906"/>
                    <a:gd name="connsiteX3" fmla="*/ 51962 w 112585"/>
                    <a:gd name="connsiteY3" fmla="*/ 51963 h 129906"/>
                    <a:gd name="connsiteX4" fmla="*/ 0 w 112585"/>
                    <a:gd name="connsiteY4" fmla="*/ 0 h 129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585" h="129906">
                      <a:moveTo>
                        <a:pt x="0" y="0"/>
                      </a:moveTo>
                      <a:cubicBezTo>
                        <a:pt x="8660" y="17321"/>
                        <a:pt x="25981" y="34642"/>
                        <a:pt x="51962" y="60623"/>
                      </a:cubicBezTo>
                      <a:cubicBezTo>
                        <a:pt x="86604" y="103925"/>
                        <a:pt x="112585" y="129906"/>
                        <a:pt x="112585" y="129906"/>
                      </a:cubicBezTo>
                      <a:cubicBezTo>
                        <a:pt x="112585" y="121246"/>
                        <a:pt x="86604" y="86604"/>
                        <a:pt x="51962" y="51963"/>
                      </a:cubicBezTo>
                      <a:cubicBezTo>
                        <a:pt x="34641" y="34642"/>
                        <a:pt x="17321" y="17321"/>
                        <a:pt x="0" y="0"/>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545" name="Graphic 1">
                <a:extLst>
                  <a:ext uri="{FF2B5EF4-FFF2-40B4-BE49-F238E27FC236}">
                    <a16:creationId xmlns="" xmlns:a16="http://schemas.microsoft.com/office/drawing/2014/main" id="{122F8C34-8394-4D0C-9839-06AAD28A0B3A}"/>
                  </a:ext>
                </a:extLst>
              </p:cNvPr>
              <p:cNvGrpSpPr/>
              <p:nvPr/>
            </p:nvGrpSpPr>
            <p:grpSpPr>
              <a:xfrm>
                <a:off x="6866777" y="3498949"/>
                <a:ext cx="121245" cy="684402"/>
                <a:chOff x="6866777" y="3498949"/>
                <a:chExt cx="121245" cy="684402"/>
              </a:xfrm>
              <a:grpFill/>
            </p:grpSpPr>
            <p:sp>
              <p:nvSpPr>
                <p:cNvPr id="554" name="Freeform: Shape 553">
                  <a:extLst>
                    <a:ext uri="{FF2B5EF4-FFF2-40B4-BE49-F238E27FC236}">
                      <a16:creationId xmlns="" xmlns:a16="http://schemas.microsoft.com/office/drawing/2014/main" id="{44DA8043-1451-48B5-83AF-0F2E4238FDBA}"/>
                    </a:ext>
                  </a:extLst>
                </p:cNvPr>
                <p:cNvSpPr/>
                <p:nvPr/>
              </p:nvSpPr>
              <p:spPr>
                <a:xfrm>
                  <a:off x="6918740" y="3546669"/>
                  <a:ext cx="17320" cy="579422"/>
                </a:xfrm>
                <a:custGeom>
                  <a:avLst/>
                  <a:gdLst>
                    <a:gd name="connsiteX0" fmla="*/ 0 w 17320"/>
                    <a:gd name="connsiteY0" fmla="*/ 6495 h 579422"/>
                    <a:gd name="connsiteX1" fmla="*/ 0 w 17320"/>
                    <a:gd name="connsiteY1" fmla="*/ 569423 h 579422"/>
                    <a:gd name="connsiteX2" fmla="*/ 17321 w 17320"/>
                    <a:gd name="connsiteY2" fmla="*/ 569423 h 579422"/>
                    <a:gd name="connsiteX3" fmla="*/ 17321 w 17320"/>
                    <a:gd name="connsiteY3" fmla="*/ 6495 h 579422"/>
                    <a:gd name="connsiteX4" fmla="*/ 0 w 17320"/>
                    <a:gd name="connsiteY4" fmla="*/ 6495 h 579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20" h="579422">
                      <a:moveTo>
                        <a:pt x="0" y="6495"/>
                      </a:moveTo>
                      <a:cubicBezTo>
                        <a:pt x="0" y="197025"/>
                        <a:pt x="0" y="378893"/>
                        <a:pt x="0" y="569423"/>
                      </a:cubicBezTo>
                      <a:cubicBezTo>
                        <a:pt x="0" y="578083"/>
                        <a:pt x="17321" y="586744"/>
                        <a:pt x="17321" y="569423"/>
                      </a:cubicBezTo>
                      <a:cubicBezTo>
                        <a:pt x="17321" y="378893"/>
                        <a:pt x="17321" y="197025"/>
                        <a:pt x="17321" y="6495"/>
                      </a:cubicBezTo>
                      <a:cubicBezTo>
                        <a:pt x="17321" y="-2165"/>
                        <a:pt x="0" y="-2165"/>
                        <a:pt x="0" y="6495"/>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555" name="Freeform: Shape 554">
                  <a:extLst>
                    <a:ext uri="{FF2B5EF4-FFF2-40B4-BE49-F238E27FC236}">
                      <a16:creationId xmlns="" xmlns:a16="http://schemas.microsoft.com/office/drawing/2014/main" id="{277CCECE-D45B-4CA0-BE3E-0B11E3DB27C6}"/>
                    </a:ext>
                  </a:extLst>
                </p:cNvPr>
                <p:cNvSpPr/>
                <p:nvPr/>
              </p:nvSpPr>
              <p:spPr>
                <a:xfrm>
                  <a:off x="6866777" y="4038148"/>
                  <a:ext cx="121245" cy="145204"/>
                </a:xfrm>
                <a:custGeom>
                  <a:avLst/>
                  <a:gdLst>
                    <a:gd name="connsiteX0" fmla="*/ 60623 w 121245"/>
                    <a:gd name="connsiteY0" fmla="*/ 51963 h 145204"/>
                    <a:gd name="connsiteX1" fmla="*/ 0 w 121245"/>
                    <a:gd name="connsiteY1" fmla="*/ 138567 h 145204"/>
                    <a:gd name="connsiteX2" fmla="*/ 60623 w 121245"/>
                    <a:gd name="connsiteY2" fmla="*/ 95265 h 145204"/>
                    <a:gd name="connsiteX3" fmla="*/ 121246 w 121245"/>
                    <a:gd name="connsiteY3" fmla="*/ 0 h 145204"/>
                    <a:gd name="connsiteX4" fmla="*/ 60623 w 121245"/>
                    <a:gd name="connsiteY4" fmla="*/ 51963 h 145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45204">
                      <a:moveTo>
                        <a:pt x="60623" y="51963"/>
                      </a:moveTo>
                      <a:cubicBezTo>
                        <a:pt x="25981" y="86604"/>
                        <a:pt x="0" y="121246"/>
                        <a:pt x="0" y="138567"/>
                      </a:cubicBezTo>
                      <a:cubicBezTo>
                        <a:pt x="0" y="155887"/>
                        <a:pt x="25981" y="138567"/>
                        <a:pt x="60623" y="95265"/>
                      </a:cubicBezTo>
                      <a:cubicBezTo>
                        <a:pt x="95264" y="51963"/>
                        <a:pt x="121246" y="17321"/>
                        <a:pt x="121246" y="0"/>
                      </a:cubicBezTo>
                      <a:cubicBezTo>
                        <a:pt x="121246" y="0"/>
                        <a:pt x="95264" y="17321"/>
                        <a:pt x="60623" y="51963"/>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556" name="Freeform: Shape 555">
                  <a:extLst>
                    <a:ext uri="{FF2B5EF4-FFF2-40B4-BE49-F238E27FC236}">
                      <a16:creationId xmlns="" xmlns:a16="http://schemas.microsoft.com/office/drawing/2014/main" id="{D18C67B2-E0EF-4C47-81E1-C4D6C9CCF16D}"/>
                    </a:ext>
                  </a:extLst>
                </p:cNvPr>
                <p:cNvSpPr/>
                <p:nvPr/>
              </p:nvSpPr>
              <p:spPr>
                <a:xfrm>
                  <a:off x="6866777" y="3498949"/>
                  <a:ext cx="121245" cy="134366"/>
                </a:xfrm>
                <a:custGeom>
                  <a:avLst/>
                  <a:gdLst>
                    <a:gd name="connsiteX0" fmla="*/ 0 w 121245"/>
                    <a:gd name="connsiteY0" fmla="*/ 2253 h 134366"/>
                    <a:gd name="connsiteX1" fmla="*/ 60623 w 121245"/>
                    <a:gd name="connsiteY1" fmla="*/ 88857 h 134366"/>
                    <a:gd name="connsiteX2" fmla="*/ 121246 w 121245"/>
                    <a:gd name="connsiteY2" fmla="*/ 132159 h 134366"/>
                    <a:gd name="connsiteX3" fmla="*/ 60623 w 121245"/>
                    <a:gd name="connsiteY3" fmla="*/ 36895 h 134366"/>
                    <a:gd name="connsiteX4" fmla="*/ 0 w 121245"/>
                    <a:gd name="connsiteY4" fmla="*/ 2253 h 134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34366">
                      <a:moveTo>
                        <a:pt x="0" y="2253"/>
                      </a:moveTo>
                      <a:cubicBezTo>
                        <a:pt x="0" y="19574"/>
                        <a:pt x="25981" y="54215"/>
                        <a:pt x="60623" y="88857"/>
                      </a:cubicBezTo>
                      <a:cubicBezTo>
                        <a:pt x="95264" y="123499"/>
                        <a:pt x="121246" y="140820"/>
                        <a:pt x="121246" y="132159"/>
                      </a:cubicBezTo>
                      <a:cubicBezTo>
                        <a:pt x="121246" y="123499"/>
                        <a:pt x="95264" y="80197"/>
                        <a:pt x="60623" y="36895"/>
                      </a:cubicBezTo>
                      <a:cubicBezTo>
                        <a:pt x="25981" y="10913"/>
                        <a:pt x="0" y="-6408"/>
                        <a:pt x="0" y="2253"/>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546" name="Graphic 1">
                <a:extLst>
                  <a:ext uri="{FF2B5EF4-FFF2-40B4-BE49-F238E27FC236}">
                    <a16:creationId xmlns="" xmlns:a16="http://schemas.microsoft.com/office/drawing/2014/main" id="{DD1A5FC2-2B48-49C7-A262-3D22FE6B9E2C}"/>
                  </a:ext>
                </a:extLst>
              </p:cNvPr>
              <p:cNvGrpSpPr/>
              <p:nvPr/>
            </p:nvGrpSpPr>
            <p:grpSpPr>
              <a:xfrm>
                <a:off x="6572323" y="3239224"/>
                <a:ext cx="122591" cy="1211490"/>
                <a:chOff x="6572323" y="3239224"/>
                <a:chExt cx="122591" cy="1211490"/>
              </a:xfrm>
              <a:grpFill/>
            </p:grpSpPr>
            <p:sp>
              <p:nvSpPr>
                <p:cNvPr id="551" name="Freeform: Shape 550">
                  <a:extLst>
                    <a:ext uri="{FF2B5EF4-FFF2-40B4-BE49-F238E27FC236}">
                      <a16:creationId xmlns="" xmlns:a16="http://schemas.microsoft.com/office/drawing/2014/main" id="{E01D3628-07F6-472C-9B4B-53B245509742}"/>
                    </a:ext>
                  </a:extLst>
                </p:cNvPr>
                <p:cNvSpPr/>
                <p:nvPr/>
              </p:nvSpPr>
              <p:spPr>
                <a:xfrm>
                  <a:off x="6624285" y="3271701"/>
                  <a:ext cx="19088" cy="1131524"/>
                </a:xfrm>
                <a:custGeom>
                  <a:avLst/>
                  <a:gdLst>
                    <a:gd name="connsiteX0" fmla="*/ 0 w 19088"/>
                    <a:gd name="connsiteY0" fmla="*/ 12991 h 1131524"/>
                    <a:gd name="connsiteX1" fmla="*/ 0 w 19088"/>
                    <a:gd name="connsiteY1" fmla="*/ 1121524 h 1131524"/>
                    <a:gd name="connsiteX2" fmla="*/ 17321 w 19088"/>
                    <a:gd name="connsiteY2" fmla="*/ 1121524 h 1131524"/>
                    <a:gd name="connsiteX3" fmla="*/ 17321 w 19088"/>
                    <a:gd name="connsiteY3" fmla="*/ 12991 h 1131524"/>
                    <a:gd name="connsiteX4" fmla="*/ 0 w 19088"/>
                    <a:gd name="connsiteY4" fmla="*/ 12991 h 1131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88" h="1131524">
                      <a:moveTo>
                        <a:pt x="0" y="12991"/>
                      </a:moveTo>
                      <a:cubicBezTo>
                        <a:pt x="0" y="385389"/>
                        <a:pt x="0" y="749126"/>
                        <a:pt x="0" y="1121524"/>
                      </a:cubicBezTo>
                      <a:cubicBezTo>
                        <a:pt x="0" y="1130185"/>
                        <a:pt x="17321" y="1138845"/>
                        <a:pt x="17321" y="1121524"/>
                      </a:cubicBezTo>
                      <a:cubicBezTo>
                        <a:pt x="17321" y="749126"/>
                        <a:pt x="17321" y="385389"/>
                        <a:pt x="17321" y="12991"/>
                      </a:cubicBezTo>
                      <a:cubicBezTo>
                        <a:pt x="25982" y="-4330"/>
                        <a:pt x="0" y="-4330"/>
                        <a:pt x="0" y="12991"/>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552" name="Freeform: Shape 551">
                  <a:extLst>
                    <a:ext uri="{FF2B5EF4-FFF2-40B4-BE49-F238E27FC236}">
                      <a16:creationId xmlns="" xmlns:a16="http://schemas.microsoft.com/office/drawing/2014/main" id="{DB2FFC25-8A8F-4193-8AA8-AC00DB0DA84F}"/>
                    </a:ext>
                  </a:extLst>
                </p:cNvPr>
                <p:cNvSpPr/>
                <p:nvPr/>
              </p:nvSpPr>
              <p:spPr>
                <a:xfrm>
                  <a:off x="6572323" y="4313116"/>
                  <a:ext cx="122591" cy="137598"/>
                </a:xfrm>
                <a:custGeom>
                  <a:avLst/>
                  <a:gdLst>
                    <a:gd name="connsiteX0" fmla="*/ 60623 w 122591"/>
                    <a:gd name="connsiteY0" fmla="*/ 19486 h 137598"/>
                    <a:gd name="connsiteX1" fmla="*/ 0 w 122591"/>
                    <a:gd name="connsiteY1" fmla="*/ 114751 h 137598"/>
                    <a:gd name="connsiteX2" fmla="*/ 60623 w 122591"/>
                    <a:gd name="connsiteY2" fmla="*/ 114751 h 137598"/>
                    <a:gd name="connsiteX3" fmla="*/ 121246 w 122591"/>
                    <a:gd name="connsiteY3" fmla="*/ 19486 h 137598"/>
                    <a:gd name="connsiteX4" fmla="*/ 60623 w 122591"/>
                    <a:gd name="connsiteY4" fmla="*/ 19486 h 137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91" h="137598">
                      <a:moveTo>
                        <a:pt x="60623" y="19486"/>
                      </a:moveTo>
                      <a:cubicBezTo>
                        <a:pt x="25982" y="45467"/>
                        <a:pt x="0" y="80109"/>
                        <a:pt x="0" y="114751"/>
                      </a:cubicBezTo>
                      <a:cubicBezTo>
                        <a:pt x="0" y="140732"/>
                        <a:pt x="25982" y="149392"/>
                        <a:pt x="60623" y="114751"/>
                      </a:cubicBezTo>
                      <a:cubicBezTo>
                        <a:pt x="95264" y="88769"/>
                        <a:pt x="121246" y="45467"/>
                        <a:pt x="121246" y="19486"/>
                      </a:cubicBezTo>
                      <a:cubicBezTo>
                        <a:pt x="129906" y="-6495"/>
                        <a:pt x="95264" y="-6495"/>
                        <a:pt x="60623" y="19486"/>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553" name="Freeform: Shape 552">
                  <a:extLst>
                    <a:ext uri="{FF2B5EF4-FFF2-40B4-BE49-F238E27FC236}">
                      <a16:creationId xmlns="" xmlns:a16="http://schemas.microsoft.com/office/drawing/2014/main" id="{9730C18A-A917-4E8F-932C-1A0D971EABA6}"/>
                    </a:ext>
                  </a:extLst>
                </p:cNvPr>
                <p:cNvSpPr/>
                <p:nvPr/>
              </p:nvSpPr>
              <p:spPr>
                <a:xfrm>
                  <a:off x="6572323" y="3239224"/>
                  <a:ext cx="122591" cy="134236"/>
                </a:xfrm>
                <a:custGeom>
                  <a:avLst/>
                  <a:gdLst>
                    <a:gd name="connsiteX0" fmla="*/ 60623 w 122591"/>
                    <a:gd name="connsiteY0" fmla="*/ 19486 h 134236"/>
                    <a:gd name="connsiteX1" fmla="*/ 0 w 122591"/>
                    <a:gd name="connsiteY1" fmla="*/ 19486 h 134236"/>
                    <a:gd name="connsiteX2" fmla="*/ 60623 w 122591"/>
                    <a:gd name="connsiteY2" fmla="*/ 114751 h 134236"/>
                    <a:gd name="connsiteX3" fmla="*/ 121246 w 122591"/>
                    <a:gd name="connsiteY3" fmla="*/ 114751 h 134236"/>
                    <a:gd name="connsiteX4" fmla="*/ 60623 w 122591"/>
                    <a:gd name="connsiteY4" fmla="*/ 19486 h 134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91" h="134236">
                      <a:moveTo>
                        <a:pt x="60623" y="19486"/>
                      </a:moveTo>
                      <a:cubicBezTo>
                        <a:pt x="25982" y="-6495"/>
                        <a:pt x="0" y="-6495"/>
                        <a:pt x="0" y="19486"/>
                      </a:cubicBezTo>
                      <a:cubicBezTo>
                        <a:pt x="0" y="45467"/>
                        <a:pt x="25982" y="88769"/>
                        <a:pt x="60623" y="114751"/>
                      </a:cubicBezTo>
                      <a:cubicBezTo>
                        <a:pt x="95264" y="140732"/>
                        <a:pt x="121246" y="140732"/>
                        <a:pt x="121246" y="114751"/>
                      </a:cubicBezTo>
                      <a:cubicBezTo>
                        <a:pt x="129906" y="88769"/>
                        <a:pt x="95264" y="45467"/>
                        <a:pt x="60623" y="19486"/>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nvGrpSpPr>
              <p:cNvPr id="547" name="Graphic 1">
                <a:extLst>
                  <a:ext uri="{FF2B5EF4-FFF2-40B4-BE49-F238E27FC236}">
                    <a16:creationId xmlns="" xmlns:a16="http://schemas.microsoft.com/office/drawing/2014/main" id="{B1752544-1444-4F9E-8804-B06B8F88214D}"/>
                  </a:ext>
                </a:extLst>
              </p:cNvPr>
              <p:cNvGrpSpPr/>
              <p:nvPr/>
            </p:nvGrpSpPr>
            <p:grpSpPr>
              <a:xfrm>
                <a:off x="6286529" y="3091955"/>
                <a:ext cx="121245" cy="1497312"/>
                <a:chOff x="6286529" y="3091955"/>
                <a:chExt cx="121245" cy="1497312"/>
              </a:xfrm>
              <a:grpFill/>
            </p:grpSpPr>
            <p:sp>
              <p:nvSpPr>
                <p:cNvPr id="548" name="Freeform: Shape 547">
                  <a:extLst>
                    <a:ext uri="{FF2B5EF4-FFF2-40B4-BE49-F238E27FC236}">
                      <a16:creationId xmlns="" xmlns:a16="http://schemas.microsoft.com/office/drawing/2014/main" id="{420F295A-D99A-40D3-80A3-ADCE4B6D6721}"/>
                    </a:ext>
                  </a:extLst>
                </p:cNvPr>
                <p:cNvSpPr/>
                <p:nvPr/>
              </p:nvSpPr>
              <p:spPr>
                <a:xfrm>
                  <a:off x="6338492" y="3115813"/>
                  <a:ext cx="17320" cy="1443299"/>
                </a:xfrm>
                <a:custGeom>
                  <a:avLst/>
                  <a:gdLst>
                    <a:gd name="connsiteX0" fmla="*/ 0 w 17320"/>
                    <a:gd name="connsiteY0" fmla="*/ 12991 h 1443299"/>
                    <a:gd name="connsiteX1" fmla="*/ 0 w 17320"/>
                    <a:gd name="connsiteY1" fmla="*/ 1433299 h 1443299"/>
                    <a:gd name="connsiteX2" fmla="*/ 17321 w 17320"/>
                    <a:gd name="connsiteY2" fmla="*/ 1433299 h 1443299"/>
                    <a:gd name="connsiteX3" fmla="*/ 17321 w 17320"/>
                    <a:gd name="connsiteY3" fmla="*/ 12991 h 1443299"/>
                    <a:gd name="connsiteX4" fmla="*/ 0 w 17320"/>
                    <a:gd name="connsiteY4" fmla="*/ 12991 h 1443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20" h="1443299">
                      <a:moveTo>
                        <a:pt x="0" y="12991"/>
                      </a:moveTo>
                      <a:cubicBezTo>
                        <a:pt x="0" y="489314"/>
                        <a:pt x="0" y="956976"/>
                        <a:pt x="0" y="1433299"/>
                      </a:cubicBezTo>
                      <a:cubicBezTo>
                        <a:pt x="0" y="1441960"/>
                        <a:pt x="17321" y="1450620"/>
                        <a:pt x="17321" y="1433299"/>
                      </a:cubicBezTo>
                      <a:cubicBezTo>
                        <a:pt x="17321" y="956976"/>
                        <a:pt x="17321" y="489314"/>
                        <a:pt x="17321" y="12991"/>
                      </a:cubicBezTo>
                      <a:cubicBezTo>
                        <a:pt x="17321" y="-4330"/>
                        <a:pt x="0" y="-4330"/>
                        <a:pt x="0" y="12991"/>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549" name="Freeform: Shape 548">
                  <a:extLst>
                    <a:ext uri="{FF2B5EF4-FFF2-40B4-BE49-F238E27FC236}">
                      <a16:creationId xmlns="" xmlns:a16="http://schemas.microsoft.com/office/drawing/2014/main" id="{B7A3EDF3-6D86-497F-B771-3AE62DAB2805}"/>
                    </a:ext>
                  </a:extLst>
                </p:cNvPr>
                <p:cNvSpPr/>
                <p:nvPr/>
              </p:nvSpPr>
              <p:spPr>
                <a:xfrm>
                  <a:off x="6286529" y="4460301"/>
                  <a:ext cx="121245" cy="128966"/>
                </a:xfrm>
                <a:custGeom>
                  <a:avLst/>
                  <a:gdLst>
                    <a:gd name="connsiteX0" fmla="*/ 60623 w 121245"/>
                    <a:gd name="connsiteY0" fmla="*/ 2207 h 128966"/>
                    <a:gd name="connsiteX1" fmla="*/ 0 w 121245"/>
                    <a:gd name="connsiteY1" fmla="*/ 80151 h 128966"/>
                    <a:gd name="connsiteX2" fmla="*/ 60623 w 121245"/>
                    <a:gd name="connsiteY2" fmla="*/ 123453 h 128966"/>
                    <a:gd name="connsiteX3" fmla="*/ 121246 w 121245"/>
                    <a:gd name="connsiteY3" fmla="*/ 45509 h 128966"/>
                    <a:gd name="connsiteX4" fmla="*/ 60623 w 121245"/>
                    <a:gd name="connsiteY4" fmla="*/ 2207 h 128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28966">
                      <a:moveTo>
                        <a:pt x="60623" y="2207"/>
                      </a:moveTo>
                      <a:cubicBezTo>
                        <a:pt x="25982" y="10867"/>
                        <a:pt x="0" y="45509"/>
                        <a:pt x="0" y="80151"/>
                      </a:cubicBezTo>
                      <a:cubicBezTo>
                        <a:pt x="0" y="114793"/>
                        <a:pt x="25982" y="140774"/>
                        <a:pt x="60623" y="123453"/>
                      </a:cubicBezTo>
                      <a:cubicBezTo>
                        <a:pt x="95265" y="114793"/>
                        <a:pt x="121246" y="71490"/>
                        <a:pt x="121246" y="45509"/>
                      </a:cubicBezTo>
                      <a:cubicBezTo>
                        <a:pt x="121246" y="10867"/>
                        <a:pt x="95265" y="-6453"/>
                        <a:pt x="60623" y="2207"/>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sp>
              <p:nvSpPr>
                <p:cNvPr id="550" name="Freeform: Shape 549">
                  <a:extLst>
                    <a:ext uri="{FF2B5EF4-FFF2-40B4-BE49-F238E27FC236}">
                      <a16:creationId xmlns="" xmlns:a16="http://schemas.microsoft.com/office/drawing/2014/main" id="{DD715FC3-EE53-4542-8CD7-FD8E6609F0F2}"/>
                    </a:ext>
                  </a:extLst>
                </p:cNvPr>
                <p:cNvSpPr/>
                <p:nvPr/>
              </p:nvSpPr>
              <p:spPr>
                <a:xfrm>
                  <a:off x="6286529" y="3091955"/>
                  <a:ext cx="121245" cy="125659"/>
                </a:xfrm>
                <a:custGeom>
                  <a:avLst/>
                  <a:gdLst>
                    <a:gd name="connsiteX0" fmla="*/ 60623 w 121245"/>
                    <a:gd name="connsiteY0" fmla="*/ 2207 h 125659"/>
                    <a:gd name="connsiteX1" fmla="*/ 0 w 121245"/>
                    <a:gd name="connsiteY1" fmla="*/ 45509 h 125659"/>
                    <a:gd name="connsiteX2" fmla="*/ 60623 w 121245"/>
                    <a:gd name="connsiteY2" fmla="*/ 123453 h 125659"/>
                    <a:gd name="connsiteX3" fmla="*/ 121246 w 121245"/>
                    <a:gd name="connsiteY3" fmla="*/ 80151 h 125659"/>
                    <a:gd name="connsiteX4" fmla="*/ 60623 w 121245"/>
                    <a:gd name="connsiteY4" fmla="*/ 2207 h 125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45" h="125659">
                      <a:moveTo>
                        <a:pt x="60623" y="2207"/>
                      </a:moveTo>
                      <a:cubicBezTo>
                        <a:pt x="25982" y="-6453"/>
                        <a:pt x="0" y="10867"/>
                        <a:pt x="0" y="45509"/>
                      </a:cubicBezTo>
                      <a:cubicBezTo>
                        <a:pt x="0" y="80151"/>
                        <a:pt x="25982" y="114792"/>
                        <a:pt x="60623" y="123453"/>
                      </a:cubicBezTo>
                      <a:cubicBezTo>
                        <a:pt x="95265" y="132113"/>
                        <a:pt x="121246" y="114792"/>
                        <a:pt x="121246" y="80151"/>
                      </a:cubicBezTo>
                      <a:cubicBezTo>
                        <a:pt x="121246" y="54169"/>
                        <a:pt x="95265" y="10867"/>
                        <a:pt x="60623" y="2207"/>
                      </a:cubicBezTo>
                      <a:close/>
                    </a:path>
                  </a:pathLst>
                </a:custGeom>
                <a:grpFill/>
                <a:ln w="86580" cap="flat">
                  <a:noFill/>
                  <a:prstDash val="solid"/>
                  <a:miter/>
                </a:ln>
              </p:spPr>
              <p:txBody>
                <a:bodyPr rtlCol="0" anchor="ctr"/>
                <a:lstStyle/>
                <a:p>
                  <a:pPr defTabSz="1219170"/>
                  <a:endParaRPr lang="en-US" sz="2400">
                    <a:solidFill>
                      <a:srgbClr val="57565A"/>
                    </a:solidFill>
                  </a:endParaRPr>
                </a:p>
              </p:txBody>
            </p:sp>
          </p:grpSp>
        </p:grpSp>
      </p:grpSp>
    </p:spTree>
    <p:extLst>
      <p:ext uri="{BB962C8B-B14F-4D97-AF65-F5344CB8AC3E}">
        <p14:creationId xmlns:p14="http://schemas.microsoft.com/office/powerpoint/2010/main" val="24316667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2_Utterly Blank">
    <p:spTree>
      <p:nvGrpSpPr>
        <p:cNvPr id="1" name=""/>
        <p:cNvGrpSpPr/>
        <p:nvPr/>
      </p:nvGrpSpPr>
      <p:grpSpPr>
        <a:xfrm>
          <a:off x="0" y="0"/>
          <a:ext cx="0" cy="0"/>
          <a:chOff x="0" y="0"/>
          <a:chExt cx="0" cy="0"/>
        </a:xfrm>
      </p:grpSpPr>
      <p:sp>
        <p:nvSpPr>
          <p:cNvPr id="2" name="Rectangle 18">
            <a:extLst>
              <a:ext uri="{FF2B5EF4-FFF2-40B4-BE49-F238E27FC236}">
                <a16:creationId xmlns="" xmlns:a16="http://schemas.microsoft.com/office/drawing/2014/main" id="{EC23726F-899C-4D2F-9B92-56857361E210}"/>
              </a:ext>
            </a:extLst>
          </p:cNvPr>
          <p:cNvSpPr/>
          <p:nvPr userDrawn="1"/>
        </p:nvSpPr>
        <p:spPr>
          <a:xfrm>
            <a:off x="0" y="4"/>
            <a:ext cx="9144000" cy="6857999"/>
          </a:xfrm>
          <a:prstGeom prst="rect">
            <a:avLst/>
          </a:prstGeom>
          <a:solidFill>
            <a:schemeClr val="bg1">
              <a:lumMod val="95000"/>
            </a:schemeClr>
          </a:solidFill>
          <a:ln>
            <a:noFill/>
          </a:ln>
          <a:effectLst>
            <a:innerShdw blurRad="977900" dist="698500" dir="13500000">
              <a:prstClr val="black">
                <a:alpha val="12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en-US" sz="2400" dirty="0">
              <a:solidFill>
                <a:prstClr val="white"/>
              </a:solidFill>
            </a:endParaRPr>
          </a:p>
        </p:txBody>
      </p:sp>
      <p:grpSp>
        <p:nvGrpSpPr>
          <p:cNvPr id="24" name="Group 23">
            <a:extLst>
              <a:ext uri="{FF2B5EF4-FFF2-40B4-BE49-F238E27FC236}">
                <a16:creationId xmlns="" xmlns:a16="http://schemas.microsoft.com/office/drawing/2014/main" id="{480D62E5-8451-4208-9507-3E7AD0EF9C38}"/>
              </a:ext>
            </a:extLst>
          </p:cNvPr>
          <p:cNvGrpSpPr/>
          <p:nvPr userDrawn="1"/>
        </p:nvGrpSpPr>
        <p:grpSpPr>
          <a:xfrm>
            <a:off x="1115618" y="-2427"/>
            <a:ext cx="1620753" cy="6860427"/>
            <a:chOff x="-820264" y="-532023"/>
            <a:chExt cx="5361218" cy="7922045"/>
          </a:xfrm>
        </p:grpSpPr>
        <p:sp>
          <p:nvSpPr>
            <p:cNvPr id="25" name="Freeform: Shape 24">
              <a:extLst>
                <a:ext uri="{FF2B5EF4-FFF2-40B4-BE49-F238E27FC236}">
                  <a16:creationId xmlns="" xmlns:a16="http://schemas.microsoft.com/office/drawing/2014/main" id="{6D21352B-D194-4167-AC43-55EDB61FB584}"/>
                </a:ext>
              </a:extLst>
            </p:cNvPr>
            <p:cNvSpPr/>
            <p:nvPr/>
          </p:nvSpPr>
          <p:spPr>
            <a:xfrm flipH="1">
              <a:off x="-807564" y="-532023"/>
              <a:ext cx="5348518" cy="7922045"/>
            </a:xfrm>
            <a:custGeom>
              <a:avLst/>
              <a:gdLst>
                <a:gd name="connsiteX0" fmla="*/ 0 w 2006600"/>
                <a:gd name="connsiteY0" fmla="*/ 1841500 h 3708400"/>
                <a:gd name="connsiteX1" fmla="*/ 2006600 w 2006600"/>
                <a:gd name="connsiteY1" fmla="*/ 0 h 3708400"/>
                <a:gd name="connsiteX2" fmla="*/ 2006600 w 2006600"/>
                <a:gd name="connsiteY2" fmla="*/ 3708400 h 3708400"/>
                <a:gd name="connsiteX3" fmla="*/ 0 w 2006600"/>
                <a:gd name="connsiteY3" fmla="*/ 1841500 h 3708400"/>
              </a:gdLst>
              <a:ahLst/>
              <a:cxnLst>
                <a:cxn ang="0">
                  <a:pos x="connsiteX0" y="connsiteY0"/>
                </a:cxn>
                <a:cxn ang="0">
                  <a:pos x="connsiteX1" y="connsiteY1"/>
                </a:cxn>
                <a:cxn ang="0">
                  <a:pos x="connsiteX2" y="connsiteY2"/>
                </a:cxn>
                <a:cxn ang="0">
                  <a:pos x="connsiteX3" y="connsiteY3"/>
                </a:cxn>
              </a:cxnLst>
              <a:rect l="l" t="t" r="r" b="b"/>
              <a:pathLst>
                <a:path w="2006600" h="3708400">
                  <a:moveTo>
                    <a:pt x="0" y="1841500"/>
                  </a:moveTo>
                  <a:lnTo>
                    <a:pt x="2006600" y="0"/>
                  </a:lnTo>
                  <a:lnTo>
                    <a:pt x="2006600" y="3708400"/>
                  </a:lnTo>
                  <a:lnTo>
                    <a:pt x="0" y="1841500"/>
                  </a:lnTo>
                  <a:close/>
                </a:path>
              </a:pathLst>
            </a:custGeom>
            <a:solidFill>
              <a:srgbClr val="002060">
                <a:alpha val="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ru-RU" sz="2400" dirty="0">
                <a:solidFill>
                  <a:prstClr val="white"/>
                </a:solidFill>
              </a:endParaRPr>
            </a:p>
          </p:txBody>
        </p:sp>
        <p:sp>
          <p:nvSpPr>
            <p:cNvPr id="26" name="Freeform: Shape 25">
              <a:extLst>
                <a:ext uri="{FF2B5EF4-FFF2-40B4-BE49-F238E27FC236}">
                  <a16:creationId xmlns="" xmlns:a16="http://schemas.microsoft.com/office/drawing/2014/main" id="{09921CD0-BD92-4763-A017-8E467E29CA1C}"/>
                </a:ext>
              </a:extLst>
            </p:cNvPr>
            <p:cNvSpPr/>
            <p:nvPr/>
          </p:nvSpPr>
          <p:spPr>
            <a:xfrm flipH="1">
              <a:off x="-807564" y="0"/>
              <a:ext cx="4675418" cy="6925072"/>
            </a:xfrm>
            <a:custGeom>
              <a:avLst/>
              <a:gdLst>
                <a:gd name="connsiteX0" fmla="*/ 0 w 2006600"/>
                <a:gd name="connsiteY0" fmla="*/ 1841500 h 3708400"/>
                <a:gd name="connsiteX1" fmla="*/ 2006600 w 2006600"/>
                <a:gd name="connsiteY1" fmla="*/ 0 h 3708400"/>
                <a:gd name="connsiteX2" fmla="*/ 2006600 w 2006600"/>
                <a:gd name="connsiteY2" fmla="*/ 3708400 h 3708400"/>
                <a:gd name="connsiteX3" fmla="*/ 0 w 2006600"/>
                <a:gd name="connsiteY3" fmla="*/ 1841500 h 3708400"/>
              </a:gdLst>
              <a:ahLst/>
              <a:cxnLst>
                <a:cxn ang="0">
                  <a:pos x="connsiteX0" y="connsiteY0"/>
                </a:cxn>
                <a:cxn ang="0">
                  <a:pos x="connsiteX1" y="connsiteY1"/>
                </a:cxn>
                <a:cxn ang="0">
                  <a:pos x="connsiteX2" y="connsiteY2"/>
                </a:cxn>
                <a:cxn ang="0">
                  <a:pos x="connsiteX3" y="connsiteY3"/>
                </a:cxn>
              </a:cxnLst>
              <a:rect l="l" t="t" r="r" b="b"/>
              <a:pathLst>
                <a:path w="2006600" h="3708400">
                  <a:moveTo>
                    <a:pt x="0" y="1841500"/>
                  </a:moveTo>
                  <a:lnTo>
                    <a:pt x="2006600" y="0"/>
                  </a:lnTo>
                  <a:lnTo>
                    <a:pt x="2006600" y="3708400"/>
                  </a:lnTo>
                  <a:lnTo>
                    <a:pt x="0" y="1841500"/>
                  </a:lnTo>
                  <a:close/>
                </a:path>
              </a:pathLst>
            </a:custGeom>
            <a:solidFill>
              <a:srgbClr val="002060">
                <a:alpha val="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ru-RU" sz="2400">
                <a:solidFill>
                  <a:prstClr val="white"/>
                </a:solidFill>
              </a:endParaRPr>
            </a:p>
          </p:txBody>
        </p:sp>
        <p:sp>
          <p:nvSpPr>
            <p:cNvPr id="27" name="Freeform: Shape 26">
              <a:extLst>
                <a:ext uri="{FF2B5EF4-FFF2-40B4-BE49-F238E27FC236}">
                  <a16:creationId xmlns="" xmlns:a16="http://schemas.microsoft.com/office/drawing/2014/main" id="{255EE215-328A-4B19-91D8-1102247A49B2}"/>
                </a:ext>
              </a:extLst>
            </p:cNvPr>
            <p:cNvSpPr/>
            <p:nvPr/>
          </p:nvSpPr>
          <p:spPr>
            <a:xfrm flipH="1">
              <a:off x="-807564" y="447480"/>
              <a:ext cx="4025909" cy="5963040"/>
            </a:xfrm>
            <a:custGeom>
              <a:avLst/>
              <a:gdLst>
                <a:gd name="connsiteX0" fmla="*/ 0 w 2006600"/>
                <a:gd name="connsiteY0" fmla="*/ 1841500 h 3708400"/>
                <a:gd name="connsiteX1" fmla="*/ 2006600 w 2006600"/>
                <a:gd name="connsiteY1" fmla="*/ 0 h 3708400"/>
                <a:gd name="connsiteX2" fmla="*/ 2006600 w 2006600"/>
                <a:gd name="connsiteY2" fmla="*/ 3708400 h 3708400"/>
                <a:gd name="connsiteX3" fmla="*/ 0 w 2006600"/>
                <a:gd name="connsiteY3" fmla="*/ 1841500 h 3708400"/>
              </a:gdLst>
              <a:ahLst/>
              <a:cxnLst>
                <a:cxn ang="0">
                  <a:pos x="connsiteX0" y="connsiteY0"/>
                </a:cxn>
                <a:cxn ang="0">
                  <a:pos x="connsiteX1" y="connsiteY1"/>
                </a:cxn>
                <a:cxn ang="0">
                  <a:pos x="connsiteX2" y="connsiteY2"/>
                </a:cxn>
                <a:cxn ang="0">
                  <a:pos x="connsiteX3" y="connsiteY3"/>
                </a:cxn>
              </a:cxnLst>
              <a:rect l="l" t="t" r="r" b="b"/>
              <a:pathLst>
                <a:path w="2006600" h="3708400">
                  <a:moveTo>
                    <a:pt x="0" y="1841500"/>
                  </a:moveTo>
                  <a:lnTo>
                    <a:pt x="2006600" y="0"/>
                  </a:lnTo>
                  <a:lnTo>
                    <a:pt x="2006600" y="3708400"/>
                  </a:lnTo>
                  <a:lnTo>
                    <a:pt x="0" y="1841500"/>
                  </a:lnTo>
                  <a:close/>
                </a:path>
              </a:pathLst>
            </a:custGeom>
            <a:solidFill>
              <a:srgbClr val="002060">
                <a:alpha val="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ru-RU" sz="2400">
                <a:solidFill>
                  <a:prstClr val="white"/>
                </a:solidFill>
              </a:endParaRPr>
            </a:p>
          </p:txBody>
        </p:sp>
        <p:sp>
          <p:nvSpPr>
            <p:cNvPr id="28" name="Freeform: Shape 27">
              <a:extLst>
                <a:ext uri="{FF2B5EF4-FFF2-40B4-BE49-F238E27FC236}">
                  <a16:creationId xmlns="" xmlns:a16="http://schemas.microsoft.com/office/drawing/2014/main" id="{DB10562A-A89A-44D4-8730-BF90E4F5D9FA}"/>
                </a:ext>
              </a:extLst>
            </p:cNvPr>
            <p:cNvSpPr/>
            <p:nvPr/>
          </p:nvSpPr>
          <p:spPr>
            <a:xfrm flipH="1">
              <a:off x="-820263" y="959216"/>
              <a:ext cx="3334917" cy="4939568"/>
            </a:xfrm>
            <a:custGeom>
              <a:avLst/>
              <a:gdLst>
                <a:gd name="connsiteX0" fmla="*/ 0 w 2006600"/>
                <a:gd name="connsiteY0" fmla="*/ 1841500 h 3708400"/>
                <a:gd name="connsiteX1" fmla="*/ 2006600 w 2006600"/>
                <a:gd name="connsiteY1" fmla="*/ 0 h 3708400"/>
                <a:gd name="connsiteX2" fmla="*/ 2006600 w 2006600"/>
                <a:gd name="connsiteY2" fmla="*/ 3708400 h 3708400"/>
                <a:gd name="connsiteX3" fmla="*/ 0 w 2006600"/>
                <a:gd name="connsiteY3" fmla="*/ 1841500 h 3708400"/>
              </a:gdLst>
              <a:ahLst/>
              <a:cxnLst>
                <a:cxn ang="0">
                  <a:pos x="connsiteX0" y="connsiteY0"/>
                </a:cxn>
                <a:cxn ang="0">
                  <a:pos x="connsiteX1" y="connsiteY1"/>
                </a:cxn>
                <a:cxn ang="0">
                  <a:pos x="connsiteX2" y="connsiteY2"/>
                </a:cxn>
                <a:cxn ang="0">
                  <a:pos x="connsiteX3" y="connsiteY3"/>
                </a:cxn>
              </a:cxnLst>
              <a:rect l="l" t="t" r="r" b="b"/>
              <a:pathLst>
                <a:path w="2006600" h="3708400">
                  <a:moveTo>
                    <a:pt x="0" y="1841500"/>
                  </a:moveTo>
                  <a:lnTo>
                    <a:pt x="2006600" y="0"/>
                  </a:lnTo>
                  <a:lnTo>
                    <a:pt x="2006600" y="3708400"/>
                  </a:lnTo>
                  <a:lnTo>
                    <a:pt x="0" y="1841500"/>
                  </a:lnTo>
                  <a:close/>
                </a:path>
              </a:pathLst>
            </a:custGeom>
            <a:solidFill>
              <a:srgbClr val="002060">
                <a:alpha val="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ru-RU" sz="2400">
                <a:solidFill>
                  <a:prstClr val="white"/>
                </a:solidFill>
              </a:endParaRPr>
            </a:p>
          </p:txBody>
        </p:sp>
        <p:sp>
          <p:nvSpPr>
            <p:cNvPr id="29" name="Freeform: Shape 28">
              <a:extLst>
                <a:ext uri="{FF2B5EF4-FFF2-40B4-BE49-F238E27FC236}">
                  <a16:creationId xmlns="" xmlns:a16="http://schemas.microsoft.com/office/drawing/2014/main" id="{E46C9DE9-F272-46F4-8FB3-9A1460DDCE56}"/>
                </a:ext>
              </a:extLst>
            </p:cNvPr>
            <p:cNvSpPr/>
            <p:nvPr/>
          </p:nvSpPr>
          <p:spPr>
            <a:xfrm flipH="1">
              <a:off x="-820264" y="1574800"/>
              <a:ext cx="2670759" cy="3708400"/>
            </a:xfrm>
            <a:custGeom>
              <a:avLst/>
              <a:gdLst>
                <a:gd name="connsiteX0" fmla="*/ 0 w 2006600"/>
                <a:gd name="connsiteY0" fmla="*/ 1841500 h 3708400"/>
                <a:gd name="connsiteX1" fmla="*/ 2006600 w 2006600"/>
                <a:gd name="connsiteY1" fmla="*/ 0 h 3708400"/>
                <a:gd name="connsiteX2" fmla="*/ 2006600 w 2006600"/>
                <a:gd name="connsiteY2" fmla="*/ 3708400 h 3708400"/>
                <a:gd name="connsiteX3" fmla="*/ 0 w 2006600"/>
                <a:gd name="connsiteY3" fmla="*/ 1841500 h 3708400"/>
              </a:gdLst>
              <a:ahLst/>
              <a:cxnLst>
                <a:cxn ang="0">
                  <a:pos x="connsiteX0" y="connsiteY0"/>
                </a:cxn>
                <a:cxn ang="0">
                  <a:pos x="connsiteX1" y="connsiteY1"/>
                </a:cxn>
                <a:cxn ang="0">
                  <a:pos x="connsiteX2" y="connsiteY2"/>
                </a:cxn>
                <a:cxn ang="0">
                  <a:pos x="connsiteX3" y="connsiteY3"/>
                </a:cxn>
              </a:cxnLst>
              <a:rect l="l" t="t" r="r" b="b"/>
              <a:pathLst>
                <a:path w="2006600" h="3708400">
                  <a:moveTo>
                    <a:pt x="0" y="1841500"/>
                  </a:moveTo>
                  <a:lnTo>
                    <a:pt x="2006600" y="0"/>
                  </a:lnTo>
                  <a:lnTo>
                    <a:pt x="2006600" y="3708400"/>
                  </a:lnTo>
                  <a:lnTo>
                    <a:pt x="0" y="1841500"/>
                  </a:lnTo>
                  <a:close/>
                </a:path>
              </a:pathLst>
            </a:custGeom>
            <a:solidFill>
              <a:srgbClr val="002060">
                <a:alpha val="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ru-RU" sz="2400">
                <a:solidFill>
                  <a:prstClr val="white"/>
                </a:solidFill>
              </a:endParaRPr>
            </a:p>
          </p:txBody>
        </p:sp>
        <p:sp>
          <p:nvSpPr>
            <p:cNvPr id="30" name="Freeform: Shape 29">
              <a:extLst>
                <a:ext uri="{FF2B5EF4-FFF2-40B4-BE49-F238E27FC236}">
                  <a16:creationId xmlns="" xmlns:a16="http://schemas.microsoft.com/office/drawing/2014/main" id="{831A4862-7841-444C-B8FE-12132533B7D3}"/>
                </a:ext>
              </a:extLst>
            </p:cNvPr>
            <p:cNvSpPr/>
            <p:nvPr/>
          </p:nvSpPr>
          <p:spPr>
            <a:xfrm flipH="1">
              <a:off x="-817340" y="2105856"/>
              <a:ext cx="1905835" cy="2646288"/>
            </a:xfrm>
            <a:custGeom>
              <a:avLst/>
              <a:gdLst>
                <a:gd name="connsiteX0" fmla="*/ 0 w 2006600"/>
                <a:gd name="connsiteY0" fmla="*/ 1841500 h 3708400"/>
                <a:gd name="connsiteX1" fmla="*/ 2006600 w 2006600"/>
                <a:gd name="connsiteY1" fmla="*/ 0 h 3708400"/>
                <a:gd name="connsiteX2" fmla="*/ 2006600 w 2006600"/>
                <a:gd name="connsiteY2" fmla="*/ 3708400 h 3708400"/>
                <a:gd name="connsiteX3" fmla="*/ 0 w 2006600"/>
                <a:gd name="connsiteY3" fmla="*/ 1841500 h 3708400"/>
              </a:gdLst>
              <a:ahLst/>
              <a:cxnLst>
                <a:cxn ang="0">
                  <a:pos x="connsiteX0" y="connsiteY0"/>
                </a:cxn>
                <a:cxn ang="0">
                  <a:pos x="connsiteX1" y="connsiteY1"/>
                </a:cxn>
                <a:cxn ang="0">
                  <a:pos x="connsiteX2" y="connsiteY2"/>
                </a:cxn>
                <a:cxn ang="0">
                  <a:pos x="connsiteX3" y="connsiteY3"/>
                </a:cxn>
              </a:cxnLst>
              <a:rect l="l" t="t" r="r" b="b"/>
              <a:pathLst>
                <a:path w="2006600" h="3708400">
                  <a:moveTo>
                    <a:pt x="0" y="1841500"/>
                  </a:moveTo>
                  <a:lnTo>
                    <a:pt x="2006600" y="0"/>
                  </a:lnTo>
                  <a:lnTo>
                    <a:pt x="2006600" y="3708400"/>
                  </a:lnTo>
                  <a:lnTo>
                    <a:pt x="0" y="1841500"/>
                  </a:lnTo>
                  <a:close/>
                </a:path>
              </a:pathLst>
            </a:custGeom>
            <a:solidFill>
              <a:srgbClr val="002060">
                <a:alpha val="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ru-RU" sz="2400">
                <a:solidFill>
                  <a:prstClr val="white"/>
                </a:solidFill>
              </a:endParaRPr>
            </a:p>
          </p:txBody>
        </p:sp>
      </p:grpSp>
      <p:sp>
        <p:nvSpPr>
          <p:cNvPr id="4" name="Rectangle 3">
            <a:extLst>
              <a:ext uri="{FF2B5EF4-FFF2-40B4-BE49-F238E27FC236}">
                <a16:creationId xmlns="" xmlns:a16="http://schemas.microsoft.com/office/drawing/2014/main" id="{0EB76714-25AE-4F90-82FE-C6D55649B6A7}"/>
              </a:ext>
            </a:extLst>
          </p:cNvPr>
          <p:cNvSpPr/>
          <p:nvPr userDrawn="1"/>
        </p:nvSpPr>
        <p:spPr>
          <a:xfrm>
            <a:off x="1465463" y="0"/>
            <a:ext cx="1919635" cy="6858000"/>
          </a:xfrm>
          <a:prstGeom prst="rect">
            <a:avLst/>
          </a:prstGeom>
          <a:solidFill>
            <a:schemeClr val="bg1">
              <a:alpha val="50000"/>
            </a:schemeClr>
          </a:solidFill>
          <a:ln>
            <a:noFill/>
          </a:ln>
          <a:effectLst>
            <a:outerShdw blurRad="368300" sx="102000" sy="102000" algn="ctr" rotWithShape="0">
              <a:prstClr val="black">
                <a:alpha val="30000"/>
              </a:prstClr>
            </a:outerShdw>
          </a:effectLst>
        </p:spPr>
        <p:style>
          <a:lnRef idx="1">
            <a:schemeClr val="accent1"/>
          </a:lnRef>
          <a:fillRef idx="3">
            <a:schemeClr val="accent1"/>
          </a:fillRef>
          <a:effectRef idx="2">
            <a:schemeClr val="accent1"/>
          </a:effectRef>
          <a:fontRef idx="minor">
            <a:schemeClr val="lt1"/>
          </a:fontRef>
        </p:style>
        <p:txBody>
          <a:bodyPr wrap="square" lIns="180000" tIns="180000" rIns="180000" bIns="180000" rtlCol="0" anchor="t">
            <a:noAutofit/>
          </a:bodyPr>
          <a:lstStyle/>
          <a:p>
            <a:pPr defTabSz="1219170">
              <a:spcAft>
                <a:spcPts val="600"/>
              </a:spcAft>
            </a:pPr>
            <a:endParaRPr lang="ru-RU" sz="1200" b="1" dirty="0">
              <a:solidFill>
                <a:srgbClr val="57565A">
                  <a:lumMod val="50000"/>
                </a:srgbClr>
              </a:solidFill>
              <a:latin typeface="Roboto Condensed" panose="02000000000000000000" pitchFamily="2" charset="0"/>
            </a:endParaRPr>
          </a:p>
        </p:txBody>
      </p:sp>
      <p:sp>
        <p:nvSpPr>
          <p:cNvPr id="5" name="Rectangle 4">
            <a:extLst>
              <a:ext uri="{FF2B5EF4-FFF2-40B4-BE49-F238E27FC236}">
                <a16:creationId xmlns="" xmlns:a16="http://schemas.microsoft.com/office/drawing/2014/main" id="{32614859-339D-4BB3-B9E4-6ED077413C82}"/>
              </a:ext>
            </a:extLst>
          </p:cNvPr>
          <p:cNvSpPr/>
          <p:nvPr userDrawn="1"/>
        </p:nvSpPr>
        <p:spPr>
          <a:xfrm>
            <a:off x="3385098" y="0"/>
            <a:ext cx="1919635" cy="6858000"/>
          </a:xfrm>
          <a:prstGeom prst="rect">
            <a:avLst/>
          </a:prstGeom>
          <a:solidFill>
            <a:schemeClr val="bg1">
              <a:alpha val="50000"/>
            </a:schemeClr>
          </a:solidFill>
          <a:ln>
            <a:noFill/>
          </a:ln>
          <a:effectLst>
            <a:outerShdw blurRad="368300" sx="102000" sy="102000" algn="ctr" rotWithShape="0">
              <a:prstClr val="black">
                <a:alpha val="30000"/>
              </a:prstClr>
            </a:outerShdw>
          </a:effectLst>
        </p:spPr>
        <p:style>
          <a:lnRef idx="1">
            <a:schemeClr val="accent1"/>
          </a:lnRef>
          <a:fillRef idx="3">
            <a:schemeClr val="accent1"/>
          </a:fillRef>
          <a:effectRef idx="2">
            <a:schemeClr val="accent1"/>
          </a:effectRef>
          <a:fontRef idx="minor">
            <a:schemeClr val="lt1"/>
          </a:fontRef>
        </p:style>
        <p:txBody>
          <a:bodyPr wrap="square" lIns="180000" tIns="180000" rIns="180000" bIns="180000" rtlCol="0" anchor="t">
            <a:noAutofit/>
          </a:bodyPr>
          <a:lstStyle/>
          <a:p>
            <a:pPr defTabSz="1219170">
              <a:spcAft>
                <a:spcPts val="600"/>
              </a:spcAft>
            </a:pPr>
            <a:endParaRPr lang="ru-RU" sz="1200" b="1" dirty="0">
              <a:solidFill>
                <a:srgbClr val="57565A">
                  <a:lumMod val="50000"/>
                </a:srgbClr>
              </a:solidFill>
              <a:latin typeface="Roboto Condensed" panose="02000000000000000000" pitchFamily="2" charset="0"/>
            </a:endParaRPr>
          </a:p>
        </p:txBody>
      </p:sp>
      <p:sp>
        <p:nvSpPr>
          <p:cNvPr id="6" name="Rectangle 5">
            <a:extLst>
              <a:ext uri="{FF2B5EF4-FFF2-40B4-BE49-F238E27FC236}">
                <a16:creationId xmlns="" xmlns:a16="http://schemas.microsoft.com/office/drawing/2014/main" id="{4D01B58B-127A-4CDA-81CA-6317764101C0}"/>
              </a:ext>
            </a:extLst>
          </p:cNvPr>
          <p:cNvSpPr/>
          <p:nvPr userDrawn="1"/>
        </p:nvSpPr>
        <p:spPr>
          <a:xfrm>
            <a:off x="5304732" y="0"/>
            <a:ext cx="1919635" cy="6858000"/>
          </a:xfrm>
          <a:prstGeom prst="rect">
            <a:avLst/>
          </a:prstGeom>
          <a:solidFill>
            <a:schemeClr val="bg1">
              <a:alpha val="50000"/>
            </a:schemeClr>
          </a:solidFill>
          <a:ln>
            <a:noFill/>
          </a:ln>
          <a:effectLst>
            <a:outerShdw blurRad="368300" sx="102000" sy="102000" algn="ctr" rotWithShape="0">
              <a:prstClr val="black">
                <a:alpha val="30000"/>
              </a:prstClr>
            </a:outerShdw>
          </a:effectLst>
        </p:spPr>
        <p:style>
          <a:lnRef idx="1">
            <a:schemeClr val="accent1"/>
          </a:lnRef>
          <a:fillRef idx="3">
            <a:schemeClr val="accent1"/>
          </a:fillRef>
          <a:effectRef idx="2">
            <a:schemeClr val="accent1"/>
          </a:effectRef>
          <a:fontRef idx="minor">
            <a:schemeClr val="lt1"/>
          </a:fontRef>
        </p:style>
        <p:txBody>
          <a:bodyPr wrap="square" lIns="180000" tIns="180000" rIns="180000" bIns="180000" rtlCol="0" anchor="t">
            <a:noAutofit/>
          </a:bodyPr>
          <a:lstStyle/>
          <a:p>
            <a:pPr defTabSz="1219170">
              <a:spcAft>
                <a:spcPts val="600"/>
              </a:spcAft>
            </a:pPr>
            <a:endParaRPr lang="ru-RU" sz="1200" b="1" dirty="0">
              <a:solidFill>
                <a:srgbClr val="57565A">
                  <a:lumMod val="50000"/>
                </a:srgbClr>
              </a:solidFill>
              <a:latin typeface="Roboto Condensed" panose="02000000000000000000" pitchFamily="2" charset="0"/>
            </a:endParaRPr>
          </a:p>
        </p:txBody>
      </p:sp>
      <p:sp>
        <p:nvSpPr>
          <p:cNvPr id="7" name="Rectangle 6">
            <a:extLst>
              <a:ext uri="{FF2B5EF4-FFF2-40B4-BE49-F238E27FC236}">
                <a16:creationId xmlns="" xmlns:a16="http://schemas.microsoft.com/office/drawing/2014/main" id="{757ABB3D-5F2D-4CF0-8252-5BCFC881B854}"/>
              </a:ext>
            </a:extLst>
          </p:cNvPr>
          <p:cNvSpPr/>
          <p:nvPr userDrawn="1"/>
        </p:nvSpPr>
        <p:spPr>
          <a:xfrm>
            <a:off x="7224367" y="0"/>
            <a:ext cx="1919635" cy="6858000"/>
          </a:xfrm>
          <a:prstGeom prst="rect">
            <a:avLst/>
          </a:prstGeom>
          <a:solidFill>
            <a:schemeClr val="bg1">
              <a:alpha val="50000"/>
            </a:schemeClr>
          </a:solidFill>
          <a:ln>
            <a:noFill/>
          </a:ln>
          <a:effectLst>
            <a:outerShdw blurRad="368300" sx="102000" sy="102000" algn="ctr" rotWithShape="0">
              <a:prstClr val="black">
                <a:alpha val="30000"/>
              </a:prstClr>
            </a:outerShdw>
          </a:effectLst>
        </p:spPr>
        <p:style>
          <a:lnRef idx="1">
            <a:schemeClr val="accent1"/>
          </a:lnRef>
          <a:fillRef idx="3">
            <a:schemeClr val="accent1"/>
          </a:fillRef>
          <a:effectRef idx="2">
            <a:schemeClr val="accent1"/>
          </a:effectRef>
          <a:fontRef idx="minor">
            <a:schemeClr val="lt1"/>
          </a:fontRef>
        </p:style>
        <p:txBody>
          <a:bodyPr wrap="square" lIns="180000" tIns="180000" rIns="180000" bIns="180000" rtlCol="0" anchor="t">
            <a:noAutofit/>
          </a:bodyPr>
          <a:lstStyle/>
          <a:p>
            <a:pPr defTabSz="1219170">
              <a:spcAft>
                <a:spcPts val="600"/>
              </a:spcAft>
            </a:pPr>
            <a:endParaRPr lang="ru-RU" sz="1200" b="1" dirty="0">
              <a:solidFill>
                <a:srgbClr val="57565A">
                  <a:lumMod val="50000"/>
                </a:srgbClr>
              </a:solidFill>
              <a:latin typeface="Roboto Condensed" panose="02000000000000000000" pitchFamily="2" charset="0"/>
            </a:endParaRPr>
          </a:p>
        </p:txBody>
      </p:sp>
      <p:sp>
        <p:nvSpPr>
          <p:cNvPr id="8" name="Rectangle 7">
            <a:extLst>
              <a:ext uri="{FF2B5EF4-FFF2-40B4-BE49-F238E27FC236}">
                <a16:creationId xmlns="" xmlns:a16="http://schemas.microsoft.com/office/drawing/2014/main" id="{E09BCE51-0B37-4543-B23A-1DF5A903BFBF}"/>
              </a:ext>
            </a:extLst>
          </p:cNvPr>
          <p:cNvSpPr/>
          <p:nvPr userDrawn="1"/>
        </p:nvSpPr>
        <p:spPr>
          <a:xfrm>
            <a:off x="1465463" y="0"/>
            <a:ext cx="1919635" cy="114420"/>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ru-RU" sz="2400">
              <a:solidFill>
                <a:prstClr val="white"/>
              </a:solidFill>
            </a:endParaRPr>
          </a:p>
        </p:txBody>
      </p:sp>
      <p:sp>
        <p:nvSpPr>
          <p:cNvPr id="9" name="Rectangle 8">
            <a:extLst>
              <a:ext uri="{FF2B5EF4-FFF2-40B4-BE49-F238E27FC236}">
                <a16:creationId xmlns="" xmlns:a16="http://schemas.microsoft.com/office/drawing/2014/main" id="{AB5CA600-1400-4437-8008-DDB6600517A8}"/>
              </a:ext>
            </a:extLst>
          </p:cNvPr>
          <p:cNvSpPr/>
          <p:nvPr userDrawn="1"/>
        </p:nvSpPr>
        <p:spPr>
          <a:xfrm>
            <a:off x="3385097" y="0"/>
            <a:ext cx="1919635" cy="114420"/>
          </a:xfrm>
          <a:prstGeom prst="rect">
            <a:avLst/>
          </a:prstGeom>
          <a:solidFill>
            <a:srgbClr val="F145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ru-RU" sz="2400">
              <a:solidFill>
                <a:prstClr val="white"/>
              </a:solidFill>
            </a:endParaRPr>
          </a:p>
        </p:txBody>
      </p:sp>
      <p:sp>
        <p:nvSpPr>
          <p:cNvPr id="10" name="Rectangle 9">
            <a:extLst>
              <a:ext uri="{FF2B5EF4-FFF2-40B4-BE49-F238E27FC236}">
                <a16:creationId xmlns="" xmlns:a16="http://schemas.microsoft.com/office/drawing/2014/main" id="{A130F2A8-B2E2-461A-A7FE-66AC6B2C7DFA}"/>
              </a:ext>
            </a:extLst>
          </p:cNvPr>
          <p:cNvSpPr/>
          <p:nvPr userDrawn="1"/>
        </p:nvSpPr>
        <p:spPr>
          <a:xfrm>
            <a:off x="5304733" y="0"/>
            <a:ext cx="1919635" cy="114420"/>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ru-RU" sz="2400">
              <a:solidFill>
                <a:prstClr val="white"/>
              </a:solidFill>
            </a:endParaRPr>
          </a:p>
        </p:txBody>
      </p:sp>
      <p:sp>
        <p:nvSpPr>
          <p:cNvPr id="11" name="Rectangle 10">
            <a:extLst>
              <a:ext uri="{FF2B5EF4-FFF2-40B4-BE49-F238E27FC236}">
                <a16:creationId xmlns="" xmlns:a16="http://schemas.microsoft.com/office/drawing/2014/main" id="{20136780-EA76-48E7-B2A0-5A002C02DF72}"/>
              </a:ext>
            </a:extLst>
          </p:cNvPr>
          <p:cNvSpPr/>
          <p:nvPr userDrawn="1"/>
        </p:nvSpPr>
        <p:spPr>
          <a:xfrm>
            <a:off x="7224368" y="0"/>
            <a:ext cx="1919635" cy="114420"/>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ru-RU" sz="2400">
              <a:solidFill>
                <a:prstClr val="white"/>
              </a:solidFill>
            </a:endParaRPr>
          </a:p>
        </p:txBody>
      </p:sp>
      <p:sp>
        <p:nvSpPr>
          <p:cNvPr id="12" name="TextBox 11">
            <a:extLst>
              <a:ext uri="{FF2B5EF4-FFF2-40B4-BE49-F238E27FC236}">
                <a16:creationId xmlns="" xmlns:a16="http://schemas.microsoft.com/office/drawing/2014/main" id="{94AC76C0-73B8-4046-8402-D29569F8535A}"/>
              </a:ext>
            </a:extLst>
          </p:cNvPr>
          <p:cNvSpPr txBox="1"/>
          <p:nvPr userDrawn="1"/>
        </p:nvSpPr>
        <p:spPr>
          <a:xfrm>
            <a:off x="1817695" y="415075"/>
            <a:ext cx="1413428" cy="169277"/>
          </a:xfrm>
          <a:prstGeom prst="rect">
            <a:avLst/>
          </a:prstGeom>
          <a:noFill/>
        </p:spPr>
        <p:txBody>
          <a:bodyPr wrap="square" lIns="0" tIns="0" rIns="0" bIns="0">
            <a:spAutoFit/>
          </a:bodyPr>
          <a:lstStyle/>
          <a:p>
            <a:pPr algn="r" defTabSz="1219170"/>
            <a:r>
              <a:rPr lang="ru-RU" sz="1100" b="1" dirty="0">
                <a:solidFill>
                  <a:srgbClr val="57565A">
                    <a:lumMod val="50000"/>
                  </a:srgbClr>
                </a:solidFill>
                <a:latin typeface="Roboto Condensed" panose="02000000000000000000" pitchFamily="2" charset="0"/>
              </a:rPr>
              <a:t>ЦЕЛЬ ПРОЕКТА</a:t>
            </a:r>
          </a:p>
        </p:txBody>
      </p:sp>
      <p:sp>
        <p:nvSpPr>
          <p:cNvPr id="13" name="TextBox 12">
            <a:extLst>
              <a:ext uri="{FF2B5EF4-FFF2-40B4-BE49-F238E27FC236}">
                <a16:creationId xmlns="" xmlns:a16="http://schemas.microsoft.com/office/drawing/2014/main" id="{07791FAE-D2BE-49B1-9590-6ADA1931869D}"/>
              </a:ext>
            </a:extLst>
          </p:cNvPr>
          <p:cNvSpPr txBox="1"/>
          <p:nvPr userDrawn="1"/>
        </p:nvSpPr>
        <p:spPr>
          <a:xfrm>
            <a:off x="3526928" y="415075"/>
            <a:ext cx="1616913" cy="338554"/>
          </a:xfrm>
          <a:prstGeom prst="rect">
            <a:avLst/>
          </a:prstGeom>
          <a:noFill/>
        </p:spPr>
        <p:txBody>
          <a:bodyPr wrap="square" lIns="0" tIns="0" rIns="0" bIns="0">
            <a:spAutoFit/>
          </a:bodyPr>
          <a:lstStyle/>
          <a:p>
            <a:pPr algn="r" defTabSz="1219170"/>
            <a:r>
              <a:rPr lang="ru-RU" sz="1100" b="1" dirty="0">
                <a:solidFill>
                  <a:srgbClr val="57565A">
                    <a:lumMod val="50000"/>
                  </a:srgbClr>
                </a:solidFill>
                <a:latin typeface="Roboto Condensed" panose="02000000000000000000" pitchFamily="2" charset="0"/>
              </a:rPr>
              <a:t>СУЩЕСТВУЮЩАЯ СИТУАЦИЯ</a:t>
            </a:r>
          </a:p>
        </p:txBody>
      </p:sp>
      <p:sp>
        <p:nvSpPr>
          <p:cNvPr id="14" name="TextBox 13">
            <a:extLst>
              <a:ext uri="{FF2B5EF4-FFF2-40B4-BE49-F238E27FC236}">
                <a16:creationId xmlns="" xmlns:a16="http://schemas.microsoft.com/office/drawing/2014/main" id="{9E2D0D05-F5EC-4D99-917E-208301583958}"/>
              </a:ext>
            </a:extLst>
          </p:cNvPr>
          <p:cNvSpPr txBox="1"/>
          <p:nvPr userDrawn="1"/>
        </p:nvSpPr>
        <p:spPr>
          <a:xfrm>
            <a:off x="5446562" y="415075"/>
            <a:ext cx="1616913" cy="169277"/>
          </a:xfrm>
          <a:prstGeom prst="rect">
            <a:avLst/>
          </a:prstGeom>
          <a:noFill/>
        </p:spPr>
        <p:txBody>
          <a:bodyPr wrap="square" lIns="0" tIns="0" rIns="0" bIns="0">
            <a:spAutoFit/>
          </a:bodyPr>
          <a:lstStyle/>
          <a:p>
            <a:pPr algn="r" defTabSz="1219170"/>
            <a:r>
              <a:rPr lang="ru-RU" sz="1100" b="1" dirty="0">
                <a:solidFill>
                  <a:srgbClr val="57565A">
                    <a:lumMod val="50000"/>
                  </a:srgbClr>
                </a:solidFill>
                <a:latin typeface="Roboto Condensed" panose="02000000000000000000" pitchFamily="2" charset="0"/>
              </a:rPr>
              <a:t>ПЛАН РЕАЛИЗАЦИИ</a:t>
            </a:r>
          </a:p>
        </p:txBody>
      </p:sp>
      <p:sp>
        <p:nvSpPr>
          <p:cNvPr id="15" name="TextBox 14">
            <a:extLst>
              <a:ext uri="{FF2B5EF4-FFF2-40B4-BE49-F238E27FC236}">
                <a16:creationId xmlns="" xmlns:a16="http://schemas.microsoft.com/office/drawing/2014/main" id="{11F445B3-4A8A-4F96-BB0E-A1541283F662}"/>
              </a:ext>
            </a:extLst>
          </p:cNvPr>
          <p:cNvSpPr txBox="1"/>
          <p:nvPr userDrawn="1"/>
        </p:nvSpPr>
        <p:spPr>
          <a:xfrm>
            <a:off x="7366196" y="415075"/>
            <a:ext cx="1616913" cy="169277"/>
          </a:xfrm>
          <a:prstGeom prst="rect">
            <a:avLst/>
          </a:prstGeom>
          <a:noFill/>
        </p:spPr>
        <p:txBody>
          <a:bodyPr wrap="square" lIns="0" tIns="0" rIns="0" bIns="0">
            <a:spAutoFit/>
          </a:bodyPr>
          <a:lstStyle/>
          <a:p>
            <a:pPr algn="r" defTabSz="1219170"/>
            <a:r>
              <a:rPr lang="en-US" sz="1100" b="1" dirty="0">
                <a:solidFill>
                  <a:srgbClr val="57565A">
                    <a:lumMod val="50000"/>
                  </a:srgbClr>
                </a:solidFill>
                <a:latin typeface="Roboto Condensed" panose="02000000000000000000" pitchFamily="2" charset="0"/>
              </a:rPr>
              <a:t>KPI </a:t>
            </a:r>
            <a:r>
              <a:rPr lang="ru-RU" sz="1100" b="1" dirty="0">
                <a:solidFill>
                  <a:srgbClr val="57565A">
                    <a:lumMod val="50000"/>
                  </a:srgbClr>
                </a:solidFill>
                <a:latin typeface="Roboto Condensed" panose="02000000000000000000" pitchFamily="2" charset="0"/>
              </a:rPr>
              <a:t>ПРОЕКТА</a:t>
            </a:r>
          </a:p>
        </p:txBody>
      </p:sp>
      <p:pic>
        <p:nvPicPr>
          <p:cNvPr id="16" name="Graphic 15" descr="Bullseye with solid fill">
            <a:extLst>
              <a:ext uri="{FF2B5EF4-FFF2-40B4-BE49-F238E27FC236}">
                <a16:creationId xmlns="" xmlns:a16="http://schemas.microsoft.com/office/drawing/2014/main" id="{77A8745F-41B0-46BB-BE44-D48E6AB61B13}"/>
              </a:ext>
            </a:extLst>
          </p:cNvPr>
          <p:cNvPicPr>
            <a:picLocks noChangeAspect="1"/>
          </p:cNvPicPr>
          <p:nvPr userDrawn="1"/>
        </p:nvPicPr>
        <p:blipFill>
          <a:blip r:embed="rId2">
            <a:extLst>
              <a:ext uri="{96DAC541-7B7A-43D3-8B79-37D633B846F1}">
                <asvg:svgBlip xmlns="" xmlns:asvg="http://schemas.microsoft.com/office/drawing/2016/SVG/main" r:embed="rId3"/>
              </a:ext>
            </a:extLst>
          </a:blip>
          <a:srcRect/>
          <a:stretch/>
        </p:blipFill>
        <p:spPr>
          <a:xfrm>
            <a:off x="3082377" y="160259"/>
            <a:ext cx="161248" cy="214997"/>
          </a:xfrm>
          <a:prstGeom prst="rect">
            <a:avLst/>
          </a:prstGeom>
        </p:spPr>
      </p:pic>
      <p:pic>
        <p:nvPicPr>
          <p:cNvPr id="17" name="Graphic 16" descr="Gantt Chart with solid fill">
            <a:extLst>
              <a:ext uri="{FF2B5EF4-FFF2-40B4-BE49-F238E27FC236}">
                <a16:creationId xmlns="" xmlns:a16="http://schemas.microsoft.com/office/drawing/2014/main" id="{D976933B-82FB-4213-9484-2BADEA639592}"/>
              </a:ext>
            </a:extLst>
          </p:cNvPr>
          <p:cNvPicPr>
            <a:picLocks noChangeAspect="1"/>
          </p:cNvPicPr>
          <p:nvPr userDrawn="1"/>
        </p:nvPicPr>
        <p:blipFill>
          <a:blip r:embed="rId4">
            <a:extLst>
              <a:ext uri="{96DAC541-7B7A-43D3-8B79-37D633B846F1}">
                <asvg:svgBlip xmlns="" xmlns:asvg="http://schemas.microsoft.com/office/drawing/2016/SVG/main" r:embed="rId5"/>
              </a:ext>
            </a:extLst>
          </a:blip>
          <a:srcRect/>
          <a:stretch/>
        </p:blipFill>
        <p:spPr>
          <a:xfrm>
            <a:off x="5001651" y="160259"/>
            <a:ext cx="161248" cy="214997"/>
          </a:xfrm>
          <a:prstGeom prst="rect">
            <a:avLst/>
          </a:prstGeom>
        </p:spPr>
      </p:pic>
      <p:pic>
        <p:nvPicPr>
          <p:cNvPr id="18" name="Graphic 17" descr="Badge Tick1 with solid fill">
            <a:extLst>
              <a:ext uri="{FF2B5EF4-FFF2-40B4-BE49-F238E27FC236}">
                <a16:creationId xmlns="" xmlns:a16="http://schemas.microsoft.com/office/drawing/2014/main" id="{3702024C-D654-4B27-BF8B-CD497DF4DCAE}"/>
              </a:ext>
            </a:extLst>
          </p:cNvPr>
          <p:cNvPicPr>
            <a:picLocks noChangeAspect="1"/>
          </p:cNvPicPr>
          <p:nvPr userDrawn="1"/>
        </p:nvPicPr>
        <p:blipFill>
          <a:blip r:embed="rId6">
            <a:extLst>
              <a:ext uri="{96DAC541-7B7A-43D3-8B79-37D633B846F1}">
                <asvg:svgBlip xmlns="" xmlns:asvg="http://schemas.microsoft.com/office/drawing/2016/SVG/main" r:embed="rId7"/>
              </a:ext>
            </a:extLst>
          </a:blip>
          <a:srcRect/>
          <a:stretch/>
        </p:blipFill>
        <p:spPr>
          <a:xfrm>
            <a:off x="6902226" y="160259"/>
            <a:ext cx="161248" cy="214997"/>
          </a:xfrm>
          <a:prstGeom prst="rect">
            <a:avLst/>
          </a:prstGeom>
        </p:spPr>
      </p:pic>
      <p:pic>
        <p:nvPicPr>
          <p:cNvPr id="19" name="Graphic 18" descr="Bullseye with solid fill">
            <a:extLst>
              <a:ext uri="{FF2B5EF4-FFF2-40B4-BE49-F238E27FC236}">
                <a16:creationId xmlns="" xmlns:a16="http://schemas.microsoft.com/office/drawing/2014/main" id="{667A728E-50B8-4EC6-9F11-9F87342B8E54}"/>
              </a:ext>
            </a:extLst>
          </p:cNvPr>
          <p:cNvPicPr>
            <a:picLocks noChangeAspect="1"/>
          </p:cNvPicPr>
          <p:nvPr userDrawn="1"/>
        </p:nvPicPr>
        <p:blipFill>
          <a:blip r:embed="rId8">
            <a:extLst>
              <a:ext uri="{96DAC541-7B7A-43D3-8B79-37D633B846F1}">
                <asvg:svgBlip xmlns="" xmlns:asvg="http://schemas.microsoft.com/office/drawing/2016/SVG/main" r:embed="rId9"/>
              </a:ext>
            </a:extLst>
          </a:blip>
          <a:srcRect/>
          <a:stretch/>
        </p:blipFill>
        <p:spPr>
          <a:xfrm>
            <a:off x="8821860" y="160259"/>
            <a:ext cx="161248" cy="214997"/>
          </a:xfrm>
          <a:prstGeom prst="rect">
            <a:avLst/>
          </a:prstGeom>
        </p:spPr>
      </p:pic>
      <p:sp>
        <p:nvSpPr>
          <p:cNvPr id="20" name="Freeform: Shape 19">
            <a:extLst>
              <a:ext uri="{FF2B5EF4-FFF2-40B4-BE49-F238E27FC236}">
                <a16:creationId xmlns="" xmlns:a16="http://schemas.microsoft.com/office/drawing/2014/main" id="{278BA5FC-5599-4AF9-83ED-20988D677D5E}"/>
              </a:ext>
            </a:extLst>
          </p:cNvPr>
          <p:cNvSpPr/>
          <p:nvPr userDrawn="1"/>
        </p:nvSpPr>
        <p:spPr>
          <a:xfrm>
            <a:off x="3235079" y="266700"/>
            <a:ext cx="142875" cy="6591300"/>
          </a:xfrm>
          <a:custGeom>
            <a:avLst/>
            <a:gdLst>
              <a:gd name="connsiteX0" fmla="*/ 0 w 190500"/>
              <a:gd name="connsiteY0" fmla="*/ 0 h 6591300"/>
              <a:gd name="connsiteX1" fmla="*/ 190500 w 190500"/>
              <a:gd name="connsiteY1" fmla="*/ 0 h 6591300"/>
              <a:gd name="connsiteX2" fmla="*/ 190500 w 190500"/>
              <a:gd name="connsiteY2" fmla="*/ 6591300 h 6591300"/>
            </a:gdLst>
            <a:ahLst/>
            <a:cxnLst>
              <a:cxn ang="0">
                <a:pos x="connsiteX0" y="connsiteY0"/>
              </a:cxn>
              <a:cxn ang="0">
                <a:pos x="connsiteX1" y="connsiteY1"/>
              </a:cxn>
              <a:cxn ang="0">
                <a:pos x="connsiteX2" y="connsiteY2"/>
              </a:cxn>
            </a:cxnLst>
            <a:rect l="l" t="t" r="r" b="b"/>
            <a:pathLst>
              <a:path w="190500" h="6591300">
                <a:moveTo>
                  <a:pt x="0" y="0"/>
                </a:moveTo>
                <a:lnTo>
                  <a:pt x="190500" y="0"/>
                </a:lnTo>
                <a:lnTo>
                  <a:pt x="190500" y="6591300"/>
                </a:lnTo>
              </a:path>
            </a:pathLst>
          </a:cu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ru-RU" sz="2400">
              <a:solidFill>
                <a:prstClr val="white"/>
              </a:solidFill>
            </a:endParaRPr>
          </a:p>
        </p:txBody>
      </p:sp>
      <p:sp>
        <p:nvSpPr>
          <p:cNvPr id="21" name="Freeform: Shape 20">
            <a:extLst>
              <a:ext uri="{FF2B5EF4-FFF2-40B4-BE49-F238E27FC236}">
                <a16:creationId xmlns="" xmlns:a16="http://schemas.microsoft.com/office/drawing/2014/main" id="{4A39D9F2-5472-4BC8-B2AC-1577E24B842B}"/>
              </a:ext>
            </a:extLst>
          </p:cNvPr>
          <p:cNvSpPr/>
          <p:nvPr userDrawn="1"/>
        </p:nvSpPr>
        <p:spPr>
          <a:xfrm>
            <a:off x="5154713" y="266700"/>
            <a:ext cx="142875" cy="6591300"/>
          </a:xfrm>
          <a:custGeom>
            <a:avLst/>
            <a:gdLst>
              <a:gd name="connsiteX0" fmla="*/ 0 w 190500"/>
              <a:gd name="connsiteY0" fmla="*/ 0 h 6591300"/>
              <a:gd name="connsiteX1" fmla="*/ 190500 w 190500"/>
              <a:gd name="connsiteY1" fmla="*/ 0 h 6591300"/>
              <a:gd name="connsiteX2" fmla="*/ 190500 w 190500"/>
              <a:gd name="connsiteY2" fmla="*/ 6591300 h 6591300"/>
            </a:gdLst>
            <a:ahLst/>
            <a:cxnLst>
              <a:cxn ang="0">
                <a:pos x="connsiteX0" y="connsiteY0"/>
              </a:cxn>
              <a:cxn ang="0">
                <a:pos x="connsiteX1" y="connsiteY1"/>
              </a:cxn>
              <a:cxn ang="0">
                <a:pos x="connsiteX2" y="connsiteY2"/>
              </a:cxn>
            </a:cxnLst>
            <a:rect l="l" t="t" r="r" b="b"/>
            <a:pathLst>
              <a:path w="190500" h="6591300">
                <a:moveTo>
                  <a:pt x="0" y="0"/>
                </a:moveTo>
                <a:lnTo>
                  <a:pt x="190500" y="0"/>
                </a:lnTo>
                <a:lnTo>
                  <a:pt x="190500" y="6591300"/>
                </a:lnTo>
              </a:path>
            </a:pathLst>
          </a:cu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ru-RU" sz="2400">
              <a:solidFill>
                <a:prstClr val="white"/>
              </a:solidFill>
            </a:endParaRPr>
          </a:p>
        </p:txBody>
      </p:sp>
      <p:sp>
        <p:nvSpPr>
          <p:cNvPr id="22" name="Freeform: Shape 21">
            <a:extLst>
              <a:ext uri="{FF2B5EF4-FFF2-40B4-BE49-F238E27FC236}">
                <a16:creationId xmlns="" xmlns:a16="http://schemas.microsoft.com/office/drawing/2014/main" id="{04BC910D-8563-4DC0-AA04-19234E296678}"/>
              </a:ext>
            </a:extLst>
          </p:cNvPr>
          <p:cNvSpPr/>
          <p:nvPr userDrawn="1"/>
        </p:nvSpPr>
        <p:spPr>
          <a:xfrm>
            <a:off x="7074347" y="266700"/>
            <a:ext cx="142875" cy="6591300"/>
          </a:xfrm>
          <a:custGeom>
            <a:avLst/>
            <a:gdLst>
              <a:gd name="connsiteX0" fmla="*/ 0 w 190500"/>
              <a:gd name="connsiteY0" fmla="*/ 0 h 6591300"/>
              <a:gd name="connsiteX1" fmla="*/ 190500 w 190500"/>
              <a:gd name="connsiteY1" fmla="*/ 0 h 6591300"/>
              <a:gd name="connsiteX2" fmla="*/ 190500 w 190500"/>
              <a:gd name="connsiteY2" fmla="*/ 6591300 h 6591300"/>
            </a:gdLst>
            <a:ahLst/>
            <a:cxnLst>
              <a:cxn ang="0">
                <a:pos x="connsiteX0" y="connsiteY0"/>
              </a:cxn>
              <a:cxn ang="0">
                <a:pos x="connsiteX1" y="connsiteY1"/>
              </a:cxn>
              <a:cxn ang="0">
                <a:pos x="connsiteX2" y="connsiteY2"/>
              </a:cxn>
            </a:cxnLst>
            <a:rect l="l" t="t" r="r" b="b"/>
            <a:pathLst>
              <a:path w="190500" h="6591300">
                <a:moveTo>
                  <a:pt x="0" y="0"/>
                </a:moveTo>
                <a:lnTo>
                  <a:pt x="190500" y="0"/>
                </a:lnTo>
                <a:lnTo>
                  <a:pt x="190500" y="6591300"/>
                </a:lnTo>
              </a:path>
            </a:pathLst>
          </a:cu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ru-RU" sz="2400">
              <a:solidFill>
                <a:prstClr val="white"/>
              </a:solidFill>
            </a:endParaRPr>
          </a:p>
        </p:txBody>
      </p:sp>
      <p:sp>
        <p:nvSpPr>
          <p:cNvPr id="23" name="Freeform: Shape 22">
            <a:extLst>
              <a:ext uri="{FF2B5EF4-FFF2-40B4-BE49-F238E27FC236}">
                <a16:creationId xmlns="" xmlns:a16="http://schemas.microsoft.com/office/drawing/2014/main" id="{9931CA9F-AF69-4773-AE48-483E901E0F31}"/>
              </a:ext>
            </a:extLst>
          </p:cNvPr>
          <p:cNvSpPr/>
          <p:nvPr userDrawn="1"/>
        </p:nvSpPr>
        <p:spPr>
          <a:xfrm>
            <a:off x="8993981" y="266700"/>
            <a:ext cx="142875" cy="6591300"/>
          </a:xfrm>
          <a:custGeom>
            <a:avLst/>
            <a:gdLst>
              <a:gd name="connsiteX0" fmla="*/ 0 w 190500"/>
              <a:gd name="connsiteY0" fmla="*/ 0 h 6591300"/>
              <a:gd name="connsiteX1" fmla="*/ 190500 w 190500"/>
              <a:gd name="connsiteY1" fmla="*/ 0 h 6591300"/>
              <a:gd name="connsiteX2" fmla="*/ 190500 w 190500"/>
              <a:gd name="connsiteY2" fmla="*/ 6591300 h 6591300"/>
            </a:gdLst>
            <a:ahLst/>
            <a:cxnLst>
              <a:cxn ang="0">
                <a:pos x="connsiteX0" y="connsiteY0"/>
              </a:cxn>
              <a:cxn ang="0">
                <a:pos x="connsiteX1" y="connsiteY1"/>
              </a:cxn>
              <a:cxn ang="0">
                <a:pos x="connsiteX2" y="connsiteY2"/>
              </a:cxn>
            </a:cxnLst>
            <a:rect l="l" t="t" r="r" b="b"/>
            <a:pathLst>
              <a:path w="190500" h="6591300">
                <a:moveTo>
                  <a:pt x="0" y="0"/>
                </a:moveTo>
                <a:lnTo>
                  <a:pt x="190500" y="0"/>
                </a:lnTo>
                <a:lnTo>
                  <a:pt x="190500" y="6591300"/>
                </a:lnTo>
              </a:path>
            </a:pathLst>
          </a:cu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ru-RU" sz="2400">
              <a:solidFill>
                <a:prstClr val="white"/>
              </a:solidFill>
            </a:endParaRPr>
          </a:p>
        </p:txBody>
      </p:sp>
      <p:sp>
        <p:nvSpPr>
          <p:cNvPr id="3" name="Номер слайда 5">
            <a:extLst>
              <a:ext uri="{FF2B5EF4-FFF2-40B4-BE49-F238E27FC236}">
                <a16:creationId xmlns="" xmlns:a16="http://schemas.microsoft.com/office/drawing/2014/main" id="{BE0951C9-484F-4E9A-8471-00D15E074EEA}"/>
              </a:ext>
            </a:extLst>
          </p:cNvPr>
          <p:cNvSpPr txBox="1">
            <a:spLocks/>
          </p:cNvSpPr>
          <p:nvPr userDrawn="1"/>
        </p:nvSpPr>
        <p:spPr>
          <a:xfrm>
            <a:off x="8946856" y="6597352"/>
            <a:ext cx="197147" cy="260648"/>
          </a:xfrm>
          <a:prstGeom prst="rect">
            <a:avLst/>
          </a:prstGeom>
          <a:solidFill>
            <a:schemeClr val="bg1"/>
          </a:solidFill>
        </p:spPr>
        <p:txBody>
          <a:bodyPr lIns="0" tIns="0" rIns="0" bIns="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fld id="{2245CF44-F5A7-4881-A3C6-C17067F190D2}" type="slidenum">
              <a:rPr lang="en-US" sz="900" b="1" smtClean="0">
                <a:solidFill>
                  <a:srgbClr val="57565A"/>
                </a:solidFill>
                <a:latin typeface="Roboto Condensed" panose="02000000000000000000" pitchFamily="2" charset="0"/>
                <a:ea typeface="Roboto Condensed" panose="02000000000000000000" pitchFamily="2" charset="0"/>
              </a:rPr>
              <a:pPr algn="ctr"/>
              <a:t>‹#›</a:t>
            </a:fld>
            <a:endParaRPr lang="en-US" sz="900" b="1" dirty="0">
              <a:solidFill>
                <a:srgbClr val="57565A"/>
              </a:solidFill>
              <a:latin typeface="Roboto Condensed" panose="02000000000000000000" pitchFamily="2" charset="0"/>
              <a:ea typeface="Roboto Condensed" panose="02000000000000000000" pitchFamily="2" charset="0"/>
            </a:endParaRPr>
          </a:p>
        </p:txBody>
      </p:sp>
      <p:pic>
        <p:nvPicPr>
          <p:cNvPr id="31" name="Graphic 30" descr="Badge Tick1 with solid fill">
            <a:extLst>
              <a:ext uri="{FF2B5EF4-FFF2-40B4-BE49-F238E27FC236}">
                <a16:creationId xmlns="" xmlns:a16="http://schemas.microsoft.com/office/drawing/2014/main" id="{DC6B931E-A0C8-41C2-A8C9-64A1B058982B}"/>
              </a:ext>
            </a:extLst>
          </p:cNvPr>
          <p:cNvPicPr>
            <a:picLocks noChangeAspect="1"/>
          </p:cNvPicPr>
          <p:nvPr userDrawn="1"/>
        </p:nvPicPr>
        <p:blipFill>
          <a:blip r:embed="rId6">
            <a:extLst>
              <a:ext uri="{96DAC541-7B7A-43D3-8B79-37D633B846F1}">
                <asvg:svgBlip xmlns="" xmlns:asvg="http://schemas.microsoft.com/office/drawing/2016/SVG/main" r:embed="rId7"/>
              </a:ext>
            </a:extLst>
          </a:blip>
          <a:srcRect/>
          <a:stretch/>
        </p:blipFill>
        <p:spPr>
          <a:xfrm>
            <a:off x="6741491" y="160259"/>
            <a:ext cx="161248" cy="214997"/>
          </a:xfrm>
          <a:prstGeom prst="rect">
            <a:avLst/>
          </a:prstGeom>
        </p:spPr>
      </p:pic>
      <p:pic>
        <p:nvPicPr>
          <p:cNvPr id="32" name="Graphic 31" descr="Badge Tick1 with solid fill">
            <a:extLst>
              <a:ext uri="{FF2B5EF4-FFF2-40B4-BE49-F238E27FC236}">
                <a16:creationId xmlns="" xmlns:a16="http://schemas.microsoft.com/office/drawing/2014/main" id="{2D01B2CF-9438-41A8-A159-8FC50DAA2ED7}"/>
              </a:ext>
            </a:extLst>
          </p:cNvPr>
          <p:cNvPicPr>
            <a:picLocks noChangeAspect="1"/>
          </p:cNvPicPr>
          <p:nvPr userDrawn="1"/>
        </p:nvPicPr>
        <p:blipFill>
          <a:blip r:embed="rId10">
            <a:extLst>
              <a:ext uri="{96DAC541-7B7A-43D3-8B79-37D633B846F1}">
                <asvg:svgBlip xmlns="" xmlns:asvg="http://schemas.microsoft.com/office/drawing/2016/SVG/main" r:embed="rId11"/>
              </a:ext>
            </a:extLst>
          </a:blip>
          <a:srcRect/>
          <a:stretch/>
        </p:blipFill>
        <p:spPr>
          <a:xfrm>
            <a:off x="6580758" y="160259"/>
            <a:ext cx="161248" cy="214997"/>
          </a:xfrm>
          <a:prstGeom prst="rect">
            <a:avLst/>
          </a:prstGeom>
        </p:spPr>
      </p:pic>
    </p:spTree>
    <p:extLst>
      <p:ext uri="{BB962C8B-B14F-4D97-AF65-F5344CB8AC3E}">
        <p14:creationId xmlns:p14="http://schemas.microsoft.com/office/powerpoint/2010/main" val="38395892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 y="0"/>
            <a:ext cx="2297430" cy="343814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2286762" y="0"/>
            <a:ext cx="2297430" cy="343814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4573524" y="0"/>
            <a:ext cx="2297430" cy="343814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6860286" y="0"/>
            <a:ext cx="2297430" cy="343814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1" y="3419856"/>
            <a:ext cx="2297430" cy="343814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2286762" y="3419856"/>
            <a:ext cx="2297430" cy="343814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4573524" y="3419856"/>
            <a:ext cx="2297430" cy="343814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6860286" y="3419856"/>
            <a:ext cx="2297430" cy="343814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7264718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831086" cy="2295144"/>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828229" y="0"/>
            <a:ext cx="1831086" cy="229514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3656457" y="0"/>
            <a:ext cx="1831086" cy="229514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5484686" y="0"/>
            <a:ext cx="1831086" cy="2295144"/>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7312914" y="0"/>
            <a:ext cx="1831086" cy="229514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2281428"/>
            <a:ext cx="1831086" cy="2295144"/>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828229" y="2281428"/>
            <a:ext cx="1831086" cy="229514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3656457" y="2281428"/>
            <a:ext cx="1831086" cy="229514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5484686" y="2281428"/>
            <a:ext cx="1831086" cy="2295144"/>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7312914" y="2281428"/>
            <a:ext cx="1831086" cy="2295144"/>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4562856"/>
            <a:ext cx="1831086" cy="2295144"/>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828229" y="4562856"/>
            <a:ext cx="1831086" cy="2295144"/>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3656457" y="4562856"/>
            <a:ext cx="1831086" cy="2295144"/>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5484686" y="4562856"/>
            <a:ext cx="1831086" cy="2295144"/>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7312914" y="4562856"/>
            <a:ext cx="1831086" cy="229514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8918931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 y="0"/>
            <a:ext cx="1536192" cy="1728216"/>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521562" y="0"/>
            <a:ext cx="1536192" cy="1728216"/>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3043124" y="0"/>
            <a:ext cx="1536192" cy="1728216"/>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564686" y="0"/>
            <a:ext cx="1536192" cy="1728216"/>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7607808" y="0"/>
            <a:ext cx="1536192" cy="1728216"/>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6086248" y="0"/>
            <a:ext cx="1536192" cy="1728216"/>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1" y="1709928"/>
            <a:ext cx="1536192" cy="1728216"/>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1521562" y="1709928"/>
            <a:ext cx="1536192" cy="1728216"/>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3043124" y="1709928"/>
            <a:ext cx="1536192" cy="1728216"/>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4564686" y="1709928"/>
            <a:ext cx="1536192" cy="1728216"/>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7607808" y="1709928"/>
            <a:ext cx="1536192" cy="1728216"/>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6086248" y="1709928"/>
            <a:ext cx="1536192" cy="1728216"/>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1" y="3419856"/>
            <a:ext cx="1536192" cy="1728216"/>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1521562" y="3419856"/>
            <a:ext cx="1536192" cy="1728216"/>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3043124" y="3419856"/>
            <a:ext cx="1536192" cy="1728216"/>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4564686" y="3419856"/>
            <a:ext cx="1536192" cy="1728216"/>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7607808" y="3419856"/>
            <a:ext cx="1536192" cy="1728216"/>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6086248" y="3419856"/>
            <a:ext cx="1536192" cy="1728216"/>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1" y="5129784"/>
            <a:ext cx="1536192" cy="1728216"/>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1521562" y="5129784"/>
            <a:ext cx="1536192" cy="1728216"/>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3043124" y="5129784"/>
            <a:ext cx="1536192" cy="1728216"/>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4564686" y="5129784"/>
            <a:ext cx="1536192" cy="1728216"/>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7607808" y="5129784"/>
            <a:ext cx="1536192" cy="1728216"/>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6086248" y="5129784"/>
            <a:ext cx="1536192" cy="1728216"/>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0129956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70"/>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1828800" cy="34074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2667000" y="1397000"/>
            <a:ext cx="1828800" cy="3407438"/>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4648200" y="1397000"/>
            <a:ext cx="1828800" cy="3407438"/>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400"/>
            </a:lvl1pPr>
          </a:lstStyle>
          <a:p>
            <a:pPr lvl="0"/>
            <a:endParaRPr lang="en-US"/>
          </a:p>
        </p:txBody>
      </p:sp>
      <p:sp>
        <p:nvSpPr>
          <p:cNvPr id="7" name="Picture Placeholder 3"/>
          <p:cNvSpPr>
            <a:spLocks noGrp="1"/>
          </p:cNvSpPr>
          <p:nvPr>
            <p:ph type="pic" sz="quarter" idx="13"/>
          </p:nvPr>
        </p:nvSpPr>
        <p:spPr>
          <a:xfrm>
            <a:off x="6629400" y="1397000"/>
            <a:ext cx="1828800" cy="34074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10" name="Text Placeholder 9"/>
          <p:cNvSpPr>
            <a:spLocks noGrp="1"/>
          </p:cNvSpPr>
          <p:nvPr>
            <p:ph type="body" sz="quarter" idx="14"/>
          </p:nvPr>
        </p:nvSpPr>
        <p:spPr>
          <a:xfrm>
            <a:off x="685800" y="4980574"/>
            <a:ext cx="18288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2667000" y="4980574"/>
            <a:ext cx="18288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4648200" y="4980574"/>
            <a:ext cx="18288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6629400" y="4980574"/>
            <a:ext cx="18288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67285484"/>
      </p:ext>
    </p:extLst>
  </p:cSld>
  <p:clrMapOvr>
    <a:masterClrMapping/>
  </p:clrMapOvr>
  <p:extLst mod="1">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70"/>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1828800" cy="34074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2667000" y="1397000"/>
            <a:ext cx="1828800" cy="3407438"/>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4648200" y="1397000"/>
            <a:ext cx="1828800" cy="3407438"/>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400"/>
            </a:lvl1pPr>
          </a:lstStyle>
          <a:p>
            <a:pPr lvl="0"/>
            <a:endParaRPr lang="en-US"/>
          </a:p>
        </p:txBody>
      </p:sp>
      <p:sp>
        <p:nvSpPr>
          <p:cNvPr id="7" name="Picture Placeholder 3"/>
          <p:cNvSpPr>
            <a:spLocks noGrp="1"/>
          </p:cNvSpPr>
          <p:nvPr>
            <p:ph type="pic" sz="quarter" idx="13"/>
          </p:nvPr>
        </p:nvSpPr>
        <p:spPr>
          <a:xfrm>
            <a:off x="6629400" y="1397000"/>
            <a:ext cx="1828800" cy="34074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10" name="Text Placeholder 9"/>
          <p:cNvSpPr>
            <a:spLocks noGrp="1"/>
          </p:cNvSpPr>
          <p:nvPr>
            <p:ph type="body" sz="quarter" idx="14"/>
          </p:nvPr>
        </p:nvSpPr>
        <p:spPr>
          <a:xfrm>
            <a:off x="685800" y="4980574"/>
            <a:ext cx="18288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2667000" y="4980574"/>
            <a:ext cx="18288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4648200" y="4980574"/>
            <a:ext cx="18288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6629400" y="4980574"/>
            <a:ext cx="18288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4"/>
          <p:cNvSpPr>
            <a:spLocks noGrp="1"/>
          </p:cNvSpPr>
          <p:nvPr>
            <p:ph type="body" sz="quarter" idx="18" hasCustomPrompt="1"/>
          </p:nvPr>
        </p:nvSpPr>
        <p:spPr>
          <a:xfrm>
            <a:off x="685800" y="933450"/>
            <a:ext cx="77724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1701395235"/>
      </p:ext>
    </p:extLst>
  </p:cSld>
  <p:clrMapOvr>
    <a:masterClrMapping/>
  </p:clrMapOvr>
  <p:extLst mod="1">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70"/>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8"/>
            <a:ext cx="2496312"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3323844" y="1397008"/>
            <a:ext cx="2496312" cy="34074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5961888" y="1397008"/>
            <a:ext cx="2496312"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8" name="Text Placeholder 9"/>
          <p:cNvSpPr>
            <a:spLocks noGrp="1"/>
          </p:cNvSpPr>
          <p:nvPr>
            <p:ph type="body" sz="quarter" idx="14"/>
          </p:nvPr>
        </p:nvSpPr>
        <p:spPr>
          <a:xfrm>
            <a:off x="685800" y="4980574"/>
            <a:ext cx="2496312"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3323844" y="4980574"/>
            <a:ext cx="2496312"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5961888" y="4980574"/>
            <a:ext cx="2496312"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455937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70"/>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8"/>
            <a:ext cx="2496312"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3323844" y="1397008"/>
            <a:ext cx="2496312" cy="34074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5961888" y="1397008"/>
            <a:ext cx="2496312"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8" name="Text Placeholder 9"/>
          <p:cNvSpPr>
            <a:spLocks noGrp="1"/>
          </p:cNvSpPr>
          <p:nvPr>
            <p:ph type="body" sz="quarter" idx="14"/>
          </p:nvPr>
        </p:nvSpPr>
        <p:spPr>
          <a:xfrm>
            <a:off x="685800" y="4980574"/>
            <a:ext cx="2496312"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3323844" y="4980574"/>
            <a:ext cx="2496312"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5961888" y="4980574"/>
            <a:ext cx="2496312"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18" hasCustomPrompt="1"/>
          </p:nvPr>
        </p:nvSpPr>
        <p:spPr>
          <a:xfrm>
            <a:off x="685800" y="933450"/>
            <a:ext cx="77724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23762428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70"/>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3" y="1397008"/>
            <a:ext cx="3814192"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4644009" y="1397008"/>
            <a:ext cx="3814192"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8" name="Text Placeholder 9"/>
          <p:cNvSpPr>
            <a:spLocks noGrp="1"/>
          </p:cNvSpPr>
          <p:nvPr>
            <p:ph type="body" sz="quarter" idx="14"/>
          </p:nvPr>
        </p:nvSpPr>
        <p:spPr>
          <a:xfrm>
            <a:off x="685803" y="4980574"/>
            <a:ext cx="3814192"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4644009" y="4980574"/>
            <a:ext cx="3814192"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20979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0" name="Title 9"/>
          <p:cNvSpPr>
            <a:spLocks noGrp="1"/>
          </p:cNvSpPr>
          <p:nvPr>
            <p:ph type="title"/>
          </p:nvPr>
        </p:nvSpPr>
        <p:spPr/>
        <p:txBody>
          <a:bodyPr/>
          <a:lstStyle/>
          <a:p>
            <a:r>
              <a:rPr lang="ru-RU" smtClean="0"/>
              <a:t>Образец заголовка</a:t>
            </a:r>
            <a:endParaRPr lang="en-US" dirty="0"/>
          </a:p>
        </p:txBody>
      </p:sp>
      <p:sp>
        <p:nvSpPr>
          <p:cNvPr id="7" name="Date Placeholder 3"/>
          <p:cNvSpPr>
            <a:spLocks noGrp="1"/>
          </p:cNvSpPr>
          <p:nvPr>
            <p:ph type="dt" sz="half" idx="10"/>
          </p:nvPr>
        </p:nvSpPr>
        <p:spPr/>
        <p:txBody>
          <a:bodyPr/>
          <a:lstStyle>
            <a:lvl1pPr>
              <a:defRPr/>
            </a:lvl1pPr>
          </a:lstStyle>
          <a:p>
            <a:pPr>
              <a:defRPr/>
            </a:pPr>
            <a:fld id="{DECB9BB4-3641-40E7-94C7-DEF5A6206D66}" type="datetime2">
              <a:rPr lang="en-US">
                <a:solidFill>
                  <a:prstClr val="black">
                    <a:lumMod val="50000"/>
                    <a:lumOff val="50000"/>
                  </a:prstClr>
                </a:solidFill>
              </a:rPr>
              <a:pPr>
                <a:defRPr/>
              </a:pPr>
              <a:t>Tuesday, March 21, 2023</a:t>
            </a:fld>
            <a:endParaRPr lang="ru-RU">
              <a:solidFill>
                <a:prstClr val="black">
                  <a:lumMod val="50000"/>
                  <a:lumOff val="50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ru-RU">
                <a:solidFill>
                  <a:prstClr val="black">
                    <a:lumMod val="50000"/>
                    <a:lumOff val="50000"/>
                  </a:prstClr>
                </a:solidFill>
              </a:rPr>
              <a:t>333</a:t>
            </a:r>
          </a:p>
        </p:txBody>
      </p:sp>
      <p:sp>
        <p:nvSpPr>
          <p:cNvPr id="9" name="Slide Number Placeholder 5"/>
          <p:cNvSpPr>
            <a:spLocks noGrp="1"/>
          </p:cNvSpPr>
          <p:nvPr>
            <p:ph type="sldNum" sz="quarter" idx="12"/>
          </p:nvPr>
        </p:nvSpPr>
        <p:spPr/>
        <p:txBody>
          <a:bodyPr/>
          <a:lstStyle>
            <a:lvl1pPr>
              <a:defRPr/>
            </a:lvl1pPr>
          </a:lstStyle>
          <a:p>
            <a:pPr>
              <a:defRPr/>
            </a:pPr>
            <a:fld id="{88F95968-813F-421B-99DA-38F20D308DBD}" type="slidenum">
              <a:rPr lang="ru-RU" altLang="ru-RU"/>
              <a:pPr>
                <a:defRPr/>
              </a:pPr>
              <a:t>‹#›</a:t>
            </a:fld>
            <a:endParaRPr lang="ru-RU" altLang="ru-RU"/>
          </a:p>
        </p:txBody>
      </p:sp>
    </p:spTree>
    <p:extLst>
      <p:ext uri="{BB962C8B-B14F-4D97-AF65-F5344CB8AC3E}">
        <p14:creationId xmlns:p14="http://schemas.microsoft.com/office/powerpoint/2010/main" val="167697576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70"/>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3" y="1397008"/>
            <a:ext cx="3814192"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4644009" y="1397008"/>
            <a:ext cx="3814192"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8" name="Text Placeholder 9"/>
          <p:cNvSpPr>
            <a:spLocks noGrp="1"/>
          </p:cNvSpPr>
          <p:nvPr>
            <p:ph type="body" sz="quarter" idx="14"/>
          </p:nvPr>
        </p:nvSpPr>
        <p:spPr>
          <a:xfrm>
            <a:off x="685803" y="4980574"/>
            <a:ext cx="3814192"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4644009" y="4980574"/>
            <a:ext cx="3814192"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8" hasCustomPrompt="1"/>
          </p:nvPr>
        </p:nvSpPr>
        <p:spPr>
          <a:xfrm>
            <a:off x="685800" y="933450"/>
            <a:ext cx="77724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9708011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70"/>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9"/>
            <a:ext cx="1828800" cy="1476165"/>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400"/>
            </a:lvl1pPr>
          </a:lstStyle>
          <a:p>
            <a:endParaRPr lang="en-US" dirty="0"/>
          </a:p>
        </p:txBody>
      </p:sp>
      <p:sp>
        <p:nvSpPr>
          <p:cNvPr id="5" name="Picture Placeholder 3"/>
          <p:cNvSpPr>
            <a:spLocks noGrp="1"/>
          </p:cNvSpPr>
          <p:nvPr>
            <p:ph type="pic" sz="quarter" idx="11"/>
          </p:nvPr>
        </p:nvSpPr>
        <p:spPr>
          <a:xfrm>
            <a:off x="2667000" y="1397009"/>
            <a:ext cx="1828800" cy="1476165"/>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400"/>
            </a:lvl1pPr>
          </a:lstStyle>
          <a:p>
            <a:endParaRPr lang="en-US"/>
          </a:p>
        </p:txBody>
      </p:sp>
      <p:sp>
        <p:nvSpPr>
          <p:cNvPr id="6" name="Picture Placeholder 3"/>
          <p:cNvSpPr>
            <a:spLocks noGrp="1"/>
          </p:cNvSpPr>
          <p:nvPr>
            <p:ph type="pic" sz="quarter" idx="12"/>
          </p:nvPr>
        </p:nvSpPr>
        <p:spPr>
          <a:xfrm>
            <a:off x="4648200" y="1397009"/>
            <a:ext cx="1828800" cy="1476165"/>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400"/>
            </a:lvl1pPr>
          </a:lstStyle>
          <a:p>
            <a:endParaRPr lang="en-US"/>
          </a:p>
        </p:txBody>
      </p:sp>
      <p:sp>
        <p:nvSpPr>
          <p:cNvPr id="7" name="Picture Placeholder 3"/>
          <p:cNvSpPr>
            <a:spLocks noGrp="1"/>
          </p:cNvSpPr>
          <p:nvPr>
            <p:ph type="pic" sz="quarter" idx="13"/>
          </p:nvPr>
        </p:nvSpPr>
        <p:spPr>
          <a:xfrm>
            <a:off x="6629400" y="1397009"/>
            <a:ext cx="1828800" cy="1476165"/>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400"/>
            </a:lvl1pPr>
          </a:lstStyle>
          <a:p>
            <a:endParaRPr lang="en-US"/>
          </a:p>
        </p:txBody>
      </p:sp>
      <p:sp>
        <p:nvSpPr>
          <p:cNvPr id="14" name="Content Placeholder 13"/>
          <p:cNvSpPr>
            <a:spLocks noGrp="1"/>
          </p:cNvSpPr>
          <p:nvPr>
            <p:ph sz="quarter" idx="18"/>
          </p:nvPr>
        </p:nvSpPr>
        <p:spPr>
          <a:xfrm>
            <a:off x="685800" y="3055281"/>
            <a:ext cx="1831086"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666238" y="3055281"/>
            <a:ext cx="1831086"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4646676" y="3055281"/>
            <a:ext cx="1831086"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6627114" y="3055281"/>
            <a:ext cx="1831086"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214327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70"/>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9"/>
            <a:ext cx="1828800" cy="1476165"/>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400"/>
            </a:lvl1pPr>
          </a:lstStyle>
          <a:p>
            <a:endParaRPr lang="en-US" dirty="0"/>
          </a:p>
        </p:txBody>
      </p:sp>
      <p:sp>
        <p:nvSpPr>
          <p:cNvPr id="5" name="Picture Placeholder 3"/>
          <p:cNvSpPr>
            <a:spLocks noGrp="1"/>
          </p:cNvSpPr>
          <p:nvPr>
            <p:ph type="pic" sz="quarter" idx="11"/>
          </p:nvPr>
        </p:nvSpPr>
        <p:spPr>
          <a:xfrm>
            <a:off x="2667000" y="1397009"/>
            <a:ext cx="1828800" cy="1476165"/>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400"/>
            </a:lvl1pPr>
          </a:lstStyle>
          <a:p>
            <a:endParaRPr lang="en-US"/>
          </a:p>
        </p:txBody>
      </p:sp>
      <p:sp>
        <p:nvSpPr>
          <p:cNvPr id="6" name="Picture Placeholder 3"/>
          <p:cNvSpPr>
            <a:spLocks noGrp="1"/>
          </p:cNvSpPr>
          <p:nvPr>
            <p:ph type="pic" sz="quarter" idx="12"/>
          </p:nvPr>
        </p:nvSpPr>
        <p:spPr>
          <a:xfrm>
            <a:off x="4648200" y="1397009"/>
            <a:ext cx="1828800" cy="1476165"/>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400"/>
            </a:lvl1pPr>
          </a:lstStyle>
          <a:p>
            <a:endParaRPr lang="en-US"/>
          </a:p>
        </p:txBody>
      </p:sp>
      <p:sp>
        <p:nvSpPr>
          <p:cNvPr id="7" name="Picture Placeholder 3"/>
          <p:cNvSpPr>
            <a:spLocks noGrp="1"/>
          </p:cNvSpPr>
          <p:nvPr>
            <p:ph type="pic" sz="quarter" idx="13"/>
          </p:nvPr>
        </p:nvSpPr>
        <p:spPr>
          <a:xfrm>
            <a:off x="6629400" y="1397009"/>
            <a:ext cx="1828800" cy="1476165"/>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400"/>
            </a:lvl1pPr>
          </a:lstStyle>
          <a:p>
            <a:endParaRPr lang="en-US"/>
          </a:p>
        </p:txBody>
      </p:sp>
      <p:sp>
        <p:nvSpPr>
          <p:cNvPr id="14" name="Content Placeholder 13"/>
          <p:cNvSpPr>
            <a:spLocks noGrp="1"/>
          </p:cNvSpPr>
          <p:nvPr>
            <p:ph sz="quarter" idx="18"/>
          </p:nvPr>
        </p:nvSpPr>
        <p:spPr>
          <a:xfrm>
            <a:off x="685800" y="3055281"/>
            <a:ext cx="1831086"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666238" y="3055281"/>
            <a:ext cx="1831086"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4646676" y="3055281"/>
            <a:ext cx="1831086"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6627114" y="3055281"/>
            <a:ext cx="1831086"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22" hasCustomPrompt="1"/>
          </p:nvPr>
        </p:nvSpPr>
        <p:spPr>
          <a:xfrm>
            <a:off x="685800" y="933450"/>
            <a:ext cx="77724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36813222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70"/>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2496312"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3323844" y="1397000"/>
            <a:ext cx="2496312" cy="1472184"/>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5961888" y="1397000"/>
            <a:ext cx="2496312"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11" name="Content Placeholder 13"/>
          <p:cNvSpPr>
            <a:spLocks noGrp="1"/>
          </p:cNvSpPr>
          <p:nvPr>
            <p:ph sz="quarter" idx="18"/>
          </p:nvPr>
        </p:nvSpPr>
        <p:spPr>
          <a:xfrm>
            <a:off x="685800" y="3055281"/>
            <a:ext cx="2496312"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3323844" y="3055281"/>
            <a:ext cx="2496312"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5961888" y="3055281"/>
            <a:ext cx="2496312"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542464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70"/>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2496312"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3323844" y="1397000"/>
            <a:ext cx="2496312" cy="1472184"/>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5961888" y="1397000"/>
            <a:ext cx="2496312"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11" name="Content Placeholder 13"/>
          <p:cNvSpPr>
            <a:spLocks noGrp="1"/>
          </p:cNvSpPr>
          <p:nvPr>
            <p:ph sz="quarter" idx="18"/>
          </p:nvPr>
        </p:nvSpPr>
        <p:spPr>
          <a:xfrm>
            <a:off x="685800" y="3055281"/>
            <a:ext cx="2496312"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3323844" y="3055281"/>
            <a:ext cx="2496312"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5961888" y="3055281"/>
            <a:ext cx="2496312"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p:cNvSpPr>
            <a:spLocks noGrp="1"/>
          </p:cNvSpPr>
          <p:nvPr>
            <p:ph type="body" sz="quarter" idx="21" hasCustomPrompt="1"/>
          </p:nvPr>
        </p:nvSpPr>
        <p:spPr>
          <a:xfrm>
            <a:off x="685800" y="933450"/>
            <a:ext cx="77724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32807522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70"/>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3" y="1397000"/>
            <a:ext cx="3814192"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4644009" y="1397000"/>
            <a:ext cx="3814192"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7" name="Content Placeholder 13"/>
          <p:cNvSpPr>
            <a:spLocks noGrp="1"/>
          </p:cNvSpPr>
          <p:nvPr>
            <p:ph sz="quarter" idx="18"/>
          </p:nvPr>
        </p:nvSpPr>
        <p:spPr>
          <a:xfrm>
            <a:off x="685800" y="3055281"/>
            <a:ext cx="3813048"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4645152" y="3055281"/>
            <a:ext cx="3813048"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1409540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70"/>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3" y="1397000"/>
            <a:ext cx="3814192"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4644009" y="1397000"/>
            <a:ext cx="3814192"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7" name="Content Placeholder 13"/>
          <p:cNvSpPr>
            <a:spLocks noGrp="1"/>
          </p:cNvSpPr>
          <p:nvPr>
            <p:ph sz="quarter" idx="18"/>
          </p:nvPr>
        </p:nvSpPr>
        <p:spPr>
          <a:xfrm>
            <a:off x="685800" y="3055281"/>
            <a:ext cx="3813048"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4645152" y="3055281"/>
            <a:ext cx="3813048"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4"/>
          <p:cNvSpPr>
            <a:spLocks noGrp="1"/>
          </p:cNvSpPr>
          <p:nvPr>
            <p:ph type="body" sz="quarter" idx="20" hasCustomPrompt="1"/>
          </p:nvPr>
        </p:nvSpPr>
        <p:spPr>
          <a:xfrm>
            <a:off x="685800" y="933450"/>
            <a:ext cx="77724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21805682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70"/>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038" y="1397009"/>
            <a:ext cx="1828800" cy="1476165"/>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2666238" y="1397009"/>
            <a:ext cx="18288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4647438" y="1397009"/>
            <a:ext cx="18288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6628638" y="1397009"/>
            <a:ext cx="18288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4" name="Content Placeholder 13"/>
          <p:cNvSpPr>
            <a:spLocks noGrp="1"/>
          </p:cNvSpPr>
          <p:nvPr>
            <p:ph sz="quarter" idx="18"/>
          </p:nvPr>
        </p:nvSpPr>
        <p:spPr>
          <a:xfrm>
            <a:off x="685038" y="4717016"/>
            <a:ext cx="1831086" cy="1326605"/>
          </a:xfrm>
        </p:spPr>
        <p:txBody>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665476" y="4717016"/>
            <a:ext cx="1831086" cy="1326605"/>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4645914" y="4717016"/>
            <a:ext cx="1831086" cy="1326605"/>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6626352" y="4717016"/>
            <a:ext cx="1831086" cy="1326605"/>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685038" y="3057006"/>
            <a:ext cx="1828800" cy="1476165"/>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12" name="Picture Placeholder 3"/>
          <p:cNvSpPr>
            <a:spLocks noGrp="1"/>
          </p:cNvSpPr>
          <p:nvPr>
            <p:ph type="pic" sz="quarter" idx="23"/>
          </p:nvPr>
        </p:nvSpPr>
        <p:spPr>
          <a:xfrm>
            <a:off x="2666238" y="3057006"/>
            <a:ext cx="18288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3" name="Picture Placeholder 3"/>
          <p:cNvSpPr>
            <a:spLocks noGrp="1"/>
          </p:cNvSpPr>
          <p:nvPr>
            <p:ph type="pic" sz="quarter" idx="24"/>
          </p:nvPr>
        </p:nvSpPr>
        <p:spPr>
          <a:xfrm>
            <a:off x="4647438" y="3057006"/>
            <a:ext cx="18288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6628638" y="3057006"/>
            <a:ext cx="18288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Tree>
    <p:extLst>
      <p:ext uri="{BB962C8B-B14F-4D97-AF65-F5344CB8AC3E}">
        <p14:creationId xmlns:p14="http://schemas.microsoft.com/office/powerpoint/2010/main" val="39921299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70"/>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038" y="1397009"/>
            <a:ext cx="1828800" cy="1476165"/>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2666238" y="1397009"/>
            <a:ext cx="18288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4647438" y="1397009"/>
            <a:ext cx="18288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6628638" y="1397009"/>
            <a:ext cx="18288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4" name="Content Placeholder 13"/>
          <p:cNvSpPr>
            <a:spLocks noGrp="1"/>
          </p:cNvSpPr>
          <p:nvPr>
            <p:ph sz="quarter" idx="18"/>
          </p:nvPr>
        </p:nvSpPr>
        <p:spPr>
          <a:xfrm>
            <a:off x="685038" y="4717016"/>
            <a:ext cx="1831086" cy="1326605"/>
          </a:xfrm>
        </p:spPr>
        <p:txBody>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665476" y="4717016"/>
            <a:ext cx="1831086" cy="1326605"/>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4645914" y="4717016"/>
            <a:ext cx="1831086" cy="1326605"/>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6626352" y="4717016"/>
            <a:ext cx="1831086" cy="1326605"/>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685038" y="3057006"/>
            <a:ext cx="1828800" cy="1476165"/>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12" name="Picture Placeholder 3"/>
          <p:cNvSpPr>
            <a:spLocks noGrp="1"/>
          </p:cNvSpPr>
          <p:nvPr>
            <p:ph type="pic" sz="quarter" idx="23"/>
          </p:nvPr>
        </p:nvSpPr>
        <p:spPr>
          <a:xfrm>
            <a:off x="2666238" y="3057006"/>
            <a:ext cx="18288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3" name="Picture Placeholder 3"/>
          <p:cNvSpPr>
            <a:spLocks noGrp="1"/>
          </p:cNvSpPr>
          <p:nvPr>
            <p:ph type="pic" sz="quarter" idx="24"/>
          </p:nvPr>
        </p:nvSpPr>
        <p:spPr>
          <a:xfrm>
            <a:off x="4647438" y="3057006"/>
            <a:ext cx="18288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6628638" y="3057006"/>
            <a:ext cx="18288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7" name="Text Placeholder 4"/>
          <p:cNvSpPr>
            <a:spLocks noGrp="1"/>
          </p:cNvSpPr>
          <p:nvPr>
            <p:ph type="body" sz="quarter" idx="26" hasCustomPrompt="1"/>
          </p:nvPr>
        </p:nvSpPr>
        <p:spPr>
          <a:xfrm>
            <a:off x="685800" y="933450"/>
            <a:ext cx="77724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157570555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70"/>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2496312"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3323844" y="1397000"/>
            <a:ext cx="2496312"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5961888" y="1397000"/>
            <a:ext cx="2496312"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1" name="Content Placeholder 13"/>
          <p:cNvSpPr>
            <a:spLocks noGrp="1"/>
          </p:cNvSpPr>
          <p:nvPr>
            <p:ph sz="quarter" idx="18"/>
          </p:nvPr>
        </p:nvSpPr>
        <p:spPr>
          <a:xfrm>
            <a:off x="685800" y="4720990"/>
            <a:ext cx="2496312" cy="1370248"/>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3323844" y="4720990"/>
            <a:ext cx="2496312" cy="1370248"/>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5961888" y="4720990"/>
            <a:ext cx="2496312" cy="1370248"/>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685800" y="3060985"/>
            <a:ext cx="2496312"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5" name="Picture Placeholder 3"/>
          <p:cNvSpPr>
            <a:spLocks noGrp="1"/>
          </p:cNvSpPr>
          <p:nvPr>
            <p:ph type="pic" sz="quarter" idx="24"/>
          </p:nvPr>
        </p:nvSpPr>
        <p:spPr>
          <a:xfrm>
            <a:off x="3323844" y="3060985"/>
            <a:ext cx="2496312"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5961888" y="3060985"/>
            <a:ext cx="2496312"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Tree>
    <p:extLst>
      <p:ext uri="{BB962C8B-B14F-4D97-AF65-F5344CB8AC3E}">
        <p14:creationId xmlns:p14="http://schemas.microsoft.com/office/powerpoint/2010/main" val="742258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3" name="Picture 2" descr="Z:\Projects\Текущие\Проектная\FNS_2012\_БРЭНДБУК\out\PPT\3_1_present_A4-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67" y="1588"/>
            <a:ext cx="9142534"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4" name="Date Placeholder 2"/>
          <p:cNvSpPr>
            <a:spLocks noGrp="1"/>
          </p:cNvSpPr>
          <p:nvPr>
            <p:ph type="dt" sz="half" idx="10"/>
          </p:nvPr>
        </p:nvSpPr>
        <p:spPr/>
        <p:txBody>
          <a:bodyPr/>
          <a:lstStyle>
            <a:lvl1pPr>
              <a:defRPr/>
            </a:lvl1pPr>
          </a:lstStyle>
          <a:p>
            <a:pPr>
              <a:defRPr/>
            </a:pPr>
            <a:fld id="{D00DABF7-7A3F-4C68-8B38-EC94C1211455}" type="datetime2">
              <a:rPr lang="en-US">
                <a:solidFill>
                  <a:prstClr val="black">
                    <a:lumMod val="50000"/>
                    <a:lumOff val="50000"/>
                  </a:prstClr>
                </a:solidFill>
              </a:rPr>
              <a:pPr>
                <a:defRPr/>
              </a:pPr>
              <a:t>Tuesday, March 21, 2023</a:t>
            </a:fld>
            <a:endParaRPr lang="ru-RU">
              <a:solidFill>
                <a:prstClr val="black">
                  <a:lumMod val="50000"/>
                  <a:lumOff val="50000"/>
                </a:prstClr>
              </a:solidFill>
            </a:endParaRPr>
          </a:p>
        </p:txBody>
      </p:sp>
      <p:sp>
        <p:nvSpPr>
          <p:cNvPr id="5" name="Footer Placeholder 3"/>
          <p:cNvSpPr>
            <a:spLocks noGrp="1"/>
          </p:cNvSpPr>
          <p:nvPr>
            <p:ph type="ftr" sz="quarter" idx="11"/>
          </p:nvPr>
        </p:nvSpPr>
        <p:spPr/>
        <p:txBody>
          <a:bodyPr/>
          <a:lstStyle>
            <a:lvl1pPr>
              <a:defRPr/>
            </a:lvl1pPr>
          </a:lstStyle>
          <a:p>
            <a:pPr>
              <a:defRPr/>
            </a:pPr>
            <a:r>
              <a:rPr lang="ru-RU">
                <a:solidFill>
                  <a:prstClr val="black">
                    <a:lumMod val="50000"/>
                    <a:lumOff val="50000"/>
                  </a:prstClr>
                </a:solidFill>
              </a:rPr>
              <a:t>333</a:t>
            </a:r>
          </a:p>
        </p:txBody>
      </p:sp>
      <p:sp>
        <p:nvSpPr>
          <p:cNvPr id="6" name="Slide Number Placeholder 4"/>
          <p:cNvSpPr>
            <a:spLocks noGrp="1"/>
          </p:cNvSpPr>
          <p:nvPr>
            <p:ph type="sldNum" sz="quarter" idx="12"/>
          </p:nvPr>
        </p:nvSpPr>
        <p:spPr/>
        <p:txBody>
          <a:bodyPr/>
          <a:lstStyle>
            <a:lvl1pPr>
              <a:defRPr smtClean="0"/>
            </a:lvl1pPr>
          </a:lstStyle>
          <a:p>
            <a:pPr>
              <a:defRPr/>
            </a:pPr>
            <a:fld id="{C890903C-873C-415E-87B1-3FFFDCC44EA0}" type="slidenum">
              <a:rPr lang="ru-RU" altLang="ru-RU"/>
              <a:pPr>
                <a:defRPr/>
              </a:pPr>
              <a:t>‹#›</a:t>
            </a:fld>
            <a:endParaRPr lang="ru-RU" altLang="ru-RU"/>
          </a:p>
        </p:txBody>
      </p:sp>
    </p:spTree>
    <p:extLst>
      <p:ext uri="{BB962C8B-B14F-4D97-AF65-F5344CB8AC3E}">
        <p14:creationId xmlns:p14="http://schemas.microsoft.com/office/powerpoint/2010/main" val="346361616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70"/>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2496312"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3323844" y="1397000"/>
            <a:ext cx="2496312"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5961888" y="1397000"/>
            <a:ext cx="2496312"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1" name="Content Placeholder 13"/>
          <p:cNvSpPr>
            <a:spLocks noGrp="1"/>
          </p:cNvSpPr>
          <p:nvPr>
            <p:ph sz="quarter" idx="18"/>
          </p:nvPr>
        </p:nvSpPr>
        <p:spPr>
          <a:xfrm>
            <a:off x="685800" y="4720990"/>
            <a:ext cx="2496312" cy="1370248"/>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3323844" y="4720990"/>
            <a:ext cx="2496312" cy="1370248"/>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5961888" y="4720990"/>
            <a:ext cx="2496312" cy="1370248"/>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685800" y="3060985"/>
            <a:ext cx="2496312"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5" name="Picture Placeholder 3"/>
          <p:cNvSpPr>
            <a:spLocks noGrp="1"/>
          </p:cNvSpPr>
          <p:nvPr>
            <p:ph type="pic" sz="quarter" idx="24"/>
          </p:nvPr>
        </p:nvSpPr>
        <p:spPr>
          <a:xfrm>
            <a:off x="3323844" y="3060985"/>
            <a:ext cx="2496312"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5961888" y="3060985"/>
            <a:ext cx="2496312"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7" name="Text Placeholder 4"/>
          <p:cNvSpPr>
            <a:spLocks noGrp="1"/>
          </p:cNvSpPr>
          <p:nvPr>
            <p:ph type="body" sz="quarter" idx="26" hasCustomPrompt="1"/>
          </p:nvPr>
        </p:nvSpPr>
        <p:spPr>
          <a:xfrm>
            <a:off x="685800" y="933450"/>
            <a:ext cx="77724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41187919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70"/>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6946" y="1397000"/>
            <a:ext cx="3814192"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4645155" y="1397000"/>
            <a:ext cx="3814192"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Content Placeholder 13"/>
          <p:cNvSpPr>
            <a:spLocks noGrp="1"/>
          </p:cNvSpPr>
          <p:nvPr>
            <p:ph sz="quarter" idx="18"/>
          </p:nvPr>
        </p:nvSpPr>
        <p:spPr>
          <a:xfrm>
            <a:off x="685800" y="4704414"/>
            <a:ext cx="3813048" cy="1339207"/>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4645152" y="4704414"/>
            <a:ext cx="3813048" cy="1339207"/>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686946" y="3060985"/>
            <a:ext cx="3814192"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1" name="Picture Placeholder 3"/>
          <p:cNvSpPr>
            <a:spLocks noGrp="1"/>
          </p:cNvSpPr>
          <p:nvPr>
            <p:ph type="pic" sz="quarter" idx="25"/>
          </p:nvPr>
        </p:nvSpPr>
        <p:spPr>
          <a:xfrm>
            <a:off x="4645155" y="3060985"/>
            <a:ext cx="3814192"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Tree>
    <p:extLst>
      <p:ext uri="{BB962C8B-B14F-4D97-AF65-F5344CB8AC3E}">
        <p14:creationId xmlns:p14="http://schemas.microsoft.com/office/powerpoint/2010/main" val="13144627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70"/>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6946" y="1397000"/>
            <a:ext cx="3814192"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4645155" y="1397000"/>
            <a:ext cx="3814192"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Content Placeholder 13"/>
          <p:cNvSpPr>
            <a:spLocks noGrp="1"/>
          </p:cNvSpPr>
          <p:nvPr>
            <p:ph sz="quarter" idx="18"/>
          </p:nvPr>
        </p:nvSpPr>
        <p:spPr>
          <a:xfrm>
            <a:off x="685800" y="4704414"/>
            <a:ext cx="3813048" cy="1339207"/>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4645152" y="4704414"/>
            <a:ext cx="3813048" cy="1339207"/>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686946" y="3060985"/>
            <a:ext cx="3814192"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1" name="Picture Placeholder 3"/>
          <p:cNvSpPr>
            <a:spLocks noGrp="1"/>
          </p:cNvSpPr>
          <p:nvPr>
            <p:ph type="pic" sz="quarter" idx="25"/>
          </p:nvPr>
        </p:nvSpPr>
        <p:spPr>
          <a:xfrm>
            <a:off x="4645155" y="3060985"/>
            <a:ext cx="3814192"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2" name="Text Placeholder 4"/>
          <p:cNvSpPr>
            <a:spLocks noGrp="1"/>
          </p:cNvSpPr>
          <p:nvPr>
            <p:ph type="body" sz="quarter" idx="26" hasCustomPrompt="1"/>
          </p:nvPr>
        </p:nvSpPr>
        <p:spPr>
          <a:xfrm>
            <a:off x="685800" y="933450"/>
            <a:ext cx="77724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369851211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70"/>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6999"/>
            <a:ext cx="1828800" cy="4266109"/>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2667000" y="1396999"/>
            <a:ext cx="1828800"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4648200" y="1396999"/>
            <a:ext cx="1828800"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6629400" y="1396999"/>
            <a:ext cx="1828800"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19"/>
          </p:nvPr>
        </p:nvSpPr>
        <p:spPr>
          <a:xfrm>
            <a:off x="685800" y="4296587"/>
            <a:ext cx="1831086" cy="1366528"/>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2666238" y="4296587"/>
            <a:ext cx="1831086" cy="1366528"/>
          </a:xfrm>
          <a:solidFill>
            <a:schemeClr val="accent3">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4646676" y="4296587"/>
            <a:ext cx="1831086" cy="1366528"/>
          </a:xfrm>
          <a:solidFill>
            <a:schemeClr val="accent5">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6627114" y="4296587"/>
            <a:ext cx="1831086" cy="1366528"/>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29174552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70"/>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6999"/>
            <a:ext cx="1828800" cy="4266109"/>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2667000" y="1396999"/>
            <a:ext cx="1828800"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4648200" y="1396999"/>
            <a:ext cx="1828800"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6629400" y="1396999"/>
            <a:ext cx="1828800"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19"/>
          </p:nvPr>
        </p:nvSpPr>
        <p:spPr>
          <a:xfrm>
            <a:off x="685800" y="4296587"/>
            <a:ext cx="1831086" cy="1366528"/>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2666238" y="4296587"/>
            <a:ext cx="1831086" cy="1366528"/>
          </a:xfrm>
          <a:solidFill>
            <a:schemeClr val="accent3">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4646676" y="4296587"/>
            <a:ext cx="1831086" cy="1366528"/>
          </a:xfrm>
          <a:solidFill>
            <a:schemeClr val="accent5">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6627114" y="4296587"/>
            <a:ext cx="1831086" cy="1366528"/>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685800" y="933450"/>
            <a:ext cx="77724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359704061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70"/>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6999"/>
            <a:ext cx="2496312" cy="4266109"/>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323844" y="1396999"/>
            <a:ext cx="2496312"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5961888" y="1396999"/>
            <a:ext cx="2496312"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685800" y="4604367"/>
            <a:ext cx="2496312"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3323844" y="4604367"/>
            <a:ext cx="2496312" cy="1058751"/>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5961888" y="4604367"/>
            <a:ext cx="2496312" cy="1058751"/>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50210786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70"/>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6999"/>
            <a:ext cx="2496312" cy="4266109"/>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323844" y="1396999"/>
            <a:ext cx="2496312"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5961888" y="1396999"/>
            <a:ext cx="2496312"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685800" y="4604367"/>
            <a:ext cx="2496312"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3323844" y="4604367"/>
            <a:ext cx="2496312" cy="1058751"/>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5961888" y="4604367"/>
            <a:ext cx="2496312" cy="1058751"/>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685800" y="933450"/>
            <a:ext cx="77724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17456874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70"/>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3" y="1396999"/>
            <a:ext cx="3814192"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4644009" y="1396999"/>
            <a:ext cx="3814192"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21"/>
          </p:nvPr>
        </p:nvSpPr>
        <p:spPr>
          <a:xfrm>
            <a:off x="685800" y="4912143"/>
            <a:ext cx="3813048" cy="750975"/>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4645152" y="4912143"/>
            <a:ext cx="3813048" cy="750975"/>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7" name="Text Placeholder 4"/>
          <p:cNvSpPr>
            <a:spLocks noGrp="1"/>
          </p:cNvSpPr>
          <p:nvPr>
            <p:ph type="body" sz="quarter" idx="18" hasCustomPrompt="1"/>
          </p:nvPr>
        </p:nvSpPr>
        <p:spPr>
          <a:xfrm>
            <a:off x="685800" y="933450"/>
            <a:ext cx="77724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160511645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70"/>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3" y="1396999"/>
            <a:ext cx="3814192"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4644009" y="1396999"/>
            <a:ext cx="3814192"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21"/>
          </p:nvPr>
        </p:nvSpPr>
        <p:spPr>
          <a:xfrm>
            <a:off x="685800" y="4912143"/>
            <a:ext cx="3813048" cy="750975"/>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4645152" y="4912143"/>
            <a:ext cx="3813048" cy="750975"/>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2567127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70"/>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1828800" cy="2644068"/>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2667000" y="1397000"/>
            <a:ext cx="1828800"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4648200" y="1397000"/>
            <a:ext cx="1828800"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6629400" y="1397000"/>
            <a:ext cx="1828800"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19"/>
          </p:nvPr>
        </p:nvSpPr>
        <p:spPr>
          <a:xfrm>
            <a:off x="685800" y="2674541"/>
            <a:ext cx="1831086" cy="1366528"/>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2666238" y="2674541"/>
            <a:ext cx="1831086" cy="1366528"/>
          </a:xfrm>
          <a:solidFill>
            <a:schemeClr val="accent3">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4646676" y="2674541"/>
            <a:ext cx="1831086" cy="1366528"/>
          </a:xfrm>
          <a:solidFill>
            <a:schemeClr val="accent5">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6627114" y="2674541"/>
            <a:ext cx="1831086" cy="1366528"/>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685800" y="4212305"/>
            <a:ext cx="1831086" cy="1713558"/>
          </a:xfrm>
        </p:spPr>
        <p:txBody>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2666238" y="4212305"/>
            <a:ext cx="1831086" cy="1713558"/>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4646676" y="4212305"/>
            <a:ext cx="1831086" cy="1713558"/>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6627114" y="4212305"/>
            <a:ext cx="1831086" cy="1713558"/>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87815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E6CDFB2-2B32-4044-B2BF-522C0FC18014}" type="datetime2">
              <a:rPr lang="en-US">
                <a:solidFill>
                  <a:prstClr val="black">
                    <a:lumMod val="50000"/>
                    <a:lumOff val="50000"/>
                  </a:prstClr>
                </a:solidFill>
              </a:rPr>
              <a:pPr>
                <a:defRPr/>
              </a:pPr>
              <a:t>Tuesday, March 21, 2023</a:t>
            </a:fld>
            <a:endParaRPr lang="ru-RU">
              <a:solidFill>
                <a:prstClr val="black">
                  <a:lumMod val="50000"/>
                  <a:lumOff val="50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ru-RU">
                <a:solidFill>
                  <a:prstClr val="black">
                    <a:lumMod val="50000"/>
                    <a:lumOff val="50000"/>
                  </a:prstClr>
                </a:solidFill>
              </a:rPr>
              <a:t>333</a:t>
            </a:r>
          </a:p>
        </p:txBody>
      </p:sp>
      <p:sp>
        <p:nvSpPr>
          <p:cNvPr id="4" name="Slide Number Placeholder 5"/>
          <p:cNvSpPr>
            <a:spLocks noGrp="1"/>
          </p:cNvSpPr>
          <p:nvPr>
            <p:ph type="sldNum" sz="quarter" idx="12"/>
          </p:nvPr>
        </p:nvSpPr>
        <p:spPr/>
        <p:txBody>
          <a:bodyPr/>
          <a:lstStyle>
            <a:lvl1pPr>
              <a:defRPr/>
            </a:lvl1pPr>
          </a:lstStyle>
          <a:p>
            <a:pPr>
              <a:defRPr/>
            </a:pPr>
            <a:fld id="{E1392632-9BDB-4EF9-9B8E-88A200A013BF}" type="slidenum">
              <a:rPr lang="ru-RU" altLang="ru-RU"/>
              <a:pPr>
                <a:defRPr/>
              </a:pPr>
              <a:t>‹#›</a:t>
            </a:fld>
            <a:endParaRPr lang="ru-RU" altLang="ru-RU"/>
          </a:p>
        </p:txBody>
      </p:sp>
    </p:spTree>
    <p:extLst>
      <p:ext uri="{BB962C8B-B14F-4D97-AF65-F5344CB8AC3E}">
        <p14:creationId xmlns:p14="http://schemas.microsoft.com/office/powerpoint/2010/main" val="249003164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70"/>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1828800" cy="2644068"/>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2667000" y="1397000"/>
            <a:ext cx="1828800"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4648200" y="1397000"/>
            <a:ext cx="1828800"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6629400" y="1397000"/>
            <a:ext cx="1828800"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19"/>
          </p:nvPr>
        </p:nvSpPr>
        <p:spPr>
          <a:xfrm>
            <a:off x="685800" y="2674541"/>
            <a:ext cx="1831086" cy="1366528"/>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2666238" y="2674541"/>
            <a:ext cx="1831086" cy="1366528"/>
          </a:xfrm>
          <a:solidFill>
            <a:schemeClr val="accent3">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4646676" y="2674541"/>
            <a:ext cx="1831086" cy="1366528"/>
          </a:xfrm>
          <a:solidFill>
            <a:schemeClr val="accent5">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6627114" y="2674541"/>
            <a:ext cx="1831086" cy="1366528"/>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685800" y="4212305"/>
            <a:ext cx="1831086" cy="1713558"/>
          </a:xfrm>
        </p:spPr>
        <p:txBody>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2666238" y="4212305"/>
            <a:ext cx="1831086" cy="1713558"/>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4646676" y="4212305"/>
            <a:ext cx="1831086" cy="1713558"/>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6627114" y="4212305"/>
            <a:ext cx="1831086" cy="1713558"/>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4"/>
          <p:cNvSpPr>
            <a:spLocks noGrp="1"/>
          </p:cNvSpPr>
          <p:nvPr>
            <p:ph type="body" sz="quarter" idx="27" hasCustomPrompt="1"/>
          </p:nvPr>
        </p:nvSpPr>
        <p:spPr>
          <a:xfrm>
            <a:off x="685800" y="933450"/>
            <a:ext cx="77724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41302724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70"/>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2496312" cy="2644068"/>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323844" y="1397000"/>
            <a:ext cx="2496312"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5961888" y="1397000"/>
            <a:ext cx="2496312"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685800" y="2982318"/>
            <a:ext cx="2496312"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3323844" y="2982318"/>
            <a:ext cx="2496312" cy="1058751"/>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5961888" y="2982318"/>
            <a:ext cx="2496312" cy="1058751"/>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685800" y="4212305"/>
            <a:ext cx="2496312" cy="175069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3323844" y="4212305"/>
            <a:ext cx="2496312" cy="175069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5961888" y="4212305"/>
            <a:ext cx="2496312" cy="175069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4"/>
          <p:cNvSpPr>
            <a:spLocks noGrp="1"/>
          </p:cNvSpPr>
          <p:nvPr>
            <p:ph type="body" sz="quarter" idx="24" hasCustomPrompt="1"/>
          </p:nvPr>
        </p:nvSpPr>
        <p:spPr>
          <a:xfrm>
            <a:off x="685800" y="933450"/>
            <a:ext cx="77724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113186602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70"/>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2496312" cy="2644068"/>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323844" y="1397000"/>
            <a:ext cx="2496312"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5961888" y="1397000"/>
            <a:ext cx="2496312"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685800" y="2982318"/>
            <a:ext cx="2496312"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3323844" y="2982318"/>
            <a:ext cx="2496312" cy="1058751"/>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5961888" y="2982318"/>
            <a:ext cx="2496312" cy="1058751"/>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685800" y="4212305"/>
            <a:ext cx="2496312" cy="175069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3323844" y="4212305"/>
            <a:ext cx="2496312" cy="175069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5961888" y="4212305"/>
            <a:ext cx="2496312" cy="175069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1314431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70"/>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3" y="1397000"/>
            <a:ext cx="3814192"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4644009" y="1397000"/>
            <a:ext cx="3814192"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21"/>
          </p:nvPr>
        </p:nvSpPr>
        <p:spPr>
          <a:xfrm>
            <a:off x="685800" y="3290095"/>
            <a:ext cx="3813048" cy="750975"/>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4645152" y="3290095"/>
            <a:ext cx="3813048" cy="750975"/>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685800" y="4212305"/>
            <a:ext cx="3813048" cy="1703066"/>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4645152" y="4212305"/>
            <a:ext cx="3813048" cy="1703066"/>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439780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70"/>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3" y="1397000"/>
            <a:ext cx="3814192"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4644009" y="1397000"/>
            <a:ext cx="3814192"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21"/>
          </p:nvPr>
        </p:nvSpPr>
        <p:spPr>
          <a:xfrm>
            <a:off x="685800" y="3290095"/>
            <a:ext cx="3813048" cy="750975"/>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4645152" y="3290095"/>
            <a:ext cx="3813048" cy="750975"/>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685800" y="4212305"/>
            <a:ext cx="3813048" cy="1703066"/>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4645152" y="4212305"/>
            <a:ext cx="3813048" cy="1703066"/>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4"/>
          <p:cNvSpPr>
            <a:spLocks noGrp="1"/>
          </p:cNvSpPr>
          <p:nvPr>
            <p:ph type="body" sz="quarter" idx="23" hasCustomPrompt="1"/>
          </p:nvPr>
        </p:nvSpPr>
        <p:spPr>
          <a:xfrm>
            <a:off x="685800" y="933450"/>
            <a:ext cx="77724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88554439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70"/>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431541" y="1639790"/>
            <a:ext cx="6858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1228439" y="1639789"/>
            <a:ext cx="1034421"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612783" y="1639790"/>
            <a:ext cx="6858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3409679" y="1639789"/>
            <a:ext cx="1034421"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4794026" y="1639790"/>
            <a:ext cx="6858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5590922" y="1639789"/>
            <a:ext cx="1034421"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6975267" y="1639790"/>
            <a:ext cx="685800"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dirty="0"/>
          </a:p>
        </p:txBody>
      </p:sp>
      <p:sp>
        <p:nvSpPr>
          <p:cNvPr id="32" name="Content Placeholder 13"/>
          <p:cNvSpPr>
            <a:spLocks noGrp="1"/>
          </p:cNvSpPr>
          <p:nvPr>
            <p:ph sz="quarter" idx="24" hasCustomPrompt="1"/>
          </p:nvPr>
        </p:nvSpPr>
        <p:spPr>
          <a:xfrm>
            <a:off x="7772165" y="1639789"/>
            <a:ext cx="1034421"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31541" y="3153548"/>
            <a:ext cx="6858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34" name="Content Placeholder 13"/>
          <p:cNvSpPr>
            <a:spLocks noGrp="1"/>
          </p:cNvSpPr>
          <p:nvPr>
            <p:ph sz="quarter" idx="26" hasCustomPrompt="1"/>
          </p:nvPr>
        </p:nvSpPr>
        <p:spPr>
          <a:xfrm>
            <a:off x="1228439" y="3153547"/>
            <a:ext cx="1034421"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612783" y="3153548"/>
            <a:ext cx="6858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36" name="Content Placeholder 13"/>
          <p:cNvSpPr>
            <a:spLocks noGrp="1"/>
          </p:cNvSpPr>
          <p:nvPr>
            <p:ph sz="quarter" idx="28" hasCustomPrompt="1"/>
          </p:nvPr>
        </p:nvSpPr>
        <p:spPr>
          <a:xfrm>
            <a:off x="3409679" y="3153547"/>
            <a:ext cx="1034421"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4794026" y="3153548"/>
            <a:ext cx="6858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8" name="Content Placeholder 13"/>
          <p:cNvSpPr>
            <a:spLocks noGrp="1"/>
          </p:cNvSpPr>
          <p:nvPr>
            <p:ph sz="quarter" idx="30" hasCustomPrompt="1"/>
          </p:nvPr>
        </p:nvSpPr>
        <p:spPr>
          <a:xfrm>
            <a:off x="5590922" y="3153547"/>
            <a:ext cx="1034421"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6975267" y="3153548"/>
            <a:ext cx="685800"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dirty="0"/>
          </a:p>
        </p:txBody>
      </p:sp>
      <p:sp>
        <p:nvSpPr>
          <p:cNvPr id="40" name="Content Placeholder 13"/>
          <p:cNvSpPr>
            <a:spLocks noGrp="1"/>
          </p:cNvSpPr>
          <p:nvPr>
            <p:ph sz="quarter" idx="32" hasCustomPrompt="1"/>
          </p:nvPr>
        </p:nvSpPr>
        <p:spPr>
          <a:xfrm>
            <a:off x="7772165" y="3153547"/>
            <a:ext cx="1034421"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431541" y="4667305"/>
            <a:ext cx="6858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42" name="Content Placeholder 13"/>
          <p:cNvSpPr>
            <a:spLocks noGrp="1"/>
          </p:cNvSpPr>
          <p:nvPr>
            <p:ph sz="quarter" idx="34" hasCustomPrompt="1"/>
          </p:nvPr>
        </p:nvSpPr>
        <p:spPr>
          <a:xfrm>
            <a:off x="1228439" y="4667304"/>
            <a:ext cx="1034421"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2612783" y="4667305"/>
            <a:ext cx="6858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44" name="Content Placeholder 13"/>
          <p:cNvSpPr>
            <a:spLocks noGrp="1"/>
          </p:cNvSpPr>
          <p:nvPr>
            <p:ph sz="quarter" idx="36" hasCustomPrompt="1"/>
          </p:nvPr>
        </p:nvSpPr>
        <p:spPr>
          <a:xfrm>
            <a:off x="3409679" y="4667304"/>
            <a:ext cx="1034421"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4794026" y="4667305"/>
            <a:ext cx="6858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46" name="Content Placeholder 13"/>
          <p:cNvSpPr>
            <a:spLocks noGrp="1"/>
          </p:cNvSpPr>
          <p:nvPr>
            <p:ph sz="quarter" idx="38" hasCustomPrompt="1"/>
          </p:nvPr>
        </p:nvSpPr>
        <p:spPr>
          <a:xfrm>
            <a:off x="5590922" y="4667304"/>
            <a:ext cx="1034421"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6975267" y="4667305"/>
            <a:ext cx="685800"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dirty="0"/>
          </a:p>
        </p:txBody>
      </p:sp>
      <p:sp>
        <p:nvSpPr>
          <p:cNvPr id="48" name="Content Placeholder 13"/>
          <p:cNvSpPr>
            <a:spLocks noGrp="1"/>
          </p:cNvSpPr>
          <p:nvPr>
            <p:ph sz="quarter" idx="40" hasCustomPrompt="1"/>
          </p:nvPr>
        </p:nvSpPr>
        <p:spPr>
          <a:xfrm>
            <a:off x="7772165" y="4667304"/>
            <a:ext cx="1034421"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84757591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70"/>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431541" y="1639790"/>
            <a:ext cx="6858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1228439" y="1639789"/>
            <a:ext cx="1034421"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612783" y="1639790"/>
            <a:ext cx="6858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3409679" y="1639789"/>
            <a:ext cx="1034421"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4794026" y="1639790"/>
            <a:ext cx="6858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5590922" y="1639789"/>
            <a:ext cx="1034421"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6975267" y="1639790"/>
            <a:ext cx="685800"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dirty="0"/>
          </a:p>
        </p:txBody>
      </p:sp>
      <p:sp>
        <p:nvSpPr>
          <p:cNvPr id="32" name="Content Placeholder 13"/>
          <p:cNvSpPr>
            <a:spLocks noGrp="1"/>
          </p:cNvSpPr>
          <p:nvPr>
            <p:ph sz="quarter" idx="24" hasCustomPrompt="1"/>
          </p:nvPr>
        </p:nvSpPr>
        <p:spPr>
          <a:xfrm>
            <a:off x="7772165" y="1639789"/>
            <a:ext cx="1034421"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31541" y="3153548"/>
            <a:ext cx="6858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34" name="Content Placeholder 13"/>
          <p:cNvSpPr>
            <a:spLocks noGrp="1"/>
          </p:cNvSpPr>
          <p:nvPr>
            <p:ph sz="quarter" idx="26" hasCustomPrompt="1"/>
          </p:nvPr>
        </p:nvSpPr>
        <p:spPr>
          <a:xfrm>
            <a:off x="1228439" y="3153547"/>
            <a:ext cx="1034421"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612783" y="3153548"/>
            <a:ext cx="6858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36" name="Content Placeholder 13"/>
          <p:cNvSpPr>
            <a:spLocks noGrp="1"/>
          </p:cNvSpPr>
          <p:nvPr>
            <p:ph sz="quarter" idx="28" hasCustomPrompt="1"/>
          </p:nvPr>
        </p:nvSpPr>
        <p:spPr>
          <a:xfrm>
            <a:off x="3409679" y="3153547"/>
            <a:ext cx="1034421"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4794026" y="3153548"/>
            <a:ext cx="6858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8" name="Content Placeholder 13"/>
          <p:cNvSpPr>
            <a:spLocks noGrp="1"/>
          </p:cNvSpPr>
          <p:nvPr>
            <p:ph sz="quarter" idx="30" hasCustomPrompt="1"/>
          </p:nvPr>
        </p:nvSpPr>
        <p:spPr>
          <a:xfrm>
            <a:off x="5590922" y="3153547"/>
            <a:ext cx="1034421"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6975267" y="3153548"/>
            <a:ext cx="685800"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dirty="0"/>
          </a:p>
        </p:txBody>
      </p:sp>
      <p:sp>
        <p:nvSpPr>
          <p:cNvPr id="40" name="Content Placeholder 13"/>
          <p:cNvSpPr>
            <a:spLocks noGrp="1"/>
          </p:cNvSpPr>
          <p:nvPr>
            <p:ph sz="quarter" idx="32" hasCustomPrompt="1"/>
          </p:nvPr>
        </p:nvSpPr>
        <p:spPr>
          <a:xfrm>
            <a:off x="7772165" y="3153547"/>
            <a:ext cx="1034421"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431541" y="4667305"/>
            <a:ext cx="6858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42" name="Content Placeholder 13"/>
          <p:cNvSpPr>
            <a:spLocks noGrp="1"/>
          </p:cNvSpPr>
          <p:nvPr>
            <p:ph sz="quarter" idx="34" hasCustomPrompt="1"/>
          </p:nvPr>
        </p:nvSpPr>
        <p:spPr>
          <a:xfrm>
            <a:off x="1228439" y="4667304"/>
            <a:ext cx="1034421"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2612783" y="4667305"/>
            <a:ext cx="6858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44" name="Content Placeholder 13"/>
          <p:cNvSpPr>
            <a:spLocks noGrp="1"/>
          </p:cNvSpPr>
          <p:nvPr>
            <p:ph sz="quarter" idx="36" hasCustomPrompt="1"/>
          </p:nvPr>
        </p:nvSpPr>
        <p:spPr>
          <a:xfrm>
            <a:off x="3409679" y="4667304"/>
            <a:ext cx="1034421"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4794026" y="4667305"/>
            <a:ext cx="6858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46" name="Content Placeholder 13"/>
          <p:cNvSpPr>
            <a:spLocks noGrp="1"/>
          </p:cNvSpPr>
          <p:nvPr>
            <p:ph sz="quarter" idx="38" hasCustomPrompt="1"/>
          </p:nvPr>
        </p:nvSpPr>
        <p:spPr>
          <a:xfrm>
            <a:off x="5590922" y="4667304"/>
            <a:ext cx="1034421"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6975267" y="4667305"/>
            <a:ext cx="685800"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dirty="0"/>
          </a:p>
        </p:txBody>
      </p:sp>
      <p:sp>
        <p:nvSpPr>
          <p:cNvPr id="48" name="Content Placeholder 13"/>
          <p:cNvSpPr>
            <a:spLocks noGrp="1"/>
          </p:cNvSpPr>
          <p:nvPr>
            <p:ph sz="quarter" idx="40" hasCustomPrompt="1"/>
          </p:nvPr>
        </p:nvSpPr>
        <p:spPr>
          <a:xfrm>
            <a:off x="7772165" y="4667304"/>
            <a:ext cx="1034421"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685800" y="933450"/>
            <a:ext cx="77724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337026669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70"/>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431541" y="1639790"/>
            <a:ext cx="6858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1228438" y="1639789"/>
            <a:ext cx="1735806"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270245" y="1639790"/>
            <a:ext cx="6858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4069975" y="1639789"/>
            <a:ext cx="1735806"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108947" y="1639789"/>
            <a:ext cx="6858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6911513" y="1639789"/>
            <a:ext cx="1735806"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31541" y="3153548"/>
            <a:ext cx="6858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34" name="Content Placeholder 13"/>
          <p:cNvSpPr>
            <a:spLocks noGrp="1"/>
          </p:cNvSpPr>
          <p:nvPr>
            <p:ph sz="quarter" idx="26" hasCustomPrompt="1"/>
          </p:nvPr>
        </p:nvSpPr>
        <p:spPr>
          <a:xfrm>
            <a:off x="1228438" y="3153547"/>
            <a:ext cx="1735806"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3270245" y="3153548"/>
            <a:ext cx="6858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36" name="Content Placeholder 13"/>
          <p:cNvSpPr>
            <a:spLocks noGrp="1"/>
          </p:cNvSpPr>
          <p:nvPr>
            <p:ph sz="quarter" idx="28" hasCustomPrompt="1"/>
          </p:nvPr>
        </p:nvSpPr>
        <p:spPr>
          <a:xfrm>
            <a:off x="4069975" y="3153547"/>
            <a:ext cx="1735806"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6108947" y="3153547"/>
            <a:ext cx="6858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8" name="Content Placeholder 13"/>
          <p:cNvSpPr>
            <a:spLocks noGrp="1"/>
          </p:cNvSpPr>
          <p:nvPr>
            <p:ph sz="quarter" idx="30" hasCustomPrompt="1"/>
          </p:nvPr>
        </p:nvSpPr>
        <p:spPr>
          <a:xfrm>
            <a:off x="6911513" y="3153547"/>
            <a:ext cx="1735806"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431541" y="4667305"/>
            <a:ext cx="6858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42" name="Content Placeholder 13"/>
          <p:cNvSpPr>
            <a:spLocks noGrp="1"/>
          </p:cNvSpPr>
          <p:nvPr>
            <p:ph sz="quarter" idx="34" hasCustomPrompt="1"/>
          </p:nvPr>
        </p:nvSpPr>
        <p:spPr>
          <a:xfrm>
            <a:off x="1228438" y="4667304"/>
            <a:ext cx="1735806"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3270245" y="4667305"/>
            <a:ext cx="6858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44" name="Content Placeholder 13"/>
          <p:cNvSpPr>
            <a:spLocks noGrp="1"/>
          </p:cNvSpPr>
          <p:nvPr>
            <p:ph sz="quarter" idx="36" hasCustomPrompt="1"/>
          </p:nvPr>
        </p:nvSpPr>
        <p:spPr>
          <a:xfrm>
            <a:off x="4069975" y="4667304"/>
            <a:ext cx="1735806"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6108947" y="4667304"/>
            <a:ext cx="6858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46" name="Content Placeholder 13"/>
          <p:cNvSpPr>
            <a:spLocks noGrp="1"/>
          </p:cNvSpPr>
          <p:nvPr>
            <p:ph sz="quarter" idx="38" hasCustomPrompt="1"/>
          </p:nvPr>
        </p:nvSpPr>
        <p:spPr>
          <a:xfrm>
            <a:off x="6911513" y="4667304"/>
            <a:ext cx="1735806"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685800" y="933450"/>
            <a:ext cx="77724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355739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70"/>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431541" y="1639790"/>
            <a:ext cx="6858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1228438" y="1639789"/>
            <a:ext cx="1735806"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270245" y="1639790"/>
            <a:ext cx="6858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4069975" y="1639789"/>
            <a:ext cx="1735806"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108947" y="1639789"/>
            <a:ext cx="6858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6911513" y="1639789"/>
            <a:ext cx="1735806"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31541" y="3153548"/>
            <a:ext cx="6858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34" name="Content Placeholder 13"/>
          <p:cNvSpPr>
            <a:spLocks noGrp="1"/>
          </p:cNvSpPr>
          <p:nvPr>
            <p:ph sz="quarter" idx="26" hasCustomPrompt="1"/>
          </p:nvPr>
        </p:nvSpPr>
        <p:spPr>
          <a:xfrm>
            <a:off x="1228438" y="3153547"/>
            <a:ext cx="1735806"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3270245" y="3153548"/>
            <a:ext cx="6858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36" name="Content Placeholder 13"/>
          <p:cNvSpPr>
            <a:spLocks noGrp="1"/>
          </p:cNvSpPr>
          <p:nvPr>
            <p:ph sz="quarter" idx="28" hasCustomPrompt="1"/>
          </p:nvPr>
        </p:nvSpPr>
        <p:spPr>
          <a:xfrm>
            <a:off x="4069975" y="3153547"/>
            <a:ext cx="1735806"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6108947" y="3153547"/>
            <a:ext cx="6858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8" name="Content Placeholder 13"/>
          <p:cNvSpPr>
            <a:spLocks noGrp="1"/>
          </p:cNvSpPr>
          <p:nvPr>
            <p:ph sz="quarter" idx="30" hasCustomPrompt="1"/>
          </p:nvPr>
        </p:nvSpPr>
        <p:spPr>
          <a:xfrm>
            <a:off x="6911513" y="3153547"/>
            <a:ext cx="1735806"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431541" y="4667305"/>
            <a:ext cx="6858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42" name="Content Placeholder 13"/>
          <p:cNvSpPr>
            <a:spLocks noGrp="1"/>
          </p:cNvSpPr>
          <p:nvPr>
            <p:ph sz="quarter" idx="34" hasCustomPrompt="1"/>
          </p:nvPr>
        </p:nvSpPr>
        <p:spPr>
          <a:xfrm>
            <a:off x="1228438" y="4667304"/>
            <a:ext cx="1735806"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3270245" y="4667305"/>
            <a:ext cx="6858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44" name="Content Placeholder 13"/>
          <p:cNvSpPr>
            <a:spLocks noGrp="1"/>
          </p:cNvSpPr>
          <p:nvPr>
            <p:ph sz="quarter" idx="36" hasCustomPrompt="1"/>
          </p:nvPr>
        </p:nvSpPr>
        <p:spPr>
          <a:xfrm>
            <a:off x="4069975" y="4667304"/>
            <a:ext cx="1735806"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6108947" y="4667304"/>
            <a:ext cx="6858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46" name="Content Placeholder 13"/>
          <p:cNvSpPr>
            <a:spLocks noGrp="1"/>
          </p:cNvSpPr>
          <p:nvPr>
            <p:ph sz="quarter" idx="38" hasCustomPrompt="1"/>
          </p:nvPr>
        </p:nvSpPr>
        <p:spPr>
          <a:xfrm>
            <a:off x="6911513" y="4667304"/>
            <a:ext cx="1735806"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70150453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70"/>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431541" y="1639790"/>
            <a:ext cx="6858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1228438" y="1639797"/>
            <a:ext cx="1735806"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270245" y="1639790"/>
            <a:ext cx="6858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4069975" y="1639797"/>
            <a:ext cx="1735806"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108947" y="1639789"/>
            <a:ext cx="6858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6911513" y="1639797"/>
            <a:ext cx="1735806"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31541" y="3886577"/>
            <a:ext cx="6858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34" name="Content Placeholder 13"/>
          <p:cNvSpPr>
            <a:spLocks noGrp="1"/>
          </p:cNvSpPr>
          <p:nvPr>
            <p:ph sz="quarter" idx="26" hasCustomPrompt="1"/>
          </p:nvPr>
        </p:nvSpPr>
        <p:spPr>
          <a:xfrm>
            <a:off x="1228438" y="3886584"/>
            <a:ext cx="1735806"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3270245" y="3886577"/>
            <a:ext cx="6858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36" name="Content Placeholder 13"/>
          <p:cNvSpPr>
            <a:spLocks noGrp="1"/>
          </p:cNvSpPr>
          <p:nvPr>
            <p:ph sz="quarter" idx="28" hasCustomPrompt="1"/>
          </p:nvPr>
        </p:nvSpPr>
        <p:spPr>
          <a:xfrm>
            <a:off x="4069975" y="3886584"/>
            <a:ext cx="1735806"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6108947" y="3886576"/>
            <a:ext cx="6858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8" name="Content Placeholder 13"/>
          <p:cNvSpPr>
            <a:spLocks noGrp="1"/>
          </p:cNvSpPr>
          <p:nvPr>
            <p:ph sz="quarter" idx="30" hasCustomPrompt="1"/>
          </p:nvPr>
        </p:nvSpPr>
        <p:spPr>
          <a:xfrm>
            <a:off x="6911513" y="3886584"/>
            <a:ext cx="1735806"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685800" y="933450"/>
            <a:ext cx="77724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3404007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7" y="2209810"/>
            <a:ext cx="3636085" cy="1258493"/>
          </a:xfrm>
          <a:effectLst/>
        </p:spPr>
        <p:txBody>
          <a:bodyPr anchor="b"/>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20"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7"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9B87C9FE-224D-4A2B-BF1B-7599451BBFF7}" type="datetime2">
              <a:rPr lang="en-US">
                <a:solidFill>
                  <a:prstClr val="black">
                    <a:lumMod val="50000"/>
                    <a:lumOff val="50000"/>
                  </a:prstClr>
                </a:solidFill>
              </a:rPr>
              <a:pPr>
                <a:defRPr/>
              </a:pPr>
              <a:t>Tuesday, March 21, 2023</a:t>
            </a:fld>
            <a:endParaRPr lang="ru-RU">
              <a:solidFill>
                <a:prstClr val="black">
                  <a:lumMod val="50000"/>
                  <a:lumOff val="50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ru-RU">
                <a:solidFill>
                  <a:prstClr val="black">
                    <a:lumMod val="50000"/>
                    <a:lumOff val="50000"/>
                  </a:prstClr>
                </a:solidFill>
              </a:rPr>
              <a:t>333</a:t>
            </a:r>
          </a:p>
        </p:txBody>
      </p:sp>
      <p:sp>
        <p:nvSpPr>
          <p:cNvPr id="7" name="Slide Number Placeholder 5"/>
          <p:cNvSpPr>
            <a:spLocks noGrp="1"/>
          </p:cNvSpPr>
          <p:nvPr>
            <p:ph type="sldNum" sz="quarter" idx="12"/>
          </p:nvPr>
        </p:nvSpPr>
        <p:spPr/>
        <p:txBody>
          <a:bodyPr/>
          <a:lstStyle>
            <a:lvl1pPr>
              <a:defRPr/>
            </a:lvl1pPr>
          </a:lstStyle>
          <a:p>
            <a:pPr>
              <a:defRPr/>
            </a:pPr>
            <a:fld id="{8788C7C2-DA1C-4486-B524-FD1B9462A710}" type="slidenum">
              <a:rPr lang="ru-RU" altLang="ru-RU"/>
              <a:pPr>
                <a:defRPr/>
              </a:pPr>
              <a:t>‹#›</a:t>
            </a:fld>
            <a:endParaRPr lang="ru-RU" altLang="ru-RU"/>
          </a:p>
        </p:txBody>
      </p:sp>
    </p:spTree>
    <p:extLst>
      <p:ext uri="{BB962C8B-B14F-4D97-AF65-F5344CB8AC3E}">
        <p14:creationId xmlns:p14="http://schemas.microsoft.com/office/powerpoint/2010/main" val="355730289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70"/>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431541" y="1639790"/>
            <a:ext cx="6858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1228438" y="1639797"/>
            <a:ext cx="1735806"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270245" y="1639790"/>
            <a:ext cx="6858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4069975" y="1639797"/>
            <a:ext cx="1735806"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108947" y="1639789"/>
            <a:ext cx="6858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6911513" y="1639797"/>
            <a:ext cx="1735806"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31541" y="3886577"/>
            <a:ext cx="6858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34" name="Content Placeholder 13"/>
          <p:cNvSpPr>
            <a:spLocks noGrp="1"/>
          </p:cNvSpPr>
          <p:nvPr>
            <p:ph sz="quarter" idx="26" hasCustomPrompt="1"/>
          </p:nvPr>
        </p:nvSpPr>
        <p:spPr>
          <a:xfrm>
            <a:off x="1228438" y="3886584"/>
            <a:ext cx="1735806"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3270245" y="3886577"/>
            <a:ext cx="6858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36" name="Content Placeholder 13"/>
          <p:cNvSpPr>
            <a:spLocks noGrp="1"/>
          </p:cNvSpPr>
          <p:nvPr>
            <p:ph sz="quarter" idx="28" hasCustomPrompt="1"/>
          </p:nvPr>
        </p:nvSpPr>
        <p:spPr>
          <a:xfrm>
            <a:off x="4069975" y="3886584"/>
            <a:ext cx="1735806"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6108947" y="3886576"/>
            <a:ext cx="6858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8" name="Content Placeholder 13"/>
          <p:cNvSpPr>
            <a:spLocks noGrp="1"/>
          </p:cNvSpPr>
          <p:nvPr>
            <p:ph sz="quarter" idx="30" hasCustomPrompt="1"/>
          </p:nvPr>
        </p:nvSpPr>
        <p:spPr>
          <a:xfrm>
            <a:off x="6911513" y="3886584"/>
            <a:ext cx="1735806"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8549727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70"/>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431542" y="1639790"/>
            <a:ext cx="1150616" cy="1534154"/>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1721533" y="1639797"/>
            <a:ext cx="2669009"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709854" y="1639790"/>
            <a:ext cx="1150616" cy="1534154"/>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6002680" y="1639797"/>
            <a:ext cx="2669009"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31542" y="3886577"/>
            <a:ext cx="1150616" cy="1534154"/>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34" name="Content Placeholder 13"/>
          <p:cNvSpPr>
            <a:spLocks noGrp="1"/>
          </p:cNvSpPr>
          <p:nvPr>
            <p:ph sz="quarter" idx="26" hasCustomPrompt="1"/>
          </p:nvPr>
        </p:nvSpPr>
        <p:spPr>
          <a:xfrm>
            <a:off x="1721533" y="3886584"/>
            <a:ext cx="2669009"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4709854" y="3886577"/>
            <a:ext cx="1150616" cy="1534154"/>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36" name="Content Placeholder 13"/>
          <p:cNvSpPr>
            <a:spLocks noGrp="1"/>
          </p:cNvSpPr>
          <p:nvPr>
            <p:ph sz="quarter" idx="28" hasCustomPrompt="1"/>
          </p:nvPr>
        </p:nvSpPr>
        <p:spPr>
          <a:xfrm>
            <a:off x="6002680" y="3886584"/>
            <a:ext cx="2669009"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685800" y="933450"/>
            <a:ext cx="77724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218881649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70"/>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431542" y="1639790"/>
            <a:ext cx="1150616" cy="1534154"/>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1721533" y="1639797"/>
            <a:ext cx="2669009"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709854" y="1639790"/>
            <a:ext cx="1150616" cy="1534154"/>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6002680" y="1639797"/>
            <a:ext cx="2669009"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31542" y="3886577"/>
            <a:ext cx="1150616" cy="1534154"/>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34" name="Content Placeholder 13"/>
          <p:cNvSpPr>
            <a:spLocks noGrp="1"/>
          </p:cNvSpPr>
          <p:nvPr>
            <p:ph sz="quarter" idx="26" hasCustomPrompt="1"/>
          </p:nvPr>
        </p:nvSpPr>
        <p:spPr>
          <a:xfrm>
            <a:off x="1721533" y="3886584"/>
            <a:ext cx="2669009"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4709854" y="3886577"/>
            <a:ext cx="1150616" cy="1534154"/>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36" name="Content Placeholder 13"/>
          <p:cNvSpPr>
            <a:spLocks noGrp="1"/>
          </p:cNvSpPr>
          <p:nvPr>
            <p:ph sz="quarter" idx="28" hasCustomPrompt="1"/>
          </p:nvPr>
        </p:nvSpPr>
        <p:spPr>
          <a:xfrm>
            <a:off x="6002680" y="3886584"/>
            <a:ext cx="2669009"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2349004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70"/>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1173170" y="1639790"/>
            <a:ext cx="1049445"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431544" y="3257001"/>
            <a:ext cx="2532703"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011872" y="1639790"/>
            <a:ext cx="1049445"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3270248" y="3257001"/>
            <a:ext cx="2532703"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850577" y="1639789"/>
            <a:ext cx="1049445"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6108951" y="3257001"/>
            <a:ext cx="2532703"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685800" y="933450"/>
            <a:ext cx="77724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147924803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70"/>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1173170" y="1639790"/>
            <a:ext cx="1049445"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431544" y="3257001"/>
            <a:ext cx="2532703"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011872" y="1639790"/>
            <a:ext cx="1049445"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3270248" y="3257001"/>
            <a:ext cx="2532703"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850577" y="1639789"/>
            <a:ext cx="1049445"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6108951" y="3257001"/>
            <a:ext cx="2532703"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118563920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70"/>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916202" y="1639790"/>
            <a:ext cx="1049445"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539441" y="3257001"/>
            <a:ext cx="1802967"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019100" y="1639790"/>
            <a:ext cx="1049445"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2642339" y="3257001"/>
            <a:ext cx="1802967"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5121995" y="1639790"/>
            <a:ext cx="1049445"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4745234" y="3257001"/>
            <a:ext cx="1802967"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685800" y="933450"/>
            <a:ext cx="77724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
        <p:nvSpPr>
          <p:cNvPr id="10" name="Picture Placeholder 3"/>
          <p:cNvSpPr>
            <a:spLocks noGrp="1"/>
          </p:cNvSpPr>
          <p:nvPr>
            <p:ph type="pic" sz="quarter" idx="42"/>
          </p:nvPr>
        </p:nvSpPr>
        <p:spPr>
          <a:xfrm>
            <a:off x="7224893" y="1639789"/>
            <a:ext cx="1049445"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1050"/>
            </a:lvl1pPr>
          </a:lstStyle>
          <a:p>
            <a:endParaRPr lang="en-US" dirty="0"/>
          </a:p>
        </p:txBody>
      </p:sp>
      <p:sp>
        <p:nvSpPr>
          <p:cNvPr id="11" name="Content Placeholder 13"/>
          <p:cNvSpPr>
            <a:spLocks noGrp="1"/>
          </p:cNvSpPr>
          <p:nvPr>
            <p:ph sz="quarter" idx="43" hasCustomPrompt="1"/>
          </p:nvPr>
        </p:nvSpPr>
        <p:spPr>
          <a:xfrm>
            <a:off x="6848132" y="3257001"/>
            <a:ext cx="1802967"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112519320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70"/>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916202" y="1639790"/>
            <a:ext cx="1049445"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539441" y="3257001"/>
            <a:ext cx="1802967"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019100" y="1639790"/>
            <a:ext cx="1049445"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2642339" y="3257001"/>
            <a:ext cx="1802967"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5121995" y="1639790"/>
            <a:ext cx="1049445"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4745234" y="3257001"/>
            <a:ext cx="1802967"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 name="Picture Placeholder 3"/>
          <p:cNvSpPr>
            <a:spLocks noGrp="1"/>
          </p:cNvSpPr>
          <p:nvPr>
            <p:ph type="pic" sz="quarter" idx="42"/>
          </p:nvPr>
        </p:nvSpPr>
        <p:spPr>
          <a:xfrm>
            <a:off x="7224893" y="1639789"/>
            <a:ext cx="1049445"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1050"/>
            </a:lvl1pPr>
          </a:lstStyle>
          <a:p>
            <a:endParaRPr lang="en-US" dirty="0"/>
          </a:p>
        </p:txBody>
      </p:sp>
      <p:sp>
        <p:nvSpPr>
          <p:cNvPr id="11" name="Content Placeholder 13"/>
          <p:cNvSpPr>
            <a:spLocks noGrp="1"/>
          </p:cNvSpPr>
          <p:nvPr>
            <p:ph sz="quarter" idx="43" hasCustomPrompt="1"/>
          </p:nvPr>
        </p:nvSpPr>
        <p:spPr>
          <a:xfrm>
            <a:off x="6848132" y="3257001"/>
            <a:ext cx="1802967"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167398260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normAutofit/>
          </a:bodyPr>
          <a:lstStyle>
            <a:lvl1pPr>
              <a:defRPr sz="3600"/>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46297992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533281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85800" y="1452425"/>
            <a:ext cx="7772400" cy="46275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685800" y="933450"/>
            <a:ext cx="77724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174541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6318" fontAlgn="base">
              <a:spcBef>
                <a:spcPct val="0"/>
              </a:spcBef>
              <a:spcAft>
                <a:spcPct val="0"/>
              </a:spcAft>
              <a:defRPr/>
            </a:pPr>
            <a:endParaRPr lang="en-US" sz="1900">
              <a:solidFill>
                <a:prstClr val="white"/>
              </a:solidFill>
            </a:endParaRPr>
          </a:p>
        </p:txBody>
      </p:sp>
      <p:sp>
        <p:nvSpPr>
          <p:cNvPr id="6"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6318" fontAlgn="base">
              <a:spcBef>
                <a:spcPct val="0"/>
              </a:spcBef>
              <a:spcAft>
                <a:spcPct val="0"/>
              </a:spcAft>
              <a:defRPr/>
            </a:pPr>
            <a:endParaRPr lang="en-US" sz="1900" dirty="0">
              <a:solidFill>
                <a:prstClr val="white"/>
              </a:solidFill>
            </a:endParaRPr>
          </a:p>
        </p:txBody>
      </p:sp>
      <p:sp>
        <p:nvSpPr>
          <p:cNvPr id="7" name="Rectangle 9"/>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6318" fontAlgn="base">
              <a:spcBef>
                <a:spcPct val="0"/>
              </a:spcBef>
              <a:spcAft>
                <a:spcPct val="0"/>
              </a:spcAft>
              <a:defRPr/>
            </a:pPr>
            <a:endParaRPr lang="en-US" sz="1900">
              <a:solidFill>
                <a:prstClr val="white"/>
              </a:solidFill>
            </a:endParaRPr>
          </a:p>
        </p:txBody>
      </p:sp>
      <p:sp>
        <p:nvSpPr>
          <p:cNvPr id="8"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6318" fontAlgn="base">
              <a:spcBef>
                <a:spcPct val="0"/>
              </a:spcBef>
              <a:spcAft>
                <a:spcPct val="0"/>
              </a:spcAft>
              <a:defRPr/>
            </a:pPr>
            <a:endParaRPr lang="en-US" sz="1900">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ru-RU" smtClean="0"/>
              <a:t>Образец заголовка</a:t>
            </a:r>
            <a:endParaRPr lang="en-US" dirty="0"/>
          </a:p>
        </p:txBody>
      </p:sp>
      <p:sp>
        <p:nvSpPr>
          <p:cNvPr id="9" name="Date Placeholder 4"/>
          <p:cNvSpPr>
            <a:spLocks noGrp="1"/>
          </p:cNvSpPr>
          <p:nvPr>
            <p:ph type="dt" sz="half" idx="10"/>
          </p:nvPr>
        </p:nvSpPr>
        <p:spPr/>
        <p:txBody>
          <a:bodyPr/>
          <a:lstStyle>
            <a:lvl1pPr>
              <a:defRPr/>
            </a:lvl1pPr>
          </a:lstStyle>
          <a:p>
            <a:pPr>
              <a:defRPr/>
            </a:pPr>
            <a:fld id="{7DCFD9A2-C20F-409F-9787-10E8446DCCFC}" type="datetime2">
              <a:rPr lang="en-US">
                <a:solidFill>
                  <a:prstClr val="black">
                    <a:lumMod val="50000"/>
                    <a:lumOff val="50000"/>
                  </a:prstClr>
                </a:solidFill>
              </a:rPr>
              <a:pPr>
                <a:defRPr/>
              </a:pPr>
              <a:t>Tuesday, March 21, 2023</a:t>
            </a:fld>
            <a:endParaRPr lang="ru-RU">
              <a:solidFill>
                <a:prstClr val="black">
                  <a:lumMod val="50000"/>
                  <a:lumOff val="50000"/>
                </a:prstClr>
              </a:solidFill>
            </a:endParaRPr>
          </a:p>
        </p:txBody>
      </p:sp>
      <p:sp>
        <p:nvSpPr>
          <p:cNvPr id="10" name="Footer Placeholder 5"/>
          <p:cNvSpPr>
            <a:spLocks noGrp="1"/>
          </p:cNvSpPr>
          <p:nvPr>
            <p:ph type="ftr" sz="quarter" idx="11"/>
          </p:nvPr>
        </p:nvSpPr>
        <p:spPr/>
        <p:txBody>
          <a:bodyPr/>
          <a:lstStyle>
            <a:lvl1pPr>
              <a:defRPr/>
            </a:lvl1pPr>
          </a:lstStyle>
          <a:p>
            <a:pPr>
              <a:defRPr/>
            </a:pPr>
            <a:r>
              <a:rPr lang="ru-RU">
                <a:solidFill>
                  <a:prstClr val="black">
                    <a:lumMod val="50000"/>
                    <a:lumOff val="50000"/>
                  </a:prstClr>
                </a:solidFill>
              </a:rPr>
              <a:t>333</a:t>
            </a:r>
          </a:p>
        </p:txBody>
      </p:sp>
      <p:sp>
        <p:nvSpPr>
          <p:cNvPr id="11" name="Slide Number Placeholder 6"/>
          <p:cNvSpPr>
            <a:spLocks noGrp="1"/>
          </p:cNvSpPr>
          <p:nvPr>
            <p:ph type="sldNum" sz="quarter" idx="12"/>
          </p:nvPr>
        </p:nvSpPr>
        <p:spPr/>
        <p:txBody>
          <a:bodyPr/>
          <a:lstStyle>
            <a:lvl1pPr>
              <a:defRPr smtClean="0"/>
            </a:lvl1pPr>
          </a:lstStyle>
          <a:p>
            <a:pPr>
              <a:defRPr/>
            </a:pPr>
            <a:fld id="{31E088A4-B760-40E7-82BC-BF35E84043F1}" type="slidenum">
              <a:rPr lang="ru-RU" altLang="ru-RU"/>
              <a:pPr>
                <a:defRPr/>
              </a:pPr>
              <a:t>‹#›</a:t>
            </a:fld>
            <a:endParaRPr lang="ru-RU" altLang="ru-RU"/>
          </a:p>
        </p:txBody>
      </p:sp>
    </p:spTree>
    <p:extLst>
      <p:ext uri="{BB962C8B-B14F-4D97-AF65-F5344CB8AC3E}">
        <p14:creationId xmlns:p14="http://schemas.microsoft.com/office/powerpoint/2010/main" val="362678386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numCol="2" spcCol="274320">
            <a:normAutofit/>
          </a:bodyPr>
          <a:lstStyle>
            <a:lvl1pPr marL="0" indent="0">
              <a:spcBef>
                <a:spcPts val="1200"/>
              </a:spcBef>
              <a:buNone/>
              <a:defRPr sz="1600"/>
            </a:lvl1pPr>
            <a:lvl2pPr marL="228594" indent="-228594">
              <a:spcBef>
                <a:spcPts val="1200"/>
              </a:spcBef>
              <a:buFont typeface="Arial" panose="020B0604020202020204" pitchFamily="34" charset="0"/>
              <a:buChar char="•"/>
              <a:defRPr sz="1600"/>
            </a:lvl2pPr>
            <a:lvl3pPr marL="476239" indent="-247644">
              <a:spcBef>
                <a:spcPts val="1200"/>
              </a:spcBef>
              <a:buFont typeface="Open Sans Light" panose="020B0306030504020204" pitchFamily="34" charset="0"/>
              <a:buChar char="–"/>
              <a:defRPr sz="1600"/>
            </a:lvl3pPr>
            <a:lvl4pPr marL="685783" indent="-228594">
              <a:spcBef>
                <a:spcPts val="1200"/>
              </a:spcBef>
              <a:buFont typeface="Arial" panose="020B0604020202020204" pitchFamily="34" charset="0"/>
              <a:buChar char="•"/>
              <a:defRPr sz="1600"/>
            </a:lvl4pPr>
            <a:lvl5pPr marL="914377" indent="-228594">
              <a:spcBef>
                <a:spcPts val="1200"/>
              </a:spcBef>
              <a:buFont typeface="Open Sans Light" panose="020B0306030504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4075034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85800" y="1452425"/>
            <a:ext cx="7772400" cy="4627563"/>
          </a:xfrm>
        </p:spPr>
        <p:txBody>
          <a:bodyPr numCol="2" spcCol="274320">
            <a:normAutofit/>
          </a:bodyPr>
          <a:lstStyle>
            <a:lvl1pPr marL="0" indent="0">
              <a:spcBef>
                <a:spcPts val="1200"/>
              </a:spcBef>
              <a:buNone/>
              <a:defRPr sz="1600"/>
            </a:lvl1pPr>
            <a:lvl2pPr marL="228594" indent="-228594">
              <a:spcBef>
                <a:spcPts val="1200"/>
              </a:spcBef>
              <a:buFont typeface="Arial" panose="020B0604020202020204" pitchFamily="34" charset="0"/>
              <a:buChar char="•"/>
              <a:defRPr sz="1600"/>
            </a:lvl2pPr>
            <a:lvl3pPr marL="457189" indent="-228594">
              <a:spcBef>
                <a:spcPts val="1200"/>
              </a:spcBef>
              <a:buFont typeface="Open Sans Light" panose="020B0306030504020204" pitchFamily="34" charset="0"/>
              <a:buChar char="–"/>
              <a:defRPr sz="1600"/>
            </a:lvl3pPr>
            <a:lvl4pPr marL="685783" indent="-228594">
              <a:spcBef>
                <a:spcPts val="1200"/>
              </a:spcBef>
              <a:buFont typeface="Arial" panose="020B0604020202020204" pitchFamily="34" charset="0"/>
              <a:buChar char="•"/>
              <a:defRPr sz="1600"/>
            </a:lvl4pPr>
            <a:lvl5pPr marL="914377" indent="-228594">
              <a:spcBef>
                <a:spcPts val="1200"/>
              </a:spcBef>
              <a:buFont typeface="Open Sans Light" panose="020B0306030504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685800" y="933450"/>
            <a:ext cx="77724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29805358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452425"/>
            <a:ext cx="3810000" cy="4525963"/>
          </a:xfrm>
        </p:spPr>
        <p:txBody>
          <a:bodyPr>
            <a:normAutofit/>
          </a:bodyPr>
          <a:lstStyle>
            <a:lvl1pPr>
              <a:defRPr sz="20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452425"/>
            <a:ext cx="3810000" cy="4525963"/>
          </a:xfrm>
        </p:spPr>
        <p:txBody>
          <a:bodyPr>
            <a:normAutofit/>
          </a:bodyPr>
          <a:lstStyle>
            <a:lvl1pPr>
              <a:defRPr sz="20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10" hasCustomPrompt="1"/>
          </p:nvPr>
        </p:nvSpPr>
        <p:spPr>
          <a:xfrm>
            <a:off x="685800" y="933450"/>
            <a:ext cx="77724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48109430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219204"/>
            <a:ext cx="3810000" cy="4525963"/>
          </a:xfrm>
        </p:spPr>
        <p:txBody>
          <a:bodyPr>
            <a:normAutofit/>
          </a:bodyPr>
          <a:lstStyle>
            <a:lvl1pPr>
              <a:defRPr sz="20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19204"/>
            <a:ext cx="3810000" cy="4525963"/>
          </a:xfrm>
        </p:spPr>
        <p:txBody>
          <a:bodyPr>
            <a:normAutofit/>
          </a:bodyPr>
          <a:lstStyle>
            <a:lvl1pPr>
              <a:defRPr sz="20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602497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85802" y="1219200"/>
            <a:ext cx="3811588" cy="307776"/>
          </a:xfrm>
        </p:spPr>
        <p:txBody>
          <a:bodyPr wrap="square" anchor="b">
            <a:spAutoFit/>
          </a:bodyPr>
          <a:lstStyle>
            <a:lvl1pPr marL="0" indent="0">
              <a:spcBef>
                <a:spcPts val="0"/>
              </a:spcBef>
              <a:buNone/>
              <a:defRPr sz="20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685802" y="1560285"/>
            <a:ext cx="3811588" cy="4565877"/>
          </a:xfrm>
        </p:spPr>
        <p:txBody>
          <a:bodyPr>
            <a:normAutofit/>
          </a:bodyPr>
          <a:lstStyle>
            <a:lvl1pPr>
              <a:defRPr sz="2000"/>
            </a:lvl1pPr>
            <a:lvl2pPr>
              <a:defRPr sz="1600"/>
            </a:lvl2pPr>
            <a:lvl3pPr>
              <a:defRPr sz="1600"/>
            </a:lvl3pPr>
            <a:lvl4pPr>
              <a:defRPr sz="1600"/>
            </a:lvl4pPr>
            <a:lvl5pPr>
              <a:defRPr sz="1600"/>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7" y="1219200"/>
            <a:ext cx="3813174" cy="307776"/>
          </a:xfrm>
        </p:spPr>
        <p:txBody>
          <a:bodyPr wrap="square" anchor="b">
            <a:spAutoFit/>
          </a:bodyPr>
          <a:lstStyle>
            <a:lvl1pPr marL="0" indent="0">
              <a:spcBef>
                <a:spcPts val="0"/>
              </a:spcBef>
              <a:buNone/>
              <a:defRPr sz="20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6" name="Content Placeholder 5"/>
          <p:cNvSpPr>
            <a:spLocks noGrp="1"/>
          </p:cNvSpPr>
          <p:nvPr>
            <p:ph sz="quarter" idx="4"/>
          </p:nvPr>
        </p:nvSpPr>
        <p:spPr>
          <a:xfrm>
            <a:off x="4645027" y="1560285"/>
            <a:ext cx="3813174" cy="4565877"/>
          </a:xfrm>
        </p:spPr>
        <p:txBody>
          <a:bodyPr>
            <a:normAutofit/>
          </a:bodyPr>
          <a:lstStyle>
            <a:lvl1pPr>
              <a:defRPr sz="2000"/>
            </a:lvl1pPr>
            <a:lvl2pPr>
              <a:defRPr sz="1600"/>
            </a:lvl2pPr>
            <a:lvl3pPr>
              <a:defRPr sz="1600"/>
            </a:lvl3pPr>
            <a:lvl4pPr>
              <a:defRPr sz="1600"/>
            </a:lvl4pPr>
            <a:lvl5pPr>
              <a:defRPr sz="1600"/>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9873459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85802" y="1462284"/>
            <a:ext cx="3811588" cy="307776"/>
          </a:xfrm>
        </p:spPr>
        <p:txBody>
          <a:bodyPr wrap="square" anchor="b">
            <a:spAutoFit/>
          </a:bodyPr>
          <a:lstStyle>
            <a:lvl1pPr marL="0" indent="0">
              <a:spcBef>
                <a:spcPts val="0"/>
              </a:spcBef>
              <a:buNone/>
              <a:defRPr sz="20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685802" y="1803375"/>
            <a:ext cx="3811588" cy="4368831"/>
          </a:xfrm>
        </p:spPr>
        <p:txBody>
          <a:bodyPr>
            <a:normAutofit/>
          </a:bodyPr>
          <a:lstStyle>
            <a:lvl1pPr>
              <a:defRPr sz="2000"/>
            </a:lvl1pPr>
            <a:lvl2pPr>
              <a:defRPr sz="1600"/>
            </a:lvl2pPr>
            <a:lvl3pPr>
              <a:defRPr sz="1600"/>
            </a:lvl3pPr>
            <a:lvl4pPr>
              <a:defRPr sz="1600"/>
            </a:lvl4pPr>
            <a:lvl5pPr>
              <a:defRPr sz="1600"/>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7" y="1462284"/>
            <a:ext cx="3813174" cy="307776"/>
          </a:xfrm>
        </p:spPr>
        <p:txBody>
          <a:bodyPr wrap="square" anchor="b">
            <a:spAutoFit/>
          </a:bodyPr>
          <a:lstStyle>
            <a:lvl1pPr marL="0" indent="0">
              <a:spcBef>
                <a:spcPts val="0"/>
              </a:spcBef>
              <a:buNone/>
              <a:defRPr sz="20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6" name="Content Placeholder 5"/>
          <p:cNvSpPr>
            <a:spLocks noGrp="1"/>
          </p:cNvSpPr>
          <p:nvPr>
            <p:ph sz="quarter" idx="4"/>
          </p:nvPr>
        </p:nvSpPr>
        <p:spPr>
          <a:xfrm>
            <a:off x="4645027" y="1803375"/>
            <a:ext cx="3813174" cy="4368831"/>
          </a:xfrm>
        </p:spPr>
        <p:txBody>
          <a:bodyPr>
            <a:normAutofit/>
          </a:bodyPr>
          <a:lstStyle>
            <a:lvl1pPr>
              <a:defRPr sz="2000"/>
            </a:lvl1pPr>
            <a:lvl2pPr>
              <a:defRPr sz="1600"/>
            </a:lvl2pPr>
            <a:lvl3pPr>
              <a:defRPr sz="1600"/>
            </a:lvl3pPr>
            <a:lvl4pPr>
              <a:defRPr sz="1600"/>
            </a:lvl4pPr>
            <a:lvl5pPr>
              <a:defRPr sz="1600"/>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0" hasCustomPrompt="1"/>
          </p:nvPr>
        </p:nvSpPr>
        <p:spPr>
          <a:xfrm>
            <a:off x="685800" y="933450"/>
            <a:ext cx="77724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269098629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8289124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Text Placeholder 4"/>
          <p:cNvSpPr>
            <a:spLocks noGrp="1"/>
          </p:cNvSpPr>
          <p:nvPr>
            <p:ph type="body" sz="quarter" idx="10" hasCustomPrompt="1"/>
          </p:nvPr>
        </p:nvSpPr>
        <p:spPr>
          <a:xfrm>
            <a:off x="685800" y="933450"/>
            <a:ext cx="77724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389525808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
        <p:nvSpPr>
          <p:cNvPr id="2" name="Rectangle 18">
            <a:extLst>
              <a:ext uri="{FF2B5EF4-FFF2-40B4-BE49-F238E27FC236}">
                <a16:creationId xmlns="" xmlns:a16="http://schemas.microsoft.com/office/drawing/2014/main" id="{EC23726F-899C-4D2F-9B92-56857361E210}"/>
              </a:ext>
            </a:extLst>
          </p:cNvPr>
          <p:cNvSpPr/>
          <p:nvPr userDrawn="1"/>
        </p:nvSpPr>
        <p:spPr>
          <a:xfrm>
            <a:off x="0" y="5682"/>
            <a:ext cx="9144000" cy="6852318"/>
          </a:xfrm>
          <a:prstGeom prst="rect">
            <a:avLst/>
          </a:prstGeom>
          <a:solidFill>
            <a:schemeClr val="bg1">
              <a:lumMod val="95000"/>
            </a:schemeClr>
          </a:solidFill>
          <a:ln>
            <a:noFill/>
          </a:ln>
          <a:effectLst>
            <a:innerShdw blurRad="977900" dist="698500" dir="13500000">
              <a:prstClr val="black">
                <a:alpha val="12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en-US" sz="2400" dirty="0">
              <a:solidFill>
                <a:prstClr val="white"/>
              </a:solidFill>
            </a:endParaRPr>
          </a:p>
        </p:txBody>
      </p:sp>
      <p:sp>
        <p:nvSpPr>
          <p:cNvPr id="4" name="Rectangle 3">
            <a:extLst>
              <a:ext uri="{FF2B5EF4-FFF2-40B4-BE49-F238E27FC236}">
                <a16:creationId xmlns="" xmlns:a16="http://schemas.microsoft.com/office/drawing/2014/main" id="{6077BD4E-3393-4ACE-A641-CD63F6A5243F}"/>
              </a:ext>
            </a:extLst>
          </p:cNvPr>
          <p:cNvSpPr/>
          <p:nvPr/>
        </p:nvSpPr>
        <p:spPr>
          <a:xfrm>
            <a:off x="1763688" y="0"/>
            <a:ext cx="7380312" cy="908720"/>
          </a:xfrm>
          <a:prstGeom prst="rect">
            <a:avLst/>
          </a:prstGeom>
          <a:solidFill>
            <a:srgbClr val="FCFCF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defRPr/>
            </a:pPr>
            <a:endParaRPr lang="ru-RU" sz="2400">
              <a:solidFill>
                <a:srgbClr val="485068"/>
              </a:solidFill>
            </a:endParaRPr>
          </a:p>
        </p:txBody>
      </p:sp>
      <p:pic>
        <p:nvPicPr>
          <p:cNvPr id="10" name="Рисунок 12">
            <a:extLst>
              <a:ext uri="{FF2B5EF4-FFF2-40B4-BE49-F238E27FC236}">
                <a16:creationId xmlns="" xmlns:a16="http://schemas.microsoft.com/office/drawing/2014/main" id="{1E1AC549-C91B-4043-A074-8D666C50488D}"/>
              </a:ext>
            </a:extLst>
          </p:cNvPr>
          <p:cNvPicPr>
            <a:picLocks noChangeAspect="1"/>
          </p:cNvPicPr>
          <p:nvPr userDrawn="1"/>
        </p:nvPicPr>
        <p:blipFill>
          <a:blip r:embed="rId2">
            <a:extLst>
              <a:ext uri="{96DAC541-7B7A-43D3-8B79-37D633B846F1}">
                <asvg:svgBlip xmlns="" xmlns:asvg="http://schemas.microsoft.com/office/drawing/2016/SVG/main" r:embed="rId3"/>
              </a:ext>
            </a:extLst>
          </a:blip>
          <a:srcRect r="50157"/>
          <a:stretch>
            <a:fillRect/>
          </a:stretch>
        </p:blipFill>
        <p:spPr>
          <a:xfrm flipH="1">
            <a:off x="1763689" y="137400"/>
            <a:ext cx="245798" cy="633622"/>
          </a:xfrm>
          <a:custGeom>
            <a:avLst/>
            <a:gdLst>
              <a:gd name="connsiteX0" fmla="*/ 0 w 522225"/>
              <a:gd name="connsiteY0" fmla="*/ 0 h 1009650"/>
              <a:gd name="connsiteX1" fmla="*/ 522225 w 522225"/>
              <a:gd name="connsiteY1" fmla="*/ 0 h 1009650"/>
              <a:gd name="connsiteX2" fmla="*/ 522225 w 522225"/>
              <a:gd name="connsiteY2" fmla="*/ 1009650 h 1009650"/>
              <a:gd name="connsiteX3" fmla="*/ 0 w 522225"/>
              <a:gd name="connsiteY3" fmla="*/ 1009650 h 1009650"/>
            </a:gdLst>
            <a:ahLst/>
            <a:cxnLst>
              <a:cxn ang="0">
                <a:pos x="connsiteX0" y="connsiteY0"/>
              </a:cxn>
              <a:cxn ang="0">
                <a:pos x="connsiteX1" y="connsiteY1"/>
              </a:cxn>
              <a:cxn ang="0">
                <a:pos x="connsiteX2" y="connsiteY2"/>
              </a:cxn>
              <a:cxn ang="0">
                <a:pos x="connsiteX3" y="connsiteY3"/>
              </a:cxn>
            </a:cxnLst>
            <a:rect l="l" t="t" r="r" b="b"/>
            <a:pathLst>
              <a:path w="522225" h="1009650">
                <a:moveTo>
                  <a:pt x="0" y="0"/>
                </a:moveTo>
                <a:lnTo>
                  <a:pt x="522225" y="0"/>
                </a:lnTo>
                <a:lnTo>
                  <a:pt x="522225" y="1009650"/>
                </a:lnTo>
                <a:lnTo>
                  <a:pt x="0" y="1009650"/>
                </a:lnTo>
                <a:close/>
              </a:path>
            </a:pathLst>
          </a:custGeom>
        </p:spPr>
      </p:pic>
      <p:pic>
        <p:nvPicPr>
          <p:cNvPr id="9" name="Picture 8">
            <a:extLst>
              <a:ext uri="{FF2B5EF4-FFF2-40B4-BE49-F238E27FC236}">
                <a16:creationId xmlns="" xmlns:a16="http://schemas.microsoft.com/office/drawing/2014/main" id="{7BBF9867-AC92-4F0F-BB1E-46593E0DD813}"/>
              </a:ext>
            </a:extLst>
          </p:cNvPr>
          <p:cNvPicPr>
            <a:picLocks noChangeAspect="1"/>
          </p:cNvPicPr>
          <p:nvPr userDrawn="1"/>
        </p:nvPicPr>
        <p:blipFill rotWithShape="1">
          <a:blip r:embed="rId4"/>
          <a:srcRect b="16081"/>
          <a:stretch/>
        </p:blipFill>
        <p:spPr>
          <a:xfrm>
            <a:off x="-3080" y="0"/>
            <a:ext cx="1766768" cy="908720"/>
          </a:xfrm>
          <a:prstGeom prst="rect">
            <a:avLst/>
          </a:prstGeom>
        </p:spPr>
      </p:pic>
      <p:sp>
        <p:nvSpPr>
          <p:cNvPr id="5" name="Номер слайда 5">
            <a:extLst>
              <a:ext uri="{FF2B5EF4-FFF2-40B4-BE49-F238E27FC236}">
                <a16:creationId xmlns="" xmlns:a16="http://schemas.microsoft.com/office/drawing/2014/main" id="{A0D0EA0D-3716-4587-84C0-4930ABAAB9C7}"/>
              </a:ext>
            </a:extLst>
          </p:cNvPr>
          <p:cNvSpPr txBox="1">
            <a:spLocks/>
          </p:cNvSpPr>
          <p:nvPr/>
        </p:nvSpPr>
        <p:spPr>
          <a:xfrm>
            <a:off x="8676457" y="234786"/>
            <a:ext cx="332162" cy="439151"/>
          </a:xfrm>
          <a:prstGeom prst="rect">
            <a:avLst/>
          </a:prstGeom>
          <a:solidFill>
            <a:schemeClr val="bg1">
              <a:lumMod val="95000"/>
            </a:schemeClr>
          </a:solidFill>
        </p:spPr>
        <p:txBody>
          <a:bodyPr lIns="0" tIns="0" rIns="0" bIns="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fld id="{2245CF44-F5A7-4881-A3C6-C17067F190D2}" type="slidenum">
              <a:rPr lang="en-US" sz="1100" b="1" smtClean="0">
                <a:solidFill>
                  <a:srgbClr val="57565A"/>
                </a:solidFill>
                <a:latin typeface="Roboto Condensed" panose="02000000000000000000" pitchFamily="2" charset="0"/>
                <a:ea typeface="Roboto Condensed" panose="02000000000000000000" pitchFamily="2" charset="0"/>
              </a:rPr>
              <a:pPr algn="ctr"/>
              <a:t>‹#›</a:t>
            </a:fld>
            <a:endParaRPr lang="en-US" sz="1100" b="1" dirty="0">
              <a:solidFill>
                <a:srgbClr val="57565A"/>
              </a:solidFill>
              <a:latin typeface="Roboto Condensed" panose="02000000000000000000" pitchFamily="2" charset="0"/>
              <a:ea typeface="Roboto Condensed" panose="02000000000000000000" pitchFamily="2" charset="0"/>
            </a:endParaRPr>
          </a:p>
        </p:txBody>
      </p:sp>
      <p:sp>
        <p:nvSpPr>
          <p:cNvPr id="6" name="Subtitle 2">
            <a:extLst>
              <a:ext uri="{FF2B5EF4-FFF2-40B4-BE49-F238E27FC236}">
                <a16:creationId xmlns="" xmlns:a16="http://schemas.microsoft.com/office/drawing/2014/main" id="{D00E59DA-2391-445E-8DCC-DDB7C0381E5B}"/>
              </a:ext>
            </a:extLst>
          </p:cNvPr>
          <p:cNvSpPr txBox="1">
            <a:spLocks/>
          </p:cNvSpPr>
          <p:nvPr/>
        </p:nvSpPr>
        <p:spPr>
          <a:xfrm>
            <a:off x="239544" y="61921"/>
            <a:ext cx="1354473" cy="784878"/>
          </a:xfrm>
          <a:prstGeom prst="rect">
            <a:avLst/>
          </a:prstGeom>
        </p:spPr>
        <p:txBody>
          <a:bodyPr vert="horz" lIns="0" tIns="0" rIns="0" bIns="0" rtlCol="0" anchor="ctr">
            <a:norm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buClr>
                <a:srgbClr val="CAD82A"/>
              </a:buClr>
              <a:tabLst>
                <a:tab pos="342900" algn="l"/>
              </a:tabLst>
            </a:pPr>
            <a:r>
              <a:rPr lang="ru-RU" sz="1200" b="1" dirty="0">
                <a:solidFill>
                  <a:prstClr val="white"/>
                </a:solidFill>
                <a:latin typeface="Roboto Condensed" panose="02000000000000000000" pitchFamily="2" charset="0"/>
              </a:rPr>
              <a:t>КОНЦЕПЦИЯ ЕДИНОГО</a:t>
            </a:r>
          </a:p>
          <a:p>
            <a:pPr algn="l">
              <a:spcBef>
                <a:spcPts val="0"/>
              </a:spcBef>
              <a:buClr>
                <a:srgbClr val="CAD82A"/>
              </a:buClr>
              <a:tabLst>
                <a:tab pos="342900" algn="l"/>
              </a:tabLst>
            </a:pPr>
            <a:r>
              <a:rPr lang="ru-RU" sz="1200" b="1" dirty="0">
                <a:solidFill>
                  <a:prstClr val="white"/>
                </a:solidFill>
                <a:latin typeface="Roboto Condensed" panose="02000000000000000000" pitchFamily="2" charset="0"/>
              </a:rPr>
              <a:t>НАЛОГОВОГО СЧЕТА</a:t>
            </a:r>
          </a:p>
        </p:txBody>
      </p:sp>
      <p:sp>
        <p:nvSpPr>
          <p:cNvPr id="7" name="Rectangle 6">
            <a:extLst>
              <a:ext uri="{FF2B5EF4-FFF2-40B4-BE49-F238E27FC236}">
                <a16:creationId xmlns="" xmlns:a16="http://schemas.microsoft.com/office/drawing/2014/main" id="{7C05437C-BE4A-4ECD-BDF7-9877A0D31F15}"/>
              </a:ext>
            </a:extLst>
          </p:cNvPr>
          <p:cNvSpPr/>
          <p:nvPr/>
        </p:nvSpPr>
        <p:spPr>
          <a:xfrm>
            <a:off x="-3080" y="0"/>
            <a:ext cx="65579" cy="908720"/>
          </a:xfrm>
          <a:prstGeom prst="rect">
            <a:avLst/>
          </a:prstGeom>
          <a:gradFill>
            <a:gsLst>
              <a:gs pos="100000">
                <a:srgbClr val="00FDC7"/>
              </a:gs>
              <a:gs pos="5000">
                <a:srgbClr val="002060">
                  <a:alpha val="50000"/>
                </a:srgbClr>
              </a:gs>
              <a:gs pos="64000">
                <a:srgbClr val="008CCC">
                  <a:alpha val="82000"/>
                </a:srgbClr>
              </a:gs>
            </a:gsLst>
            <a:lin ang="20400000" scaled="0"/>
          </a:gra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1219170"/>
            <a:endParaRPr lang="ru-RU" sz="2400">
              <a:solidFill>
                <a:prstClr val="white"/>
              </a:solidFill>
            </a:endParaRPr>
          </a:p>
        </p:txBody>
      </p:sp>
      <p:sp>
        <p:nvSpPr>
          <p:cNvPr id="11" name="Прямоугольник 13">
            <a:extLst>
              <a:ext uri="{FF2B5EF4-FFF2-40B4-BE49-F238E27FC236}">
                <a16:creationId xmlns="" xmlns:a16="http://schemas.microsoft.com/office/drawing/2014/main" id="{60C9FB21-1A6B-411D-BF7A-E5CC02B14398}"/>
              </a:ext>
            </a:extLst>
          </p:cNvPr>
          <p:cNvSpPr/>
          <p:nvPr userDrawn="1"/>
        </p:nvSpPr>
        <p:spPr>
          <a:xfrm>
            <a:off x="1729399" y="99364"/>
            <a:ext cx="34289" cy="709993"/>
          </a:xfrm>
          <a:prstGeom prst="rect">
            <a:avLst/>
          </a:prstGeom>
          <a:solidFill>
            <a:srgbClr val="EF435A">
              <a:alpha val="5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ru-RU" sz="2400" dirty="0">
              <a:solidFill>
                <a:prstClr val="white"/>
              </a:solidFill>
            </a:endParaRPr>
          </a:p>
        </p:txBody>
      </p:sp>
    </p:spTree>
    <p:extLst>
      <p:ext uri="{BB962C8B-B14F-4D97-AF65-F5344CB8AC3E}">
        <p14:creationId xmlns:p14="http://schemas.microsoft.com/office/powerpoint/2010/main" val="8374528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3_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7960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slideLayout" Target="../slideLayouts/slideLayout52.xml"/><Relationship Id="rId39" Type="http://schemas.openxmlformats.org/officeDocument/2006/relationships/slideLayout" Target="../slideLayouts/slideLayout65.xml"/><Relationship Id="rId21" Type="http://schemas.openxmlformats.org/officeDocument/2006/relationships/slideLayout" Target="../slideLayouts/slideLayout47.xml"/><Relationship Id="rId34" Type="http://schemas.openxmlformats.org/officeDocument/2006/relationships/slideLayout" Target="../slideLayouts/slideLayout60.xml"/><Relationship Id="rId42" Type="http://schemas.openxmlformats.org/officeDocument/2006/relationships/slideLayout" Target="../slideLayouts/slideLayout68.xml"/><Relationship Id="rId47" Type="http://schemas.openxmlformats.org/officeDocument/2006/relationships/slideLayout" Target="../slideLayouts/slideLayout73.xml"/><Relationship Id="rId50" Type="http://schemas.openxmlformats.org/officeDocument/2006/relationships/slideLayout" Target="../slideLayouts/slideLayout76.xml"/><Relationship Id="rId55" Type="http://schemas.openxmlformats.org/officeDocument/2006/relationships/slideLayout" Target="../slideLayouts/slideLayout81.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29" Type="http://schemas.openxmlformats.org/officeDocument/2006/relationships/slideLayout" Target="../slideLayouts/slideLayout55.xml"/><Relationship Id="rId41" Type="http://schemas.openxmlformats.org/officeDocument/2006/relationships/slideLayout" Target="../slideLayouts/slideLayout67.xml"/><Relationship Id="rId54" Type="http://schemas.openxmlformats.org/officeDocument/2006/relationships/slideLayout" Target="../slideLayouts/slideLayout80.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32" Type="http://schemas.openxmlformats.org/officeDocument/2006/relationships/slideLayout" Target="../slideLayouts/slideLayout58.xml"/><Relationship Id="rId37" Type="http://schemas.openxmlformats.org/officeDocument/2006/relationships/slideLayout" Target="../slideLayouts/slideLayout63.xml"/><Relationship Id="rId40" Type="http://schemas.openxmlformats.org/officeDocument/2006/relationships/slideLayout" Target="../slideLayouts/slideLayout66.xml"/><Relationship Id="rId45" Type="http://schemas.openxmlformats.org/officeDocument/2006/relationships/slideLayout" Target="../slideLayouts/slideLayout71.xml"/><Relationship Id="rId53" Type="http://schemas.openxmlformats.org/officeDocument/2006/relationships/slideLayout" Target="../slideLayouts/slideLayout79.xml"/><Relationship Id="rId58" Type="http://schemas.openxmlformats.org/officeDocument/2006/relationships/slideLayout" Target="../slideLayouts/slideLayout84.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28" Type="http://schemas.openxmlformats.org/officeDocument/2006/relationships/slideLayout" Target="../slideLayouts/slideLayout54.xml"/><Relationship Id="rId36" Type="http://schemas.openxmlformats.org/officeDocument/2006/relationships/slideLayout" Target="../slideLayouts/slideLayout62.xml"/><Relationship Id="rId49" Type="http://schemas.openxmlformats.org/officeDocument/2006/relationships/slideLayout" Target="../slideLayouts/slideLayout75.xml"/><Relationship Id="rId57" Type="http://schemas.openxmlformats.org/officeDocument/2006/relationships/slideLayout" Target="../slideLayouts/slideLayout83.xml"/><Relationship Id="rId61" Type="http://schemas.openxmlformats.org/officeDocument/2006/relationships/theme" Target="../theme/theme3.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31" Type="http://schemas.openxmlformats.org/officeDocument/2006/relationships/slideLayout" Target="../slideLayouts/slideLayout57.xml"/><Relationship Id="rId44" Type="http://schemas.openxmlformats.org/officeDocument/2006/relationships/slideLayout" Target="../slideLayouts/slideLayout70.xml"/><Relationship Id="rId52" Type="http://schemas.openxmlformats.org/officeDocument/2006/relationships/slideLayout" Target="../slideLayouts/slideLayout78.xml"/><Relationship Id="rId60" Type="http://schemas.openxmlformats.org/officeDocument/2006/relationships/slideLayout" Target="../slideLayouts/slideLayout8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slideLayout" Target="../slideLayouts/slideLayout53.xml"/><Relationship Id="rId30" Type="http://schemas.openxmlformats.org/officeDocument/2006/relationships/slideLayout" Target="../slideLayouts/slideLayout56.xml"/><Relationship Id="rId35" Type="http://schemas.openxmlformats.org/officeDocument/2006/relationships/slideLayout" Target="../slideLayouts/slideLayout61.xml"/><Relationship Id="rId43" Type="http://schemas.openxmlformats.org/officeDocument/2006/relationships/slideLayout" Target="../slideLayouts/slideLayout69.xml"/><Relationship Id="rId48" Type="http://schemas.openxmlformats.org/officeDocument/2006/relationships/slideLayout" Target="../slideLayouts/slideLayout74.xml"/><Relationship Id="rId56" Type="http://schemas.openxmlformats.org/officeDocument/2006/relationships/slideLayout" Target="../slideLayouts/slideLayout82.xml"/><Relationship Id="rId8" Type="http://schemas.openxmlformats.org/officeDocument/2006/relationships/slideLayout" Target="../slideLayouts/slideLayout34.xml"/><Relationship Id="rId51" Type="http://schemas.openxmlformats.org/officeDocument/2006/relationships/slideLayout" Target="../slideLayouts/slideLayout77.xml"/><Relationship Id="rId3" Type="http://schemas.openxmlformats.org/officeDocument/2006/relationships/slideLayout" Target="../slideLayouts/slideLayout29.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33" Type="http://schemas.openxmlformats.org/officeDocument/2006/relationships/slideLayout" Target="../slideLayouts/slideLayout59.xml"/><Relationship Id="rId38" Type="http://schemas.openxmlformats.org/officeDocument/2006/relationships/slideLayout" Target="../slideLayouts/slideLayout64.xml"/><Relationship Id="rId46" Type="http://schemas.openxmlformats.org/officeDocument/2006/relationships/slideLayout" Target="../slideLayouts/slideLayout72.xml"/><Relationship Id="rId59" Type="http://schemas.openxmlformats.org/officeDocument/2006/relationships/slideLayout" Target="../slideLayouts/slideLayout85.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99.xml"/><Relationship Id="rId18" Type="http://schemas.openxmlformats.org/officeDocument/2006/relationships/slideLayout" Target="../slideLayouts/slideLayout104.xml"/><Relationship Id="rId26" Type="http://schemas.openxmlformats.org/officeDocument/2006/relationships/slideLayout" Target="../slideLayouts/slideLayout112.xml"/><Relationship Id="rId39" Type="http://schemas.openxmlformats.org/officeDocument/2006/relationships/slideLayout" Target="../slideLayouts/slideLayout125.xml"/><Relationship Id="rId21" Type="http://schemas.openxmlformats.org/officeDocument/2006/relationships/slideLayout" Target="../slideLayouts/slideLayout107.xml"/><Relationship Id="rId34" Type="http://schemas.openxmlformats.org/officeDocument/2006/relationships/slideLayout" Target="../slideLayouts/slideLayout120.xml"/><Relationship Id="rId42" Type="http://schemas.openxmlformats.org/officeDocument/2006/relationships/slideLayout" Target="../slideLayouts/slideLayout128.xml"/><Relationship Id="rId47" Type="http://schemas.openxmlformats.org/officeDocument/2006/relationships/slideLayout" Target="../slideLayouts/slideLayout133.xml"/><Relationship Id="rId50" Type="http://schemas.openxmlformats.org/officeDocument/2006/relationships/slideLayout" Target="../slideLayouts/slideLayout136.xml"/><Relationship Id="rId55" Type="http://schemas.openxmlformats.org/officeDocument/2006/relationships/slideLayout" Target="../slideLayouts/slideLayout141.xml"/><Relationship Id="rId7" Type="http://schemas.openxmlformats.org/officeDocument/2006/relationships/slideLayout" Target="../slideLayouts/slideLayout93.xml"/><Relationship Id="rId2" Type="http://schemas.openxmlformats.org/officeDocument/2006/relationships/slideLayout" Target="../slideLayouts/slideLayout88.xml"/><Relationship Id="rId16" Type="http://schemas.openxmlformats.org/officeDocument/2006/relationships/slideLayout" Target="../slideLayouts/slideLayout102.xml"/><Relationship Id="rId20" Type="http://schemas.openxmlformats.org/officeDocument/2006/relationships/slideLayout" Target="../slideLayouts/slideLayout106.xml"/><Relationship Id="rId29" Type="http://schemas.openxmlformats.org/officeDocument/2006/relationships/slideLayout" Target="../slideLayouts/slideLayout115.xml"/><Relationship Id="rId41" Type="http://schemas.openxmlformats.org/officeDocument/2006/relationships/slideLayout" Target="../slideLayouts/slideLayout127.xml"/><Relationship Id="rId54" Type="http://schemas.openxmlformats.org/officeDocument/2006/relationships/slideLayout" Target="../slideLayouts/slideLayout140.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24" Type="http://schemas.openxmlformats.org/officeDocument/2006/relationships/slideLayout" Target="../slideLayouts/slideLayout110.xml"/><Relationship Id="rId32" Type="http://schemas.openxmlformats.org/officeDocument/2006/relationships/slideLayout" Target="../slideLayouts/slideLayout118.xml"/><Relationship Id="rId37" Type="http://schemas.openxmlformats.org/officeDocument/2006/relationships/slideLayout" Target="../slideLayouts/slideLayout123.xml"/><Relationship Id="rId40" Type="http://schemas.openxmlformats.org/officeDocument/2006/relationships/slideLayout" Target="../slideLayouts/slideLayout126.xml"/><Relationship Id="rId45" Type="http://schemas.openxmlformats.org/officeDocument/2006/relationships/slideLayout" Target="../slideLayouts/slideLayout131.xml"/><Relationship Id="rId53" Type="http://schemas.openxmlformats.org/officeDocument/2006/relationships/slideLayout" Target="../slideLayouts/slideLayout139.xml"/><Relationship Id="rId58" Type="http://schemas.openxmlformats.org/officeDocument/2006/relationships/slideLayout" Target="../slideLayouts/slideLayout144.xml"/><Relationship Id="rId5" Type="http://schemas.openxmlformats.org/officeDocument/2006/relationships/slideLayout" Target="../slideLayouts/slideLayout91.xml"/><Relationship Id="rId15" Type="http://schemas.openxmlformats.org/officeDocument/2006/relationships/slideLayout" Target="../slideLayouts/slideLayout101.xml"/><Relationship Id="rId23" Type="http://schemas.openxmlformats.org/officeDocument/2006/relationships/slideLayout" Target="../slideLayouts/slideLayout109.xml"/><Relationship Id="rId28" Type="http://schemas.openxmlformats.org/officeDocument/2006/relationships/slideLayout" Target="../slideLayouts/slideLayout114.xml"/><Relationship Id="rId36" Type="http://schemas.openxmlformats.org/officeDocument/2006/relationships/slideLayout" Target="../slideLayouts/slideLayout122.xml"/><Relationship Id="rId49" Type="http://schemas.openxmlformats.org/officeDocument/2006/relationships/slideLayout" Target="../slideLayouts/slideLayout135.xml"/><Relationship Id="rId57" Type="http://schemas.openxmlformats.org/officeDocument/2006/relationships/slideLayout" Target="../slideLayouts/slideLayout143.xml"/><Relationship Id="rId61" Type="http://schemas.openxmlformats.org/officeDocument/2006/relationships/theme" Target="../theme/theme4.xml"/><Relationship Id="rId10" Type="http://schemas.openxmlformats.org/officeDocument/2006/relationships/slideLayout" Target="../slideLayouts/slideLayout96.xml"/><Relationship Id="rId19" Type="http://schemas.openxmlformats.org/officeDocument/2006/relationships/slideLayout" Target="../slideLayouts/slideLayout105.xml"/><Relationship Id="rId31" Type="http://schemas.openxmlformats.org/officeDocument/2006/relationships/slideLayout" Target="../slideLayouts/slideLayout117.xml"/><Relationship Id="rId44" Type="http://schemas.openxmlformats.org/officeDocument/2006/relationships/slideLayout" Target="../slideLayouts/slideLayout130.xml"/><Relationship Id="rId52" Type="http://schemas.openxmlformats.org/officeDocument/2006/relationships/slideLayout" Target="../slideLayouts/slideLayout138.xml"/><Relationship Id="rId60" Type="http://schemas.openxmlformats.org/officeDocument/2006/relationships/slideLayout" Target="../slideLayouts/slideLayout146.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slideLayout" Target="../slideLayouts/slideLayout100.xml"/><Relationship Id="rId22" Type="http://schemas.openxmlformats.org/officeDocument/2006/relationships/slideLayout" Target="../slideLayouts/slideLayout108.xml"/><Relationship Id="rId27" Type="http://schemas.openxmlformats.org/officeDocument/2006/relationships/slideLayout" Target="../slideLayouts/slideLayout113.xml"/><Relationship Id="rId30" Type="http://schemas.openxmlformats.org/officeDocument/2006/relationships/slideLayout" Target="../slideLayouts/slideLayout116.xml"/><Relationship Id="rId35" Type="http://schemas.openxmlformats.org/officeDocument/2006/relationships/slideLayout" Target="../slideLayouts/slideLayout121.xml"/><Relationship Id="rId43" Type="http://schemas.openxmlformats.org/officeDocument/2006/relationships/slideLayout" Target="../slideLayouts/slideLayout129.xml"/><Relationship Id="rId48" Type="http://schemas.openxmlformats.org/officeDocument/2006/relationships/slideLayout" Target="../slideLayouts/slideLayout134.xml"/><Relationship Id="rId56" Type="http://schemas.openxmlformats.org/officeDocument/2006/relationships/slideLayout" Target="../slideLayouts/slideLayout142.xml"/><Relationship Id="rId8" Type="http://schemas.openxmlformats.org/officeDocument/2006/relationships/slideLayout" Target="../slideLayouts/slideLayout94.xml"/><Relationship Id="rId51" Type="http://schemas.openxmlformats.org/officeDocument/2006/relationships/slideLayout" Target="../slideLayouts/slideLayout137.xml"/><Relationship Id="rId3" Type="http://schemas.openxmlformats.org/officeDocument/2006/relationships/slideLayout" Target="../slideLayouts/slideLayout89.xml"/><Relationship Id="rId12" Type="http://schemas.openxmlformats.org/officeDocument/2006/relationships/slideLayout" Target="../slideLayouts/slideLayout98.xml"/><Relationship Id="rId17" Type="http://schemas.openxmlformats.org/officeDocument/2006/relationships/slideLayout" Target="../slideLayouts/slideLayout103.xml"/><Relationship Id="rId25" Type="http://schemas.openxmlformats.org/officeDocument/2006/relationships/slideLayout" Target="../slideLayouts/slideLayout111.xml"/><Relationship Id="rId33" Type="http://schemas.openxmlformats.org/officeDocument/2006/relationships/slideLayout" Target="../slideLayouts/slideLayout119.xml"/><Relationship Id="rId38" Type="http://schemas.openxmlformats.org/officeDocument/2006/relationships/slideLayout" Target="../slideLayouts/slideLayout124.xml"/><Relationship Id="rId46" Type="http://schemas.openxmlformats.org/officeDocument/2006/relationships/slideLayout" Target="../slideLayouts/slideLayout132.xml"/><Relationship Id="rId59" Type="http://schemas.openxmlformats.org/officeDocument/2006/relationships/slideLayout" Target="../slideLayouts/slideLayout1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6318" fontAlgn="base">
              <a:spcBef>
                <a:spcPct val="0"/>
              </a:spcBef>
              <a:spcAft>
                <a:spcPct val="0"/>
              </a:spcAft>
              <a:defRPr/>
            </a:pPr>
            <a:endParaRPr lang="en-US" sz="1900">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6318" fontAlgn="base">
              <a:spcBef>
                <a:spcPct val="0"/>
              </a:spcBef>
              <a:spcAft>
                <a:spcPct val="0"/>
              </a:spcAft>
              <a:defRPr/>
            </a:pPr>
            <a:endParaRPr lang="en-US" sz="1900" dirty="0">
              <a:solidFill>
                <a:prstClr val="white"/>
              </a:solidFill>
            </a:endParaRPr>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6318" fontAlgn="base">
              <a:spcBef>
                <a:spcPct val="0"/>
              </a:spcBef>
              <a:spcAft>
                <a:spcPct val="0"/>
              </a:spcAft>
              <a:defRPr/>
            </a:pPr>
            <a:endParaRPr lang="en-US" sz="1900">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6318" fontAlgn="base">
              <a:spcBef>
                <a:spcPct val="0"/>
              </a:spcBef>
              <a:spcAft>
                <a:spcPct val="0"/>
              </a:spcAft>
              <a:defRPr/>
            </a:pPr>
            <a:endParaRPr lang="en-US" sz="1900">
              <a:solidFill>
                <a:prstClr val="white"/>
              </a:solidFill>
            </a:endParaRPr>
          </a:p>
        </p:txBody>
      </p:sp>
      <p:sp>
        <p:nvSpPr>
          <p:cNvPr id="2" name="Title Placeholder 1"/>
          <p:cNvSpPr>
            <a:spLocks noGrp="1"/>
          </p:cNvSpPr>
          <p:nvPr>
            <p:ph type="title"/>
          </p:nvPr>
        </p:nvSpPr>
        <p:spPr>
          <a:xfrm>
            <a:off x="1793633" y="4371975"/>
            <a:ext cx="6512169"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1037" name="Text Placeholder 2"/>
          <p:cNvSpPr>
            <a:spLocks noGrp="1"/>
          </p:cNvSpPr>
          <p:nvPr>
            <p:ph type="body" idx="1"/>
          </p:nvPr>
        </p:nvSpPr>
        <p:spPr bwMode="auto">
          <a:xfrm>
            <a:off x="1143000" y="731842"/>
            <a:ext cx="6400800"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4" name="Date Placeholder 3"/>
          <p:cNvSpPr>
            <a:spLocks noGrp="1"/>
          </p:cNvSpPr>
          <p:nvPr>
            <p:ph type="dt" sz="half" idx="2"/>
          </p:nvPr>
        </p:nvSpPr>
        <p:spPr>
          <a:xfrm>
            <a:off x="6172200" y="6172209"/>
            <a:ext cx="2514600" cy="365125"/>
          </a:xfrm>
          <a:prstGeom prst="rect">
            <a:avLst/>
          </a:prstGeom>
        </p:spPr>
        <p:txBody>
          <a:bodyPr vert="horz" lIns="91440" tIns="45720" rIns="91440" bIns="45720" rtlCol="0" anchor="ctr"/>
          <a:lstStyle>
            <a:lvl1pPr algn="r" defTabSz="956318" eaLnBrk="1" hangingPunct="1">
              <a:defRPr sz="1100" b="1">
                <a:solidFill>
                  <a:schemeClr val="tx1">
                    <a:lumMod val="50000"/>
                    <a:lumOff val="50000"/>
                  </a:schemeClr>
                </a:solidFill>
                <a:latin typeface="Arial" charset="0"/>
              </a:defRPr>
            </a:lvl1pPr>
          </a:lstStyle>
          <a:p>
            <a:pPr fontAlgn="base">
              <a:spcBef>
                <a:spcPct val="0"/>
              </a:spcBef>
              <a:spcAft>
                <a:spcPct val="0"/>
              </a:spcAft>
              <a:defRPr/>
            </a:pPr>
            <a:fld id="{AF60086E-3FFA-4C81-B5F9-915344A28736}" type="datetime2">
              <a:rPr lang="en-US">
                <a:solidFill>
                  <a:prstClr val="black">
                    <a:lumMod val="50000"/>
                    <a:lumOff val="50000"/>
                  </a:prstClr>
                </a:solidFill>
              </a:rPr>
              <a:pPr fontAlgn="base">
                <a:spcBef>
                  <a:spcPct val="0"/>
                </a:spcBef>
                <a:spcAft>
                  <a:spcPct val="0"/>
                </a:spcAft>
                <a:defRPr/>
              </a:pPr>
              <a:t>Tuesday, March 21, 2023</a:t>
            </a:fld>
            <a:endParaRPr lang="ru-RU">
              <a:solidFill>
                <a:prstClr val="black">
                  <a:lumMod val="50000"/>
                  <a:lumOff val="50000"/>
                </a:prstClr>
              </a:solidFill>
            </a:endParaRPr>
          </a:p>
        </p:txBody>
      </p:sp>
      <p:sp>
        <p:nvSpPr>
          <p:cNvPr id="5" name="Footer Placeholder 4"/>
          <p:cNvSpPr>
            <a:spLocks noGrp="1"/>
          </p:cNvSpPr>
          <p:nvPr>
            <p:ph type="ftr" sz="quarter" idx="3"/>
          </p:nvPr>
        </p:nvSpPr>
        <p:spPr>
          <a:xfrm>
            <a:off x="457200" y="6172209"/>
            <a:ext cx="3352800" cy="365125"/>
          </a:xfrm>
          <a:prstGeom prst="rect">
            <a:avLst/>
          </a:prstGeom>
        </p:spPr>
        <p:txBody>
          <a:bodyPr vert="horz" lIns="91440" tIns="45720" rIns="91440" bIns="45720" rtlCol="0" anchor="ctr"/>
          <a:lstStyle>
            <a:lvl1pPr algn="l" defTabSz="956318" eaLnBrk="1" hangingPunct="1">
              <a:defRPr sz="1100" b="1">
                <a:solidFill>
                  <a:schemeClr val="tx1">
                    <a:lumMod val="50000"/>
                    <a:lumOff val="50000"/>
                  </a:schemeClr>
                </a:solidFill>
                <a:latin typeface="Arial" charset="0"/>
              </a:defRPr>
            </a:lvl1pPr>
          </a:lstStyle>
          <a:p>
            <a:pPr fontAlgn="base">
              <a:spcBef>
                <a:spcPct val="0"/>
              </a:spcBef>
              <a:spcAft>
                <a:spcPct val="0"/>
              </a:spcAft>
              <a:defRPr/>
            </a:pPr>
            <a:r>
              <a:rPr lang="ru-RU">
                <a:solidFill>
                  <a:prstClr val="black">
                    <a:lumMod val="50000"/>
                    <a:lumOff val="50000"/>
                  </a:prstClr>
                </a:solidFill>
              </a:rPr>
              <a:t>333</a:t>
            </a:r>
          </a:p>
        </p:txBody>
      </p:sp>
      <p:sp>
        <p:nvSpPr>
          <p:cNvPr id="6" name="Slide Number Placeholder 5"/>
          <p:cNvSpPr>
            <a:spLocks noGrp="1"/>
          </p:cNvSpPr>
          <p:nvPr>
            <p:ph type="sldNum" sz="quarter" idx="4"/>
          </p:nvPr>
        </p:nvSpPr>
        <p:spPr>
          <a:xfrm>
            <a:off x="3810000" y="6172209"/>
            <a:ext cx="1828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b="1" smtClean="0">
                <a:solidFill>
                  <a:srgbClr val="7F7F7F"/>
                </a:solidFill>
              </a:defRPr>
            </a:lvl1pPr>
          </a:lstStyle>
          <a:p>
            <a:pPr defTabSz="955675" fontAlgn="base">
              <a:spcBef>
                <a:spcPct val="0"/>
              </a:spcBef>
              <a:spcAft>
                <a:spcPct val="0"/>
              </a:spcAft>
              <a:defRPr/>
            </a:pPr>
            <a:fld id="{D3C69520-0F10-42F3-9084-993CDD998081}" type="slidenum">
              <a:rPr lang="ru-RU" altLang="ru-RU">
                <a:latin typeface="Arial" charset="0"/>
              </a:rPr>
              <a:pPr defTabSz="955675" fontAlgn="base">
                <a:spcBef>
                  <a:spcPct val="0"/>
                </a:spcBef>
                <a:spcAft>
                  <a:spcPct val="0"/>
                </a:spcAft>
                <a:defRPr/>
              </a:pPr>
              <a:t>‹#›</a:t>
            </a:fld>
            <a:endParaRPr lang="ru-RU" altLang="ru-RU">
              <a:latin typeface="Arial" charset="0"/>
            </a:endParaRPr>
          </a:p>
        </p:txBody>
      </p:sp>
    </p:spTree>
    <p:extLst>
      <p:ext uri="{BB962C8B-B14F-4D97-AF65-F5344CB8AC3E}">
        <p14:creationId xmlns:p14="http://schemas.microsoft.com/office/powerpoint/2010/main" val="9793193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par>
    </p:tnLst>
  </p:timing>
  <p:hf sldNum="0" hdr="0" ftr="0" dt="0"/>
  <p:txStyles>
    <p:title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Calibri"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Calibri"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Calibri"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Calibri"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0" fontAlgn="base" hangingPunct="0">
        <a:spcBef>
          <a:spcPct val="20000"/>
        </a:spcBef>
        <a:spcAft>
          <a:spcPts val="300"/>
        </a:spcAft>
        <a:buClr>
          <a:srgbClr val="C3260C"/>
        </a:buClr>
        <a:buSzPct val="130000"/>
        <a:buFont typeface="Georgia"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6318" fontAlgn="base">
              <a:spcBef>
                <a:spcPct val="0"/>
              </a:spcBef>
              <a:spcAft>
                <a:spcPct val="0"/>
              </a:spcAft>
              <a:defRPr/>
            </a:pPr>
            <a:endParaRPr lang="en-US" sz="1900">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6318" fontAlgn="base">
              <a:spcBef>
                <a:spcPct val="0"/>
              </a:spcBef>
              <a:spcAft>
                <a:spcPct val="0"/>
              </a:spcAft>
              <a:defRPr/>
            </a:pPr>
            <a:endParaRPr lang="en-US" sz="1900" dirty="0">
              <a:solidFill>
                <a:prstClr val="white"/>
              </a:solidFill>
            </a:endParaRPr>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6318" fontAlgn="base">
              <a:spcBef>
                <a:spcPct val="0"/>
              </a:spcBef>
              <a:spcAft>
                <a:spcPct val="0"/>
              </a:spcAft>
              <a:defRPr/>
            </a:pPr>
            <a:endParaRPr lang="en-US" sz="1900">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6318" fontAlgn="base">
              <a:spcBef>
                <a:spcPct val="0"/>
              </a:spcBef>
              <a:spcAft>
                <a:spcPct val="0"/>
              </a:spcAft>
              <a:defRPr/>
            </a:pPr>
            <a:endParaRPr lang="en-US" sz="1900">
              <a:solidFill>
                <a:prstClr val="white"/>
              </a:solidFill>
            </a:endParaRPr>
          </a:p>
        </p:txBody>
      </p:sp>
      <p:sp>
        <p:nvSpPr>
          <p:cNvPr id="2" name="Title Placeholder 1"/>
          <p:cNvSpPr>
            <a:spLocks noGrp="1"/>
          </p:cNvSpPr>
          <p:nvPr>
            <p:ph type="title"/>
          </p:nvPr>
        </p:nvSpPr>
        <p:spPr>
          <a:xfrm>
            <a:off x="1793633" y="4371975"/>
            <a:ext cx="6512169"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1037" name="Text Placeholder 2"/>
          <p:cNvSpPr>
            <a:spLocks noGrp="1"/>
          </p:cNvSpPr>
          <p:nvPr>
            <p:ph type="body" idx="1"/>
          </p:nvPr>
        </p:nvSpPr>
        <p:spPr bwMode="auto">
          <a:xfrm>
            <a:off x="1143000" y="731842"/>
            <a:ext cx="6400800"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4" name="Date Placeholder 3"/>
          <p:cNvSpPr>
            <a:spLocks noGrp="1"/>
          </p:cNvSpPr>
          <p:nvPr>
            <p:ph type="dt" sz="half" idx="2"/>
          </p:nvPr>
        </p:nvSpPr>
        <p:spPr>
          <a:xfrm>
            <a:off x="6172200" y="6172205"/>
            <a:ext cx="2514600" cy="365125"/>
          </a:xfrm>
          <a:prstGeom prst="rect">
            <a:avLst/>
          </a:prstGeom>
        </p:spPr>
        <p:txBody>
          <a:bodyPr vert="horz" lIns="91440" tIns="45720" rIns="91440" bIns="45720" rtlCol="0" anchor="ctr"/>
          <a:lstStyle>
            <a:lvl1pPr algn="r" defTabSz="956318" eaLnBrk="1" hangingPunct="1">
              <a:defRPr sz="1100" b="1">
                <a:solidFill>
                  <a:schemeClr val="tx1">
                    <a:lumMod val="50000"/>
                    <a:lumOff val="50000"/>
                  </a:schemeClr>
                </a:solidFill>
                <a:latin typeface="Arial" charset="0"/>
              </a:defRPr>
            </a:lvl1pPr>
          </a:lstStyle>
          <a:p>
            <a:pPr fontAlgn="base">
              <a:spcBef>
                <a:spcPct val="0"/>
              </a:spcBef>
              <a:spcAft>
                <a:spcPct val="0"/>
              </a:spcAft>
              <a:defRPr/>
            </a:pPr>
            <a:fld id="{AF60086E-3FFA-4C81-B5F9-915344A28736}" type="datetime2">
              <a:rPr lang="en-US">
                <a:solidFill>
                  <a:prstClr val="black">
                    <a:lumMod val="50000"/>
                    <a:lumOff val="50000"/>
                  </a:prstClr>
                </a:solidFill>
              </a:rPr>
              <a:pPr fontAlgn="base">
                <a:spcBef>
                  <a:spcPct val="0"/>
                </a:spcBef>
                <a:spcAft>
                  <a:spcPct val="0"/>
                </a:spcAft>
                <a:defRPr/>
              </a:pPr>
              <a:t>Tuesday, March 21, 2023</a:t>
            </a:fld>
            <a:endParaRPr lang="ru-RU">
              <a:solidFill>
                <a:prstClr val="black">
                  <a:lumMod val="50000"/>
                  <a:lumOff val="50000"/>
                </a:prstClr>
              </a:solidFill>
            </a:endParaRPr>
          </a:p>
        </p:txBody>
      </p:sp>
      <p:sp>
        <p:nvSpPr>
          <p:cNvPr id="5" name="Footer Placeholder 4"/>
          <p:cNvSpPr>
            <a:spLocks noGrp="1"/>
          </p:cNvSpPr>
          <p:nvPr>
            <p:ph type="ftr" sz="quarter" idx="3"/>
          </p:nvPr>
        </p:nvSpPr>
        <p:spPr>
          <a:xfrm>
            <a:off x="457200" y="6172205"/>
            <a:ext cx="3352800" cy="365125"/>
          </a:xfrm>
          <a:prstGeom prst="rect">
            <a:avLst/>
          </a:prstGeom>
        </p:spPr>
        <p:txBody>
          <a:bodyPr vert="horz" lIns="91440" tIns="45720" rIns="91440" bIns="45720" rtlCol="0" anchor="ctr"/>
          <a:lstStyle>
            <a:lvl1pPr algn="l" defTabSz="956318" eaLnBrk="1" hangingPunct="1">
              <a:defRPr sz="1100" b="1">
                <a:solidFill>
                  <a:schemeClr val="tx1">
                    <a:lumMod val="50000"/>
                    <a:lumOff val="50000"/>
                  </a:schemeClr>
                </a:solidFill>
                <a:latin typeface="Arial" charset="0"/>
              </a:defRPr>
            </a:lvl1pPr>
          </a:lstStyle>
          <a:p>
            <a:pPr fontAlgn="base">
              <a:spcBef>
                <a:spcPct val="0"/>
              </a:spcBef>
              <a:spcAft>
                <a:spcPct val="0"/>
              </a:spcAft>
              <a:defRPr/>
            </a:pPr>
            <a:r>
              <a:rPr lang="ru-RU">
                <a:solidFill>
                  <a:prstClr val="black">
                    <a:lumMod val="50000"/>
                    <a:lumOff val="50000"/>
                  </a:prstClr>
                </a:solidFill>
              </a:rPr>
              <a:t>333</a:t>
            </a:r>
          </a:p>
        </p:txBody>
      </p:sp>
      <p:sp>
        <p:nvSpPr>
          <p:cNvPr id="6" name="Slide Number Placeholder 5"/>
          <p:cNvSpPr>
            <a:spLocks noGrp="1"/>
          </p:cNvSpPr>
          <p:nvPr>
            <p:ph type="sldNum" sz="quarter" idx="4"/>
          </p:nvPr>
        </p:nvSpPr>
        <p:spPr>
          <a:xfrm>
            <a:off x="3810000" y="6172205"/>
            <a:ext cx="1828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b="1" smtClean="0">
                <a:solidFill>
                  <a:srgbClr val="7F7F7F"/>
                </a:solidFill>
              </a:defRPr>
            </a:lvl1pPr>
          </a:lstStyle>
          <a:p>
            <a:pPr defTabSz="955675" fontAlgn="base">
              <a:spcBef>
                <a:spcPct val="0"/>
              </a:spcBef>
              <a:spcAft>
                <a:spcPct val="0"/>
              </a:spcAft>
              <a:defRPr/>
            </a:pPr>
            <a:fld id="{D3C69520-0F10-42F3-9084-993CDD998081}" type="slidenum">
              <a:rPr lang="ru-RU" altLang="ru-RU">
                <a:latin typeface="Arial" charset="0"/>
              </a:rPr>
              <a:pPr defTabSz="955675" fontAlgn="base">
                <a:spcBef>
                  <a:spcPct val="0"/>
                </a:spcBef>
                <a:spcAft>
                  <a:spcPct val="0"/>
                </a:spcAft>
                <a:defRPr/>
              </a:pPr>
              <a:t>‹#›</a:t>
            </a:fld>
            <a:endParaRPr lang="ru-RU" altLang="ru-RU">
              <a:latin typeface="Arial" charset="0"/>
            </a:endParaRPr>
          </a:p>
        </p:txBody>
      </p:sp>
    </p:spTree>
    <p:extLst>
      <p:ext uri="{BB962C8B-B14F-4D97-AF65-F5344CB8AC3E}">
        <p14:creationId xmlns:p14="http://schemas.microsoft.com/office/powerpoint/2010/main" val="317918329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iming>
    <p:tnLst>
      <p:par>
        <p:cTn id="1" dur="indefinite" restart="never" nodeType="tmRoot"/>
      </p:par>
    </p:tnLst>
  </p:timing>
  <p:hf sldNum="0" hdr="0" ftr="0" dt="0"/>
  <p:txStyles>
    <p:title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Calibri"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Calibri"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Calibri"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Calibri"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0" fontAlgn="base" hangingPunct="0">
        <a:spcBef>
          <a:spcPct val="20000"/>
        </a:spcBef>
        <a:spcAft>
          <a:spcPts val="300"/>
        </a:spcAft>
        <a:buClr>
          <a:srgbClr val="C3260C"/>
        </a:buClr>
        <a:buSzPct val="130000"/>
        <a:buFont typeface="Georgia"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279970"/>
            <a:ext cx="7772400" cy="817561"/>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685800" y="1219205"/>
            <a:ext cx="7772400" cy="4627563"/>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25954198"/>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 id="2147483710" r:id="rId22"/>
    <p:sldLayoutId id="2147483711" r:id="rId23"/>
    <p:sldLayoutId id="2147483712" r:id="rId24"/>
    <p:sldLayoutId id="2147483713" r:id="rId25"/>
    <p:sldLayoutId id="2147483714" r:id="rId26"/>
    <p:sldLayoutId id="2147483715" r:id="rId27"/>
    <p:sldLayoutId id="2147483716" r:id="rId28"/>
    <p:sldLayoutId id="2147483717" r:id="rId29"/>
    <p:sldLayoutId id="2147483718" r:id="rId30"/>
    <p:sldLayoutId id="2147483719" r:id="rId31"/>
    <p:sldLayoutId id="2147483720" r:id="rId32"/>
    <p:sldLayoutId id="2147483721" r:id="rId33"/>
    <p:sldLayoutId id="2147483722" r:id="rId34"/>
    <p:sldLayoutId id="2147483723" r:id="rId35"/>
    <p:sldLayoutId id="2147483724" r:id="rId36"/>
    <p:sldLayoutId id="2147483725" r:id="rId37"/>
    <p:sldLayoutId id="2147483726" r:id="rId38"/>
    <p:sldLayoutId id="2147483727" r:id="rId39"/>
    <p:sldLayoutId id="2147483728" r:id="rId40"/>
    <p:sldLayoutId id="2147483729" r:id="rId41"/>
    <p:sldLayoutId id="2147483730" r:id="rId42"/>
    <p:sldLayoutId id="2147483731" r:id="rId43"/>
    <p:sldLayoutId id="2147483732" r:id="rId44"/>
    <p:sldLayoutId id="2147483733" r:id="rId45"/>
    <p:sldLayoutId id="2147483734" r:id="rId46"/>
    <p:sldLayoutId id="2147483735" r:id="rId47"/>
    <p:sldLayoutId id="2147483736" r:id="rId48"/>
    <p:sldLayoutId id="2147483737" r:id="rId49"/>
    <p:sldLayoutId id="2147483738" r:id="rId50"/>
    <p:sldLayoutId id="2147483739" r:id="rId51"/>
    <p:sldLayoutId id="2147483740" r:id="rId52"/>
    <p:sldLayoutId id="2147483741" r:id="rId53"/>
    <p:sldLayoutId id="2147483742" r:id="rId54"/>
    <p:sldLayoutId id="2147483743" r:id="rId55"/>
    <p:sldLayoutId id="2147483744" r:id="rId56"/>
    <p:sldLayoutId id="2147483745" r:id="rId57"/>
    <p:sldLayoutId id="2147483746" r:id="rId58"/>
    <p:sldLayoutId id="2147483747" r:id="rId59"/>
    <p:sldLayoutId id="2147483748" r:id="rId60"/>
  </p:sldLayoutIdLst>
  <p:txStyles>
    <p:titleStyle>
      <a:lvl1pPr algn="ctr" defTabSz="1219170" rtl="0" eaLnBrk="1" latinLnBrk="0" hangingPunct="1">
        <a:lnSpc>
          <a:spcPct val="86000"/>
        </a:lnSpc>
        <a:spcBef>
          <a:spcPct val="0"/>
        </a:spcBef>
        <a:buNone/>
        <a:defRPr sz="2800" kern="800" spc="-53">
          <a:solidFill>
            <a:schemeClr val="tx1"/>
          </a:solidFill>
          <a:latin typeface="+mj-lt"/>
          <a:ea typeface="+mj-ea"/>
          <a:cs typeface="+mj-cs"/>
        </a:defRPr>
      </a:lvl1pPr>
    </p:titleStyle>
    <p:bodyStyle>
      <a:lvl1pPr marL="228594" indent="-228594" algn="l" defTabSz="1219170" rtl="0" eaLnBrk="1" latinLnBrk="0" hangingPunct="1">
        <a:spcBef>
          <a:spcPct val="20000"/>
        </a:spcBef>
        <a:buClr>
          <a:schemeClr val="accent1"/>
        </a:buClr>
        <a:buFont typeface="Arial" panose="020B0604020202020204" pitchFamily="34" charset="0"/>
        <a:buChar char="•"/>
        <a:defRPr sz="2000" kern="800" spc="-13">
          <a:solidFill>
            <a:schemeClr val="tx1"/>
          </a:solidFill>
          <a:latin typeface="+mn-lt"/>
          <a:ea typeface="+mn-ea"/>
          <a:cs typeface="+mn-cs"/>
        </a:defRPr>
      </a:lvl1pPr>
      <a:lvl2pPr marL="459306" indent="-230712" algn="l" defTabSz="1219170"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2pPr>
      <a:lvl3pPr marL="687900" indent="-228594" algn="l" defTabSz="1219170"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3pPr>
      <a:lvl4pPr marL="916494" indent="-228594" algn="l" defTabSz="1219170"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4pPr>
      <a:lvl5pPr marL="1145089" indent="-228594" algn="l" defTabSz="1219170"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279966"/>
            <a:ext cx="7772400" cy="817561"/>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685800" y="1219205"/>
            <a:ext cx="7772400" cy="4627563"/>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19136365"/>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 id="2147483767" r:id="rId18"/>
    <p:sldLayoutId id="2147483768" r:id="rId19"/>
    <p:sldLayoutId id="2147483769" r:id="rId20"/>
    <p:sldLayoutId id="2147483770" r:id="rId21"/>
    <p:sldLayoutId id="2147483771" r:id="rId22"/>
    <p:sldLayoutId id="2147483772" r:id="rId23"/>
    <p:sldLayoutId id="2147483773" r:id="rId24"/>
    <p:sldLayoutId id="2147483774" r:id="rId25"/>
    <p:sldLayoutId id="2147483775" r:id="rId26"/>
    <p:sldLayoutId id="2147483776" r:id="rId27"/>
    <p:sldLayoutId id="2147483777" r:id="rId28"/>
    <p:sldLayoutId id="2147483778" r:id="rId29"/>
    <p:sldLayoutId id="2147483779" r:id="rId30"/>
    <p:sldLayoutId id="2147483780" r:id="rId31"/>
    <p:sldLayoutId id="2147483781" r:id="rId32"/>
    <p:sldLayoutId id="2147483782" r:id="rId33"/>
    <p:sldLayoutId id="2147483783" r:id="rId34"/>
    <p:sldLayoutId id="2147483784" r:id="rId35"/>
    <p:sldLayoutId id="2147483785" r:id="rId36"/>
    <p:sldLayoutId id="2147483786" r:id="rId37"/>
    <p:sldLayoutId id="2147483787" r:id="rId38"/>
    <p:sldLayoutId id="2147483788" r:id="rId39"/>
    <p:sldLayoutId id="2147483789" r:id="rId40"/>
    <p:sldLayoutId id="2147483790" r:id="rId41"/>
    <p:sldLayoutId id="2147483791" r:id="rId42"/>
    <p:sldLayoutId id="2147483792" r:id="rId43"/>
    <p:sldLayoutId id="2147483793" r:id="rId44"/>
    <p:sldLayoutId id="2147483794" r:id="rId45"/>
    <p:sldLayoutId id="2147483795" r:id="rId46"/>
    <p:sldLayoutId id="2147483796" r:id="rId47"/>
    <p:sldLayoutId id="2147483797" r:id="rId48"/>
    <p:sldLayoutId id="2147483798" r:id="rId49"/>
    <p:sldLayoutId id="2147483799" r:id="rId50"/>
    <p:sldLayoutId id="2147483800" r:id="rId51"/>
    <p:sldLayoutId id="2147483801" r:id="rId52"/>
    <p:sldLayoutId id="2147483802" r:id="rId53"/>
    <p:sldLayoutId id="2147483803" r:id="rId54"/>
    <p:sldLayoutId id="2147483804" r:id="rId55"/>
    <p:sldLayoutId id="2147483805" r:id="rId56"/>
    <p:sldLayoutId id="2147483806" r:id="rId57"/>
    <p:sldLayoutId id="2147483807" r:id="rId58"/>
    <p:sldLayoutId id="2147483808" r:id="rId59"/>
    <p:sldLayoutId id="2147483809" r:id="rId60"/>
  </p:sldLayoutIdLst>
  <p:txStyles>
    <p:titleStyle>
      <a:lvl1pPr algn="ctr" defTabSz="1219170" rtl="0" eaLnBrk="1" latinLnBrk="0" hangingPunct="1">
        <a:lnSpc>
          <a:spcPct val="86000"/>
        </a:lnSpc>
        <a:spcBef>
          <a:spcPct val="0"/>
        </a:spcBef>
        <a:buNone/>
        <a:defRPr sz="2800" kern="800" spc="-53">
          <a:solidFill>
            <a:schemeClr val="tx1"/>
          </a:solidFill>
          <a:latin typeface="+mj-lt"/>
          <a:ea typeface="+mj-ea"/>
          <a:cs typeface="+mj-cs"/>
        </a:defRPr>
      </a:lvl1pPr>
    </p:titleStyle>
    <p:bodyStyle>
      <a:lvl1pPr marL="228594" indent="-228594" algn="l" defTabSz="1219170" rtl="0" eaLnBrk="1" latinLnBrk="0" hangingPunct="1">
        <a:spcBef>
          <a:spcPct val="20000"/>
        </a:spcBef>
        <a:buClr>
          <a:schemeClr val="accent1"/>
        </a:buClr>
        <a:buFont typeface="Arial" panose="020B0604020202020204" pitchFamily="34" charset="0"/>
        <a:buChar char="•"/>
        <a:defRPr sz="2000" kern="800" spc="-13">
          <a:solidFill>
            <a:schemeClr val="tx1"/>
          </a:solidFill>
          <a:latin typeface="+mn-lt"/>
          <a:ea typeface="+mn-ea"/>
          <a:cs typeface="+mn-cs"/>
        </a:defRPr>
      </a:lvl1pPr>
      <a:lvl2pPr marL="459306" indent="-230712" algn="l" defTabSz="1219170"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2pPr>
      <a:lvl3pPr marL="687900" indent="-228594" algn="l" defTabSz="1219170"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3pPr>
      <a:lvl4pPr marL="916494" indent="-228594" algn="l" defTabSz="1219170"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4pPr>
      <a:lvl5pPr marL="1145089" indent="-228594" algn="l" defTabSz="1219170"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8.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Заголовок 1"/>
          <p:cNvSpPr txBox="1">
            <a:spLocks/>
          </p:cNvSpPr>
          <p:nvPr/>
        </p:nvSpPr>
        <p:spPr bwMode="auto">
          <a:xfrm>
            <a:off x="719504" y="188915"/>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82563">
              <a:defRPr sz="1900">
                <a:solidFill>
                  <a:schemeClr val="tx1"/>
                </a:solidFill>
                <a:latin typeface="Arial" charset="0"/>
              </a:defRPr>
            </a:lvl1pPr>
            <a:lvl2pPr marL="742950" indent="-285750">
              <a:defRPr sz="1900">
                <a:solidFill>
                  <a:schemeClr val="tx1"/>
                </a:solidFill>
                <a:latin typeface="Arial" charset="0"/>
              </a:defRPr>
            </a:lvl2pPr>
            <a:lvl3pPr marL="1143000" indent="-228600">
              <a:defRPr sz="1900">
                <a:solidFill>
                  <a:schemeClr val="tx1"/>
                </a:solidFill>
                <a:latin typeface="Arial" charset="0"/>
              </a:defRPr>
            </a:lvl3pPr>
            <a:lvl4pPr marL="1600200" indent="-228600">
              <a:defRPr sz="1900">
                <a:solidFill>
                  <a:schemeClr val="tx1"/>
                </a:solidFill>
                <a:latin typeface="Arial" charset="0"/>
              </a:defRPr>
            </a:lvl4pPr>
            <a:lvl5pPr marL="2057400" indent="-228600">
              <a:defRPr sz="1900">
                <a:solidFill>
                  <a:schemeClr val="tx1"/>
                </a:solidFill>
                <a:latin typeface="Arial" charset="0"/>
              </a:defRPr>
            </a:lvl5pPr>
            <a:lvl6pPr marL="2514600" indent="-228600" defTabSz="955675" eaLnBrk="0" fontAlgn="base" hangingPunct="0">
              <a:spcBef>
                <a:spcPct val="0"/>
              </a:spcBef>
              <a:spcAft>
                <a:spcPct val="0"/>
              </a:spcAft>
              <a:defRPr sz="1900">
                <a:solidFill>
                  <a:schemeClr val="tx1"/>
                </a:solidFill>
                <a:latin typeface="Arial" charset="0"/>
              </a:defRPr>
            </a:lvl6pPr>
            <a:lvl7pPr marL="2971800" indent="-228600" defTabSz="955675" eaLnBrk="0" fontAlgn="base" hangingPunct="0">
              <a:spcBef>
                <a:spcPct val="0"/>
              </a:spcBef>
              <a:spcAft>
                <a:spcPct val="0"/>
              </a:spcAft>
              <a:defRPr sz="1900">
                <a:solidFill>
                  <a:schemeClr val="tx1"/>
                </a:solidFill>
                <a:latin typeface="Arial" charset="0"/>
              </a:defRPr>
            </a:lvl7pPr>
            <a:lvl8pPr marL="3429000" indent="-228600" defTabSz="955675" eaLnBrk="0" fontAlgn="base" hangingPunct="0">
              <a:spcBef>
                <a:spcPct val="0"/>
              </a:spcBef>
              <a:spcAft>
                <a:spcPct val="0"/>
              </a:spcAft>
              <a:defRPr sz="1900">
                <a:solidFill>
                  <a:schemeClr val="tx1"/>
                </a:solidFill>
                <a:latin typeface="Arial" charset="0"/>
              </a:defRPr>
            </a:lvl8pPr>
            <a:lvl9pPr marL="3886200" indent="-228600" defTabSz="955675" eaLnBrk="0" fontAlgn="base" hangingPunct="0">
              <a:spcBef>
                <a:spcPct val="0"/>
              </a:spcBef>
              <a:spcAft>
                <a:spcPct val="0"/>
              </a:spcAft>
              <a:defRPr sz="1900">
                <a:solidFill>
                  <a:schemeClr val="tx1"/>
                </a:solidFill>
                <a:latin typeface="Arial" charset="0"/>
              </a:defRPr>
            </a:lvl9pPr>
          </a:lstStyle>
          <a:p>
            <a:pPr algn="ctr" defTabSz="955675" fontAlgn="base">
              <a:spcBef>
                <a:spcPct val="0"/>
              </a:spcBef>
              <a:spcAft>
                <a:spcPct val="0"/>
              </a:spcAft>
              <a:buClr>
                <a:srgbClr val="C3260C"/>
              </a:buClr>
              <a:buSzPct val="128000"/>
              <a:buFont typeface="Georgia" pitchFamily="18" charset="0"/>
              <a:buNone/>
            </a:pPr>
            <a:r>
              <a:rPr lang="ru-RU" altLang="ru-RU" sz="1800" b="1">
                <a:solidFill>
                  <a:srgbClr val="FFFFFF"/>
                </a:solidFill>
                <a:latin typeface="Times New Roman" pitchFamily="18" charset="0"/>
                <a:cs typeface="Times New Roman" pitchFamily="18" charset="0"/>
              </a:rPr>
              <a:t>Управление Федеральной налоговой службы</a:t>
            </a:r>
          </a:p>
          <a:p>
            <a:pPr algn="ctr" defTabSz="955675" fontAlgn="base">
              <a:spcBef>
                <a:spcPct val="0"/>
              </a:spcBef>
              <a:spcAft>
                <a:spcPct val="0"/>
              </a:spcAft>
              <a:buClr>
                <a:srgbClr val="C3260C"/>
              </a:buClr>
              <a:buSzPct val="128000"/>
              <a:buFont typeface="Georgia" pitchFamily="18" charset="0"/>
              <a:buNone/>
            </a:pPr>
            <a:r>
              <a:rPr lang="ru-RU" altLang="ru-RU" sz="1800" b="1">
                <a:solidFill>
                  <a:srgbClr val="FFFFFF"/>
                </a:solidFill>
                <a:latin typeface="Times New Roman" pitchFamily="18" charset="0"/>
                <a:cs typeface="Times New Roman" pitchFamily="18" charset="0"/>
              </a:rPr>
              <a:t>по Республике Саха (Якутия)</a:t>
            </a:r>
          </a:p>
        </p:txBody>
      </p:sp>
      <p:sp>
        <p:nvSpPr>
          <p:cNvPr id="5" name="Заголовок 1"/>
          <p:cNvSpPr txBox="1">
            <a:spLocks/>
          </p:cNvSpPr>
          <p:nvPr/>
        </p:nvSpPr>
        <p:spPr bwMode="auto">
          <a:xfrm>
            <a:off x="273052" y="2924944"/>
            <a:ext cx="9432925" cy="1058862"/>
          </a:xfrm>
          <a:prstGeom prst="rect">
            <a:avLst/>
          </a:prstGeom>
          <a:effectLst/>
        </p:spPr>
        <p:txBody>
          <a:bodyPr vert="horz" wrap="square" lIns="91440" tIns="45720" rIns="91440" bIns="45720" numCol="1" rtlCol="0" anchor="t" anchorCtr="0" compatLnSpc="1">
            <a:prstTxWarp prst="textNoShape">
              <a:avLst/>
            </a:prstTxWarp>
            <a:noAutofit/>
          </a:bodyPr>
          <a:lstStyle>
            <a:lvl1pPr marL="640080" indent="-457200" algn="l" rtl="0" eaLnBrk="0" fontAlgn="base" hangingPunct="0">
              <a:spcBef>
                <a:spcPct val="0"/>
              </a:spcBef>
              <a:spcAft>
                <a:spcPct val="0"/>
              </a:spcAft>
              <a:buClr>
                <a:srgbClr val="C3260C"/>
              </a:buClr>
              <a:buSzPct val="128000"/>
              <a:buFont typeface="Georgia" pitchFamily="18" charset="0"/>
              <a:buChar char="*"/>
              <a:defRPr sz="54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Calibri"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Calibri"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Calibri"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Calibri"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563" indent="0" algn="ctr" eaLnBrk="1" hangingPunct="1">
              <a:buFont typeface="Georgia" pitchFamily="18" charset="0"/>
              <a:buNone/>
            </a:pPr>
            <a:r>
              <a:rPr lang="en-US" altLang="ru-RU" sz="2600" dirty="0" smtClean="0">
                <a:solidFill>
                  <a:srgbClr val="FFFFFF"/>
                </a:solidFill>
                <a:effectLst/>
                <a:latin typeface="Times New Roman" pitchFamily="18" charset="0"/>
                <a:cs typeface="Times New Roman" pitchFamily="18" charset="0"/>
              </a:rPr>
              <a:t/>
            </a:r>
            <a:br>
              <a:rPr lang="en-US" altLang="ru-RU" sz="2600" dirty="0" smtClean="0">
                <a:solidFill>
                  <a:srgbClr val="FFFFFF"/>
                </a:solidFill>
                <a:effectLst/>
                <a:latin typeface="Times New Roman" pitchFamily="18" charset="0"/>
                <a:cs typeface="Times New Roman" pitchFamily="18" charset="0"/>
              </a:rPr>
            </a:br>
            <a:r>
              <a:rPr lang="ru-RU" altLang="ru-RU" sz="2600" dirty="0" smtClean="0">
                <a:solidFill>
                  <a:srgbClr val="FFFFFF"/>
                </a:solidFill>
                <a:effectLst/>
                <a:latin typeface="Times New Roman" pitchFamily="18" charset="0"/>
                <a:cs typeface="Times New Roman" pitchFamily="18" charset="0"/>
              </a:rPr>
              <a:t>Налог на профессиональный доход (НПД)</a:t>
            </a:r>
          </a:p>
        </p:txBody>
      </p:sp>
      <p:sp>
        <p:nvSpPr>
          <p:cNvPr id="7" name="Заголовок 1"/>
          <p:cNvSpPr txBox="1">
            <a:spLocks/>
          </p:cNvSpPr>
          <p:nvPr/>
        </p:nvSpPr>
        <p:spPr bwMode="auto">
          <a:xfrm>
            <a:off x="273052" y="5661248"/>
            <a:ext cx="84931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82563">
              <a:defRPr sz="1900">
                <a:solidFill>
                  <a:schemeClr val="tx1"/>
                </a:solidFill>
                <a:latin typeface="Arial" charset="0"/>
              </a:defRPr>
            </a:lvl1pPr>
            <a:lvl2pPr marL="742950" indent="-285750">
              <a:defRPr sz="1900">
                <a:solidFill>
                  <a:schemeClr val="tx1"/>
                </a:solidFill>
                <a:latin typeface="Arial" charset="0"/>
              </a:defRPr>
            </a:lvl2pPr>
            <a:lvl3pPr marL="1143000" indent="-228600">
              <a:defRPr sz="1900">
                <a:solidFill>
                  <a:schemeClr val="tx1"/>
                </a:solidFill>
                <a:latin typeface="Arial" charset="0"/>
              </a:defRPr>
            </a:lvl3pPr>
            <a:lvl4pPr marL="1600200" indent="-228600">
              <a:defRPr sz="1900">
                <a:solidFill>
                  <a:schemeClr val="tx1"/>
                </a:solidFill>
                <a:latin typeface="Arial" charset="0"/>
              </a:defRPr>
            </a:lvl4pPr>
            <a:lvl5pPr marL="2057400" indent="-228600">
              <a:defRPr sz="1900">
                <a:solidFill>
                  <a:schemeClr val="tx1"/>
                </a:solidFill>
                <a:latin typeface="Arial" charset="0"/>
              </a:defRPr>
            </a:lvl5pPr>
            <a:lvl6pPr marL="2514600" indent="-228600" defTabSz="955675" eaLnBrk="0" fontAlgn="base" hangingPunct="0">
              <a:spcBef>
                <a:spcPct val="0"/>
              </a:spcBef>
              <a:spcAft>
                <a:spcPct val="0"/>
              </a:spcAft>
              <a:defRPr sz="1900">
                <a:solidFill>
                  <a:schemeClr val="tx1"/>
                </a:solidFill>
                <a:latin typeface="Arial" charset="0"/>
              </a:defRPr>
            </a:lvl6pPr>
            <a:lvl7pPr marL="2971800" indent="-228600" defTabSz="955675" eaLnBrk="0" fontAlgn="base" hangingPunct="0">
              <a:spcBef>
                <a:spcPct val="0"/>
              </a:spcBef>
              <a:spcAft>
                <a:spcPct val="0"/>
              </a:spcAft>
              <a:defRPr sz="1900">
                <a:solidFill>
                  <a:schemeClr val="tx1"/>
                </a:solidFill>
                <a:latin typeface="Arial" charset="0"/>
              </a:defRPr>
            </a:lvl7pPr>
            <a:lvl8pPr marL="3429000" indent="-228600" defTabSz="955675" eaLnBrk="0" fontAlgn="base" hangingPunct="0">
              <a:spcBef>
                <a:spcPct val="0"/>
              </a:spcBef>
              <a:spcAft>
                <a:spcPct val="0"/>
              </a:spcAft>
              <a:defRPr sz="1900">
                <a:solidFill>
                  <a:schemeClr val="tx1"/>
                </a:solidFill>
                <a:latin typeface="Arial" charset="0"/>
              </a:defRPr>
            </a:lvl8pPr>
            <a:lvl9pPr marL="3886200" indent="-228600" defTabSz="955675" eaLnBrk="0" fontAlgn="base" hangingPunct="0">
              <a:spcBef>
                <a:spcPct val="0"/>
              </a:spcBef>
              <a:spcAft>
                <a:spcPct val="0"/>
              </a:spcAft>
              <a:defRPr sz="1900">
                <a:solidFill>
                  <a:schemeClr val="tx1"/>
                </a:solidFill>
                <a:latin typeface="Arial" charset="0"/>
              </a:defRPr>
            </a:lvl9pPr>
          </a:lstStyle>
          <a:p>
            <a:pPr algn="ctr" eaLnBrk="1" hangingPunct="1">
              <a:buClr>
                <a:srgbClr val="C3260C"/>
              </a:buClr>
              <a:buSzPct val="128000"/>
              <a:buFont typeface="Georgia" pitchFamily="18" charset="0"/>
              <a:buNone/>
            </a:pPr>
            <a:r>
              <a:rPr lang="ru-RU" altLang="ru-RU" sz="1600" b="1" dirty="0" smtClean="0">
                <a:solidFill>
                  <a:srgbClr val="FFFFFF"/>
                </a:solidFill>
                <a:latin typeface="Times New Roman" pitchFamily="18" charset="0"/>
                <a:cs typeface="Times New Roman" pitchFamily="18" charset="0"/>
              </a:rPr>
              <a:t>Главный государственный налоговый инспектор</a:t>
            </a:r>
          </a:p>
          <a:p>
            <a:pPr algn="ctr" eaLnBrk="1" hangingPunct="1">
              <a:buClr>
                <a:srgbClr val="C3260C"/>
              </a:buClr>
              <a:buSzPct val="128000"/>
              <a:buFont typeface="Georgia" pitchFamily="18" charset="0"/>
              <a:buNone/>
            </a:pPr>
            <a:r>
              <a:rPr lang="ru-RU" altLang="ru-RU" sz="1600" b="1" dirty="0">
                <a:solidFill>
                  <a:srgbClr val="FFFFFF"/>
                </a:solidFill>
                <a:latin typeface="Times New Roman" pitchFamily="18" charset="0"/>
                <a:cs typeface="Times New Roman" pitchFamily="18" charset="0"/>
              </a:rPr>
              <a:t>о</a:t>
            </a:r>
            <a:r>
              <a:rPr lang="ru-RU" altLang="ru-RU" sz="1600" b="1" dirty="0" smtClean="0">
                <a:solidFill>
                  <a:srgbClr val="FFFFFF"/>
                </a:solidFill>
                <a:latin typeface="Times New Roman" pitchFamily="18" charset="0"/>
                <a:cs typeface="Times New Roman" pitchFamily="18" charset="0"/>
              </a:rPr>
              <a:t>тдела оказания государственных услуг</a:t>
            </a:r>
            <a:endParaRPr lang="ru-RU" altLang="ru-RU" sz="1600" b="1" dirty="0">
              <a:solidFill>
                <a:srgbClr val="FFFFFF"/>
              </a:solidFill>
              <a:latin typeface="Times New Roman" pitchFamily="18" charset="0"/>
              <a:cs typeface="Times New Roman" pitchFamily="18" charset="0"/>
            </a:endParaRPr>
          </a:p>
          <a:p>
            <a:pPr algn="ctr" eaLnBrk="1" hangingPunct="1">
              <a:buClr>
                <a:srgbClr val="C3260C"/>
              </a:buClr>
              <a:buSzPct val="128000"/>
              <a:buFont typeface="Georgia" pitchFamily="18" charset="0"/>
              <a:buNone/>
            </a:pPr>
            <a:r>
              <a:rPr lang="ru-RU" altLang="ru-RU" sz="1600" b="1" dirty="0" smtClean="0">
                <a:solidFill>
                  <a:srgbClr val="FFFFFF"/>
                </a:solidFill>
                <a:latin typeface="Times New Roman" pitchFamily="18" charset="0"/>
                <a:cs typeface="Times New Roman" pitchFamily="18" charset="0"/>
              </a:rPr>
              <a:t>Валентина Владимировна Яковлева</a:t>
            </a:r>
            <a:endParaRPr lang="ru-RU" altLang="ru-RU" sz="1600" b="1" dirty="0">
              <a:solidFill>
                <a:srgbClr val="FFFFFF"/>
              </a:solidFill>
              <a:latin typeface="Times New Roman" pitchFamily="18" charset="0"/>
              <a:cs typeface="Times New Roman" pitchFamily="18" charset="0"/>
            </a:endParaRPr>
          </a:p>
        </p:txBody>
      </p:sp>
    </p:spTree>
    <p:extLst>
      <p:ext uri="{BB962C8B-B14F-4D97-AF65-F5344CB8AC3E}">
        <p14:creationId xmlns:p14="http://schemas.microsoft.com/office/powerpoint/2010/main" val="196976067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648354" y="620692"/>
            <a:ext cx="8244126" cy="848481"/>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chor="ctr" anchorCtr="0">
            <a:normAutofit/>
          </a:bodyPr>
          <a:lstStyle/>
          <a:p>
            <a:pPr marL="0" indent="0" algn="l">
              <a:buNone/>
              <a:defRPr/>
            </a:pPr>
            <a:r>
              <a:rPr lang="ru-RU" sz="2800" dirty="0" smtClean="0">
                <a:solidFill>
                  <a:srgbClr val="FF0000"/>
                </a:solidFill>
                <a:effectLst/>
                <a:latin typeface="Times New Roman" panose="02020603050405020304" pitchFamily="18" charset="0"/>
                <a:cs typeface="Times New Roman" panose="02020603050405020304" pitchFamily="18" charset="0"/>
              </a:rPr>
              <a:t>Налоговые ставки и база</a:t>
            </a:r>
          </a:p>
        </p:txBody>
      </p:sp>
      <p:sp>
        <p:nvSpPr>
          <p:cNvPr id="9" name="TextBox 8"/>
          <p:cNvSpPr txBox="1"/>
          <p:nvPr/>
        </p:nvSpPr>
        <p:spPr>
          <a:xfrm>
            <a:off x="759072" y="1874709"/>
            <a:ext cx="4965058" cy="1643371"/>
          </a:xfrm>
          <a:prstGeom prst="rect">
            <a:avLst/>
          </a:prstGeom>
        </p:spPr>
        <p:txBody>
          <a:bodyPr lIns="63010" tIns="31505" rIns="63010" bIns="31505" anchor="ctr"/>
          <a:lstStyle/>
          <a:p>
            <a:pPr marL="219619" algn="just" defTabSz="630128">
              <a:defRPr/>
            </a:pPr>
            <a:r>
              <a:rPr lang="ru-RU" sz="2000" dirty="0" smtClean="0">
                <a:solidFill>
                  <a:srgbClr val="0070C0"/>
                </a:solidFill>
                <a:latin typeface="Times New Roman" panose="02020603050405020304" pitchFamily="18" charset="0"/>
                <a:ea typeface="+mj-ea"/>
                <a:cs typeface="Times New Roman" panose="02020603050405020304" pitchFamily="18" charset="0"/>
              </a:rPr>
              <a:t>Налоговой базой НПД являются все выплаты, полученные за товары (работы, услуги или имущественные права) или за использование имущества.</a:t>
            </a:r>
            <a:endParaRPr lang="ru-RU" sz="1600" dirty="0" smtClean="0">
              <a:solidFill>
                <a:srgbClr val="0070C0"/>
              </a:solidFill>
              <a:latin typeface="+mj-lt"/>
              <a:ea typeface="+mj-ea"/>
              <a:cs typeface="+mj-cs"/>
            </a:endParaRPr>
          </a:p>
        </p:txBody>
      </p:sp>
      <p:sp>
        <p:nvSpPr>
          <p:cNvPr id="6" name="Заголовок 2"/>
          <p:cNvSpPr txBox="1">
            <a:spLocks/>
          </p:cNvSpPr>
          <p:nvPr/>
        </p:nvSpPr>
        <p:spPr>
          <a:xfrm>
            <a:off x="759072" y="376242"/>
            <a:ext cx="6773008" cy="828675"/>
          </a:xfrm>
          <a:prstGeom prst="rect">
            <a:avLst/>
          </a:prstGeom>
          <a:effectLst/>
        </p:spPr>
        <p:txBody>
          <a:bodyPr>
            <a:normAutofit/>
          </a:bodyPr>
          <a:lst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Calibri"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Calibri"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Calibri"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Calibri"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endParaRPr lang="ru-RU" sz="2200" dirty="0">
              <a:latin typeface="Arial" panose="020B0604020202020204" pitchFamily="34" charset="0"/>
            </a:endParaRPr>
          </a:p>
        </p:txBody>
      </p:sp>
      <p:sp>
        <p:nvSpPr>
          <p:cNvPr id="11270" name="Номер слайда 3"/>
          <p:cNvSpPr>
            <a:spLocks noGrp="1"/>
          </p:cNvSpPr>
          <p:nvPr>
            <p:ph type="sldNum" sz="quarter" idx="16"/>
          </p:nvPr>
        </p:nvSpPr>
        <p:spPr bwMode="auto">
          <a:xfrm>
            <a:off x="8323386" y="6042030"/>
            <a:ext cx="619858" cy="631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charset="0"/>
              </a:defRPr>
            </a:lvl1pPr>
            <a:lvl2pPr marL="742950" indent="-285750">
              <a:defRPr sz="1900">
                <a:solidFill>
                  <a:schemeClr val="tx1"/>
                </a:solidFill>
                <a:latin typeface="Arial" charset="0"/>
              </a:defRPr>
            </a:lvl2pPr>
            <a:lvl3pPr marL="1143000" indent="-228600">
              <a:defRPr sz="1900">
                <a:solidFill>
                  <a:schemeClr val="tx1"/>
                </a:solidFill>
                <a:latin typeface="Arial" charset="0"/>
              </a:defRPr>
            </a:lvl3pPr>
            <a:lvl4pPr marL="1600200" indent="-228600">
              <a:defRPr sz="1900">
                <a:solidFill>
                  <a:schemeClr val="tx1"/>
                </a:solidFill>
                <a:latin typeface="Arial" charset="0"/>
              </a:defRPr>
            </a:lvl4pPr>
            <a:lvl5pPr marL="2057400" indent="-228600">
              <a:defRPr sz="1900">
                <a:solidFill>
                  <a:schemeClr val="tx1"/>
                </a:solidFill>
                <a:latin typeface="Arial" charset="0"/>
              </a:defRPr>
            </a:lvl5pPr>
            <a:lvl6pPr marL="2514600" indent="-228600" defTabSz="955675" eaLnBrk="0" fontAlgn="base" hangingPunct="0">
              <a:spcBef>
                <a:spcPct val="0"/>
              </a:spcBef>
              <a:spcAft>
                <a:spcPct val="0"/>
              </a:spcAft>
              <a:defRPr sz="1900">
                <a:solidFill>
                  <a:schemeClr val="tx1"/>
                </a:solidFill>
                <a:latin typeface="Arial" charset="0"/>
              </a:defRPr>
            </a:lvl6pPr>
            <a:lvl7pPr marL="2971800" indent="-228600" defTabSz="955675" eaLnBrk="0" fontAlgn="base" hangingPunct="0">
              <a:spcBef>
                <a:spcPct val="0"/>
              </a:spcBef>
              <a:spcAft>
                <a:spcPct val="0"/>
              </a:spcAft>
              <a:defRPr sz="1900">
                <a:solidFill>
                  <a:schemeClr val="tx1"/>
                </a:solidFill>
                <a:latin typeface="Arial" charset="0"/>
              </a:defRPr>
            </a:lvl7pPr>
            <a:lvl8pPr marL="3429000" indent="-228600" defTabSz="955675" eaLnBrk="0" fontAlgn="base" hangingPunct="0">
              <a:spcBef>
                <a:spcPct val="0"/>
              </a:spcBef>
              <a:spcAft>
                <a:spcPct val="0"/>
              </a:spcAft>
              <a:defRPr sz="1900">
                <a:solidFill>
                  <a:schemeClr val="tx1"/>
                </a:solidFill>
                <a:latin typeface="Arial" charset="0"/>
              </a:defRPr>
            </a:lvl8pPr>
            <a:lvl9pPr marL="3886200" indent="-228600" defTabSz="955675" eaLnBrk="0" fontAlgn="base" hangingPunct="0">
              <a:spcBef>
                <a:spcPct val="0"/>
              </a:spcBef>
              <a:spcAft>
                <a:spcPct val="0"/>
              </a:spcAft>
              <a:defRPr sz="1900">
                <a:solidFill>
                  <a:schemeClr val="tx1"/>
                </a:solidFill>
                <a:latin typeface="Arial" charset="0"/>
              </a:defRPr>
            </a:lvl9pPr>
          </a:lstStyle>
          <a:p>
            <a:r>
              <a:rPr lang="ru-RU" altLang="ru-RU" sz="1200" dirty="0" smtClean="0">
                <a:solidFill>
                  <a:srgbClr val="7F7F7F"/>
                </a:solidFill>
              </a:rPr>
              <a:t>9</a:t>
            </a:r>
          </a:p>
        </p:txBody>
      </p:sp>
      <p:pic>
        <p:nvPicPr>
          <p:cNvPr id="11" name="Рисунок 10" descr="D:\Семинар\org_rfkj485.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9313" y="1766698"/>
            <a:ext cx="2007174" cy="1859395"/>
          </a:xfrm>
          <a:prstGeom prst="rect">
            <a:avLst/>
          </a:prstGeom>
          <a:noFill/>
          <a:ln>
            <a:noFill/>
          </a:ln>
        </p:spPr>
      </p:pic>
      <p:sp>
        <p:nvSpPr>
          <p:cNvPr id="2" name="TextBox 1"/>
          <p:cNvSpPr txBox="1"/>
          <p:nvPr/>
        </p:nvSpPr>
        <p:spPr>
          <a:xfrm>
            <a:off x="3923928" y="4138734"/>
            <a:ext cx="3810432" cy="1785104"/>
          </a:xfrm>
          <a:prstGeom prst="rect">
            <a:avLst/>
          </a:prstGeom>
          <a:noFill/>
        </p:spPr>
        <p:txBody>
          <a:bodyPr wrap="square" rtlCol="0">
            <a:spAutoFit/>
          </a:bodyPr>
          <a:lstStyle/>
          <a:p>
            <a:r>
              <a:rPr lang="ru-RU" dirty="0">
                <a:solidFill>
                  <a:srgbClr val="0070C0"/>
                </a:solidFill>
                <a:latin typeface="Times New Roman" panose="02020603050405020304" pitchFamily="18" charset="0"/>
                <a:cs typeface="Times New Roman" panose="02020603050405020304" pitchFamily="18" charset="0"/>
              </a:rPr>
              <a:t>Ставки НПД:</a:t>
            </a:r>
          </a:p>
          <a:p>
            <a:endParaRPr lang="ru-RU" sz="800" b="1" dirty="0" smtClean="0">
              <a:solidFill>
                <a:srgbClr val="C00000"/>
              </a:solidFill>
              <a:latin typeface="Times New Roman" panose="02020603050405020304" pitchFamily="18" charset="0"/>
              <a:cs typeface="Times New Roman" panose="02020603050405020304" pitchFamily="18" charset="0"/>
            </a:endParaRPr>
          </a:p>
          <a:p>
            <a:r>
              <a:rPr lang="ru-RU" sz="2400" b="1" dirty="0" smtClean="0">
                <a:solidFill>
                  <a:srgbClr val="C00000"/>
                </a:solidFill>
                <a:latin typeface="Times New Roman" panose="02020603050405020304" pitchFamily="18" charset="0"/>
                <a:cs typeface="Times New Roman" panose="02020603050405020304" pitchFamily="18" charset="0"/>
              </a:rPr>
              <a:t>4</a:t>
            </a:r>
            <a:r>
              <a:rPr lang="ru-RU" sz="2400" b="1" dirty="0">
                <a:solidFill>
                  <a:srgbClr val="C00000"/>
                </a:solidFill>
                <a:latin typeface="Times New Roman" panose="02020603050405020304" pitchFamily="18" charset="0"/>
                <a:cs typeface="Times New Roman" panose="02020603050405020304" pitchFamily="18" charset="0"/>
              </a:rPr>
              <a:t>% </a:t>
            </a:r>
            <a:r>
              <a:rPr lang="ru-RU" dirty="0">
                <a:solidFill>
                  <a:srgbClr val="0070C0"/>
                </a:solidFill>
                <a:latin typeface="Times New Roman" panose="02020603050405020304" pitchFamily="18" charset="0"/>
                <a:cs typeface="Times New Roman" panose="02020603050405020304" pitchFamily="18" charset="0"/>
              </a:rPr>
              <a:t>- доходы от физических лиц</a:t>
            </a:r>
          </a:p>
          <a:p>
            <a:endParaRPr lang="ru-RU" dirty="0">
              <a:solidFill>
                <a:srgbClr val="0070C0"/>
              </a:solidFill>
              <a:latin typeface="Times New Roman" panose="02020603050405020304" pitchFamily="18" charset="0"/>
              <a:cs typeface="Times New Roman" panose="02020603050405020304" pitchFamily="18" charset="0"/>
            </a:endParaRPr>
          </a:p>
          <a:p>
            <a:r>
              <a:rPr lang="ru-RU" sz="2400" b="1" dirty="0">
                <a:solidFill>
                  <a:srgbClr val="C00000"/>
                </a:solidFill>
                <a:latin typeface="Times New Roman" panose="02020603050405020304" pitchFamily="18" charset="0"/>
                <a:cs typeface="Times New Roman" panose="02020603050405020304" pitchFamily="18" charset="0"/>
              </a:rPr>
              <a:t>6% </a:t>
            </a:r>
            <a:r>
              <a:rPr lang="ru-RU" dirty="0">
                <a:solidFill>
                  <a:srgbClr val="0070C0"/>
                </a:solidFill>
                <a:latin typeface="Times New Roman" panose="02020603050405020304" pitchFamily="18" charset="0"/>
                <a:cs typeface="Times New Roman" panose="02020603050405020304" pitchFamily="18" charset="0"/>
              </a:rPr>
              <a:t>- доходы от юридических лиц и индивидуальных предпринимателей</a:t>
            </a:r>
          </a:p>
        </p:txBody>
      </p:sp>
      <p:pic>
        <p:nvPicPr>
          <p:cNvPr id="8" name="Рисунок 7" descr="C:\2023\Семинары\НПД\FBK_Arbetslivet_Text_3.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9950" y="4138734"/>
            <a:ext cx="2304256" cy="1949812"/>
          </a:xfrm>
          <a:prstGeom prst="rect">
            <a:avLst/>
          </a:prstGeom>
          <a:noFill/>
          <a:ln>
            <a:noFill/>
          </a:ln>
        </p:spPr>
      </p:pic>
    </p:spTree>
    <p:extLst>
      <p:ext uri="{BB962C8B-B14F-4D97-AF65-F5344CB8AC3E}">
        <p14:creationId xmlns:p14="http://schemas.microsoft.com/office/powerpoint/2010/main" val="35243587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648355" y="620692"/>
            <a:ext cx="8244127" cy="848481"/>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chor="ctr" anchorCtr="0">
            <a:noAutofit/>
          </a:bodyPr>
          <a:lstStyle/>
          <a:p>
            <a:pPr marL="0" indent="0" algn="l">
              <a:buNone/>
              <a:defRPr/>
            </a:pPr>
            <a:r>
              <a:rPr lang="ru-RU" sz="2400" dirty="0">
                <a:solidFill>
                  <a:srgbClr val="FF0000"/>
                </a:solidFill>
                <a:effectLst/>
                <a:latin typeface="Times New Roman" panose="02020603050405020304" pitchFamily="18" charset="0"/>
                <a:cs typeface="Times New Roman" panose="02020603050405020304" pitchFamily="18" charset="0"/>
              </a:rPr>
              <a:t>Постановка на учет в качестве плательщика НПД</a:t>
            </a:r>
            <a:endParaRPr lang="ru-RU" sz="2400" dirty="0" smtClean="0">
              <a:solidFill>
                <a:srgbClr val="FF0000"/>
              </a:solidFill>
              <a:effectLst/>
              <a:latin typeface="Times New Roman" panose="02020603050405020304" pitchFamily="18" charset="0"/>
              <a:cs typeface="Times New Roman" panose="02020603050405020304" pitchFamily="18" charset="0"/>
            </a:endParaRPr>
          </a:p>
        </p:txBody>
      </p:sp>
      <p:sp>
        <p:nvSpPr>
          <p:cNvPr id="8" name="TextBox 7"/>
          <p:cNvSpPr txBox="1"/>
          <p:nvPr/>
        </p:nvSpPr>
        <p:spPr>
          <a:xfrm>
            <a:off x="1831731" y="3549655"/>
            <a:ext cx="5029200" cy="1508125"/>
          </a:xfrm>
          <a:prstGeom prst="rect">
            <a:avLst/>
          </a:prstGeom>
        </p:spPr>
        <p:txBody>
          <a:bodyPr lIns="63010" tIns="31505" rIns="63010" bIns="31505" anchor="ctr">
            <a:normAutofit/>
          </a:bodyPr>
          <a:lstStyle/>
          <a:p>
            <a:pPr marL="414303" indent="-414303" defTabSz="630128" eaLnBrk="1" hangingPunct="1">
              <a:buFont typeface="Arial" panose="020B0604020202020204" pitchFamily="34" charset="0"/>
              <a:buChar char="•"/>
              <a:defRPr/>
            </a:pPr>
            <a:endParaRPr lang="ru-RU" sz="2900" b="1" dirty="0">
              <a:solidFill>
                <a:srgbClr val="005AA9"/>
              </a:solidFill>
              <a:latin typeface="+mj-lt"/>
              <a:ea typeface="+mj-ea"/>
              <a:cs typeface="+mj-cs"/>
            </a:endParaRPr>
          </a:p>
        </p:txBody>
      </p:sp>
      <p:sp>
        <p:nvSpPr>
          <p:cNvPr id="9" name="TextBox 8"/>
          <p:cNvSpPr txBox="1"/>
          <p:nvPr/>
        </p:nvSpPr>
        <p:spPr>
          <a:xfrm>
            <a:off x="539553" y="1591250"/>
            <a:ext cx="7758376" cy="4790078"/>
          </a:xfrm>
          <a:prstGeom prst="rect">
            <a:avLst/>
          </a:prstGeom>
        </p:spPr>
        <p:txBody>
          <a:bodyPr lIns="63010" tIns="31505" rIns="63010" bIns="31505" anchor="ctr"/>
          <a:lstStyle/>
          <a:p>
            <a:pPr marL="219619" algn="just" defTabSz="630128">
              <a:defRPr/>
            </a:pPr>
            <a:endParaRPr lang="ru-RU" b="1" dirty="0" smtClean="0">
              <a:latin typeface="Times New Roman" panose="02020603050405020304" pitchFamily="18" charset="0"/>
              <a:ea typeface="+mj-ea"/>
              <a:cs typeface="Times New Roman" panose="02020603050405020304" pitchFamily="18" charset="0"/>
            </a:endParaRPr>
          </a:p>
          <a:p>
            <a:pPr marL="219619" algn="just" defTabSz="630128">
              <a:defRPr/>
            </a:pPr>
            <a:r>
              <a:rPr lang="ru-RU" b="1" dirty="0" smtClean="0">
                <a:latin typeface="Times New Roman" panose="02020603050405020304" pitchFamily="18" charset="0"/>
                <a:ea typeface="+mj-ea"/>
                <a:cs typeface="Times New Roman" panose="02020603050405020304" pitchFamily="18" charset="0"/>
              </a:rPr>
              <a:t>Постановка на учет осуществляется через приложение </a:t>
            </a:r>
            <a:r>
              <a:rPr lang="ru-RU" b="1" dirty="0" smtClean="0">
                <a:solidFill>
                  <a:schemeClr val="accent6">
                    <a:lumMod val="75000"/>
                  </a:schemeClr>
                </a:solidFill>
                <a:latin typeface="Times New Roman" panose="02020603050405020304" pitchFamily="18" charset="0"/>
                <a:ea typeface="+mj-ea"/>
                <a:cs typeface="Times New Roman" panose="02020603050405020304" pitchFamily="18" charset="0"/>
              </a:rPr>
              <a:t>«Мой налог» </a:t>
            </a:r>
            <a:r>
              <a:rPr lang="ru-RU" b="1" dirty="0" smtClean="0">
                <a:latin typeface="Times New Roman" panose="02020603050405020304" pitchFamily="18" charset="0"/>
                <a:ea typeface="+mj-ea"/>
                <a:cs typeface="Times New Roman" panose="02020603050405020304" pitchFamily="18" charset="0"/>
              </a:rPr>
              <a:t>или в личном кабинете налогоплательщика без посещения налогового органа.</a:t>
            </a:r>
          </a:p>
          <a:p>
            <a:pPr marL="219619" algn="just" defTabSz="630128">
              <a:defRPr/>
            </a:pPr>
            <a:endParaRPr lang="ru-RU" b="1" dirty="0" smtClean="0">
              <a:solidFill>
                <a:srgbClr val="0070C0"/>
              </a:solidFill>
              <a:latin typeface="Times New Roman" panose="02020603050405020304" pitchFamily="18" charset="0"/>
              <a:cs typeface="Times New Roman" panose="02020603050405020304" pitchFamily="18" charset="0"/>
            </a:endParaRPr>
          </a:p>
          <a:p>
            <a:pPr marL="219619" algn="just" defTabSz="630128">
              <a:defRPr/>
            </a:pPr>
            <a:r>
              <a:rPr lang="ru-RU" b="1" dirty="0" smtClean="0">
                <a:solidFill>
                  <a:srgbClr val="0070C0"/>
                </a:solidFill>
                <a:latin typeface="Times New Roman" panose="02020603050405020304" pitchFamily="18" charset="0"/>
                <a:cs typeface="Times New Roman" panose="02020603050405020304" pitchFamily="18" charset="0"/>
              </a:rPr>
              <a:t>Встать </a:t>
            </a:r>
            <a:r>
              <a:rPr lang="ru-RU" b="1" dirty="0">
                <a:solidFill>
                  <a:srgbClr val="0070C0"/>
                </a:solidFill>
                <a:latin typeface="Times New Roman" panose="02020603050405020304" pitchFamily="18" charset="0"/>
                <a:cs typeface="Times New Roman" panose="02020603050405020304" pitchFamily="18" charset="0"/>
              </a:rPr>
              <a:t>на учет можно следующими способами:</a:t>
            </a:r>
          </a:p>
          <a:p>
            <a:pPr marL="219619" algn="just" defTabSz="630128">
              <a:defRPr/>
            </a:pPr>
            <a:r>
              <a:rPr lang="ru-RU" dirty="0" smtClean="0">
                <a:solidFill>
                  <a:srgbClr val="0070C0"/>
                </a:solidFill>
                <a:latin typeface="Times New Roman" panose="02020603050405020304" pitchFamily="18" charset="0"/>
                <a:ea typeface="+mj-ea"/>
                <a:cs typeface="Times New Roman" panose="02020603050405020304" pitchFamily="18" charset="0"/>
              </a:rPr>
              <a:t>•</a:t>
            </a:r>
            <a:r>
              <a:rPr lang="ru-RU" dirty="0">
                <a:solidFill>
                  <a:srgbClr val="0070C0"/>
                </a:solidFill>
                <a:latin typeface="Times New Roman" panose="02020603050405020304" pitchFamily="18" charset="0"/>
                <a:ea typeface="+mj-ea"/>
                <a:cs typeface="Times New Roman" panose="02020603050405020304" pitchFamily="18" charset="0"/>
              </a:rPr>
              <a:t>	подать необходимые сведения через специальное мобильное приложение </a:t>
            </a:r>
            <a:r>
              <a:rPr lang="ru-RU" dirty="0">
                <a:solidFill>
                  <a:schemeClr val="accent6">
                    <a:lumMod val="75000"/>
                  </a:schemeClr>
                </a:solidFill>
                <a:latin typeface="Times New Roman" panose="02020603050405020304" pitchFamily="18" charset="0"/>
                <a:ea typeface="+mj-ea"/>
                <a:cs typeface="Times New Roman" panose="02020603050405020304" pitchFamily="18" charset="0"/>
              </a:rPr>
              <a:t>"Мой налог" </a:t>
            </a:r>
            <a:r>
              <a:rPr lang="ru-RU" dirty="0">
                <a:solidFill>
                  <a:srgbClr val="0070C0"/>
                </a:solidFill>
                <a:latin typeface="Times New Roman" panose="02020603050405020304" pitchFamily="18" charset="0"/>
                <a:ea typeface="+mj-ea"/>
                <a:cs typeface="Times New Roman" panose="02020603050405020304" pitchFamily="18" charset="0"/>
              </a:rPr>
              <a:t>(в том числе его веб-версию </a:t>
            </a:r>
            <a:r>
              <a:rPr lang="ru-RU" u="sng" dirty="0">
                <a:solidFill>
                  <a:schemeClr val="tx2">
                    <a:lumMod val="75000"/>
                  </a:schemeClr>
                </a:solidFill>
                <a:latin typeface="Times New Roman" panose="02020603050405020304" pitchFamily="18" charset="0"/>
                <a:ea typeface="+mj-ea"/>
                <a:cs typeface="Times New Roman" panose="02020603050405020304" pitchFamily="18" charset="0"/>
              </a:rPr>
              <a:t>(https://lknpd.nalog.ru</a:t>
            </a:r>
            <a:r>
              <a:rPr lang="ru-RU" dirty="0" smtClean="0">
                <a:solidFill>
                  <a:schemeClr val="tx2">
                    <a:lumMod val="75000"/>
                  </a:schemeClr>
                </a:solidFill>
                <a:latin typeface="Times New Roman" panose="02020603050405020304" pitchFamily="18" charset="0"/>
                <a:ea typeface="+mj-ea"/>
                <a:cs typeface="Times New Roman" panose="02020603050405020304" pitchFamily="18" charset="0"/>
              </a:rPr>
              <a:t>)</a:t>
            </a:r>
            <a:r>
              <a:rPr lang="ru-RU" dirty="0" smtClean="0">
                <a:solidFill>
                  <a:srgbClr val="0070C0"/>
                </a:solidFill>
                <a:latin typeface="Times New Roman" panose="02020603050405020304" pitchFamily="18" charset="0"/>
                <a:ea typeface="+mj-ea"/>
                <a:cs typeface="Times New Roman" panose="02020603050405020304" pitchFamily="18" charset="0"/>
              </a:rPr>
              <a:t>). </a:t>
            </a:r>
            <a:r>
              <a:rPr lang="ru-RU" dirty="0">
                <a:solidFill>
                  <a:srgbClr val="0070C0"/>
                </a:solidFill>
                <a:latin typeface="Times New Roman" panose="02020603050405020304" pitchFamily="18" charset="0"/>
                <a:ea typeface="+mj-ea"/>
                <a:cs typeface="Times New Roman" panose="02020603050405020304" pitchFamily="18" charset="0"/>
              </a:rPr>
              <a:t>Данный способ доступен только гражданам РФ (ч. 4 ст. 5 Закона от 27.11.2018 N 422-ФЗ);</a:t>
            </a:r>
          </a:p>
          <a:p>
            <a:pPr marL="219619" algn="just" defTabSz="630128">
              <a:defRPr/>
            </a:pPr>
            <a:r>
              <a:rPr lang="ru-RU" dirty="0">
                <a:solidFill>
                  <a:srgbClr val="0070C0"/>
                </a:solidFill>
                <a:latin typeface="Times New Roman" panose="02020603050405020304" pitchFamily="18" charset="0"/>
                <a:ea typeface="+mj-ea"/>
                <a:cs typeface="Times New Roman" panose="02020603050405020304" pitchFamily="18" charset="0"/>
              </a:rPr>
              <a:t>•	подать только заявление через </a:t>
            </a:r>
            <a:r>
              <a:rPr lang="ru-RU" dirty="0">
                <a:solidFill>
                  <a:schemeClr val="accent6">
                    <a:lumMod val="75000"/>
                  </a:schemeClr>
                </a:solidFill>
                <a:latin typeface="Times New Roman" panose="02020603050405020304" pitchFamily="18" charset="0"/>
                <a:ea typeface="+mj-ea"/>
                <a:cs typeface="Times New Roman" panose="02020603050405020304" pitchFamily="18" charset="0"/>
              </a:rPr>
              <a:t>личный кабинет налогоплательщика </a:t>
            </a:r>
            <a:r>
              <a:rPr lang="ru-RU" dirty="0">
                <a:solidFill>
                  <a:srgbClr val="0070C0"/>
                </a:solidFill>
                <a:latin typeface="Times New Roman" panose="02020603050405020304" pitchFamily="18" charset="0"/>
                <a:ea typeface="+mj-ea"/>
                <a:cs typeface="Times New Roman" panose="02020603050405020304" pitchFamily="18" charset="0"/>
              </a:rPr>
              <a:t>(ч. 2 ст. 5 Закона от 27.11.2018 N 422-ФЗ);</a:t>
            </a:r>
          </a:p>
          <a:p>
            <a:pPr marL="219619" algn="just" defTabSz="630128">
              <a:defRPr/>
            </a:pPr>
            <a:r>
              <a:rPr lang="ru-RU" dirty="0">
                <a:solidFill>
                  <a:srgbClr val="0070C0"/>
                </a:solidFill>
                <a:latin typeface="Times New Roman" panose="02020603050405020304" pitchFamily="18" charset="0"/>
                <a:ea typeface="+mj-ea"/>
                <a:cs typeface="Times New Roman" panose="02020603050405020304" pitchFamily="18" charset="0"/>
              </a:rPr>
              <a:t>•	подать в налоговую </a:t>
            </a:r>
            <a:r>
              <a:rPr lang="ru-RU" dirty="0">
                <a:solidFill>
                  <a:schemeClr val="accent6">
                    <a:lumMod val="75000"/>
                  </a:schemeClr>
                </a:solidFill>
                <a:latin typeface="Times New Roman" panose="02020603050405020304" pitchFamily="18" charset="0"/>
                <a:ea typeface="+mj-ea"/>
                <a:cs typeface="Times New Roman" panose="02020603050405020304" pitchFamily="18" charset="0"/>
              </a:rPr>
              <a:t>с помощью кредитной организации </a:t>
            </a:r>
            <a:r>
              <a:rPr lang="ru-RU" dirty="0">
                <a:solidFill>
                  <a:srgbClr val="0070C0"/>
                </a:solidFill>
                <a:latin typeface="Times New Roman" panose="02020603050405020304" pitchFamily="18" charset="0"/>
                <a:ea typeface="+mj-ea"/>
                <a:cs typeface="Times New Roman" panose="02020603050405020304" pitchFamily="18" charset="0"/>
              </a:rPr>
              <a:t>паспортные данные и заявление с применением ЭЦП кредитной организации (ч. 5 ст. 5 Закона от 27.11.2018 N 422-ФЗ);</a:t>
            </a:r>
          </a:p>
          <a:p>
            <a:pPr marL="219619" algn="just" defTabSz="630128">
              <a:defRPr/>
            </a:pPr>
            <a:r>
              <a:rPr lang="ru-RU" dirty="0">
                <a:solidFill>
                  <a:srgbClr val="0070C0"/>
                </a:solidFill>
                <a:latin typeface="Times New Roman" panose="02020603050405020304" pitchFamily="18" charset="0"/>
                <a:ea typeface="+mj-ea"/>
                <a:cs typeface="Times New Roman" panose="02020603050405020304" pitchFamily="18" charset="0"/>
              </a:rPr>
              <a:t>•	подать заявление о постановке на учет в качестве налогоплательщика </a:t>
            </a:r>
            <a:r>
              <a:rPr lang="ru-RU" dirty="0">
                <a:solidFill>
                  <a:schemeClr val="accent6">
                    <a:lumMod val="75000"/>
                  </a:schemeClr>
                </a:solidFill>
                <a:latin typeface="Times New Roman" panose="02020603050405020304" pitchFamily="18" charset="0"/>
                <a:ea typeface="+mj-ea"/>
                <a:cs typeface="Times New Roman" panose="02020603050405020304" pitchFamily="18" charset="0"/>
              </a:rPr>
              <a:t>через Единый портал </a:t>
            </a:r>
            <a:r>
              <a:rPr lang="ru-RU" dirty="0" err="1">
                <a:solidFill>
                  <a:schemeClr val="accent6">
                    <a:lumMod val="75000"/>
                  </a:schemeClr>
                </a:solidFill>
                <a:latin typeface="Times New Roman" panose="02020603050405020304" pitchFamily="18" charset="0"/>
                <a:ea typeface="+mj-ea"/>
                <a:cs typeface="Times New Roman" panose="02020603050405020304" pitchFamily="18" charset="0"/>
              </a:rPr>
              <a:t>госуслуг</a:t>
            </a:r>
            <a:r>
              <a:rPr lang="ru-RU" dirty="0">
                <a:solidFill>
                  <a:schemeClr val="accent6">
                    <a:lumMod val="75000"/>
                  </a:schemeClr>
                </a:solidFill>
                <a:latin typeface="Times New Roman" panose="02020603050405020304" pitchFamily="18" charset="0"/>
                <a:ea typeface="+mj-ea"/>
                <a:cs typeface="Times New Roman" panose="02020603050405020304" pitchFamily="18" charset="0"/>
              </a:rPr>
              <a:t>. </a:t>
            </a:r>
            <a:r>
              <a:rPr lang="ru-RU" dirty="0">
                <a:solidFill>
                  <a:srgbClr val="0070C0"/>
                </a:solidFill>
                <a:latin typeface="Times New Roman" panose="02020603050405020304" pitchFamily="18" charset="0"/>
                <a:ea typeface="+mj-ea"/>
                <a:cs typeface="Times New Roman" panose="02020603050405020304" pitchFamily="18" charset="0"/>
              </a:rPr>
              <a:t>Его надо заверить УКЭП (ч. 5.1 ст. 5 Закона от 27.11.2018 N 422-ФЗ).</a:t>
            </a:r>
          </a:p>
          <a:p>
            <a:pPr marL="219619" algn="just" defTabSz="630128">
              <a:defRPr/>
            </a:pPr>
            <a:endParaRPr lang="ru-RU" b="1" dirty="0">
              <a:solidFill>
                <a:srgbClr val="C00000"/>
              </a:solidFill>
              <a:latin typeface="+mj-lt"/>
              <a:ea typeface="+mj-ea"/>
              <a:cs typeface="+mj-cs"/>
            </a:endParaRPr>
          </a:p>
        </p:txBody>
      </p:sp>
      <p:sp>
        <p:nvSpPr>
          <p:cNvPr id="6" name="Заголовок 2"/>
          <p:cNvSpPr txBox="1">
            <a:spLocks/>
          </p:cNvSpPr>
          <p:nvPr/>
        </p:nvSpPr>
        <p:spPr>
          <a:xfrm>
            <a:off x="759072" y="376242"/>
            <a:ext cx="6773008" cy="828675"/>
          </a:xfrm>
          <a:prstGeom prst="rect">
            <a:avLst/>
          </a:prstGeom>
          <a:effectLst/>
        </p:spPr>
        <p:txBody>
          <a:bodyPr>
            <a:normAutofit/>
          </a:bodyPr>
          <a:lst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Calibri"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Calibri"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Calibri"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Calibri"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endParaRPr lang="ru-RU" sz="2200" dirty="0">
              <a:latin typeface="Arial" panose="020B0604020202020204" pitchFamily="34" charset="0"/>
            </a:endParaRPr>
          </a:p>
        </p:txBody>
      </p:sp>
      <p:sp>
        <p:nvSpPr>
          <p:cNvPr id="11270" name="Номер слайда 3"/>
          <p:cNvSpPr>
            <a:spLocks noGrp="1"/>
          </p:cNvSpPr>
          <p:nvPr>
            <p:ph type="sldNum" sz="quarter" idx="16"/>
          </p:nvPr>
        </p:nvSpPr>
        <p:spPr bwMode="auto">
          <a:xfrm>
            <a:off x="8323386" y="6042030"/>
            <a:ext cx="619858" cy="631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charset="0"/>
              </a:defRPr>
            </a:lvl1pPr>
            <a:lvl2pPr marL="742950" indent="-285750">
              <a:defRPr sz="1900">
                <a:solidFill>
                  <a:schemeClr val="tx1"/>
                </a:solidFill>
                <a:latin typeface="Arial" charset="0"/>
              </a:defRPr>
            </a:lvl2pPr>
            <a:lvl3pPr marL="1143000" indent="-228600">
              <a:defRPr sz="1900">
                <a:solidFill>
                  <a:schemeClr val="tx1"/>
                </a:solidFill>
                <a:latin typeface="Arial" charset="0"/>
              </a:defRPr>
            </a:lvl3pPr>
            <a:lvl4pPr marL="1600200" indent="-228600">
              <a:defRPr sz="1900">
                <a:solidFill>
                  <a:schemeClr val="tx1"/>
                </a:solidFill>
                <a:latin typeface="Arial" charset="0"/>
              </a:defRPr>
            </a:lvl4pPr>
            <a:lvl5pPr marL="2057400" indent="-228600">
              <a:defRPr sz="1900">
                <a:solidFill>
                  <a:schemeClr val="tx1"/>
                </a:solidFill>
                <a:latin typeface="Arial" charset="0"/>
              </a:defRPr>
            </a:lvl5pPr>
            <a:lvl6pPr marL="2514600" indent="-228600" defTabSz="955675" eaLnBrk="0" fontAlgn="base" hangingPunct="0">
              <a:spcBef>
                <a:spcPct val="0"/>
              </a:spcBef>
              <a:spcAft>
                <a:spcPct val="0"/>
              </a:spcAft>
              <a:defRPr sz="1900">
                <a:solidFill>
                  <a:schemeClr val="tx1"/>
                </a:solidFill>
                <a:latin typeface="Arial" charset="0"/>
              </a:defRPr>
            </a:lvl6pPr>
            <a:lvl7pPr marL="2971800" indent="-228600" defTabSz="955675" eaLnBrk="0" fontAlgn="base" hangingPunct="0">
              <a:spcBef>
                <a:spcPct val="0"/>
              </a:spcBef>
              <a:spcAft>
                <a:spcPct val="0"/>
              </a:spcAft>
              <a:defRPr sz="1900">
                <a:solidFill>
                  <a:schemeClr val="tx1"/>
                </a:solidFill>
                <a:latin typeface="Arial" charset="0"/>
              </a:defRPr>
            </a:lvl7pPr>
            <a:lvl8pPr marL="3429000" indent="-228600" defTabSz="955675" eaLnBrk="0" fontAlgn="base" hangingPunct="0">
              <a:spcBef>
                <a:spcPct val="0"/>
              </a:spcBef>
              <a:spcAft>
                <a:spcPct val="0"/>
              </a:spcAft>
              <a:defRPr sz="1900">
                <a:solidFill>
                  <a:schemeClr val="tx1"/>
                </a:solidFill>
                <a:latin typeface="Arial" charset="0"/>
              </a:defRPr>
            </a:lvl8pPr>
            <a:lvl9pPr marL="3886200" indent="-228600" defTabSz="955675" eaLnBrk="0" fontAlgn="base" hangingPunct="0">
              <a:spcBef>
                <a:spcPct val="0"/>
              </a:spcBef>
              <a:spcAft>
                <a:spcPct val="0"/>
              </a:spcAft>
              <a:defRPr sz="1900">
                <a:solidFill>
                  <a:schemeClr val="tx1"/>
                </a:solidFill>
                <a:latin typeface="Arial" charset="0"/>
              </a:defRPr>
            </a:lvl9pPr>
          </a:lstStyle>
          <a:p>
            <a:r>
              <a:rPr lang="en-US" altLang="ru-RU" sz="1200" dirty="0" smtClean="0">
                <a:solidFill>
                  <a:srgbClr val="7F7F7F"/>
                </a:solidFill>
              </a:rPr>
              <a:t>1</a:t>
            </a:r>
            <a:r>
              <a:rPr lang="ru-RU" altLang="ru-RU" sz="1200" dirty="0">
                <a:solidFill>
                  <a:srgbClr val="7F7F7F"/>
                </a:solidFill>
              </a:rPr>
              <a:t>0</a:t>
            </a:r>
            <a:endParaRPr lang="ru-RU" altLang="ru-RU" sz="1200" dirty="0" smtClean="0">
              <a:solidFill>
                <a:srgbClr val="7F7F7F"/>
              </a:solidFill>
            </a:endParaRPr>
          </a:p>
        </p:txBody>
      </p:sp>
    </p:spTree>
    <p:extLst>
      <p:ext uri="{BB962C8B-B14F-4D97-AF65-F5344CB8AC3E}">
        <p14:creationId xmlns:p14="http://schemas.microsoft.com/office/powerpoint/2010/main" val="3377515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648355" y="620692"/>
            <a:ext cx="8172119" cy="848481"/>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chor="ctr" anchorCtr="0">
            <a:noAutofit/>
          </a:bodyPr>
          <a:lstStyle/>
          <a:p>
            <a:pPr marL="0" indent="0" algn="l">
              <a:buNone/>
              <a:defRPr/>
            </a:pPr>
            <a:r>
              <a:rPr lang="ru-RU" sz="2700" dirty="0" smtClean="0">
                <a:solidFill>
                  <a:srgbClr val="FF0000"/>
                </a:solidFill>
                <a:effectLst/>
                <a:latin typeface="Times New Roman" panose="02020603050405020304" pitchFamily="18" charset="0"/>
                <a:cs typeface="Times New Roman" panose="02020603050405020304" pitchFamily="18" charset="0"/>
              </a:rPr>
              <a:t>Как зарегистрироваться в качестве </a:t>
            </a:r>
            <a:r>
              <a:rPr lang="ru-RU" sz="2700" dirty="0" err="1" smtClean="0">
                <a:solidFill>
                  <a:srgbClr val="FF0000"/>
                </a:solidFill>
                <a:effectLst/>
                <a:latin typeface="Times New Roman" panose="02020603050405020304" pitchFamily="18" charset="0"/>
                <a:cs typeface="Times New Roman" panose="02020603050405020304" pitchFamily="18" charset="0"/>
              </a:rPr>
              <a:t>самозанятого</a:t>
            </a:r>
            <a:r>
              <a:rPr lang="ru-RU" sz="2700" dirty="0" smtClean="0">
                <a:solidFill>
                  <a:srgbClr val="FF0000"/>
                </a:solidFill>
                <a:effectLst/>
                <a:latin typeface="Times New Roman" panose="02020603050405020304" pitchFamily="18" charset="0"/>
                <a:cs typeface="Times New Roman" panose="02020603050405020304" pitchFamily="18" charset="0"/>
              </a:rPr>
              <a:t>?</a:t>
            </a:r>
          </a:p>
        </p:txBody>
      </p:sp>
      <p:sp>
        <p:nvSpPr>
          <p:cNvPr id="8" name="TextBox 7"/>
          <p:cNvSpPr txBox="1"/>
          <p:nvPr/>
        </p:nvSpPr>
        <p:spPr>
          <a:xfrm>
            <a:off x="1831731" y="3549655"/>
            <a:ext cx="5029200" cy="1508125"/>
          </a:xfrm>
          <a:prstGeom prst="rect">
            <a:avLst/>
          </a:prstGeom>
        </p:spPr>
        <p:txBody>
          <a:bodyPr lIns="63010" tIns="31505" rIns="63010" bIns="31505" anchor="ctr">
            <a:normAutofit/>
          </a:bodyPr>
          <a:lstStyle/>
          <a:p>
            <a:pPr marL="414303" indent="-414303" defTabSz="630128" eaLnBrk="1" hangingPunct="1">
              <a:buFont typeface="Arial" panose="020B0604020202020204" pitchFamily="34" charset="0"/>
              <a:buChar char="•"/>
              <a:defRPr/>
            </a:pPr>
            <a:endParaRPr lang="ru-RU" sz="2900" b="1" dirty="0">
              <a:solidFill>
                <a:srgbClr val="005AA9"/>
              </a:solidFill>
              <a:latin typeface="+mj-lt"/>
              <a:ea typeface="+mj-ea"/>
              <a:cs typeface="+mj-cs"/>
            </a:endParaRPr>
          </a:p>
        </p:txBody>
      </p:sp>
      <p:sp>
        <p:nvSpPr>
          <p:cNvPr id="6" name="Заголовок 2"/>
          <p:cNvSpPr txBox="1">
            <a:spLocks/>
          </p:cNvSpPr>
          <p:nvPr/>
        </p:nvSpPr>
        <p:spPr>
          <a:xfrm>
            <a:off x="759072" y="376242"/>
            <a:ext cx="6773008" cy="828675"/>
          </a:xfrm>
          <a:prstGeom prst="rect">
            <a:avLst/>
          </a:prstGeom>
          <a:effectLst/>
        </p:spPr>
        <p:txBody>
          <a:bodyPr>
            <a:normAutofit/>
          </a:bodyPr>
          <a:lst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Calibri"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Calibri"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Calibri"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Calibri"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endParaRPr lang="ru-RU" sz="2200" dirty="0">
              <a:latin typeface="Arial" panose="020B0604020202020204" pitchFamily="34" charset="0"/>
            </a:endParaRPr>
          </a:p>
        </p:txBody>
      </p:sp>
      <p:sp>
        <p:nvSpPr>
          <p:cNvPr id="11270" name="Номер слайда 3"/>
          <p:cNvSpPr>
            <a:spLocks noGrp="1"/>
          </p:cNvSpPr>
          <p:nvPr>
            <p:ph type="sldNum" sz="quarter" idx="16"/>
          </p:nvPr>
        </p:nvSpPr>
        <p:spPr bwMode="auto">
          <a:xfrm>
            <a:off x="8323386" y="6042030"/>
            <a:ext cx="619858" cy="631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charset="0"/>
              </a:defRPr>
            </a:lvl1pPr>
            <a:lvl2pPr marL="742950" indent="-285750">
              <a:defRPr sz="1900">
                <a:solidFill>
                  <a:schemeClr val="tx1"/>
                </a:solidFill>
                <a:latin typeface="Arial" charset="0"/>
              </a:defRPr>
            </a:lvl2pPr>
            <a:lvl3pPr marL="1143000" indent="-228600">
              <a:defRPr sz="1900">
                <a:solidFill>
                  <a:schemeClr val="tx1"/>
                </a:solidFill>
                <a:latin typeface="Arial" charset="0"/>
              </a:defRPr>
            </a:lvl3pPr>
            <a:lvl4pPr marL="1600200" indent="-228600">
              <a:defRPr sz="1900">
                <a:solidFill>
                  <a:schemeClr val="tx1"/>
                </a:solidFill>
                <a:latin typeface="Arial" charset="0"/>
              </a:defRPr>
            </a:lvl4pPr>
            <a:lvl5pPr marL="2057400" indent="-228600">
              <a:defRPr sz="1900">
                <a:solidFill>
                  <a:schemeClr val="tx1"/>
                </a:solidFill>
                <a:latin typeface="Arial" charset="0"/>
              </a:defRPr>
            </a:lvl5pPr>
            <a:lvl6pPr marL="2514600" indent="-228600" defTabSz="955675" eaLnBrk="0" fontAlgn="base" hangingPunct="0">
              <a:spcBef>
                <a:spcPct val="0"/>
              </a:spcBef>
              <a:spcAft>
                <a:spcPct val="0"/>
              </a:spcAft>
              <a:defRPr sz="1900">
                <a:solidFill>
                  <a:schemeClr val="tx1"/>
                </a:solidFill>
                <a:latin typeface="Arial" charset="0"/>
              </a:defRPr>
            </a:lvl6pPr>
            <a:lvl7pPr marL="2971800" indent="-228600" defTabSz="955675" eaLnBrk="0" fontAlgn="base" hangingPunct="0">
              <a:spcBef>
                <a:spcPct val="0"/>
              </a:spcBef>
              <a:spcAft>
                <a:spcPct val="0"/>
              </a:spcAft>
              <a:defRPr sz="1900">
                <a:solidFill>
                  <a:schemeClr val="tx1"/>
                </a:solidFill>
                <a:latin typeface="Arial" charset="0"/>
              </a:defRPr>
            </a:lvl7pPr>
            <a:lvl8pPr marL="3429000" indent="-228600" defTabSz="955675" eaLnBrk="0" fontAlgn="base" hangingPunct="0">
              <a:spcBef>
                <a:spcPct val="0"/>
              </a:spcBef>
              <a:spcAft>
                <a:spcPct val="0"/>
              </a:spcAft>
              <a:defRPr sz="1900">
                <a:solidFill>
                  <a:schemeClr val="tx1"/>
                </a:solidFill>
                <a:latin typeface="Arial" charset="0"/>
              </a:defRPr>
            </a:lvl8pPr>
            <a:lvl9pPr marL="3886200" indent="-228600" defTabSz="955675" eaLnBrk="0" fontAlgn="base" hangingPunct="0">
              <a:spcBef>
                <a:spcPct val="0"/>
              </a:spcBef>
              <a:spcAft>
                <a:spcPct val="0"/>
              </a:spcAft>
              <a:defRPr sz="1900">
                <a:solidFill>
                  <a:schemeClr val="tx1"/>
                </a:solidFill>
                <a:latin typeface="Arial" charset="0"/>
              </a:defRPr>
            </a:lvl9pPr>
          </a:lstStyle>
          <a:p>
            <a:r>
              <a:rPr lang="en-US" altLang="ru-RU" sz="1200" dirty="0" smtClean="0">
                <a:solidFill>
                  <a:srgbClr val="7F7F7F"/>
                </a:solidFill>
              </a:rPr>
              <a:t>1</a:t>
            </a:r>
            <a:r>
              <a:rPr lang="ru-RU" altLang="ru-RU" sz="1200" dirty="0">
                <a:solidFill>
                  <a:srgbClr val="7F7F7F"/>
                </a:solidFill>
              </a:rPr>
              <a:t>1</a:t>
            </a:r>
            <a:endParaRPr lang="ru-RU" altLang="ru-RU" sz="1200" dirty="0" smtClean="0">
              <a:solidFill>
                <a:srgbClr val="7F7F7F"/>
              </a:solidFill>
            </a:endParaRPr>
          </a:p>
        </p:txBody>
      </p:sp>
      <p:sp>
        <p:nvSpPr>
          <p:cNvPr id="10" name="Прямоугольник 9"/>
          <p:cNvSpPr/>
          <p:nvPr/>
        </p:nvSpPr>
        <p:spPr>
          <a:xfrm>
            <a:off x="759072" y="1628800"/>
            <a:ext cx="3384377" cy="3528392"/>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rgbClr val="C00000"/>
                </a:solidFill>
                <a:latin typeface="Times New Roman" pitchFamily="18" charset="0"/>
                <a:cs typeface="Times New Roman" pitchFamily="18" charset="0"/>
              </a:rPr>
              <a:t>1. Через мобильное приложение «Мой налог»</a:t>
            </a:r>
            <a:endParaRPr lang="ru-RU" sz="1400" dirty="0" smtClean="0">
              <a:solidFill>
                <a:schemeClr val="tx2">
                  <a:lumMod val="75000"/>
                </a:schemeClr>
              </a:solidFill>
              <a:latin typeface="Times New Roman" pitchFamily="18" charset="0"/>
              <a:cs typeface="Times New Roman" pitchFamily="18" charset="0"/>
            </a:endParaRPr>
          </a:p>
          <a:p>
            <a:pPr marL="285750" indent="-285750" algn="ctr">
              <a:buFont typeface="Wingdings" panose="05000000000000000000" pitchFamily="2" charset="2"/>
              <a:buChar char="Ø"/>
            </a:pPr>
            <a:r>
              <a:rPr lang="ru-RU" sz="1400" dirty="0" smtClean="0">
                <a:solidFill>
                  <a:schemeClr val="tx2">
                    <a:lumMod val="75000"/>
                  </a:schemeClr>
                </a:solidFill>
                <a:latin typeface="Times New Roman" pitchFamily="18" charset="0"/>
                <a:cs typeface="Times New Roman" pitchFamily="18" charset="0"/>
              </a:rPr>
              <a:t>Скачать мобильное устройство из </a:t>
            </a:r>
            <a:r>
              <a:rPr lang="en-US" sz="1400" dirty="0" err="1" smtClean="0">
                <a:solidFill>
                  <a:schemeClr val="tx2">
                    <a:lumMod val="75000"/>
                  </a:schemeClr>
                </a:solidFill>
                <a:latin typeface="Times New Roman" pitchFamily="18" charset="0"/>
                <a:cs typeface="Times New Roman" pitchFamily="18" charset="0"/>
              </a:rPr>
              <a:t>AppStore</a:t>
            </a:r>
            <a:r>
              <a:rPr lang="en-US" sz="1400" dirty="0" smtClean="0">
                <a:solidFill>
                  <a:schemeClr val="tx2">
                    <a:lumMod val="75000"/>
                  </a:schemeClr>
                </a:solidFill>
                <a:latin typeface="Times New Roman" pitchFamily="18" charset="0"/>
                <a:cs typeface="Times New Roman" pitchFamily="18" charset="0"/>
              </a:rPr>
              <a:t> </a:t>
            </a:r>
            <a:r>
              <a:rPr lang="ru-RU" sz="1400" dirty="0" smtClean="0">
                <a:solidFill>
                  <a:schemeClr val="tx2">
                    <a:lumMod val="75000"/>
                  </a:schemeClr>
                </a:solidFill>
                <a:latin typeface="Times New Roman" pitchFamily="18" charset="0"/>
                <a:cs typeface="Times New Roman" pitchFamily="18" charset="0"/>
              </a:rPr>
              <a:t>или </a:t>
            </a:r>
            <a:r>
              <a:rPr lang="en-US" sz="1400" dirty="0" err="1" smtClean="0">
                <a:solidFill>
                  <a:schemeClr val="tx2">
                    <a:lumMod val="75000"/>
                  </a:schemeClr>
                </a:solidFill>
                <a:latin typeface="Times New Roman" pitchFamily="18" charset="0"/>
                <a:cs typeface="Times New Roman" pitchFamily="18" charset="0"/>
              </a:rPr>
              <a:t>GooglePlay</a:t>
            </a:r>
            <a:r>
              <a:rPr lang="ru-RU" sz="1400" dirty="0" smtClean="0">
                <a:solidFill>
                  <a:schemeClr val="tx2">
                    <a:lumMod val="75000"/>
                  </a:schemeClr>
                </a:solidFill>
                <a:latin typeface="Times New Roman" pitchFamily="18" charset="0"/>
                <a:cs typeface="Times New Roman" pitchFamily="18" charset="0"/>
              </a:rPr>
              <a:t> специальное мобильное приложение «Мой налог»</a:t>
            </a:r>
          </a:p>
          <a:p>
            <a:pPr marL="285750" indent="-285750" algn="ctr">
              <a:buFont typeface="Wingdings" panose="05000000000000000000" pitchFamily="2" charset="2"/>
              <a:buChar char="Ø"/>
            </a:pPr>
            <a:r>
              <a:rPr lang="ru-RU" sz="1400" dirty="0" smtClean="0">
                <a:solidFill>
                  <a:schemeClr val="tx2">
                    <a:lumMod val="75000"/>
                  </a:schemeClr>
                </a:solidFill>
                <a:latin typeface="Times New Roman" pitchFamily="18" charset="0"/>
                <a:cs typeface="Times New Roman" pitchFamily="18" charset="0"/>
              </a:rPr>
              <a:t>Зарегистрироваться в приложении одним из способов:</a:t>
            </a:r>
          </a:p>
          <a:p>
            <a:pPr marL="285750" indent="-285750" algn="ctr">
              <a:buFontTx/>
              <a:buChar char="-"/>
            </a:pPr>
            <a:r>
              <a:rPr lang="ru-RU" sz="1400" dirty="0" smtClean="0">
                <a:solidFill>
                  <a:schemeClr val="tx2">
                    <a:lumMod val="75000"/>
                  </a:schemeClr>
                </a:solidFill>
                <a:latin typeface="Times New Roman" pitchFamily="18" charset="0"/>
                <a:cs typeface="Times New Roman" pitchFamily="18" charset="0"/>
              </a:rPr>
              <a:t>Сканировать паспорт камерой смартфона и загрузить свою фотографию;</a:t>
            </a:r>
          </a:p>
          <a:p>
            <a:pPr marL="285750" indent="-285750" algn="ctr">
              <a:buFontTx/>
              <a:buChar char="-"/>
            </a:pPr>
            <a:r>
              <a:rPr lang="ru-RU" sz="1400" dirty="0" smtClean="0">
                <a:solidFill>
                  <a:schemeClr val="tx2">
                    <a:lumMod val="75000"/>
                  </a:schemeClr>
                </a:solidFill>
                <a:latin typeface="Times New Roman" pitchFamily="18" charset="0"/>
                <a:cs typeface="Times New Roman" pitchFamily="18" charset="0"/>
              </a:rPr>
              <a:t>- авторизоваться через личный кабинет налогоплательщика </a:t>
            </a:r>
            <a:r>
              <a:rPr lang="en-US" sz="1400" dirty="0" smtClean="0">
                <a:solidFill>
                  <a:schemeClr val="tx2">
                    <a:lumMod val="75000"/>
                  </a:schemeClr>
                </a:solidFill>
                <a:latin typeface="Times New Roman" pitchFamily="18" charset="0"/>
                <a:cs typeface="Times New Roman" pitchFamily="18" charset="0"/>
              </a:rPr>
              <a:t>nalog.gov.ru</a:t>
            </a:r>
            <a:r>
              <a:rPr lang="ru-RU" sz="1400" dirty="0" smtClean="0">
                <a:solidFill>
                  <a:schemeClr val="tx2">
                    <a:lumMod val="75000"/>
                  </a:schemeClr>
                </a:solidFill>
                <a:latin typeface="Times New Roman" pitchFamily="18" charset="0"/>
                <a:cs typeface="Times New Roman" pitchFamily="18" charset="0"/>
              </a:rPr>
              <a:t>;</a:t>
            </a:r>
          </a:p>
          <a:p>
            <a:pPr marL="285750" indent="-285750" algn="ctr">
              <a:buFontTx/>
              <a:buChar char="-"/>
            </a:pPr>
            <a:r>
              <a:rPr lang="ru-RU" sz="1400" dirty="0" smtClean="0">
                <a:solidFill>
                  <a:schemeClr val="tx2">
                    <a:lumMod val="75000"/>
                  </a:schemeClr>
                </a:solidFill>
                <a:latin typeface="Times New Roman" pitchFamily="18" charset="0"/>
                <a:cs typeface="Times New Roman" pitchFamily="18" charset="0"/>
              </a:rPr>
              <a:t>- авторизоваться через портал государственных услуг</a:t>
            </a:r>
          </a:p>
        </p:txBody>
      </p:sp>
      <p:sp>
        <p:nvSpPr>
          <p:cNvPr id="11" name="Прямоугольник 10"/>
          <p:cNvSpPr/>
          <p:nvPr/>
        </p:nvSpPr>
        <p:spPr>
          <a:xfrm>
            <a:off x="4489851" y="1835702"/>
            <a:ext cx="3600400" cy="2151826"/>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rgbClr val="C00000"/>
                </a:solidFill>
                <a:latin typeface="Times New Roman" pitchFamily="18" charset="0"/>
                <a:cs typeface="Times New Roman" pitchFamily="18" charset="0"/>
              </a:rPr>
              <a:t>2. Через личный кабинет налогоплательщика НПД</a:t>
            </a:r>
          </a:p>
          <a:p>
            <a:pPr algn="ctr"/>
            <a:endParaRPr lang="ru-RU" sz="1400" dirty="0" smtClean="0">
              <a:solidFill>
                <a:schemeClr val="tx2">
                  <a:lumMod val="75000"/>
                </a:schemeClr>
              </a:solidFill>
              <a:latin typeface="Times New Roman" pitchFamily="18" charset="0"/>
              <a:cs typeface="Times New Roman" pitchFamily="18" charset="0"/>
            </a:endParaRPr>
          </a:p>
          <a:p>
            <a:pPr marL="285750" indent="-285750" algn="ctr">
              <a:buFont typeface="Wingdings" panose="05000000000000000000" pitchFamily="2" charset="2"/>
              <a:buChar char="Ø"/>
            </a:pPr>
            <a:r>
              <a:rPr lang="ru-RU" sz="1400" dirty="0" smtClean="0">
                <a:solidFill>
                  <a:schemeClr val="tx2">
                    <a:lumMod val="75000"/>
                  </a:schemeClr>
                </a:solidFill>
                <a:latin typeface="Times New Roman" pitchFamily="18" charset="0"/>
                <a:cs typeface="Times New Roman" pitchFamily="18" charset="0"/>
              </a:rPr>
              <a:t>Перейти в личный налогоплательщика НПД по ссылке</a:t>
            </a:r>
          </a:p>
          <a:p>
            <a:pPr algn="ctr"/>
            <a:r>
              <a:rPr lang="en-US" sz="1400" u="sng" dirty="0" smtClean="0">
                <a:solidFill>
                  <a:schemeClr val="tx2">
                    <a:lumMod val="60000"/>
                    <a:lumOff val="40000"/>
                  </a:schemeClr>
                </a:solidFill>
                <a:latin typeface="Times New Roman" pitchFamily="18" charset="0"/>
                <a:cs typeface="Times New Roman" pitchFamily="18" charset="0"/>
              </a:rPr>
              <a:t>https:|//knpd.nalog.ru/</a:t>
            </a:r>
            <a:r>
              <a:rPr lang="en-US" sz="1400" u="sng" dirty="0" err="1" smtClean="0">
                <a:solidFill>
                  <a:schemeClr val="tx2">
                    <a:lumMod val="60000"/>
                    <a:lumOff val="40000"/>
                  </a:schemeClr>
                </a:solidFill>
                <a:latin typeface="Times New Roman" pitchFamily="18" charset="0"/>
                <a:cs typeface="Times New Roman" pitchFamily="18" charset="0"/>
              </a:rPr>
              <a:t>auth</a:t>
            </a:r>
            <a:r>
              <a:rPr lang="en-US" sz="1400" u="sng" dirty="0" smtClean="0">
                <a:solidFill>
                  <a:schemeClr val="tx2">
                    <a:lumMod val="60000"/>
                    <a:lumOff val="40000"/>
                  </a:schemeClr>
                </a:solidFill>
                <a:latin typeface="Times New Roman" pitchFamily="18" charset="0"/>
                <a:cs typeface="Times New Roman" pitchFamily="18" charset="0"/>
              </a:rPr>
              <a:t>/login</a:t>
            </a:r>
          </a:p>
          <a:p>
            <a:pPr marL="285750" indent="-285750" algn="ctr">
              <a:buFont typeface="Wingdings" panose="05000000000000000000" pitchFamily="2" charset="2"/>
              <a:buChar char="Ø"/>
            </a:pPr>
            <a:r>
              <a:rPr lang="ru-RU" sz="1400" dirty="0" smtClean="0">
                <a:solidFill>
                  <a:schemeClr val="tx2">
                    <a:lumMod val="75000"/>
                  </a:schemeClr>
                </a:solidFill>
                <a:latin typeface="Times New Roman" pitchFamily="18" charset="0"/>
                <a:cs typeface="Times New Roman" pitchFamily="18" charset="0"/>
              </a:rPr>
              <a:t>Пройти процедуру регистрации в личном кабинете налогоплательщика НПД</a:t>
            </a:r>
            <a:endParaRPr lang="ru-RU" sz="1400" dirty="0">
              <a:solidFill>
                <a:schemeClr val="tx2">
                  <a:lumMod val="75000"/>
                </a:schemeClr>
              </a:solidFill>
            </a:endParaRPr>
          </a:p>
        </p:txBody>
      </p:sp>
      <p:sp>
        <p:nvSpPr>
          <p:cNvPr id="12" name="Прямоугольник 11"/>
          <p:cNvSpPr/>
          <p:nvPr/>
        </p:nvSpPr>
        <p:spPr>
          <a:xfrm>
            <a:off x="4489850" y="4336870"/>
            <a:ext cx="3610542" cy="1858296"/>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rgbClr val="C00000"/>
                </a:solidFill>
                <a:latin typeface="Times New Roman" pitchFamily="18" charset="0"/>
                <a:cs typeface="Times New Roman" pitchFamily="18" charset="0"/>
              </a:rPr>
              <a:t>3. Через уполномоченные банки</a:t>
            </a:r>
          </a:p>
          <a:p>
            <a:pPr algn="ctr"/>
            <a:endParaRPr lang="ru-RU" sz="1400" dirty="0" smtClean="0">
              <a:solidFill>
                <a:schemeClr val="tx2">
                  <a:lumMod val="75000"/>
                </a:schemeClr>
              </a:solidFill>
              <a:latin typeface="Times New Roman" pitchFamily="18" charset="0"/>
              <a:cs typeface="Times New Roman" pitchFamily="18" charset="0"/>
            </a:endParaRPr>
          </a:p>
          <a:p>
            <a:pPr marL="285750" indent="-285750" algn="ctr">
              <a:buFont typeface="Wingdings" panose="05000000000000000000" pitchFamily="2" charset="2"/>
              <a:buChar char="Ø"/>
            </a:pPr>
            <a:r>
              <a:rPr lang="ru-RU" sz="1400" dirty="0" smtClean="0">
                <a:solidFill>
                  <a:schemeClr val="tx2">
                    <a:lumMod val="75000"/>
                  </a:schemeClr>
                </a:solidFill>
                <a:latin typeface="Times New Roman" pitchFamily="18" charset="0"/>
                <a:cs typeface="Times New Roman" pitchFamily="18" charset="0"/>
              </a:rPr>
              <a:t>Скачать на мобильное устройство приложение банка</a:t>
            </a:r>
          </a:p>
          <a:p>
            <a:pPr marL="285750" indent="-285750" algn="ctr">
              <a:buFont typeface="Wingdings" panose="05000000000000000000" pitchFamily="2" charset="2"/>
              <a:buChar char="Ø"/>
            </a:pPr>
            <a:r>
              <a:rPr lang="ru-RU" sz="1400" dirty="0" smtClean="0">
                <a:solidFill>
                  <a:schemeClr val="tx2">
                    <a:lumMod val="75000"/>
                  </a:schemeClr>
                </a:solidFill>
                <a:latin typeface="Times New Roman" pitchFamily="18" charset="0"/>
                <a:cs typeface="Times New Roman" pitchFamily="18" charset="0"/>
              </a:rPr>
              <a:t>Найти соответствующий сервис в приложении и пройти процедуру регистрации</a:t>
            </a:r>
          </a:p>
          <a:p>
            <a:pPr algn="ctr"/>
            <a:endParaRPr lang="ru-RU" sz="1400" dirty="0">
              <a:solidFill>
                <a:schemeClr val="tx2">
                  <a:lumMod val="75000"/>
                </a:schemeClr>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9112" y="5266022"/>
            <a:ext cx="2664296" cy="1242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06079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648354" y="620692"/>
            <a:ext cx="7675032" cy="848481"/>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chor="ctr" anchorCtr="0">
            <a:normAutofit/>
          </a:bodyPr>
          <a:lstStyle/>
          <a:p>
            <a:pPr marL="0" indent="0" algn="l">
              <a:buNone/>
              <a:defRPr/>
            </a:pPr>
            <a:r>
              <a:rPr lang="ru-RU" sz="2800" dirty="0" smtClean="0">
                <a:solidFill>
                  <a:srgbClr val="FF0000"/>
                </a:solidFill>
                <a:effectLst/>
                <a:latin typeface="Times New Roman" panose="02020603050405020304" pitchFamily="18" charset="0"/>
                <a:cs typeface="Times New Roman" panose="02020603050405020304" pitchFamily="18" charset="0"/>
              </a:rPr>
              <a:t>Мобильное приложение «Мой налог»</a:t>
            </a:r>
          </a:p>
        </p:txBody>
      </p:sp>
      <p:sp>
        <p:nvSpPr>
          <p:cNvPr id="8" name="TextBox 7"/>
          <p:cNvSpPr txBox="1"/>
          <p:nvPr/>
        </p:nvSpPr>
        <p:spPr>
          <a:xfrm>
            <a:off x="1831731" y="3549655"/>
            <a:ext cx="5029200" cy="1508125"/>
          </a:xfrm>
          <a:prstGeom prst="rect">
            <a:avLst/>
          </a:prstGeom>
        </p:spPr>
        <p:txBody>
          <a:bodyPr lIns="63010" tIns="31505" rIns="63010" bIns="31505" anchor="ctr">
            <a:normAutofit/>
          </a:bodyPr>
          <a:lstStyle/>
          <a:p>
            <a:pPr marL="414303" indent="-414303" defTabSz="630128" eaLnBrk="1" hangingPunct="1">
              <a:buFont typeface="Arial" panose="020B0604020202020204" pitchFamily="34" charset="0"/>
              <a:buChar char="•"/>
              <a:defRPr/>
            </a:pPr>
            <a:endParaRPr lang="ru-RU" sz="2900" b="1" dirty="0">
              <a:solidFill>
                <a:srgbClr val="005AA9"/>
              </a:solidFill>
              <a:latin typeface="+mj-lt"/>
              <a:ea typeface="+mj-ea"/>
              <a:cs typeface="+mj-cs"/>
            </a:endParaRPr>
          </a:p>
        </p:txBody>
      </p:sp>
      <p:sp>
        <p:nvSpPr>
          <p:cNvPr id="9" name="TextBox 8"/>
          <p:cNvSpPr txBox="1"/>
          <p:nvPr/>
        </p:nvSpPr>
        <p:spPr>
          <a:xfrm>
            <a:off x="2915818" y="1772816"/>
            <a:ext cx="5275610" cy="4541838"/>
          </a:xfrm>
          <a:prstGeom prst="rect">
            <a:avLst/>
          </a:prstGeom>
        </p:spPr>
        <p:txBody>
          <a:bodyPr lIns="63010" tIns="31505" rIns="63010" bIns="31505" anchor="ctr"/>
          <a:lstStyle/>
          <a:p>
            <a:pPr marL="219619" algn="just" defTabSz="630128">
              <a:defRPr/>
            </a:pPr>
            <a:r>
              <a:rPr lang="ru-RU" sz="1500" b="1" dirty="0" smtClean="0">
                <a:solidFill>
                  <a:srgbClr val="0070C0"/>
                </a:solidFill>
                <a:latin typeface="Times New Roman" panose="02020603050405020304" pitchFamily="18" charset="0"/>
                <a:ea typeface="+mj-ea"/>
                <a:cs typeface="Times New Roman" panose="02020603050405020304" pitchFamily="18" charset="0"/>
              </a:rPr>
              <a:t>При использовании НПД взаимодействие с налоговыми органами осуществляется через приложение </a:t>
            </a:r>
            <a:r>
              <a:rPr lang="ru-RU" sz="1500" b="1" dirty="0" smtClean="0">
                <a:solidFill>
                  <a:schemeClr val="accent6">
                    <a:lumMod val="75000"/>
                  </a:schemeClr>
                </a:solidFill>
                <a:latin typeface="Times New Roman" panose="02020603050405020304" pitchFamily="18" charset="0"/>
                <a:ea typeface="+mj-ea"/>
                <a:cs typeface="Times New Roman" panose="02020603050405020304" pitchFamily="18" charset="0"/>
              </a:rPr>
              <a:t>«Мой налог» </a:t>
            </a:r>
            <a:r>
              <a:rPr lang="ru-RU" sz="1500" b="1" dirty="0" smtClean="0">
                <a:solidFill>
                  <a:srgbClr val="0070C0"/>
                </a:solidFill>
                <a:latin typeface="Times New Roman" panose="02020603050405020304" pitchFamily="18" charset="0"/>
                <a:ea typeface="+mj-ea"/>
                <a:cs typeface="Times New Roman" panose="02020603050405020304" pitchFamily="18" charset="0"/>
              </a:rPr>
              <a:t>ФНС России, устанавливаемое на компьютер или мобильное устройство.</a:t>
            </a:r>
          </a:p>
          <a:p>
            <a:pPr marL="219619" algn="just" defTabSz="630128">
              <a:defRPr/>
            </a:pPr>
            <a:endParaRPr lang="ru-RU" sz="1500" b="1" dirty="0">
              <a:solidFill>
                <a:srgbClr val="0070C0"/>
              </a:solidFill>
              <a:latin typeface="Times New Roman" panose="02020603050405020304" pitchFamily="18" charset="0"/>
              <a:ea typeface="+mj-ea"/>
              <a:cs typeface="Times New Roman" panose="02020603050405020304" pitchFamily="18" charset="0"/>
            </a:endParaRPr>
          </a:p>
          <a:p>
            <a:pPr marL="219619" algn="just" defTabSz="630128">
              <a:defRPr/>
            </a:pPr>
            <a:r>
              <a:rPr lang="ru-RU" sz="1500" b="1" dirty="0" smtClean="0">
                <a:solidFill>
                  <a:srgbClr val="0070C0"/>
                </a:solidFill>
                <a:latin typeface="Times New Roman" panose="02020603050405020304" pitchFamily="18" charset="0"/>
                <a:ea typeface="+mj-ea"/>
                <a:cs typeface="Times New Roman" panose="02020603050405020304" pitchFamily="18" charset="0"/>
              </a:rPr>
              <a:t>При помощи приложения </a:t>
            </a:r>
            <a:r>
              <a:rPr lang="ru-RU" sz="1500" b="1" dirty="0" smtClean="0">
                <a:solidFill>
                  <a:schemeClr val="accent6">
                    <a:lumMod val="75000"/>
                  </a:schemeClr>
                </a:solidFill>
                <a:latin typeface="Times New Roman" panose="02020603050405020304" pitchFamily="18" charset="0"/>
                <a:ea typeface="+mj-ea"/>
                <a:cs typeface="Times New Roman" panose="02020603050405020304" pitchFamily="18" charset="0"/>
              </a:rPr>
              <a:t>«Мой налог»:</a:t>
            </a:r>
          </a:p>
          <a:p>
            <a:pPr marL="505369" indent="-285750" algn="just" defTabSz="630128">
              <a:buFont typeface="Wingdings" pitchFamily="2" charset="2"/>
              <a:buChar char="v"/>
              <a:defRPr/>
            </a:pPr>
            <a:r>
              <a:rPr lang="ru-RU" sz="1500" dirty="0" smtClean="0">
                <a:solidFill>
                  <a:srgbClr val="0070C0"/>
                </a:solidFill>
                <a:latin typeface="Times New Roman" panose="02020603050405020304" pitchFamily="18" charset="0"/>
                <a:ea typeface="+mj-ea"/>
                <a:cs typeface="Times New Roman" panose="02020603050405020304" pitchFamily="18" charset="0"/>
              </a:rPr>
              <a:t>Подается заявление о постановке на учет в качестве плательщика НПД</a:t>
            </a:r>
          </a:p>
          <a:p>
            <a:pPr marL="505369" indent="-285750" algn="just" defTabSz="630128">
              <a:buFont typeface="Wingdings" pitchFamily="2" charset="2"/>
              <a:buChar char="v"/>
              <a:defRPr/>
            </a:pPr>
            <a:r>
              <a:rPr lang="ru-RU" sz="1500" dirty="0" smtClean="0">
                <a:solidFill>
                  <a:srgbClr val="0070C0"/>
                </a:solidFill>
                <a:latin typeface="Times New Roman" panose="02020603050405020304" pitchFamily="18" charset="0"/>
                <a:ea typeface="+mj-ea"/>
                <a:cs typeface="Times New Roman" panose="02020603050405020304" pitchFamily="18" charset="0"/>
              </a:rPr>
              <a:t>Передаются сведения о расчетах (корректируются при отмене/ошибке)</a:t>
            </a:r>
          </a:p>
          <a:p>
            <a:pPr marL="505369" indent="-285750" algn="just" defTabSz="630128">
              <a:buFont typeface="Wingdings" pitchFamily="2" charset="2"/>
              <a:buChar char="v"/>
              <a:defRPr/>
            </a:pPr>
            <a:r>
              <a:rPr lang="ru-RU" sz="1500" dirty="0" smtClean="0">
                <a:solidFill>
                  <a:srgbClr val="0070C0"/>
                </a:solidFill>
                <a:latin typeface="Times New Roman" panose="02020603050405020304" pitchFamily="18" charset="0"/>
                <a:ea typeface="+mj-ea"/>
                <a:cs typeface="Times New Roman" panose="02020603050405020304" pitchFamily="18" charset="0"/>
              </a:rPr>
              <a:t>Формируются и выдаются (направляются) чеки покупателям и заказчикам</a:t>
            </a:r>
          </a:p>
          <a:p>
            <a:pPr marL="505369" indent="-285750" algn="just" defTabSz="630128">
              <a:buFont typeface="Wingdings" pitchFamily="2" charset="2"/>
              <a:buChar char="v"/>
              <a:defRPr/>
            </a:pPr>
            <a:r>
              <a:rPr lang="ru-RU" sz="1500" dirty="0" smtClean="0">
                <a:solidFill>
                  <a:srgbClr val="0070C0"/>
                </a:solidFill>
                <a:latin typeface="Times New Roman" panose="02020603050405020304" pitchFamily="18" charset="0"/>
                <a:ea typeface="+mj-ea"/>
                <a:cs typeface="Times New Roman" panose="02020603050405020304" pitchFamily="18" charset="0"/>
              </a:rPr>
              <a:t>Направляются письма, уведомления, требования налогового органа </a:t>
            </a:r>
          </a:p>
          <a:p>
            <a:pPr marL="505369" indent="-285750" algn="just" defTabSz="630128">
              <a:buFont typeface="Wingdings" pitchFamily="2" charset="2"/>
              <a:buChar char="v"/>
              <a:defRPr/>
            </a:pPr>
            <a:r>
              <a:rPr lang="ru-RU" sz="1500" dirty="0" smtClean="0">
                <a:solidFill>
                  <a:srgbClr val="0070C0"/>
                </a:solidFill>
                <a:latin typeface="Times New Roman" panose="02020603050405020304" pitchFamily="18" charset="0"/>
                <a:ea typeface="+mj-ea"/>
                <a:cs typeface="Times New Roman" panose="02020603050405020304" pitchFamily="18" charset="0"/>
              </a:rPr>
              <a:t>Уплачивается налог</a:t>
            </a:r>
          </a:p>
          <a:p>
            <a:pPr marL="505369" indent="-285750" algn="just" defTabSz="630128">
              <a:buFont typeface="Wingdings" pitchFamily="2" charset="2"/>
              <a:buChar char="v"/>
              <a:defRPr/>
            </a:pPr>
            <a:r>
              <a:rPr lang="ru-RU" sz="1500" dirty="0" smtClean="0">
                <a:solidFill>
                  <a:srgbClr val="0070C0"/>
                </a:solidFill>
                <a:latin typeface="Times New Roman" panose="02020603050405020304" pitchFamily="18" charset="0"/>
                <a:ea typeface="+mj-ea"/>
                <a:cs typeface="Times New Roman" panose="02020603050405020304" pitchFamily="18" charset="0"/>
              </a:rPr>
              <a:t>Формируются справки о доходах и прочее.</a:t>
            </a:r>
          </a:p>
          <a:p>
            <a:pPr marL="219619" algn="just" defTabSz="630128">
              <a:defRPr/>
            </a:pPr>
            <a:endParaRPr lang="ru-RU" sz="1500" b="1" dirty="0">
              <a:solidFill>
                <a:srgbClr val="0070C0"/>
              </a:solidFill>
              <a:latin typeface="Times New Roman" panose="02020603050405020304" pitchFamily="18" charset="0"/>
              <a:ea typeface="+mj-ea"/>
              <a:cs typeface="Times New Roman" panose="02020603050405020304" pitchFamily="18" charset="0"/>
            </a:endParaRPr>
          </a:p>
          <a:p>
            <a:pPr marL="219619" algn="just" defTabSz="630128">
              <a:defRPr/>
            </a:pPr>
            <a:r>
              <a:rPr lang="ru-RU" sz="1500" b="1" dirty="0" smtClean="0">
                <a:solidFill>
                  <a:srgbClr val="0070C0"/>
                </a:solidFill>
                <a:latin typeface="Times New Roman" panose="02020603050405020304" pitchFamily="18" charset="0"/>
                <a:ea typeface="+mj-ea"/>
                <a:cs typeface="Times New Roman" panose="02020603050405020304" pitchFamily="18" charset="0"/>
              </a:rPr>
              <a:t>Сведения, переданные через приложение </a:t>
            </a:r>
            <a:r>
              <a:rPr lang="ru-RU" sz="1500" b="1" dirty="0" smtClean="0">
                <a:solidFill>
                  <a:schemeClr val="accent6">
                    <a:lumMod val="75000"/>
                  </a:schemeClr>
                </a:solidFill>
                <a:latin typeface="Times New Roman" panose="02020603050405020304" pitchFamily="18" charset="0"/>
                <a:ea typeface="+mj-ea"/>
                <a:cs typeface="Times New Roman" panose="02020603050405020304" pitchFamily="18" charset="0"/>
              </a:rPr>
              <a:t>«Мой налог»</a:t>
            </a:r>
            <a:r>
              <a:rPr lang="ru-RU" sz="1500" b="1" dirty="0" smtClean="0">
                <a:solidFill>
                  <a:srgbClr val="0070C0"/>
                </a:solidFill>
                <a:latin typeface="Times New Roman" panose="02020603050405020304" pitchFamily="18" charset="0"/>
                <a:ea typeface="+mj-ea"/>
                <a:cs typeface="Times New Roman" panose="02020603050405020304" pitchFamily="18" charset="0"/>
              </a:rPr>
              <a:t>, не нужно подтверждать (документом на бумаге).</a:t>
            </a:r>
            <a:endParaRPr lang="ru-RU" sz="1500" b="1" dirty="0">
              <a:solidFill>
                <a:srgbClr val="0070C0"/>
              </a:solidFill>
              <a:latin typeface="Times New Roman" panose="02020603050405020304" pitchFamily="18" charset="0"/>
              <a:ea typeface="+mj-ea"/>
              <a:cs typeface="Times New Roman" panose="02020603050405020304" pitchFamily="18" charset="0"/>
            </a:endParaRPr>
          </a:p>
        </p:txBody>
      </p:sp>
      <p:sp>
        <p:nvSpPr>
          <p:cNvPr id="6" name="Заголовок 2"/>
          <p:cNvSpPr txBox="1">
            <a:spLocks/>
          </p:cNvSpPr>
          <p:nvPr/>
        </p:nvSpPr>
        <p:spPr>
          <a:xfrm>
            <a:off x="611562" y="660484"/>
            <a:ext cx="6773008" cy="828675"/>
          </a:xfrm>
          <a:prstGeom prst="rect">
            <a:avLst/>
          </a:prstGeom>
          <a:effectLst/>
        </p:spPr>
        <p:txBody>
          <a:bodyPr>
            <a:normAutofit/>
          </a:bodyPr>
          <a:lst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Calibri"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Calibri"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Calibri"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Calibri"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endParaRPr lang="ru-RU" sz="2200" dirty="0">
              <a:latin typeface="Arial" panose="020B0604020202020204" pitchFamily="34" charset="0"/>
            </a:endParaRPr>
          </a:p>
        </p:txBody>
      </p:sp>
      <p:sp>
        <p:nvSpPr>
          <p:cNvPr id="11270" name="Номер слайда 3"/>
          <p:cNvSpPr>
            <a:spLocks noGrp="1"/>
          </p:cNvSpPr>
          <p:nvPr>
            <p:ph type="sldNum" sz="quarter" idx="16"/>
          </p:nvPr>
        </p:nvSpPr>
        <p:spPr bwMode="auto">
          <a:xfrm>
            <a:off x="8323386" y="6042030"/>
            <a:ext cx="619858" cy="631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charset="0"/>
              </a:defRPr>
            </a:lvl1pPr>
            <a:lvl2pPr marL="742950" indent="-285750">
              <a:defRPr sz="1900">
                <a:solidFill>
                  <a:schemeClr val="tx1"/>
                </a:solidFill>
                <a:latin typeface="Arial" charset="0"/>
              </a:defRPr>
            </a:lvl2pPr>
            <a:lvl3pPr marL="1143000" indent="-228600">
              <a:defRPr sz="1900">
                <a:solidFill>
                  <a:schemeClr val="tx1"/>
                </a:solidFill>
                <a:latin typeface="Arial" charset="0"/>
              </a:defRPr>
            </a:lvl3pPr>
            <a:lvl4pPr marL="1600200" indent="-228600">
              <a:defRPr sz="1900">
                <a:solidFill>
                  <a:schemeClr val="tx1"/>
                </a:solidFill>
                <a:latin typeface="Arial" charset="0"/>
              </a:defRPr>
            </a:lvl4pPr>
            <a:lvl5pPr marL="2057400" indent="-228600">
              <a:defRPr sz="1900">
                <a:solidFill>
                  <a:schemeClr val="tx1"/>
                </a:solidFill>
                <a:latin typeface="Arial" charset="0"/>
              </a:defRPr>
            </a:lvl5pPr>
            <a:lvl6pPr marL="2514600" indent="-228600" defTabSz="955675" eaLnBrk="0" fontAlgn="base" hangingPunct="0">
              <a:spcBef>
                <a:spcPct val="0"/>
              </a:spcBef>
              <a:spcAft>
                <a:spcPct val="0"/>
              </a:spcAft>
              <a:defRPr sz="1900">
                <a:solidFill>
                  <a:schemeClr val="tx1"/>
                </a:solidFill>
                <a:latin typeface="Arial" charset="0"/>
              </a:defRPr>
            </a:lvl6pPr>
            <a:lvl7pPr marL="2971800" indent="-228600" defTabSz="955675" eaLnBrk="0" fontAlgn="base" hangingPunct="0">
              <a:spcBef>
                <a:spcPct val="0"/>
              </a:spcBef>
              <a:spcAft>
                <a:spcPct val="0"/>
              </a:spcAft>
              <a:defRPr sz="1900">
                <a:solidFill>
                  <a:schemeClr val="tx1"/>
                </a:solidFill>
                <a:latin typeface="Arial" charset="0"/>
              </a:defRPr>
            </a:lvl7pPr>
            <a:lvl8pPr marL="3429000" indent="-228600" defTabSz="955675" eaLnBrk="0" fontAlgn="base" hangingPunct="0">
              <a:spcBef>
                <a:spcPct val="0"/>
              </a:spcBef>
              <a:spcAft>
                <a:spcPct val="0"/>
              </a:spcAft>
              <a:defRPr sz="1900">
                <a:solidFill>
                  <a:schemeClr val="tx1"/>
                </a:solidFill>
                <a:latin typeface="Arial" charset="0"/>
              </a:defRPr>
            </a:lvl8pPr>
            <a:lvl9pPr marL="3886200" indent="-228600" defTabSz="955675" eaLnBrk="0" fontAlgn="base" hangingPunct="0">
              <a:spcBef>
                <a:spcPct val="0"/>
              </a:spcBef>
              <a:spcAft>
                <a:spcPct val="0"/>
              </a:spcAft>
              <a:defRPr sz="1900">
                <a:solidFill>
                  <a:schemeClr val="tx1"/>
                </a:solidFill>
                <a:latin typeface="Arial" charset="0"/>
              </a:defRPr>
            </a:lvl9pPr>
          </a:lstStyle>
          <a:p>
            <a:r>
              <a:rPr lang="en-US" altLang="ru-RU" sz="1200" dirty="0" smtClean="0">
                <a:solidFill>
                  <a:srgbClr val="7F7F7F"/>
                </a:solidFill>
              </a:rPr>
              <a:t>1</a:t>
            </a:r>
            <a:r>
              <a:rPr lang="ru-RU" altLang="ru-RU" sz="1200" dirty="0">
                <a:solidFill>
                  <a:srgbClr val="7F7F7F"/>
                </a:solidFill>
              </a:rPr>
              <a:t>2</a:t>
            </a:r>
            <a:endParaRPr lang="ru-RU" altLang="ru-RU" sz="1200" dirty="0" smtClean="0">
              <a:solidFill>
                <a:srgbClr val="7F7F7F"/>
              </a:solidFill>
            </a:endParaRPr>
          </a:p>
        </p:txBody>
      </p:sp>
      <p:pic>
        <p:nvPicPr>
          <p:cNvPr id="11" name="Рисунок 10"/>
          <p:cNvPicPr/>
          <p:nvPr/>
        </p:nvPicPr>
        <p:blipFill>
          <a:blip r:embed="rId3"/>
          <a:stretch>
            <a:fillRect/>
          </a:stretch>
        </p:blipFill>
        <p:spPr>
          <a:xfrm>
            <a:off x="7884369" y="620691"/>
            <a:ext cx="986632" cy="868467"/>
          </a:xfrm>
          <a:prstGeom prst="rect">
            <a:avLst/>
          </a:prstGeom>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1856512"/>
            <a:ext cx="2160240" cy="4458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58990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615380" y="650581"/>
            <a:ext cx="8277101" cy="848481"/>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chor="ctr" anchorCtr="0">
            <a:normAutofit/>
          </a:bodyPr>
          <a:lstStyle/>
          <a:p>
            <a:pPr marL="0" indent="0" algn="l">
              <a:buNone/>
              <a:defRPr/>
            </a:pPr>
            <a:r>
              <a:rPr lang="ru-RU" sz="2800" dirty="0" smtClean="0">
                <a:solidFill>
                  <a:srgbClr val="FF0000"/>
                </a:solidFill>
                <a:effectLst/>
                <a:latin typeface="Times New Roman" panose="02020603050405020304" pitchFamily="18" charset="0"/>
                <a:cs typeface="Times New Roman" panose="02020603050405020304" pitchFamily="18" charset="0"/>
              </a:rPr>
              <a:t>Порядок исчисления и уплаты налога</a:t>
            </a:r>
          </a:p>
        </p:txBody>
      </p:sp>
      <p:sp>
        <p:nvSpPr>
          <p:cNvPr id="8" name="TextBox 7"/>
          <p:cNvSpPr txBox="1"/>
          <p:nvPr/>
        </p:nvSpPr>
        <p:spPr>
          <a:xfrm>
            <a:off x="1831731" y="3549655"/>
            <a:ext cx="5029200" cy="1508125"/>
          </a:xfrm>
          <a:prstGeom prst="rect">
            <a:avLst/>
          </a:prstGeom>
        </p:spPr>
        <p:txBody>
          <a:bodyPr lIns="63010" tIns="31505" rIns="63010" bIns="31505" anchor="ctr">
            <a:normAutofit/>
          </a:bodyPr>
          <a:lstStyle/>
          <a:p>
            <a:pPr marL="414303" indent="-414303" defTabSz="630128" eaLnBrk="1" hangingPunct="1">
              <a:buFont typeface="Arial" panose="020B0604020202020204" pitchFamily="34" charset="0"/>
              <a:buChar char="•"/>
              <a:defRPr/>
            </a:pPr>
            <a:endParaRPr lang="ru-RU" sz="2900" b="1" dirty="0">
              <a:solidFill>
                <a:srgbClr val="005AA9"/>
              </a:solidFill>
              <a:latin typeface="+mj-lt"/>
              <a:ea typeface="+mj-ea"/>
              <a:cs typeface="+mj-cs"/>
            </a:endParaRPr>
          </a:p>
        </p:txBody>
      </p:sp>
      <p:sp>
        <p:nvSpPr>
          <p:cNvPr id="9" name="TextBox 8"/>
          <p:cNvSpPr txBox="1"/>
          <p:nvPr/>
        </p:nvSpPr>
        <p:spPr>
          <a:xfrm>
            <a:off x="762636" y="3995065"/>
            <a:ext cx="4817476" cy="2446757"/>
          </a:xfrm>
          <a:prstGeom prst="rect">
            <a:avLst/>
          </a:prstGeom>
        </p:spPr>
        <p:txBody>
          <a:bodyPr lIns="63010" tIns="31505" rIns="63010" bIns="31505" anchor="ctr"/>
          <a:lstStyle/>
          <a:p>
            <a:pPr marL="219619" algn="just" defTabSz="630128">
              <a:defRPr/>
            </a:pPr>
            <a:endParaRPr lang="ru-RU" b="1" dirty="0">
              <a:solidFill>
                <a:srgbClr val="0070C0"/>
              </a:solidFill>
              <a:latin typeface="Times New Roman" panose="02020603050405020304" pitchFamily="18" charset="0"/>
              <a:ea typeface="+mj-ea"/>
              <a:cs typeface="Times New Roman" panose="02020603050405020304" pitchFamily="18" charset="0"/>
            </a:endParaRPr>
          </a:p>
          <a:p>
            <a:pPr marL="219619" algn="just" defTabSz="630128">
              <a:defRPr/>
            </a:pPr>
            <a:r>
              <a:rPr lang="ru-RU" b="1" dirty="0" smtClean="0">
                <a:solidFill>
                  <a:srgbClr val="0070C0"/>
                </a:solidFill>
                <a:latin typeface="Times New Roman" panose="02020603050405020304" pitchFamily="18" charset="0"/>
                <a:ea typeface="+mj-ea"/>
                <a:cs typeface="Times New Roman" panose="02020603050405020304" pitchFamily="18" charset="0"/>
              </a:rPr>
              <a:t>Уведомление налогового органа с расчетом </a:t>
            </a:r>
            <a:r>
              <a:rPr lang="ru-RU" b="1" dirty="0">
                <a:solidFill>
                  <a:srgbClr val="0070C0"/>
                </a:solidFill>
                <a:latin typeface="Times New Roman" panose="02020603050405020304" pitchFamily="18" charset="0"/>
                <a:ea typeface="+mj-ea"/>
                <a:cs typeface="Times New Roman" panose="02020603050405020304" pitchFamily="18" charset="0"/>
              </a:rPr>
              <a:t>суммы </a:t>
            </a:r>
            <a:r>
              <a:rPr lang="ru-RU" b="1" dirty="0" smtClean="0">
                <a:solidFill>
                  <a:srgbClr val="0070C0"/>
                </a:solidFill>
                <a:latin typeface="Times New Roman" panose="02020603050405020304" pitchFamily="18" charset="0"/>
                <a:ea typeface="+mj-ea"/>
                <a:cs typeface="Times New Roman" panose="02020603050405020304" pitchFamily="18" charset="0"/>
              </a:rPr>
              <a:t>НПД и </a:t>
            </a:r>
            <a:r>
              <a:rPr lang="ru-RU" b="1" dirty="0">
                <a:solidFill>
                  <a:srgbClr val="0070C0"/>
                </a:solidFill>
                <a:latin typeface="Times New Roman" panose="02020603050405020304" pitchFamily="18" charset="0"/>
                <a:ea typeface="+mj-ea"/>
                <a:cs typeface="Times New Roman" panose="02020603050405020304" pitchFamily="18" charset="0"/>
              </a:rPr>
              <a:t>реквизитами для его </a:t>
            </a:r>
            <a:r>
              <a:rPr lang="ru-RU" b="1" dirty="0" smtClean="0">
                <a:solidFill>
                  <a:srgbClr val="0070C0"/>
                </a:solidFill>
                <a:latin typeface="Times New Roman" panose="02020603050405020304" pitchFamily="18" charset="0"/>
                <a:ea typeface="+mj-ea"/>
                <a:cs typeface="Times New Roman" panose="02020603050405020304" pitchFamily="18" charset="0"/>
              </a:rPr>
              <a:t>уплаты направляется через приложение</a:t>
            </a:r>
            <a:r>
              <a:rPr lang="ru-RU" b="1" dirty="0" smtClean="0">
                <a:solidFill>
                  <a:schemeClr val="accent6">
                    <a:lumMod val="75000"/>
                  </a:schemeClr>
                </a:solidFill>
                <a:latin typeface="Times New Roman" panose="02020603050405020304" pitchFamily="18" charset="0"/>
                <a:ea typeface="+mj-ea"/>
                <a:cs typeface="Times New Roman" panose="02020603050405020304" pitchFamily="18" charset="0"/>
              </a:rPr>
              <a:t> «Мой налог» </a:t>
            </a:r>
            <a:r>
              <a:rPr lang="ru-RU" b="1" dirty="0" smtClean="0">
                <a:solidFill>
                  <a:srgbClr val="FF0000"/>
                </a:solidFill>
                <a:latin typeface="Times New Roman" panose="02020603050405020304" pitchFamily="18" charset="0"/>
                <a:ea typeface="+mj-ea"/>
                <a:cs typeface="Times New Roman" panose="02020603050405020304" pitchFamily="18" charset="0"/>
              </a:rPr>
              <a:t>до 12 числа </a:t>
            </a:r>
            <a:r>
              <a:rPr lang="ru-RU" b="1" dirty="0" smtClean="0">
                <a:solidFill>
                  <a:srgbClr val="0070C0"/>
                </a:solidFill>
                <a:latin typeface="Times New Roman" panose="02020603050405020304" pitchFamily="18" charset="0"/>
                <a:ea typeface="+mj-ea"/>
                <a:cs typeface="Times New Roman" panose="02020603050405020304" pitchFamily="18" charset="0"/>
              </a:rPr>
              <a:t>следующего </a:t>
            </a:r>
            <a:r>
              <a:rPr lang="ru-RU" b="1" dirty="0">
                <a:solidFill>
                  <a:srgbClr val="0070C0"/>
                </a:solidFill>
                <a:latin typeface="Times New Roman" panose="02020603050405020304" pitchFamily="18" charset="0"/>
                <a:ea typeface="+mj-ea"/>
                <a:cs typeface="Times New Roman" panose="02020603050405020304" pitchFamily="18" charset="0"/>
              </a:rPr>
              <a:t>месяца. </a:t>
            </a:r>
            <a:endParaRPr lang="ru-RU" b="1" dirty="0" smtClean="0">
              <a:solidFill>
                <a:srgbClr val="0070C0"/>
              </a:solidFill>
              <a:latin typeface="Times New Roman" panose="02020603050405020304" pitchFamily="18" charset="0"/>
              <a:ea typeface="+mj-ea"/>
              <a:cs typeface="Times New Roman" panose="02020603050405020304" pitchFamily="18" charset="0"/>
            </a:endParaRPr>
          </a:p>
          <a:p>
            <a:pPr marL="219619" algn="just" defTabSz="630128">
              <a:defRPr/>
            </a:pPr>
            <a:endParaRPr lang="ru-RU" b="1" dirty="0">
              <a:solidFill>
                <a:srgbClr val="0070C0"/>
              </a:solidFill>
              <a:latin typeface="Times New Roman" panose="02020603050405020304" pitchFamily="18" charset="0"/>
              <a:ea typeface="+mj-ea"/>
              <a:cs typeface="Times New Roman" panose="02020603050405020304" pitchFamily="18" charset="0"/>
            </a:endParaRPr>
          </a:p>
          <a:p>
            <a:pPr marL="219619" algn="just" defTabSz="630128">
              <a:defRPr/>
            </a:pPr>
            <a:r>
              <a:rPr lang="ru-RU" b="1" dirty="0" smtClean="0">
                <a:solidFill>
                  <a:srgbClr val="0070C0"/>
                </a:solidFill>
                <a:latin typeface="Times New Roman" panose="02020603050405020304" pitchFamily="18" charset="0"/>
                <a:ea typeface="+mj-ea"/>
                <a:cs typeface="Times New Roman" panose="02020603050405020304" pitchFamily="18" charset="0"/>
              </a:rPr>
              <a:t>Уплатить его нужно </a:t>
            </a:r>
            <a:r>
              <a:rPr lang="ru-RU" b="1" dirty="0" smtClean="0">
                <a:solidFill>
                  <a:srgbClr val="FF0000"/>
                </a:solidFill>
                <a:latin typeface="Times New Roman" panose="02020603050405020304" pitchFamily="18" charset="0"/>
                <a:ea typeface="+mj-ea"/>
                <a:cs typeface="Times New Roman" panose="02020603050405020304" pitchFamily="18" charset="0"/>
              </a:rPr>
              <a:t>до 28-го числа.</a:t>
            </a:r>
          </a:p>
          <a:p>
            <a:pPr marL="219619" algn="just" defTabSz="630128">
              <a:defRPr/>
            </a:pPr>
            <a:endParaRPr lang="ru-RU" b="1" dirty="0">
              <a:solidFill>
                <a:srgbClr val="0070C0"/>
              </a:solidFill>
              <a:latin typeface="Times New Roman" panose="02020603050405020304" pitchFamily="18" charset="0"/>
              <a:ea typeface="+mj-ea"/>
              <a:cs typeface="Times New Roman" panose="02020603050405020304" pitchFamily="18" charset="0"/>
            </a:endParaRPr>
          </a:p>
          <a:p>
            <a:pPr marL="219619" algn="just" defTabSz="630128">
              <a:defRPr/>
            </a:pPr>
            <a:endParaRPr lang="ru-RU" sz="1900" dirty="0">
              <a:latin typeface="+mj-lt"/>
              <a:ea typeface="+mj-ea"/>
              <a:cs typeface="+mj-cs"/>
            </a:endParaRPr>
          </a:p>
        </p:txBody>
      </p:sp>
      <p:sp>
        <p:nvSpPr>
          <p:cNvPr id="6" name="Заголовок 2"/>
          <p:cNvSpPr txBox="1">
            <a:spLocks/>
          </p:cNvSpPr>
          <p:nvPr/>
        </p:nvSpPr>
        <p:spPr>
          <a:xfrm>
            <a:off x="759072" y="376242"/>
            <a:ext cx="6773008" cy="828675"/>
          </a:xfrm>
          <a:prstGeom prst="rect">
            <a:avLst/>
          </a:prstGeom>
          <a:effectLst/>
        </p:spPr>
        <p:txBody>
          <a:bodyPr>
            <a:normAutofit/>
          </a:bodyPr>
          <a:lst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Calibri"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Calibri"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Calibri"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Calibri"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endParaRPr lang="ru-RU" sz="2200" dirty="0">
              <a:latin typeface="Arial" panose="020B0604020202020204" pitchFamily="34" charset="0"/>
            </a:endParaRPr>
          </a:p>
        </p:txBody>
      </p:sp>
      <p:sp>
        <p:nvSpPr>
          <p:cNvPr id="11270" name="Номер слайда 3"/>
          <p:cNvSpPr>
            <a:spLocks noGrp="1"/>
          </p:cNvSpPr>
          <p:nvPr>
            <p:ph type="sldNum" sz="quarter" idx="16"/>
          </p:nvPr>
        </p:nvSpPr>
        <p:spPr bwMode="auto">
          <a:xfrm>
            <a:off x="8323386" y="6042030"/>
            <a:ext cx="619858" cy="631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charset="0"/>
              </a:defRPr>
            </a:lvl1pPr>
            <a:lvl2pPr marL="742950" indent="-285750">
              <a:defRPr sz="1900">
                <a:solidFill>
                  <a:schemeClr val="tx1"/>
                </a:solidFill>
                <a:latin typeface="Arial" charset="0"/>
              </a:defRPr>
            </a:lvl2pPr>
            <a:lvl3pPr marL="1143000" indent="-228600">
              <a:defRPr sz="1900">
                <a:solidFill>
                  <a:schemeClr val="tx1"/>
                </a:solidFill>
                <a:latin typeface="Arial" charset="0"/>
              </a:defRPr>
            </a:lvl3pPr>
            <a:lvl4pPr marL="1600200" indent="-228600">
              <a:defRPr sz="1900">
                <a:solidFill>
                  <a:schemeClr val="tx1"/>
                </a:solidFill>
                <a:latin typeface="Arial" charset="0"/>
              </a:defRPr>
            </a:lvl4pPr>
            <a:lvl5pPr marL="2057400" indent="-228600">
              <a:defRPr sz="1900">
                <a:solidFill>
                  <a:schemeClr val="tx1"/>
                </a:solidFill>
                <a:latin typeface="Arial" charset="0"/>
              </a:defRPr>
            </a:lvl5pPr>
            <a:lvl6pPr marL="2514600" indent="-228600" defTabSz="955675" eaLnBrk="0" fontAlgn="base" hangingPunct="0">
              <a:spcBef>
                <a:spcPct val="0"/>
              </a:spcBef>
              <a:spcAft>
                <a:spcPct val="0"/>
              </a:spcAft>
              <a:defRPr sz="1900">
                <a:solidFill>
                  <a:schemeClr val="tx1"/>
                </a:solidFill>
                <a:latin typeface="Arial" charset="0"/>
              </a:defRPr>
            </a:lvl6pPr>
            <a:lvl7pPr marL="2971800" indent="-228600" defTabSz="955675" eaLnBrk="0" fontAlgn="base" hangingPunct="0">
              <a:spcBef>
                <a:spcPct val="0"/>
              </a:spcBef>
              <a:spcAft>
                <a:spcPct val="0"/>
              </a:spcAft>
              <a:defRPr sz="1900">
                <a:solidFill>
                  <a:schemeClr val="tx1"/>
                </a:solidFill>
                <a:latin typeface="Arial" charset="0"/>
              </a:defRPr>
            </a:lvl7pPr>
            <a:lvl8pPr marL="3429000" indent="-228600" defTabSz="955675" eaLnBrk="0" fontAlgn="base" hangingPunct="0">
              <a:spcBef>
                <a:spcPct val="0"/>
              </a:spcBef>
              <a:spcAft>
                <a:spcPct val="0"/>
              </a:spcAft>
              <a:defRPr sz="1900">
                <a:solidFill>
                  <a:schemeClr val="tx1"/>
                </a:solidFill>
                <a:latin typeface="Arial" charset="0"/>
              </a:defRPr>
            </a:lvl8pPr>
            <a:lvl9pPr marL="3886200" indent="-228600" defTabSz="955675" eaLnBrk="0" fontAlgn="base" hangingPunct="0">
              <a:spcBef>
                <a:spcPct val="0"/>
              </a:spcBef>
              <a:spcAft>
                <a:spcPct val="0"/>
              </a:spcAft>
              <a:defRPr sz="1900">
                <a:solidFill>
                  <a:schemeClr val="tx1"/>
                </a:solidFill>
                <a:latin typeface="Arial" charset="0"/>
              </a:defRPr>
            </a:lvl9pPr>
          </a:lstStyle>
          <a:p>
            <a:r>
              <a:rPr lang="en-US" altLang="ru-RU" sz="1200" dirty="0" smtClean="0">
                <a:solidFill>
                  <a:srgbClr val="7F7F7F"/>
                </a:solidFill>
              </a:rPr>
              <a:t>1</a:t>
            </a:r>
            <a:r>
              <a:rPr lang="ru-RU" altLang="ru-RU" sz="1200" dirty="0">
                <a:solidFill>
                  <a:srgbClr val="7F7F7F"/>
                </a:solidFill>
              </a:rPr>
              <a:t>3</a:t>
            </a:r>
            <a:endParaRPr lang="ru-RU" altLang="ru-RU" sz="1200" dirty="0" smtClean="0">
              <a:solidFill>
                <a:srgbClr val="7F7F7F"/>
              </a:solidFill>
            </a:endParaRPr>
          </a:p>
        </p:txBody>
      </p:sp>
      <p:pic>
        <p:nvPicPr>
          <p:cNvPr id="10" name="Рисунок 9" descr="D:\Семинар\tceny.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6756" y="1970474"/>
            <a:ext cx="1795046" cy="1761663"/>
          </a:xfrm>
          <a:prstGeom prst="rect">
            <a:avLst/>
          </a:prstGeom>
          <a:noFill/>
          <a:ln>
            <a:noFill/>
          </a:ln>
        </p:spPr>
      </p:pic>
      <p:sp>
        <p:nvSpPr>
          <p:cNvPr id="2" name="TextBox 1"/>
          <p:cNvSpPr txBox="1"/>
          <p:nvPr/>
        </p:nvSpPr>
        <p:spPr>
          <a:xfrm>
            <a:off x="3100321" y="2188660"/>
            <a:ext cx="5328593" cy="1200329"/>
          </a:xfrm>
          <a:prstGeom prst="rect">
            <a:avLst/>
          </a:prstGeom>
          <a:noFill/>
        </p:spPr>
        <p:txBody>
          <a:bodyPr wrap="square" rtlCol="0">
            <a:spAutoFit/>
          </a:bodyPr>
          <a:lstStyle/>
          <a:p>
            <a:pPr algn="just"/>
            <a:r>
              <a:rPr lang="ru-RU" b="1" dirty="0">
                <a:solidFill>
                  <a:srgbClr val="0070C0"/>
                </a:solidFill>
                <a:latin typeface="Times New Roman" panose="02020603050405020304" pitchFamily="18" charset="0"/>
                <a:cs typeface="Times New Roman" panose="02020603050405020304" pitchFamily="18" charset="0"/>
              </a:rPr>
              <a:t>Исчисление суммы НПД за налоговый период (календарный) производится налоговым органом на основании информации, переданной через приложение </a:t>
            </a:r>
            <a:r>
              <a:rPr lang="ru-RU" b="1" dirty="0">
                <a:solidFill>
                  <a:schemeClr val="accent6">
                    <a:lumMod val="75000"/>
                  </a:schemeClr>
                </a:solidFill>
                <a:latin typeface="Times New Roman" panose="02020603050405020304" pitchFamily="18" charset="0"/>
                <a:cs typeface="Times New Roman" panose="02020603050405020304" pitchFamily="18" charset="0"/>
              </a:rPr>
              <a:t>«Мой налог».</a:t>
            </a:r>
          </a:p>
        </p:txBody>
      </p:sp>
      <p:pic>
        <p:nvPicPr>
          <p:cNvPr id="11" name="Рисунок 10" descr="D:\Семинар\FBK_Arbetslivet_Text_3.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0098" y="4303713"/>
            <a:ext cx="1955308" cy="1568782"/>
          </a:xfrm>
          <a:prstGeom prst="rect">
            <a:avLst/>
          </a:prstGeom>
          <a:noFill/>
          <a:ln>
            <a:noFill/>
          </a:ln>
        </p:spPr>
      </p:pic>
    </p:spTree>
    <p:extLst>
      <p:ext uri="{BB962C8B-B14F-4D97-AF65-F5344CB8AC3E}">
        <p14:creationId xmlns:p14="http://schemas.microsoft.com/office/powerpoint/2010/main" val="16007880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648355" y="620692"/>
            <a:ext cx="8244127" cy="848481"/>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chor="ctr" anchorCtr="0">
            <a:normAutofit/>
          </a:bodyPr>
          <a:lstStyle/>
          <a:p>
            <a:pPr marL="0" indent="0" algn="l">
              <a:buNone/>
              <a:defRPr/>
            </a:pPr>
            <a:r>
              <a:rPr lang="ru-RU" sz="2800" dirty="0" smtClean="0">
                <a:solidFill>
                  <a:srgbClr val="FF0000"/>
                </a:solidFill>
                <a:effectLst/>
                <a:latin typeface="Times New Roman" panose="02020603050405020304" pitchFamily="18" charset="0"/>
                <a:cs typeface="Times New Roman" panose="02020603050405020304" pitchFamily="18" charset="0"/>
              </a:rPr>
              <a:t>Переход на </a:t>
            </a:r>
            <a:r>
              <a:rPr lang="ru-RU" sz="2800" dirty="0" err="1" smtClean="0">
                <a:solidFill>
                  <a:srgbClr val="FF0000"/>
                </a:solidFill>
                <a:effectLst/>
                <a:latin typeface="Times New Roman" panose="02020603050405020304" pitchFamily="18" charset="0"/>
                <a:cs typeface="Times New Roman" panose="02020603050405020304" pitchFamily="18" charset="0"/>
              </a:rPr>
              <a:t>спецрежим</a:t>
            </a:r>
            <a:endParaRPr lang="ru-RU" sz="2800" dirty="0" smtClean="0">
              <a:solidFill>
                <a:srgbClr val="FF0000"/>
              </a:solidFill>
              <a:effectLst/>
              <a:latin typeface="Times New Roman" panose="02020603050405020304" pitchFamily="18" charset="0"/>
              <a:cs typeface="Times New Roman" panose="02020603050405020304" pitchFamily="18" charset="0"/>
            </a:endParaRPr>
          </a:p>
        </p:txBody>
      </p:sp>
      <p:sp>
        <p:nvSpPr>
          <p:cNvPr id="8" name="TextBox 7"/>
          <p:cNvSpPr txBox="1"/>
          <p:nvPr/>
        </p:nvSpPr>
        <p:spPr>
          <a:xfrm>
            <a:off x="1831731" y="3549655"/>
            <a:ext cx="5029200" cy="1508125"/>
          </a:xfrm>
          <a:prstGeom prst="rect">
            <a:avLst/>
          </a:prstGeom>
        </p:spPr>
        <p:txBody>
          <a:bodyPr lIns="63010" tIns="31505" rIns="63010" bIns="31505" anchor="ctr">
            <a:normAutofit/>
          </a:bodyPr>
          <a:lstStyle/>
          <a:p>
            <a:pPr marL="414303" indent="-414303" defTabSz="630128" eaLnBrk="1" hangingPunct="1">
              <a:buFont typeface="Arial" panose="020B0604020202020204" pitchFamily="34" charset="0"/>
              <a:buChar char="•"/>
              <a:defRPr/>
            </a:pPr>
            <a:endParaRPr lang="ru-RU" sz="2900" b="1" dirty="0">
              <a:solidFill>
                <a:srgbClr val="005AA9"/>
              </a:solidFill>
              <a:latin typeface="+mj-lt"/>
              <a:ea typeface="+mj-ea"/>
              <a:cs typeface="+mj-cs"/>
            </a:endParaRPr>
          </a:p>
        </p:txBody>
      </p:sp>
      <p:sp>
        <p:nvSpPr>
          <p:cNvPr id="9" name="TextBox 8"/>
          <p:cNvSpPr txBox="1"/>
          <p:nvPr/>
        </p:nvSpPr>
        <p:spPr>
          <a:xfrm>
            <a:off x="711674" y="3852181"/>
            <a:ext cx="7269315" cy="2520280"/>
          </a:xfrm>
          <a:prstGeom prst="rect">
            <a:avLst/>
          </a:prstGeom>
        </p:spPr>
        <p:txBody>
          <a:bodyPr lIns="63010" tIns="31505" rIns="63010" bIns="31505" anchor="ctr"/>
          <a:lstStyle/>
          <a:p>
            <a:pPr marL="219619" algn="just" defTabSz="630128">
              <a:defRPr/>
            </a:pPr>
            <a:r>
              <a:rPr lang="ru-RU" b="1" dirty="0" smtClean="0">
                <a:solidFill>
                  <a:srgbClr val="0070C0"/>
                </a:solidFill>
                <a:latin typeface="Times New Roman" panose="02020603050405020304" pitchFamily="18" charset="0"/>
                <a:ea typeface="+mj-ea"/>
                <a:cs typeface="Times New Roman" panose="02020603050405020304" pitchFamily="18" charset="0"/>
              </a:rPr>
              <a:t>В связи с этим ИП при переходе на НПД должен направить заявление о снятии с учета в качестве налогоплательщика по прежней системе налогообложения.</a:t>
            </a:r>
          </a:p>
          <a:p>
            <a:pPr marL="219619" algn="just" defTabSz="630128">
              <a:defRPr/>
            </a:pPr>
            <a:endParaRPr lang="ru-RU" b="1" dirty="0">
              <a:solidFill>
                <a:srgbClr val="0070C0"/>
              </a:solidFill>
              <a:latin typeface="Times New Roman" panose="02020603050405020304" pitchFamily="18" charset="0"/>
              <a:ea typeface="+mj-ea"/>
              <a:cs typeface="Times New Roman" panose="02020603050405020304" pitchFamily="18" charset="0"/>
            </a:endParaRPr>
          </a:p>
          <a:p>
            <a:pPr marL="219619" algn="just" defTabSz="630128">
              <a:defRPr/>
            </a:pPr>
            <a:r>
              <a:rPr lang="ru-RU" b="1" dirty="0" smtClean="0">
                <a:solidFill>
                  <a:srgbClr val="0070C0"/>
                </a:solidFill>
                <a:latin typeface="Times New Roman" panose="02020603050405020304" pitchFamily="18" charset="0"/>
                <a:ea typeface="+mj-ea"/>
                <a:cs typeface="Times New Roman" panose="02020603050405020304" pitchFamily="18" charset="0"/>
              </a:rPr>
              <a:t>Такое уведомление нужно направить в течение месяца со дня постановки на учет в качестве плательщика НПД. В противном случае последняя аннулируется.</a:t>
            </a:r>
          </a:p>
        </p:txBody>
      </p:sp>
      <p:sp>
        <p:nvSpPr>
          <p:cNvPr id="11270" name="Номер слайда 3"/>
          <p:cNvSpPr>
            <a:spLocks noGrp="1"/>
          </p:cNvSpPr>
          <p:nvPr>
            <p:ph type="sldNum" sz="quarter" idx="16"/>
          </p:nvPr>
        </p:nvSpPr>
        <p:spPr bwMode="auto">
          <a:xfrm>
            <a:off x="8323386" y="6042030"/>
            <a:ext cx="619858" cy="631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charset="0"/>
              </a:defRPr>
            </a:lvl1pPr>
            <a:lvl2pPr marL="742950" indent="-285750">
              <a:defRPr sz="1900">
                <a:solidFill>
                  <a:schemeClr val="tx1"/>
                </a:solidFill>
                <a:latin typeface="Arial" charset="0"/>
              </a:defRPr>
            </a:lvl2pPr>
            <a:lvl3pPr marL="1143000" indent="-228600">
              <a:defRPr sz="1900">
                <a:solidFill>
                  <a:schemeClr val="tx1"/>
                </a:solidFill>
                <a:latin typeface="Arial" charset="0"/>
              </a:defRPr>
            </a:lvl3pPr>
            <a:lvl4pPr marL="1600200" indent="-228600">
              <a:defRPr sz="1900">
                <a:solidFill>
                  <a:schemeClr val="tx1"/>
                </a:solidFill>
                <a:latin typeface="Arial" charset="0"/>
              </a:defRPr>
            </a:lvl4pPr>
            <a:lvl5pPr marL="2057400" indent="-228600">
              <a:defRPr sz="1900">
                <a:solidFill>
                  <a:schemeClr val="tx1"/>
                </a:solidFill>
                <a:latin typeface="Arial" charset="0"/>
              </a:defRPr>
            </a:lvl5pPr>
            <a:lvl6pPr marL="2514600" indent="-228600" defTabSz="955675" eaLnBrk="0" fontAlgn="base" hangingPunct="0">
              <a:spcBef>
                <a:spcPct val="0"/>
              </a:spcBef>
              <a:spcAft>
                <a:spcPct val="0"/>
              </a:spcAft>
              <a:defRPr sz="1900">
                <a:solidFill>
                  <a:schemeClr val="tx1"/>
                </a:solidFill>
                <a:latin typeface="Arial" charset="0"/>
              </a:defRPr>
            </a:lvl6pPr>
            <a:lvl7pPr marL="2971800" indent="-228600" defTabSz="955675" eaLnBrk="0" fontAlgn="base" hangingPunct="0">
              <a:spcBef>
                <a:spcPct val="0"/>
              </a:spcBef>
              <a:spcAft>
                <a:spcPct val="0"/>
              </a:spcAft>
              <a:defRPr sz="1900">
                <a:solidFill>
                  <a:schemeClr val="tx1"/>
                </a:solidFill>
                <a:latin typeface="Arial" charset="0"/>
              </a:defRPr>
            </a:lvl7pPr>
            <a:lvl8pPr marL="3429000" indent="-228600" defTabSz="955675" eaLnBrk="0" fontAlgn="base" hangingPunct="0">
              <a:spcBef>
                <a:spcPct val="0"/>
              </a:spcBef>
              <a:spcAft>
                <a:spcPct val="0"/>
              </a:spcAft>
              <a:defRPr sz="1900">
                <a:solidFill>
                  <a:schemeClr val="tx1"/>
                </a:solidFill>
                <a:latin typeface="Arial" charset="0"/>
              </a:defRPr>
            </a:lvl8pPr>
            <a:lvl9pPr marL="3886200" indent="-228600" defTabSz="955675" eaLnBrk="0" fontAlgn="base" hangingPunct="0">
              <a:spcBef>
                <a:spcPct val="0"/>
              </a:spcBef>
              <a:spcAft>
                <a:spcPct val="0"/>
              </a:spcAft>
              <a:defRPr sz="1900">
                <a:solidFill>
                  <a:schemeClr val="tx1"/>
                </a:solidFill>
                <a:latin typeface="Arial" charset="0"/>
              </a:defRPr>
            </a:lvl9pPr>
          </a:lstStyle>
          <a:p>
            <a:r>
              <a:rPr lang="en-US" altLang="ru-RU" sz="1200" dirty="0" smtClean="0">
                <a:solidFill>
                  <a:srgbClr val="7F7F7F"/>
                </a:solidFill>
              </a:rPr>
              <a:t>1</a:t>
            </a:r>
            <a:r>
              <a:rPr lang="ru-RU" altLang="ru-RU" sz="1200" dirty="0" smtClean="0">
                <a:solidFill>
                  <a:srgbClr val="7F7F7F"/>
                </a:solidFill>
              </a:rPr>
              <a:t>4</a:t>
            </a:r>
          </a:p>
        </p:txBody>
      </p:sp>
      <p:pic>
        <p:nvPicPr>
          <p:cNvPr id="10" name="Рисунок 9" descr="D:\Семинар\1613545864_4-p-belii-chelovechek-dlya-prezentatsii-prozra-5.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60506" y="1713625"/>
            <a:ext cx="1962881" cy="1766091"/>
          </a:xfrm>
          <a:prstGeom prst="rect">
            <a:avLst/>
          </a:prstGeom>
          <a:noFill/>
          <a:ln>
            <a:noFill/>
          </a:ln>
        </p:spPr>
      </p:pic>
      <p:sp>
        <p:nvSpPr>
          <p:cNvPr id="2" name="TextBox 1"/>
          <p:cNvSpPr txBox="1"/>
          <p:nvPr/>
        </p:nvSpPr>
        <p:spPr>
          <a:xfrm>
            <a:off x="971601" y="1886258"/>
            <a:ext cx="4680520" cy="1631216"/>
          </a:xfrm>
          <a:prstGeom prst="rect">
            <a:avLst/>
          </a:prstGeom>
          <a:noFill/>
        </p:spPr>
        <p:txBody>
          <a:bodyPr wrap="square" rtlCol="0">
            <a:spAutoFit/>
          </a:bodyPr>
          <a:lstStyle/>
          <a:p>
            <a:r>
              <a:rPr lang="ru-RU" sz="2000" b="1" dirty="0">
                <a:solidFill>
                  <a:srgbClr val="0070C0"/>
                </a:solidFill>
                <a:latin typeface="Times New Roman" panose="02020603050405020304" pitchFamily="18" charset="0"/>
                <a:cs typeface="Times New Roman" panose="02020603050405020304" pitchFamily="18" charset="0"/>
              </a:rPr>
              <a:t>ИП не разрешено совмещать налог на профессиональный доход с другими </a:t>
            </a:r>
            <a:r>
              <a:rPr lang="ru-RU" sz="2000" b="1" dirty="0" smtClean="0">
                <a:solidFill>
                  <a:srgbClr val="0070C0"/>
                </a:solidFill>
                <a:latin typeface="Times New Roman" panose="02020603050405020304" pitchFamily="18" charset="0"/>
                <a:cs typeface="Times New Roman" panose="02020603050405020304" pitchFamily="18" charset="0"/>
              </a:rPr>
              <a:t>специальными режимами </a:t>
            </a:r>
            <a:r>
              <a:rPr lang="ru-RU" sz="2000" b="1" dirty="0">
                <a:solidFill>
                  <a:srgbClr val="0070C0"/>
                </a:solidFill>
                <a:latin typeface="Times New Roman" panose="02020603050405020304" pitchFamily="18" charset="0"/>
                <a:cs typeface="Times New Roman" panose="02020603050405020304" pitchFamily="18" charset="0"/>
              </a:rPr>
              <a:t>или с общей системой налогообложения (уплата НДФЛ).</a:t>
            </a:r>
          </a:p>
        </p:txBody>
      </p:sp>
    </p:spTree>
    <p:extLst>
      <p:ext uri="{BB962C8B-B14F-4D97-AF65-F5344CB8AC3E}">
        <p14:creationId xmlns:p14="http://schemas.microsoft.com/office/powerpoint/2010/main" val="30573485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648355" y="620692"/>
            <a:ext cx="8244127" cy="848481"/>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chor="ctr" anchorCtr="0">
            <a:normAutofit/>
          </a:bodyPr>
          <a:lstStyle/>
          <a:p>
            <a:pPr marL="0" indent="0" algn="l">
              <a:buNone/>
              <a:defRPr/>
            </a:pPr>
            <a:r>
              <a:rPr lang="ru-RU" sz="2800" dirty="0" smtClean="0">
                <a:solidFill>
                  <a:srgbClr val="FF0000"/>
                </a:solidFill>
                <a:effectLst/>
                <a:latin typeface="Times New Roman" panose="02020603050405020304" pitchFamily="18" charset="0"/>
                <a:cs typeface="Times New Roman" panose="02020603050405020304" pitchFamily="18" charset="0"/>
              </a:rPr>
              <a:t>Освобождение от уплаты страховых взносов</a:t>
            </a:r>
          </a:p>
        </p:txBody>
      </p:sp>
      <p:sp>
        <p:nvSpPr>
          <p:cNvPr id="8" name="TextBox 7"/>
          <p:cNvSpPr txBox="1"/>
          <p:nvPr/>
        </p:nvSpPr>
        <p:spPr>
          <a:xfrm>
            <a:off x="1831731" y="3549655"/>
            <a:ext cx="5029200" cy="1508125"/>
          </a:xfrm>
          <a:prstGeom prst="rect">
            <a:avLst/>
          </a:prstGeom>
        </p:spPr>
        <p:txBody>
          <a:bodyPr lIns="63010" tIns="31505" rIns="63010" bIns="31505" anchor="ctr">
            <a:normAutofit/>
          </a:bodyPr>
          <a:lstStyle/>
          <a:p>
            <a:pPr marL="414303" indent="-414303" defTabSz="630128" eaLnBrk="1" hangingPunct="1">
              <a:buFont typeface="Arial" panose="020B0604020202020204" pitchFamily="34" charset="0"/>
              <a:buChar char="•"/>
              <a:defRPr/>
            </a:pPr>
            <a:endParaRPr lang="ru-RU" sz="2900" b="1" dirty="0">
              <a:solidFill>
                <a:srgbClr val="005AA9"/>
              </a:solidFill>
              <a:latin typeface="+mj-lt"/>
              <a:ea typeface="+mj-ea"/>
              <a:cs typeface="+mj-cs"/>
            </a:endParaRPr>
          </a:p>
        </p:txBody>
      </p:sp>
      <p:sp>
        <p:nvSpPr>
          <p:cNvPr id="9" name="TextBox 8"/>
          <p:cNvSpPr txBox="1"/>
          <p:nvPr/>
        </p:nvSpPr>
        <p:spPr>
          <a:xfrm>
            <a:off x="421897" y="2032794"/>
            <a:ext cx="7848872" cy="4541838"/>
          </a:xfrm>
          <a:prstGeom prst="rect">
            <a:avLst/>
          </a:prstGeom>
        </p:spPr>
        <p:txBody>
          <a:bodyPr lIns="63010" tIns="31505" rIns="63010" bIns="31505" anchor="ctr"/>
          <a:lstStyle/>
          <a:p>
            <a:pPr marL="219619" algn="just" defTabSz="630128">
              <a:defRPr/>
            </a:pPr>
            <a:r>
              <a:rPr lang="ru-RU" b="1" dirty="0" smtClean="0">
                <a:solidFill>
                  <a:srgbClr val="0070C0"/>
                </a:solidFill>
                <a:latin typeface="Times New Roman" panose="02020603050405020304" pitchFamily="18" charset="0"/>
                <a:ea typeface="+mj-ea"/>
                <a:cs typeface="Times New Roman" panose="02020603050405020304" pitchFamily="18" charset="0"/>
              </a:rPr>
              <a:t>Плательщики НПД не обязаны уплачивать взносы на обязательное страхование: медицинское, пенсионное и социальное.</a:t>
            </a:r>
            <a:endParaRPr lang="ru-RU" b="1" dirty="0">
              <a:solidFill>
                <a:srgbClr val="0070C0"/>
              </a:solidFill>
              <a:latin typeface="Times New Roman" panose="02020603050405020304" pitchFamily="18" charset="0"/>
              <a:ea typeface="+mj-ea"/>
              <a:cs typeface="Times New Roman" panose="02020603050405020304" pitchFamily="18" charset="0"/>
            </a:endParaRPr>
          </a:p>
          <a:p>
            <a:pPr marL="219619" algn="just" defTabSz="630128">
              <a:defRPr/>
            </a:pPr>
            <a:endParaRPr lang="ru-RU" b="1" dirty="0" smtClean="0">
              <a:solidFill>
                <a:srgbClr val="0070C0"/>
              </a:solidFill>
              <a:latin typeface="Times New Roman" panose="02020603050405020304" pitchFamily="18" charset="0"/>
              <a:ea typeface="+mj-ea"/>
              <a:cs typeface="Times New Roman" panose="02020603050405020304" pitchFamily="18" charset="0"/>
            </a:endParaRPr>
          </a:p>
          <a:p>
            <a:pPr marL="219619" algn="just" defTabSz="630128">
              <a:defRPr/>
            </a:pPr>
            <a:r>
              <a:rPr lang="ru-RU" dirty="0" smtClean="0">
                <a:solidFill>
                  <a:srgbClr val="0070C0"/>
                </a:solidFill>
                <a:latin typeface="Times New Roman" panose="02020603050405020304" pitchFamily="18" charset="0"/>
                <a:ea typeface="+mj-ea"/>
                <a:cs typeface="Times New Roman" panose="02020603050405020304" pitchFamily="18" charset="0"/>
              </a:rPr>
              <a:t>37% от суммы уплаченного НПД направляется в фонд обязательного медицинского страхования. Таким образом, плательщики НПД являются застрахованными в системе ОМС и могут получать медицинскую помощь.</a:t>
            </a:r>
          </a:p>
          <a:p>
            <a:pPr marL="219619" algn="just" defTabSz="630128">
              <a:defRPr/>
            </a:pPr>
            <a:endParaRPr lang="ru-RU" dirty="0" smtClean="0">
              <a:solidFill>
                <a:srgbClr val="0070C0"/>
              </a:solidFill>
              <a:latin typeface="Times New Roman" panose="02020603050405020304" pitchFamily="18" charset="0"/>
              <a:ea typeface="+mj-ea"/>
              <a:cs typeface="Times New Roman" panose="02020603050405020304" pitchFamily="18" charset="0"/>
            </a:endParaRPr>
          </a:p>
          <a:p>
            <a:pPr marL="219619" algn="just" defTabSz="630128">
              <a:defRPr/>
            </a:pPr>
            <a:r>
              <a:rPr lang="ru-RU" b="1" dirty="0" smtClean="0">
                <a:solidFill>
                  <a:srgbClr val="0070C0"/>
                </a:solidFill>
                <a:latin typeface="Times New Roman" panose="02020603050405020304" pitchFamily="18" charset="0"/>
                <a:ea typeface="+mj-ea"/>
                <a:cs typeface="Times New Roman" panose="02020603050405020304" pitchFamily="18" charset="0"/>
              </a:rPr>
              <a:t>Предоставлено </a:t>
            </a:r>
            <a:r>
              <a:rPr lang="ru-RU" b="1" dirty="0">
                <a:solidFill>
                  <a:srgbClr val="0070C0"/>
                </a:solidFill>
                <a:latin typeface="Times New Roman" panose="02020603050405020304" pitchFamily="18" charset="0"/>
                <a:ea typeface="+mj-ea"/>
                <a:cs typeface="Times New Roman" panose="02020603050405020304" pitchFamily="18" charset="0"/>
              </a:rPr>
              <a:t>право уплачивать страховые взносы на обязательное пенсионное страхование в добровольном порядке. Максимальный размер таких взносов </a:t>
            </a:r>
            <a:r>
              <a:rPr lang="ru-RU" b="1" dirty="0" smtClean="0">
                <a:solidFill>
                  <a:srgbClr val="0070C0"/>
                </a:solidFill>
                <a:latin typeface="Times New Roman" panose="02020603050405020304" pitchFamily="18" charset="0"/>
                <a:ea typeface="+mj-ea"/>
                <a:cs typeface="Times New Roman" panose="02020603050405020304" pitchFamily="18" charset="0"/>
              </a:rPr>
              <a:t>ограничен.</a:t>
            </a:r>
          </a:p>
          <a:p>
            <a:pPr marL="219619" algn="r" defTabSz="630128">
              <a:defRPr/>
            </a:pPr>
            <a:r>
              <a:rPr lang="ru-RU" u="sng" dirty="0" smtClean="0">
                <a:solidFill>
                  <a:srgbClr val="0070C0"/>
                </a:solidFill>
                <a:latin typeface="Times New Roman" panose="02020603050405020304" pitchFamily="18" charset="0"/>
                <a:ea typeface="+mj-ea"/>
                <a:cs typeface="Times New Roman" panose="02020603050405020304" pitchFamily="18" charset="0"/>
              </a:rPr>
              <a:t> ч</a:t>
            </a:r>
            <a:r>
              <a:rPr lang="ru-RU" u="sng" dirty="0">
                <a:solidFill>
                  <a:srgbClr val="0070C0"/>
                </a:solidFill>
                <a:latin typeface="Times New Roman" panose="02020603050405020304" pitchFamily="18" charset="0"/>
                <a:ea typeface="+mj-ea"/>
                <a:cs typeface="Times New Roman" panose="02020603050405020304" pitchFamily="18" charset="0"/>
              </a:rPr>
              <a:t>. 11 ст. 2 Закона от 27.11.2018 N 422-ФЗ, </a:t>
            </a:r>
            <a:endParaRPr lang="ru-RU" u="sng" dirty="0" smtClean="0">
              <a:solidFill>
                <a:srgbClr val="0070C0"/>
              </a:solidFill>
              <a:latin typeface="Times New Roman" panose="02020603050405020304" pitchFamily="18" charset="0"/>
              <a:ea typeface="+mj-ea"/>
              <a:cs typeface="Times New Roman" panose="02020603050405020304" pitchFamily="18" charset="0"/>
            </a:endParaRPr>
          </a:p>
          <a:p>
            <a:pPr marL="219619" algn="r" defTabSz="630128">
              <a:defRPr/>
            </a:pPr>
            <a:r>
              <a:rPr lang="ru-RU" u="sng" dirty="0" err="1" smtClean="0">
                <a:solidFill>
                  <a:srgbClr val="0070C0"/>
                </a:solidFill>
                <a:latin typeface="Times New Roman" panose="02020603050405020304" pitchFamily="18" charset="0"/>
                <a:ea typeface="+mj-ea"/>
                <a:cs typeface="Times New Roman" panose="02020603050405020304" pitchFamily="18" charset="0"/>
              </a:rPr>
              <a:t>пп</a:t>
            </a:r>
            <a:r>
              <a:rPr lang="ru-RU" u="sng" dirty="0">
                <a:solidFill>
                  <a:srgbClr val="0070C0"/>
                </a:solidFill>
                <a:latin typeface="Times New Roman" panose="02020603050405020304" pitchFamily="18" charset="0"/>
                <a:ea typeface="+mj-ea"/>
                <a:cs typeface="Times New Roman" panose="02020603050405020304" pitchFamily="18" charset="0"/>
              </a:rPr>
              <a:t>. 6 п. 1, п. 5 ст. 29 Федерального закона от 15.12.2001 N </a:t>
            </a:r>
            <a:r>
              <a:rPr lang="ru-RU" u="sng" dirty="0" smtClean="0">
                <a:solidFill>
                  <a:srgbClr val="0070C0"/>
                </a:solidFill>
                <a:latin typeface="Times New Roman" panose="02020603050405020304" pitchFamily="18" charset="0"/>
                <a:ea typeface="+mj-ea"/>
                <a:cs typeface="Times New Roman" panose="02020603050405020304" pitchFamily="18" charset="0"/>
              </a:rPr>
              <a:t>167-ФЗ.</a:t>
            </a:r>
          </a:p>
          <a:p>
            <a:pPr marL="219619" algn="just" defTabSz="630128">
              <a:defRPr/>
            </a:pPr>
            <a:endParaRPr lang="ru-RU" dirty="0">
              <a:solidFill>
                <a:srgbClr val="0070C0"/>
              </a:solidFill>
              <a:latin typeface="Times New Roman" panose="02020603050405020304" pitchFamily="18" charset="0"/>
              <a:ea typeface="+mj-ea"/>
              <a:cs typeface="Times New Roman" panose="02020603050405020304" pitchFamily="18" charset="0"/>
            </a:endParaRPr>
          </a:p>
          <a:p>
            <a:pPr marL="219619" algn="just" defTabSz="630128">
              <a:defRPr/>
            </a:pPr>
            <a:r>
              <a:rPr lang="ru-RU" dirty="0">
                <a:solidFill>
                  <a:srgbClr val="0070C0"/>
                </a:solidFill>
                <a:latin typeface="Times New Roman" panose="02020603050405020304" pitchFamily="18" charset="0"/>
                <a:ea typeface="+mj-ea"/>
                <a:cs typeface="Times New Roman" panose="02020603050405020304" pitchFamily="18" charset="0"/>
              </a:rPr>
              <a:t>В то же время добровольно вступать в правоотношения по обязательному социальному страхованию на случай временной нетрудоспособности и в связи с материнством и уплачивать за себя страховые взносы </a:t>
            </a:r>
            <a:r>
              <a:rPr lang="ru-RU" dirty="0" err="1">
                <a:solidFill>
                  <a:srgbClr val="0070C0"/>
                </a:solidFill>
                <a:latin typeface="Times New Roman" panose="02020603050405020304" pitchFamily="18" charset="0"/>
                <a:ea typeface="+mj-ea"/>
                <a:cs typeface="Times New Roman" panose="02020603050405020304" pitchFamily="18" charset="0"/>
              </a:rPr>
              <a:t>самозанятые</a:t>
            </a:r>
            <a:r>
              <a:rPr lang="ru-RU" dirty="0">
                <a:solidFill>
                  <a:srgbClr val="0070C0"/>
                </a:solidFill>
                <a:latin typeface="Times New Roman" panose="02020603050405020304" pitchFamily="18" charset="0"/>
                <a:ea typeface="+mj-ea"/>
                <a:cs typeface="Times New Roman" panose="02020603050405020304" pitchFamily="18" charset="0"/>
              </a:rPr>
              <a:t> граждане (кроме ИП) не </a:t>
            </a:r>
            <a:r>
              <a:rPr lang="ru-RU" dirty="0" smtClean="0">
                <a:solidFill>
                  <a:srgbClr val="0070C0"/>
                </a:solidFill>
                <a:latin typeface="Times New Roman" panose="02020603050405020304" pitchFamily="18" charset="0"/>
                <a:ea typeface="+mj-ea"/>
                <a:cs typeface="Times New Roman" panose="02020603050405020304" pitchFamily="18" charset="0"/>
              </a:rPr>
              <a:t>могут.</a:t>
            </a:r>
            <a:endParaRPr lang="ru-RU" dirty="0">
              <a:solidFill>
                <a:srgbClr val="0070C0"/>
              </a:solidFill>
              <a:latin typeface="Times New Roman" panose="02020603050405020304" pitchFamily="18" charset="0"/>
              <a:ea typeface="+mj-ea"/>
              <a:cs typeface="Times New Roman" panose="02020603050405020304" pitchFamily="18" charset="0"/>
            </a:endParaRPr>
          </a:p>
          <a:p>
            <a:pPr marL="219619" algn="just" defTabSz="630128">
              <a:defRPr/>
            </a:pPr>
            <a:endParaRPr lang="ru-RU" dirty="0">
              <a:solidFill>
                <a:srgbClr val="0070C0"/>
              </a:solidFill>
              <a:latin typeface="Times New Roman" panose="02020603050405020304" pitchFamily="18" charset="0"/>
              <a:ea typeface="+mj-ea"/>
              <a:cs typeface="Times New Roman" panose="02020603050405020304" pitchFamily="18" charset="0"/>
            </a:endParaRPr>
          </a:p>
        </p:txBody>
      </p:sp>
      <p:sp>
        <p:nvSpPr>
          <p:cNvPr id="6" name="Заголовок 2"/>
          <p:cNvSpPr txBox="1">
            <a:spLocks/>
          </p:cNvSpPr>
          <p:nvPr/>
        </p:nvSpPr>
        <p:spPr>
          <a:xfrm>
            <a:off x="759072" y="376242"/>
            <a:ext cx="6773008" cy="828675"/>
          </a:xfrm>
          <a:prstGeom prst="rect">
            <a:avLst/>
          </a:prstGeom>
          <a:effectLst/>
        </p:spPr>
        <p:txBody>
          <a:bodyPr>
            <a:normAutofit/>
          </a:bodyPr>
          <a:lst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Calibri"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Calibri"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Calibri"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Calibri"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endParaRPr lang="ru-RU" sz="2200" dirty="0">
              <a:latin typeface="Arial" panose="020B0604020202020204" pitchFamily="34" charset="0"/>
            </a:endParaRPr>
          </a:p>
        </p:txBody>
      </p:sp>
      <p:sp>
        <p:nvSpPr>
          <p:cNvPr id="11270" name="Номер слайда 3"/>
          <p:cNvSpPr>
            <a:spLocks noGrp="1"/>
          </p:cNvSpPr>
          <p:nvPr>
            <p:ph type="sldNum" sz="quarter" idx="16"/>
          </p:nvPr>
        </p:nvSpPr>
        <p:spPr bwMode="auto">
          <a:xfrm>
            <a:off x="8323386" y="6042030"/>
            <a:ext cx="619858" cy="631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charset="0"/>
              </a:defRPr>
            </a:lvl1pPr>
            <a:lvl2pPr marL="742950" indent="-285750">
              <a:defRPr sz="1900">
                <a:solidFill>
                  <a:schemeClr val="tx1"/>
                </a:solidFill>
                <a:latin typeface="Arial" charset="0"/>
              </a:defRPr>
            </a:lvl2pPr>
            <a:lvl3pPr marL="1143000" indent="-228600">
              <a:defRPr sz="1900">
                <a:solidFill>
                  <a:schemeClr val="tx1"/>
                </a:solidFill>
                <a:latin typeface="Arial" charset="0"/>
              </a:defRPr>
            </a:lvl3pPr>
            <a:lvl4pPr marL="1600200" indent="-228600">
              <a:defRPr sz="1900">
                <a:solidFill>
                  <a:schemeClr val="tx1"/>
                </a:solidFill>
                <a:latin typeface="Arial" charset="0"/>
              </a:defRPr>
            </a:lvl4pPr>
            <a:lvl5pPr marL="2057400" indent="-228600">
              <a:defRPr sz="1900">
                <a:solidFill>
                  <a:schemeClr val="tx1"/>
                </a:solidFill>
                <a:latin typeface="Arial" charset="0"/>
              </a:defRPr>
            </a:lvl5pPr>
            <a:lvl6pPr marL="2514600" indent="-228600" defTabSz="955675" eaLnBrk="0" fontAlgn="base" hangingPunct="0">
              <a:spcBef>
                <a:spcPct val="0"/>
              </a:spcBef>
              <a:spcAft>
                <a:spcPct val="0"/>
              </a:spcAft>
              <a:defRPr sz="1900">
                <a:solidFill>
                  <a:schemeClr val="tx1"/>
                </a:solidFill>
                <a:latin typeface="Arial" charset="0"/>
              </a:defRPr>
            </a:lvl6pPr>
            <a:lvl7pPr marL="2971800" indent="-228600" defTabSz="955675" eaLnBrk="0" fontAlgn="base" hangingPunct="0">
              <a:spcBef>
                <a:spcPct val="0"/>
              </a:spcBef>
              <a:spcAft>
                <a:spcPct val="0"/>
              </a:spcAft>
              <a:defRPr sz="1900">
                <a:solidFill>
                  <a:schemeClr val="tx1"/>
                </a:solidFill>
                <a:latin typeface="Arial" charset="0"/>
              </a:defRPr>
            </a:lvl7pPr>
            <a:lvl8pPr marL="3429000" indent="-228600" defTabSz="955675" eaLnBrk="0" fontAlgn="base" hangingPunct="0">
              <a:spcBef>
                <a:spcPct val="0"/>
              </a:spcBef>
              <a:spcAft>
                <a:spcPct val="0"/>
              </a:spcAft>
              <a:defRPr sz="1900">
                <a:solidFill>
                  <a:schemeClr val="tx1"/>
                </a:solidFill>
                <a:latin typeface="Arial" charset="0"/>
              </a:defRPr>
            </a:lvl8pPr>
            <a:lvl9pPr marL="3886200" indent="-228600" defTabSz="955675" eaLnBrk="0" fontAlgn="base" hangingPunct="0">
              <a:spcBef>
                <a:spcPct val="0"/>
              </a:spcBef>
              <a:spcAft>
                <a:spcPct val="0"/>
              </a:spcAft>
              <a:defRPr sz="1900">
                <a:solidFill>
                  <a:schemeClr val="tx1"/>
                </a:solidFill>
                <a:latin typeface="Arial" charset="0"/>
              </a:defRPr>
            </a:lvl9pPr>
          </a:lstStyle>
          <a:p>
            <a:r>
              <a:rPr lang="en-US" altLang="ru-RU" sz="1200" dirty="0" smtClean="0">
                <a:solidFill>
                  <a:srgbClr val="7F7F7F"/>
                </a:solidFill>
              </a:rPr>
              <a:t>1</a:t>
            </a:r>
            <a:r>
              <a:rPr lang="ru-RU" altLang="ru-RU" sz="1200" dirty="0">
                <a:solidFill>
                  <a:srgbClr val="7F7F7F"/>
                </a:solidFill>
              </a:rPr>
              <a:t>5</a:t>
            </a:r>
            <a:endParaRPr lang="ru-RU" altLang="ru-RU" sz="1200" dirty="0" smtClean="0">
              <a:solidFill>
                <a:srgbClr val="7F7F7F"/>
              </a:solidFill>
            </a:endParaRPr>
          </a:p>
        </p:txBody>
      </p:sp>
    </p:spTree>
    <p:extLst>
      <p:ext uri="{BB962C8B-B14F-4D97-AF65-F5344CB8AC3E}">
        <p14:creationId xmlns:p14="http://schemas.microsoft.com/office/powerpoint/2010/main" val="23385014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648353" y="620692"/>
            <a:ext cx="7668063" cy="848481"/>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chor="ctr" anchorCtr="0">
            <a:normAutofit/>
          </a:bodyPr>
          <a:lstStyle/>
          <a:p>
            <a:pPr marL="0" indent="0" algn="l">
              <a:buNone/>
              <a:defRPr/>
            </a:pPr>
            <a:r>
              <a:rPr lang="ru-RU" sz="2800" dirty="0" smtClean="0">
                <a:solidFill>
                  <a:srgbClr val="FF0000"/>
                </a:solidFill>
                <a:effectLst/>
                <a:latin typeface="Times New Roman" panose="02020603050405020304" pitchFamily="18" charset="0"/>
                <a:cs typeface="Times New Roman" panose="02020603050405020304" pitchFamily="18" charset="0"/>
              </a:rPr>
              <a:t>Вычет на развитие</a:t>
            </a:r>
          </a:p>
        </p:txBody>
      </p:sp>
      <p:sp>
        <p:nvSpPr>
          <p:cNvPr id="8" name="TextBox 7"/>
          <p:cNvSpPr txBox="1"/>
          <p:nvPr/>
        </p:nvSpPr>
        <p:spPr>
          <a:xfrm>
            <a:off x="1831731" y="3549655"/>
            <a:ext cx="5029200" cy="1508125"/>
          </a:xfrm>
          <a:prstGeom prst="rect">
            <a:avLst/>
          </a:prstGeom>
        </p:spPr>
        <p:txBody>
          <a:bodyPr lIns="63010" tIns="31505" rIns="63010" bIns="31505" anchor="ctr">
            <a:normAutofit/>
          </a:bodyPr>
          <a:lstStyle/>
          <a:p>
            <a:pPr marL="414303" indent="-414303" defTabSz="630128" eaLnBrk="1" hangingPunct="1">
              <a:buFont typeface="Arial" panose="020B0604020202020204" pitchFamily="34" charset="0"/>
              <a:buChar char="•"/>
              <a:defRPr/>
            </a:pPr>
            <a:endParaRPr lang="ru-RU" sz="2900" b="1" dirty="0">
              <a:solidFill>
                <a:srgbClr val="005AA9"/>
              </a:solidFill>
              <a:latin typeface="+mj-lt"/>
              <a:ea typeface="+mj-ea"/>
              <a:cs typeface="+mj-cs"/>
            </a:endParaRPr>
          </a:p>
        </p:txBody>
      </p:sp>
      <p:sp>
        <p:nvSpPr>
          <p:cNvPr id="9" name="TextBox 8"/>
          <p:cNvSpPr txBox="1"/>
          <p:nvPr/>
        </p:nvSpPr>
        <p:spPr>
          <a:xfrm>
            <a:off x="335515" y="1700808"/>
            <a:ext cx="8124918" cy="4541838"/>
          </a:xfrm>
          <a:prstGeom prst="rect">
            <a:avLst/>
          </a:prstGeom>
        </p:spPr>
        <p:txBody>
          <a:bodyPr lIns="63010" tIns="31505" rIns="63010" bIns="31505" anchor="ctr"/>
          <a:lstStyle/>
          <a:p>
            <a:pPr marL="219619" algn="just" defTabSz="630128">
              <a:defRPr/>
            </a:pPr>
            <a:endParaRPr lang="ru-RU" sz="1600" b="1" dirty="0">
              <a:solidFill>
                <a:srgbClr val="C00000"/>
              </a:solidFill>
              <a:latin typeface="+mj-lt"/>
              <a:ea typeface="+mj-ea"/>
              <a:cs typeface="+mj-cs"/>
            </a:endParaRPr>
          </a:p>
        </p:txBody>
      </p:sp>
      <p:sp>
        <p:nvSpPr>
          <p:cNvPr id="6" name="Заголовок 2"/>
          <p:cNvSpPr txBox="1">
            <a:spLocks/>
          </p:cNvSpPr>
          <p:nvPr/>
        </p:nvSpPr>
        <p:spPr>
          <a:xfrm>
            <a:off x="759072" y="376242"/>
            <a:ext cx="6773008" cy="828675"/>
          </a:xfrm>
          <a:prstGeom prst="rect">
            <a:avLst/>
          </a:prstGeom>
          <a:effectLst/>
        </p:spPr>
        <p:txBody>
          <a:bodyPr>
            <a:normAutofit/>
          </a:bodyPr>
          <a:lst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Calibri"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Calibri"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Calibri"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Calibri"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endParaRPr lang="ru-RU" sz="2200" dirty="0">
              <a:latin typeface="Arial" panose="020B0604020202020204" pitchFamily="34" charset="0"/>
            </a:endParaRPr>
          </a:p>
        </p:txBody>
      </p:sp>
      <p:sp>
        <p:nvSpPr>
          <p:cNvPr id="11270" name="Номер слайда 3"/>
          <p:cNvSpPr>
            <a:spLocks noGrp="1"/>
          </p:cNvSpPr>
          <p:nvPr>
            <p:ph type="sldNum" sz="quarter" idx="16"/>
          </p:nvPr>
        </p:nvSpPr>
        <p:spPr bwMode="auto">
          <a:xfrm>
            <a:off x="8323386" y="6042030"/>
            <a:ext cx="619858" cy="631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charset="0"/>
              </a:defRPr>
            </a:lvl1pPr>
            <a:lvl2pPr marL="742950" indent="-285750">
              <a:defRPr sz="1900">
                <a:solidFill>
                  <a:schemeClr val="tx1"/>
                </a:solidFill>
                <a:latin typeface="Arial" charset="0"/>
              </a:defRPr>
            </a:lvl2pPr>
            <a:lvl3pPr marL="1143000" indent="-228600">
              <a:defRPr sz="1900">
                <a:solidFill>
                  <a:schemeClr val="tx1"/>
                </a:solidFill>
                <a:latin typeface="Arial" charset="0"/>
              </a:defRPr>
            </a:lvl3pPr>
            <a:lvl4pPr marL="1600200" indent="-228600">
              <a:defRPr sz="1900">
                <a:solidFill>
                  <a:schemeClr val="tx1"/>
                </a:solidFill>
                <a:latin typeface="Arial" charset="0"/>
              </a:defRPr>
            </a:lvl4pPr>
            <a:lvl5pPr marL="2057400" indent="-228600">
              <a:defRPr sz="1900">
                <a:solidFill>
                  <a:schemeClr val="tx1"/>
                </a:solidFill>
                <a:latin typeface="Arial" charset="0"/>
              </a:defRPr>
            </a:lvl5pPr>
            <a:lvl6pPr marL="2514600" indent="-228600" defTabSz="955675" eaLnBrk="0" fontAlgn="base" hangingPunct="0">
              <a:spcBef>
                <a:spcPct val="0"/>
              </a:spcBef>
              <a:spcAft>
                <a:spcPct val="0"/>
              </a:spcAft>
              <a:defRPr sz="1900">
                <a:solidFill>
                  <a:schemeClr val="tx1"/>
                </a:solidFill>
                <a:latin typeface="Arial" charset="0"/>
              </a:defRPr>
            </a:lvl6pPr>
            <a:lvl7pPr marL="2971800" indent="-228600" defTabSz="955675" eaLnBrk="0" fontAlgn="base" hangingPunct="0">
              <a:spcBef>
                <a:spcPct val="0"/>
              </a:spcBef>
              <a:spcAft>
                <a:spcPct val="0"/>
              </a:spcAft>
              <a:defRPr sz="1900">
                <a:solidFill>
                  <a:schemeClr val="tx1"/>
                </a:solidFill>
                <a:latin typeface="Arial" charset="0"/>
              </a:defRPr>
            </a:lvl7pPr>
            <a:lvl8pPr marL="3429000" indent="-228600" defTabSz="955675" eaLnBrk="0" fontAlgn="base" hangingPunct="0">
              <a:spcBef>
                <a:spcPct val="0"/>
              </a:spcBef>
              <a:spcAft>
                <a:spcPct val="0"/>
              </a:spcAft>
              <a:defRPr sz="1900">
                <a:solidFill>
                  <a:schemeClr val="tx1"/>
                </a:solidFill>
                <a:latin typeface="Arial" charset="0"/>
              </a:defRPr>
            </a:lvl8pPr>
            <a:lvl9pPr marL="3886200" indent="-228600" defTabSz="955675" eaLnBrk="0" fontAlgn="base" hangingPunct="0">
              <a:spcBef>
                <a:spcPct val="0"/>
              </a:spcBef>
              <a:spcAft>
                <a:spcPct val="0"/>
              </a:spcAft>
              <a:defRPr sz="1900">
                <a:solidFill>
                  <a:schemeClr val="tx1"/>
                </a:solidFill>
                <a:latin typeface="Arial" charset="0"/>
              </a:defRPr>
            </a:lvl9pPr>
          </a:lstStyle>
          <a:p>
            <a:r>
              <a:rPr lang="ru-RU" altLang="ru-RU" sz="1200" dirty="0" smtClean="0">
                <a:solidFill>
                  <a:srgbClr val="7F7F7F"/>
                </a:solidFill>
              </a:rPr>
              <a:t>16</a:t>
            </a:r>
          </a:p>
        </p:txBody>
      </p:sp>
      <p:graphicFrame>
        <p:nvGraphicFramePr>
          <p:cNvPr id="4" name="Таблица 3"/>
          <p:cNvGraphicFramePr>
            <a:graphicFrameLocks noGrp="1"/>
          </p:cNvGraphicFramePr>
          <p:nvPr>
            <p:extLst>
              <p:ext uri="{D42A27DB-BD31-4B8C-83A1-F6EECF244321}">
                <p14:modId xmlns:p14="http://schemas.microsoft.com/office/powerpoint/2010/main" val="262338521"/>
              </p:ext>
            </p:extLst>
          </p:nvPr>
        </p:nvGraphicFramePr>
        <p:xfrm>
          <a:off x="1317044" y="3275692"/>
          <a:ext cx="6153366" cy="1944216"/>
        </p:xfrm>
        <a:graphic>
          <a:graphicData uri="http://schemas.openxmlformats.org/drawingml/2006/table">
            <a:tbl>
              <a:tblPr firstRow="1" bandRow="1">
                <a:tableStyleId>{5C22544A-7EE6-4342-B048-85BDC9FD1C3A}</a:tableStyleId>
              </a:tblPr>
              <a:tblGrid>
                <a:gridCol w="3034685"/>
                <a:gridCol w="3118681"/>
              </a:tblGrid>
              <a:tr h="648072">
                <a:tc>
                  <a:txBody>
                    <a:bodyPr/>
                    <a:lstStyle/>
                    <a:p>
                      <a:pPr algn="ctr"/>
                      <a:r>
                        <a:rPr lang="ru-RU" dirty="0" smtClean="0"/>
                        <a:t>Налоговая ставка</a:t>
                      </a:r>
                      <a:endParaRPr lang="ru-RU" dirty="0"/>
                    </a:p>
                  </a:txBody>
                  <a:tcPr/>
                </a:tc>
                <a:tc>
                  <a:txBody>
                    <a:bodyPr/>
                    <a:lstStyle/>
                    <a:p>
                      <a:pPr algn="ctr"/>
                      <a:r>
                        <a:rPr lang="ru-RU" dirty="0" smtClean="0"/>
                        <a:t>Размер вычета</a:t>
                      </a:r>
                      <a:endParaRPr lang="ru-RU" dirty="0"/>
                    </a:p>
                  </a:txBody>
                  <a:tcPr/>
                </a:tc>
              </a:tr>
              <a:tr h="648072">
                <a:tc>
                  <a:txBody>
                    <a:bodyPr/>
                    <a:lstStyle/>
                    <a:p>
                      <a:pPr algn="ctr"/>
                      <a:r>
                        <a:rPr lang="ru-RU" dirty="0" smtClean="0"/>
                        <a:t>4%</a:t>
                      </a:r>
                      <a:endParaRPr lang="ru-RU" dirty="0"/>
                    </a:p>
                  </a:txBody>
                  <a:tcPr/>
                </a:tc>
                <a:tc>
                  <a:txBody>
                    <a:bodyPr/>
                    <a:lstStyle/>
                    <a:p>
                      <a:pPr algn="ctr"/>
                      <a:r>
                        <a:rPr lang="ru-RU" dirty="0" smtClean="0"/>
                        <a:t>1% налоговой базы</a:t>
                      </a:r>
                      <a:endParaRPr lang="ru-RU" dirty="0"/>
                    </a:p>
                  </a:txBody>
                  <a:tcPr/>
                </a:tc>
              </a:tr>
              <a:tr h="648072">
                <a:tc>
                  <a:txBody>
                    <a:bodyPr/>
                    <a:lstStyle/>
                    <a:p>
                      <a:pPr algn="ctr"/>
                      <a:r>
                        <a:rPr lang="ru-RU" dirty="0" smtClean="0"/>
                        <a:t>6%</a:t>
                      </a:r>
                      <a:endParaRPr lang="ru-RU" dirty="0"/>
                    </a:p>
                  </a:txBody>
                  <a:tcPr/>
                </a:tc>
                <a:tc>
                  <a:txBody>
                    <a:bodyPr/>
                    <a:lstStyle/>
                    <a:p>
                      <a:pPr algn="ctr"/>
                      <a:r>
                        <a:rPr lang="ru-RU" dirty="0" smtClean="0"/>
                        <a:t>2% налоговой базы</a:t>
                      </a:r>
                      <a:endParaRPr lang="ru-RU" dirty="0"/>
                    </a:p>
                  </a:txBody>
                  <a:tcPr/>
                </a:tc>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1406061624"/>
              </p:ext>
            </p:extLst>
          </p:nvPr>
        </p:nvGraphicFramePr>
        <p:xfrm>
          <a:off x="1213153" y="1844824"/>
          <a:ext cx="6318287" cy="792088"/>
        </p:xfrm>
        <a:graphic>
          <a:graphicData uri="http://schemas.openxmlformats.org/drawingml/2006/table">
            <a:tbl>
              <a:tblPr firstRow="1" bandRow="1">
                <a:tableStyleId>{5C22544A-7EE6-4342-B048-85BDC9FD1C3A}</a:tableStyleId>
              </a:tblPr>
              <a:tblGrid>
                <a:gridCol w="6318287"/>
              </a:tblGrid>
              <a:tr h="792088">
                <a:tc>
                  <a:txBody>
                    <a:bodyPr/>
                    <a:lstStyle/>
                    <a:p>
                      <a:pPr algn="ctr"/>
                      <a:r>
                        <a:rPr lang="ru-RU" dirty="0" smtClean="0"/>
                        <a:t>Налог можно уменьшить на вычет, размер которого по общему правилу не может быть больше 10 000 рублей</a:t>
                      </a:r>
                      <a:endParaRPr lang="ru-RU" dirty="0"/>
                    </a:p>
                  </a:txBody>
                  <a:tcPr/>
                </a:tc>
              </a:tr>
            </a:tbl>
          </a:graphicData>
        </a:graphic>
      </p:graphicFrame>
      <p:sp>
        <p:nvSpPr>
          <p:cNvPr id="10" name="Прямоугольник 9"/>
          <p:cNvSpPr/>
          <p:nvPr/>
        </p:nvSpPr>
        <p:spPr>
          <a:xfrm>
            <a:off x="454539" y="2780928"/>
            <a:ext cx="8488705" cy="369332"/>
          </a:xfrm>
          <a:prstGeom prst="rect">
            <a:avLst/>
          </a:prstGeom>
        </p:spPr>
        <p:txBody>
          <a:bodyPr wrap="square">
            <a:spAutoFit/>
          </a:bodyPr>
          <a:lstStyle/>
          <a:p>
            <a:r>
              <a:rPr lang="ru-RU" dirty="0">
                <a:latin typeface="Times New Roman" panose="02020603050405020304" pitchFamily="18" charset="0"/>
                <a:cs typeface="Times New Roman" panose="02020603050405020304" pitchFamily="18" charset="0"/>
              </a:rPr>
              <a:t>Сумма вычета зависит от ставки налога (ч. 1, 2 ст. 12 Закона от 27.11.2018 N 422-ФЗ)</a:t>
            </a:r>
          </a:p>
        </p:txBody>
      </p:sp>
      <p:sp>
        <p:nvSpPr>
          <p:cNvPr id="12" name="Прямоугольник 11"/>
          <p:cNvSpPr/>
          <p:nvPr/>
        </p:nvSpPr>
        <p:spPr>
          <a:xfrm>
            <a:off x="759070" y="5219912"/>
            <a:ext cx="7269314" cy="1200329"/>
          </a:xfrm>
          <a:prstGeom prst="rect">
            <a:avLst/>
          </a:prstGeom>
        </p:spPr>
        <p:txBody>
          <a:bodyPr wrap="square">
            <a:spAutoFit/>
          </a:bodyPr>
          <a:lstStyle/>
          <a:p>
            <a:r>
              <a:rPr lang="ru-RU" dirty="0">
                <a:latin typeface="Times New Roman" panose="02020603050405020304" pitchFamily="18" charset="0"/>
                <a:cs typeface="Times New Roman" panose="02020603050405020304" pitchFamily="18" charset="0"/>
              </a:rPr>
              <a:t>Вычет рассчитывается нарастающим итогом.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Вычет </a:t>
            </a:r>
            <a:r>
              <a:rPr lang="ru-RU" dirty="0">
                <a:latin typeface="Times New Roman" panose="02020603050405020304" pitchFamily="18" charset="0"/>
                <a:cs typeface="Times New Roman" panose="02020603050405020304" pitchFamily="18" charset="0"/>
              </a:rPr>
              <a:t>после его применения повторно не предоставляется.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При </a:t>
            </a:r>
            <a:r>
              <a:rPr lang="ru-RU" dirty="0">
                <a:latin typeface="Times New Roman" panose="02020603050405020304" pitchFamily="18" charset="0"/>
                <a:cs typeface="Times New Roman" panose="02020603050405020304" pitchFamily="18" charset="0"/>
              </a:rPr>
              <a:t>этом по общему правилу срок его использования не ограничен (ч. 3 ст. 12 Закона от 27.11.2018 N 422-ФЗ).</a:t>
            </a:r>
          </a:p>
        </p:txBody>
      </p:sp>
      <p:pic>
        <p:nvPicPr>
          <p:cNvPr id="11" name="Рисунок 10" descr="C:\2023\Семинары\НПД\иршд.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01040" y="620692"/>
            <a:ext cx="3403408" cy="864095"/>
          </a:xfrm>
          <a:prstGeom prst="rect">
            <a:avLst/>
          </a:prstGeom>
          <a:noFill/>
          <a:ln>
            <a:noFill/>
          </a:ln>
        </p:spPr>
      </p:pic>
    </p:spTree>
    <p:extLst>
      <p:ext uri="{BB962C8B-B14F-4D97-AF65-F5344CB8AC3E}">
        <p14:creationId xmlns:p14="http://schemas.microsoft.com/office/powerpoint/2010/main" val="8350472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648353" y="620692"/>
            <a:ext cx="7668063" cy="848481"/>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chor="ctr" anchorCtr="0">
            <a:normAutofit/>
          </a:bodyPr>
          <a:lstStyle/>
          <a:p>
            <a:pPr marL="0" indent="0" algn="l">
              <a:buNone/>
              <a:defRPr/>
            </a:pPr>
            <a:r>
              <a:rPr lang="ru-RU" sz="2800" dirty="0" smtClean="0">
                <a:solidFill>
                  <a:srgbClr val="FF0000"/>
                </a:solidFill>
                <a:effectLst/>
                <a:latin typeface="Times New Roman" panose="02020603050405020304" pitchFamily="18" charset="0"/>
                <a:cs typeface="Times New Roman" panose="02020603050405020304" pitchFamily="18" charset="0"/>
              </a:rPr>
              <a:t>Что изменилось с переходом на ЕНС</a:t>
            </a:r>
          </a:p>
        </p:txBody>
      </p:sp>
      <p:sp>
        <p:nvSpPr>
          <p:cNvPr id="8" name="TextBox 7"/>
          <p:cNvSpPr txBox="1"/>
          <p:nvPr/>
        </p:nvSpPr>
        <p:spPr>
          <a:xfrm>
            <a:off x="1831731" y="3549655"/>
            <a:ext cx="5029200" cy="1508125"/>
          </a:xfrm>
          <a:prstGeom prst="rect">
            <a:avLst/>
          </a:prstGeom>
        </p:spPr>
        <p:txBody>
          <a:bodyPr lIns="63010" tIns="31505" rIns="63010" bIns="31505" anchor="ctr">
            <a:normAutofit/>
          </a:bodyPr>
          <a:lstStyle/>
          <a:p>
            <a:pPr marL="414303" indent="-414303" defTabSz="630128" eaLnBrk="1" hangingPunct="1">
              <a:buFont typeface="Arial" panose="020B0604020202020204" pitchFamily="34" charset="0"/>
              <a:buChar char="•"/>
              <a:defRPr/>
            </a:pPr>
            <a:endParaRPr lang="ru-RU" sz="2900" b="1" dirty="0">
              <a:solidFill>
                <a:srgbClr val="005AA9"/>
              </a:solidFill>
              <a:latin typeface="+mj-lt"/>
              <a:ea typeface="+mj-ea"/>
              <a:cs typeface="+mj-cs"/>
            </a:endParaRPr>
          </a:p>
        </p:txBody>
      </p:sp>
      <p:sp>
        <p:nvSpPr>
          <p:cNvPr id="9" name="TextBox 8"/>
          <p:cNvSpPr txBox="1"/>
          <p:nvPr/>
        </p:nvSpPr>
        <p:spPr>
          <a:xfrm>
            <a:off x="335515" y="1700808"/>
            <a:ext cx="8124918" cy="4541838"/>
          </a:xfrm>
          <a:prstGeom prst="rect">
            <a:avLst/>
          </a:prstGeom>
        </p:spPr>
        <p:txBody>
          <a:bodyPr lIns="63010" tIns="31505" rIns="63010" bIns="31505" anchor="ctr"/>
          <a:lstStyle/>
          <a:p>
            <a:pPr marL="219619" algn="just" defTabSz="630128">
              <a:defRPr/>
            </a:pPr>
            <a:endParaRPr lang="ru-RU" sz="1600" b="1" dirty="0">
              <a:solidFill>
                <a:srgbClr val="C00000"/>
              </a:solidFill>
              <a:latin typeface="+mj-lt"/>
              <a:ea typeface="+mj-ea"/>
              <a:cs typeface="+mj-cs"/>
            </a:endParaRPr>
          </a:p>
        </p:txBody>
      </p:sp>
      <p:sp>
        <p:nvSpPr>
          <p:cNvPr id="6" name="Заголовок 2"/>
          <p:cNvSpPr txBox="1">
            <a:spLocks/>
          </p:cNvSpPr>
          <p:nvPr/>
        </p:nvSpPr>
        <p:spPr>
          <a:xfrm>
            <a:off x="759072" y="376242"/>
            <a:ext cx="6773008" cy="828675"/>
          </a:xfrm>
          <a:prstGeom prst="rect">
            <a:avLst/>
          </a:prstGeom>
          <a:effectLst/>
        </p:spPr>
        <p:txBody>
          <a:bodyPr>
            <a:normAutofit/>
          </a:bodyPr>
          <a:lst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Calibri"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Calibri"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Calibri"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Calibri"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endParaRPr lang="ru-RU" sz="2200" dirty="0">
              <a:latin typeface="Arial" panose="020B0604020202020204" pitchFamily="34" charset="0"/>
            </a:endParaRPr>
          </a:p>
        </p:txBody>
      </p:sp>
      <p:sp>
        <p:nvSpPr>
          <p:cNvPr id="11270" name="Номер слайда 3"/>
          <p:cNvSpPr>
            <a:spLocks noGrp="1"/>
          </p:cNvSpPr>
          <p:nvPr>
            <p:ph type="sldNum" sz="quarter" idx="16"/>
          </p:nvPr>
        </p:nvSpPr>
        <p:spPr bwMode="auto">
          <a:xfrm>
            <a:off x="8323386" y="6042030"/>
            <a:ext cx="619858" cy="631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charset="0"/>
              </a:defRPr>
            </a:lvl1pPr>
            <a:lvl2pPr marL="742950" indent="-285750">
              <a:defRPr sz="1900">
                <a:solidFill>
                  <a:schemeClr val="tx1"/>
                </a:solidFill>
                <a:latin typeface="Arial" charset="0"/>
              </a:defRPr>
            </a:lvl2pPr>
            <a:lvl3pPr marL="1143000" indent="-228600">
              <a:defRPr sz="1900">
                <a:solidFill>
                  <a:schemeClr val="tx1"/>
                </a:solidFill>
                <a:latin typeface="Arial" charset="0"/>
              </a:defRPr>
            </a:lvl3pPr>
            <a:lvl4pPr marL="1600200" indent="-228600">
              <a:defRPr sz="1900">
                <a:solidFill>
                  <a:schemeClr val="tx1"/>
                </a:solidFill>
                <a:latin typeface="Arial" charset="0"/>
              </a:defRPr>
            </a:lvl4pPr>
            <a:lvl5pPr marL="2057400" indent="-228600">
              <a:defRPr sz="1900">
                <a:solidFill>
                  <a:schemeClr val="tx1"/>
                </a:solidFill>
                <a:latin typeface="Arial" charset="0"/>
              </a:defRPr>
            </a:lvl5pPr>
            <a:lvl6pPr marL="2514600" indent="-228600" defTabSz="955675" eaLnBrk="0" fontAlgn="base" hangingPunct="0">
              <a:spcBef>
                <a:spcPct val="0"/>
              </a:spcBef>
              <a:spcAft>
                <a:spcPct val="0"/>
              </a:spcAft>
              <a:defRPr sz="1900">
                <a:solidFill>
                  <a:schemeClr val="tx1"/>
                </a:solidFill>
                <a:latin typeface="Arial" charset="0"/>
              </a:defRPr>
            </a:lvl6pPr>
            <a:lvl7pPr marL="2971800" indent="-228600" defTabSz="955675" eaLnBrk="0" fontAlgn="base" hangingPunct="0">
              <a:spcBef>
                <a:spcPct val="0"/>
              </a:spcBef>
              <a:spcAft>
                <a:spcPct val="0"/>
              </a:spcAft>
              <a:defRPr sz="1900">
                <a:solidFill>
                  <a:schemeClr val="tx1"/>
                </a:solidFill>
                <a:latin typeface="Arial" charset="0"/>
              </a:defRPr>
            </a:lvl7pPr>
            <a:lvl8pPr marL="3429000" indent="-228600" defTabSz="955675" eaLnBrk="0" fontAlgn="base" hangingPunct="0">
              <a:spcBef>
                <a:spcPct val="0"/>
              </a:spcBef>
              <a:spcAft>
                <a:spcPct val="0"/>
              </a:spcAft>
              <a:defRPr sz="1900">
                <a:solidFill>
                  <a:schemeClr val="tx1"/>
                </a:solidFill>
                <a:latin typeface="Arial" charset="0"/>
              </a:defRPr>
            </a:lvl8pPr>
            <a:lvl9pPr marL="3886200" indent="-228600" defTabSz="955675" eaLnBrk="0" fontAlgn="base" hangingPunct="0">
              <a:spcBef>
                <a:spcPct val="0"/>
              </a:spcBef>
              <a:spcAft>
                <a:spcPct val="0"/>
              </a:spcAft>
              <a:defRPr sz="1900">
                <a:solidFill>
                  <a:schemeClr val="tx1"/>
                </a:solidFill>
                <a:latin typeface="Arial" charset="0"/>
              </a:defRPr>
            </a:lvl9pPr>
          </a:lstStyle>
          <a:p>
            <a:r>
              <a:rPr lang="ru-RU" altLang="ru-RU" sz="1200" dirty="0" smtClean="0">
                <a:solidFill>
                  <a:srgbClr val="7F7F7F"/>
                </a:solidFill>
              </a:rPr>
              <a:t>16</a:t>
            </a:r>
          </a:p>
        </p:txBody>
      </p:sp>
      <p:sp>
        <p:nvSpPr>
          <p:cNvPr id="10" name="Прямоугольник 9"/>
          <p:cNvSpPr/>
          <p:nvPr/>
        </p:nvSpPr>
        <p:spPr>
          <a:xfrm>
            <a:off x="368472" y="1484784"/>
            <a:ext cx="8488705" cy="1446550"/>
          </a:xfrm>
          <a:prstGeom prst="rect">
            <a:avLst/>
          </a:prstGeom>
        </p:spPr>
        <p:txBody>
          <a:bodyPr wrap="square">
            <a:spAutoFit/>
          </a:bodyPr>
          <a:lstStyle/>
          <a:p>
            <a:r>
              <a:rPr lang="ru-RU" sz="1400" dirty="0">
                <a:latin typeface="Times New Roman" panose="02020603050405020304" pitchFamily="18" charset="0"/>
                <a:cs typeface="Times New Roman" panose="02020603050405020304" pitchFamily="18" charset="0"/>
              </a:rPr>
              <a:t>Единый налоговый платеж (ЕНП) предусматривает уплату почти всех налогов, взносов и сборов одним платежным поручением. Но есть несколько платежей-исключений, которые не входят ЕНП и платятся отдельно. </a:t>
            </a:r>
            <a:r>
              <a:rPr lang="ru-RU" sz="1400" dirty="0" smtClean="0">
                <a:latin typeface="Times New Roman" panose="02020603050405020304" pitchFamily="18" charset="0"/>
                <a:cs typeface="Times New Roman" panose="02020603050405020304" pitchFamily="18" charset="0"/>
              </a:rPr>
              <a:t>А </a:t>
            </a:r>
            <a:r>
              <a:rPr lang="ru-RU" sz="1400" dirty="0">
                <a:latin typeface="Times New Roman" panose="02020603050405020304" pitchFamily="18" charset="0"/>
                <a:cs typeface="Times New Roman" panose="02020603050405020304" pitchFamily="18" charset="0"/>
              </a:rPr>
              <a:t>для некоторых налогов способ уплаты даже можно </a:t>
            </a:r>
            <a:r>
              <a:rPr lang="ru-RU" sz="1400" dirty="0" smtClean="0">
                <a:latin typeface="Times New Roman" panose="02020603050405020304" pitchFamily="18" charset="0"/>
                <a:cs typeface="Times New Roman" panose="02020603050405020304" pitchFamily="18" charset="0"/>
              </a:rPr>
              <a:t>выбрать. К таковым относится и налог на профессиональный доход.</a:t>
            </a:r>
          </a:p>
          <a:p>
            <a:r>
              <a:rPr lang="ru-RU" sz="1400" dirty="0" smtClean="0">
                <a:latin typeface="Times New Roman" panose="02020603050405020304" pitchFamily="18" charset="0"/>
                <a:cs typeface="Times New Roman" panose="02020603050405020304" pitchFamily="18" charset="0"/>
              </a:rPr>
              <a:t>Т.е. НПД можно платить и в составе ЕНП, и отдельно – по выбору налогоплательщика.</a:t>
            </a:r>
          </a:p>
          <a:p>
            <a:endParaRPr lang="ru-RU" dirty="0">
              <a:latin typeface="Times New Roman" panose="02020603050405020304" pitchFamily="18" charset="0"/>
              <a:cs typeface="Times New Roman" panose="02020603050405020304" pitchFamily="18" charset="0"/>
            </a:endParaRPr>
          </a:p>
        </p:txBody>
      </p:sp>
      <p:graphicFrame>
        <p:nvGraphicFramePr>
          <p:cNvPr id="11" name="Таблица 10"/>
          <p:cNvGraphicFramePr>
            <a:graphicFrameLocks noGrp="1"/>
          </p:cNvGraphicFramePr>
          <p:nvPr>
            <p:extLst>
              <p:ext uri="{D42A27DB-BD31-4B8C-83A1-F6EECF244321}">
                <p14:modId xmlns:p14="http://schemas.microsoft.com/office/powerpoint/2010/main" val="2104798987"/>
              </p:ext>
            </p:extLst>
          </p:nvPr>
        </p:nvGraphicFramePr>
        <p:xfrm>
          <a:off x="273992" y="2708920"/>
          <a:ext cx="8677663" cy="3900656"/>
        </p:xfrm>
        <a:graphic>
          <a:graphicData uri="http://schemas.openxmlformats.org/drawingml/2006/table">
            <a:tbl>
              <a:tblPr firstRow="1" bandRow="1"/>
              <a:tblGrid>
                <a:gridCol w="4243475"/>
                <a:gridCol w="2022281"/>
                <a:gridCol w="2411907"/>
              </a:tblGrid>
              <a:tr h="395456">
                <a:tc>
                  <a:txBody>
                    <a:bodyPr/>
                    <a:lstStyle>
                      <a:lvl1pPr marL="0" algn="l" defTabSz="914400" rtl="0" eaLnBrk="1" latinLnBrk="0" hangingPunct="1">
                        <a:defRPr sz="1800" b="1" kern="1200">
                          <a:solidFill>
                            <a:schemeClr val="lt1"/>
                          </a:solidFill>
                          <a:latin typeface="Open Sans Light"/>
                        </a:defRPr>
                      </a:lvl1pPr>
                      <a:lvl2pPr marL="457200" algn="l" defTabSz="914400" rtl="0" eaLnBrk="1" latinLnBrk="0" hangingPunct="1">
                        <a:defRPr sz="1800" b="1" kern="1200">
                          <a:solidFill>
                            <a:schemeClr val="lt1"/>
                          </a:solidFill>
                          <a:latin typeface="Open Sans Light"/>
                        </a:defRPr>
                      </a:lvl2pPr>
                      <a:lvl3pPr marL="914400" algn="l" defTabSz="914400" rtl="0" eaLnBrk="1" latinLnBrk="0" hangingPunct="1">
                        <a:defRPr sz="1800" b="1" kern="1200">
                          <a:solidFill>
                            <a:schemeClr val="lt1"/>
                          </a:solidFill>
                          <a:latin typeface="Open Sans Light"/>
                        </a:defRPr>
                      </a:lvl3pPr>
                      <a:lvl4pPr marL="1371600" algn="l" defTabSz="914400" rtl="0" eaLnBrk="1" latinLnBrk="0" hangingPunct="1">
                        <a:defRPr sz="1800" b="1" kern="1200">
                          <a:solidFill>
                            <a:schemeClr val="lt1"/>
                          </a:solidFill>
                          <a:latin typeface="Open Sans Light"/>
                        </a:defRPr>
                      </a:lvl4pPr>
                      <a:lvl5pPr marL="1828800" algn="l" defTabSz="914400" rtl="0" eaLnBrk="1" latinLnBrk="0" hangingPunct="1">
                        <a:defRPr sz="1800" b="1" kern="1200">
                          <a:solidFill>
                            <a:schemeClr val="lt1"/>
                          </a:solidFill>
                          <a:latin typeface="Open Sans Light"/>
                        </a:defRPr>
                      </a:lvl5pPr>
                      <a:lvl6pPr marL="2286000" algn="l" defTabSz="914400" rtl="0" eaLnBrk="1" latinLnBrk="0" hangingPunct="1">
                        <a:defRPr sz="1800" b="1" kern="1200">
                          <a:solidFill>
                            <a:schemeClr val="lt1"/>
                          </a:solidFill>
                          <a:latin typeface="Open Sans Light"/>
                        </a:defRPr>
                      </a:lvl6pPr>
                      <a:lvl7pPr marL="2743200" algn="l" defTabSz="914400" rtl="0" eaLnBrk="1" latinLnBrk="0" hangingPunct="1">
                        <a:defRPr sz="1800" b="1" kern="1200">
                          <a:solidFill>
                            <a:schemeClr val="lt1"/>
                          </a:solidFill>
                          <a:latin typeface="Open Sans Light"/>
                        </a:defRPr>
                      </a:lvl7pPr>
                      <a:lvl8pPr marL="3200400" algn="l" defTabSz="914400" rtl="0" eaLnBrk="1" latinLnBrk="0" hangingPunct="1">
                        <a:defRPr sz="1800" b="1" kern="1200">
                          <a:solidFill>
                            <a:schemeClr val="lt1"/>
                          </a:solidFill>
                          <a:latin typeface="Open Sans Light"/>
                        </a:defRPr>
                      </a:lvl8pPr>
                      <a:lvl9pPr marL="3657600" algn="l" defTabSz="914400" rtl="0" eaLnBrk="1" latinLnBrk="0" hangingPunct="1">
                        <a:defRPr sz="1800" b="1" kern="1200">
                          <a:solidFill>
                            <a:schemeClr val="lt1"/>
                          </a:solidFill>
                          <a:latin typeface="Open Sans Light"/>
                        </a:defRPr>
                      </a:lvl9pPr>
                    </a:lstStyle>
                    <a:p>
                      <a:pPr algn="ctr"/>
                      <a:r>
                        <a:rPr lang="ru-RU" sz="1400" dirty="0" smtClean="0">
                          <a:solidFill>
                            <a:schemeClr val="bg1"/>
                          </a:solidFill>
                        </a:rPr>
                        <a:t>Входят в ЕНП</a:t>
                      </a:r>
                      <a:endParaRPr lang="ru-RU" sz="1400" dirty="0">
                        <a:solidFill>
                          <a:schemeClr val="bg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C5686"/>
                    </a:solidFill>
                  </a:tcPr>
                </a:tc>
                <a:tc>
                  <a:txBody>
                    <a:bodyPr/>
                    <a:lstStyle>
                      <a:lvl1pPr marL="0" algn="l" defTabSz="914400" rtl="0" eaLnBrk="1" latinLnBrk="0" hangingPunct="1">
                        <a:defRPr sz="1800" b="1" kern="1200">
                          <a:solidFill>
                            <a:schemeClr val="lt1"/>
                          </a:solidFill>
                          <a:latin typeface="Open Sans Light"/>
                        </a:defRPr>
                      </a:lvl1pPr>
                      <a:lvl2pPr marL="457200" algn="l" defTabSz="914400" rtl="0" eaLnBrk="1" latinLnBrk="0" hangingPunct="1">
                        <a:defRPr sz="1800" b="1" kern="1200">
                          <a:solidFill>
                            <a:schemeClr val="lt1"/>
                          </a:solidFill>
                          <a:latin typeface="Open Sans Light"/>
                        </a:defRPr>
                      </a:lvl2pPr>
                      <a:lvl3pPr marL="914400" algn="l" defTabSz="914400" rtl="0" eaLnBrk="1" latinLnBrk="0" hangingPunct="1">
                        <a:defRPr sz="1800" b="1" kern="1200">
                          <a:solidFill>
                            <a:schemeClr val="lt1"/>
                          </a:solidFill>
                          <a:latin typeface="Open Sans Light"/>
                        </a:defRPr>
                      </a:lvl3pPr>
                      <a:lvl4pPr marL="1371600" algn="l" defTabSz="914400" rtl="0" eaLnBrk="1" latinLnBrk="0" hangingPunct="1">
                        <a:defRPr sz="1800" b="1" kern="1200">
                          <a:solidFill>
                            <a:schemeClr val="lt1"/>
                          </a:solidFill>
                          <a:latin typeface="Open Sans Light"/>
                        </a:defRPr>
                      </a:lvl4pPr>
                      <a:lvl5pPr marL="1828800" algn="l" defTabSz="914400" rtl="0" eaLnBrk="1" latinLnBrk="0" hangingPunct="1">
                        <a:defRPr sz="1800" b="1" kern="1200">
                          <a:solidFill>
                            <a:schemeClr val="lt1"/>
                          </a:solidFill>
                          <a:latin typeface="Open Sans Light"/>
                        </a:defRPr>
                      </a:lvl5pPr>
                      <a:lvl6pPr marL="2286000" algn="l" defTabSz="914400" rtl="0" eaLnBrk="1" latinLnBrk="0" hangingPunct="1">
                        <a:defRPr sz="1800" b="1" kern="1200">
                          <a:solidFill>
                            <a:schemeClr val="lt1"/>
                          </a:solidFill>
                          <a:latin typeface="Open Sans Light"/>
                        </a:defRPr>
                      </a:lvl6pPr>
                      <a:lvl7pPr marL="2743200" algn="l" defTabSz="914400" rtl="0" eaLnBrk="1" latinLnBrk="0" hangingPunct="1">
                        <a:defRPr sz="1800" b="1" kern="1200">
                          <a:solidFill>
                            <a:schemeClr val="lt1"/>
                          </a:solidFill>
                          <a:latin typeface="Open Sans Light"/>
                        </a:defRPr>
                      </a:lvl7pPr>
                      <a:lvl8pPr marL="3200400" algn="l" defTabSz="914400" rtl="0" eaLnBrk="1" latinLnBrk="0" hangingPunct="1">
                        <a:defRPr sz="1800" b="1" kern="1200">
                          <a:solidFill>
                            <a:schemeClr val="lt1"/>
                          </a:solidFill>
                          <a:latin typeface="Open Sans Light"/>
                        </a:defRPr>
                      </a:lvl8pPr>
                      <a:lvl9pPr marL="3657600" algn="l" defTabSz="914400" rtl="0" eaLnBrk="1" latinLnBrk="0" hangingPunct="1">
                        <a:defRPr sz="1800" b="1" kern="1200">
                          <a:solidFill>
                            <a:schemeClr val="lt1"/>
                          </a:solidFill>
                          <a:latin typeface="Open Sans Light"/>
                        </a:defRPr>
                      </a:lvl9pPr>
                    </a:lstStyle>
                    <a:p>
                      <a:pPr algn="ctr"/>
                      <a:r>
                        <a:rPr lang="ru-RU" sz="1400" dirty="0" smtClean="0">
                          <a:solidFill>
                            <a:schemeClr val="bg1"/>
                          </a:solidFill>
                        </a:rPr>
                        <a:t>Платятся отдельно</a:t>
                      </a:r>
                      <a:endParaRPr lang="ru-RU" sz="1400" dirty="0">
                        <a:solidFill>
                          <a:schemeClr val="bg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C5686"/>
                    </a:solidFill>
                  </a:tcPr>
                </a:tc>
                <a:tc>
                  <a:txBody>
                    <a:bodyPr/>
                    <a:lstStyle>
                      <a:lvl1pPr marL="0" algn="l" defTabSz="914400" rtl="0" eaLnBrk="1" latinLnBrk="0" hangingPunct="1">
                        <a:defRPr sz="1800" b="1" kern="1200">
                          <a:solidFill>
                            <a:schemeClr val="lt1"/>
                          </a:solidFill>
                          <a:latin typeface="Open Sans Light"/>
                        </a:defRPr>
                      </a:lvl1pPr>
                      <a:lvl2pPr marL="457200" algn="l" defTabSz="914400" rtl="0" eaLnBrk="1" latinLnBrk="0" hangingPunct="1">
                        <a:defRPr sz="1800" b="1" kern="1200">
                          <a:solidFill>
                            <a:schemeClr val="lt1"/>
                          </a:solidFill>
                          <a:latin typeface="Open Sans Light"/>
                        </a:defRPr>
                      </a:lvl2pPr>
                      <a:lvl3pPr marL="914400" algn="l" defTabSz="914400" rtl="0" eaLnBrk="1" latinLnBrk="0" hangingPunct="1">
                        <a:defRPr sz="1800" b="1" kern="1200">
                          <a:solidFill>
                            <a:schemeClr val="lt1"/>
                          </a:solidFill>
                          <a:latin typeface="Open Sans Light"/>
                        </a:defRPr>
                      </a:lvl3pPr>
                      <a:lvl4pPr marL="1371600" algn="l" defTabSz="914400" rtl="0" eaLnBrk="1" latinLnBrk="0" hangingPunct="1">
                        <a:defRPr sz="1800" b="1" kern="1200">
                          <a:solidFill>
                            <a:schemeClr val="lt1"/>
                          </a:solidFill>
                          <a:latin typeface="Open Sans Light"/>
                        </a:defRPr>
                      </a:lvl4pPr>
                      <a:lvl5pPr marL="1828800" algn="l" defTabSz="914400" rtl="0" eaLnBrk="1" latinLnBrk="0" hangingPunct="1">
                        <a:defRPr sz="1800" b="1" kern="1200">
                          <a:solidFill>
                            <a:schemeClr val="lt1"/>
                          </a:solidFill>
                          <a:latin typeface="Open Sans Light"/>
                        </a:defRPr>
                      </a:lvl5pPr>
                      <a:lvl6pPr marL="2286000" algn="l" defTabSz="914400" rtl="0" eaLnBrk="1" latinLnBrk="0" hangingPunct="1">
                        <a:defRPr sz="1800" b="1" kern="1200">
                          <a:solidFill>
                            <a:schemeClr val="lt1"/>
                          </a:solidFill>
                          <a:latin typeface="Open Sans Light"/>
                        </a:defRPr>
                      </a:lvl6pPr>
                      <a:lvl7pPr marL="2743200" algn="l" defTabSz="914400" rtl="0" eaLnBrk="1" latinLnBrk="0" hangingPunct="1">
                        <a:defRPr sz="1800" b="1" kern="1200">
                          <a:solidFill>
                            <a:schemeClr val="lt1"/>
                          </a:solidFill>
                          <a:latin typeface="Open Sans Light"/>
                        </a:defRPr>
                      </a:lvl7pPr>
                      <a:lvl8pPr marL="3200400" algn="l" defTabSz="914400" rtl="0" eaLnBrk="1" latinLnBrk="0" hangingPunct="1">
                        <a:defRPr sz="1800" b="1" kern="1200">
                          <a:solidFill>
                            <a:schemeClr val="lt1"/>
                          </a:solidFill>
                          <a:latin typeface="Open Sans Light"/>
                        </a:defRPr>
                      </a:lvl8pPr>
                      <a:lvl9pPr marL="3657600" algn="l" defTabSz="914400" rtl="0" eaLnBrk="1" latinLnBrk="0" hangingPunct="1">
                        <a:defRPr sz="1800" b="1" kern="1200">
                          <a:solidFill>
                            <a:schemeClr val="lt1"/>
                          </a:solidFill>
                          <a:latin typeface="Open Sans Light"/>
                        </a:defRPr>
                      </a:lvl9pPr>
                    </a:lstStyle>
                    <a:p>
                      <a:pPr algn="ctr"/>
                      <a:r>
                        <a:rPr lang="ru-RU" sz="1400" dirty="0" smtClean="0">
                          <a:solidFill>
                            <a:schemeClr val="bg1"/>
                          </a:solidFill>
                        </a:rPr>
                        <a:t>По выбору плательщика</a:t>
                      </a:r>
                      <a:endParaRPr lang="ru-RU" sz="1400" dirty="0">
                        <a:solidFill>
                          <a:schemeClr val="bg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C5686"/>
                    </a:solidFill>
                  </a:tcPr>
                </a:tc>
              </a:tr>
              <a:tr h="2332907">
                <a:tc>
                  <a:txBody>
                    <a:bodyPr/>
                    <a:lstStyle>
                      <a:lvl1pPr marL="0" algn="l" defTabSz="914400" rtl="0" eaLnBrk="1" latinLnBrk="0" hangingPunct="1">
                        <a:defRPr sz="1800" kern="1200">
                          <a:solidFill>
                            <a:schemeClr val="dk1"/>
                          </a:solidFill>
                          <a:latin typeface="Open Sans Light"/>
                        </a:defRPr>
                      </a:lvl1pPr>
                      <a:lvl2pPr marL="457200" algn="l" defTabSz="914400" rtl="0" eaLnBrk="1" latinLnBrk="0" hangingPunct="1">
                        <a:defRPr sz="1800" kern="1200">
                          <a:solidFill>
                            <a:schemeClr val="dk1"/>
                          </a:solidFill>
                          <a:latin typeface="Open Sans Light"/>
                        </a:defRPr>
                      </a:lvl2pPr>
                      <a:lvl3pPr marL="914400" algn="l" defTabSz="914400" rtl="0" eaLnBrk="1" latinLnBrk="0" hangingPunct="1">
                        <a:defRPr sz="1800" kern="1200">
                          <a:solidFill>
                            <a:schemeClr val="dk1"/>
                          </a:solidFill>
                          <a:latin typeface="Open Sans Light"/>
                        </a:defRPr>
                      </a:lvl3pPr>
                      <a:lvl4pPr marL="1371600" algn="l" defTabSz="914400" rtl="0" eaLnBrk="1" latinLnBrk="0" hangingPunct="1">
                        <a:defRPr sz="1800" kern="1200">
                          <a:solidFill>
                            <a:schemeClr val="dk1"/>
                          </a:solidFill>
                          <a:latin typeface="Open Sans Light"/>
                        </a:defRPr>
                      </a:lvl4pPr>
                      <a:lvl5pPr marL="1828800" algn="l" defTabSz="914400" rtl="0" eaLnBrk="1" latinLnBrk="0" hangingPunct="1">
                        <a:defRPr sz="1800" kern="1200">
                          <a:solidFill>
                            <a:schemeClr val="dk1"/>
                          </a:solidFill>
                          <a:latin typeface="Open Sans Light"/>
                        </a:defRPr>
                      </a:lvl5pPr>
                      <a:lvl6pPr marL="2286000" algn="l" defTabSz="914400" rtl="0" eaLnBrk="1" latinLnBrk="0" hangingPunct="1">
                        <a:defRPr sz="1800" kern="1200">
                          <a:solidFill>
                            <a:schemeClr val="dk1"/>
                          </a:solidFill>
                          <a:latin typeface="Open Sans Light"/>
                        </a:defRPr>
                      </a:lvl6pPr>
                      <a:lvl7pPr marL="2743200" algn="l" defTabSz="914400" rtl="0" eaLnBrk="1" latinLnBrk="0" hangingPunct="1">
                        <a:defRPr sz="1800" kern="1200">
                          <a:solidFill>
                            <a:schemeClr val="dk1"/>
                          </a:solidFill>
                          <a:latin typeface="Open Sans Light"/>
                        </a:defRPr>
                      </a:lvl7pPr>
                      <a:lvl8pPr marL="3200400" algn="l" defTabSz="914400" rtl="0" eaLnBrk="1" latinLnBrk="0" hangingPunct="1">
                        <a:defRPr sz="1800" kern="1200">
                          <a:solidFill>
                            <a:schemeClr val="dk1"/>
                          </a:solidFill>
                          <a:latin typeface="Open Sans Light"/>
                        </a:defRPr>
                      </a:lvl8pPr>
                      <a:lvl9pPr marL="3657600" algn="l" defTabSz="914400" rtl="0" eaLnBrk="1" latinLnBrk="0" hangingPunct="1">
                        <a:defRPr sz="1800" kern="1200">
                          <a:solidFill>
                            <a:schemeClr val="dk1"/>
                          </a:solidFill>
                          <a:latin typeface="Open Sans Light"/>
                        </a:defRPr>
                      </a:lvl9pPr>
                    </a:lstStyle>
                    <a:p>
                      <a:pPr marL="285750" indent="-285750">
                        <a:buFont typeface="Wingdings" pitchFamily="2" charset="2"/>
                        <a:buChar char="ü"/>
                        <a:tabLst>
                          <a:tab pos="177800" algn="l"/>
                        </a:tabLst>
                      </a:pPr>
                      <a:r>
                        <a:rPr lang="ru-RU" sz="1400" dirty="0" smtClean="0">
                          <a:solidFill>
                            <a:schemeClr val="tx1">
                              <a:lumMod val="50000"/>
                            </a:schemeClr>
                          </a:solidFill>
                        </a:rPr>
                        <a:t>НДС;</a:t>
                      </a:r>
                    </a:p>
                    <a:p>
                      <a:pPr marL="285750" indent="-285750">
                        <a:buFont typeface="Wingdings" pitchFamily="2" charset="2"/>
                        <a:buChar char="ü"/>
                        <a:tabLst>
                          <a:tab pos="177800" algn="l"/>
                        </a:tabLst>
                      </a:pPr>
                      <a:r>
                        <a:rPr lang="ru-RU" sz="1400" dirty="0" smtClean="0">
                          <a:solidFill>
                            <a:schemeClr val="tx1">
                              <a:lumMod val="50000"/>
                            </a:schemeClr>
                          </a:solidFill>
                        </a:rPr>
                        <a:t>Налог на прибыль;</a:t>
                      </a:r>
                    </a:p>
                    <a:p>
                      <a:pPr marL="285750" indent="-285750">
                        <a:buFont typeface="Wingdings" pitchFamily="2" charset="2"/>
                        <a:buChar char="ü"/>
                        <a:tabLst>
                          <a:tab pos="177800" algn="l"/>
                        </a:tabLst>
                      </a:pPr>
                      <a:r>
                        <a:rPr lang="ru-RU" sz="1400" dirty="0" smtClean="0">
                          <a:solidFill>
                            <a:schemeClr val="tx1">
                              <a:lumMod val="50000"/>
                            </a:schemeClr>
                          </a:solidFill>
                        </a:rPr>
                        <a:t>НДФЛ;</a:t>
                      </a:r>
                    </a:p>
                    <a:p>
                      <a:pPr marL="285750" indent="-285750">
                        <a:buFont typeface="Wingdings" pitchFamily="2" charset="2"/>
                        <a:buChar char="ü"/>
                        <a:tabLst>
                          <a:tab pos="177800" algn="l"/>
                        </a:tabLst>
                      </a:pPr>
                      <a:r>
                        <a:rPr lang="ru-RU" sz="1400" dirty="0" smtClean="0">
                          <a:solidFill>
                            <a:schemeClr val="tx1">
                              <a:lumMod val="50000"/>
                            </a:schemeClr>
                          </a:solidFill>
                        </a:rPr>
                        <a:t>Страховые взносы, кроме взносов на травматизм;</a:t>
                      </a:r>
                    </a:p>
                    <a:p>
                      <a:pPr marL="285750" indent="-285750">
                        <a:buFont typeface="Wingdings" pitchFamily="2" charset="2"/>
                        <a:buChar char="ü"/>
                        <a:tabLst>
                          <a:tab pos="177800" algn="l"/>
                        </a:tabLst>
                      </a:pPr>
                      <a:r>
                        <a:rPr lang="ru-RU" sz="1400" dirty="0" smtClean="0">
                          <a:solidFill>
                            <a:schemeClr val="tx1">
                              <a:lumMod val="50000"/>
                            </a:schemeClr>
                          </a:solidFill>
                        </a:rPr>
                        <a:t>все имущественные налоги, в т. ч. на землю и транспорт;</a:t>
                      </a:r>
                    </a:p>
                    <a:p>
                      <a:pPr marL="285750" indent="-285750">
                        <a:buFont typeface="Wingdings" pitchFamily="2" charset="2"/>
                        <a:buChar char="ü"/>
                        <a:tabLst>
                          <a:tab pos="177800" algn="l"/>
                        </a:tabLst>
                      </a:pPr>
                      <a:r>
                        <a:rPr lang="ru-RU" sz="1400" dirty="0" smtClean="0">
                          <a:solidFill>
                            <a:schemeClr val="tx1">
                              <a:lumMod val="50000"/>
                            </a:schemeClr>
                          </a:solidFill>
                        </a:rPr>
                        <a:t>Акцизы;</a:t>
                      </a:r>
                    </a:p>
                    <a:p>
                      <a:pPr marL="285750" indent="-285750">
                        <a:buFont typeface="Wingdings" pitchFamily="2" charset="2"/>
                        <a:buChar char="ü"/>
                        <a:tabLst>
                          <a:tab pos="177800" algn="l"/>
                        </a:tabLst>
                      </a:pPr>
                      <a:r>
                        <a:rPr lang="ru-RU" sz="1400" dirty="0" smtClean="0">
                          <a:solidFill>
                            <a:schemeClr val="tx1">
                              <a:lumMod val="50000"/>
                            </a:schemeClr>
                          </a:solidFill>
                        </a:rPr>
                        <a:t>Водный налог;</a:t>
                      </a:r>
                    </a:p>
                    <a:p>
                      <a:pPr marL="285750" indent="-285750">
                        <a:buFont typeface="Wingdings" pitchFamily="2" charset="2"/>
                        <a:buChar char="ü"/>
                        <a:tabLst>
                          <a:tab pos="177800" algn="l"/>
                        </a:tabLst>
                      </a:pPr>
                      <a:r>
                        <a:rPr lang="ru-RU" sz="1400" dirty="0" smtClean="0">
                          <a:solidFill>
                            <a:schemeClr val="tx1">
                              <a:lumMod val="50000"/>
                            </a:schemeClr>
                          </a:solidFill>
                        </a:rPr>
                        <a:t>«</a:t>
                      </a:r>
                      <a:r>
                        <a:rPr lang="ru-RU" sz="1400" dirty="0" err="1" smtClean="0">
                          <a:solidFill>
                            <a:schemeClr val="tx1">
                              <a:lumMod val="50000"/>
                            </a:schemeClr>
                          </a:solidFill>
                        </a:rPr>
                        <a:t>спецрежимные</a:t>
                      </a:r>
                      <a:r>
                        <a:rPr lang="ru-RU" sz="1400" dirty="0" smtClean="0">
                          <a:solidFill>
                            <a:schemeClr val="tx1">
                              <a:lumMod val="50000"/>
                            </a:schemeClr>
                          </a:solidFill>
                        </a:rPr>
                        <a:t>» налоги — УСН, ЕСХН, ПСН;</a:t>
                      </a:r>
                    </a:p>
                    <a:p>
                      <a:pPr marL="285750" indent="-285750">
                        <a:buFont typeface="Wingdings" pitchFamily="2" charset="2"/>
                        <a:buChar char="ü"/>
                        <a:tabLst>
                          <a:tab pos="177800" algn="l"/>
                        </a:tabLst>
                      </a:pPr>
                      <a:r>
                        <a:rPr lang="ru-RU" sz="1400" dirty="0" smtClean="0">
                          <a:solidFill>
                            <a:schemeClr val="tx1">
                              <a:lumMod val="50000"/>
                            </a:schemeClr>
                          </a:solidFill>
                        </a:rPr>
                        <a:t>НДПИ;</a:t>
                      </a:r>
                    </a:p>
                    <a:p>
                      <a:pPr marL="285750" indent="-285750">
                        <a:buFont typeface="Wingdings" pitchFamily="2" charset="2"/>
                        <a:buChar char="ü"/>
                        <a:tabLst>
                          <a:tab pos="177800" algn="l"/>
                        </a:tabLst>
                      </a:pPr>
                      <a:r>
                        <a:rPr lang="ru-RU" sz="1400" dirty="0" smtClean="0">
                          <a:solidFill>
                            <a:schemeClr val="tx1">
                              <a:lumMod val="50000"/>
                            </a:schemeClr>
                          </a:solidFill>
                        </a:rPr>
                        <a:t>Налог на игорный бизнес;</a:t>
                      </a:r>
                    </a:p>
                    <a:p>
                      <a:pPr marL="285750" indent="-285750">
                        <a:buFont typeface="Wingdings" pitchFamily="2" charset="2"/>
                        <a:buChar char="ü"/>
                        <a:tabLst>
                          <a:tab pos="177800" algn="l"/>
                        </a:tabLst>
                      </a:pPr>
                      <a:r>
                        <a:rPr lang="ru-RU" sz="1400" dirty="0" smtClean="0">
                          <a:solidFill>
                            <a:schemeClr val="tx1">
                              <a:lumMod val="50000"/>
                            </a:schemeClr>
                          </a:solidFill>
                        </a:rPr>
                        <a:t>Торговый сбор;</a:t>
                      </a:r>
                    </a:p>
                    <a:p>
                      <a:pPr marL="285750" indent="-285750">
                        <a:buFont typeface="Wingdings" pitchFamily="2" charset="2"/>
                        <a:buChar char="ü"/>
                        <a:tabLst>
                          <a:tab pos="177800" algn="l"/>
                        </a:tabLst>
                      </a:pPr>
                      <a:r>
                        <a:rPr lang="ru-RU" sz="1400" dirty="0" smtClean="0">
                          <a:solidFill>
                            <a:schemeClr val="tx1">
                              <a:lumMod val="50000"/>
                            </a:schemeClr>
                          </a:solidFill>
                        </a:rPr>
                        <a:t>Налоги при СРП;</a:t>
                      </a:r>
                    </a:p>
                    <a:p>
                      <a:pPr marL="285750" indent="-285750">
                        <a:buFont typeface="Wingdings" pitchFamily="2" charset="2"/>
                        <a:buChar char="ü"/>
                        <a:tabLst>
                          <a:tab pos="177800" algn="l"/>
                        </a:tabLst>
                      </a:pPr>
                      <a:r>
                        <a:rPr lang="ru-RU" sz="1400" dirty="0" smtClean="0">
                          <a:solidFill>
                            <a:schemeClr val="tx1">
                              <a:lumMod val="50000"/>
                            </a:schemeClr>
                          </a:solidFill>
                        </a:rPr>
                        <a:t>Налог на </a:t>
                      </a:r>
                      <a:r>
                        <a:rPr lang="ru-RU" sz="1400" dirty="0" err="1" smtClean="0">
                          <a:solidFill>
                            <a:schemeClr val="tx1">
                              <a:lumMod val="50000"/>
                            </a:schemeClr>
                          </a:solidFill>
                        </a:rPr>
                        <a:t>допдоход</a:t>
                      </a:r>
                      <a:r>
                        <a:rPr lang="ru-RU" sz="1400" dirty="0" smtClean="0">
                          <a:solidFill>
                            <a:schemeClr val="tx1">
                              <a:lumMod val="50000"/>
                            </a:schemeClr>
                          </a:solidFill>
                        </a:rPr>
                        <a:t> от добычи углеводородного сырья</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C5686">
                        <a:lumMod val="40000"/>
                        <a:lumOff val="60000"/>
                      </a:srgbClr>
                    </a:solidFill>
                  </a:tcPr>
                </a:tc>
                <a:tc>
                  <a:txBody>
                    <a:bodyPr/>
                    <a:lstStyle>
                      <a:lvl1pPr marL="0" algn="l" defTabSz="914400" rtl="0" eaLnBrk="1" latinLnBrk="0" hangingPunct="1">
                        <a:defRPr sz="1800" kern="1200">
                          <a:solidFill>
                            <a:schemeClr val="dk1"/>
                          </a:solidFill>
                          <a:latin typeface="Open Sans Light"/>
                        </a:defRPr>
                      </a:lvl1pPr>
                      <a:lvl2pPr marL="457200" algn="l" defTabSz="914400" rtl="0" eaLnBrk="1" latinLnBrk="0" hangingPunct="1">
                        <a:defRPr sz="1800" kern="1200">
                          <a:solidFill>
                            <a:schemeClr val="dk1"/>
                          </a:solidFill>
                          <a:latin typeface="Open Sans Light"/>
                        </a:defRPr>
                      </a:lvl2pPr>
                      <a:lvl3pPr marL="914400" algn="l" defTabSz="914400" rtl="0" eaLnBrk="1" latinLnBrk="0" hangingPunct="1">
                        <a:defRPr sz="1800" kern="1200">
                          <a:solidFill>
                            <a:schemeClr val="dk1"/>
                          </a:solidFill>
                          <a:latin typeface="Open Sans Light"/>
                        </a:defRPr>
                      </a:lvl3pPr>
                      <a:lvl4pPr marL="1371600" algn="l" defTabSz="914400" rtl="0" eaLnBrk="1" latinLnBrk="0" hangingPunct="1">
                        <a:defRPr sz="1800" kern="1200">
                          <a:solidFill>
                            <a:schemeClr val="dk1"/>
                          </a:solidFill>
                          <a:latin typeface="Open Sans Light"/>
                        </a:defRPr>
                      </a:lvl4pPr>
                      <a:lvl5pPr marL="1828800" algn="l" defTabSz="914400" rtl="0" eaLnBrk="1" latinLnBrk="0" hangingPunct="1">
                        <a:defRPr sz="1800" kern="1200">
                          <a:solidFill>
                            <a:schemeClr val="dk1"/>
                          </a:solidFill>
                          <a:latin typeface="Open Sans Light"/>
                        </a:defRPr>
                      </a:lvl5pPr>
                      <a:lvl6pPr marL="2286000" algn="l" defTabSz="914400" rtl="0" eaLnBrk="1" latinLnBrk="0" hangingPunct="1">
                        <a:defRPr sz="1800" kern="1200">
                          <a:solidFill>
                            <a:schemeClr val="dk1"/>
                          </a:solidFill>
                          <a:latin typeface="Open Sans Light"/>
                        </a:defRPr>
                      </a:lvl6pPr>
                      <a:lvl7pPr marL="2743200" algn="l" defTabSz="914400" rtl="0" eaLnBrk="1" latinLnBrk="0" hangingPunct="1">
                        <a:defRPr sz="1800" kern="1200">
                          <a:solidFill>
                            <a:schemeClr val="dk1"/>
                          </a:solidFill>
                          <a:latin typeface="Open Sans Light"/>
                        </a:defRPr>
                      </a:lvl7pPr>
                      <a:lvl8pPr marL="3200400" algn="l" defTabSz="914400" rtl="0" eaLnBrk="1" latinLnBrk="0" hangingPunct="1">
                        <a:defRPr sz="1800" kern="1200">
                          <a:solidFill>
                            <a:schemeClr val="dk1"/>
                          </a:solidFill>
                          <a:latin typeface="Open Sans Light"/>
                        </a:defRPr>
                      </a:lvl8pPr>
                      <a:lvl9pPr marL="3657600" algn="l" defTabSz="914400" rtl="0" eaLnBrk="1" latinLnBrk="0" hangingPunct="1">
                        <a:defRPr sz="1800" kern="1200">
                          <a:solidFill>
                            <a:schemeClr val="dk1"/>
                          </a:solidFill>
                          <a:latin typeface="Open Sans Light"/>
                        </a:defRPr>
                      </a:lvl9pPr>
                    </a:lstStyle>
                    <a:p>
                      <a:pPr marL="285750" indent="-285750">
                        <a:buFont typeface="Wingdings" pitchFamily="2" charset="2"/>
                        <a:buChar char="ü"/>
                      </a:pPr>
                      <a:r>
                        <a:rPr lang="ru-RU" sz="1400" dirty="0" smtClean="0">
                          <a:solidFill>
                            <a:schemeClr val="tx1">
                              <a:lumMod val="50000"/>
                            </a:schemeClr>
                          </a:solidFill>
                        </a:rPr>
                        <a:t>Взносы на страхование от НС и ПЗ;</a:t>
                      </a:r>
                    </a:p>
                    <a:p>
                      <a:pPr marL="285750" indent="-285750">
                        <a:buFont typeface="Wingdings" pitchFamily="2" charset="2"/>
                        <a:buChar char="ü"/>
                      </a:pPr>
                      <a:r>
                        <a:rPr lang="ru-RU" sz="1400" dirty="0" smtClean="0">
                          <a:solidFill>
                            <a:schemeClr val="tx1">
                              <a:lumMod val="50000"/>
                            </a:schemeClr>
                          </a:solidFill>
                        </a:rPr>
                        <a:t>НДФЛ с выплат иностранцам-</a:t>
                      </a:r>
                      <a:r>
                        <a:rPr lang="ru-RU" sz="1400" dirty="0" err="1" smtClean="0">
                          <a:solidFill>
                            <a:schemeClr val="tx1">
                              <a:lumMod val="50000"/>
                            </a:schemeClr>
                          </a:solidFill>
                        </a:rPr>
                        <a:t>патентщикам</a:t>
                      </a:r>
                      <a:r>
                        <a:rPr lang="ru-RU" sz="1400" dirty="0" smtClean="0">
                          <a:solidFill>
                            <a:schemeClr val="tx1">
                              <a:lumMod val="50000"/>
                            </a:schemeClr>
                          </a:solidFill>
                        </a:rPr>
                        <a:t>;</a:t>
                      </a:r>
                    </a:p>
                    <a:p>
                      <a:pPr marL="285750" indent="-285750">
                        <a:buFont typeface="Wingdings" pitchFamily="2" charset="2"/>
                        <a:buChar char="ü"/>
                      </a:pPr>
                      <a:r>
                        <a:rPr lang="ru-RU" sz="1400" dirty="0" smtClean="0">
                          <a:solidFill>
                            <a:schemeClr val="tx1">
                              <a:lumMod val="50000"/>
                            </a:schemeClr>
                          </a:solidFill>
                        </a:rPr>
                        <a:t>Госпошлина, по которой судом не выдан исполнительный документ</a:t>
                      </a:r>
                    </a:p>
                    <a:p>
                      <a:endParaRPr lang="ru-RU" sz="14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C5686">
                        <a:lumMod val="40000"/>
                        <a:lumOff val="60000"/>
                      </a:srgbClr>
                    </a:solidFill>
                  </a:tcPr>
                </a:tc>
                <a:tc>
                  <a:txBody>
                    <a:bodyPr/>
                    <a:lstStyle>
                      <a:lvl1pPr marL="0" algn="l" defTabSz="914400" rtl="0" eaLnBrk="1" latinLnBrk="0" hangingPunct="1">
                        <a:defRPr sz="1800" kern="1200">
                          <a:solidFill>
                            <a:schemeClr val="dk1"/>
                          </a:solidFill>
                          <a:latin typeface="Open Sans Light"/>
                        </a:defRPr>
                      </a:lvl1pPr>
                      <a:lvl2pPr marL="457200" algn="l" defTabSz="914400" rtl="0" eaLnBrk="1" latinLnBrk="0" hangingPunct="1">
                        <a:defRPr sz="1800" kern="1200">
                          <a:solidFill>
                            <a:schemeClr val="dk1"/>
                          </a:solidFill>
                          <a:latin typeface="Open Sans Light"/>
                        </a:defRPr>
                      </a:lvl2pPr>
                      <a:lvl3pPr marL="914400" algn="l" defTabSz="914400" rtl="0" eaLnBrk="1" latinLnBrk="0" hangingPunct="1">
                        <a:defRPr sz="1800" kern="1200">
                          <a:solidFill>
                            <a:schemeClr val="dk1"/>
                          </a:solidFill>
                          <a:latin typeface="Open Sans Light"/>
                        </a:defRPr>
                      </a:lvl3pPr>
                      <a:lvl4pPr marL="1371600" algn="l" defTabSz="914400" rtl="0" eaLnBrk="1" latinLnBrk="0" hangingPunct="1">
                        <a:defRPr sz="1800" kern="1200">
                          <a:solidFill>
                            <a:schemeClr val="dk1"/>
                          </a:solidFill>
                          <a:latin typeface="Open Sans Light"/>
                        </a:defRPr>
                      </a:lvl4pPr>
                      <a:lvl5pPr marL="1828800" algn="l" defTabSz="914400" rtl="0" eaLnBrk="1" latinLnBrk="0" hangingPunct="1">
                        <a:defRPr sz="1800" kern="1200">
                          <a:solidFill>
                            <a:schemeClr val="dk1"/>
                          </a:solidFill>
                          <a:latin typeface="Open Sans Light"/>
                        </a:defRPr>
                      </a:lvl5pPr>
                      <a:lvl6pPr marL="2286000" algn="l" defTabSz="914400" rtl="0" eaLnBrk="1" latinLnBrk="0" hangingPunct="1">
                        <a:defRPr sz="1800" kern="1200">
                          <a:solidFill>
                            <a:schemeClr val="dk1"/>
                          </a:solidFill>
                          <a:latin typeface="Open Sans Light"/>
                        </a:defRPr>
                      </a:lvl6pPr>
                      <a:lvl7pPr marL="2743200" algn="l" defTabSz="914400" rtl="0" eaLnBrk="1" latinLnBrk="0" hangingPunct="1">
                        <a:defRPr sz="1800" kern="1200">
                          <a:solidFill>
                            <a:schemeClr val="dk1"/>
                          </a:solidFill>
                          <a:latin typeface="Open Sans Light"/>
                        </a:defRPr>
                      </a:lvl7pPr>
                      <a:lvl8pPr marL="3200400" algn="l" defTabSz="914400" rtl="0" eaLnBrk="1" latinLnBrk="0" hangingPunct="1">
                        <a:defRPr sz="1800" kern="1200">
                          <a:solidFill>
                            <a:schemeClr val="dk1"/>
                          </a:solidFill>
                          <a:latin typeface="Open Sans Light"/>
                        </a:defRPr>
                      </a:lvl8pPr>
                      <a:lvl9pPr marL="3657600" algn="l" defTabSz="914400" rtl="0" eaLnBrk="1" latinLnBrk="0" hangingPunct="1">
                        <a:defRPr sz="1800" kern="1200">
                          <a:solidFill>
                            <a:schemeClr val="dk1"/>
                          </a:solidFill>
                          <a:latin typeface="Open Sans Light"/>
                        </a:defRPr>
                      </a:lvl9pPr>
                    </a:lstStyle>
                    <a:p>
                      <a:pPr marL="285750" indent="-285750">
                        <a:buFont typeface="Wingdings" pitchFamily="2" charset="2"/>
                        <a:buChar char="ü"/>
                      </a:pPr>
                      <a:r>
                        <a:rPr lang="ru-RU" sz="1400" dirty="0" smtClean="0">
                          <a:solidFill>
                            <a:schemeClr val="tx1">
                              <a:lumMod val="50000"/>
                            </a:schemeClr>
                          </a:solidFill>
                        </a:rPr>
                        <a:t>Налог </a:t>
                      </a:r>
                      <a:r>
                        <a:rPr lang="ru-RU" sz="1400" dirty="0" err="1" smtClean="0">
                          <a:solidFill>
                            <a:schemeClr val="tx1">
                              <a:lumMod val="50000"/>
                            </a:schemeClr>
                          </a:solidFill>
                        </a:rPr>
                        <a:t>самозанятых</a:t>
                      </a:r>
                      <a:r>
                        <a:rPr lang="ru-RU" sz="1400" dirty="0" smtClean="0">
                          <a:solidFill>
                            <a:schemeClr val="tx1">
                              <a:lumMod val="50000"/>
                            </a:schemeClr>
                          </a:solidFill>
                        </a:rPr>
                        <a:t> — НПД;</a:t>
                      </a:r>
                    </a:p>
                    <a:p>
                      <a:pPr marL="285750" indent="-285750">
                        <a:buFont typeface="Wingdings" pitchFamily="2" charset="2"/>
                        <a:buChar char="ü"/>
                      </a:pPr>
                      <a:r>
                        <a:rPr lang="ru-RU" sz="1400" dirty="0" smtClean="0">
                          <a:solidFill>
                            <a:schemeClr val="tx1">
                              <a:lumMod val="50000"/>
                            </a:schemeClr>
                          </a:solidFill>
                        </a:rPr>
                        <a:t>Сбор за пользование объектами животного мира;</a:t>
                      </a:r>
                    </a:p>
                    <a:p>
                      <a:pPr marL="285750" indent="-285750">
                        <a:buFont typeface="Wingdings" pitchFamily="2" charset="2"/>
                        <a:buChar char="ü"/>
                      </a:pPr>
                      <a:r>
                        <a:rPr lang="ru-RU" sz="1400" dirty="0" smtClean="0">
                          <a:solidFill>
                            <a:schemeClr val="tx1">
                              <a:lumMod val="50000"/>
                            </a:schemeClr>
                          </a:solidFill>
                        </a:rPr>
                        <a:t>Сбор за пользование объектами водных биоресурсов;</a:t>
                      </a:r>
                    </a:p>
                    <a:p>
                      <a:pPr marL="285750" indent="-285750">
                        <a:buFont typeface="Wingdings" pitchFamily="2" charset="2"/>
                        <a:buChar char="ü"/>
                      </a:pPr>
                      <a:r>
                        <a:rPr lang="ru-RU" sz="1400" dirty="0" smtClean="0">
                          <a:solidFill>
                            <a:schemeClr val="tx1">
                              <a:lumMod val="50000"/>
                            </a:schemeClr>
                          </a:solidFill>
                        </a:rPr>
                        <a:t>Госпошлины, кроме тех, по которым выдан исполнительный документ</a:t>
                      </a:r>
                    </a:p>
                    <a:p>
                      <a:endParaRPr lang="ru-RU" sz="14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C5686">
                        <a:lumMod val="40000"/>
                        <a:lumOff val="60000"/>
                      </a:srgbClr>
                    </a:solidFill>
                  </a:tcPr>
                </a:tc>
              </a:tr>
            </a:tbl>
          </a:graphicData>
        </a:graphic>
      </p:graphicFrame>
    </p:spTree>
    <p:extLst>
      <p:ext uri="{BB962C8B-B14F-4D97-AF65-F5344CB8AC3E}">
        <p14:creationId xmlns:p14="http://schemas.microsoft.com/office/powerpoint/2010/main" val="28991703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ubtitle 2">
            <a:extLst>
              <a:ext uri="{FF2B5EF4-FFF2-40B4-BE49-F238E27FC236}">
                <a16:creationId xmlns="" xmlns:a16="http://schemas.microsoft.com/office/drawing/2014/main" id="{106A9055-B66B-4F6D-938C-B0DA4DC7BF4F}"/>
              </a:ext>
            </a:extLst>
          </p:cNvPr>
          <p:cNvSpPr txBox="1">
            <a:spLocks/>
          </p:cNvSpPr>
          <p:nvPr/>
        </p:nvSpPr>
        <p:spPr>
          <a:xfrm>
            <a:off x="2033721" y="2"/>
            <a:ext cx="6623141" cy="904238"/>
          </a:xfrm>
          <a:prstGeom prst="rect">
            <a:avLst/>
          </a:prstGeom>
        </p:spPr>
        <p:txBody>
          <a:bodyPr vert="horz" lIns="0" tIns="0" rIns="0" bIns="0" rtlCol="0" anchor="ctr">
            <a:norm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just">
              <a:buClr>
                <a:srgbClr val="CAD82A"/>
              </a:buClr>
            </a:pPr>
            <a:r>
              <a:rPr lang="ru-RU" sz="2200" b="1" dirty="0" smtClean="0">
                <a:solidFill>
                  <a:srgbClr val="22658C">
                    <a:lumMod val="75000"/>
                  </a:srgbClr>
                </a:solidFill>
                <a:latin typeface="Roboto Condensed" panose="02000000000000000000" pitchFamily="2" charset="0"/>
              </a:rPr>
              <a:t>Образец ПД при уплате платежей, входящих в ЕНП</a:t>
            </a:r>
            <a:endParaRPr lang="ru-RU" sz="2200" b="1" dirty="0">
              <a:solidFill>
                <a:srgbClr val="22658C">
                  <a:lumMod val="75000"/>
                </a:srgbClr>
              </a:solidFill>
              <a:latin typeface="Roboto Condensed" panose="02000000000000000000" pitchFamily="2" charset="0"/>
            </a:endParaRPr>
          </a:p>
        </p:txBody>
      </p:sp>
      <p:pic>
        <p:nvPicPr>
          <p:cNvPr id="5" name="Объект 5"/>
          <p:cNvPicPr>
            <a:picLocks/>
          </p:cNvPicPr>
          <p:nvPr/>
        </p:nvPicPr>
        <p:blipFill>
          <a:blip r:embed="rId2">
            <a:extLst>
              <a:ext uri="{28A0092B-C50C-407E-A947-70E740481C1C}">
                <a14:useLocalDpi xmlns:a14="http://schemas.microsoft.com/office/drawing/2010/main" val="0"/>
              </a:ext>
            </a:extLst>
          </a:blip>
          <a:srcRect l="18092" t="17749" r="16740" b="3419"/>
          <a:stretch>
            <a:fillRect/>
          </a:stretch>
        </p:blipFill>
        <p:spPr bwMode="auto">
          <a:xfrm>
            <a:off x="1022750" y="1196976"/>
            <a:ext cx="6951631" cy="5328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8871455"/>
      </p:ext>
    </p:extLst>
  </p:cSld>
  <p:clrMapOvr>
    <a:masterClrMapping/>
  </p:clrMapOvr>
  <p:transition spd="med">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648354" y="620692"/>
            <a:ext cx="7564396" cy="848481"/>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spPr>
        <p:txBody>
          <a:bodyPr anchor="ctr" anchorCtr="0">
            <a:normAutofit/>
          </a:bodyPr>
          <a:lstStyle/>
          <a:p>
            <a:pPr marL="0" indent="0" algn="l">
              <a:buFont typeface="Georgia" pitchFamily="18" charset="0"/>
              <a:buNone/>
              <a:defRPr/>
            </a:pPr>
            <a:r>
              <a:rPr lang="ru-RU" sz="2800" dirty="0" smtClean="0">
                <a:solidFill>
                  <a:srgbClr val="FF0000"/>
                </a:solidFill>
                <a:effectLst/>
                <a:latin typeface="Times New Roman" panose="02020603050405020304" pitchFamily="18" charset="0"/>
                <a:cs typeface="Times New Roman" panose="02020603050405020304" pitchFamily="18" charset="0"/>
              </a:rPr>
              <a:t>Налог на профессиональный доход</a:t>
            </a:r>
            <a:endParaRPr lang="ru-RU" sz="2800" dirty="0">
              <a:solidFill>
                <a:srgbClr val="FF0000"/>
              </a:solidFill>
              <a:effectLst/>
              <a:latin typeface="Times New Roman" panose="02020603050405020304" pitchFamily="18" charset="0"/>
              <a:cs typeface="Times New Roman" panose="02020603050405020304" pitchFamily="18" charset="0"/>
            </a:endParaRPr>
          </a:p>
        </p:txBody>
      </p:sp>
      <p:sp>
        <p:nvSpPr>
          <p:cNvPr id="8" name="TextBox 7"/>
          <p:cNvSpPr txBox="1"/>
          <p:nvPr/>
        </p:nvSpPr>
        <p:spPr>
          <a:xfrm>
            <a:off x="1831731" y="3549655"/>
            <a:ext cx="5029200" cy="1508125"/>
          </a:xfrm>
          <a:prstGeom prst="rect">
            <a:avLst/>
          </a:prstGeom>
        </p:spPr>
        <p:txBody>
          <a:bodyPr lIns="63010" tIns="31505" rIns="63010" bIns="31505" anchor="ctr">
            <a:normAutofit/>
          </a:bodyPr>
          <a:lstStyle/>
          <a:p>
            <a:pPr marL="414303" indent="-414303" defTabSz="630128" eaLnBrk="1" hangingPunct="1">
              <a:buFont typeface="Arial" panose="020B0604020202020204" pitchFamily="34" charset="0"/>
              <a:buChar char="•"/>
              <a:defRPr/>
            </a:pPr>
            <a:endParaRPr lang="ru-RU" sz="2900" b="1" dirty="0">
              <a:solidFill>
                <a:srgbClr val="005AA9"/>
              </a:solidFill>
              <a:latin typeface="+mj-lt"/>
              <a:ea typeface="+mj-ea"/>
              <a:cs typeface="+mj-cs"/>
            </a:endParaRPr>
          </a:p>
        </p:txBody>
      </p:sp>
      <p:sp>
        <p:nvSpPr>
          <p:cNvPr id="9" name="TextBox 8"/>
          <p:cNvSpPr txBox="1"/>
          <p:nvPr/>
        </p:nvSpPr>
        <p:spPr>
          <a:xfrm>
            <a:off x="479915" y="1988840"/>
            <a:ext cx="7732835" cy="4541838"/>
          </a:xfrm>
          <a:prstGeom prst="rect">
            <a:avLst/>
          </a:prstGeom>
        </p:spPr>
        <p:txBody>
          <a:bodyPr lIns="63010" tIns="31505" rIns="63010" bIns="31505" anchor="ctr"/>
          <a:lstStyle/>
          <a:p>
            <a:pPr marL="219619" defTabSz="630128">
              <a:defRPr/>
            </a:pPr>
            <a:r>
              <a:rPr lang="ru-RU" b="1" dirty="0">
                <a:solidFill>
                  <a:schemeClr val="accent1">
                    <a:lumMod val="75000"/>
                  </a:schemeClr>
                </a:solidFill>
                <a:latin typeface="Times New Roman" panose="02020603050405020304" pitchFamily="18" charset="0"/>
                <a:ea typeface="+mj-ea"/>
                <a:cs typeface="Times New Roman" panose="02020603050405020304" pitchFamily="18" charset="0"/>
              </a:rPr>
              <a:t>НПД - это специальный налоговый режим для физлиц (как зарегистрированных в качестве ИП, так и не зарегистрированных), у которых небольшой </a:t>
            </a:r>
            <a:r>
              <a:rPr lang="ru-RU" b="1" dirty="0" smtClean="0">
                <a:solidFill>
                  <a:schemeClr val="accent1">
                    <a:lumMod val="75000"/>
                  </a:schemeClr>
                </a:solidFill>
                <a:latin typeface="Times New Roman" panose="02020603050405020304" pitchFamily="18" charset="0"/>
                <a:ea typeface="+mj-ea"/>
                <a:cs typeface="Times New Roman" panose="02020603050405020304" pitchFamily="18" charset="0"/>
              </a:rPr>
              <a:t>бизнес. </a:t>
            </a:r>
            <a:r>
              <a:rPr lang="ru-RU" b="1" dirty="0" err="1" smtClean="0">
                <a:solidFill>
                  <a:schemeClr val="accent1">
                    <a:lumMod val="75000"/>
                  </a:schemeClr>
                </a:solidFill>
                <a:latin typeface="Times New Roman" panose="02020603050405020304" pitchFamily="18" charset="0"/>
                <a:ea typeface="+mj-ea"/>
                <a:cs typeface="Times New Roman" panose="02020603050405020304" pitchFamily="18" charset="0"/>
              </a:rPr>
              <a:t>Спецрежим</a:t>
            </a:r>
            <a:r>
              <a:rPr lang="ru-RU" b="1" dirty="0" smtClean="0">
                <a:solidFill>
                  <a:schemeClr val="accent1">
                    <a:lumMod val="75000"/>
                  </a:schemeClr>
                </a:solidFill>
                <a:latin typeface="Times New Roman" panose="02020603050405020304" pitchFamily="18" charset="0"/>
                <a:ea typeface="+mj-ea"/>
                <a:cs typeface="Times New Roman" panose="02020603050405020304" pitchFamily="18" charset="0"/>
              </a:rPr>
              <a:t> удобен для тех, кто получает доход от самостоятельной деятельности (</a:t>
            </a:r>
            <a:r>
              <a:rPr lang="ru-RU" b="1" dirty="0" err="1" smtClean="0">
                <a:solidFill>
                  <a:schemeClr val="accent1">
                    <a:lumMod val="75000"/>
                  </a:schemeClr>
                </a:solidFill>
                <a:latin typeface="Times New Roman" panose="02020603050405020304" pitchFamily="18" charset="0"/>
                <a:ea typeface="+mj-ea"/>
                <a:cs typeface="Times New Roman" panose="02020603050405020304" pitchFamily="18" charset="0"/>
              </a:rPr>
              <a:t>самозанятые</a:t>
            </a:r>
            <a:r>
              <a:rPr lang="ru-RU" b="1" dirty="0" smtClean="0">
                <a:solidFill>
                  <a:schemeClr val="accent1">
                    <a:lumMod val="75000"/>
                  </a:schemeClr>
                </a:solidFill>
                <a:latin typeface="Times New Roman" panose="02020603050405020304" pitchFamily="18" charset="0"/>
                <a:ea typeface="+mj-ea"/>
                <a:cs typeface="Times New Roman" panose="02020603050405020304" pitchFamily="18" charset="0"/>
              </a:rPr>
              <a:t>).</a:t>
            </a:r>
          </a:p>
          <a:p>
            <a:pPr marL="219619" algn="r" defTabSz="630128">
              <a:defRPr/>
            </a:pPr>
            <a:endParaRPr lang="ru-RU" sz="1400" u="sng" dirty="0" smtClean="0">
              <a:solidFill>
                <a:srgbClr val="0070C0"/>
              </a:solidFill>
              <a:latin typeface="Times New Roman" panose="02020603050405020304" pitchFamily="18" charset="0"/>
              <a:ea typeface="+mj-ea"/>
              <a:cs typeface="Times New Roman" panose="02020603050405020304" pitchFamily="18" charset="0"/>
            </a:endParaRPr>
          </a:p>
          <a:p>
            <a:pPr marL="219619" algn="r" defTabSz="630128">
              <a:defRPr/>
            </a:pPr>
            <a:r>
              <a:rPr lang="ru-RU" sz="1400" u="sng" dirty="0" err="1" smtClean="0">
                <a:solidFill>
                  <a:srgbClr val="0070C0"/>
                </a:solidFill>
                <a:latin typeface="Times New Roman" panose="02020603050405020304" pitchFamily="18" charset="0"/>
                <a:ea typeface="+mj-ea"/>
                <a:cs typeface="Times New Roman" panose="02020603050405020304" pitchFamily="18" charset="0"/>
              </a:rPr>
              <a:t>пп</a:t>
            </a:r>
            <a:r>
              <a:rPr lang="ru-RU" sz="1400" u="sng" dirty="0">
                <a:solidFill>
                  <a:srgbClr val="0070C0"/>
                </a:solidFill>
                <a:latin typeface="Times New Roman" panose="02020603050405020304" pitchFamily="18" charset="0"/>
                <a:ea typeface="+mj-ea"/>
                <a:cs typeface="Times New Roman" panose="02020603050405020304" pitchFamily="18" charset="0"/>
              </a:rPr>
              <a:t>. 6 п. 2 ст. 18 НК РФ, ч. 1, 6 ст. 2 Закона от 27.11.2018 N </a:t>
            </a:r>
            <a:r>
              <a:rPr lang="ru-RU" sz="1400" u="sng" dirty="0" smtClean="0">
                <a:solidFill>
                  <a:srgbClr val="0070C0"/>
                </a:solidFill>
                <a:latin typeface="Times New Roman" panose="02020603050405020304" pitchFamily="18" charset="0"/>
                <a:ea typeface="+mj-ea"/>
                <a:cs typeface="Times New Roman" panose="02020603050405020304" pitchFamily="18" charset="0"/>
              </a:rPr>
              <a:t>422-ФЗ</a:t>
            </a:r>
          </a:p>
          <a:p>
            <a:pPr marL="219619" defTabSz="630128">
              <a:defRPr/>
            </a:pPr>
            <a:endParaRPr lang="ru-RU" b="1" dirty="0">
              <a:solidFill>
                <a:schemeClr val="accent1">
                  <a:lumMod val="75000"/>
                </a:schemeClr>
              </a:solidFill>
              <a:latin typeface="Times New Roman" panose="02020603050405020304" pitchFamily="18" charset="0"/>
              <a:ea typeface="+mj-ea"/>
              <a:cs typeface="Times New Roman" panose="02020603050405020304" pitchFamily="18" charset="0"/>
            </a:endParaRPr>
          </a:p>
          <a:p>
            <a:pPr marL="219619" defTabSz="630128">
              <a:defRPr/>
            </a:pPr>
            <a:r>
              <a:rPr lang="ru-RU" b="1" dirty="0" err="1">
                <a:solidFill>
                  <a:schemeClr val="accent1">
                    <a:lumMod val="75000"/>
                  </a:schemeClr>
                </a:solidFill>
                <a:latin typeface="Times New Roman" panose="02020603050405020304" pitchFamily="18" charset="0"/>
                <a:ea typeface="+mj-ea"/>
                <a:cs typeface="Times New Roman" panose="02020603050405020304" pitchFamily="18" charset="0"/>
              </a:rPr>
              <a:t>Спецрежим</a:t>
            </a:r>
            <a:r>
              <a:rPr lang="ru-RU" b="1" dirty="0">
                <a:solidFill>
                  <a:schemeClr val="accent1">
                    <a:lumMod val="75000"/>
                  </a:schemeClr>
                </a:solidFill>
                <a:latin typeface="Times New Roman" panose="02020603050405020304" pitchFamily="18" charset="0"/>
                <a:ea typeface="+mj-ea"/>
                <a:cs typeface="Times New Roman" panose="02020603050405020304" pitchFamily="18" charset="0"/>
              </a:rPr>
              <a:t> в виде налога на профессиональный доход применяется во всех регионах </a:t>
            </a:r>
            <a:r>
              <a:rPr lang="ru-RU" b="1" dirty="0" smtClean="0">
                <a:solidFill>
                  <a:schemeClr val="accent1">
                    <a:lumMod val="75000"/>
                  </a:schemeClr>
                </a:solidFill>
                <a:latin typeface="Times New Roman" panose="02020603050405020304" pitchFamily="18" charset="0"/>
                <a:ea typeface="+mj-ea"/>
                <a:cs typeface="Times New Roman" panose="02020603050405020304" pitchFamily="18" charset="0"/>
              </a:rPr>
              <a:t>России.</a:t>
            </a:r>
          </a:p>
          <a:p>
            <a:pPr marL="219619" algn="r" defTabSz="630128">
              <a:defRPr/>
            </a:pPr>
            <a:r>
              <a:rPr lang="ru-RU" sz="1400" u="sng" dirty="0" smtClean="0">
                <a:solidFill>
                  <a:srgbClr val="0070C0"/>
                </a:solidFill>
                <a:latin typeface="Times New Roman" panose="02020603050405020304" pitchFamily="18" charset="0"/>
                <a:ea typeface="+mj-ea"/>
                <a:cs typeface="Times New Roman" panose="02020603050405020304" pitchFamily="18" charset="0"/>
              </a:rPr>
              <a:t>ч</a:t>
            </a:r>
            <a:r>
              <a:rPr lang="ru-RU" sz="1400" u="sng" dirty="0">
                <a:solidFill>
                  <a:srgbClr val="0070C0"/>
                </a:solidFill>
                <a:latin typeface="Times New Roman" panose="02020603050405020304" pitchFamily="18" charset="0"/>
                <a:ea typeface="+mj-ea"/>
                <a:cs typeface="Times New Roman" panose="02020603050405020304" pitchFamily="18" charset="0"/>
              </a:rPr>
              <a:t>. 1 ст. 1 Федерального закона от 27.11.2018 N </a:t>
            </a:r>
            <a:r>
              <a:rPr lang="ru-RU" sz="1400" u="sng" dirty="0" smtClean="0">
                <a:solidFill>
                  <a:srgbClr val="0070C0"/>
                </a:solidFill>
                <a:latin typeface="Times New Roman" panose="02020603050405020304" pitchFamily="18" charset="0"/>
                <a:ea typeface="+mj-ea"/>
                <a:cs typeface="Times New Roman" panose="02020603050405020304" pitchFamily="18" charset="0"/>
              </a:rPr>
              <a:t>422-ФЗ</a:t>
            </a:r>
          </a:p>
          <a:p>
            <a:pPr marL="219619" algn="r" defTabSz="630128">
              <a:defRPr/>
            </a:pPr>
            <a:endParaRPr lang="ru-RU" sz="1400" b="1" u="sng" dirty="0">
              <a:solidFill>
                <a:srgbClr val="0070C0"/>
              </a:solidFill>
              <a:latin typeface="Times New Roman" panose="02020603050405020304" pitchFamily="18" charset="0"/>
              <a:ea typeface="+mj-ea"/>
              <a:cs typeface="Times New Roman" panose="02020603050405020304" pitchFamily="18" charset="0"/>
            </a:endParaRPr>
          </a:p>
          <a:p>
            <a:pPr marL="219619" defTabSz="630128">
              <a:defRPr/>
            </a:pPr>
            <a:r>
              <a:rPr lang="ru-RU" b="1" dirty="0" smtClean="0">
                <a:solidFill>
                  <a:schemeClr val="accent1">
                    <a:lumMod val="75000"/>
                  </a:schemeClr>
                </a:solidFill>
                <a:latin typeface="Times New Roman" panose="02020603050405020304" pitchFamily="18" charset="0"/>
                <a:ea typeface="+mj-ea"/>
                <a:cs typeface="Times New Roman" panose="02020603050405020304" pitchFamily="18" charset="0"/>
              </a:rPr>
              <a:t>На территории Республики Саха (Якутия</a:t>
            </a:r>
            <a:r>
              <a:rPr lang="ru-RU" b="1" dirty="0">
                <a:solidFill>
                  <a:schemeClr val="accent1">
                    <a:lumMod val="75000"/>
                  </a:schemeClr>
                </a:solidFill>
                <a:latin typeface="Times New Roman" panose="02020603050405020304" pitchFamily="18" charset="0"/>
                <a:ea typeface="+mj-ea"/>
                <a:cs typeface="Times New Roman" panose="02020603050405020304" pitchFamily="18" charset="0"/>
              </a:rPr>
              <a:t>) ) налог на </a:t>
            </a:r>
            <a:r>
              <a:rPr lang="ru-RU" b="1" dirty="0" smtClean="0">
                <a:solidFill>
                  <a:schemeClr val="accent1">
                    <a:lumMod val="75000"/>
                  </a:schemeClr>
                </a:solidFill>
                <a:latin typeface="Times New Roman" panose="02020603050405020304" pitchFamily="18" charset="0"/>
                <a:ea typeface="+mj-ea"/>
                <a:cs typeface="Times New Roman" panose="02020603050405020304" pitchFamily="18" charset="0"/>
              </a:rPr>
              <a:t>профессиональный доход применяется с 01.07.2020 года.</a:t>
            </a:r>
          </a:p>
          <a:p>
            <a:pPr marL="219619" algn="r" defTabSz="630128">
              <a:defRPr/>
            </a:pPr>
            <a:endParaRPr lang="ru-RU" sz="1400" u="sng" dirty="0" smtClean="0">
              <a:solidFill>
                <a:srgbClr val="0070C0"/>
              </a:solidFill>
              <a:latin typeface="Times New Roman" panose="02020603050405020304" pitchFamily="18" charset="0"/>
              <a:ea typeface="+mj-ea"/>
              <a:cs typeface="Times New Roman" panose="02020603050405020304" pitchFamily="18" charset="0"/>
            </a:endParaRPr>
          </a:p>
          <a:p>
            <a:pPr marL="219619" algn="r" defTabSz="630128">
              <a:defRPr/>
            </a:pPr>
            <a:r>
              <a:rPr lang="ru-RU" sz="1400" u="sng" dirty="0" smtClean="0">
                <a:solidFill>
                  <a:srgbClr val="0070C0"/>
                </a:solidFill>
                <a:latin typeface="Times New Roman" panose="02020603050405020304" pitchFamily="18" charset="0"/>
                <a:ea typeface="+mj-ea"/>
                <a:cs typeface="Times New Roman" panose="02020603050405020304" pitchFamily="18" charset="0"/>
              </a:rPr>
              <a:t>ст.7.1. Закона РС(Я) «О налоговой политике РС(Я)» </a:t>
            </a:r>
          </a:p>
          <a:p>
            <a:pPr marL="219619" defTabSz="630128">
              <a:defRPr/>
            </a:pPr>
            <a:endParaRPr lang="ru-RU" b="1" dirty="0">
              <a:solidFill>
                <a:schemeClr val="accent1">
                  <a:lumMod val="75000"/>
                </a:schemeClr>
              </a:solidFill>
              <a:latin typeface="Times New Roman" panose="02020603050405020304" pitchFamily="18" charset="0"/>
              <a:ea typeface="+mj-ea"/>
              <a:cs typeface="Times New Roman" panose="02020603050405020304" pitchFamily="18" charset="0"/>
            </a:endParaRPr>
          </a:p>
          <a:p>
            <a:pPr marL="219619" defTabSz="630128">
              <a:defRPr/>
            </a:pPr>
            <a:r>
              <a:rPr lang="ru-RU" b="1" dirty="0" err="1">
                <a:solidFill>
                  <a:schemeClr val="accent1">
                    <a:lumMod val="75000"/>
                  </a:schemeClr>
                </a:solidFill>
                <a:latin typeface="Times New Roman" panose="02020603050405020304" pitchFamily="18" charset="0"/>
                <a:ea typeface="+mj-ea"/>
                <a:cs typeface="Times New Roman" panose="02020603050405020304" pitchFamily="18" charset="0"/>
              </a:rPr>
              <a:t>Спецрежим</a:t>
            </a:r>
            <a:r>
              <a:rPr lang="ru-RU" b="1" dirty="0">
                <a:solidFill>
                  <a:schemeClr val="accent1">
                    <a:lumMod val="75000"/>
                  </a:schemeClr>
                </a:solidFill>
                <a:latin typeface="Times New Roman" panose="02020603050405020304" pitchFamily="18" charset="0"/>
                <a:ea typeface="+mj-ea"/>
                <a:cs typeface="Times New Roman" panose="02020603050405020304" pitchFamily="18" charset="0"/>
              </a:rPr>
              <a:t> можно применять до 31 декабря 2028 </a:t>
            </a:r>
            <a:r>
              <a:rPr lang="ru-RU" b="1" dirty="0" smtClean="0">
                <a:solidFill>
                  <a:schemeClr val="accent1">
                    <a:lumMod val="75000"/>
                  </a:schemeClr>
                </a:solidFill>
                <a:latin typeface="Times New Roman" panose="02020603050405020304" pitchFamily="18" charset="0"/>
                <a:ea typeface="+mj-ea"/>
                <a:cs typeface="Times New Roman" panose="02020603050405020304" pitchFamily="18" charset="0"/>
              </a:rPr>
              <a:t>года </a:t>
            </a:r>
            <a:r>
              <a:rPr lang="ru-RU" b="1" dirty="0">
                <a:solidFill>
                  <a:schemeClr val="accent1">
                    <a:lumMod val="75000"/>
                  </a:schemeClr>
                </a:solidFill>
                <a:latin typeface="Times New Roman" panose="02020603050405020304" pitchFamily="18" charset="0"/>
                <a:ea typeface="+mj-ea"/>
                <a:cs typeface="Times New Roman" panose="02020603050405020304" pitchFamily="18" charset="0"/>
              </a:rPr>
              <a:t>в</a:t>
            </a:r>
            <a:r>
              <a:rPr lang="ru-RU" b="1" dirty="0" smtClean="0">
                <a:solidFill>
                  <a:schemeClr val="accent1">
                    <a:lumMod val="75000"/>
                  </a:schemeClr>
                </a:solidFill>
                <a:latin typeface="Times New Roman" panose="02020603050405020304" pitchFamily="18" charset="0"/>
                <a:ea typeface="+mj-ea"/>
                <a:cs typeface="Times New Roman" panose="02020603050405020304" pitchFamily="18" charset="0"/>
              </a:rPr>
              <a:t>ключительно</a:t>
            </a:r>
          </a:p>
          <a:p>
            <a:pPr marL="219619" algn="r" defTabSz="630128">
              <a:defRPr/>
            </a:pPr>
            <a:endParaRPr lang="ru-RU" sz="1400" u="sng" dirty="0" smtClean="0">
              <a:solidFill>
                <a:srgbClr val="0070C0"/>
              </a:solidFill>
              <a:latin typeface="Times New Roman" panose="02020603050405020304" pitchFamily="18" charset="0"/>
              <a:ea typeface="+mj-ea"/>
              <a:cs typeface="Times New Roman" panose="02020603050405020304" pitchFamily="18" charset="0"/>
            </a:endParaRPr>
          </a:p>
          <a:p>
            <a:pPr marL="219619" algn="r" defTabSz="630128">
              <a:defRPr/>
            </a:pPr>
            <a:r>
              <a:rPr lang="ru-RU" sz="1400" u="sng" dirty="0" smtClean="0">
                <a:solidFill>
                  <a:srgbClr val="0070C0"/>
                </a:solidFill>
                <a:latin typeface="Times New Roman" panose="02020603050405020304" pitchFamily="18" charset="0"/>
                <a:ea typeface="+mj-ea"/>
                <a:cs typeface="Times New Roman" panose="02020603050405020304" pitchFamily="18" charset="0"/>
              </a:rPr>
              <a:t>ст</a:t>
            </a:r>
            <a:r>
              <a:rPr lang="ru-RU" sz="1400" u="sng" dirty="0">
                <a:solidFill>
                  <a:srgbClr val="0070C0"/>
                </a:solidFill>
                <a:latin typeface="Times New Roman" panose="02020603050405020304" pitchFamily="18" charset="0"/>
                <a:ea typeface="+mj-ea"/>
                <a:cs typeface="Times New Roman" panose="02020603050405020304" pitchFamily="18" charset="0"/>
              </a:rPr>
              <a:t>. 1 Закона от 27.11.2018 N 422-ФЗ, п. 8 ст. 1 НК </a:t>
            </a:r>
            <a:r>
              <a:rPr lang="ru-RU" sz="1400" u="sng" dirty="0" smtClean="0">
                <a:solidFill>
                  <a:srgbClr val="0070C0"/>
                </a:solidFill>
                <a:latin typeface="Times New Roman" panose="02020603050405020304" pitchFamily="18" charset="0"/>
                <a:ea typeface="+mj-ea"/>
                <a:cs typeface="Times New Roman" panose="02020603050405020304" pitchFamily="18" charset="0"/>
              </a:rPr>
              <a:t>РФ</a:t>
            </a:r>
          </a:p>
          <a:p>
            <a:pPr marL="219619" defTabSz="630128">
              <a:defRPr/>
            </a:pPr>
            <a:endParaRPr lang="ru-RU" b="1" dirty="0">
              <a:solidFill>
                <a:schemeClr val="accent1">
                  <a:lumMod val="75000"/>
                </a:schemeClr>
              </a:solidFill>
              <a:latin typeface="Times New Roman" panose="02020603050405020304" pitchFamily="18" charset="0"/>
              <a:ea typeface="+mj-ea"/>
              <a:cs typeface="Times New Roman" panose="02020603050405020304" pitchFamily="18" charset="0"/>
            </a:endParaRPr>
          </a:p>
          <a:p>
            <a:pPr marL="219619" defTabSz="630128">
              <a:defRPr/>
            </a:pPr>
            <a:endParaRPr lang="ru-RU" b="1" dirty="0">
              <a:solidFill>
                <a:schemeClr val="accent1">
                  <a:lumMod val="75000"/>
                </a:schemeClr>
              </a:solidFill>
              <a:latin typeface="+mj-lt"/>
              <a:ea typeface="+mj-ea"/>
              <a:cs typeface="+mj-cs"/>
            </a:endParaRPr>
          </a:p>
        </p:txBody>
      </p:sp>
      <p:sp>
        <p:nvSpPr>
          <p:cNvPr id="6" name="Заголовок 2"/>
          <p:cNvSpPr txBox="1">
            <a:spLocks/>
          </p:cNvSpPr>
          <p:nvPr/>
        </p:nvSpPr>
        <p:spPr>
          <a:xfrm>
            <a:off x="759072" y="376242"/>
            <a:ext cx="6773008" cy="828675"/>
          </a:xfrm>
          <a:prstGeom prst="rect">
            <a:avLst/>
          </a:prstGeom>
          <a:effectLst/>
        </p:spPr>
        <p:txBody>
          <a:bodyPr>
            <a:normAutofit/>
          </a:bodyPr>
          <a:lst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Calibri"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Calibri"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Calibri"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Calibri"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endParaRPr lang="ru-RU" sz="2200" dirty="0">
              <a:latin typeface="Arial" panose="020B0604020202020204" pitchFamily="34" charset="0"/>
            </a:endParaRPr>
          </a:p>
        </p:txBody>
      </p:sp>
      <p:sp>
        <p:nvSpPr>
          <p:cNvPr id="11270" name="Номер слайда 3"/>
          <p:cNvSpPr>
            <a:spLocks noGrp="1"/>
          </p:cNvSpPr>
          <p:nvPr>
            <p:ph type="sldNum" sz="quarter" idx="16"/>
          </p:nvPr>
        </p:nvSpPr>
        <p:spPr bwMode="auto">
          <a:xfrm>
            <a:off x="8323386" y="6042030"/>
            <a:ext cx="619858" cy="631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charset="0"/>
              </a:defRPr>
            </a:lvl1pPr>
            <a:lvl2pPr marL="742950" indent="-285750">
              <a:defRPr sz="1900">
                <a:solidFill>
                  <a:schemeClr val="tx1"/>
                </a:solidFill>
                <a:latin typeface="Arial" charset="0"/>
              </a:defRPr>
            </a:lvl2pPr>
            <a:lvl3pPr marL="1143000" indent="-228600">
              <a:defRPr sz="1900">
                <a:solidFill>
                  <a:schemeClr val="tx1"/>
                </a:solidFill>
                <a:latin typeface="Arial" charset="0"/>
              </a:defRPr>
            </a:lvl3pPr>
            <a:lvl4pPr marL="1600200" indent="-228600">
              <a:defRPr sz="1900">
                <a:solidFill>
                  <a:schemeClr val="tx1"/>
                </a:solidFill>
                <a:latin typeface="Arial" charset="0"/>
              </a:defRPr>
            </a:lvl4pPr>
            <a:lvl5pPr marL="2057400" indent="-228600">
              <a:defRPr sz="1900">
                <a:solidFill>
                  <a:schemeClr val="tx1"/>
                </a:solidFill>
                <a:latin typeface="Arial" charset="0"/>
              </a:defRPr>
            </a:lvl5pPr>
            <a:lvl6pPr marL="2514600" indent="-228600" defTabSz="955675" eaLnBrk="0" fontAlgn="base" hangingPunct="0">
              <a:spcBef>
                <a:spcPct val="0"/>
              </a:spcBef>
              <a:spcAft>
                <a:spcPct val="0"/>
              </a:spcAft>
              <a:defRPr sz="1900">
                <a:solidFill>
                  <a:schemeClr val="tx1"/>
                </a:solidFill>
                <a:latin typeface="Arial" charset="0"/>
              </a:defRPr>
            </a:lvl6pPr>
            <a:lvl7pPr marL="2971800" indent="-228600" defTabSz="955675" eaLnBrk="0" fontAlgn="base" hangingPunct="0">
              <a:spcBef>
                <a:spcPct val="0"/>
              </a:spcBef>
              <a:spcAft>
                <a:spcPct val="0"/>
              </a:spcAft>
              <a:defRPr sz="1900">
                <a:solidFill>
                  <a:schemeClr val="tx1"/>
                </a:solidFill>
                <a:latin typeface="Arial" charset="0"/>
              </a:defRPr>
            </a:lvl7pPr>
            <a:lvl8pPr marL="3429000" indent="-228600" defTabSz="955675" eaLnBrk="0" fontAlgn="base" hangingPunct="0">
              <a:spcBef>
                <a:spcPct val="0"/>
              </a:spcBef>
              <a:spcAft>
                <a:spcPct val="0"/>
              </a:spcAft>
              <a:defRPr sz="1900">
                <a:solidFill>
                  <a:schemeClr val="tx1"/>
                </a:solidFill>
                <a:latin typeface="Arial" charset="0"/>
              </a:defRPr>
            </a:lvl8pPr>
            <a:lvl9pPr marL="3886200" indent="-228600" defTabSz="955675" eaLnBrk="0" fontAlgn="base" hangingPunct="0">
              <a:spcBef>
                <a:spcPct val="0"/>
              </a:spcBef>
              <a:spcAft>
                <a:spcPct val="0"/>
              </a:spcAft>
              <a:defRPr sz="1900">
                <a:solidFill>
                  <a:schemeClr val="tx1"/>
                </a:solidFill>
                <a:latin typeface="Arial" charset="0"/>
              </a:defRPr>
            </a:lvl9pPr>
          </a:lstStyle>
          <a:p>
            <a:r>
              <a:rPr lang="en-US" altLang="ru-RU" sz="1200" smtClean="0">
                <a:solidFill>
                  <a:srgbClr val="7F7F7F"/>
                </a:solidFill>
              </a:rPr>
              <a:t>1</a:t>
            </a:r>
            <a:endParaRPr lang="ru-RU" altLang="ru-RU" sz="1200" smtClean="0">
              <a:solidFill>
                <a:srgbClr val="7F7F7F"/>
              </a:solidFill>
            </a:endParaRPr>
          </a:p>
        </p:txBody>
      </p:sp>
      <p:pic>
        <p:nvPicPr>
          <p:cNvPr id="10" name="Рисунок 9" descr="D:\Семинар\1613545983_65-p-belii-chelovechek-dlya-prezentatsii-prozra-6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42797" y="620692"/>
            <a:ext cx="933529" cy="848481"/>
          </a:xfrm>
          <a:prstGeom prst="rect">
            <a:avLst/>
          </a:prstGeom>
          <a:noFill/>
          <a:ln>
            <a:noFill/>
          </a:ln>
        </p:spPr>
      </p:pic>
    </p:spTree>
    <p:extLst>
      <p:ext uri="{BB962C8B-B14F-4D97-AF65-F5344CB8AC3E}">
        <p14:creationId xmlns:p14="http://schemas.microsoft.com/office/powerpoint/2010/main" val="27495260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ubtitle 2">
            <a:extLst>
              <a:ext uri="{FF2B5EF4-FFF2-40B4-BE49-F238E27FC236}">
                <a16:creationId xmlns="" xmlns:a16="http://schemas.microsoft.com/office/drawing/2014/main" id="{106A9055-B66B-4F6D-938C-B0DA4DC7BF4F}"/>
              </a:ext>
            </a:extLst>
          </p:cNvPr>
          <p:cNvSpPr txBox="1">
            <a:spLocks/>
          </p:cNvSpPr>
          <p:nvPr/>
        </p:nvSpPr>
        <p:spPr>
          <a:xfrm>
            <a:off x="2033719" y="2"/>
            <a:ext cx="6623141" cy="904238"/>
          </a:xfrm>
          <a:prstGeom prst="rect">
            <a:avLst/>
          </a:prstGeom>
        </p:spPr>
        <p:txBody>
          <a:bodyPr vert="horz" lIns="0" tIns="0" rIns="0" bIns="0" rtlCol="0" anchor="ctr">
            <a:norm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just">
              <a:buClr>
                <a:srgbClr val="CAD82A"/>
              </a:buClr>
            </a:pPr>
            <a:r>
              <a:rPr lang="ru-RU" b="1" dirty="0" smtClean="0">
                <a:solidFill>
                  <a:srgbClr val="22658C">
                    <a:lumMod val="75000"/>
                  </a:srgbClr>
                </a:solidFill>
                <a:latin typeface="Roboto Condensed" panose="02000000000000000000" pitchFamily="2" charset="0"/>
              </a:rPr>
              <a:t>Образец ПД при уплате платежей, не входящих в ЕНП</a:t>
            </a:r>
            <a:endParaRPr lang="ru-RU" b="1" dirty="0">
              <a:solidFill>
                <a:srgbClr val="22658C">
                  <a:lumMod val="75000"/>
                </a:srgbClr>
              </a:solidFill>
              <a:latin typeface="Roboto Condensed" panose="02000000000000000000" pitchFamily="2" charset="0"/>
            </a:endParaRPr>
          </a:p>
        </p:txBody>
      </p:sp>
      <p:pic>
        <p:nvPicPr>
          <p:cNvPr id="4" name="Объект 6"/>
          <p:cNvPicPr>
            <a:picLocks/>
          </p:cNvPicPr>
          <p:nvPr/>
        </p:nvPicPr>
        <p:blipFill>
          <a:blip r:embed="rId2">
            <a:extLst>
              <a:ext uri="{28A0092B-C50C-407E-A947-70E740481C1C}">
                <a14:useLocalDpi xmlns:a14="http://schemas.microsoft.com/office/drawing/2010/main" val="0"/>
              </a:ext>
            </a:extLst>
          </a:blip>
          <a:srcRect l="17958" t="17657" r="16245" b="4063"/>
          <a:stretch>
            <a:fillRect/>
          </a:stretch>
        </p:blipFill>
        <p:spPr bwMode="auto">
          <a:xfrm>
            <a:off x="1088615" y="1268414"/>
            <a:ext cx="6724463" cy="5148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0824580"/>
      </p:ext>
    </p:extLst>
  </p:cSld>
  <p:clrMapOvr>
    <a:masterClrMapping/>
  </p:clrMapOvr>
  <p:transition spd="med">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648355" y="620692"/>
            <a:ext cx="7812079" cy="848481"/>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chor="ctr" anchorCtr="0">
            <a:normAutofit/>
          </a:bodyPr>
          <a:lstStyle/>
          <a:p>
            <a:pPr marL="0" indent="0" algn="l">
              <a:buNone/>
              <a:defRPr/>
            </a:pPr>
            <a:r>
              <a:rPr lang="ru-RU" sz="2800" dirty="0" smtClean="0">
                <a:solidFill>
                  <a:srgbClr val="FF0000"/>
                </a:solidFill>
                <a:effectLst/>
                <a:latin typeface="Times New Roman" panose="02020603050405020304" pitchFamily="18" charset="0"/>
                <a:cs typeface="Times New Roman" panose="02020603050405020304" pitchFamily="18" charset="0"/>
              </a:rPr>
              <a:t>Где найти информацию об НПД?</a:t>
            </a:r>
          </a:p>
        </p:txBody>
      </p:sp>
      <p:sp>
        <p:nvSpPr>
          <p:cNvPr id="8" name="TextBox 7"/>
          <p:cNvSpPr txBox="1"/>
          <p:nvPr/>
        </p:nvSpPr>
        <p:spPr>
          <a:xfrm>
            <a:off x="1831731" y="3549655"/>
            <a:ext cx="5029200" cy="1508125"/>
          </a:xfrm>
          <a:prstGeom prst="rect">
            <a:avLst/>
          </a:prstGeom>
        </p:spPr>
        <p:txBody>
          <a:bodyPr lIns="63010" tIns="31505" rIns="63010" bIns="31505" anchor="ctr">
            <a:normAutofit/>
          </a:bodyPr>
          <a:lstStyle/>
          <a:p>
            <a:pPr marL="414303" indent="-414303" defTabSz="630128" eaLnBrk="1" hangingPunct="1">
              <a:buFont typeface="Arial" panose="020B0604020202020204" pitchFamily="34" charset="0"/>
              <a:buChar char="•"/>
              <a:defRPr/>
            </a:pPr>
            <a:endParaRPr lang="ru-RU" sz="2900" b="1" dirty="0">
              <a:solidFill>
                <a:srgbClr val="005AA9"/>
              </a:solidFill>
              <a:latin typeface="+mj-lt"/>
              <a:ea typeface="+mj-ea"/>
              <a:cs typeface="+mj-cs"/>
            </a:endParaRPr>
          </a:p>
        </p:txBody>
      </p:sp>
      <p:sp>
        <p:nvSpPr>
          <p:cNvPr id="9" name="TextBox 8"/>
          <p:cNvSpPr txBox="1"/>
          <p:nvPr/>
        </p:nvSpPr>
        <p:spPr>
          <a:xfrm>
            <a:off x="421897" y="2032794"/>
            <a:ext cx="7848872" cy="4541838"/>
          </a:xfrm>
          <a:prstGeom prst="rect">
            <a:avLst/>
          </a:prstGeom>
        </p:spPr>
        <p:txBody>
          <a:bodyPr lIns="63010" tIns="31505" rIns="63010" bIns="31505" anchor="ctr"/>
          <a:lstStyle/>
          <a:p>
            <a:pPr marL="219619" algn="just" defTabSz="630128">
              <a:defRPr/>
            </a:pPr>
            <a:endParaRPr lang="ru-RU" dirty="0">
              <a:solidFill>
                <a:srgbClr val="0070C0"/>
              </a:solidFill>
              <a:latin typeface="Times New Roman" panose="02020603050405020304" pitchFamily="18" charset="0"/>
              <a:ea typeface="+mj-ea"/>
              <a:cs typeface="Times New Roman" panose="02020603050405020304" pitchFamily="18" charset="0"/>
            </a:endParaRPr>
          </a:p>
        </p:txBody>
      </p:sp>
      <p:sp>
        <p:nvSpPr>
          <p:cNvPr id="6" name="Заголовок 2"/>
          <p:cNvSpPr txBox="1">
            <a:spLocks/>
          </p:cNvSpPr>
          <p:nvPr/>
        </p:nvSpPr>
        <p:spPr>
          <a:xfrm>
            <a:off x="759072" y="376242"/>
            <a:ext cx="6773008" cy="828675"/>
          </a:xfrm>
          <a:prstGeom prst="rect">
            <a:avLst/>
          </a:prstGeom>
          <a:effectLst/>
        </p:spPr>
        <p:txBody>
          <a:bodyPr>
            <a:normAutofit/>
          </a:bodyPr>
          <a:lst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Calibri"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Calibri"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Calibri"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Calibri"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endParaRPr lang="ru-RU" sz="2200" dirty="0">
              <a:latin typeface="Arial" panose="020B0604020202020204" pitchFamily="34" charset="0"/>
            </a:endParaRPr>
          </a:p>
        </p:txBody>
      </p:sp>
      <p:sp>
        <p:nvSpPr>
          <p:cNvPr id="11270" name="Номер слайда 3"/>
          <p:cNvSpPr>
            <a:spLocks noGrp="1"/>
          </p:cNvSpPr>
          <p:nvPr>
            <p:ph type="sldNum" sz="quarter" idx="16"/>
          </p:nvPr>
        </p:nvSpPr>
        <p:spPr bwMode="auto">
          <a:xfrm>
            <a:off x="8323386" y="6042030"/>
            <a:ext cx="619858" cy="631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charset="0"/>
              </a:defRPr>
            </a:lvl1pPr>
            <a:lvl2pPr marL="742950" indent="-285750">
              <a:defRPr sz="1900">
                <a:solidFill>
                  <a:schemeClr val="tx1"/>
                </a:solidFill>
                <a:latin typeface="Arial" charset="0"/>
              </a:defRPr>
            </a:lvl2pPr>
            <a:lvl3pPr marL="1143000" indent="-228600">
              <a:defRPr sz="1900">
                <a:solidFill>
                  <a:schemeClr val="tx1"/>
                </a:solidFill>
                <a:latin typeface="Arial" charset="0"/>
              </a:defRPr>
            </a:lvl3pPr>
            <a:lvl4pPr marL="1600200" indent="-228600">
              <a:defRPr sz="1900">
                <a:solidFill>
                  <a:schemeClr val="tx1"/>
                </a:solidFill>
                <a:latin typeface="Arial" charset="0"/>
              </a:defRPr>
            </a:lvl4pPr>
            <a:lvl5pPr marL="2057400" indent="-228600">
              <a:defRPr sz="1900">
                <a:solidFill>
                  <a:schemeClr val="tx1"/>
                </a:solidFill>
                <a:latin typeface="Arial" charset="0"/>
              </a:defRPr>
            </a:lvl5pPr>
            <a:lvl6pPr marL="2514600" indent="-228600" defTabSz="955675" eaLnBrk="0" fontAlgn="base" hangingPunct="0">
              <a:spcBef>
                <a:spcPct val="0"/>
              </a:spcBef>
              <a:spcAft>
                <a:spcPct val="0"/>
              </a:spcAft>
              <a:defRPr sz="1900">
                <a:solidFill>
                  <a:schemeClr val="tx1"/>
                </a:solidFill>
                <a:latin typeface="Arial" charset="0"/>
              </a:defRPr>
            </a:lvl6pPr>
            <a:lvl7pPr marL="2971800" indent="-228600" defTabSz="955675" eaLnBrk="0" fontAlgn="base" hangingPunct="0">
              <a:spcBef>
                <a:spcPct val="0"/>
              </a:spcBef>
              <a:spcAft>
                <a:spcPct val="0"/>
              </a:spcAft>
              <a:defRPr sz="1900">
                <a:solidFill>
                  <a:schemeClr val="tx1"/>
                </a:solidFill>
                <a:latin typeface="Arial" charset="0"/>
              </a:defRPr>
            </a:lvl7pPr>
            <a:lvl8pPr marL="3429000" indent="-228600" defTabSz="955675" eaLnBrk="0" fontAlgn="base" hangingPunct="0">
              <a:spcBef>
                <a:spcPct val="0"/>
              </a:spcBef>
              <a:spcAft>
                <a:spcPct val="0"/>
              </a:spcAft>
              <a:defRPr sz="1900">
                <a:solidFill>
                  <a:schemeClr val="tx1"/>
                </a:solidFill>
                <a:latin typeface="Arial" charset="0"/>
              </a:defRPr>
            </a:lvl8pPr>
            <a:lvl9pPr marL="3886200" indent="-228600" defTabSz="955675" eaLnBrk="0" fontAlgn="base" hangingPunct="0">
              <a:spcBef>
                <a:spcPct val="0"/>
              </a:spcBef>
              <a:spcAft>
                <a:spcPct val="0"/>
              </a:spcAft>
              <a:defRPr sz="1900">
                <a:solidFill>
                  <a:schemeClr val="tx1"/>
                </a:solidFill>
                <a:latin typeface="Arial" charset="0"/>
              </a:defRPr>
            </a:lvl9pPr>
          </a:lstStyle>
          <a:p>
            <a:r>
              <a:rPr lang="en-US" altLang="ru-RU" sz="1200" dirty="0" smtClean="0">
                <a:solidFill>
                  <a:srgbClr val="7F7F7F"/>
                </a:solidFill>
              </a:rPr>
              <a:t>1</a:t>
            </a:r>
            <a:r>
              <a:rPr lang="ru-RU" altLang="ru-RU" sz="1200" dirty="0" smtClean="0">
                <a:solidFill>
                  <a:srgbClr val="7F7F7F"/>
                </a:solidFill>
              </a:rPr>
              <a:t>7</a:t>
            </a:r>
          </a:p>
        </p:txBody>
      </p:sp>
      <p:pic>
        <p:nvPicPr>
          <p:cNvPr id="7" name="Рисунок 6" descr="D:\Семинар\1542978498_obmerkovanne.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44267" y="621939"/>
            <a:ext cx="1253002" cy="853943"/>
          </a:xfrm>
          <a:prstGeom prst="rect">
            <a:avLst/>
          </a:prstGeom>
          <a:noFill/>
          <a:ln>
            <a:noFill/>
          </a:ln>
        </p:spPr>
      </p:pic>
      <p:pic>
        <p:nvPicPr>
          <p:cNvPr id="10" name="Рисунок 9" descr="C:\2023\Семинары\НПД\12.png"/>
          <p:cNvPicPr/>
          <p:nvPr/>
        </p:nvPicPr>
        <p:blipFill>
          <a:blip r:embed="rId4">
            <a:extLst>
              <a:ext uri="{28A0092B-C50C-407E-A947-70E740481C1C}">
                <a14:useLocalDpi xmlns:a14="http://schemas.microsoft.com/office/drawing/2010/main" val="0"/>
              </a:ext>
            </a:extLst>
          </a:blip>
          <a:srcRect/>
          <a:stretch>
            <a:fillRect/>
          </a:stretch>
        </p:blipFill>
        <p:spPr bwMode="auto">
          <a:xfrm>
            <a:off x="2152588" y="2492899"/>
            <a:ext cx="4724054" cy="2863157"/>
          </a:xfrm>
          <a:prstGeom prst="rect">
            <a:avLst/>
          </a:prstGeom>
          <a:noFill/>
          <a:ln>
            <a:noFill/>
          </a:ln>
        </p:spPr>
      </p:pic>
      <p:sp>
        <p:nvSpPr>
          <p:cNvPr id="2" name="TextBox 1"/>
          <p:cNvSpPr txBox="1"/>
          <p:nvPr/>
        </p:nvSpPr>
        <p:spPr>
          <a:xfrm>
            <a:off x="1547665" y="1702552"/>
            <a:ext cx="5984414" cy="646331"/>
          </a:xfrm>
          <a:prstGeom prst="rect">
            <a:avLst/>
          </a:prstGeom>
          <a:noFill/>
        </p:spPr>
        <p:txBody>
          <a:bodyPr wrap="square" rtlCol="0">
            <a:spAutoFit/>
          </a:bodyPr>
          <a:lstStyle/>
          <a:p>
            <a:pPr algn="ctr"/>
            <a:r>
              <a:rPr lang="en-US" sz="3600" b="1" dirty="0" smtClean="0">
                <a:solidFill>
                  <a:srgbClr val="0070C0"/>
                </a:solidFill>
                <a:latin typeface="Times New Roman" pitchFamily="18" charset="0"/>
                <a:cs typeface="Times New Roman" pitchFamily="18" charset="0"/>
              </a:rPr>
              <a:t>www.nalog.gov.ru</a:t>
            </a:r>
            <a:r>
              <a:rPr lang="en-US" dirty="0" smtClean="0"/>
              <a:t> </a:t>
            </a:r>
            <a:endParaRPr lang="ru-RU" dirty="0"/>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096" y="5610411"/>
            <a:ext cx="7544306"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33457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p:cNvSpPr>
            <a:spLocks noGrp="1"/>
          </p:cNvSpPr>
          <p:nvPr>
            <p:ph type="ctrTitle"/>
          </p:nvPr>
        </p:nvSpPr>
        <p:spPr>
          <a:xfrm>
            <a:off x="685800" y="2802037"/>
            <a:ext cx="7772400" cy="1470025"/>
          </a:xfrm>
        </p:spPr>
        <p:txBody>
          <a:bodyPr>
            <a:normAutofit/>
          </a:bodyPr>
          <a:lstStyle/>
          <a:p>
            <a:pPr marL="182880" indent="0" algn="ctr" eaLnBrk="1" hangingPunct="1">
              <a:buFont typeface="Georgia" pitchFamily="18" charset="0"/>
              <a:buNone/>
              <a:defRPr/>
            </a:pPr>
            <a:r>
              <a:rPr lang="ru-RU" sz="4400" dirty="0">
                <a:solidFill>
                  <a:srgbClr val="FFFFFF"/>
                </a:solidFill>
                <a:latin typeface="Times New Roman" panose="02020603050405020304" pitchFamily="18" charset="0"/>
                <a:cs typeface="Times New Roman" panose="02020603050405020304" pitchFamily="18" charset="0"/>
              </a:rPr>
              <a:t>С</a:t>
            </a:r>
            <a:r>
              <a:rPr lang="ru-RU" sz="4400" dirty="0" smtClean="0">
                <a:solidFill>
                  <a:srgbClr val="FFFFFF"/>
                </a:solidFill>
                <a:latin typeface="Times New Roman" panose="02020603050405020304" pitchFamily="18" charset="0"/>
                <a:cs typeface="Times New Roman" panose="02020603050405020304" pitchFamily="18" charset="0"/>
              </a:rPr>
              <a:t>пасибо за внимание!</a:t>
            </a:r>
            <a:endParaRPr lang="ru-RU" sz="4400" dirty="0">
              <a:solidFill>
                <a:srgbClr val="FFFFFF"/>
              </a:solidFill>
              <a:latin typeface="Times New Roman" panose="02020603050405020304" pitchFamily="18" charset="0"/>
              <a:cs typeface="Times New Roman" panose="02020603050405020304" pitchFamily="18" charset="0"/>
            </a:endParaRPr>
          </a:p>
        </p:txBody>
      </p:sp>
      <p:sp>
        <p:nvSpPr>
          <p:cNvPr id="3" name="Заголовок 1"/>
          <p:cNvSpPr txBox="1">
            <a:spLocks/>
          </p:cNvSpPr>
          <p:nvPr/>
        </p:nvSpPr>
        <p:spPr>
          <a:xfrm>
            <a:off x="805962" y="115895"/>
            <a:ext cx="7772400" cy="1470025"/>
          </a:xfrm>
          <a:prstGeom prst="rect">
            <a:avLst/>
          </a:prstGeom>
          <a:effectLst/>
        </p:spPr>
        <p:txBody>
          <a:bodyPr>
            <a:normAutofit/>
          </a:bodyPr>
          <a:lstStyle>
            <a:lvl1pPr marL="640080" indent="-457200" algn="l" rtl="0" eaLnBrk="0" fontAlgn="base" hangingPunct="0">
              <a:spcBef>
                <a:spcPct val="0"/>
              </a:spcBef>
              <a:spcAft>
                <a:spcPct val="0"/>
              </a:spcAft>
              <a:buClr>
                <a:srgbClr val="C3260C"/>
              </a:buClr>
              <a:buSzPct val="128000"/>
              <a:buFont typeface="Georgia" pitchFamily="18" charset="0"/>
              <a:buChar char="*"/>
              <a:defRPr sz="54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Calibri"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Calibri"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Calibri"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Calibri"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lgn="ctr" defTabSz="955675" eaLnBrk="1" hangingPunct="1">
              <a:buFont typeface="Georgia" pitchFamily="18" charset="0"/>
              <a:buNone/>
              <a:defRPr/>
            </a:pPr>
            <a:endParaRPr lang="ru-RU" sz="1800" dirty="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435204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648355" y="620692"/>
            <a:ext cx="7395955" cy="848481"/>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spPr>
        <p:txBody>
          <a:bodyPr anchor="ctr" anchorCtr="0">
            <a:normAutofit/>
          </a:bodyPr>
          <a:lstStyle/>
          <a:p>
            <a:pPr marL="0" indent="0" algn="l">
              <a:buFont typeface="Georgia" pitchFamily="18" charset="0"/>
              <a:buNone/>
              <a:defRPr/>
            </a:pPr>
            <a:r>
              <a:rPr lang="ru-RU" sz="2800" dirty="0" smtClean="0">
                <a:solidFill>
                  <a:srgbClr val="FF0000"/>
                </a:solidFill>
                <a:effectLst/>
                <a:latin typeface="Times New Roman" panose="02020603050405020304" pitchFamily="18" charset="0"/>
                <a:cs typeface="Times New Roman" panose="02020603050405020304" pitchFamily="18" charset="0"/>
              </a:rPr>
              <a:t>Основные преимущества НПД</a:t>
            </a:r>
            <a:endParaRPr lang="ru-RU" sz="2800" dirty="0">
              <a:solidFill>
                <a:srgbClr val="FF0000"/>
              </a:solidFill>
              <a:effectLst/>
              <a:latin typeface="Times New Roman" panose="02020603050405020304" pitchFamily="18" charset="0"/>
              <a:cs typeface="Times New Roman" panose="02020603050405020304" pitchFamily="18" charset="0"/>
            </a:endParaRPr>
          </a:p>
        </p:txBody>
      </p:sp>
      <p:sp>
        <p:nvSpPr>
          <p:cNvPr id="8" name="TextBox 7"/>
          <p:cNvSpPr txBox="1"/>
          <p:nvPr/>
        </p:nvSpPr>
        <p:spPr>
          <a:xfrm>
            <a:off x="1831731" y="3549655"/>
            <a:ext cx="5029200" cy="1508125"/>
          </a:xfrm>
          <a:prstGeom prst="rect">
            <a:avLst/>
          </a:prstGeom>
        </p:spPr>
        <p:txBody>
          <a:bodyPr lIns="63010" tIns="31505" rIns="63010" bIns="31505" anchor="ctr">
            <a:normAutofit/>
          </a:bodyPr>
          <a:lstStyle/>
          <a:p>
            <a:pPr marL="414303" indent="-414303" defTabSz="630128" eaLnBrk="1" hangingPunct="1">
              <a:buFont typeface="Arial" panose="020B0604020202020204" pitchFamily="34" charset="0"/>
              <a:buChar char="•"/>
              <a:defRPr/>
            </a:pPr>
            <a:endParaRPr lang="ru-RU" sz="2900" b="1" dirty="0">
              <a:solidFill>
                <a:srgbClr val="005AA9"/>
              </a:solidFill>
              <a:latin typeface="+mj-lt"/>
              <a:ea typeface="+mj-ea"/>
              <a:cs typeface="+mj-cs"/>
            </a:endParaRPr>
          </a:p>
        </p:txBody>
      </p:sp>
      <p:sp>
        <p:nvSpPr>
          <p:cNvPr id="9" name="TextBox 8"/>
          <p:cNvSpPr txBox="1"/>
          <p:nvPr/>
        </p:nvSpPr>
        <p:spPr>
          <a:xfrm>
            <a:off x="683570" y="1844824"/>
            <a:ext cx="7732835" cy="4541838"/>
          </a:xfrm>
          <a:prstGeom prst="rect">
            <a:avLst/>
          </a:prstGeom>
        </p:spPr>
        <p:txBody>
          <a:bodyPr lIns="63010" tIns="31505" rIns="63010" bIns="31505" anchor="ctr"/>
          <a:lstStyle/>
          <a:p>
            <a:pPr marL="219619" defTabSz="630128">
              <a:defRPr/>
            </a:pPr>
            <a:r>
              <a:rPr lang="ru-RU" b="1" dirty="0" smtClean="0">
                <a:solidFill>
                  <a:srgbClr val="0070C0"/>
                </a:solidFill>
                <a:latin typeface="Times New Roman" panose="02020603050405020304" pitchFamily="18" charset="0"/>
                <a:ea typeface="+mj-ea"/>
                <a:cs typeface="Times New Roman" panose="02020603050405020304" pitchFamily="18" charset="0"/>
              </a:rPr>
              <a:t>НПД является самым простым (за счет автоматизации) и выгодным, поскольку налоговая ставка низкая и нет обязательных страховых взносов.</a:t>
            </a:r>
          </a:p>
          <a:p>
            <a:pPr marL="219619" defTabSz="630128">
              <a:defRPr/>
            </a:pPr>
            <a:endParaRPr lang="ru-RU" b="1" dirty="0">
              <a:solidFill>
                <a:srgbClr val="0070C0"/>
              </a:solidFill>
              <a:latin typeface="Times New Roman" panose="02020603050405020304" pitchFamily="18" charset="0"/>
              <a:ea typeface="+mj-ea"/>
              <a:cs typeface="Times New Roman" panose="02020603050405020304" pitchFamily="18" charset="0"/>
            </a:endParaRPr>
          </a:p>
          <a:p>
            <a:pPr marL="219619" defTabSz="630128">
              <a:defRPr/>
            </a:pPr>
            <a:r>
              <a:rPr lang="ru-RU" b="1" dirty="0" smtClean="0">
                <a:solidFill>
                  <a:srgbClr val="C00000"/>
                </a:solidFill>
                <a:latin typeface="Times New Roman" panose="02020603050405020304" pitchFamily="18" charset="0"/>
                <a:ea typeface="+mj-ea"/>
                <a:cs typeface="Times New Roman" panose="02020603050405020304" pitchFamily="18" charset="0"/>
              </a:rPr>
              <a:t>Преимущества:</a:t>
            </a:r>
          </a:p>
          <a:p>
            <a:pPr marL="505369" indent="-285750" defTabSz="630128">
              <a:buFont typeface="Wingdings" pitchFamily="2" charset="2"/>
              <a:buChar char="Ø"/>
              <a:defRPr/>
            </a:pPr>
            <a:r>
              <a:rPr lang="ru-RU" b="1" dirty="0" smtClean="0">
                <a:solidFill>
                  <a:srgbClr val="0070C0"/>
                </a:solidFill>
                <a:latin typeface="Times New Roman" panose="02020603050405020304" pitchFamily="18" charset="0"/>
                <a:ea typeface="+mj-ea"/>
                <a:cs typeface="Times New Roman" panose="02020603050405020304" pitchFamily="18" charset="0"/>
              </a:rPr>
              <a:t>Взаимодействие с налоговым органом через мобильное приложение</a:t>
            </a:r>
          </a:p>
          <a:p>
            <a:pPr marL="219619" defTabSz="630128">
              <a:defRPr/>
            </a:pPr>
            <a:r>
              <a:rPr lang="ru-RU" sz="1600" dirty="0" smtClean="0">
                <a:solidFill>
                  <a:srgbClr val="0070C0"/>
                </a:solidFill>
                <a:latin typeface="Times New Roman" panose="02020603050405020304" pitchFamily="18" charset="0"/>
                <a:ea typeface="+mj-ea"/>
                <a:cs typeface="Times New Roman" panose="02020603050405020304" pitchFamily="18" charset="0"/>
              </a:rPr>
              <a:t>(простая регистрация без визита в налоговый орган, налог начисляется автоматически, онлайн-оплата и </a:t>
            </a:r>
            <a:r>
              <a:rPr lang="ru-RU" sz="1600" dirty="0" err="1" smtClean="0">
                <a:solidFill>
                  <a:srgbClr val="0070C0"/>
                </a:solidFill>
                <a:latin typeface="Times New Roman" panose="02020603050405020304" pitchFamily="18" charset="0"/>
                <a:ea typeface="+mj-ea"/>
                <a:cs typeface="Times New Roman" panose="02020603050405020304" pitchFamily="18" charset="0"/>
              </a:rPr>
              <a:t>тд</a:t>
            </a:r>
            <a:r>
              <a:rPr lang="ru-RU" sz="1600" dirty="0" smtClean="0">
                <a:solidFill>
                  <a:srgbClr val="0070C0"/>
                </a:solidFill>
                <a:latin typeface="Times New Roman" panose="02020603050405020304" pitchFamily="18" charset="0"/>
                <a:ea typeface="+mj-ea"/>
                <a:cs typeface="Times New Roman" panose="02020603050405020304" pitchFamily="18" charset="0"/>
              </a:rPr>
              <a:t>);</a:t>
            </a:r>
          </a:p>
          <a:p>
            <a:pPr marL="219619" defTabSz="630128">
              <a:defRPr/>
            </a:pPr>
            <a:endParaRPr lang="ru-RU" sz="1400" b="1" dirty="0" smtClean="0">
              <a:solidFill>
                <a:srgbClr val="0070C0"/>
              </a:solidFill>
              <a:latin typeface="Times New Roman" panose="02020603050405020304" pitchFamily="18" charset="0"/>
              <a:ea typeface="+mj-ea"/>
              <a:cs typeface="Times New Roman" panose="02020603050405020304" pitchFamily="18" charset="0"/>
            </a:endParaRPr>
          </a:p>
          <a:p>
            <a:pPr marL="505369" indent="-285750" defTabSz="630128">
              <a:buFont typeface="Wingdings" pitchFamily="2" charset="2"/>
              <a:buChar char="Ø"/>
              <a:defRPr/>
            </a:pPr>
            <a:r>
              <a:rPr lang="ru-RU" b="1" dirty="0" smtClean="0">
                <a:solidFill>
                  <a:srgbClr val="0070C0"/>
                </a:solidFill>
                <a:latin typeface="Times New Roman" panose="02020603050405020304" pitchFamily="18" charset="0"/>
                <a:ea typeface="+mj-ea"/>
                <a:cs typeface="Times New Roman" panose="02020603050405020304" pitchFamily="18" charset="0"/>
              </a:rPr>
              <a:t>Не нужно уплачивать НДФЛ и НДС</a:t>
            </a:r>
          </a:p>
          <a:p>
            <a:pPr marL="219619" defTabSz="630128">
              <a:defRPr/>
            </a:pPr>
            <a:r>
              <a:rPr lang="ru-RU" sz="1600" dirty="0" smtClean="0">
                <a:solidFill>
                  <a:srgbClr val="0070C0"/>
                </a:solidFill>
                <a:latin typeface="Times New Roman" panose="02020603050405020304" pitchFamily="18" charset="0"/>
                <a:ea typeface="+mj-ea"/>
                <a:cs typeface="Times New Roman" panose="02020603050405020304" pitchFamily="18" charset="0"/>
              </a:rPr>
              <a:t>(доходы </a:t>
            </a:r>
            <a:r>
              <a:rPr lang="ru-RU" sz="1600" dirty="0">
                <a:solidFill>
                  <a:srgbClr val="0070C0"/>
                </a:solidFill>
                <a:latin typeface="Times New Roman" panose="02020603050405020304" pitchFamily="18" charset="0"/>
                <a:ea typeface="+mj-ea"/>
                <a:cs typeface="Times New Roman" panose="02020603050405020304" pitchFamily="18" charset="0"/>
              </a:rPr>
              <a:t>в рамках </a:t>
            </a:r>
            <a:r>
              <a:rPr lang="ru-RU" sz="1600" dirty="0" err="1">
                <a:solidFill>
                  <a:srgbClr val="0070C0"/>
                </a:solidFill>
                <a:latin typeface="Times New Roman" panose="02020603050405020304" pitchFamily="18" charset="0"/>
                <a:ea typeface="+mj-ea"/>
                <a:cs typeface="Times New Roman" panose="02020603050405020304" pitchFamily="18" charset="0"/>
              </a:rPr>
              <a:t>спецрежима</a:t>
            </a:r>
            <a:r>
              <a:rPr lang="ru-RU" sz="1600" dirty="0">
                <a:solidFill>
                  <a:srgbClr val="0070C0"/>
                </a:solidFill>
                <a:latin typeface="Times New Roman" panose="02020603050405020304" pitchFamily="18" charset="0"/>
                <a:ea typeface="+mj-ea"/>
                <a:cs typeface="Times New Roman" panose="02020603050405020304" pitchFamily="18" charset="0"/>
              </a:rPr>
              <a:t> не облагаются </a:t>
            </a:r>
            <a:r>
              <a:rPr lang="ru-RU" sz="1600" dirty="0" smtClean="0">
                <a:solidFill>
                  <a:srgbClr val="0070C0"/>
                </a:solidFill>
                <a:latin typeface="Times New Roman" panose="02020603050405020304" pitchFamily="18" charset="0"/>
                <a:ea typeface="+mj-ea"/>
                <a:cs typeface="Times New Roman" panose="02020603050405020304" pitchFamily="18" charset="0"/>
              </a:rPr>
              <a:t>НДФЛ, ИП не платят НДС);</a:t>
            </a:r>
          </a:p>
          <a:p>
            <a:pPr marL="219619" defTabSz="630128">
              <a:defRPr/>
            </a:pPr>
            <a:endParaRPr lang="ru-RU" sz="1400" b="1" dirty="0" smtClean="0">
              <a:solidFill>
                <a:srgbClr val="0070C0"/>
              </a:solidFill>
              <a:latin typeface="Times New Roman" panose="02020603050405020304" pitchFamily="18" charset="0"/>
              <a:ea typeface="+mj-ea"/>
              <a:cs typeface="Times New Roman" panose="02020603050405020304" pitchFamily="18" charset="0"/>
            </a:endParaRPr>
          </a:p>
          <a:p>
            <a:pPr marL="505369" indent="-285750" defTabSz="630128">
              <a:buFont typeface="Wingdings" pitchFamily="2" charset="2"/>
              <a:buChar char="Ø"/>
              <a:defRPr/>
            </a:pPr>
            <a:r>
              <a:rPr lang="ru-RU" b="1" dirty="0" smtClean="0">
                <a:solidFill>
                  <a:srgbClr val="0070C0"/>
                </a:solidFill>
                <a:latin typeface="Times New Roman" panose="02020603050405020304" pitchFamily="18" charset="0"/>
                <a:ea typeface="+mj-ea"/>
                <a:cs typeface="Times New Roman" panose="02020603050405020304" pitchFamily="18" charset="0"/>
              </a:rPr>
              <a:t>Не требуется кассовый аппарат</a:t>
            </a:r>
          </a:p>
          <a:p>
            <a:pPr marL="219619" defTabSz="630128">
              <a:defRPr/>
            </a:pPr>
            <a:r>
              <a:rPr lang="ru-RU" sz="1600" dirty="0" smtClean="0">
                <a:solidFill>
                  <a:srgbClr val="0070C0"/>
                </a:solidFill>
                <a:latin typeface="Times New Roman" panose="02020603050405020304" pitchFamily="18" charset="0"/>
                <a:ea typeface="+mj-ea"/>
                <a:cs typeface="Times New Roman" panose="02020603050405020304" pitchFamily="18" charset="0"/>
              </a:rPr>
              <a:t>(не надо покупать ККТ, чек формируется в мобильном приложении «Мой налог»);</a:t>
            </a:r>
          </a:p>
          <a:p>
            <a:pPr marL="219619" defTabSz="630128">
              <a:defRPr/>
            </a:pPr>
            <a:endParaRPr lang="ru-RU" sz="1400" b="1" dirty="0" smtClean="0">
              <a:solidFill>
                <a:srgbClr val="0070C0"/>
              </a:solidFill>
              <a:latin typeface="Times New Roman" panose="02020603050405020304" pitchFamily="18" charset="0"/>
              <a:ea typeface="+mj-ea"/>
              <a:cs typeface="Times New Roman" panose="02020603050405020304" pitchFamily="18" charset="0"/>
            </a:endParaRPr>
          </a:p>
          <a:p>
            <a:pPr marL="505369" indent="-285750" defTabSz="630128">
              <a:buFont typeface="Wingdings" pitchFamily="2" charset="2"/>
              <a:buChar char="Ø"/>
              <a:defRPr/>
            </a:pPr>
            <a:r>
              <a:rPr lang="ru-RU" b="1" dirty="0" smtClean="0">
                <a:solidFill>
                  <a:srgbClr val="0070C0"/>
                </a:solidFill>
                <a:latin typeface="Times New Roman" panose="02020603050405020304" pitchFamily="18" charset="0"/>
                <a:ea typeface="+mj-ea"/>
                <a:cs typeface="Times New Roman" panose="02020603050405020304" pitchFamily="18" charset="0"/>
              </a:rPr>
              <a:t>Нет отчетов и налоговых деклараций</a:t>
            </a:r>
          </a:p>
          <a:p>
            <a:pPr marL="219619" defTabSz="630128">
              <a:defRPr/>
            </a:pPr>
            <a:r>
              <a:rPr lang="ru-RU" sz="1600" dirty="0" smtClean="0">
                <a:solidFill>
                  <a:srgbClr val="0070C0"/>
                </a:solidFill>
                <a:latin typeface="Times New Roman" panose="02020603050405020304" pitchFamily="18" charset="0"/>
                <a:ea typeface="+mj-ea"/>
                <a:cs typeface="Times New Roman" panose="02020603050405020304" pitchFamily="18" charset="0"/>
              </a:rPr>
              <a:t>(декларации представлять не нужно. Учет доходов ведется автоматически в мобильном приложении);</a:t>
            </a:r>
          </a:p>
          <a:p>
            <a:pPr marL="219619" defTabSz="630128" eaLnBrk="1" hangingPunct="1">
              <a:defRPr/>
            </a:pPr>
            <a:endParaRPr lang="ru-RU" b="1" dirty="0">
              <a:solidFill>
                <a:schemeClr val="accent1">
                  <a:lumMod val="75000"/>
                </a:schemeClr>
              </a:solidFill>
              <a:latin typeface="+mj-lt"/>
              <a:ea typeface="+mj-ea"/>
              <a:cs typeface="+mj-cs"/>
            </a:endParaRPr>
          </a:p>
        </p:txBody>
      </p:sp>
      <p:sp>
        <p:nvSpPr>
          <p:cNvPr id="6" name="Заголовок 2"/>
          <p:cNvSpPr txBox="1">
            <a:spLocks/>
          </p:cNvSpPr>
          <p:nvPr/>
        </p:nvSpPr>
        <p:spPr>
          <a:xfrm>
            <a:off x="759072" y="376242"/>
            <a:ext cx="6773008" cy="828675"/>
          </a:xfrm>
          <a:prstGeom prst="rect">
            <a:avLst/>
          </a:prstGeom>
          <a:effectLst/>
        </p:spPr>
        <p:txBody>
          <a:bodyPr>
            <a:normAutofit/>
          </a:bodyPr>
          <a:lst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Calibri"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Calibri"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Calibri"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Calibri"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endParaRPr lang="ru-RU" sz="2200" dirty="0">
              <a:latin typeface="Arial" panose="020B0604020202020204" pitchFamily="34" charset="0"/>
            </a:endParaRPr>
          </a:p>
        </p:txBody>
      </p:sp>
      <p:sp>
        <p:nvSpPr>
          <p:cNvPr id="11270" name="Номер слайда 3"/>
          <p:cNvSpPr>
            <a:spLocks noGrp="1"/>
          </p:cNvSpPr>
          <p:nvPr>
            <p:ph type="sldNum" sz="quarter" idx="16"/>
          </p:nvPr>
        </p:nvSpPr>
        <p:spPr bwMode="auto">
          <a:xfrm>
            <a:off x="8323386" y="6042030"/>
            <a:ext cx="619858" cy="631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charset="0"/>
              </a:defRPr>
            </a:lvl1pPr>
            <a:lvl2pPr marL="742950" indent="-285750">
              <a:defRPr sz="1900">
                <a:solidFill>
                  <a:schemeClr val="tx1"/>
                </a:solidFill>
                <a:latin typeface="Arial" charset="0"/>
              </a:defRPr>
            </a:lvl2pPr>
            <a:lvl3pPr marL="1143000" indent="-228600">
              <a:defRPr sz="1900">
                <a:solidFill>
                  <a:schemeClr val="tx1"/>
                </a:solidFill>
                <a:latin typeface="Arial" charset="0"/>
              </a:defRPr>
            </a:lvl3pPr>
            <a:lvl4pPr marL="1600200" indent="-228600">
              <a:defRPr sz="1900">
                <a:solidFill>
                  <a:schemeClr val="tx1"/>
                </a:solidFill>
                <a:latin typeface="Arial" charset="0"/>
              </a:defRPr>
            </a:lvl4pPr>
            <a:lvl5pPr marL="2057400" indent="-228600">
              <a:defRPr sz="1900">
                <a:solidFill>
                  <a:schemeClr val="tx1"/>
                </a:solidFill>
                <a:latin typeface="Arial" charset="0"/>
              </a:defRPr>
            </a:lvl5pPr>
            <a:lvl6pPr marL="2514600" indent="-228600" defTabSz="955675" eaLnBrk="0" fontAlgn="base" hangingPunct="0">
              <a:spcBef>
                <a:spcPct val="0"/>
              </a:spcBef>
              <a:spcAft>
                <a:spcPct val="0"/>
              </a:spcAft>
              <a:defRPr sz="1900">
                <a:solidFill>
                  <a:schemeClr val="tx1"/>
                </a:solidFill>
                <a:latin typeface="Arial" charset="0"/>
              </a:defRPr>
            </a:lvl6pPr>
            <a:lvl7pPr marL="2971800" indent="-228600" defTabSz="955675" eaLnBrk="0" fontAlgn="base" hangingPunct="0">
              <a:spcBef>
                <a:spcPct val="0"/>
              </a:spcBef>
              <a:spcAft>
                <a:spcPct val="0"/>
              </a:spcAft>
              <a:defRPr sz="1900">
                <a:solidFill>
                  <a:schemeClr val="tx1"/>
                </a:solidFill>
                <a:latin typeface="Arial" charset="0"/>
              </a:defRPr>
            </a:lvl7pPr>
            <a:lvl8pPr marL="3429000" indent="-228600" defTabSz="955675" eaLnBrk="0" fontAlgn="base" hangingPunct="0">
              <a:spcBef>
                <a:spcPct val="0"/>
              </a:spcBef>
              <a:spcAft>
                <a:spcPct val="0"/>
              </a:spcAft>
              <a:defRPr sz="1900">
                <a:solidFill>
                  <a:schemeClr val="tx1"/>
                </a:solidFill>
                <a:latin typeface="Arial" charset="0"/>
              </a:defRPr>
            </a:lvl8pPr>
            <a:lvl9pPr marL="3886200" indent="-228600" defTabSz="955675" eaLnBrk="0" fontAlgn="base" hangingPunct="0">
              <a:spcBef>
                <a:spcPct val="0"/>
              </a:spcBef>
              <a:spcAft>
                <a:spcPct val="0"/>
              </a:spcAft>
              <a:defRPr sz="1900">
                <a:solidFill>
                  <a:schemeClr val="tx1"/>
                </a:solidFill>
                <a:latin typeface="Arial" charset="0"/>
              </a:defRPr>
            </a:lvl9pPr>
          </a:lstStyle>
          <a:p>
            <a:r>
              <a:rPr lang="ru-RU" altLang="ru-RU" sz="1200" dirty="0" smtClean="0">
                <a:solidFill>
                  <a:srgbClr val="7F7F7F"/>
                </a:solidFill>
              </a:rPr>
              <a:t>2</a:t>
            </a:r>
          </a:p>
        </p:txBody>
      </p:sp>
      <p:pic>
        <p:nvPicPr>
          <p:cNvPr id="10" name="Рисунок 9" descr="D:\Семинар\garantiynoe_obsluzhivanie_i_vozvrat.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2080" y="620692"/>
            <a:ext cx="1101236" cy="848481"/>
          </a:xfrm>
          <a:prstGeom prst="rect">
            <a:avLst/>
          </a:prstGeom>
          <a:noFill/>
          <a:ln>
            <a:noFill/>
          </a:ln>
        </p:spPr>
      </p:pic>
    </p:spTree>
    <p:extLst>
      <p:ext uri="{BB962C8B-B14F-4D97-AF65-F5344CB8AC3E}">
        <p14:creationId xmlns:p14="http://schemas.microsoft.com/office/powerpoint/2010/main" val="24529625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648355" y="620692"/>
            <a:ext cx="8244127" cy="848481"/>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chor="ctr" anchorCtr="0">
            <a:normAutofit/>
          </a:bodyPr>
          <a:lstStyle/>
          <a:p>
            <a:pPr marL="0" indent="0" algn="l">
              <a:buNone/>
              <a:defRPr/>
            </a:pPr>
            <a:r>
              <a:rPr lang="ru-RU" sz="2800" dirty="0">
                <a:solidFill>
                  <a:srgbClr val="FF0000"/>
                </a:solidFill>
                <a:effectLst/>
                <a:latin typeface="Times New Roman" panose="02020603050405020304" pitchFamily="18" charset="0"/>
                <a:cs typeface="Times New Roman" panose="02020603050405020304" pitchFamily="18" charset="0"/>
              </a:rPr>
              <a:t>Основные преимущества НПД</a:t>
            </a:r>
            <a:endParaRPr lang="ru-RU" sz="2800" dirty="0" smtClean="0">
              <a:solidFill>
                <a:srgbClr val="FF0000"/>
              </a:solidFill>
              <a:effectLst/>
              <a:latin typeface="Times New Roman" panose="02020603050405020304" pitchFamily="18" charset="0"/>
              <a:cs typeface="Times New Roman" panose="02020603050405020304" pitchFamily="18" charset="0"/>
            </a:endParaRPr>
          </a:p>
        </p:txBody>
      </p:sp>
      <p:sp>
        <p:nvSpPr>
          <p:cNvPr id="8" name="TextBox 7"/>
          <p:cNvSpPr txBox="1"/>
          <p:nvPr/>
        </p:nvSpPr>
        <p:spPr>
          <a:xfrm>
            <a:off x="1831731" y="3549655"/>
            <a:ext cx="5029200" cy="1508125"/>
          </a:xfrm>
          <a:prstGeom prst="rect">
            <a:avLst/>
          </a:prstGeom>
        </p:spPr>
        <p:txBody>
          <a:bodyPr lIns="63010" tIns="31505" rIns="63010" bIns="31505" anchor="ctr">
            <a:normAutofit/>
          </a:bodyPr>
          <a:lstStyle/>
          <a:p>
            <a:pPr marL="414303" indent="-414303" defTabSz="630128" eaLnBrk="1" hangingPunct="1">
              <a:buFont typeface="Arial" panose="020B0604020202020204" pitchFamily="34" charset="0"/>
              <a:buChar char="•"/>
              <a:defRPr/>
            </a:pPr>
            <a:endParaRPr lang="ru-RU" sz="2900" b="1" dirty="0">
              <a:solidFill>
                <a:srgbClr val="005AA9"/>
              </a:solidFill>
              <a:latin typeface="+mj-lt"/>
              <a:ea typeface="+mj-ea"/>
              <a:cs typeface="+mj-cs"/>
            </a:endParaRPr>
          </a:p>
        </p:txBody>
      </p:sp>
      <p:sp>
        <p:nvSpPr>
          <p:cNvPr id="9" name="TextBox 8"/>
          <p:cNvSpPr txBox="1"/>
          <p:nvPr/>
        </p:nvSpPr>
        <p:spPr>
          <a:xfrm>
            <a:off x="479915" y="1844824"/>
            <a:ext cx="7732835" cy="4541838"/>
          </a:xfrm>
          <a:prstGeom prst="rect">
            <a:avLst/>
          </a:prstGeom>
        </p:spPr>
        <p:txBody>
          <a:bodyPr lIns="63010" tIns="31505" rIns="63010" bIns="31505" anchor="ctr"/>
          <a:lstStyle/>
          <a:p>
            <a:pPr marL="505369" lvl="0" indent="-285750" defTabSz="630128">
              <a:buFont typeface="Wingdings" pitchFamily="2" charset="2"/>
              <a:buChar char="Ø"/>
              <a:defRPr/>
            </a:pPr>
            <a:endParaRPr lang="ru-RU" b="1" dirty="0" smtClean="0">
              <a:solidFill>
                <a:srgbClr val="0070C0"/>
              </a:solidFill>
              <a:latin typeface="Calibri"/>
            </a:endParaRPr>
          </a:p>
          <a:p>
            <a:pPr marL="505369" lvl="0" indent="-285750" defTabSz="630128">
              <a:buFont typeface="Wingdings" pitchFamily="2" charset="2"/>
              <a:buChar char="Ø"/>
              <a:defRPr/>
            </a:pPr>
            <a:r>
              <a:rPr lang="ru-RU" b="1" dirty="0">
                <a:solidFill>
                  <a:srgbClr val="0070C0"/>
                </a:solidFill>
                <a:latin typeface="Times New Roman" panose="02020603050405020304" pitchFamily="18" charset="0"/>
                <a:cs typeface="Times New Roman" panose="02020603050405020304" pitchFamily="18" charset="0"/>
              </a:rPr>
              <a:t>Низкие налоговые ставки</a:t>
            </a:r>
          </a:p>
          <a:p>
            <a:pPr marL="219619" lvl="0" defTabSz="630128">
              <a:defRPr/>
            </a:pPr>
            <a:r>
              <a:rPr lang="ru-RU" sz="1600" dirty="0">
                <a:solidFill>
                  <a:srgbClr val="0070C0"/>
                </a:solidFill>
                <a:latin typeface="Times New Roman" panose="02020603050405020304" pitchFamily="18" charset="0"/>
                <a:cs typeface="Times New Roman" panose="02020603050405020304" pitchFamily="18" charset="0"/>
              </a:rPr>
              <a:t>(выгодные ставки: 4% - с доходов от физлиц, 6% - с доходов от </a:t>
            </a:r>
            <a:r>
              <a:rPr lang="ru-RU" sz="1600" dirty="0" err="1">
                <a:solidFill>
                  <a:srgbClr val="0070C0"/>
                </a:solidFill>
                <a:latin typeface="Times New Roman" panose="02020603050405020304" pitchFamily="18" charset="0"/>
                <a:cs typeface="Times New Roman" panose="02020603050405020304" pitchFamily="18" charset="0"/>
              </a:rPr>
              <a:t>юрлиц</a:t>
            </a:r>
            <a:r>
              <a:rPr lang="ru-RU" sz="1600" dirty="0">
                <a:solidFill>
                  <a:srgbClr val="0070C0"/>
                </a:solidFill>
                <a:latin typeface="Times New Roman" panose="02020603050405020304" pitchFamily="18" charset="0"/>
                <a:cs typeface="Times New Roman" panose="02020603050405020304" pitchFamily="18" charset="0"/>
              </a:rPr>
              <a:t> и ИП</a:t>
            </a:r>
            <a:r>
              <a:rPr lang="ru-RU" sz="1600" dirty="0" smtClean="0">
                <a:solidFill>
                  <a:srgbClr val="0070C0"/>
                </a:solidFill>
                <a:latin typeface="Times New Roman" panose="02020603050405020304" pitchFamily="18" charset="0"/>
                <a:cs typeface="Times New Roman" panose="02020603050405020304" pitchFamily="18" charset="0"/>
              </a:rPr>
              <a:t>);</a:t>
            </a:r>
          </a:p>
          <a:p>
            <a:pPr marL="219619" lvl="0" defTabSz="630128">
              <a:defRPr/>
            </a:pPr>
            <a:endParaRPr lang="ru-RU" sz="1600" b="1" dirty="0">
              <a:solidFill>
                <a:srgbClr val="0070C0"/>
              </a:solidFill>
              <a:latin typeface="Times New Roman" panose="02020603050405020304" pitchFamily="18" charset="0"/>
              <a:cs typeface="Times New Roman" panose="02020603050405020304" pitchFamily="18" charset="0"/>
            </a:endParaRPr>
          </a:p>
          <a:p>
            <a:pPr marL="505369" lvl="0" indent="-285750" defTabSz="630128">
              <a:buFont typeface="Wingdings" pitchFamily="2" charset="2"/>
              <a:buChar char="Ø"/>
              <a:defRPr/>
            </a:pPr>
            <a:r>
              <a:rPr lang="ru-RU" b="1" dirty="0" smtClean="0">
                <a:solidFill>
                  <a:srgbClr val="0070C0"/>
                </a:solidFill>
                <a:latin typeface="Times New Roman" panose="02020603050405020304" pitchFamily="18" charset="0"/>
                <a:cs typeface="Times New Roman" panose="02020603050405020304" pitchFamily="18" charset="0"/>
              </a:rPr>
              <a:t>Оптимизация </a:t>
            </a:r>
            <a:r>
              <a:rPr lang="ru-RU" b="1" dirty="0">
                <a:solidFill>
                  <a:srgbClr val="0070C0"/>
                </a:solidFill>
                <a:latin typeface="Times New Roman" panose="02020603050405020304" pitchFamily="18" charset="0"/>
                <a:cs typeface="Times New Roman" panose="02020603050405020304" pitchFamily="18" charset="0"/>
              </a:rPr>
              <a:t>страховых взносов</a:t>
            </a:r>
          </a:p>
          <a:p>
            <a:pPr marL="219619" lvl="0" defTabSz="630128">
              <a:defRPr/>
            </a:pPr>
            <a:r>
              <a:rPr lang="ru-RU" sz="1600" dirty="0">
                <a:solidFill>
                  <a:srgbClr val="0070C0"/>
                </a:solidFill>
                <a:latin typeface="Times New Roman" panose="02020603050405020304" pitchFamily="18" charset="0"/>
                <a:cs typeface="Times New Roman" panose="02020603050405020304" pitchFamily="18" charset="0"/>
              </a:rPr>
              <a:t>(можно не платить страховые взносы, уплата добровольная</a:t>
            </a:r>
            <a:r>
              <a:rPr lang="ru-RU" sz="1600" dirty="0" smtClean="0">
                <a:solidFill>
                  <a:srgbClr val="0070C0"/>
                </a:solidFill>
                <a:latin typeface="Times New Roman" panose="02020603050405020304" pitchFamily="18" charset="0"/>
                <a:cs typeface="Times New Roman" panose="02020603050405020304" pitchFamily="18" charset="0"/>
              </a:rPr>
              <a:t>);</a:t>
            </a:r>
          </a:p>
          <a:p>
            <a:pPr marL="219619" lvl="0" defTabSz="630128">
              <a:defRPr/>
            </a:pPr>
            <a:endParaRPr lang="ru-RU" sz="1600" b="1" dirty="0" smtClean="0">
              <a:solidFill>
                <a:srgbClr val="0070C0"/>
              </a:solidFill>
              <a:latin typeface="Times New Roman" panose="02020603050405020304" pitchFamily="18" charset="0"/>
              <a:cs typeface="Times New Roman" panose="02020603050405020304" pitchFamily="18" charset="0"/>
            </a:endParaRPr>
          </a:p>
          <a:p>
            <a:pPr marL="505369" lvl="0" indent="-285750" defTabSz="630128">
              <a:buFont typeface="Wingdings" pitchFamily="2" charset="2"/>
              <a:buChar char="Ø"/>
              <a:defRPr/>
            </a:pPr>
            <a:r>
              <a:rPr lang="ru-RU" b="1" dirty="0" smtClean="0">
                <a:solidFill>
                  <a:srgbClr val="0070C0"/>
                </a:solidFill>
                <a:latin typeface="Times New Roman" panose="02020603050405020304" pitchFamily="18" charset="0"/>
                <a:cs typeface="Times New Roman" panose="02020603050405020304" pitchFamily="18" charset="0"/>
              </a:rPr>
              <a:t>Предоставляется налоговый вычет</a:t>
            </a:r>
          </a:p>
          <a:p>
            <a:pPr marL="219619" lvl="0" defTabSz="630128">
              <a:defRPr/>
            </a:pPr>
            <a:r>
              <a:rPr lang="ru-RU" sz="1600" dirty="0" smtClean="0">
                <a:solidFill>
                  <a:srgbClr val="0070C0"/>
                </a:solidFill>
                <a:latin typeface="Times New Roman" panose="02020603050405020304" pitchFamily="18" charset="0"/>
                <a:cs typeface="Times New Roman" panose="02020603050405020304" pitchFamily="18" charset="0"/>
              </a:rPr>
              <a:t>(сумма вычета – 10 000 рублей уменьшает налоговую ставку</a:t>
            </a:r>
          </a:p>
          <a:p>
            <a:pPr marL="219619" lvl="0" defTabSz="630128">
              <a:defRPr/>
            </a:pPr>
            <a:r>
              <a:rPr lang="ru-RU" sz="1600" dirty="0" smtClean="0">
                <a:solidFill>
                  <a:srgbClr val="0070C0"/>
                </a:solidFill>
                <a:latin typeface="Times New Roman" panose="02020603050405020304" pitchFamily="18" charset="0"/>
                <a:cs typeface="Times New Roman" panose="02020603050405020304" pitchFamily="18" charset="0"/>
              </a:rPr>
              <a:t> 4% до 3%, 6% до 4%. Расчет автоматический);</a:t>
            </a:r>
          </a:p>
          <a:p>
            <a:pPr marL="219619" lvl="0" defTabSz="630128">
              <a:defRPr/>
            </a:pPr>
            <a:endParaRPr lang="ru-RU" sz="1600" dirty="0" smtClean="0">
              <a:solidFill>
                <a:srgbClr val="0070C0"/>
              </a:solidFill>
              <a:latin typeface="Times New Roman" panose="02020603050405020304" pitchFamily="18" charset="0"/>
              <a:cs typeface="Times New Roman" panose="02020603050405020304" pitchFamily="18" charset="0"/>
            </a:endParaRPr>
          </a:p>
          <a:p>
            <a:pPr marL="505369" lvl="0" indent="-285750" defTabSz="630128">
              <a:buFont typeface="Wingdings" pitchFamily="2" charset="2"/>
              <a:buChar char="Ø"/>
              <a:defRPr/>
            </a:pPr>
            <a:r>
              <a:rPr lang="ru-RU" b="1" dirty="0" smtClean="0">
                <a:solidFill>
                  <a:srgbClr val="0070C0"/>
                </a:solidFill>
                <a:latin typeface="Times New Roman" panose="02020603050405020304" pitchFamily="18" charset="0"/>
                <a:cs typeface="Times New Roman" panose="02020603050405020304" pitchFamily="18" charset="0"/>
              </a:rPr>
              <a:t>Совмещение с работой по трудовому договору</a:t>
            </a:r>
          </a:p>
          <a:p>
            <a:pPr marL="219619" lvl="0" defTabSz="630128">
              <a:defRPr/>
            </a:pPr>
            <a:r>
              <a:rPr lang="ru-RU" sz="1600" dirty="0" smtClean="0">
                <a:solidFill>
                  <a:srgbClr val="0070C0"/>
                </a:solidFill>
                <a:latin typeface="Times New Roman" panose="02020603050405020304" pitchFamily="18" charset="0"/>
                <a:cs typeface="Times New Roman" panose="02020603050405020304" pitchFamily="18" charset="0"/>
              </a:rPr>
              <a:t>(трудовой стаж по месту работы не прерывается. Зарплата не учитывается при расчете налога);</a:t>
            </a:r>
          </a:p>
          <a:p>
            <a:pPr marL="219619" lvl="0" defTabSz="630128">
              <a:defRPr/>
            </a:pPr>
            <a:endParaRPr lang="ru-RU" sz="1600" b="1" dirty="0" smtClean="0">
              <a:solidFill>
                <a:srgbClr val="0070C0"/>
              </a:solidFill>
              <a:latin typeface="Times New Roman" panose="02020603050405020304" pitchFamily="18" charset="0"/>
              <a:cs typeface="Times New Roman" panose="02020603050405020304" pitchFamily="18" charset="0"/>
            </a:endParaRPr>
          </a:p>
          <a:p>
            <a:pPr marL="505369" lvl="0" indent="-285750" defTabSz="630128">
              <a:buFont typeface="Wingdings" pitchFamily="2" charset="2"/>
              <a:buChar char="Ø"/>
              <a:defRPr/>
            </a:pPr>
            <a:r>
              <a:rPr lang="ru-RU" b="1" dirty="0" smtClean="0">
                <a:solidFill>
                  <a:srgbClr val="0070C0"/>
                </a:solidFill>
                <a:latin typeface="Times New Roman" panose="02020603050405020304" pitchFamily="18" charset="0"/>
                <a:cs typeface="Times New Roman" panose="02020603050405020304" pitchFamily="18" charset="0"/>
              </a:rPr>
              <a:t>Легальная работа без статуса ИП</a:t>
            </a:r>
          </a:p>
          <a:p>
            <a:pPr marL="219619" lvl="0" defTabSz="630128">
              <a:defRPr/>
            </a:pPr>
            <a:r>
              <a:rPr lang="ru-RU" sz="1600" dirty="0" smtClean="0">
                <a:solidFill>
                  <a:srgbClr val="0070C0"/>
                </a:solidFill>
                <a:latin typeface="Times New Roman" panose="02020603050405020304" pitchFamily="18" charset="0"/>
                <a:cs typeface="Times New Roman" panose="02020603050405020304" pitchFamily="18" charset="0"/>
              </a:rPr>
              <a:t>(можно работать без регистрации ИП. Доход подтверждается справкой из приложения)</a:t>
            </a:r>
          </a:p>
          <a:p>
            <a:pPr marL="219619" lvl="0" defTabSz="630128">
              <a:defRPr/>
            </a:pPr>
            <a:endParaRPr lang="ru-RU" sz="1600" b="1" dirty="0">
              <a:solidFill>
                <a:srgbClr val="0070C0"/>
              </a:solidFill>
              <a:latin typeface="Times New Roman" panose="02020603050405020304" pitchFamily="18" charset="0"/>
              <a:cs typeface="Times New Roman" panose="02020603050405020304" pitchFamily="18" charset="0"/>
            </a:endParaRPr>
          </a:p>
          <a:p>
            <a:pPr marL="219619" lvl="0" defTabSz="630128">
              <a:defRPr/>
            </a:pPr>
            <a:endParaRPr lang="ru-RU" sz="1400" b="1" dirty="0">
              <a:solidFill>
                <a:srgbClr val="0070C0"/>
              </a:solidFill>
              <a:latin typeface="Calibri"/>
            </a:endParaRPr>
          </a:p>
        </p:txBody>
      </p:sp>
      <p:sp>
        <p:nvSpPr>
          <p:cNvPr id="6" name="Заголовок 2"/>
          <p:cNvSpPr txBox="1">
            <a:spLocks/>
          </p:cNvSpPr>
          <p:nvPr/>
        </p:nvSpPr>
        <p:spPr>
          <a:xfrm>
            <a:off x="759072" y="376242"/>
            <a:ext cx="6773008" cy="828675"/>
          </a:xfrm>
          <a:prstGeom prst="rect">
            <a:avLst/>
          </a:prstGeom>
          <a:effectLst/>
        </p:spPr>
        <p:txBody>
          <a:bodyPr>
            <a:normAutofit/>
          </a:bodyPr>
          <a:lst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Calibri"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Calibri"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Calibri"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Calibri"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endParaRPr lang="ru-RU" sz="2200" dirty="0">
              <a:latin typeface="Arial" panose="020B0604020202020204" pitchFamily="34" charset="0"/>
            </a:endParaRPr>
          </a:p>
        </p:txBody>
      </p:sp>
      <p:sp>
        <p:nvSpPr>
          <p:cNvPr id="11270" name="Номер слайда 3"/>
          <p:cNvSpPr>
            <a:spLocks noGrp="1"/>
          </p:cNvSpPr>
          <p:nvPr>
            <p:ph type="sldNum" sz="quarter" idx="16"/>
          </p:nvPr>
        </p:nvSpPr>
        <p:spPr bwMode="auto">
          <a:xfrm>
            <a:off x="8323386" y="6042030"/>
            <a:ext cx="619858" cy="631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charset="0"/>
              </a:defRPr>
            </a:lvl1pPr>
            <a:lvl2pPr marL="742950" indent="-285750">
              <a:defRPr sz="1900">
                <a:solidFill>
                  <a:schemeClr val="tx1"/>
                </a:solidFill>
                <a:latin typeface="Arial" charset="0"/>
              </a:defRPr>
            </a:lvl2pPr>
            <a:lvl3pPr marL="1143000" indent="-228600">
              <a:defRPr sz="1900">
                <a:solidFill>
                  <a:schemeClr val="tx1"/>
                </a:solidFill>
                <a:latin typeface="Arial" charset="0"/>
              </a:defRPr>
            </a:lvl3pPr>
            <a:lvl4pPr marL="1600200" indent="-228600">
              <a:defRPr sz="1900">
                <a:solidFill>
                  <a:schemeClr val="tx1"/>
                </a:solidFill>
                <a:latin typeface="Arial" charset="0"/>
              </a:defRPr>
            </a:lvl4pPr>
            <a:lvl5pPr marL="2057400" indent="-228600">
              <a:defRPr sz="1900">
                <a:solidFill>
                  <a:schemeClr val="tx1"/>
                </a:solidFill>
                <a:latin typeface="Arial" charset="0"/>
              </a:defRPr>
            </a:lvl5pPr>
            <a:lvl6pPr marL="2514600" indent="-228600" defTabSz="955675" eaLnBrk="0" fontAlgn="base" hangingPunct="0">
              <a:spcBef>
                <a:spcPct val="0"/>
              </a:spcBef>
              <a:spcAft>
                <a:spcPct val="0"/>
              </a:spcAft>
              <a:defRPr sz="1900">
                <a:solidFill>
                  <a:schemeClr val="tx1"/>
                </a:solidFill>
                <a:latin typeface="Arial" charset="0"/>
              </a:defRPr>
            </a:lvl6pPr>
            <a:lvl7pPr marL="2971800" indent="-228600" defTabSz="955675" eaLnBrk="0" fontAlgn="base" hangingPunct="0">
              <a:spcBef>
                <a:spcPct val="0"/>
              </a:spcBef>
              <a:spcAft>
                <a:spcPct val="0"/>
              </a:spcAft>
              <a:defRPr sz="1900">
                <a:solidFill>
                  <a:schemeClr val="tx1"/>
                </a:solidFill>
                <a:latin typeface="Arial" charset="0"/>
              </a:defRPr>
            </a:lvl7pPr>
            <a:lvl8pPr marL="3429000" indent="-228600" defTabSz="955675" eaLnBrk="0" fontAlgn="base" hangingPunct="0">
              <a:spcBef>
                <a:spcPct val="0"/>
              </a:spcBef>
              <a:spcAft>
                <a:spcPct val="0"/>
              </a:spcAft>
              <a:defRPr sz="1900">
                <a:solidFill>
                  <a:schemeClr val="tx1"/>
                </a:solidFill>
                <a:latin typeface="Arial" charset="0"/>
              </a:defRPr>
            </a:lvl8pPr>
            <a:lvl9pPr marL="3886200" indent="-228600" defTabSz="955675" eaLnBrk="0" fontAlgn="base" hangingPunct="0">
              <a:spcBef>
                <a:spcPct val="0"/>
              </a:spcBef>
              <a:spcAft>
                <a:spcPct val="0"/>
              </a:spcAft>
              <a:defRPr sz="1900">
                <a:solidFill>
                  <a:schemeClr val="tx1"/>
                </a:solidFill>
                <a:latin typeface="Arial" charset="0"/>
              </a:defRPr>
            </a:lvl9pPr>
          </a:lstStyle>
          <a:p>
            <a:r>
              <a:rPr lang="ru-RU" altLang="ru-RU" sz="1200" dirty="0">
                <a:solidFill>
                  <a:srgbClr val="7F7F7F"/>
                </a:solidFill>
              </a:rPr>
              <a:t>3</a:t>
            </a:r>
            <a:endParaRPr lang="ru-RU" altLang="ru-RU" sz="1200" dirty="0" smtClean="0">
              <a:solidFill>
                <a:srgbClr val="7F7F7F"/>
              </a:solidFill>
            </a:endParaRPr>
          </a:p>
        </p:txBody>
      </p:sp>
      <p:pic>
        <p:nvPicPr>
          <p:cNvPr id="7" name="Рисунок 6" descr="D:\Семинар\garantiynoe_obsluzhivanie_i_vozvrat.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03314" y="2668834"/>
            <a:ext cx="2055859" cy="1761634"/>
          </a:xfrm>
          <a:prstGeom prst="rect">
            <a:avLst/>
          </a:prstGeom>
          <a:noFill/>
          <a:ln>
            <a:noFill/>
          </a:ln>
        </p:spPr>
      </p:pic>
    </p:spTree>
    <p:extLst>
      <p:ext uri="{BB962C8B-B14F-4D97-AF65-F5344CB8AC3E}">
        <p14:creationId xmlns:p14="http://schemas.microsoft.com/office/powerpoint/2010/main" val="21556084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648355" y="620692"/>
            <a:ext cx="8244127" cy="848481"/>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chor="ctr" anchorCtr="0">
            <a:normAutofit/>
          </a:bodyPr>
          <a:lstStyle/>
          <a:p>
            <a:pPr marL="0" indent="0" algn="l">
              <a:buNone/>
              <a:defRPr/>
            </a:pPr>
            <a:r>
              <a:rPr lang="ru-RU" sz="2800" dirty="0" smtClean="0">
                <a:solidFill>
                  <a:srgbClr val="FF0000"/>
                </a:solidFill>
                <a:effectLst/>
                <a:latin typeface="Times New Roman" panose="02020603050405020304" pitchFamily="18" charset="0"/>
                <a:cs typeface="Times New Roman" panose="02020603050405020304" pitchFamily="18" charset="0"/>
              </a:rPr>
              <a:t>Основные ограничения режима</a:t>
            </a:r>
          </a:p>
        </p:txBody>
      </p:sp>
      <p:sp>
        <p:nvSpPr>
          <p:cNvPr id="8" name="TextBox 7"/>
          <p:cNvSpPr txBox="1"/>
          <p:nvPr/>
        </p:nvSpPr>
        <p:spPr>
          <a:xfrm>
            <a:off x="1831731" y="3549655"/>
            <a:ext cx="5029200" cy="1508125"/>
          </a:xfrm>
          <a:prstGeom prst="rect">
            <a:avLst/>
          </a:prstGeom>
        </p:spPr>
        <p:txBody>
          <a:bodyPr lIns="63010" tIns="31505" rIns="63010" bIns="31505" anchor="ctr">
            <a:normAutofit/>
          </a:bodyPr>
          <a:lstStyle/>
          <a:p>
            <a:pPr marL="414303" indent="-414303" defTabSz="630128" eaLnBrk="1" hangingPunct="1">
              <a:buFont typeface="Arial" panose="020B0604020202020204" pitchFamily="34" charset="0"/>
              <a:buChar char="•"/>
              <a:defRPr/>
            </a:pPr>
            <a:endParaRPr lang="ru-RU" sz="2900" b="1" dirty="0">
              <a:solidFill>
                <a:srgbClr val="005AA9"/>
              </a:solidFill>
              <a:latin typeface="+mj-lt"/>
              <a:ea typeface="+mj-ea"/>
              <a:cs typeface="+mj-cs"/>
            </a:endParaRPr>
          </a:p>
        </p:txBody>
      </p:sp>
      <p:sp>
        <p:nvSpPr>
          <p:cNvPr id="9" name="TextBox 8"/>
          <p:cNvSpPr txBox="1"/>
          <p:nvPr/>
        </p:nvSpPr>
        <p:spPr>
          <a:xfrm>
            <a:off x="457001" y="1916832"/>
            <a:ext cx="7876851" cy="4541838"/>
          </a:xfrm>
          <a:prstGeom prst="rect">
            <a:avLst/>
          </a:prstGeom>
        </p:spPr>
        <p:txBody>
          <a:bodyPr lIns="63010" tIns="31505" rIns="63010" bIns="31505" anchor="ctr"/>
          <a:lstStyle/>
          <a:p>
            <a:pPr marL="505369" indent="-285750" defTabSz="630128">
              <a:buFont typeface="Wingdings" pitchFamily="2" charset="2"/>
              <a:buChar char="v"/>
              <a:defRPr/>
            </a:pPr>
            <a:r>
              <a:rPr lang="ru-RU" sz="2000" b="1" dirty="0" smtClean="0">
                <a:solidFill>
                  <a:srgbClr val="0070C0"/>
                </a:solidFill>
                <a:latin typeface="Times New Roman" panose="02020603050405020304" pitchFamily="18" charset="0"/>
                <a:ea typeface="+mj-ea"/>
                <a:cs typeface="Times New Roman" panose="02020603050405020304" pitchFamily="18" charset="0"/>
              </a:rPr>
              <a:t>Наличие наемных работников</a:t>
            </a:r>
          </a:p>
          <a:p>
            <a:pPr marL="219619" defTabSz="630128">
              <a:defRPr/>
            </a:pPr>
            <a:endParaRPr lang="ru-RU" sz="2000" b="1" dirty="0" smtClean="0">
              <a:solidFill>
                <a:srgbClr val="0070C0"/>
              </a:solidFill>
              <a:latin typeface="Times New Roman" panose="02020603050405020304" pitchFamily="18" charset="0"/>
              <a:ea typeface="+mj-ea"/>
              <a:cs typeface="Times New Roman" panose="02020603050405020304" pitchFamily="18" charset="0"/>
            </a:endParaRPr>
          </a:p>
          <a:p>
            <a:pPr marL="505369" indent="-285750" defTabSz="630128">
              <a:buFont typeface="Wingdings" pitchFamily="2" charset="2"/>
              <a:buChar char="v"/>
              <a:defRPr/>
            </a:pPr>
            <a:r>
              <a:rPr lang="ru-RU" sz="2000" b="1" dirty="0" smtClean="0">
                <a:solidFill>
                  <a:srgbClr val="0070C0"/>
                </a:solidFill>
                <a:latin typeface="Times New Roman" panose="02020603050405020304" pitchFamily="18" charset="0"/>
                <a:ea typeface="+mj-ea"/>
                <a:cs typeface="Times New Roman" panose="02020603050405020304" pitchFamily="18" charset="0"/>
              </a:rPr>
              <a:t>Перепродажа товаров</a:t>
            </a:r>
          </a:p>
          <a:p>
            <a:pPr marL="219619" defTabSz="630128">
              <a:defRPr/>
            </a:pPr>
            <a:endParaRPr lang="ru-RU" sz="2000" b="1" dirty="0" smtClean="0">
              <a:solidFill>
                <a:srgbClr val="0070C0"/>
              </a:solidFill>
              <a:latin typeface="Times New Roman" panose="02020603050405020304" pitchFamily="18" charset="0"/>
              <a:ea typeface="+mj-ea"/>
              <a:cs typeface="Times New Roman" panose="02020603050405020304" pitchFamily="18" charset="0"/>
            </a:endParaRPr>
          </a:p>
          <a:p>
            <a:pPr marL="505369" indent="-285750" defTabSz="630128">
              <a:buFont typeface="Wingdings" pitchFamily="2" charset="2"/>
              <a:buChar char="v"/>
              <a:defRPr/>
            </a:pPr>
            <a:r>
              <a:rPr lang="ru-RU" sz="2000" b="1" dirty="0" smtClean="0">
                <a:solidFill>
                  <a:srgbClr val="0070C0"/>
                </a:solidFill>
                <a:latin typeface="Times New Roman" panose="02020603050405020304" pitchFamily="18" charset="0"/>
                <a:ea typeface="+mj-ea"/>
                <a:cs typeface="Times New Roman" panose="02020603050405020304" pitchFamily="18" charset="0"/>
              </a:rPr>
              <a:t>Реализация подакцизных товаров</a:t>
            </a:r>
          </a:p>
          <a:p>
            <a:pPr marL="219619" defTabSz="630128">
              <a:defRPr/>
            </a:pPr>
            <a:endParaRPr lang="ru-RU" sz="2000" b="1" dirty="0" smtClean="0">
              <a:solidFill>
                <a:srgbClr val="0070C0"/>
              </a:solidFill>
              <a:latin typeface="Times New Roman" panose="02020603050405020304" pitchFamily="18" charset="0"/>
              <a:ea typeface="+mj-ea"/>
              <a:cs typeface="Times New Roman" panose="02020603050405020304" pitchFamily="18" charset="0"/>
            </a:endParaRPr>
          </a:p>
          <a:p>
            <a:pPr marL="505369" lvl="0" indent="-285750" defTabSz="630128">
              <a:buFont typeface="Wingdings" pitchFamily="2" charset="2"/>
              <a:buChar char="v"/>
              <a:defRPr/>
            </a:pPr>
            <a:r>
              <a:rPr lang="ru-RU" sz="2000" b="1" dirty="0">
                <a:solidFill>
                  <a:srgbClr val="0070C0"/>
                </a:solidFill>
                <a:latin typeface="Times New Roman" panose="02020603050405020304" pitchFamily="18" charset="0"/>
                <a:cs typeface="Times New Roman" panose="02020603050405020304" pitchFamily="18" charset="0"/>
              </a:rPr>
              <a:t>Сдача в аренду нежилых помещений</a:t>
            </a:r>
          </a:p>
          <a:p>
            <a:pPr marL="219619" defTabSz="630128">
              <a:defRPr/>
            </a:pPr>
            <a:endParaRPr lang="ru-RU" sz="2000" b="1" dirty="0" smtClean="0">
              <a:solidFill>
                <a:srgbClr val="0070C0"/>
              </a:solidFill>
              <a:latin typeface="Times New Roman" panose="02020603050405020304" pitchFamily="18" charset="0"/>
              <a:ea typeface="+mj-ea"/>
              <a:cs typeface="Times New Roman" panose="02020603050405020304" pitchFamily="18" charset="0"/>
            </a:endParaRPr>
          </a:p>
          <a:p>
            <a:pPr marL="505369" indent="-285750" defTabSz="630128">
              <a:buFont typeface="Wingdings" pitchFamily="2" charset="2"/>
              <a:buChar char="v"/>
              <a:defRPr/>
            </a:pPr>
            <a:r>
              <a:rPr lang="ru-RU" sz="2000" b="1" dirty="0" smtClean="0">
                <a:solidFill>
                  <a:srgbClr val="0070C0"/>
                </a:solidFill>
                <a:latin typeface="Times New Roman" panose="02020603050405020304" pitchFamily="18" charset="0"/>
                <a:ea typeface="+mj-ea"/>
                <a:cs typeface="Times New Roman" panose="02020603050405020304" pitchFamily="18" charset="0"/>
              </a:rPr>
              <a:t>Реализация товаров, подлежащих обязательной маркировке</a:t>
            </a:r>
          </a:p>
          <a:p>
            <a:pPr marL="219619" defTabSz="630128">
              <a:defRPr/>
            </a:pPr>
            <a:endParaRPr lang="ru-RU" sz="2000" b="1" dirty="0" smtClean="0">
              <a:solidFill>
                <a:srgbClr val="0070C0"/>
              </a:solidFill>
              <a:latin typeface="Times New Roman" panose="02020603050405020304" pitchFamily="18" charset="0"/>
              <a:ea typeface="+mj-ea"/>
              <a:cs typeface="Times New Roman" panose="02020603050405020304" pitchFamily="18" charset="0"/>
            </a:endParaRPr>
          </a:p>
          <a:p>
            <a:pPr marL="505369" indent="-285750" defTabSz="630128">
              <a:buFont typeface="Wingdings" pitchFamily="2" charset="2"/>
              <a:buChar char="v"/>
              <a:defRPr/>
            </a:pPr>
            <a:r>
              <a:rPr lang="ru-RU" sz="2000" b="1" dirty="0" smtClean="0">
                <a:solidFill>
                  <a:srgbClr val="0070C0"/>
                </a:solidFill>
                <a:latin typeface="Times New Roman" panose="02020603050405020304" pitchFamily="18" charset="0"/>
                <a:ea typeface="+mj-ea"/>
                <a:cs typeface="Times New Roman" panose="02020603050405020304" pitchFamily="18" charset="0"/>
              </a:rPr>
              <a:t>Добыча и реализация полезных ископаемых</a:t>
            </a:r>
          </a:p>
          <a:p>
            <a:pPr marL="219619" defTabSz="630128">
              <a:defRPr/>
            </a:pPr>
            <a:endParaRPr lang="ru-RU" sz="2000" b="1" dirty="0" smtClean="0">
              <a:solidFill>
                <a:srgbClr val="0070C0"/>
              </a:solidFill>
              <a:latin typeface="Times New Roman" panose="02020603050405020304" pitchFamily="18" charset="0"/>
              <a:ea typeface="+mj-ea"/>
              <a:cs typeface="Times New Roman" panose="02020603050405020304" pitchFamily="18" charset="0"/>
            </a:endParaRPr>
          </a:p>
          <a:p>
            <a:pPr marL="505369" indent="-285750" defTabSz="630128">
              <a:buFont typeface="Wingdings" pitchFamily="2" charset="2"/>
              <a:buChar char="v"/>
              <a:defRPr/>
            </a:pPr>
            <a:r>
              <a:rPr lang="ru-RU" sz="2000" b="1" dirty="0" smtClean="0">
                <a:solidFill>
                  <a:srgbClr val="0070C0"/>
                </a:solidFill>
                <a:latin typeface="Times New Roman" panose="02020603050405020304" pitchFamily="18" charset="0"/>
                <a:ea typeface="+mj-ea"/>
                <a:cs typeface="Times New Roman" panose="02020603050405020304" pitchFamily="18" charset="0"/>
              </a:rPr>
              <a:t>Совмещение налоговых </a:t>
            </a:r>
            <a:r>
              <a:rPr lang="ru-RU" sz="2000" b="1" dirty="0" err="1" smtClean="0">
                <a:solidFill>
                  <a:srgbClr val="0070C0"/>
                </a:solidFill>
                <a:latin typeface="Times New Roman" panose="02020603050405020304" pitchFamily="18" charset="0"/>
                <a:ea typeface="+mj-ea"/>
                <a:cs typeface="Times New Roman" panose="02020603050405020304" pitchFamily="18" charset="0"/>
              </a:rPr>
              <a:t>спецрежимов</a:t>
            </a:r>
            <a:endParaRPr lang="ru-RU" sz="2000" b="1" dirty="0" smtClean="0">
              <a:solidFill>
                <a:srgbClr val="0070C0"/>
              </a:solidFill>
              <a:latin typeface="Times New Roman" panose="02020603050405020304" pitchFamily="18" charset="0"/>
              <a:ea typeface="+mj-ea"/>
              <a:cs typeface="Times New Roman" panose="02020603050405020304" pitchFamily="18" charset="0"/>
            </a:endParaRPr>
          </a:p>
          <a:p>
            <a:pPr marL="219619" defTabSz="630128">
              <a:defRPr/>
            </a:pPr>
            <a:endParaRPr lang="ru-RU" sz="2000" b="1" dirty="0" smtClean="0">
              <a:solidFill>
                <a:srgbClr val="0070C0"/>
              </a:solidFill>
              <a:latin typeface="Times New Roman" panose="02020603050405020304" pitchFamily="18" charset="0"/>
              <a:ea typeface="+mj-ea"/>
              <a:cs typeface="Times New Roman" panose="02020603050405020304" pitchFamily="18" charset="0"/>
            </a:endParaRPr>
          </a:p>
          <a:p>
            <a:pPr marL="505369" indent="-285750" defTabSz="630128">
              <a:buFont typeface="Wingdings" pitchFamily="2" charset="2"/>
              <a:buChar char="v"/>
              <a:defRPr/>
            </a:pPr>
            <a:r>
              <a:rPr lang="ru-RU" sz="2000" b="1" dirty="0" smtClean="0">
                <a:solidFill>
                  <a:srgbClr val="0070C0"/>
                </a:solidFill>
                <a:latin typeface="Times New Roman" panose="02020603050405020304" pitchFamily="18" charset="0"/>
                <a:ea typeface="+mj-ea"/>
                <a:cs typeface="Times New Roman" panose="02020603050405020304" pitchFamily="18" charset="0"/>
              </a:rPr>
              <a:t>Доходы превышающие 2,4 </a:t>
            </a:r>
            <a:r>
              <a:rPr lang="ru-RU" sz="2000" b="1" dirty="0" err="1" smtClean="0">
                <a:solidFill>
                  <a:srgbClr val="0070C0"/>
                </a:solidFill>
                <a:latin typeface="Times New Roman" panose="02020603050405020304" pitchFamily="18" charset="0"/>
                <a:ea typeface="+mj-ea"/>
                <a:cs typeface="Times New Roman" panose="02020603050405020304" pitchFamily="18" charset="0"/>
              </a:rPr>
              <a:t>млн.руб</a:t>
            </a:r>
            <a:r>
              <a:rPr lang="ru-RU" sz="2000" b="1" dirty="0" smtClean="0">
                <a:solidFill>
                  <a:srgbClr val="0070C0"/>
                </a:solidFill>
                <a:latin typeface="Times New Roman" panose="02020603050405020304" pitchFamily="18" charset="0"/>
                <a:ea typeface="+mj-ea"/>
                <a:cs typeface="Times New Roman" panose="02020603050405020304" pitchFamily="18" charset="0"/>
              </a:rPr>
              <a:t>. в год</a:t>
            </a:r>
            <a:endParaRPr lang="ru-RU" sz="2000" b="1" dirty="0">
              <a:solidFill>
                <a:srgbClr val="0070C0"/>
              </a:solidFill>
              <a:latin typeface="Times New Roman" panose="02020603050405020304" pitchFamily="18" charset="0"/>
              <a:ea typeface="+mj-ea"/>
              <a:cs typeface="Times New Roman" panose="02020603050405020304" pitchFamily="18" charset="0"/>
            </a:endParaRPr>
          </a:p>
          <a:p>
            <a:pPr marL="219619" defTabSz="630128">
              <a:defRPr/>
            </a:pPr>
            <a:endParaRPr lang="ru-RU" b="1" dirty="0">
              <a:solidFill>
                <a:srgbClr val="0070C0"/>
              </a:solidFill>
              <a:latin typeface="+mj-lt"/>
              <a:ea typeface="+mj-ea"/>
              <a:cs typeface="+mj-cs"/>
            </a:endParaRPr>
          </a:p>
        </p:txBody>
      </p:sp>
      <p:sp>
        <p:nvSpPr>
          <p:cNvPr id="6" name="Заголовок 2"/>
          <p:cNvSpPr txBox="1">
            <a:spLocks/>
          </p:cNvSpPr>
          <p:nvPr/>
        </p:nvSpPr>
        <p:spPr>
          <a:xfrm>
            <a:off x="759072" y="376242"/>
            <a:ext cx="6773008" cy="828675"/>
          </a:xfrm>
          <a:prstGeom prst="rect">
            <a:avLst/>
          </a:prstGeom>
          <a:effectLst/>
        </p:spPr>
        <p:txBody>
          <a:bodyPr>
            <a:normAutofit/>
          </a:bodyPr>
          <a:lst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Calibri"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Calibri"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Calibri"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Calibri"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endParaRPr lang="ru-RU" sz="2200" dirty="0">
              <a:latin typeface="Arial" panose="020B0604020202020204" pitchFamily="34" charset="0"/>
            </a:endParaRPr>
          </a:p>
        </p:txBody>
      </p:sp>
      <p:sp>
        <p:nvSpPr>
          <p:cNvPr id="11270" name="Номер слайда 3"/>
          <p:cNvSpPr>
            <a:spLocks noGrp="1"/>
          </p:cNvSpPr>
          <p:nvPr>
            <p:ph type="sldNum" sz="quarter" idx="16"/>
          </p:nvPr>
        </p:nvSpPr>
        <p:spPr bwMode="auto">
          <a:xfrm>
            <a:off x="8323386" y="6042030"/>
            <a:ext cx="619858" cy="631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charset="0"/>
              </a:defRPr>
            </a:lvl1pPr>
            <a:lvl2pPr marL="742950" indent="-285750">
              <a:defRPr sz="1900">
                <a:solidFill>
                  <a:schemeClr val="tx1"/>
                </a:solidFill>
                <a:latin typeface="Arial" charset="0"/>
              </a:defRPr>
            </a:lvl2pPr>
            <a:lvl3pPr marL="1143000" indent="-228600">
              <a:defRPr sz="1900">
                <a:solidFill>
                  <a:schemeClr val="tx1"/>
                </a:solidFill>
                <a:latin typeface="Arial" charset="0"/>
              </a:defRPr>
            </a:lvl3pPr>
            <a:lvl4pPr marL="1600200" indent="-228600">
              <a:defRPr sz="1900">
                <a:solidFill>
                  <a:schemeClr val="tx1"/>
                </a:solidFill>
                <a:latin typeface="Arial" charset="0"/>
              </a:defRPr>
            </a:lvl4pPr>
            <a:lvl5pPr marL="2057400" indent="-228600">
              <a:defRPr sz="1900">
                <a:solidFill>
                  <a:schemeClr val="tx1"/>
                </a:solidFill>
                <a:latin typeface="Arial" charset="0"/>
              </a:defRPr>
            </a:lvl5pPr>
            <a:lvl6pPr marL="2514600" indent="-228600" defTabSz="955675" eaLnBrk="0" fontAlgn="base" hangingPunct="0">
              <a:spcBef>
                <a:spcPct val="0"/>
              </a:spcBef>
              <a:spcAft>
                <a:spcPct val="0"/>
              </a:spcAft>
              <a:defRPr sz="1900">
                <a:solidFill>
                  <a:schemeClr val="tx1"/>
                </a:solidFill>
                <a:latin typeface="Arial" charset="0"/>
              </a:defRPr>
            </a:lvl6pPr>
            <a:lvl7pPr marL="2971800" indent="-228600" defTabSz="955675" eaLnBrk="0" fontAlgn="base" hangingPunct="0">
              <a:spcBef>
                <a:spcPct val="0"/>
              </a:spcBef>
              <a:spcAft>
                <a:spcPct val="0"/>
              </a:spcAft>
              <a:defRPr sz="1900">
                <a:solidFill>
                  <a:schemeClr val="tx1"/>
                </a:solidFill>
                <a:latin typeface="Arial" charset="0"/>
              </a:defRPr>
            </a:lvl7pPr>
            <a:lvl8pPr marL="3429000" indent="-228600" defTabSz="955675" eaLnBrk="0" fontAlgn="base" hangingPunct="0">
              <a:spcBef>
                <a:spcPct val="0"/>
              </a:spcBef>
              <a:spcAft>
                <a:spcPct val="0"/>
              </a:spcAft>
              <a:defRPr sz="1900">
                <a:solidFill>
                  <a:schemeClr val="tx1"/>
                </a:solidFill>
                <a:latin typeface="Arial" charset="0"/>
              </a:defRPr>
            </a:lvl8pPr>
            <a:lvl9pPr marL="3886200" indent="-228600" defTabSz="955675" eaLnBrk="0" fontAlgn="base" hangingPunct="0">
              <a:spcBef>
                <a:spcPct val="0"/>
              </a:spcBef>
              <a:spcAft>
                <a:spcPct val="0"/>
              </a:spcAft>
              <a:defRPr sz="1900">
                <a:solidFill>
                  <a:schemeClr val="tx1"/>
                </a:solidFill>
                <a:latin typeface="Arial" charset="0"/>
              </a:defRPr>
            </a:lvl9pPr>
          </a:lstStyle>
          <a:p>
            <a:r>
              <a:rPr lang="ru-RU" altLang="ru-RU" sz="1200" dirty="0">
                <a:solidFill>
                  <a:srgbClr val="7F7F7F"/>
                </a:solidFill>
              </a:rPr>
              <a:t>4</a:t>
            </a:r>
            <a:endParaRPr lang="ru-RU" altLang="ru-RU" sz="1200" dirty="0" smtClean="0">
              <a:solidFill>
                <a:srgbClr val="7F7F7F"/>
              </a:solidFill>
            </a:endParaRPr>
          </a:p>
        </p:txBody>
      </p:sp>
      <p:pic>
        <p:nvPicPr>
          <p:cNvPr id="12" name="Рисунок 11" descr="D:\Семинар\G1oNr9v8vKc.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71755" y="1757118"/>
            <a:ext cx="2068265" cy="1897076"/>
          </a:xfrm>
          <a:prstGeom prst="rect">
            <a:avLst/>
          </a:prstGeom>
          <a:noFill/>
          <a:ln>
            <a:noFill/>
          </a:ln>
        </p:spPr>
      </p:pic>
    </p:spTree>
    <p:extLst>
      <p:ext uri="{BB962C8B-B14F-4D97-AF65-F5344CB8AC3E}">
        <p14:creationId xmlns:p14="http://schemas.microsoft.com/office/powerpoint/2010/main" val="27876644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648354" y="620692"/>
            <a:ext cx="7956094" cy="848481"/>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chor="ctr" anchorCtr="0">
            <a:normAutofit/>
          </a:bodyPr>
          <a:lstStyle/>
          <a:p>
            <a:pPr marL="0" indent="0" algn="l">
              <a:buNone/>
              <a:defRPr/>
            </a:pPr>
            <a:r>
              <a:rPr lang="ru-RU" sz="2800" dirty="0" smtClean="0">
                <a:solidFill>
                  <a:srgbClr val="FF0000"/>
                </a:solidFill>
                <a:effectLst/>
                <a:latin typeface="Times New Roman" pitchFamily="18" charset="0"/>
                <a:cs typeface="Times New Roman" pitchFamily="18" charset="0"/>
              </a:rPr>
              <a:t>Кто вправе применять НПД</a:t>
            </a:r>
          </a:p>
        </p:txBody>
      </p:sp>
      <p:sp>
        <p:nvSpPr>
          <p:cNvPr id="8" name="TextBox 7"/>
          <p:cNvSpPr txBox="1"/>
          <p:nvPr/>
        </p:nvSpPr>
        <p:spPr>
          <a:xfrm>
            <a:off x="1831731" y="3549655"/>
            <a:ext cx="5029200" cy="1508125"/>
          </a:xfrm>
          <a:prstGeom prst="rect">
            <a:avLst/>
          </a:prstGeom>
        </p:spPr>
        <p:txBody>
          <a:bodyPr lIns="63010" tIns="31505" rIns="63010" bIns="31505" anchor="ctr">
            <a:normAutofit/>
          </a:bodyPr>
          <a:lstStyle/>
          <a:p>
            <a:pPr marL="414303" indent="-414303" defTabSz="630128" eaLnBrk="1" hangingPunct="1">
              <a:buFont typeface="Arial" panose="020B0604020202020204" pitchFamily="34" charset="0"/>
              <a:buChar char="•"/>
              <a:defRPr/>
            </a:pPr>
            <a:endParaRPr lang="ru-RU" sz="2900" b="1" dirty="0">
              <a:solidFill>
                <a:srgbClr val="005AA9"/>
              </a:solidFill>
              <a:latin typeface="+mj-lt"/>
              <a:ea typeface="+mj-ea"/>
              <a:cs typeface="+mj-cs"/>
            </a:endParaRPr>
          </a:p>
        </p:txBody>
      </p:sp>
      <p:sp>
        <p:nvSpPr>
          <p:cNvPr id="9" name="TextBox 8"/>
          <p:cNvSpPr txBox="1"/>
          <p:nvPr/>
        </p:nvSpPr>
        <p:spPr>
          <a:xfrm>
            <a:off x="323528" y="1844824"/>
            <a:ext cx="7992888" cy="4541838"/>
          </a:xfrm>
          <a:prstGeom prst="rect">
            <a:avLst/>
          </a:prstGeom>
        </p:spPr>
        <p:txBody>
          <a:bodyPr lIns="63010" tIns="31505" rIns="63010" bIns="31505" anchor="ctr"/>
          <a:lstStyle/>
          <a:p>
            <a:pPr marL="219619" algn="just" defTabSz="630128">
              <a:defRPr/>
            </a:pPr>
            <a:r>
              <a:rPr lang="ru-RU" b="1" dirty="0" smtClean="0">
                <a:solidFill>
                  <a:srgbClr val="0070C0"/>
                </a:solidFill>
                <a:latin typeface="Times New Roman" panose="02020603050405020304" pitchFamily="18" charset="0"/>
                <a:ea typeface="+mj-ea"/>
                <a:cs typeface="Times New Roman" panose="02020603050405020304" pitchFamily="18" charset="0"/>
              </a:rPr>
              <a:t>Перейти на использование </a:t>
            </a:r>
            <a:r>
              <a:rPr lang="ru-RU" b="1" dirty="0" err="1" smtClean="0">
                <a:solidFill>
                  <a:srgbClr val="0070C0"/>
                </a:solidFill>
                <a:latin typeface="Times New Roman" panose="02020603050405020304" pitchFamily="18" charset="0"/>
                <a:ea typeface="+mj-ea"/>
                <a:cs typeface="Times New Roman" panose="02020603050405020304" pitchFamily="18" charset="0"/>
              </a:rPr>
              <a:t>спецрежима</a:t>
            </a:r>
            <a:r>
              <a:rPr lang="ru-RU" b="1" dirty="0" smtClean="0">
                <a:solidFill>
                  <a:srgbClr val="0070C0"/>
                </a:solidFill>
                <a:latin typeface="Times New Roman" panose="02020603050405020304" pitchFamily="18" charset="0"/>
                <a:ea typeface="+mj-ea"/>
                <a:cs typeface="Times New Roman" panose="02020603050405020304" pitchFamily="18" charset="0"/>
              </a:rPr>
              <a:t> НПД вправе физические лица, которые получают доход от собственной деятельности, при ведении которой они не имеют работодателя и не привлекают наемных работников по трудовым договорам</a:t>
            </a:r>
          </a:p>
          <a:p>
            <a:pPr marL="219619" algn="r" defTabSz="630128">
              <a:defRPr/>
            </a:pPr>
            <a:endParaRPr lang="ru-RU" u="sng" dirty="0" smtClean="0">
              <a:solidFill>
                <a:srgbClr val="0070C0"/>
              </a:solidFill>
              <a:latin typeface="Times New Roman" panose="02020603050405020304" pitchFamily="18" charset="0"/>
              <a:ea typeface="+mj-ea"/>
              <a:cs typeface="Times New Roman" panose="02020603050405020304" pitchFamily="18" charset="0"/>
            </a:endParaRPr>
          </a:p>
          <a:p>
            <a:pPr marL="219619" algn="r" defTabSz="630128">
              <a:defRPr/>
            </a:pPr>
            <a:r>
              <a:rPr lang="ru-RU" u="sng" dirty="0" smtClean="0">
                <a:latin typeface="Times New Roman" panose="02020603050405020304" pitchFamily="18" charset="0"/>
                <a:ea typeface="+mj-ea"/>
                <a:cs typeface="Times New Roman" panose="02020603050405020304" pitchFamily="18" charset="0"/>
              </a:rPr>
              <a:t>Федеральный закон от 27.11.2018 №422-ФЗ</a:t>
            </a:r>
          </a:p>
          <a:p>
            <a:pPr marL="219619" defTabSz="630128">
              <a:defRPr/>
            </a:pPr>
            <a:endParaRPr lang="ru-RU" b="1" dirty="0">
              <a:solidFill>
                <a:srgbClr val="0070C0"/>
              </a:solidFill>
              <a:latin typeface="Times New Roman" panose="02020603050405020304" pitchFamily="18" charset="0"/>
              <a:ea typeface="+mj-ea"/>
              <a:cs typeface="Times New Roman" panose="02020603050405020304" pitchFamily="18" charset="0"/>
            </a:endParaRPr>
          </a:p>
          <a:p>
            <a:pPr marL="219619" algn="just" defTabSz="630128">
              <a:defRPr/>
            </a:pPr>
            <a:r>
              <a:rPr lang="ru-RU" b="1" dirty="0" smtClean="0">
                <a:solidFill>
                  <a:srgbClr val="0070C0"/>
                </a:solidFill>
                <a:latin typeface="Times New Roman" panose="02020603050405020304" pitchFamily="18" charset="0"/>
                <a:ea typeface="+mj-ea"/>
                <a:cs typeface="Times New Roman" panose="02020603050405020304" pitchFamily="18" charset="0"/>
              </a:rPr>
              <a:t>Нельзя применять НПД к доходам от бывшего работодателя, полученным по гражданско-правовому договору о выполнении работ или оказании услуг, если со дня увольнения прошло менее 2 лет.</a:t>
            </a:r>
          </a:p>
          <a:p>
            <a:pPr marL="219619" defTabSz="630128">
              <a:defRPr/>
            </a:pPr>
            <a:endParaRPr lang="ru-RU" b="1" dirty="0">
              <a:solidFill>
                <a:srgbClr val="0070C0"/>
              </a:solidFill>
              <a:latin typeface="Times New Roman" panose="02020603050405020304" pitchFamily="18" charset="0"/>
              <a:ea typeface="+mj-ea"/>
              <a:cs typeface="Times New Roman" panose="02020603050405020304" pitchFamily="18" charset="0"/>
            </a:endParaRPr>
          </a:p>
          <a:p>
            <a:pPr marL="219619" defTabSz="630128">
              <a:defRPr/>
            </a:pPr>
            <a:endParaRPr lang="ru-RU" b="1" dirty="0" smtClean="0">
              <a:solidFill>
                <a:srgbClr val="0070C0"/>
              </a:solidFill>
              <a:latin typeface="Times New Roman" panose="02020603050405020304" pitchFamily="18" charset="0"/>
              <a:ea typeface="+mj-ea"/>
              <a:cs typeface="Times New Roman" panose="02020603050405020304" pitchFamily="18" charset="0"/>
            </a:endParaRPr>
          </a:p>
          <a:p>
            <a:pPr marL="219619" algn="just" defTabSz="630128">
              <a:defRPr/>
            </a:pPr>
            <a:r>
              <a:rPr lang="ru-RU" b="1" dirty="0" smtClean="0">
                <a:solidFill>
                  <a:srgbClr val="0070C0"/>
                </a:solidFill>
                <a:latin typeface="Times New Roman" panose="02020603050405020304" pitchFamily="18" charset="0"/>
                <a:ea typeface="+mj-ea"/>
                <a:cs typeface="Times New Roman" panose="02020603050405020304" pitchFamily="18" charset="0"/>
              </a:rPr>
              <a:t>Для применения НПД физическому лицу не требуется регистрация в качестве ИП, но ИП также вправе применять этот специальный режим.</a:t>
            </a:r>
          </a:p>
          <a:p>
            <a:pPr marL="219619" defTabSz="630128">
              <a:defRPr/>
            </a:pPr>
            <a:endParaRPr lang="ru-RU" b="1" dirty="0">
              <a:solidFill>
                <a:srgbClr val="0070C0"/>
              </a:solidFill>
              <a:latin typeface="Times New Roman" panose="02020603050405020304" pitchFamily="18" charset="0"/>
              <a:ea typeface="+mj-ea"/>
              <a:cs typeface="Times New Roman" panose="02020603050405020304" pitchFamily="18" charset="0"/>
            </a:endParaRPr>
          </a:p>
          <a:p>
            <a:pPr marL="219619" defTabSz="630128">
              <a:defRPr/>
            </a:pPr>
            <a:endParaRPr lang="ru-RU" b="1" dirty="0">
              <a:solidFill>
                <a:srgbClr val="0070C0"/>
              </a:solidFill>
              <a:latin typeface="Times New Roman" panose="02020603050405020304" pitchFamily="18" charset="0"/>
              <a:ea typeface="+mj-ea"/>
              <a:cs typeface="Times New Roman" panose="02020603050405020304" pitchFamily="18" charset="0"/>
            </a:endParaRPr>
          </a:p>
        </p:txBody>
      </p:sp>
      <p:sp>
        <p:nvSpPr>
          <p:cNvPr id="6" name="Заголовок 2"/>
          <p:cNvSpPr txBox="1">
            <a:spLocks/>
          </p:cNvSpPr>
          <p:nvPr/>
        </p:nvSpPr>
        <p:spPr>
          <a:xfrm>
            <a:off x="759072" y="376242"/>
            <a:ext cx="6773008" cy="828675"/>
          </a:xfrm>
          <a:prstGeom prst="rect">
            <a:avLst/>
          </a:prstGeom>
          <a:effectLst/>
        </p:spPr>
        <p:txBody>
          <a:bodyPr>
            <a:normAutofit/>
          </a:bodyPr>
          <a:lst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Calibri"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Calibri"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Calibri"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Calibri"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endParaRPr lang="ru-RU" sz="2200" dirty="0">
              <a:latin typeface="Arial" panose="020B0604020202020204" pitchFamily="34" charset="0"/>
            </a:endParaRPr>
          </a:p>
        </p:txBody>
      </p:sp>
      <p:sp>
        <p:nvSpPr>
          <p:cNvPr id="11270" name="Номер слайда 3"/>
          <p:cNvSpPr>
            <a:spLocks noGrp="1"/>
          </p:cNvSpPr>
          <p:nvPr>
            <p:ph type="sldNum" sz="quarter" idx="16"/>
          </p:nvPr>
        </p:nvSpPr>
        <p:spPr bwMode="auto">
          <a:xfrm>
            <a:off x="8323386" y="6042030"/>
            <a:ext cx="619858" cy="631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charset="0"/>
              </a:defRPr>
            </a:lvl1pPr>
            <a:lvl2pPr marL="742950" indent="-285750">
              <a:defRPr sz="1900">
                <a:solidFill>
                  <a:schemeClr val="tx1"/>
                </a:solidFill>
                <a:latin typeface="Arial" charset="0"/>
              </a:defRPr>
            </a:lvl2pPr>
            <a:lvl3pPr marL="1143000" indent="-228600">
              <a:defRPr sz="1900">
                <a:solidFill>
                  <a:schemeClr val="tx1"/>
                </a:solidFill>
                <a:latin typeface="Arial" charset="0"/>
              </a:defRPr>
            </a:lvl3pPr>
            <a:lvl4pPr marL="1600200" indent="-228600">
              <a:defRPr sz="1900">
                <a:solidFill>
                  <a:schemeClr val="tx1"/>
                </a:solidFill>
                <a:latin typeface="Arial" charset="0"/>
              </a:defRPr>
            </a:lvl4pPr>
            <a:lvl5pPr marL="2057400" indent="-228600">
              <a:defRPr sz="1900">
                <a:solidFill>
                  <a:schemeClr val="tx1"/>
                </a:solidFill>
                <a:latin typeface="Arial" charset="0"/>
              </a:defRPr>
            </a:lvl5pPr>
            <a:lvl6pPr marL="2514600" indent="-228600" defTabSz="955675" eaLnBrk="0" fontAlgn="base" hangingPunct="0">
              <a:spcBef>
                <a:spcPct val="0"/>
              </a:spcBef>
              <a:spcAft>
                <a:spcPct val="0"/>
              </a:spcAft>
              <a:defRPr sz="1900">
                <a:solidFill>
                  <a:schemeClr val="tx1"/>
                </a:solidFill>
                <a:latin typeface="Arial" charset="0"/>
              </a:defRPr>
            </a:lvl6pPr>
            <a:lvl7pPr marL="2971800" indent="-228600" defTabSz="955675" eaLnBrk="0" fontAlgn="base" hangingPunct="0">
              <a:spcBef>
                <a:spcPct val="0"/>
              </a:spcBef>
              <a:spcAft>
                <a:spcPct val="0"/>
              </a:spcAft>
              <a:defRPr sz="1900">
                <a:solidFill>
                  <a:schemeClr val="tx1"/>
                </a:solidFill>
                <a:latin typeface="Arial" charset="0"/>
              </a:defRPr>
            </a:lvl7pPr>
            <a:lvl8pPr marL="3429000" indent="-228600" defTabSz="955675" eaLnBrk="0" fontAlgn="base" hangingPunct="0">
              <a:spcBef>
                <a:spcPct val="0"/>
              </a:spcBef>
              <a:spcAft>
                <a:spcPct val="0"/>
              </a:spcAft>
              <a:defRPr sz="1900">
                <a:solidFill>
                  <a:schemeClr val="tx1"/>
                </a:solidFill>
                <a:latin typeface="Arial" charset="0"/>
              </a:defRPr>
            </a:lvl8pPr>
            <a:lvl9pPr marL="3886200" indent="-228600" defTabSz="955675" eaLnBrk="0" fontAlgn="base" hangingPunct="0">
              <a:spcBef>
                <a:spcPct val="0"/>
              </a:spcBef>
              <a:spcAft>
                <a:spcPct val="0"/>
              </a:spcAft>
              <a:defRPr sz="1900">
                <a:solidFill>
                  <a:schemeClr val="tx1"/>
                </a:solidFill>
                <a:latin typeface="Arial" charset="0"/>
              </a:defRPr>
            </a:lvl9pPr>
          </a:lstStyle>
          <a:p>
            <a:r>
              <a:rPr lang="ru-RU" altLang="ru-RU" sz="1200" dirty="0" smtClean="0">
                <a:solidFill>
                  <a:srgbClr val="7F7F7F"/>
                </a:solidFill>
              </a:rPr>
              <a:t>5</a:t>
            </a:r>
          </a:p>
        </p:txBody>
      </p:sp>
      <p:pic>
        <p:nvPicPr>
          <p:cNvPr id="10" name="Рисунок 9" descr="D:\Семинар\149807044-galochka_24.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8344" y="620693"/>
            <a:ext cx="943122" cy="864095"/>
          </a:xfrm>
          <a:prstGeom prst="rect">
            <a:avLst/>
          </a:prstGeom>
          <a:noFill/>
          <a:ln>
            <a:noFill/>
          </a:ln>
        </p:spPr>
      </p:pic>
    </p:spTree>
    <p:extLst>
      <p:ext uri="{BB962C8B-B14F-4D97-AF65-F5344CB8AC3E}">
        <p14:creationId xmlns:p14="http://schemas.microsoft.com/office/powerpoint/2010/main" val="18485203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648353" y="620692"/>
            <a:ext cx="7884087" cy="848481"/>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chor="ctr" anchorCtr="0">
            <a:normAutofit/>
          </a:bodyPr>
          <a:lstStyle/>
          <a:p>
            <a:pPr marL="0" indent="0" algn="l">
              <a:buNone/>
              <a:defRPr/>
            </a:pPr>
            <a:r>
              <a:rPr lang="ru-RU" sz="2800" dirty="0" smtClean="0">
                <a:solidFill>
                  <a:srgbClr val="FF0000"/>
                </a:solidFill>
                <a:effectLst/>
                <a:latin typeface="Times New Roman" pitchFamily="18" charset="0"/>
                <a:cs typeface="Times New Roman" pitchFamily="18" charset="0"/>
              </a:rPr>
              <a:t>Кто вправе применять НПД</a:t>
            </a:r>
          </a:p>
        </p:txBody>
      </p:sp>
      <p:sp>
        <p:nvSpPr>
          <p:cNvPr id="8" name="TextBox 7"/>
          <p:cNvSpPr txBox="1"/>
          <p:nvPr/>
        </p:nvSpPr>
        <p:spPr>
          <a:xfrm>
            <a:off x="1831731" y="3549655"/>
            <a:ext cx="5029200" cy="1508125"/>
          </a:xfrm>
          <a:prstGeom prst="rect">
            <a:avLst/>
          </a:prstGeom>
        </p:spPr>
        <p:txBody>
          <a:bodyPr lIns="63010" tIns="31505" rIns="63010" bIns="31505" anchor="ctr">
            <a:normAutofit/>
          </a:bodyPr>
          <a:lstStyle/>
          <a:p>
            <a:pPr marL="414303" indent="-414303" defTabSz="630128" eaLnBrk="1" hangingPunct="1">
              <a:buFont typeface="Arial" panose="020B0604020202020204" pitchFamily="34" charset="0"/>
              <a:buChar char="•"/>
              <a:defRPr/>
            </a:pPr>
            <a:endParaRPr lang="ru-RU" sz="2900" b="1" dirty="0">
              <a:solidFill>
                <a:srgbClr val="005AA9"/>
              </a:solidFill>
              <a:latin typeface="+mj-lt"/>
              <a:ea typeface="+mj-ea"/>
              <a:cs typeface="+mj-cs"/>
            </a:endParaRPr>
          </a:p>
        </p:txBody>
      </p:sp>
      <p:sp>
        <p:nvSpPr>
          <p:cNvPr id="9" name="TextBox 8"/>
          <p:cNvSpPr txBox="1"/>
          <p:nvPr/>
        </p:nvSpPr>
        <p:spPr>
          <a:xfrm>
            <a:off x="349887" y="1845187"/>
            <a:ext cx="7992888" cy="4541838"/>
          </a:xfrm>
          <a:prstGeom prst="rect">
            <a:avLst/>
          </a:prstGeom>
        </p:spPr>
        <p:txBody>
          <a:bodyPr lIns="63010" tIns="31505" rIns="63010" bIns="31505" anchor="ctr"/>
          <a:lstStyle/>
          <a:p>
            <a:pPr marL="219619" defTabSz="630128">
              <a:defRPr/>
            </a:pPr>
            <a:r>
              <a:rPr lang="ru-RU" b="1" dirty="0" smtClean="0">
                <a:solidFill>
                  <a:srgbClr val="0070C0"/>
                </a:solidFill>
                <a:latin typeface="Times New Roman" panose="02020603050405020304" pitchFamily="18" charset="0"/>
                <a:ea typeface="+mj-ea"/>
                <a:cs typeface="Times New Roman" panose="02020603050405020304" pitchFamily="18" charset="0"/>
              </a:rPr>
              <a:t>Ранее зарегистрированные ИП, применяющие УСН, ЕСХН, ПСН или общий режим налогообложения также вправе перейти на НПД</a:t>
            </a:r>
          </a:p>
          <a:p>
            <a:pPr marL="219619" algn="r" defTabSz="630128">
              <a:defRPr/>
            </a:pPr>
            <a:endParaRPr lang="ru-RU" u="sng" dirty="0" smtClean="0">
              <a:solidFill>
                <a:srgbClr val="0070C0"/>
              </a:solidFill>
              <a:latin typeface="Times New Roman" panose="02020603050405020304" pitchFamily="18" charset="0"/>
              <a:ea typeface="+mj-ea"/>
              <a:cs typeface="Times New Roman" panose="02020603050405020304" pitchFamily="18" charset="0"/>
            </a:endParaRPr>
          </a:p>
          <a:p>
            <a:pPr marL="219619" algn="r" defTabSz="630128">
              <a:defRPr/>
            </a:pPr>
            <a:r>
              <a:rPr lang="ru-RU" u="sng" dirty="0" smtClean="0">
                <a:latin typeface="Times New Roman" panose="02020603050405020304" pitchFamily="18" charset="0"/>
                <a:ea typeface="+mj-ea"/>
                <a:cs typeface="Times New Roman" panose="02020603050405020304" pitchFamily="18" charset="0"/>
              </a:rPr>
              <a:t>ч.3 и 7 </a:t>
            </a:r>
            <a:r>
              <a:rPr lang="ru-RU" u="sng" dirty="0">
                <a:latin typeface="Times New Roman" panose="02020603050405020304" pitchFamily="18" charset="0"/>
                <a:ea typeface="+mj-ea"/>
                <a:cs typeface="Times New Roman" panose="02020603050405020304" pitchFamily="18" charset="0"/>
              </a:rPr>
              <a:t>ст.15 </a:t>
            </a:r>
            <a:r>
              <a:rPr lang="ru-RU" u="sng" dirty="0" smtClean="0">
                <a:latin typeface="Times New Roman" panose="02020603050405020304" pitchFamily="18" charset="0"/>
                <a:ea typeface="+mj-ea"/>
                <a:cs typeface="Times New Roman" panose="02020603050405020304" pitchFamily="18" charset="0"/>
              </a:rPr>
              <a:t>Федерального закона </a:t>
            </a:r>
            <a:r>
              <a:rPr lang="ru-RU" u="sng" dirty="0">
                <a:latin typeface="Times New Roman" panose="02020603050405020304" pitchFamily="18" charset="0"/>
                <a:ea typeface="+mj-ea"/>
                <a:cs typeface="Times New Roman" panose="02020603050405020304" pitchFamily="18" charset="0"/>
              </a:rPr>
              <a:t>от 27.11.2018 №</a:t>
            </a:r>
            <a:r>
              <a:rPr lang="ru-RU" u="sng" dirty="0" smtClean="0">
                <a:latin typeface="Times New Roman" panose="02020603050405020304" pitchFamily="18" charset="0"/>
                <a:ea typeface="+mj-ea"/>
                <a:cs typeface="Times New Roman" panose="02020603050405020304" pitchFamily="18" charset="0"/>
              </a:rPr>
              <a:t>422-ФЗ</a:t>
            </a:r>
          </a:p>
          <a:p>
            <a:pPr marL="219619" defTabSz="630128">
              <a:defRPr/>
            </a:pPr>
            <a:endParaRPr lang="ru-RU" b="1" dirty="0">
              <a:solidFill>
                <a:srgbClr val="0070C0"/>
              </a:solidFill>
              <a:latin typeface="Times New Roman" panose="02020603050405020304" pitchFamily="18" charset="0"/>
              <a:ea typeface="+mj-ea"/>
              <a:cs typeface="Times New Roman" panose="02020603050405020304" pitchFamily="18" charset="0"/>
            </a:endParaRPr>
          </a:p>
          <a:p>
            <a:pPr marL="219619" defTabSz="630128">
              <a:defRPr/>
            </a:pPr>
            <a:r>
              <a:rPr lang="ru-RU" b="1" dirty="0" smtClean="0">
                <a:solidFill>
                  <a:srgbClr val="0070C0"/>
                </a:solidFill>
                <a:latin typeface="Times New Roman" panose="02020603050405020304" pitchFamily="18" charset="0"/>
                <a:ea typeface="+mj-ea"/>
                <a:cs typeface="Times New Roman" panose="02020603050405020304" pitchFamily="18" charset="0"/>
              </a:rPr>
              <a:t>Если сумма доходов превысит 2,4 миллиона рублей до истечения года со дня перехода на НПД, можно перейти на иной режим, например, на УСН. При этом не потребуется пересчет уплаченных сумм НПД.</a:t>
            </a:r>
          </a:p>
          <a:p>
            <a:pPr marL="219619" algn="r" defTabSz="630128">
              <a:defRPr/>
            </a:pPr>
            <a:endParaRPr lang="ru-RU" u="sng" dirty="0" smtClean="0">
              <a:solidFill>
                <a:srgbClr val="0070C0"/>
              </a:solidFill>
              <a:latin typeface="Times New Roman" panose="02020603050405020304" pitchFamily="18" charset="0"/>
              <a:ea typeface="+mj-ea"/>
              <a:cs typeface="Times New Roman" panose="02020603050405020304" pitchFamily="18" charset="0"/>
            </a:endParaRPr>
          </a:p>
          <a:p>
            <a:pPr marL="219619" algn="r" defTabSz="630128">
              <a:defRPr/>
            </a:pPr>
            <a:r>
              <a:rPr lang="ru-RU" u="sng" dirty="0" smtClean="0">
                <a:latin typeface="Times New Roman" panose="02020603050405020304" pitchFamily="18" charset="0"/>
                <a:ea typeface="+mj-ea"/>
                <a:cs typeface="Times New Roman" panose="02020603050405020304" pitchFamily="18" charset="0"/>
              </a:rPr>
              <a:t>ч.6 ст.15 Федерального </a:t>
            </a:r>
            <a:r>
              <a:rPr lang="ru-RU" u="sng" dirty="0">
                <a:latin typeface="Times New Roman" panose="02020603050405020304" pitchFamily="18" charset="0"/>
                <a:ea typeface="+mj-ea"/>
                <a:cs typeface="Times New Roman" panose="02020603050405020304" pitchFamily="18" charset="0"/>
              </a:rPr>
              <a:t>закона от 27.11.2018 №</a:t>
            </a:r>
            <a:r>
              <a:rPr lang="ru-RU" u="sng" dirty="0" smtClean="0">
                <a:latin typeface="Times New Roman" panose="02020603050405020304" pitchFamily="18" charset="0"/>
                <a:ea typeface="+mj-ea"/>
                <a:cs typeface="Times New Roman" panose="02020603050405020304" pitchFamily="18" charset="0"/>
              </a:rPr>
              <a:t>422-ФЗ</a:t>
            </a:r>
          </a:p>
          <a:p>
            <a:pPr marL="219619" defTabSz="630128">
              <a:defRPr/>
            </a:pPr>
            <a:endParaRPr lang="ru-RU" b="1" dirty="0">
              <a:solidFill>
                <a:srgbClr val="0070C0"/>
              </a:solidFill>
              <a:latin typeface="Times New Roman" panose="02020603050405020304" pitchFamily="18" charset="0"/>
              <a:ea typeface="+mj-ea"/>
              <a:cs typeface="Times New Roman" panose="02020603050405020304" pitchFamily="18" charset="0"/>
            </a:endParaRPr>
          </a:p>
          <a:p>
            <a:pPr marL="219619" defTabSz="630128">
              <a:defRPr/>
            </a:pPr>
            <a:r>
              <a:rPr lang="ru-RU" b="1" dirty="0" smtClean="0">
                <a:solidFill>
                  <a:srgbClr val="0070C0"/>
                </a:solidFill>
                <a:latin typeface="Times New Roman" panose="02020603050405020304" pitchFamily="18" charset="0"/>
                <a:ea typeface="+mj-ea"/>
                <a:cs typeface="Times New Roman" panose="02020603050405020304" pitchFamily="18" charset="0"/>
              </a:rPr>
              <a:t>Плательщиками НПД могут стать граждане РФ и граждане других государств Евразийского экономического союза (Армения, Белоруссия, Казахстан, Киргизия и Молдавия)</a:t>
            </a:r>
          </a:p>
          <a:p>
            <a:pPr marL="219619" algn="r" defTabSz="630128">
              <a:defRPr/>
            </a:pPr>
            <a:endParaRPr lang="ru-RU" u="sng" dirty="0" smtClean="0">
              <a:solidFill>
                <a:srgbClr val="0070C0"/>
              </a:solidFill>
              <a:latin typeface="Times New Roman" panose="02020603050405020304" pitchFamily="18" charset="0"/>
              <a:ea typeface="+mj-ea"/>
              <a:cs typeface="Times New Roman" panose="02020603050405020304" pitchFamily="18" charset="0"/>
            </a:endParaRPr>
          </a:p>
          <a:p>
            <a:pPr marL="219619" algn="r" defTabSz="630128">
              <a:defRPr/>
            </a:pPr>
            <a:r>
              <a:rPr lang="ru-RU" u="sng" dirty="0" smtClean="0">
                <a:latin typeface="Times New Roman" panose="02020603050405020304" pitchFamily="18" charset="0"/>
                <a:ea typeface="+mj-ea"/>
                <a:cs typeface="Times New Roman" panose="02020603050405020304" pitchFamily="18" charset="0"/>
              </a:rPr>
              <a:t>ч.3 и </a:t>
            </a:r>
            <a:r>
              <a:rPr lang="ru-RU" u="sng" dirty="0">
                <a:latin typeface="Times New Roman" panose="02020603050405020304" pitchFamily="18" charset="0"/>
                <a:ea typeface="+mj-ea"/>
                <a:cs typeface="Times New Roman" panose="02020603050405020304" pitchFamily="18" charset="0"/>
              </a:rPr>
              <a:t>5 ст.5 Федерального закона от 27.11.2018 №</a:t>
            </a:r>
            <a:r>
              <a:rPr lang="ru-RU" u="sng" dirty="0" smtClean="0">
                <a:latin typeface="Times New Roman" panose="02020603050405020304" pitchFamily="18" charset="0"/>
                <a:ea typeface="+mj-ea"/>
                <a:cs typeface="Times New Roman" panose="02020603050405020304" pitchFamily="18" charset="0"/>
              </a:rPr>
              <a:t>422-ФЗ</a:t>
            </a:r>
            <a:endParaRPr lang="ru-RU" u="sng" dirty="0">
              <a:latin typeface="Times New Roman" panose="02020603050405020304" pitchFamily="18" charset="0"/>
              <a:ea typeface="+mj-ea"/>
              <a:cs typeface="Times New Roman" panose="02020603050405020304" pitchFamily="18" charset="0"/>
            </a:endParaRPr>
          </a:p>
        </p:txBody>
      </p:sp>
      <p:sp>
        <p:nvSpPr>
          <p:cNvPr id="6" name="Заголовок 2"/>
          <p:cNvSpPr txBox="1">
            <a:spLocks/>
          </p:cNvSpPr>
          <p:nvPr/>
        </p:nvSpPr>
        <p:spPr>
          <a:xfrm>
            <a:off x="759072" y="376242"/>
            <a:ext cx="6773008" cy="828675"/>
          </a:xfrm>
          <a:prstGeom prst="rect">
            <a:avLst/>
          </a:prstGeom>
          <a:effectLst/>
        </p:spPr>
        <p:txBody>
          <a:bodyPr>
            <a:normAutofit/>
          </a:bodyPr>
          <a:lst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Calibri"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Calibri"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Calibri"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Calibri"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endParaRPr lang="ru-RU" sz="2200" dirty="0">
              <a:latin typeface="Arial" panose="020B0604020202020204" pitchFamily="34" charset="0"/>
            </a:endParaRPr>
          </a:p>
        </p:txBody>
      </p:sp>
      <p:sp>
        <p:nvSpPr>
          <p:cNvPr id="11270" name="Номер слайда 3"/>
          <p:cNvSpPr>
            <a:spLocks noGrp="1"/>
          </p:cNvSpPr>
          <p:nvPr>
            <p:ph type="sldNum" sz="quarter" idx="16"/>
          </p:nvPr>
        </p:nvSpPr>
        <p:spPr bwMode="auto">
          <a:xfrm>
            <a:off x="8323386" y="6042030"/>
            <a:ext cx="619858" cy="631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charset="0"/>
              </a:defRPr>
            </a:lvl1pPr>
            <a:lvl2pPr marL="742950" indent="-285750">
              <a:defRPr sz="1900">
                <a:solidFill>
                  <a:schemeClr val="tx1"/>
                </a:solidFill>
                <a:latin typeface="Arial" charset="0"/>
              </a:defRPr>
            </a:lvl2pPr>
            <a:lvl3pPr marL="1143000" indent="-228600">
              <a:defRPr sz="1900">
                <a:solidFill>
                  <a:schemeClr val="tx1"/>
                </a:solidFill>
                <a:latin typeface="Arial" charset="0"/>
              </a:defRPr>
            </a:lvl3pPr>
            <a:lvl4pPr marL="1600200" indent="-228600">
              <a:defRPr sz="1900">
                <a:solidFill>
                  <a:schemeClr val="tx1"/>
                </a:solidFill>
                <a:latin typeface="Arial" charset="0"/>
              </a:defRPr>
            </a:lvl4pPr>
            <a:lvl5pPr marL="2057400" indent="-228600">
              <a:defRPr sz="1900">
                <a:solidFill>
                  <a:schemeClr val="tx1"/>
                </a:solidFill>
                <a:latin typeface="Arial" charset="0"/>
              </a:defRPr>
            </a:lvl5pPr>
            <a:lvl6pPr marL="2514600" indent="-228600" defTabSz="955675" eaLnBrk="0" fontAlgn="base" hangingPunct="0">
              <a:spcBef>
                <a:spcPct val="0"/>
              </a:spcBef>
              <a:spcAft>
                <a:spcPct val="0"/>
              </a:spcAft>
              <a:defRPr sz="1900">
                <a:solidFill>
                  <a:schemeClr val="tx1"/>
                </a:solidFill>
                <a:latin typeface="Arial" charset="0"/>
              </a:defRPr>
            </a:lvl6pPr>
            <a:lvl7pPr marL="2971800" indent="-228600" defTabSz="955675" eaLnBrk="0" fontAlgn="base" hangingPunct="0">
              <a:spcBef>
                <a:spcPct val="0"/>
              </a:spcBef>
              <a:spcAft>
                <a:spcPct val="0"/>
              </a:spcAft>
              <a:defRPr sz="1900">
                <a:solidFill>
                  <a:schemeClr val="tx1"/>
                </a:solidFill>
                <a:latin typeface="Arial" charset="0"/>
              </a:defRPr>
            </a:lvl7pPr>
            <a:lvl8pPr marL="3429000" indent="-228600" defTabSz="955675" eaLnBrk="0" fontAlgn="base" hangingPunct="0">
              <a:spcBef>
                <a:spcPct val="0"/>
              </a:spcBef>
              <a:spcAft>
                <a:spcPct val="0"/>
              </a:spcAft>
              <a:defRPr sz="1900">
                <a:solidFill>
                  <a:schemeClr val="tx1"/>
                </a:solidFill>
                <a:latin typeface="Arial" charset="0"/>
              </a:defRPr>
            </a:lvl8pPr>
            <a:lvl9pPr marL="3886200" indent="-228600" defTabSz="955675" eaLnBrk="0" fontAlgn="base" hangingPunct="0">
              <a:spcBef>
                <a:spcPct val="0"/>
              </a:spcBef>
              <a:spcAft>
                <a:spcPct val="0"/>
              </a:spcAft>
              <a:defRPr sz="1900">
                <a:solidFill>
                  <a:schemeClr val="tx1"/>
                </a:solidFill>
                <a:latin typeface="Arial" charset="0"/>
              </a:defRPr>
            </a:lvl9pPr>
          </a:lstStyle>
          <a:p>
            <a:r>
              <a:rPr lang="ru-RU" altLang="ru-RU" sz="1200" dirty="0" smtClean="0">
                <a:solidFill>
                  <a:srgbClr val="7F7F7F"/>
                </a:solidFill>
              </a:rPr>
              <a:t>6</a:t>
            </a:r>
          </a:p>
        </p:txBody>
      </p:sp>
      <p:pic>
        <p:nvPicPr>
          <p:cNvPr id="7" name="Рисунок 6" descr="D:\Семинар\149807044-galochka_24.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4614" y="620693"/>
            <a:ext cx="1028700" cy="1003935"/>
          </a:xfrm>
          <a:prstGeom prst="rect">
            <a:avLst/>
          </a:prstGeom>
          <a:noFill/>
          <a:ln>
            <a:noFill/>
          </a:ln>
        </p:spPr>
      </p:pic>
    </p:spTree>
    <p:extLst>
      <p:ext uri="{BB962C8B-B14F-4D97-AF65-F5344CB8AC3E}">
        <p14:creationId xmlns:p14="http://schemas.microsoft.com/office/powerpoint/2010/main" val="12297224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611560" y="620692"/>
            <a:ext cx="8280920" cy="848481"/>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chor="ctr" anchorCtr="0">
            <a:normAutofit/>
          </a:bodyPr>
          <a:lstStyle/>
          <a:p>
            <a:pPr marL="0" indent="0" algn="l">
              <a:buNone/>
              <a:defRPr/>
            </a:pPr>
            <a:r>
              <a:rPr lang="ru-RU" sz="2800" dirty="0" smtClean="0">
                <a:solidFill>
                  <a:srgbClr val="FF0000"/>
                </a:solidFill>
                <a:effectLst/>
                <a:latin typeface="Times New Roman" panose="02020603050405020304" pitchFamily="18" charset="0"/>
                <a:cs typeface="Times New Roman" panose="02020603050405020304" pitchFamily="18" charset="0"/>
              </a:rPr>
              <a:t>Сферы применения НПД</a:t>
            </a:r>
          </a:p>
        </p:txBody>
      </p:sp>
      <p:sp>
        <p:nvSpPr>
          <p:cNvPr id="8" name="TextBox 7"/>
          <p:cNvSpPr txBox="1"/>
          <p:nvPr/>
        </p:nvSpPr>
        <p:spPr>
          <a:xfrm>
            <a:off x="1831731" y="3549655"/>
            <a:ext cx="5029200" cy="1508125"/>
          </a:xfrm>
          <a:prstGeom prst="rect">
            <a:avLst/>
          </a:prstGeom>
        </p:spPr>
        <p:txBody>
          <a:bodyPr lIns="63010" tIns="31505" rIns="63010" bIns="31505" anchor="ctr">
            <a:normAutofit/>
          </a:bodyPr>
          <a:lstStyle/>
          <a:p>
            <a:pPr marL="414303" indent="-414303" defTabSz="630128" eaLnBrk="1" hangingPunct="1">
              <a:buFont typeface="Arial" panose="020B0604020202020204" pitchFamily="34" charset="0"/>
              <a:buChar char="•"/>
              <a:defRPr/>
            </a:pPr>
            <a:endParaRPr lang="ru-RU" sz="2900" b="1" dirty="0">
              <a:solidFill>
                <a:srgbClr val="005AA9"/>
              </a:solidFill>
              <a:latin typeface="+mj-lt"/>
              <a:ea typeface="+mj-ea"/>
              <a:cs typeface="+mj-cs"/>
            </a:endParaRPr>
          </a:p>
        </p:txBody>
      </p:sp>
      <p:sp>
        <p:nvSpPr>
          <p:cNvPr id="9" name="TextBox 8"/>
          <p:cNvSpPr txBox="1"/>
          <p:nvPr/>
        </p:nvSpPr>
        <p:spPr>
          <a:xfrm>
            <a:off x="493905" y="1556792"/>
            <a:ext cx="7704856" cy="4541838"/>
          </a:xfrm>
          <a:prstGeom prst="rect">
            <a:avLst/>
          </a:prstGeom>
        </p:spPr>
        <p:txBody>
          <a:bodyPr lIns="63010" tIns="31505" rIns="63010" bIns="31505" anchor="ctr"/>
          <a:lstStyle/>
          <a:p>
            <a:pPr marL="219619" defTabSz="630128">
              <a:defRPr/>
            </a:pPr>
            <a:r>
              <a:rPr lang="ru-RU" b="1" dirty="0" smtClean="0">
                <a:solidFill>
                  <a:srgbClr val="0070C0"/>
                </a:solidFill>
                <a:latin typeface="Times New Roman" panose="02020603050405020304" pitchFamily="18" charset="0"/>
                <a:ea typeface="+mj-ea"/>
                <a:cs typeface="Times New Roman" panose="02020603050405020304" pitchFamily="18" charset="0"/>
              </a:rPr>
              <a:t>Типичные виды деятельности «</a:t>
            </a:r>
            <a:r>
              <a:rPr lang="ru-RU" b="1" dirty="0" err="1" smtClean="0">
                <a:solidFill>
                  <a:srgbClr val="0070C0"/>
                </a:solidFill>
                <a:latin typeface="Times New Roman" panose="02020603050405020304" pitchFamily="18" charset="0"/>
                <a:ea typeface="+mj-ea"/>
                <a:cs typeface="Times New Roman" panose="02020603050405020304" pitchFamily="18" charset="0"/>
              </a:rPr>
              <a:t>самозанятых</a:t>
            </a:r>
            <a:r>
              <a:rPr lang="ru-RU" b="1" dirty="0" smtClean="0">
                <a:solidFill>
                  <a:srgbClr val="0070C0"/>
                </a:solidFill>
                <a:latin typeface="Times New Roman" panose="02020603050405020304" pitchFamily="18" charset="0"/>
                <a:ea typeface="+mj-ea"/>
                <a:cs typeface="Times New Roman" panose="02020603050405020304" pitchFamily="18" charset="0"/>
              </a:rPr>
              <a:t>»:</a:t>
            </a:r>
          </a:p>
          <a:p>
            <a:pPr marL="505369" indent="-285750" defTabSz="630128">
              <a:buFont typeface="Wingdings" pitchFamily="2" charset="2"/>
              <a:buChar char="ü"/>
              <a:defRPr/>
            </a:pPr>
            <a:r>
              <a:rPr lang="ru-RU" dirty="0" smtClean="0">
                <a:solidFill>
                  <a:srgbClr val="0070C0"/>
                </a:solidFill>
                <a:latin typeface="Times New Roman" panose="02020603050405020304" pitchFamily="18" charset="0"/>
                <a:ea typeface="+mj-ea"/>
                <a:cs typeface="Times New Roman" panose="02020603050405020304" pitchFamily="18" charset="0"/>
              </a:rPr>
              <a:t>Перевозка пассажиров и грузов</a:t>
            </a:r>
          </a:p>
          <a:p>
            <a:pPr marL="505369" indent="-285750" defTabSz="630128">
              <a:buFont typeface="Wingdings" pitchFamily="2" charset="2"/>
              <a:buChar char="ü"/>
              <a:defRPr/>
            </a:pPr>
            <a:r>
              <a:rPr lang="ru-RU" dirty="0" smtClean="0">
                <a:solidFill>
                  <a:srgbClr val="0070C0"/>
                </a:solidFill>
                <a:latin typeface="Times New Roman" panose="02020603050405020304" pitchFamily="18" charset="0"/>
                <a:ea typeface="+mj-ea"/>
                <a:cs typeface="Times New Roman" panose="02020603050405020304" pitchFamily="18" charset="0"/>
              </a:rPr>
              <a:t>Парикмахерские и косметологические услуги</a:t>
            </a:r>
          </a:p>
          <a:p>
            <a:pPr marL="505369" indent="-285750" defTabSz="630128">
              <a:buFont typeface="Wingdings" pitchFamily="2" charset="2"/>
              <a:buChar char="ü"/>
              <a:defRPr/>
            </a:pPr>
            <a:r>
              <a:rPr lang="ru-RU" dirty="0" smtClean="0">
                <a:solidFill>
                  <a:srgbClr val="0070C0"/>
                </a:solidFill>
                <a:latin typeface="Times New Roman" panose="02020603050405020304" pitchFamily="18" charset="0"/>
                <a:ea typeface="+mj-ea"/>
                <a:cs typeface="Times New Roman" panose="02020603050405020304" pitchFamily="18" charset="0"/>
              </a:rPr>
              <a:t>Программирование и дизайн </a:t>
            </a:r>
            <a:r>
              <a:rPr lang="en-US" dirty="0" smtClean="0">
                <a:solidFill>
                  <a:srgbClr val="0070C0"/>
                </a:solidFill>
                <a:latin typeface="Times New Roman" panose="02020603050405020304" pitchFamily="18" charset="0"/>
                <a:ea typeface="+mj-ea"/>
                <a:cs typeface="Times New Roman" panose="02020603050405020304" pitchFamily="18" charset="0"/>
              </a:rPr>
              <a:t>web</a:t>
            </a:r>
            <a:r>
              <a:rPr lang="ru-RU" dirty="0" smtClean="0">
                <a:solidFill>
                  <a:srgbClr val="0070C0"/>
                </a:solidFill>
                <a:latin typeface="Times New Roman" panose="02020603050405020304" pitchFamily="18" charset="0"/>
                <a:ea typeface="+mj-ea"/>
                <a:cs typeface="Times New Roman" panose="02020603050405020304" pitchFamily="18" charset="0"/>
              </a:rPr>
              <a:t>-страниц</a:t>
            </a:r>
          </a:p>
          <a:p>
            <a:pPr marL="505369" indent="-285750" defTabSz="630128">
              <a:buFont typeface="Wingdings" pitchFamily="2" charset="2"/>
              <a:buChar char="ü"/>
              <a:defRPr/>
            </a:pPr>
            <a:r>
              <a:rPr lang="ru-RU" dirty="0" smtClean="0">
                <a:solidFill>
                  <a:srgbClr val="0070C0"/>
                </a:solidFill>
                <a:latin typeface="Times New Roman" panose="02020603050405020304" pitchFamily="18" charset="0"/>
                <a:ea typeface="+mj-ea"/>
                <a:cs typeface="Times New Roman" panose="02020603050405020304" pitchFamily="18" charset="0"/>
              </a:rPr>
              <a:t>Реализация продукции собственного изготовления</a:t>
            </a:r>
          </a:p>
          <a:p>
            <a:pPr marL="505369" indent="-285750" defTabSz="630128">
              <a:buFont typeface="Wingdings" pitchFamily="2" charset="2"/>
              <a:buChar char="ü"/>
              <a:defRPr/>
            </a:pPr>
            <a:r>
              <a:rPr lang="ru-RU" dirty="0" smtClean="0">
                <a:solidFill>
                  <a:srgbClr val="0070C0"/>
                </a:solidFill>
                <a:latin typeface="Times New Roman" panose="02020603050405020304" pitchFamily="18" charset="0"/>
                <a:ea typeface="+mj-ea"/>
                <a:cs typeface="Times New Roman" panose="02020603050405020304" pitchFamily="18" charset="0"/>
              </a:rPr>
              <a:t>Ремонт бытовой техники и электроники</a:t>
            </a:r>
          </a:p>
          <a:p>
            <a:pPr marL="505369" indent="-285750" defTabSz="630128">
              <a:buFont typeface="Wingdings" pitchFamily="2" charset="2"/>
              <a:buChar char="ü"/>
              <a:defRPr/>
            </a:pPr>
            <a:r>
              <a:rPr lang="ru-RU" dirty="0" smtClean="0">
                <a:solidFill>
                  <a:srgbClr val="0070C0"/>
                </a:solidFill>
                <a:latin typeface="Times New Roman" panose="02020603050405020304" pitchFamily="18" charset="0"/>
                <a:ea typeface="+mj-ea"/>
                <a:cs typeface="Times New Roman" panose="02020603050405020304" pitchFamily="18" charset="0"/>
              </a:rPr>
              <a:t>Ремонт обуви и различных вещей</a:t>
            </a:r>
          </a:p>
          <a:p>
            <a:pPr marL="505369" indent="-285750" defTabSz="630128">
              <a:buFont typeface="Wingdings" pitchFamily="2" charset="2"/>
              <a:buChar char="ü"/>
              <a:defRPr/>
            </a:pPr>
            <a:r>
              <a:rPr lang="ru-RU" dirty="0" smtClean="0">
                <a:solidFill>
                  <a:srgbClr val="0070C0"/>
                </a:solidFill>
                <a:latin typeface="Times New Roman" panose="02020603050405020304" pitchFamily="18" charset="0"/>
                <a:ea typeface="+mj-ea"/>
                <a:cs typeface="Times New Roman" panose="02020603050405020304" pitchFamily="18" charset="0"/>
              </a:rPr>
              <a:t>Сдача в аренду (наем) жилых помещений</a:t>
            </a:r>
          </a:p>
          <a:p>
            <a:pPr marL="505369" indent="-285750" defTabSz="630128">
              <a:buFont typeface="Wingdings" pitchFamily="2" charset="2"/>
              <a:buChar char="ü"/>
              <a:defRPr/>
            </a:pPr>
            <a:r>
              <a:rPr lang="ru-RU" dirty="0" smtClean="0">
                <a:solidFill>
                  <a:srgbClr val="0070C0"/>
                </a:solidFill>
                <a:latin typeface="Times New Roman" panose="02020603050405020304" pitchFamily="18" charset="0"/>
                <a:ea typeface="+mj-ea"/>
                <a:cs typeface="Times New Roman" panose="02020603050405020304" pitchFamily="18" charset="0"/>
              </a:rPr>
              <a:t>Уборка и прочие бытовые услуги</a:t>
            </a:r>
          </a:p>
          <a:p>
            <a:pPr marL="505369" indent="-285750" defTabSz="630128">
              <a:buFont typeface="Wingdings" pitchFamily="2" charset="2"/>
              <a:buChar char="ü"/>
              <a:defRPr/>
            </a:pPr>
            <a:r>
              <a:rPr lang="ru-RU" dirty="0" smtClean="0">
                <a:solidFill>
                  <a:srgbClr val="0070C0"/>
                </a:solidFill>
                <a:latin typeface="Times New Roman" panose="02020603050405020304" pitchFamily="18" charset="0"/>
                <a:ea typeface="+mj-ea"/>
                <a:cs typeface="Times New Roman" panose="02020603050405020304" pitchFamily="18" charset="0"/>
              </a:rPr>
              <a:t>Консультационные услуги</a:t>
            </a:r>
            <a:r>
              <a:rPr lang="en-US" dirty="0" smtClean="0">
                <a:solidFill>
                  <a:srgbClr val="0070C0"/>
                </a:solidFill>
                <a:latin typeface="Times New Roman" panose="02020603050405020304" pitchFamily="18" charset="0"/>
                <a:ea typeface="+mj-ea"/>
                <a:cs typeface="Times New Roman" panose="02020603050405020304" pitchFamily="18" charset="0"/>
              </a:rPr>
              <a:t> </a:t>
            </a:r>
            <a:r>
              <a:rPr lang="ru-RU" dirty="0" smtClean="0">
                <a:solidFill>
                  <a:srgbClr val="0070C0"/>
                </a:solidFill>
                <a:latin typeface="Times New Roman" panose="02020603050405020304" pitchFamily="18" charset="0"/>
                <a:ea typeface="+mj-ea"/>
                <a:cs typeface="Times New Roman" panose="02020603050405020304" pitchFamily="18" charset="0"/>
              </a:rPr>
              <a:t>(кроме адвокатских и посреднических)</a:t>
            </a:r>
          </a:p>
          <a:p>
            <a:pPr marL="505369" indent="-285750" defTabSz="630128">
              <a:buFont typeface="Wingdings" pitchFamily="2" charset="2"/>
              <a:buChar char="ü"/>
              <a:defRPr/>
            </a:pPr>
            <a:r>
              <a:rPr lang="ru-RU" dirty="0" smtClean="0">
                <a:solidFill>
                  <a:srgbClr val="0070C0"/>
                </a:solidFill>
                <a:latin typeface="Times New Roman" panose="02020603050405020304" pitchFamily="18" charset="0"/>
                <a:ea typeface="+mj-ea"/>
                <a:cs typeface="Times New Roman" panose="02020603050405020304" pitchFamily="18" charset="0"/>
              </a:rPr>
              <a:t>Дизайн и ремонт помещений</a:t>
            </a:r>
          </a:p>
          <a:p>
            <a:pPr marL="505369" indent="-285750" defTabSz="630128">
              <a:buFont typeface="Wingdings" pitchFamily="2" charset="2"/>
              <a:buChar char="ü"/>
              <a:defRPr/>
            </a:pPr>
            <a:r>
              <a:rPr lang="ru-RU" dirty="0" smtClean="0">
                <a:solidFill>
                  <a:srgbClr val="0070C0"/>
                </a:solidFill>
                <a:latin typeface="Times New Roman" panose="02020603050405020304" pitchFamily="18" charset="0"/>
                <a:ea typeface="+mj-ea"/>
                <a:cs typeface="Times New Roman" panose="02020603050405020304" pitchFamily="18" charset="0"/>
              </a:rPr>
              <a:t>Услуги репетитора</a:t>
            </a:r>
          </a:p>
          <a:p>
            <a:pPr marL="505369" indent="-285750" defTabSz="630128">
              <a:buFont typeface="Wingdings" pitchFamily="2" charset="2"/>
              <a:buChar char="ü"/>
              <a:defRPr/>
            </a:pPr>
            <a:r>
              <a:rPr lang="ru-RU" dirty="0" smtClean="0">
                <a:solidFill>
                  <a:srgbClr val="0070C0"/>
                </a:solidFill>
                <a:latin typeface="Times New Roman" panose="02020603050405020304" pitchFamily="18" charset="0"/>
                <a:ea typeface="+mj-ea"/>
                <a:cs typeface="Times New Roman" panose="02020603050405020304" pitchFamily="18" charset="0"/>
              </a:rPr>
              <a:t>Услуги переводчика</a:t>
            </a:r>
          </a:p>
          <a:p>
            <a:pPr marL="505369" indent="-285750" defTabSz="630128">
              <a:buFont typeface="Wingdings" pitchFamily="2" charset="2"/>
              <a:buChar char="ü"/>
              <a:defRPr/>
            </a:pPr>
            <a:r>
              <a:rPr lang="ru-RU" dirty="0" smtClean="0">
                <a:solidFill>
                  <a:srgbClr val="0070C0"/>
                </a:solidFill>
                <a:latin typeface="Times New Roman" panose="02020603050405020304" pitchFamily="18" charset="0"/>
                <a:ea typeface="+mj-ea"/>
                <a:cs typeface="Times New Roman" panose="02020603050405020304" pitchFamily="18" charset="0"/>
              </a:rPr>
              <a:t>Изготовление ключей</a:t>
            </a:r>
          </a:p>
          <a:p>
            <a:pPr marL="505369" indent="-285750" defTabSz="630128">
              <a:buFont typeface="Wingdings" pitchFamily="2" charset="2"/>
              <a:buChar char="ü"/>
              <a:defRPr/>
            </a:pPr>
            <a:r>
              <a:rPr lang="ru-RU" dirty="0" smtClean="0">
                <a:solidFill>
                  <a:srgbClr val="0070C0"/>
                </a:solidFill>
                <a:latin typeface="Times New Roman" panose="02020603050405020304" pitchFamily="18" charset="0"/>
                <a:ea typeface="+mj-ea"/>
                <a:cs typeface="Times New Roman" panose="02020603050405020304" pitchFamily="18" charset="0"/>
              </a:rPr>
              <a:t>Услуги фотографа</a:t>
            </a:r>
          </a:p>
          <a:p>
            <a:pPr marL="505369" indent="-285750" defTabSz="630128">
              <a:buFont typeface="Wingdings" pitchFamily="2" charset="2"/>
              <a:buChar char="ü"/>
              <a:defRPr/>
            </a:pPr>
            <a:r>
              <a:rPr lang="ru-RU" dirty="0" smtClean="0">
                <a:solidFill>
                  <a:srgbClr val="0070C0"/>
                </a:solidFill>
                <a:latin typeface="Times New Roman" panose="02020603050405020304" pitchFamily="18" charset="0"/>
                <a:ea typeface="+mj-ea"/>
                <a:cs typeface="Times New Roman" panose="02020603050405020304" pitchFamily="18" charset="0"/>
              </a:rPr>
              <a:t>Услуги тамады и другие</a:t>
            </a:r>
            <a:endParaRPr lang="ru-RU" dirty="0">
              <a:latin typeface="Times New Roman" panose="02020603050405020304" pitchFamily="18" charset="0"/>
              <a:ea typeface="+mj-ea"/>
              <a:cs typeface="Times New Roman" panose="02020603050405020304" pitchFamily="18" charset="0"/>
            </a:endParaRPr>
          </a:p>
          <a:p>
            <a:pPr marL="219619" defTabSz="630128">
              <a:defRPr/>
            </a:pPr>
            <a:endParaRPr lang="ru-RU" b="1" dirty="0">
              <a:solidFill>
                <a:srgbClr val="0070C0"/>
              </a:solidFill>
              <a:latin typeface="+mj-lt"/>
              <a:ea typeface="+mj-ea"/>
              <a:cs typeface="+mj-cs"/>
            </a:endParaRPr>
          </a:p>
        </p:txBody>
      </p:sp>
      <p:sp>
        <p:nvSpPr>
          <p:cNvPr id="6" name="Заголовок 2"/>
          <p:cNvSpPr txBox="1">
            <a:spLocks/>
          </p:cNvSpPr>
          <p:nvPr/>
        </p:nvSpPr>
        <p:spPr>
          <a:xfrm>
            <a:off x="759072" y="376242"/>
            <a:ext cx="6773008" cy="828675"/>
          </a:xfrm>
          <a:prstGeom prst="rect">
            <a:avLst/>
          </a:prstGeom>
          <a:effectLst/>
        </p:spPr>
        <p:txBody>
          <a:bodyPr>
            <a:normAutofit/>
          </a:bodyPr>
          <a:lst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Calibri"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Calibri"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Calibri"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Calibri"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endParaRPr lang="ru-RU" sz="2200" dirty="0">
              <a:latin typeface="Arial" panose="020B0604020202020204" pitchFamily="34" charset="0"/>
            </a:endParaRPr>
          </a:p>
        </p:txBody>
      </p:sp>
      <p:sp>
        <p:nvSpPr>
          <p:cNvPr id="11270" name="Номер слайда 3"/>
          <p:cNvSpPr>
            <a:spLocks noGrp="1"/>
          </p:cNvSpPr>
          <p:nvPr>
            <p:ph type="sldNum" sz="quarter" idx="16"/>
          </p:nvPr>
        </p:nvSpPr>
        <p:spPr bwMode="auto">
          <a:xfrm>
            <a:off x="8323386" y="6042030"/>
            <a:ext cx="619858" cy="631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charset="0"/>
              </a:defRPr>
            </a:lvl1pPr>
            <a:lvl2pPr marL="742950" indent="-285750">
              <a:defRPr sz="1900">
                <a:solidFill>
                  <a:schemeClr val="tx1"/>
                </a:solidFill>
                <a:latin typeface="Arial" charset="0"/>
              </a:defRPr>
            </a:lvl2pPr>
            <a:lvl3pPr marL="1143000" indent="-228600">
              <a:defRPr sz="1900">
                <a:solidFill>
                  <a:schemeClr val="tx1"/>
                </a:solidFill>
                <a:latin typeface="Arial" charset="0"/>
              </a:defRPr>
            </a:lvl3pPr>
            <a:lvl4pPr marL="1600200" indent="-228600">
              <a:defRPr sz="1900">
                <a:solidFill>
                  <a:schemeClr val="tx1"/>
                </a:solidFill>
                <a:latin typeface="Arial" charset="0"/>
              </a:defRPr>
            </a:lvl4pPr>
            <a:lvl5pPr marL="2057400" indent="-228600">
              <a:defRPr sz="1900">
                <a:solidFill>
                  <a:schemeClr val="tx1"/>
                </a:solidFill>
                <a:latin typeface="Arial" charset="0"/>
              </a:defRPr>
            </a:lvl5pPr>
            <a:lvl6pPr marL="2514600" indent="-228600" defTabSz="955675" eaLnBrk="0" fontAlgn="base" hangingPunct="0">
              <a:spcBef>
                <a:spcPct val="0"/>
              </a:spcBef>
              <a:spcAft>
                <a:spcPct val="0"/>
              </a:spcAft>
              <a:defRPr sz="1900">
                <a:solidFill>
                  <a:schemeClr val="tx1"/>
                </a:solidFill>
                <a:latin typeface="Arial" charset="0"/>
              </a:defRPr>
            </a:lvl6pPr>
            <a:lvl7pPr marL="2971800" indent="-228600" defTabSz="955675" eaLnBrk="0" fontAlgn="base" hangingPunct="0">
              <a:spcBef>
                <a:spcPct val="0"/>
              </a:spcBef>
              <a:spcAft>
                <a:spcPct val="0"/>
              </a:spcAft>
              <a:defRPr sz="1900">
                <a:solidFill>
                  <a:schemeClr val="tx1"/>
                </a:solidFill>
                <a:latin typeface="Arial" charset="0"/>
              </a:defRPr>
            </a:lvl7pPr>
            <a:lvl8pPr marL="3429000" indent="-228600" defTabSz="955675" eaLnBrk="0" fontAlgn="base" hangingPunct="0">
              <a:spcBef>
                <a:spcPct val="0"/>
              </a:spcBef>
              <a:spcAft>
                <a:spcPct val="0"/>
              </a:spcAft>
              <a:defRPr sz="1900">
                <a:solidFill>
                  <a:schemeClr val="tx1"/>
                </a:solidFill>
                <a:latin typeface="Arial" charset="0"/>
              </a:defRPr>
            </a:lvl8pPr>
            <a:lvl9pPr marL="3886200" indent="-228600" defTabSz="955675" eaLnBrk="0" fontAlgn="base" hangingPunct="0">
              <a:spcBef>
                <a:spcPct val="0"/>
              </a:spcBef>
              <a:spcAft>
                <a:spcPct val="0"/>
              </a:spcAft>
              <a:defRPr sz="1900">
                <a:solidFill>
                  <a:schemeClr val="tx1"/>
                </a:solidFill>
                <a:latin typeface="Arial" charset="0"/>
              </a:defRPr>
            </a:lvl9pPr>
          </a:lstStyle>
          <a:p>
            <a:r>
              <a:rPr lang="ru-RU" altLang="ru-RU" sz="1200" dirty="0">
                <a:solidFill>
                  <a:srgbClr val="7F7F7F"/>
                </a:solidFill>
              </a:rPr>
              <a:t>7</a:t>
            </a:r>
            <a:endParaRPr lang="ru-RU" altLang="ru-RU" sz="1200" dirty="0" smtClean="0">
              <a:solidFill>
                <a:srgbClr val="7F7F7F"/>
              </a:solidFill>
            </a:endParaRPr>
          </a:p>
        </p:txBody>
      </p:sp>
      <p:pic>
        <p:nvPicPr>
          <p:cNvPr id="10" name="Рисунок 9" descr="D:\Семинар\8.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184" y="2103658"/>
            <a:ext cx="2232248" cy="1656183"/>
          </a:xfrm>
          <a:prstGeom prst="rect">
            <a:avLst/>
          </a:prstGeom>
          <a:noFill/>
          <a:ln>
            <a:noFill/>
          </a:ln>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5997498"/>
            <a:ext cx="7992888" cy="61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85557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640347" y="629699"/>
            <a:ext cx="7820086" cy="848481"/>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chor="ctr" anchorCtr="0">
            <a:normAutofit/>
          </a:bodyPr>
          <a:lstStyle/>
          <a:p>
            <a:pPr marL="0" indent="0" algn="l">
              <a:buNone/>
              <a:defRPr/>
            </a:pPr>
            <a:r>
              <a:rPr lang="ru-RU" sz="2800" dirty="0" smtClean="0">
                <a:solidFill>
                  <a:srgbClr val="FF0000"/>
                </a:solidFill>
                <a:effectLst/>
                <a:latin typeface="Times New Roman" panose="02020603050405020304" pitchFamily="18" charset="0"/>
                <a:cs typeface="Times New Roman" panose="02020603050405020304" pitchFamily="18" charset="0"/>
              </a:rPr>
              <a:t>Место осуществления деятельности</a:t>
            </a:r>
          </a:p>
        </p:txBody>
      </p:sp>
      <p:sp>
        <p:nvSpPr>
          <p:cNvPr id="8" name="TextBox 7"/>
          <p:cNvSpPr txBox="1"/>
          <p:nvPr/>
        </p:nvSpPr>
        <p:spPr>
          <a:xfrm>
            <a:off x="1831731" y="3549655"/>
            <a:ext cx="5029200" cy="1508125"/>
          </a:xfrm>
          <a:prstGeom prst="rect">
            <a:avLst/>
          </a:prstGeom>
        </p:spPr>
        <p:txBody>
          <a:bodyPr lIns="63010" tIns="31505" rIns="63010" bIns="31505" anchor="ctr">
            <a:normAutofit/>
          </a:bodyPr>
          <a:lstStyle/>
          <a:p>
            <a:pPr marL="414303" indent="-414303" defTabSz="630128" eaLnBrk="1" hangingPunct="1">
              <a:buFont typeface="Arial" panose="020B0604020202020204" pitchFamily="34" charset="0"/>
              <a:buChar char="•"/>
              <a:defRPr/>
            </a:pPr>
            <a:endParaRPr lang="ru-RU" sz="2900" b="1" dirty="0">
              <a:solidFill>
                <a:srgbClr val="005AA9"/>
              </a:solidFill>
              <a:latin typeface="+mj-lt"/>
              <a:ea typeface="+mj-ea"/>
              <a:cs typeface="+mj-cs"/>
            </a:endParaRPr>
          </a:p>
        </p:txBody>
      </p:sp>
      <p:sp>
        <p:nvSpPr>
          <p:cNvPr id="9" name="TextBox 8"/>
          <p:cNvSpPr txBox="1"/>
          <p:nvPr/>
        </p:nvSpPr>
        <p:spPr>
          <a:xfrm>
            <a:off x="528117" y="1800649"/>
            <a:ext cx="7488832" cy="4541838"/>
          </a:xfrm>
          <a:prstGeom prst="rect">
            <a:avLst/>
          </a:prstGeom>
        </p:spPr>
        <p:txBody>
          <a:bodyPr lIns="63010" tIns="31505" rIns="63010" bIns="31505" anchor="ctr"/>
          <a:lstStyle/>
          <a:p>
            <a:pPr marL="219619" defTabSz="630128">
              <a:defRPr/>
            </a:pPr>
            <a:r>
              <a:rPr lang="ru-RU" b="1" dirty="0">
                <a:solidFill>
                  <a:srgbClr val="0070C0"/>
                </a:solidFill>
                <a:latin typeface="Times New Roman" panose="02020603050405020304" pitchFamily="18" charset="0"/>
                <a:cs typeface="Times New Roman" panose="02020603050405020304" pitchFamily="18" charset="0"/>
              </a:rPr>
              <a:t>Применять </a:t>
            </a:r>
            <a:r>
              <a:rPr lang="ru-RU" b="1" dirty="0" err="1">
                <a:solidFill>
                  <a:srgbClr val="0070C0"/>
                </a:solidFill>
                <a:latin typeface="Times New Roman" panose="02020603050405020304" pitchFamily="18" charset="0"/>
                <a:cs typeface="Times New Roman" panose="02020603050405020304" pitchFamily="18" charset="0"/>
              </a:rPr>
              <a:t>спецрежим</a:t>
            </a:r>
            <a:r>
              <a:rPr lang="ru-RU" b="1" dirty="0">
                <a:solidFill>
                  <a:srgbClr val="0070C0"/>
                </a:solidFill>
                <a:latin typeface="Times New Roman" panose="02020603050405020304" pitchFamily="18" charset="0"/>
                <a:cs typeface="Times New Roman" panose="02020603050405020304" pitchFamily="18" charset="0"/>
              </a:rPr>
              <a:t> могут физлица, в том числе ИП</a:t>
            </a:r>
            <a:r>
              <a:rPr lang="ru-RU" b="1" dirty="0" smtClean="0">
                <a:solidFill>
                  <a:srgbClr val="0070C0"/>
                </a:solidFill>
                <a:latin typeface="Times New Roman" panose="02020603050405020304" pitchFamily="18" charset="0"/>
                <a:cs typeface="Times New Roman" panose="02020603050405020304" pitchFamily="18" charset="0"/>
              </a:rPr>
              <a:t>.</a:t>
            </a:r>
          </a:p>
          <a:p>
            <a:pPr marL="219619" defTabSz="630128">
              <a:defRPr/>
            </a:pPr>
            <a:endParaRPr lang="ru-RU" b="1" dirty="0">
              <a:solidFill>
                <a:srgbClr val="0070C0"/>
              </a:solidFill>
              <a:latin typeface="Times New Roman" panose="02020603050405020304" pitchFamily="18" charset="0"/>
              <a:ea typeface="+mj-ea"/>
              <a:cs typeface="Times New Roman" panose="02020603050405020304" pitchFamily="18" charset="0"/>
            </a:endParaRPr>
          </a:p>
          <a:p>
            <a:pPr marL="219619" algn="just" defTabSz="630128">
              <a:defRPr/>
            </a:pPr>
            <a:r>
              <a:rPr lang="ru-RU" b="1" dirty="0" smtClean="0">
                <a:solidFill>
                  <a:srgbClr val="0070C0"/>
                </a:solidFill>
                <a:latin typeface="Times New Roman" panose="02020603050405020304" pitchFamily="18" charset="0"/>
                <a:cs typeface="Times New Roman" panose="02020603050405020304" pitchFamily="18" charset="0"/>
              </a:rPr>
              <a:t>Если </a:t>
            </a:r>
            <a:r>
              <a:rPr lang="ru-RU" b="1" dirty="0">
                <a:solidFill>
                  <a:srgbClr val="0070C0"/>
                </a:solidFill>
                <a:latin typeface="Times New Roman" panose="02020603050405020304" pitchFamily="18" charset="0"/>
                <a:cs typeface="Times New Roman" panose="02020603050405020304" pitchFamily="18" charset="0"/>
              </a:rPr>
              <a:t>деятельность ведется в нескольких субъектах </a:t>
            </a:r>
            <a:r>
              <a:rPr lang="ru-RU" b="1" dirty="0" smtClean="0">
                <a:solidFill>
                  <a:srgbClr val="0070C0"/>
                </a:solidFill>
                <a:latin typeface="Times New Roman" panose="02020603050405020304" pitchFamily="18" charset="0"/>
                <a:cs typeface="Times New Roman" panose="02020603050405020304" pitchFamily="18" charset="0"/>
              </a:rPr>
              <a:t>РФ, </a:t>
            </a:r>
            <a:r>
              <a:rPr lang="ru-RU" b="1" dirty="0">
                <a:solidFill>
                  <a:srgbClr val="0070C0"/>
                </a:solidFill>
                <a:latin typeface="Times New Roman" panose="02020603050405020304" pitchFamily="18" charset="0"/>
                <a:cs typeface="Times New Roman" panose="02020603050405020304" pitchFamily="18" charset="0"/>
              </a:rPr>
              <a:t>то можно выбрать один из них </a:t>
            </a:r>
            <a:r>
              <a:rPr lang="ru-RU" b="1" dirty="0" smtClean="0">
                <a:solidFill>
                  <a:srgbClr val="0070C0"/>
                </a:solidFill>
                <a:latin typeface="Times New Roman" panose="02020603050405020304" pitchFamily="18" charset="0"/>
                <a:cs typeface="Times New Roman" panose="02020603050405020304" pitchFamily="18" charset="0"/>
              </a:rPr>
              <a:t>для </a:t>
            </a:r>
            <a:r>
              <a:rPr lang="ru-RU" b="1" dirty="0">
                <a:solidFill>
                  <a:srgbClr val="0070C0"/>
                </a:solidFill>
                <a:latin typeface="Times New Roman" panose="02020603050405020304" pitchFamily="18" charset="0"/>
                <a:cs typeface="Times New Roman" panose="02020603050405020304" pitchFamily="18" charset="0"/>
              </a:rPr>
              <a:t>ведения деятельности. </a:t>
            </a:r>
            <a:endParaRPr lang="ru-RU" b="1" dirty="0" smtClean="0">
              <a:solidFill>
                <a:srgbClr val="0070C0"/>
              </a:solidFill>
              <a:latin typeface="Times New Roman" panose="02020603050405020304" pitchFamily="18" charset="0"/>
              <a:cs typeface="Times New Roman" panose="02020603050405020304" pitchFamily="18" charset="0"/>
            </a:endParaRPr>
          </a:p>
          <a:p>
            <a:pPr marL="219619" defTabSz="630128">
              <a:defRPr/>
            </a:pPr>
            <a:endParaRPr lang="ru-RU" b="1" dirty="0">
              <a:solidFill>
                <a:srgbClr val="0070C0"/>
              </a:solidFill>
              <a:latin typeface="Times New Roman" panose="02020603050405020304" pitchFamily="18" charset="0"/>
              <a:cs typeface="Times New Roman" panose="02020603050405020304" pitchFamily="18" charset="0"/>
            </a:endParaRPr>
          </a:p>
          <a:p>
            <a:pPr marL="219619" algn="just" defTabSz="630128">
              <a:defRPr/>
            </a:pPr>
            <a:r>
              <a:rPr lang="ru-RU" b="1" dirty="0" smtClean="0">
                <a:solidFill>
                  <a:srgbClr val="0070C0"/>
                </a:solidFill>
                <a:latin typeface="Times New Roman" panose="02020603050405020304" pitchFamily="18" charset="0"/>
                <a:cs typeface="Times New Roman" panose="02020603050405020304" pitchFamily="18" charset="0"/>
              </a:rPr>
              <a:t>Место </a:t>
            </a:r>
            <a:r>
              <a:rPr lang="ru-RU" b="1" dirty="0">
                <a:solidFill>
                  <a:srgbClr val="0070C0"/>
                </a:solidFill>
                <a:latin typeface="Times New Roman" panose="02020603050405020304" pitchFamily="18" charset="0"/>
                <a:cs typeface="Times New Roman" panose="02020603050405020304" pitchFamily="18" charset="0"/>
              </a:rPr>
              <a:t>ведения деятельности можно менять не чаще одного раза в календарный </a:t>
            </a:r>
            <a:r>
              <a:rPr lang="ru-RU" b="1" dirty="0" smtClean="0">
                <a:solidFill>
                  <a:srgbClr val="0070C0"/>
                </a:solidFill>
                <a:latin typeface="Times New Roman" panose="02020603050405020304" pitchFamily="18" charset="0"/>
                <a:cs typeface="Times New Roman" panose="02020603050405020304" pitchFamily="18" charset="0"/>
              </a:rPr>
              <a:t>год.</a:t>
            </a:r>
          </a:p>
          <a:p>
            <a:pPr marL="219619" algn="r" defTabSz="630128">
              <a:defRPr/>
            </a:pPr>
            <a:r>
              <a:rPr lang="ru-RU" u="sng" dirty="0" smtClean="0">
                <a:latin typeface="Times New Roman" panose="02020603050405020304" pitchFamily="18" charset="0"/>
                <a:cs typeface="Times New Roman" panose="02020603050405020304" pitchFamily="18" charset="0"/>
              </a:rPr>
              <a:t>ч.3 ст.2 Закона </a:t>
            </a:r>
            <a:r>
              <a:rPr lang="ru-RU" u="sng" dirty="0">
                <a:latin typeface="Times New Roman" panose="02020603050405020304" pitchFamily="18" charset="0"/>
                <a:cs typeface="Times New Roman" panose="02020603050405020304" pitchFamily="18" charset="0"/>
              </a:rPr>
              <a:t>от 27.11.2018 N </a:t>
            </a:r>
            <a:r>
              <a:rPr lang="ru-RU" u="sng" dirty="0" smtClean="0">
                <a:latin typeface="Times New Roman" panose="02020603050405020304" pitchFamily="18" charset="0"/>
                <a:cs typeface="Times New Roman" panose="02020603050405020304" pitchFamily="18" charset="0"/>
              </a:rPr>
              <a:t>422-ФЗ</a:t>
            </a:r>
          </a:p>
          <a:p>
            <a:pPr marL="219619" defTabSz="630128">
              <a:defRPr/>
            </a:pPr>
            <a:endParaRPr lang="ru-RU" b="1" dirty="0" smtClean="0">
              <a:solidFill>
                <a:srgbClr val="0070C0"/>
              </a:solidFill>
              <a:latin typeface="Times New Roman" panose="02020603050405020304" pitchFamily="18" charset="0"/>
              <a:cs typeface="Times New Roman" panose="02020603050405020304" pitchFamily="18" charset="0"/>
            </a:endParaRPr>
          </a:p>
          <a:p>
            <a:pPr marL="219619" algn="just" defTabSz="630128">
              <a:defRPr/>
            </a:pPr>
            <a:r>
              <a:rPr lang="ru-RU" b="1" dirty="0" smtClean="0">
                <a:solidFill>
                  <a:srgbClr val="0070C0"/>
                </a:solidFill>
                <a:latin typeface="Times New Roman" panose="02020603050405020304" pitchFamily="18" charset="0"/>
                <a:ea typeface="+mj-ea"/>
                <a:cs typeface="Times New Roman" panose="02020603050405020304" pitchFamily="18" charset="0"/>
              </a:rPr>
              <a:t>В законе не конкретизировано, что понимается под словосочетанием «место ведения деятельности». В данном случае таким местом может быть и жилое помещение, и несколько мест, в которых оказываются услуги или выполняются работы.</a:t>
            </a:r>
          </a:p>
          <a:p>
            <a:pPr marL="219619" defTabSz="630128">
              <a:defRPr/>
            </a:pPr>
            <a:endParaRPr lang="ru-RU" b="1" dirty="0">
              <a:solidFill>
                <a:srgbClr val="0070C0"/>
              </a:solidFill>
              <a:latin typeface="Times New Roman" panose="02020603050405020304" pitchFamily="18" charset="0"/>
              <a:ea typeface="+mj-ea"/>
              <a:cs typeface="Times New Roman" panose="02020603050405020304" pitchFamily="18" charset="0"/>
            </a:endParaRPr>
          </a:p>
          <a:p>
            <a:pPr marL="219619" algn="just" defTabSz="630128">
              <a:defRPr/>
            </a:pPr>
            <a:r>
              <a:rPr lang="ru-RU" b="1" dirty="0" smtClean="0">
                <a:solidFill>
                  <a:srgbClr val="0070C0"/>
                </a:solidFill>
                <a:latin typeface="Times New Roman" panose="02020603050405020304" pitchFamily="18" charset="0"/>
                <a:cs typeface="Times New Roman" panose="02020603050405020304" pitchFamily="18" charset="0"/>
              </a:rPr>
              <a:t>В Законе нет </a:t>
            </a:r>
            <a:r>
              <a:rPr lang="ru-RU" b="1" dirty="0">
                <a:solidFill>
                  <a:srgbClr val="0070C0"/>
                </a:solidFill>
                <a:latin typeface="Times New Roman" panose="02020603050405020304" pitchFamily="18" charset="0"/>
                <a:cs typeface="Times New Roman" panose="02020603050405020304" pitchFamily="18" charset="0"/>
              </a:rPr>
              <a:t>определения места ведения </a:t>
            </a:r>
            <a:r>
              <a:rPr lang="ru-RU" b="1" dirty="0" smtClean="0">
                <a:solidFill>
                  <a:srgbClr val="0070C0"/>
                </a:solidFill>
                <a:latin typeface="Times New Roman" panose="02020603050405020304" pitchFamily="18" charset="0"/>
                <a:cs typeface="Times New Roman" panose="02020603050405020304" pitchFamily="18" charset="0"/>
              </a:rPr>
              <a:t>дистанционной деятельности</a:t>
            </a:r>
            <a:r>
              <a:rPr lang="ru-RU" b="1" dirty="0">
                <a:solidFill>
                  <a:srgbClr val="0070C0"/>
                </a:solidFill>
                <a:latin typeface="Times New Roman" panose="02020603050405020304" pitchFamily="18" charset="0"/>
                <a:cs typeface="Times New Roman" panose="02020603050405020304" pitchFamily="18" charset="0"/>
              </a:rPr>
              <a:t>. Поэтому </a:t>
            </a:r>
            <a:r>
              <a:rPr lang="ru-RU" b="1" dirty="0" smtClean="0">
                <a:solidFill>
                  <a:srgbClr val="0070C0"/>
                </a:solidFill>
                <a:latin typeface="Times New Roman" panose="02020603050405020304" pitchFamily="18" charset="0"/>
                <a:cs typeface="Times New Roman" panose="02020603050405020304" pitchFamily="18" charset="0"/>
              </a:rPr>
              <a:t>его </a:t>
            </a:r>
            <a:r>
              <a:rPr lang="ru-RU" b="1" dirty="0">
                <a:solidFill>
                  <a:srgbClr val="0070C0"/>
                </a:solidFill>
                <a:latin typeface="Times New Roman" panose="02020603050405020304" pitchFamily="18" charset="0"/>
                <a:cs typeface="Times New Roman" panose="02020603050405020304" pitchFamily="18" charset="0"/>
              </a:rPr>
              <a:t>можно определять по выбору: либо по месту нахождения плательщика НПД, либо по месту нахождения покупателя (заказчика)</a:t>
            </a:r>
            <a:endParaRPr lang="ru-RU" b="1" dirty="0">
              <a:solidFill>
                <a:srgbClr val="0070C0"/>
              </a:solidFill>
              <a:latin typeface="Times New Roman" panose="02020603050405020304" pitchFamily="18" charset="0"/>
              <a:ea typeface="+mj-ea"/>
              <a:cs typeface="Times New Roman" panose="02020603050405020304" pitchFamily="18" charset="0"/>
            </a:endParaRPr>
          </a:p>
        </p:txBody>
      </p:sp>
      <p:sp>
        <p:nvSpPr>
          <p:cNvPr id="6" name="Заголовок 2"/>
          <p:cNvSpPr txBox="1">
            <a:spLocks/>
          </p:cNvSpPr>
          <p:nvPr/>
        </p:nvSpPr>
        <p:spPr>
          <a:xfrm>
            <a:off x="759072" y="376242"/>
            <a:ext cx="6773008" cy="828675"/>
          </a:xfrm>
          <a:prstGeom prst="rect">
            <a:avLst/>
          </a:prstGeom>
          <a:effectLst/>
        </p:spPr>
        <p:txBody>
          <a:bodyPr>
            <a:normAutofit/>
          </a:bodyPr>
          <a:lst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Calibri"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Calibri"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Calibri"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Calibri"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endParaRPr lang="ru-RU" sz="2200" dirty="0">
              <a:latin typeface="Arial" panose="020B0604020202020204" pitchFamily="34" charset="0"/>
            </a:endParaRPr>
          </a:p>
        </p:txBody>
      </p:sp>
      <p:sp>
        <p:nvSpPr>
          <p:cNvPr id="11270" name="Номер слайда 3"/>
          <p:cNvSpPr>
            <a:spLocks noGrp="1"/>
          </p:cNvSpPr>
          <p:nvPr>
            <p:ph type="sldNum" sz="quarter" idx="16"/>
          </p:nvPr>
        </p:nvSpPr>
        <p:spPr bwMode="auto">
          <a:xfrm>
            <a:off x="8323386" y="6042030"/>
            <a:ext cx="619858" cy="631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charset="0"/>
              </a:defRPr>
            </a:lvl1pPr>
            <a:lvl2pPr marL="742950" indent="-285750">
              <a:defRPr sz="1900">
                <a:solidFill>
                  <a:schemeClr val="tx1"/>
                </a:solidFill>
                <a:latin typeface="Arial" charset="0"/>
              </a:defRPr>
            </a:lvl2pPr>
            <a:lvl3pPr marL="1143000" indent="-228600">
              <a:defRPr sz="1900">
                <a:solidFill>
                  <a:schemeClr val="tx1"/>
                </a:solidFill>
                <a:latin typeface="Arial" charset="0"/>
              </a:defRPr>
            </a:lvl3pPr>
            <a:lvl4pPr marL="1600200" indent="-228600">
              <a:defRPr sz="1900">
                <a:solidFill>
                  <a:schemeClr val="tx1"/>
                </a:solidFill>
                <a:latin typeface="Arial" charset="0"/>
              </a:defRPr>
            </a:lvl4pPr>
            <a:lvl5pPr marL="2057400" indent="-228600">
              <a:defRPr sz="1900">
                <a:solidFill>
                  <a:schemeClr val="tx1"/>
                </a:solidFill>
                <a:latin typeface="Arial" charset="0"/>
              </a:defRPr>
            </a:lvl5pPr>
            <a:lvl6pPr marL="2514600" indent="-228600" defTabSz="955675" eaLnBrk="0" fontAlgn="base" hangingPunct="0">
              <a:spcBef>
                <a:spcPct val="0"/>
              </a:spcBef>
              <a:spcAft>
                <a:spcPct val="0"/>
              </a:spcAft>
              <a:defRPr sz="1900">
                <a:solidFill>
                  <a:schemeClr val="tx1"/>
                </a:solidFill>
                <a:latin typeface="Arial" charset="0"/>
              </a:defRPr>
            </a:lvl6pPr>
            <a:lvl7pPr marL="2971800" indent="-228600" defTabSz="955675" eaLnBrk="0" fontAlgn="base" hangingPunct="0">
              <a:spcBef>
                <a:spcPct val="0"/>
              </a:spcBef>
              <a:spcAft>
                <a:spcPct val="0"/>
              </a:spcAft>
              <a:defRPr sz="1900">
                <a:solidFill>
                  <a:schemeClr val="tx1"/>
                </a:solidFill>
                <a:latin typeface="Arial" charset="0"/>
              </a:defRPr>
            </a:lvl7pPr>
            <a:lvl8pPr marL="3429000" indent="-228600" defTabSz="955675" eaLnBrk="0" fontAlgn="base" hangingPunct="0">
              <a:spcBef>
                <a:spcPct val="0"/>
              </a:spcBef>
              <a:spcAft>
                <a:spcPct val="0"/>
              </a:spcAft>
              <a:defRPr sz="1900">
                <a:solidFill>
                  <a:schemeClr val="tx1"/>
                </a:solidFill>
                <a:latin typeface="Arial" charset="0"/>
              </a:defRPr>
            </a:lvl8pPr>
            <a:lvl9pPr marL="3886200" indent="-228600" defTabSz="955675" eaLnBrk="0" fontAlgn="base" hangingPunct="0">
              <a:spcBef>
                <a:spcPct val="0"/>
              </a:spcBef>
              <a:spcAft>
                <a:spcPct val="0"/>
              </a:spcAft>
              <a:defRPr sz="1900">
                <a:solidFill>
                  <a:schemeClr val="tx1"/>
                </a:solidFill>
                <a:latin typeface="Arial" charset="0"/>
              </a:defRPr>
            </a:lvl9pPr>
          </a:lstStyle>
          <a:p>
            <a:r>
              <a:rPr lang="ru-RU" altLang="ru-RU" sz="1200" dirty="0">
                <a:solidFill>
                  <a:srgbClr val="7F7F7F"/>
                </a:solidFill>
              </a:rPr>
              <a:t>8</a:t>
            </a:r>
            <a:endParaRPr lang="ru-RU" altLang="ru-RU" sz="1200" dirty="0" smtClean="0">
              <a:solidFill>
                <a:srgbClr val="7F7F7F"/>
              </a:solidFill>
            </a:endParaRPr>
          </a:p>
        </p:txBody>
      </p:sp>
      <p:pic>
        <p:nvPicPr>
          <p:cNvPr id="7" name="Picture 5" descr="C:\Мои документы\БЕЛЫЕ человечки\Человечки\Белые человечки\depositphotos_75869515-stock-photo-3d-white-people-multitasking-businessma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7648" y="620689"/>
            <a:ext cx="1305668" cy="1179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7076997"/>
      </p:ext>
    </p:extLst>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Главная">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1_Воздушный поток">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Главная">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xml><?xml version="1.0" encoding="utf-8"?>
<a:theme xmlns:a="http://schemas.openxmlformats.org/drawingml/2006/main" name="1_Office Theme">
  <a:themeElements>
    <a:clrScheme name="i9_Navy Lime">
      <a:dk1>
        <a:srgbClr val="57565A"/>
      </a:dk1>
      <a:lt1>
        <a:sysClr val="window" lastClr="FFFFFF"/>
      </a:lt1>
      <a:dk2>
        <a:srgbClr val="1C5686"/>
      </a:dk2>
      <a:lt2>
        <a:srgbClr val="22658C"/>
      </a:lt2>
      <a:accent1>
        <a:srgbClr val="CAD82A"/>
      </a:accent1>
      <a:accent2>
        <a:srgbClr val="B2C441"/>
      </a:accent2>
      <a:accent3>
        <a:srgbClr val="8EB240"/>
      </a:accent3>
      <a:accent4>
        <a:srgbClr val="649E4A"/>
      </a:accent4>
      <a:accent5>
        <a:srgbClr val="378966"/>
      </a:accent5>
      <a:accent6>
        <a:srgbClr val="197585"/>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4.xml><?xml version="1.0" encoding="utf-8"?>
<a:theme xmlns:a="http://schemas.openxmlformats.org/drawingml/2006/main" name="2_Office Theme">
  <a:themeElements>
    <a:clrScheme name="i9_Navy Lime">
      <a:dk1>
        <a:srgbClr val="57565A"/>
      </a:dk1>
      <a:lt1>
        <a:sysClr val="window" lastClr="FFFFFF"/>
      </a:lt1>
      <a:dk2>
        <a:srgbClr val="1C5686"/>
      </a:dk2>
      <a:lt2>
        <a:srgbClr val="22658C"/>
      </a:lt2>
      <a:accent1>
        <a:srgbClr val="CAD82A"/>
      </a:accent1>
      <a:accent2>
        <a:srgbClr val="B2C441"/>
      </a:accent2>
      <a:accent3>
        <a:srgbClr val="8EB240"/>
      </a:accent3>
      <a:accent4>
        <a:srgbClr val="649E4A"/>
      </a:accent4>
      <a:accent5>
        <a:srgbClr val="378966"/>
      </a:accent5>
      <a:accent6>
        <a:srgbClr val="197585"/>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1419</TotalTime>
  <Words>1740</Words>
  <Application>Microsoft Office PowerPoint</Application>
  <PresentationFormat>Экран (4:3)</PresentationFormat>
  <Paragraphs>264</Paragraphs>
  <Slides>22</Slides>
  <Notes>20</Notes>
  <HiddenSlides>0</HiddenSlides>
  <MMClips>0</MMClips>
  <ScaleCrop>false</ScaleCrop>
  <HeadingPairs>
    <vt:vector size="4" baseType="variant">
      <vt:variant>
        <vt:lpstr>Тема</vt:lpstr>
      </vt:variant>
      <vt:variant>
        <vt:i4>4</vt:i4>
      </vt:variant>
      <vt:variant>
        <vt:lpstr>Заголовки слайдов</vt:lpstr>
      </vt:variant>
      <vt:variant>
        <vt:i4>22</vt:i4>
      </vt:variant>
    </vt:vector>
  </HeadingPairs>
  <TitlesOfParts>
    <vt:vector size="26" baseType="lpstr">
      <vt:lpstr>Воздушный поток</vt:lpstr>
      <vt:lpstr>1_Воздушный поток</vt:lpstr>
      <vt:lpstr>1_Office Theme</vt:lpstr>
      <vt:lpstr>2_Office Theme</vt:lpstr>
      <vt:lpstr>Презентация PowerPoint</vt:lpstr>
      <vt:lpstr>Налог на профессиональный доход</vt:lpstr>
      <vt:lpstr>Основные преимущества НПД</vt:lpstr>
      <vt:lpstr>Основные преимущества НПД</vt:lpstr>
      <vt:lpstr>Основные ограничения режима</vt:lpstr>
      <vt:lpstr>Кто вправе применять НПД</vt:lpstr>
      <vt:lpstr>Кто вправе применять НПД</vt:lpstr>
      <vt:lpstr>Сферы применения НПД</vt:lpstr>
      <vt:lpstr>Место осуществления деятельности</vt:lpstr>
      <vt:lpstr>Налоговые ставки и база</vt:lpstr>
      <vt:lpstr>Постановка на учет в качестве плательщика НПД</vt:lpstr>
      <vt:lpstr>Как зарегистрироваться в качестве самозанятого?</vt:lpstr>
      <vt:lpstr>Мобильное приложение «Мой налог»</vt:lpstr>
      <vt:lpstr>Порядок исчисления и уплаты налога</vt:lpstr>
      <vt:lpstr>Переход на спецрежим</vt:lpstr>
      <vt:lpstr>Освобождение от уплаты страховых взносов</vt:lpstr>
      <vt:lpstr>Вычет на развитие</vt:lpstr>
      <vt:lpstr>Что изменилось с переходом на ЕНС</vt:lpstr>
      <vt:lpstr>Презентация PowerPoint</vt:lpstr>
      <vt:lpstr>Презентация PowerPoint</vt:lpstr>
      <vt:lpstr>Где найти информацию об НПД?</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Яковлева Валентина Владимировна</dc:creator>
  <cp:lastModifiedBy>Яковлева Валентина Владимировна</cp:lastModifiedBy>
  <cp:revision>120</cp:revision>
  <cp:lastPrinted>2022-04-19T02:18:20Z</cp:lastPrinted>
  <dcterms:created xsi:type="dcterms:W3CDTF">2022-04-18T23:59:16Z</dcterms:created>
  <dcterms:modified xsi:type="dcterms:W3CDTF">2023-03-21T03:05:36Z</dcterms:modified>
</cp:coreProperties>
</file>