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405" r:id="rId3"/>
    <p:sldId id="406" r:id="rId4"/>
    <p:sldId id="416" r:id="rId5"/>
    <p:sldId id="420" r:id="rId6"/>
    <p:sldId id="419" r:id="rId7"/>
    <p:sldId id="418" r:id="rId8"/>
    <p:sldId id="412" r:id="rId9"/>
    <p:sldId id="413" r:id="rId10"/>
    <p:sldId id="421" r:id="rId11"/>
    <p:sldId id="415" r:id="rId12"/>
  </p:sldIdLst>
  <p:sldSz cx="9144000" cy="5143500" type="screen16x9"/>
  <p:notesSz cx="6797675" cy="9926638"/>
  <p:defaultTextStyle>
    <a:defPPr>
      <a:defRPr lang="ru-RU"/>
    </a:defPPr>
    <a:lvl1pPr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07500" indent="-49695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816242" indent="-100633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223742" indent="-150328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632484" indent="-201265" algn="l" defTabSz="816242" rtl="0" fontAlgn="base">
      <a:spcBef>
        <a:spcPct val="0"/>
      </a:spcBef>
      <a:spcAft>
        <a:spcPct val="0"/>
      </a:spcAft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1789024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146828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2504633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2862438" algn="l" defTabSz="715609" rtl="0" eaLnBrk="1" latinLnBrk="0" hangingPunct="1">
      <a:defRPr sz="1100"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orient="horz" pos="759">
          <p15:clr>
            <a:srgbClr val="A4A3A4"/>
          </p15:clr>
        </p15:guide>
        <p15:guide id="3" orient="horz" pos="237">
          <p15:clr>
            <a:srgbClr val="A4A3A4"/>
          </p15:clr>
        </p15:guide>
        <p15:guide id="4" orient="horz" pos="3041">
          <p15:clr>
            <a:srgbClr val="A4A3A4"/>
          </p15:clr>
        </p15:guide>
        <p15:guide id="5" pos="2880">
          <p15:clr>
            <a:srgbClr val="A4A3A4"/>
          </p15:clr>
        </p15:guide>
        <p15:guide id="6" pos="708">
          <p15:clr>
            <a:srgbClr val="A4A3A4"/>
          </p15:clr>
        </p15:guide>
        <p15:guide id="7" pos="1560">
          <p15:clr>
            <a:srgbClr val="A4A3A4"/>
          </p15:clr>
        </p15:guide>
        <p15:guide id="8" pos="5140">
          <p15:clr>
            <a:srgbClr val="A4A3A4"/>
          </p15:clr>
        </p15:guide>
        <p15:guide id="9" pos="5521">
          <p15:clr>
            <a:srgbClr val="A4A3A4"/>
          </p15:clr>
        </p15:guide>
        <p15:guide id="10" pos="51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востова Ольга Александровна" initials="ХОА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9900"/>
    <a:srgbClr val="3167A9"/>
    <a:srgbClr val="FF6600"/>
    <a:srgbClr val="CC0000"/>
    <a:srgbClr val="005AA9"/>
    <a:srgbClr val="EAF5FC"/>
    <a:srgbClr val="B7DCF3"/>
    <a:srgbClr val="8D8C90"/>
    <a:srgbClr val="50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88810" autoAdjust="0"/>
  </p:normalViewPr>
  <p:slideViewPr>
    <p:cSldViewPr>
      <p:cViewPr varScale="1">
        <p:scale>
          <a:sx n="102" d="100"/>
          <a:sy n="102" d="100"/>
        </p:scale>
        <p:origin x="-396" y="-96"/>
      </p:cViewPr>
      <p:guideLst>
        <p:guide orient="horz" pos="1620"/>
        <p:guide orient="horz" pos="759"/>
        <p:guide orient="horz" pos="237"/>
        <p:guide orient="horz" pos="3041"/>
        <p:guide pos="2880"/>
        <p:guide pos="708"/>
        <p:guide pos="1560"/>
        <p:guide pos="5140"/>
        <p:guide pos="5521"/>
        <p:guide pos="5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l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0" tIns="45712" rIns="91420" bIns="45712" rtlCol="0"/>
          <a:lstStyle>
            <a:lvl1pPr algn="r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EA7D7D3-0B0F-4A24-BF81-6E7B35C18B89}" type="datetimeFigureOut">
              <a:rPr lang="ru-RU"/>
              <a:pPr>
                <a:defRPr/>
              </a:pPr>
              <a:t>03.04.2023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0" tIns="45712" rIns="91420" bIns="45712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2" y="4714877"/>
            <a:ext cx="5438775" cy="4467225"/>
          </a:xfrm>
          <a:prstGeom prst="rect">
            <a:avLst/>
          </a:prstGeom>
        </p:spPr>
        <p:txBody>
          <a:bodyPr vert="horz" lIns="91420" tIns="45712" rIns="91420" bIns="45712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163"/>
            <a:ext cx="2946400" cy="49688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l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20" tIns="45712" rIns="91420" bIns="45712" rtlCol="0" anchor="b"/>
          <a:lstStyle>
            <a:lvl1pPr algn="r" defTabSz="1042843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72EF5A53-7D1E-4F86-BF6D-BA3540E3B1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21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7500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6242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3742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2484" algn="l" defTabSz="816242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0739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48887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57035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65183" algn="l" defTabSz="816296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-0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1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522767"/>
            <a:ext cx="7772400" cy="1102519"/>
          </a:xfrm>
        </p:spPr>
        <p:txBody>
          <a:bodyPr>
            <a:normAutofit/>
          </a:bodyPr>
          <a:lstStyle>
            <a:lvl1pPr>
              <a:defRPr sz="45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9376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="0">
                <a:solidFill>
                  <a:schemeClr val="bg1"/>
                </a:solidFill>
                <a:latin typeface="+mj-lt"/>
              </a:defRPr>
            </a:lvl1pPr>
            <a:lvl2pPr marL="408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4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7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579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53350" y="227409"/>
            <a:ext cx="2405063" cy="48387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988" y="227409"/>
            <a:ext cx="7065962" cy="48387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F9C64-37D4-41C0-B71F-D538EE66B6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38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9"/>
          <p:cNvSpPr txBox="1">
            <a:spLocks noChangeArrowheads="1"/>
          </p:cNvSpPr>
          <p:nvPr userDrawn="1"/>
        </p:nvSpPr>
        <p:spPr bwMode="auto">
          <a:xfrm>
            <a:off x="5926767" y="3845477"/>
            <a:ext cx="923088" cy="2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/>
          <a:p>
            <a:endParaRPr lang="ru-RU" altLang="ru-RU" sz="1600" b="0"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2635" y="1205153"/>
            <a:ext cx="7320689" cy="3621940"/>
          </a:xfrm>
        </p:spPr>
        <p:txBody>
          <a:bodyPr/>
          <a:lstStyle>
            <a:lvl1pPr marL="284505" indent="0">
              <a:buFontTx/>
              <a:buNone/>
              <a:defRPr b="1">
                <a:latin typeface="+mj-lt"/>
              </a:defRPr>
            </a:lvl1pPr>
            <a:lvl2pPr marL="282020" indent="2485">
              <a:defRPr>
                <a:latin typeface="+mj-lt"/>
              </a:defRPr>
            </a:lvl2pPr>
            <a:lvl3pPr marL="491981" indent="-203750">
              <a:tabLst/>
              <a:defRPr>
                <a:latin typeface="+mj-lt"/>
              </a:defRPr>
            </a:lvl3pPr>
            <a:lvl4pPr marL="0" indent="282020">
              <a:lnSpc>
                <a:spcPts val="1409"/>
              </a:lnSpc>
              <a:spcBef>
                <a:spcPts val="313"/>
              </a:spcBef>
              <a:defRPr>
                <a:latin typeface="+mj-lt"/>
              </a:defRPr>
            </a:lvl4pPr>
            <a:lvl5pPr>
              <a:lnSpc>
                <a:spcPts val="1409"/>
              </a:lnSpc>
              <a:spcBef>
                <a:spcPts val="313"/>
              </a:spcBef>
              <a:buNone/>
              <a:defRPr>
                <a:latin typeface="+mj-lt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822635" y="375802"/>
            <a:ext cx="7337192" cy="829352"/>
          </a:xfrm>
        </p:spPr>
        <p:txBody>
          <a:bodyPr/>
          <a:lstStyle>
            <a:lvl1pPr marL="0" marR="0" indent="0" defTabSz="81629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00"/>
            </a:lvl1pPr>
          </a:lstStyle>
          <a:p>
            <a:pPr lvl="0"/>
            <a:r>
              <a:rPr lang="ru-RU" noProof="0" dirty="0" smtClean="0"/>
              <a:t>Образец заголовка</a:t>
            </a:r>
          </a:p>
        </p:txBody>
      </p:sp>
      <p:sp>
        <p:nvSpPr>
          <p:cNvPr id="6" name="Номер слайда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1A8D1-0B4B-478A-974C-E4B87872EA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26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337192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22635" y="1205153"/>
            <a:ext cx="3620764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14929" y="1205153"/>
            <a:ext cx="3644897" cy="352184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6" name="Номер слайда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61852-9129-4686-A3A5-A12E44111C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84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4" y="375800"/>
            <a:ext cx="7864166" cy="82935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2634" y="1205154"/>
            <a:ext cx="3674753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634" y="1631157"/>
            <a:ext cx="3674753" cy="319593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1" y="1205154"/>
            <a:ext cx="3587825" cy="42600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48" indent="0">
              <a:buNone/>
              <a:defRPr sz="1800" b="1"/>
            </a:lvl2pPr>
            <a:lvl3pPr marL="816296" indent="0">
              <a:buNone/>
              <a:defRPr sz="1600" b="1"/>
            </a:lvl3pPr>
            <a:lvl4pPr marL="1224443" indent="0">
              <a:buNone/>
              <a:defRPr sz="1400" b="1"/>
            </a:lvl4pPr>
            <a:lvl5pPr marL="1632591" indent="0">
              <a:buNone/>
              <a:defRPr sz="1400" b="1"/>
            </a:lvl5pPr>
            <a:lvl6pPr marL="2040739" indent="0">
              <a:buNone/>
              <a:defRPr sz="1400" b="1"/>
            </a:lvl6pPr>
            <a:lvl7pPr marL="2448887" indent="0">
              <a:buNone/>
              <a:defRPr sz="1400" b="1"/>
            </a:lvl7pPr>
            <a:lvl8pPr marL="2857035" indent="0">
              <a:buNone/>
              <a:defRPr sz="1400" b="1"/>
            </a:lvl8pPr>
            <a:lvl9pPr marL="3265183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572001" y="1641073"/>
            <a:ext cx="3587825" cy="318602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3241A-A836-433D-8962-0ACC0DEECE2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174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:\Projects\Текущие\Проектная\FNS_2012\_БРЭНДБУК\out\PPT\3_1_present_A4-03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" y="1080"/>
            <a:ext cx="9142642" cy="514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635" y="375801"/>
            <a:ext cx="7864166" cy="829353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омер слайда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8E8A5-F695-479E-9CBE-3DABAB23902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6" name="Нижний колонтитул 1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442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191048" y="4404857"/>
            <a:ext cx="567428" cy="488109"/>
          </a:xfrm>
        </p:spPr>
        <p:txBody>
          <a:bodyPr/>
          <a:lstStyle>
            <a:lvl1pPr algn="ctr">
              <a:defRPr sz="2100" i="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1A57FD41-9DE2-45D9-92E3-5997D420E9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450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8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5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CC402-D4C7-42BF-93A9-B23B6E9B6D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508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lIns="81630" tIns="40815" rIns="81630" bIns="40815" rtlCol="0">
            <a:normAutofit/>
          </a:bodyPr>
          <a:lstStyle>
            <a:lvl1pPr marL="0" indent="0">
              <a:buNone/>
              <a:defRPr sz="2900"/>
            </a:lvl1pPr>
            <a:lvl2pPr marL="408148" indent="0">
              <a:buNone/>
              <a:defRPr sz="2500"/>
            </a:lvl2pPr>
            <a:lvl3pPr marL="816296" indent="0">
              <a:buNone/>
              <a:defRPr sz="2100"/>
            </a:lvl3pPr>
            <a:lvl4pPr marL="1224443" indent="0">
              <a:buNone/>
              <a:defRPr sz="1800"/>
            </a:lvl4pPr>
            <a:lvl5pPr marL="1632591" indent="0">
              <a:buNone/>
              <a:defRPr sz="1800"/>
            </a:lvl5pPr>
            <a:lvl6pPr marL="2040739" indent="0">
              <a:buNone/>
              <a:defRPr sz="1800"/>
            </a:lvl6pPr>
            <a:lvl7pPr marL="2448887" indent="0">
              <a:buNone/>
              <a:defRPr sz="1800"/>
            </a:lvl7pPr>
            <a:lvl8pPr marL="2857035" indent="0">
              <a:buNone/>
              <a:defRPr sz="1800"/>
            </a:lvl8pPr>
            <a:lvl9pPr marL="3265183" indent="0">
              <a:buNone/>
              <a:defRPr sz="18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408148" indent="0">
              <a:buNone/>
              <a:defRPr sz="1100"/>
            </a:lvl2pPr>
            <a:lvl3pPr marL="816296" indent="0">
              <a:buNone/>
              <a:defRPr sz="900"/>
            </a:lvl3pPr>
            <a:lvl4pPr marL="1224443" indent="0">
              <a:buNone/>
              <a:defRPr sz="800"/>
            </a:lvl4pPr>
            <a:lvl5pPr marL="1632591" indent="0">
              <a:buNone/>
              <a:defRPr sz="800"/>
            </a:lvl5pPr>
            <a:lvl6pPr marL="2040739" indent="0">
              <a:buNone/>
              <a:defRPr sz="800"/>
            </a:lvl6pPr>
            <a:lvl7pPr marL="2448887" indent="0">
              <a:buNone/>
              <a:defRPr sz="800"/>
            </a:lvl7pPr>
            <a:lvl8pPr marL="2857035" indent="0">
              <a:buNone/>
              <a:defRPr sz="800"/>
            </a:lvl8pPr>
            <a:lvl9pPr marL="3265183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CDC72-0342-48E8-9A73-8DC23BBA9B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36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BD9F2-E8CC-457D-8F9F-BFFB5253B8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931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15847" y="367162"/>
            <a:ext cx="7343979" cy="832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15847" y="1199754"/>
            <a:ext cx="7343979" cy="362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15" tIns="40808" rIns="81615" bIns="408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472" y="4767700"/>
            <a:ext cx="2133962" cy="2732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3567" y="4767700"/>
            <a:ext cx="2896867" cy="27321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 algn="ctr">
              <a:defRPr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325439" y="453120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lvl1pPr algn="ctr" defTabSz="816296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F7B947D8-934D-4764-8AD4-CB05EAF675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895" r:id="rId4"/>
    <p:sldLayoutId id="2147483903" r:id="rId5"/>
    <p:sldLayoutId id="2147483904" r:id="rId6"/>
    <p:sldLayoutId id="2147483896" r:id="rId7"/>
    <p:sldLayoutId id="2147483897" r:id="rId8"/>
    <p:sldLayoutId id="2147483898" r:id="rId9"/>
    <p:sldLayoutId id="2147483899" r:id="rId10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 kern="1200">
          <a:solidFill>
            <a:srgbClr val="005AA9"/>
          </a:solidFill>
          <a:latin typeface="+mj-lt"/>
          <a:ea typeface="+mj-ea"/>
          <a:cs typeface="+mj-cs"/>
        </a:defRPr>
      </a:lvl1pPr>
      <a:lvl2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2pPr>
      <a:lvl3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3pPr>
      <a:lvl4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4pPr>
      <a:lvl5pPr algn="l" defTabSz="816242" rtl="0" eaLnBrk="0" fontAlgn="base" hangingPunct="0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5pPr>
      <a:lvl6pPr marL="357805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6pPr>
      <a:lvl7pPr marL="71560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7pPr>
      <a:lvl8pPr marL="1073414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8pPr>
      <a:lvl9pPr marL="1431219" algn="l" defTabSz="816242" rtl="0" fontAlgn="base">
        <a:lnSpc>
          <a:spcPts val="4070"/>
        </a:lnSpc>
        <a:spcBef>
          <a:spcPct val="0"/>
        </a:spcBef>
        <a:spcAft>
          <a:spcPct val="0"/>
        </a:spcAft>
        <a:defRPr sz="3300" b="1">
          <a:solidFill>
            <a:srgbClr val="005AA9"/>
          </a:solidFill>
          <a:latin typeface="Calibri" pitchFamily="34" charset="0"/>
        </a:defRPr>
      </a:lvl9pPr>
    </p:titleStyle>
    <p:bodyStyle>
      <a:lvl1pPr marL="284505" indent="-284505" algn="l" defTabSz="816242" rtl="0" eaLnBrk="0" fontAlgn="base" hangingPunct="0">
        <a:spcBef>
          <a:spcPct val="20000"/>
        </a:spcBef>
        <a:spcAft>
          <a:spcPct val="0"/>
        </a:spcAft>
        <a:buFont typeface="+mj-lt"/>
        <a:defRPr sz="2900" kern="1200">
          <a:solidFill>
            <a:srgbClr val="005AA9"/>
          </a:solidFill>
          <a:latin typeface="+mj-lt"/>
          <a:ea typeface="+mn-ea"/>
          <a:cs typeface="+mn-cs"/>
        </a:defRPr>
      </a:lvl1pPr>
      <a:lvl2pPr marL="284505" indent="72058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1900" kern="1200">
          <a:solidFill>
            <a:srgbClr val="504F53"/>
          </a:solidFill>
          <a:latin typeface="+mj-lt"/>
          <a:ea typeface="+mn-ea"/>
          <a:cs typeface="+mn-cs"/>
        </a:defRPr>
      </a:lvl2pPr>
      <a:lvl3pPr marL="557828" indent="-203750" algn="l" defTabSz="816242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900" kern="1200">
          <a:solidFill>
            <a:srgbClr val="504F53"/>
          </a:solidFill>
          <a:latin typeface="+mj-lt"/>
          <a:ea typeface="+mn-ea"/>
          <a:cs typeface="+mn-cs"/>
        </a:defRPr>
      </a:lvl3pPr>
      <a:lvl4pPr marL="1252317" indent="-970297" algn="just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300" kern="1200">
          <a:solidFill>
            <a:srgbClr val="504F53"/>
          </a:solidFill>
          <a:latin typeface="+mj-lt"/>
          <a:ea typeface="+mn-ea"/>
          <a:cs typeface="+mn-cs"/>
        </a:defRPr>
      </a:lvl4pPr>
      <a:lvl5pPr marL="1121867" indent="309352" algn="l" defTabSz="816242" rtl="0" eaLnBrk="0" fontAlgn="base" hangingPunct="0">
        <a:lnSpc>
          <a:spcPts val="1409"/>
        </a:lnSpc>
        <a:spcBef>
          <a:spcPts val="313"/>
        </a:spcBef>
        <a:spcAft>
          <a:spcPct val="0"/>
        </a:spcAft>
        <a:buFont typeface="Arial" pitchFamily="34" charset="0"/>
        <a:defRPr sz="1100" kern="1200">
          <a:solidFill>
            <a:srgbClr val="8D8C90"/>
          </a:solidFill>
          <a:latin typeface="+mj-lt"/>
          <a:ea typeface="+mn-ea"/>
          <a:cs typeface="+mn-cs"/>
        </a:defRPr>
      </a:lvl5pPr>
      <a:lvl6pPr marL="2244813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961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109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256" indent="-204074" algn="l" defTabSz="816296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48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96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44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91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739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887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035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183" algn="l" defTabSz="816296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4"/>
          <p:cNvSpPr txBox="1">
            <a:spLocks noChangeArrowheads="1"/>
          </p:cNvSpPr>
          <p:nvPr/>
        </p:nvSpPr>
        <p:spPr bwMode="auto">
          <a:xfrm>
            <a:off x="2430360" y="2139702"/>
            <a:ext cx="4298533" cy="397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1615" tIns="40808" rIns="81615" bIns="40808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ФЕДЕРАЛЬНАЯ </a:t>
            </a:r>
            <a:r>
              <a:rPr lang="ru-RU" altLang="ru-RU" sz="1800" dirty="0">
                <a:solidFill>
                  <a:schemeClr val="bg1"/>
                </a:solidFill>
                <a:latin typeface="Arial Narrow" panose="020B0606020202030204" pitchFamily="34" charset="0"/>
              </a:rPr>
              <a:t>НАЛОГОВАЯ </a:t>
            </a:r>
            <a:r>
              <a:rPr lang="ru-RU" altLang="ru-RU" sz="18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СЛУЖБА</a:t>
            </a:r>
            <a:endParaRPr lang="ru-RU" altLang="ru-RU" sz="18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71" name="Rectangle 6"/>
          <p:cNvSpPr>
            <a:spLocks noChangeArrowheads="1"/>
          </p:cNvSpPr>
          <p:nvPr/>
        </p:nvSpPr>
        <p:spPr bwMode="auto">
          <a:xfrm>
            <a:off x="252940" y="2560093"/>
            <a:ext cx="8625704" cy="1042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 anchor="ctr"/>
          <a:lstStyle>
            <a:lvl1pPr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3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0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ДЕКЛАРАЦИОННАЯ КАМПАНИЯ – 2023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7172" name="Rectangle 7"/>
          <p:cNvSpPr>
            <a:spLocks noChangeArrowheads="1"/>
          </p:cNvSpPr>
          <p:nvPr/>
        </p:nvSpPr>
        <p:spPr bwMode="auto">
          <a:xfrm>
            <a:off x="1554318" y="3142470"/>
            <a:ext cx="5849390" cy="1192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48" tIns="35774" rIns="71548" bIns="35774"/>
          <a:lstStyle>
            <a:lvl1pPr marL="363538" eaLnBrk="0" hangingPunct="0">
              <a:spcBef>
                <a:spcPct val="20000"/>
              </a:spcBef>
              <a:buFont typeface="+mj-lt"/>
              <a:defRPr sz="3700">
                <a:solidFill>
                  <a:srgbClr val="005AA9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defRPr sz="2400">
                <a:solidFill>
                  <a:srgbClr val="504F53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rgbClr val="504F53"/>
                </a:solidFill>
                <a:latin typeface="Calibri" pitchFamily="34" charset="0"/>
              </a:defRPr>
            </a:lvl3pPr>
            <a:lvl4pPr marL="1600200" indent="-228600" algn="just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600">
                <a:solidFill>
                  <a:srgbClr val="504F53"/>
                </a:solidFill>
                <a:latin typeface="Calibri" pitchFamily="34" charset="0"/>
              </a:defRPr>
            </a:lvl4pPr>
            <a:lvl5pPr marL="2057400" indent="-228600" eaLnBrk="0" hangingPunct="0">
              <a:lnSpc>
                <a:spcPts val="1800"/>
              </a:lnSpc>
              <a:spcBef>
                <a:spcPts val="400"/>
              </a:spcBef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5pPr>
            <a:lvl6pPr marL="25146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6pPr>
            <a:lvl7pPr marL="29718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7pPr>
            <a:lvl8pPr marL="34290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8pPr>
            <a:lvl9pPr marL="3886200" indent="-228600" defTabSz="1042988" eaLnBrk="0" fontAlgn="base" hangingPunct="0">
              <a:lnSpc>
                <a:spcPts val="1800"/>
              </a:lnSpc>
              <a:spcBef>
                <a:spcPts val="400"/>
              </a:spcBef>
              <a:spcAft>
                <a:spcPct val="0"/>
              </a:spcAft>
              <a:buFont typeface="Arial" pitchFamily="34" charset="0"/>
              <a:defRPr sz="1400">
                <a:solidFill>
                  <a:srgbClr val="8D8C90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ru-RU" altLang="ru-RU" sz="2300" b="0">
              <a:latin typeface="Times New Roman" pitchFamily="18" charset="0"/>
            </a:endParaRPr>
          </a:p>
        </p:txBody>
      </p:sp>
      <p:sp>
        <p:nvSpPr>
          <p:cNvPr id="7173" name="Заголовок 1"/>
          <p:cNvSpPr>
            <a:spLocks noGrp="1"/>
          </p:cNvSpPr>
          <p:nvPr>
            <p:ph type="ctrTitle"/>
          </p:nvPr>
        </p:nvSpPr>
        <p:spPr>
          <a:xfrm>
            <a:off x="679592" y="3780999"/>
            <a:ext cx="7772400" cy="720080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altLang="ru-RU" sz="1800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altLang="ru-RU" sz="1800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altLang="ru-RU" sz="1800" dirty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altLang="ru-RU" sz="1800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altLang="ru-RU" sz="2000" dirty="0" smtClean="0">
                <a:latin typeface="Arial Narrow" panose="020B0606020202030204" pitchFamily="34" charset="0"/>
                <a:cs typeface="Arial" pitchFamily="34" charset="0"/>
              </a:rPr>
              <a:t>РУКОВОДИТЕЛЬ</a:t>
            </a:r>
            <a:r>
              <a:rPr lang="ru-RU" altLang="ru-RU" sz="2000" dirty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altLang="ru-RU" sz="2000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altLang="ru-RU" sz="2000" dirty="0">
                <a:latin typeface="Arial Narrow" panose="020B0606020202030204" pitchFamily="34" charset="0"/>
                <a:cs typeface="Arial" pitchFamily="34" charset="0"/>
              </a:rPr>
              <a:t>УФНС РОССИИ ПО РЕСПУБЛИКЕ ТАТАРСТАН </a:t>
            </a:r>
            <a:br>
              <a:rPr lang="ru-RU" altLang="ru-RU" sz="2000" dirty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altLang="ru-RU" sz="2000" dirty="0" smtClean="0">
                <a:latin typeface="Arial Narrow" panose="020B0606020202030204" pitchFamily="34" charset="0"/>
                <a:cs typeface="Arial" pitchFamily="34" charset="0"/>
              </a:rPr>
              <a:t/>
            </a:r>
            <a:br>
              <a:rPr lang="ru-RU" altLang="ru-RU" sz="2000" dirty="0" smtClean="0">
                <a:latin typeface="Arial Narrow" panose="020B0606020202030204" pitchFamily="34" charset="0"/>
                <a:cs typeface="Arial" pitchFamily="34" charset="0"/>
              </a:rPr>
            </a:br>
            <a:r>
              <a:rPr lang="ru-RU" altLang="ru-RU" sz="2000" dirty="0" smtClean="0">
                <a:latin typeface="Arial Narrow" panose="020B0606020202030204" pitchFamily="34" charset="0"/>
                <a:cs typeface="Arial" pitchFamily="34" charset="0"/>
              </a:rPr>
              <a:t>М.А</a:t>
            </a:r>
            <a:r>
              <a:rPr lang="ru-RU" altLang="ru-RU" sz="2000" b="0" dirty="0">
                <a:latin typeface="Arial Narrow" panose="020B0606020202030204" pitchFamily="34" charset="0"/>
                <a:cs typeface="Arial" pitchFamily="34" charset="0"/>
              </a:rPr>
              <a:t>. </a:t>
            </a:r>
            <a:r>
              <a:rPr lang="ru-RU" altLang="ru-RU" sz="2000" dirty="0">
                <a:latin typeface="Arial Narrow" panose="020B0606020202030204" pitchFamily="34" charset="0"/>
                <a:cs typeface="Arial" pitchFamily="34" charset="0"/>
              </a:rPr>
              <a:t>САФИУЛЛИН</a:t>
            </a:r>
            <a:r>
              <a:rPr lang="ru-RU" altLang="ru-RU" sz="1600" dirty="0"/>
              <a:t/>
            </a:r>
            <a:br>
              <a:rPr lang="ru-RU" altLang="ru-RU" sz="1600" dirty="0"/>
            </a:br>
            <a:r>
              <a:rPr lang="ru-RU" altLang="ru-RU" sz="1600" dirty="0"/>
              <a:t/>
            </a:r>
            <a:br>
              <a:rPr lang="ru-RU" altLang="ru-RU" sz="1600" dirty="0"/>
            </a:br>
            <a:endParaRPr lang="ru-RU" altLang="ru-RU" sz="16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140" y="486096"/>
            <a:ext cx="1422975" cy="14819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524988" y="466912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10</a:t>
            </a:r>
          </a:p>
        </p:txBody>
      </p:sp>
    </p:spTree>
    <p:extLst>
      <p:ext uri="{BB962C8B-B14F-4D97-AF65-F5344CB8AC3E}">
        <p14:creationId xmlns:p14="http://schemas.microsoft.com/office/powerpoint/2010/main" val="61136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524988" y="4669124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11</a:t>
            </a:r>
          </a:p>
        </p:txBody>
      </p:sp>
    </p:spTree>
    <p:extLst>
      <p:ext uri="{BB962C8B-B14F-4D97-AF65-F5344CB8AC3E}">
        <p14:creationId xmlns:p14="http://schemas.microsoft.com/office/powerpoint/2010/main" val="243808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41A8D1-0B4B-478A-974C-E4B87872EAD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8" name="Номер слайда 13"/>
          <p:cNvSpPr txBox="1">
            <a:spLocks/>
          </p:cNvSpPr>
          <p:nvPr/>
        </p:nvSpPr>
        <p:spPr bwMode="auto">
          <a:xfrm>
            <a:off x="8521884" y="466912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  2</a:t>
            </a:r>
          </a:p>
        </p:txBody>
      </p:sp>
    </p:spTree>
    <p:extLst>
      <p:ext uri="{BB962C8B-B14F-4D97-AF65-F5344CB8AC3E}">
        <p14:creationId xmlns:p14="http://schemas.microsoft.com/office/powerpoint/2010/main" val="247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521884" y="466912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  3</a:t>
            </a:r>
          </a:p>
        </p:txBody>
      </p:sp>
    </p:spTree>
    <p:extLst>
      <p:ext uri="{BB962C8B-B14F-4D97-AF65-F5344CB8AC3E}">
        <p14:creationId xmlns:p14="http://schemas.microsoft.com/office/powerpoint/2010/main" val="414887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6" name="Номер слайда 13"/>
          <p:cNvSpPr txBox="1">
            <a:spLocks/>
          </p:cNvSpPr>
          <p:nvPr/>
        </p:nvSpPr>
        <p:spPr bwMode="auto">
          <a:xfrm>
            <a:off x="8521884" y="466912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  4</a:t>
            </a:r>
          </a:p>
        </p:txBody>
      </p:sp>
    </p:spTree>
    <p:extLst>
      <p:ext uri="{BB962C8B-B14F-4D97-AF65-F5344CB8AC3E}">
        <p14:creationId xmlns:p14="http://schemas.microsoft.com/office/powerpoint/2010/main" val="416353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524988" y="4669126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  5</a:t>
            </a:r>
          </a:p>
        </p:txBody>
      </p:sp>
    </p:spTree>
    <p:extLst>
      <p:ext uri="{BB962C8B-B14F-4D97-AF65-F5344CB8AC3E}">
        <p14:creationId xmlns:p14="http://schemas.microsoft.com/office/powerpoint/2010/main" val="13639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540810" y="469190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  6</a:t>
            </a:r>
          </a:p>
        </p:txBody>
      </p:sp>
    </p:spTree>
    <p:extLst>
      <p:ext uri="{BB962C8B-B14F-4D97-AF65-F5344CB8AC3E}">
        <p14:creationId xmlns:p14="http://schemas.microsoft.com/office/powerpoint/2010/main" val="16449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79"/>
            <a:ext cx="9144000" cy="5142895"/>
          </a:xfrm>
          <a:prstGeom prst="rect">
            <a:avLst/>
          </a:prstGeom>
        </p:spPr>
      </p:pic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524988" y="466942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  7</a:t>
            </a:r>
          </a:p>
        </p:txBody>
      </p:sp>
    </p:spTree>
    <p:extLst>
      <p:ext uri="{BB962C8B-B14F-4D97-AF65-F5344CB8AC3E}">
        <p14:creationId xmlns:p14="http://schemas.microsoft.com/office/powerpoint/2010/main" val="372507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524988" y="4658222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  8</a:t>
            </a:r>
          </a:p>
        </p:txBody>
      </p:sp>
    </p:spTree>
    <p:extLst>
      <p:ext uri="{BB962C8B-B14F-4D97-AF65-F5344CB8AC3E}">
        <p14:creationId xmlns:p14="http://schemas.microsoft.com/office/powerpoint/2010/main" val="206848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2"/>
            <a:ext cx="9144000" cy="5142895"/>
          </a:xfrm>
          <a:prstGeom prst="rect">
            <a:avLst/>
          </a:prstGeom>
        </p:spPr>
      </p:pic>
      <p:sp>
        <p:nvSpPr>
          <p:cNvPr id="4" name="Номер слайда 13"/>
          <p:cNvSpPr txBox="1">
            <a:spLocks/>
          </p:cNvSpPr>
          <p:nvPr/>
        </p:nvSpPr>
        <p:spPr bwMode="auto">
          <a:xfrm>
            <a:off x="8524988" y="4669429"/>
            <a:ext cx="619012" cy="47407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81615" tIns="40808" rIns="81615" bIns="40808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ctr" defTabSz="816296" rtl="0" fontAlgn="auto">
              <a:lnSpc>
                <a:spcPts val="1878"/>
              </a:lnSpc>
              <a:spcBef>
                <a:spcPts val="0"/>
              </a:spcBef>
              <a:spcAft>
                <a:spcPts val="0"/>
              </a:spcAft>
              <a:defRPr sz="21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07500" indent="-4969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816242" indent="-100633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223742" indent="-150328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632484" indent="-201265" algn="l" defTabSz="816242" rtl="0" fontAlgn="base">
              <a:spcBef>
                <a:spcPct val="0"/>
              </a:spcBef>
              <a:spcAft>
                <a:spcPct val="0"/>
              </a:spcAft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1789024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14682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2504633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2862438" algn="l" defTabSz="715609" rtl="0" eaLnBrk="1" latinLnBrk="0" hangingPunct="1">
              <a:defRPr sz="11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dirty="0" smtClean="0"/>
              <a:t>     9</a:t>
            </a:r>
          </a:p>
        </p:txBody>
      </p:sp>
    </p:spTree>
    <p:extLst>
      <p:ext uri="{BB962C8B-B14F-4D97-AF65-F5344CB8AC3E}">
        <p14:creationId xmlns:p14="http://schemas.microsoft.com/office/powerpoint/2010/main" val="10211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esent_FNS2012_A4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104306" tIns="52153" rIns="104306" bIns="52153" rtlCol="0" anchor="ctr">
        <a:normAutofit/>
      </a:bodyPr>
      <a:lstStyle>
        <a:defPPr marL="0" marR="0" indent="0" algn="l" defTabSz="1043056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4800" b="1" i="0" u="none" strike="noStrike" kern="1200" cap="none" spc="0" normalizeH="0" baseline="0" noProof="0" dirty="0" smtClean="0">
            <a:ln>
              <a:noFill/>
            </a:ln>
            <a:solidFill>
              <a:srgbClr val="005AA9"/>
            </a:solidFill>
            <a:effectLst/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3816</TotalTime>
  <Words>28</Words>
  <Application>Microsoft Office PowerPoint</Application>
  <PresentationFormat>Экран (16:9)</PresentationFormat>
  <Paragraphs>15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Present_FNS2012_A4</vt:lpstr>
      <vt:lpstr>  РУКОВОДИТЕЛЬ УФНС РОССИИ ПО РЕСПУБЛИКЕ ТАТАРСТАН   М.А. САФИУЛЛИН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Креславский-Смирнов</dc:creator>
  <cp:lastModifiedBy>Каюмова Гульфия Ильдаровна</cp:lastModifiedBy>
  <cp:revision>367</cp:revision>
  <cp:lastPrinted>2022-06-24T07:03:13Z</cp:lastPrinted>
  <dcterms:created xsi:type="dcterms:W3CDTF">2013-02-13T06:35:45Z</dcterms:created>
  <dcterms:modified xsi:type="dcterms:W3CDTF">2023-04-03T10:46:53Z</dcterms:modified>
</cp:coreProperties>
</file>