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6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2" r:id="rId11"/>
    <p:sldId id="314" r:id="rId12"/>
    <p:sldId id="315" r:id="rId13"/>
    <p:sldId id="316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9242"/>
    <a:srgbClr val="00A1DA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5" autoAdjust="0"/>
  </p:normalViewPr>
  <p:slideViewPr>
    <p:cSldViewPr>
      <p:cViewPr>
        <p:scale>
          <a:sx n="100" d="100"/>
          <a:sy n="100" d="100"/>
        </p:scale>
        <p:origin x="-931" y="-25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6" cy="496174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6174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30DE18C4-8F65-404B-B605-3D79650220A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882"/>
            <a:ext cx="2946346" cy="49617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5" y="9428882"/>
            <a:ext cx="2946345" cy="49617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9D70688A-97EB-4295-9E43-DA69FAA0D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90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AEB920E7-A825-45FD-B14A-8BB1B2AAD44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D7B08D29-681A-4BC7-A18B-84CBDFF1E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15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2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30BA-6451-49DE-A004-45F6BF0B0D05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D2FA-E13E-4333-A720-1D13943D541B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582-7CEC-4B13-B9AA-A3FD7097E28E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F0B8-0792-4891-A888-3D4BFE7DBBA2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0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51C-5584-47F8-8F6F-7E0A17B05736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449A-BEEB-4DA7-B8AA-3FADF2E029CC}" type="datetime1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E29-48F1-43A8-9BA5-A8BF1FBD1337}" type="datetime1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101B-A7B3-4EF3-810C-CA79DD906C7B}" type="datetime1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37E7-CDD0-4C93-9F87-E9FEF4A7F471}" type="datetime1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7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81F-BDD6-46F2-9593-E962E37DD88D}" type="datetime1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7377-C618-46FF-B7E6-428CDF27EC86}" type="datetime1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AC9750-2F91-4D49-9248-6D1F65305080}" type="datetime1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3483120" y="3579862"/>
            <a:ext cx="5544614" cy="108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700" b="1" kern="1200">
                <a:solidFill>
                  <a:srgbClr val="8D8C9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РУКОВОДИТЕЛЬ 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УФНС  РОССИИ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  РЕСПУБЛИКЕ 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ТАТАРСТАН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САФИУЛЛИН  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М. А.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6468" y="881512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«ОБ УПЛАТЕ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ИМУЩЕСТВЕННЫХ НАЛОГОВ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ФИЗИЧЕСКИМИ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ЛИЦАМИ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 2023 ГОДУ В РЕСПУБЛИКЕ ТАТАРСТАН»</a:t>
            </a: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69697" y="4803998"/>
            <a:ext cx="1066800" cy="246888"/>
          </a:xfrm>
        </p:spPr>
        <p:txBody>
          <a:bodyPr/>
          <a:lstStyle/>
          <a:p>
            <a:fld id="{BF582E19-7E26-41CE-A687-75F13F1DA758}" type="slidenum">
              <a:rPr lang="ru-RU" smtClean="0"/>
              <a:t>1</a:t>
            </a:fld>
            <a:endParaRPr lang="ru-RU"/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15565"/>
            <a:ext cx="143998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4896612"/>
            <a:ext cx="425956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4896612"/>
            <a:ext cx="425956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6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4896612"/>
            <a:ext cx="425956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12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464" y="4896612"/>
            <a:ext cx="425956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13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4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5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3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814380" y="4896612"/>
            <a:ext cx="360040" cy="246888"/>
          </a:xfrm>
        </p:spPr>
        <p:txBody>
          <a:bodyPr/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45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33</Words>
  <Application>Microsoft Office PowerPoint</Application>
  <PresentationFormat>Экран (16:9)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Коротихина Наталья Викторовна</dc:creator>
  <cp:lastModifiedBy>Teacher</cp:lastModifiedBy>
  <cp:revision>250</cp:revision>
  <cp:lastPrinted>2023-11-10T12:26:16Z</cp:lastPrinted>
  <dcterms:created xsi:type="dcterms:W3CDTF">2023-10-10T13:24:40Z</dcterms:created>
  <dcterms:modified xsi:type="dcterms:W3CDTF">2023-11-12T16:56:12Z</dcterms:modified>
</cp:coreProperties>
</file>