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5" r:id="rId1"/>
  </p:sldMasterIdLst>
  <p:notesMasterIdLst>
    <p:notesMasterId r:id="rId14"/>
  </p:notesMasterIdLst>
  <p:handoutMasterIdLst>
    <p:handoutMasterId r:id="rId15"/>
  </p:handoutMasterIdLst>
  <p:sldIdLst>
    <p:sldId id="499" r:id="rId2"/>
    <p:sldId id="500" r:id="rId3"/>
    <p:sldId id="502" r:id="rId4"/>
    <p:sldId id="501" r:id="rId5"/>
    <p:sldId id="503" r:id="rId6"/>
    <p:sldId id="518" r:id="rId7"/>
    <p:sldId id="520" r:id="rId8"/>
    <p:sldId id="514" r:id="rId9"/>
    <p:sldId id="516" r:id="rId10"/>
    <p:sldId id="517" r:id="rId11"/>
    <p:sldId id="521" r:id="rId12"/>
    <p:sldId id="511" r:id="rId13"/>
  </p:sldIdLst>
  <p:sldSz cx="9144000" cy="5143500" type="screen16x9"/>
  <p:notesSz cx="6808788" cy="9940925"/>
  <p:defaultTextStyle>
    <a:defPPr>
      <a:defRPr lang="ru-RU"/>
    </a:defPPr>
    <a:lvl1pPr marL="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786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572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357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1440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39298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715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5019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2878" algn="l" defTabSz="8157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C0BF35-6FC2-458C-8B28-35BD0EE2FC75}">
          <p14:sldIdLst>
            <p14:sldId id="499"/>
            <p14:sldId id="500"/>
            <p14:sldId id="502"/>
            <p14:sldId id="501"/>
            <p14:sldId id="503"/>
            <p14:sldId id="518"/>
            <p14:sldId id="520"/>
            <p14:sldId id="514"/>
            <p14:sldId id="516"/>
            <p14:sldId id="517"/>
            <p14:sldId id="521"/>
            <p14:sldId id="51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orient="horz" pos="1116">
          <p15:clr>
            <a:srgbClr val="A4A3A4"/>
          </p15:clr>
        </p15:guide>
        <p15:guide id="3" orient="horz" pos="348">
          <p15:clr>
            <a:srgbClr val="A4A3A4"/>
          </p15:clr>
        </p15:guide>
        <p15:guide id="4" orient="horz" pos="4470">
          <p15:clr>
            <a:srgbClr val="A4A3A4"/>
          </p15:clr>
        </p15:guide>
        <p15:guide id="5" pos="3368">
          <p15:clr>
            <a:srgbClr val="A4A3A4"/>
          </p15:clr>
        </p15:guide>
        <p15:guide id="6" pos="828">
          <p15:clr>
            <a:srgbClr val="A4A3A4"/>
          </p15:clr>
        </p15:guide>
        <p15:guide id="7" pos="1824">
          <p15:clr>
            <a:srgbClr val="A4A3A4"/>
          </p15:clr>
        </p15:guide>
        <p15:guide id="8" pos="6011">
          <p15:clr>
            <a:srgbClr val="A4A3A4"/>
          </p15:clr>
        </p15:guide>
        <p15:guide id="9" pos="6457">
          <p15:clr>
            <a:srgbClr val="A4A3A4"/>
          </p15:clr>
        </p15:guide>
        <p15:guide id="10" pos="6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5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B1F45-414B-4DA7-80DA-79F1F848A530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6D30B-9E2D-4C2A-B1BE-297B10D942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195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6C0EE-C8E4-4821-8C72-E2B2BB9D45B9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6EA27-1D6D-4069-9D67-249F90FB6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3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3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3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4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1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6787-ADBB-445C-9EED-D980856CCE58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8" y="1071"/>
            <a:ext cx="9142642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445611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79620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98437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61" y="1436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205156"/>
            <a:ext cx="7320689" cy="3621940"/>
          </a:xfrm>
        </p:spPr>
        <p:txBody>
          <a:bodyPr/>
          <a:lstStyle>
            <a:lvl1pPr marL="284304" indent="0">
              <a:buFontTx/>
              <a:buNone/>
              <a:defRPr b="1">
                <a:latin typeface="+mj-lt"/>
              </a:defRPr>
            </a:lvl1pPr>
            <a:lvl2pPr marL="281821" indent="2485">
              <a:defRPr>
                <a:latin typeface="+mj-lt"/>
              </a:defRPr>
            </a:lvl2pPr>
            <a:lvl3pPr marL="491634" indent="-203606">
              <a:tabLst/>
              <a:defRPr>
                <a:latin typeface="+mj-lt"/>
              </a:defRPr>
            </a:lvl3pPr>
            <a:lvl4pPr marL="0" indent="281821">
              <a:lnSpc>
                <a:spcPts val="1409"/>
              </a:lnSpc>
              <a:spcBef>
                <a:spcPts val="313"/>
              </a:spcBef>
              <a:defRPr>
                <a:latin typeface="+mj-lt"/>
              </a:defRPr>
            </a:lvl4pPr>
            <a:lvl5pPr>
              <a:lnSpc>
                <a:spcPts val="1409"/>
              </a:lnSpc>
              <a:spcBef>
                <a:spcPts val="313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926640" y="3845310"/>
            <a:ext cx="923618" cy="282640"/>
          </a:xfrm>
          <a:prstGeom prst="rect">
            <a:avLst/>
          </a:prstGeom>
          <a:noFill/>
        </p:spPr>
        <p:txBody>
          <a:bodyPr wrap="square" lIns="71511" tIns="35755" rIns="71511" bIns="35755" rtlCol="0">
            <a:no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822635" y="375805"/>
            <a:ext cx="7337192" cy="829352"/>
          </a:xfrm>
        </p:spPr>
        <p:txBody>
          <a:bodyPr/>
          <a:lstStyle>
            <a:lvl1pPr marL="0" marR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4" y="354"/>
            <a:ext cx="9142643" cy="514171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9" y="1205156"/>
            <a:ext cx="7320689" cy="3621940"/>
          </a:xfrm>
        </p:spPr>
        <p:txBody>
          <a:bodyPr/>
          <a:lstStyle>
            <a:lvl1pPr marL="284304" indent="0">
              <a:buFontTx/>
              <a:buNone/>
              <a:defRPr b="1">
                <a:latin typeface="+mj-lt"/>
              </a:defRPr>
            </a:lvl1pPr>
            <a:lvl2pPr marL="284304" indent="0">
              <a:defRPr>
                <a:latin typeface="+mj-lt"/>
              </a:defRPr>
            </a:lvl2pPr>
            <a:lvl3pPr marL="491634" indent="-203606">
              <a:defRPr>
                <a:latin typeface="+mj-lt"/>
              </a:defRPr>
            </a:lvl3pPr>
            <a:lvl4pPr marL="0" indent="281821">
              <a:defRPr>
                <a:latin typeface="+mj-lt"/>
              </a:defRPr>
            </a:lvl4pPr>
            <a:lvl5pPr marL="1122316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21926" y="375805"/>
            <a:ext cx="7337901" cy="829352"/>
          </a:xfrm>
        </p:spPr>
        <p:txBody>
          <a:bodyPr/>
          <a:lstStyle>
            <a:lvl1pPr marL="0" marR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marL="0" marR="0" lvl="0" indent="0" defTabSz="8157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" y="0"/>
            <a:ext cx="9142643" cy="51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prstClr val="white"/>
                </a:solidFill>
              </a:defRPr>
            </a:lvl1pPr>
          </a:lstStyle>
          <a:p>
            <a:pPr>
              <a:defRPr/>
            </a:pPr>
            <a:fld id="{38574E58-FEC3-4A59-9E65-AA0995FB22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48152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9" y="1436"/>
            <a:ext cx="9142643" cy="51417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 userDrawn="1"/>
        </p:nvSpPr>
        <p:spPr>
          <a:xfrm>
            <a:off x="5926640" y="3845308"/>
            <a:ext cx="923618" cy="282640"/>
          </a:xfrm>
          <a:prstGeom prst="rect">
            <a:avLst/>
          </a:prstGeom>
          <a:noFill/>
        </p:spPr>
        <p:txBody>
          <a:bodyPr wrap="square" lIns="71536" tIns="35768" rIns="71536" bIns="35768" rtlCol="0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303260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1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77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54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314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086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857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62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401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17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1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167270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988" y="1322785"/>
            <a:ext cx="4735512" cy="374332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2907" y="1322785"/>
            <a:ext cx="4735513" cy="374332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707705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16" indent="0">
              <a:buNone/>
              <a:defRPr sz="1800" b="1"/>
            </a:lvl2pPr>
            <a:lvl3pPr marL="815432" indent="0">
              <a:buNone/>
              <a:defRPr sz="1600" b="1"/>
            </a:lvl3pPr>
            <a:lvl4pPr marL="1223147" indent="0">
              <a:buNone/>
              <a:defRPr sz="1400" b="1"/>
            </a:lvl4pPr>
            <a:lvl5pPr marL="1630864" indent="0">
              <a:buNone/>
              <a:defRPr sz="1400" b="1"/>
            </a:lvl5pPr>
            <a:lvl6pPr marL="2038579" indent="0">
              <a:buNone/>
              <a:defRPr sz="1400" b="1"/>
            </a:lvl6pPr>
            <a:lvl7pPr marL="2446296" indent="0">
              <a:buNone/>
              <a:defRPr sz="1400" b="1"/>
            </a:lvl7pPr>
            <a:lvl8pPr marL="2854012" indent="0">
              <a:buNone/>
              <a:defRPr sz="1400" b="1"/>
            </a:lvl8pPr>
            <a:lvl9pPr marL="326172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716" indent="0">
              <a:buNone/>
              <a:defRPr sz="1800" b="1"/>
            </a:lvl2pPr>
            <a:lvl3pPr marL="815432" indent="0">
              <a:buNone/>
              <a:defRPr sz="1600" b="1"/>
            </a:lvl3pPr>
            <a:lvl4pPr marL="1223147" indent="0">
              <a:buNone/>
              <a:defRPr sz="1400" b="1"/>
            </a:lvl4pPr>
            <a:lvl5pPr marL="1630864" indent="0">
              <a:buNone/>
              <a:defRPr sz="1400" b="1"/>
            </a:lvl5pPr>
            <a:lvl6pPr marL="2038579" indent="0">
              <a:buNone/>
              <a:defRPr sz="1400" b="1"/>
            </a:lvl6pPr>
            <a:lvl7pPr marL="2446296" indent="0">
              <a:buNone/>
              <a:defRPr sz="1400" b="1"/>
            </a:lvl7pPr>
            <a:lvl8pPr marL="2854012" indent="0">
              <a:buNone/>
              <a:defRPr sz="1400" b="1"/>
            </a:lvl8pPr>
            <a:lvl9pPr marL="3261727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81881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357" y="1434"/>
            <a:ext cx="9142643" cy="5141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854019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22670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7716" indent="0">
              <a:buNone/>
              <a:defRPr sz="1100"/>
            </a:lvl2pPr>
            <a:lvl3pPr marL="815432" indent="0">
              <a:buNone/>
              <a:defRPr sz="900"/>
            </a:lvl3pPr>
            <a:lvl4pPr marL="1223147" indent="0">
              <a:buNone/>
              <a:defRPr sz="800"/>
            </a:lvl4pPr>
            <a:lvl5pPr marL="1630864" indent="0">
              <a:buNone/>
              <a:defRPr sz="800"/>
            </a:lvl5pPr>
            <a:lvl6pPr marL="2038579" indent="0">
              <a:buNone/>
              <a:defRPr sz="800"/>
            </a:lvl6pPr>
            <a:lvl7pPr marL="2446296" indent="0">
              <a:buNone/>
              <a:defRPr sz="800"/>
            </a:lvl7pPr>
            <a:lvl8pPr marL="2854012" indent="0">
              <a:buNone/>
              <a:defRPr sz="800"/>
            </a:lvl8pPr>
            <a:lvl9pPr marL="326172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51969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900"/>
            </a:lvl1pPr>
            <a:lvl2pPr marL="407716" indent="0">
              <a:buNone/>
              <a:defRPr sz="2500"/>
            </a:lvl2pPr>
            <a:lvl3pPr marL="815432" indent="0">
              <a:buNone/>
              <a:defRPr sz="2100"/>
            </a:lvl3pPr>
            <a:lvl4pPr marL="1223147" indent="0">
              <a:buNone/>
              <a:defRPr sz="1800"/>
            </a:lvl4pPr>
            <a:lvl5pPr marL="1630864" indent="0">
              <a:buNone/>
              <a:defRPr sz="1800"/>
            </a:lvl5pPr>
            <a:lvl6pPr marL="2038579" indent="0">
              <a:buNone/>
              <a:defRPr sz="1800"/>
            </a:lvl6pPr>
            <a:lvl7pPr marL="2446296" indent="0">
              <a:buNone/>
              <a:defRPr sz="1800"/>
            </a:lvl7pPr>
            <a:lvl8pPr marL="2854012" indent="0">
              <a:buNone/>
              <a:defRPr sz="1800"/>
            </a:lvl8pPr>
            <a:lvl9pPr marL="3261727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7716" indent="0">
              <a:buNone/>
              <a:defRPr sz="1100"/>
            </a:lvl2pPr>
            <a:lvl3pPr marL="815432" indent="0">
              <a:buNone/>
              <a:defRPr sz="900"/>
            </a:lvl3pPr>
            <a:lvl4pPr marL="1223147" indent="0">
              <a:buNone/>
              <a:defRPr sz="800"/>
            </a:lvl4pPr>
            <a:lvl5pPr marL="1630864" indent="0">
              <a:buNone/>
              <a:defRPr sz="800"/>
            </a:lvl5pPr>
            <a:lvl6pPr marL="2038579" indent="0">
              <a:buNone/>
              <a:defRPr sz="800"/>
            </a:lvl6pPr>
            <a:lvl7pPr marL="2446296" indent="0">
              <a:buNone/>
              <a:defRPr sz="800"/>
            </a:lvl7pPr>
            <a:lvl8pPr marL="2854012" indent="0">
              <a:buNone/>
              <a:defRPr sz="800"/>
            </a:lvl8pPr>
            <a:lvl9pPr marL="3261727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2425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</p:spPr>
        <p:txBody>
          <a:bodyPr vert="horz" lIns="81544" tIns="40772" rIns="81544" bIns="40772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81544" tIns="40772" rIns="81544" bIns="40772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1" y="4767268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3" y="4767268"/>
            <a:ext cx="2895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8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944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650" r:id="rId12"/>
    <p:sldLayoutId id="2147483661" r:id="rId13"/>
    <p:sldLayoutId id="2147483664" r:id="rId14"/>
  </p:sldLayoutIdLst>
  <p:transition spd="slow">
    <p:push dir="u"/>
  </p:transition>
  <p:hf hdr="0" ftr="0" dt="0"/>
  <p:txStyles>
    <p:titleStyle>
      <a:lvl1pPr algn="ctr" defTabSz="815432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786" indent="-305786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2538" indent="-254825" algn="l" defTabSz="815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290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006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4721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2438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0153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7870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5586" indent="-203858" algn="l" defTabSz="8154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716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432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147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0864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8579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6296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4012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1727" algn="l" defTabSz="81543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1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8749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10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59406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11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87461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smtClean="0">
                <a:solidFill>
                  <a:schemeClr val="tx1"/>
                </a:solidFill>
              </a:rPr>
              <a:t>12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08402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2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6967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3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03391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4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5152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5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53755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6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09742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7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7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50742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8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9630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E89E6-FE54-4E13-859C-1FA908D70D39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"/>
            <a:ext cx="9144000" cy="5143310"/>
          </a:xfrm>
          <a:prstGeom prst="rect">
            <a:avLst/>
          </a:prstGeom>
        </p:spPr>
      </p:pic>
      <p:sp>
        <p:nvSpPr>
          <p:cNvPr id="4" name="Номер слайда 4"/>
          <p:cNvSpPr txBox="1">
            <a:spLocks/>
          </p:cNvSpPr>
          <p:nvPr/>
        </p:nvSpPr>
        <p:spPr>
          <a:xfrm>
            <a:off x="7010400" y="4869353"/>
            <a:ext cx="2133600" cy="273844"/>
          </a:xfrm>
          <a:prstGeom prst="rect">
            <a:avLst/>
          </a:prstGeom>
        </p:spPr>
        <p:txBody>
          <a:bodyPr vert="horz" lIns="81544" tIns="40772" rIns="81544" bIns="40772" rtlCol="0" anchor="ctr"/>
          <a:lstStyle>
            <a:defPPr>
              <a:defRPr lang="ru-RU"/>
            </a:defPPr>
            <a:lvl1pPr marL="0" algn="r" defTabSz="81572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786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572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2357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1440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3929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715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5019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2878" algn="l" defTabSz="815720" rtl="0" eaLnBrk="1" latinLnBrk="0" hangingPunct="1"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9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22491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24</Words>
  <Application>Microsoft Office PowerPoint</Application>
  <PresentationFormat>Экран (16:9)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Каюмова Гульфия Ильдаровна</cp:lastModifiedBy>
  <cp:revision>14</cp:revision>
  <cp:lastPrinted>2024-10-29T11:40:47Z</cp:lastPrinted>
  <dcterms:modified xsi:type="dcterms:W3CDTF">2024-11-01T07:25:23Z</dcterms:modified>
</cp:coreProperties>
</file>