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15"/>
  </p:notesMasterIdLst>
  <p:handoutMasterIdLst>
    <p:handoutMasterId r:id="rId16"/>
  </p:handoutMasterIdLst>
  <p:sldIdLst>
    <p:sldId id="522" r:id="rId2"/>
    <p:sldId id="530" r:id="rId3"/>
    <p:sldId id="529" r:id="rId4"/>
    <p:sldId id="531" r:id="rId5"/>
    <p:sldId id="537" r:id="rId6"/>
    <p:sldId id="525" r:id="rId7"/>
    <p:sldId id="539" r:id="rId8"/>
    <p:sldId id="532" r:id="rId9"/>
    <p:sldId id="534" r:id="rId10"/>
    <p:sldId id="535" r:id="rId11"/>
    <p:sldId id="536" r:id="rId12"/>
    <p:sldId id="533" r:id="rId13"/>
    <p:sldId id="524" r:id="rId14"/>
  </p:sldIdLst>
  <p:sldSz cx="9144000" cy="5143500" type="screen16x9"/>
  <p:notesSz cx="6808788" cy="9940925"/>
  <p:defaultTextStyle>
    <a:defPPr>
      <a:defRPr lang="ru-RU"/>
    </a:defPPr>
    <a:lvl1pPr marL="0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860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720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579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1440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9298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7159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5019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2878" algn="l" defTabSz="8157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C0BF35-6FC2-458C-8B28-35BD0EE2FC75}">
          <p14:sldIdLst>
            <p14:sldId id="522"/>
            <p14:sldId id="530"/>
            <p14:sldId id="529"/>
            <p14:sldId id="531"/>
            <p14:sldId id="537"/>
            <p14:sldId id="525"/>
            <p14:sldId id="539"/>
            <p14:sldId id="532"/>
            <p14:sldId id="534"/>
            <p14:sldId id="535"/>
            <p14:sldId id="536"/>
            <p14:sldId id="533"/>
            <p14:sldId id="5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1F45-414B-4DA7-80DA-79F1F848A530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6D30B-9E2D-4C2A-B1BE-297B10D94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9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6C0EE-C8E4-4821-8C72-E2B2BB9D45B9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EA27-1D6D-4069-9D67-249F90FB6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3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787-ADBB-445C-9EED-D980856CCE5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45611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9620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8437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6"/>
            <a:ext cx="7320689" cy="3621940"/>
          </a:xfrm>
        </p:spPr>
        <p:txBody>
          <a:bodyPr/>
          <a:lstStyle>
            <a:lvl1pPr marL="284304" indent="0">
              <a:buFontTx/>
              <a:buNone/>
              <a:defRPr b="1">
                <a:latin typeface="+mj-lt"/>
              </a:defRPr>
            </a:lvl1pPr>
            <a:lvl2pPr marL="281821" indent="2485">
              <a:defRPr>
                <a:latin typeface="+mj-lt"/>
              </a:defRPr>
            </a:lvl2pPr>
            <a:lvl3pPr marL="491634" indent="-203606">
              <a:tabLst/>
              <a:defRPr>
                <a:latin typeface="+mj-lt"/>
              </a:defRPr>
            </a:lvl3pPr>
            <a:lvl4pPr marL="0" indent="281821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10"/>
            <a:ext cx="923618" cy="282640"/>
          </a:xfrm>
          <a:prstGeom prst="rect">
            <a:avLst/>
          </a:prstGeom>
          <a:noFill/>
        </p:spPr>
        <p:txBody>
          <a:bodyPr wrap="square" lIns="71511" tIns="35755" rIns="71511" bIns="3575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5"/>
            <a:ext cx="7337192" cy="829352"/>
          </a:xfrm>
        </p:spPr>
        <p:txBody>
          <a:bodyPr/>
          <a:lstStyle>
            <a:lvl1pPr marL="0" marR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6"/>
            <a:ext cx="7320689" cy="3621940"/>
          </a:xfrm>
        </p:spPr>
        <p:txBody>
          <a:bodyPr/>
          <a:lstStyle>
            <a:lvl1pPr marL="284304" indent="0">
              <a:buFontTx/>
              <a:buNone/>
              <a:defRPr b="1">
                <a:latin typeface="+mj-lt"/>
              </a:defRPr>
            </a:lvl1pPr>
            <a:lvl2pPr marL="284304" indent="0">
              <a:defRPr>
                <a:latin typeface="+mj-lt"/>
              </a:defRPr>
            </a:lvl2pPr>
            <a:lvl3pPr marL="491634" indent="-203606">
              <a:defRPr>
                <a:latin typeface="+mj-lt"/>
              </a:defRPr>
            </a:lvl3pPr>
            <a:lvl4pPr marL="0" indent="281821">
              <a:defRPr>
                <a:latin typeface="+mj-lt"/>
              </a:defRPr>
            </a:lvl4pPr>
            <a:lvl5pPr marL="112231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5"/>
            <a:ext cx="7337901" cy="829352"/>
          </a:xfrm>
        </p:spPr>
        <p:txBody>
          <a:bodyPr/>
          <a:lstStyle>
            <a:lvl1pPr marL="0" marR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7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" y="0"/>
            <a:ext cx="9142643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8574E58-FEC3-4A59-9E65-AA0995FB22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8152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3845308"/>
            <a:ext cx="923618" cy="282640"/>
          </a:xfrm>
          <a:prstGeom prst="rect">
            <a:avLst/>
          </a:prstGeom>
          <a:noFill/>
        </p:spPr>
        <p:txBody>
          <a:bodyPr wrap="square" lIns="71536" tIns="35768" rIns="71536" bIns="35768" rtlCol="0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3032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1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1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08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85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62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40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17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6727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322785"/>
            <a:ext cx="4735512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7" y="1322785"/>
            <a:ext cx="4735513" cy="374332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0770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16" indent="0">
              <a:buNone/>
              <a:defRPr sz="1800" b="1"/>
            </a:lvl2pPr>
            <a:lvl3pPr marL="815432" indent="0">
              <a:buNone/>
              <a:defRPr sz="1600" b="1"/>
            </a:lvl3pPr>
            <a:lvl4pPr marL="1223147" indent="0">
              <a:buNone/>
              <a:defRPr sz="1400" b="1"/>
            </a:lvl4pPr>
            <a:lvl5pPr marL="1630864" indent="0">
              <a:buNone/>
              <a:defRPr sz="1400" b="1"/>
            </a:lvl5pPr>
            <a:lvl6pPr marL="2038579" indent="0">
              <a:buNone/>
              <a:defRPr sz="1400" b="1"/>
            </a:lvl6pPr>
            <a:lvl7pPr marL="2446296" indent="0">
              <a:buNone/>
              <a:defRPr sz="1400" b="1"/>
            </a:lvl7pPr>
            <a:lvl8pPr marL="2854012" indent="0">
              <a:buNone/>
              <a:defRPr sz="1400" b="1"/>
            </a:lvl8pPr>
            <a:lvl9pPr marL="326172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16" indent="0">
              <a:buNone/>
              <a:defRPr sz="1800" b="1"/>
            </a:lvl2pPr>
            <a:lvl3pPr marL="815432" indent="0">
              <a:buNone/>
              <a:defRPr sz="1600" b="1"/>
            </a:lvl3pPr>
            <a:lvl4pPr marL="1223147" indent="0">
              <a:buNone/>
              <a:defRPr sz="1400" b="1"/>
            </a:lvl4pPr>
            <a:lvl5pPr marL="1630864" indent="0">
              <a:buNone/>
              <a:defRPr sz="1400" b="1"/>
            </a:lvl5pPr>
            <a:lvl6pPr marL="2038579" indent="0">
              <a:buNone/>
              <a:defRPr sz="1400" b="1"/>
            </a:lvl6pPr>
            <a:lvl7pPr marL="2446296" indent="0">
              <a:buNone/>
              <a:defRPr sz="1400" b="1"/>
            </a:lvl7pPr>
            <a:lvl8pPr marL="2854012" indent="0">
              <a:buNone/>
              <a:defRPr sz="1400" b="1"/>
            </a:lvl8pPr>
            <a:lvl9pPr marL="326172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8188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7" y="1434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401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2267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7716" indent="0">
              <a:buNone/>
              <a:defRPr sz="1100"/>
            </a:lvl2pPr>
            <a:lvl3pPr marL="815432" indent="0">
              <a:buNone/>
              <a:defRPr sz="900"/>
            </a:lvl3pPr>
            <a:lvl4pPr marL="1223147" indent="0">
              <a:buNone/>
              <a:defRPr sz="800"/>
            </a:lvl4pPr>
            <a:lvl5pPr marL="1630864" indent="0">
              <a:buNone/>
              <a:defRPr sz="800"/>
            </a:lvl5pPr>
            <a:lvl6pPr marL="2038579" indent="0">
              <a:buNone/>
              <a:defRPr sz="800"/>
            </a:lvl6pPr>
            <a:lvl7pPr marL="2446296" indent="0">
              <a:buNone/>
              <a:defRPr sz="800"/>
            </a:lvl7pPr>
            <a:lvl8pPr marL="2854012" indent="0">
              <a:buNone/>
              <a:defRPr sz="800"/>
            </a:lvl8pPr>
            <a:lvl9pPr marL="326172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196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7716" indent="0">
              <a:buNone/>
              <a:defRPr sz="2500"/>
            </a:lvl2pPr>
            <a:lvl3pPr marL="815432" indent="0">
              <a:buNone/>
              <a:defRPr sz="2100"/>
            </a:lvl3pPr>
            <a:lvl4pPr marL="1223147" indent="0">
              <a:buNone/>
              <a:defRPr sz="1800"/>
            </a:lvl4pPr>
            <a:lvl5pPr marL="1630864" indent="0">
              <a:buNone/>
              <a:defRPr sz="1800"/>
            </a:lvl5pPr>
            <a:lvl6pPr marL="2038579" indent="0">
              <a:buNone/>
              <a:defRPr sz="1800"/>
            </a:lvl6pPr>
            <a:lvl7pPr marL="2446296" indent="0">
              <a:buNone/>
              <a:defRPr sz="1800"/>
            </a:lvl7pPr>
            <a:lvl8pPr marL="2854012" indent="0">
              <a:buNone/>
              <a:defRPr sz="1800"/>
            </a:lvl8pPr>
            <a:lvl9pPr marL="3261727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7716" indent="0">
              <a:buNone/>
              <a:defRPr sz="1100"/>
            </a:lvl2pPr>
            <a:lvl3pPr marL="815432" indent="0">
              <a:buNone/>
              <a:defRPr sz="900"/>
            </a:lvl3pPr>
            <a:lvl4pPr marL="1223147" indent="0">
              <a:buNone/>
              <a:defRPr sz="800"/>
            </a:lvl4pPr>
            <a:lvl5pPr marL="1630864" indent="0">
              <a:buNone/>
              <a:defRPr sz="800"/>
            </a:lvl5pPr>
            <a:lvl6pPr marL="2038579" indent="0">
              <a:buNone/>
              <a:defRPr sz="800"/>
            </a:lvl6pPr>
            <a:lvl7pPr marL="2446296" indent="0">
              <a:buNone/>
              <a:defRPr sz="800"/>
            </a:lvl7pPr>
            <a:lvl8pPr marL="2854012" indent="0">
              <a:buNone/>
              <a:defRPr sz="800"/>
            </a:lvl8pPr>
            <a:lvl9pPr marL="326172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242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544" tIns="40772" rIns="81544" bIns="4077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1544" tIns="40772" rIns="81544" bIns="407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8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8"/>
            <a:ext cx="2895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44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50" r:id="rId12"/>
    <p:sldLayoutId id="2147483661" r:id="rId13"/>
    <p:sldLayoutId id="2147483664" r:id="rId14"/>
  </p:sldLayoutIdLst>
  <p:transition spd="slow">
    <p:push dir="u"/>
  </p:transition>
  <p:hf hdr="0" ftr="0" dt="0"/>
  <p:txStyles>
    <p:titleStyle>
      <a:lvl1pPr algn="ctr" defTabSz="81543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86" indent="-305786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538" indent="-254825" algn="l" defTabSz="8154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290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006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721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438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153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7870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586" indent="-203858" algn="l" defTabSz="8154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716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432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147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864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579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296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012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727" algn="l" defTabSz="81543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1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11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9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040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10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1289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11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767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12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82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3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2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1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008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3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7010400" y="4868730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2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147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 txBox="1">
            <a:spLocks/>
          </p:cNvSpPr>
          <p:nvPr/>
        </p:nvSpPr>
        <p:spPr>
          <a:xfrm>
            <a:off x="7010400" y="4851314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4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3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804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" y="0"/>
            <a:ext cx="9144000" cy="5143500"/>
          </a:xfrm>
          <a:prstGeom prst="rect">
            <a:avLst/>
          </a:prstGeom>
        </p:spPr>
      </p:pic>
      <p:sp>
        <p:nvSpPr>
          <p:cNvPr id="9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4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953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5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366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6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912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" y="21848"/>
            <a:ext cx="9144000" cy="5143500"/>
          </a:xfrm>
          <a:prstGeom prst="rect">
            <a:avLst/>
          </a:prstGeom>
        </p:spPr>
      </p:pic>
      <p:sp>
        <p:nvSpPr>
          <p:cNvPr id="6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7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608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омер слайда 4"/>
          <p:cNvSpPr txBox="1">
            <a:spLocks/>
          </p:cNvSpPr>
          <p:nvPr/>
        </p:nvSpPr>
        <p:spPr>
          <a:xfrm>
            <a:off x="7010400" y="4869353"/>
            <a:ext cx="2133600" cy="273844"/>
          </a:xfrm>
          <a:prstGeom prst="rect">
            <a:avLst/>
          </a:prstGeom>
        </p:spPr>
        <p:txBody>
          <a:bodyPr vert="horz" lIns="81544" tIns="40772" rIns="81544" bIns="40772" rtlCol="0" anchor="ctr"/>
          <a:lstStyle>
            <a:defPPr>
              <a:defRPr lang="ru-RU"/>
            </a:defPPr>
            <a:lvl1pPr marL="0" algn="r" defTabSz="81572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86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72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57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440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929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715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5019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878" algn="l" defTabSz="81572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8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836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17</Words>
  <Application>Microsoft Office PowerPoint</Application>
  <PresentationFormat>Экран (16:9)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Каюмова Гульфия Ильдаровна</cp:lastModifiedBy>
  <cp:revision>22</cp:revision>
  <cp:lastPrinted>2025-10-30T13:12:10Z</cp:lastPrinted>
  <dcterms:modified xsi:type="dcterms:W3CDTF">2025-11-01T11:59:08Z</dcterms:modified>
</cp:coreProperties>
</file>