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707" r:id="rId2"/>
    <p:sldMasterId id="2147483718" r:id="rId3"/>
    <p:sldMasterId id="2147483732" r:id="rId4"/>
    <p:sldMasterId id="2147483743" r:id="rId5"/>
    <p:sldMasterId id="2147483769" r:id="rId6"/>
  </p:sldMasterIdLst>
  <p:notesMasterIdLst>
    <p:notesMasterId r:id="rId16"/>
  </p:notesMasterIdLst>
  <p:sldIdLst>
    <p:sldId id="331" r:id="rId7"/>
    <p:sldId id="335" r:id="rId8"/>
    <p:sldId id="336" r:id="rId9"/>
    <p:sldId id="349" r:id="rId10"/>
    <p:sldId id="343" r:id="rId11"/>
    <p:sldId id="344" r:id="rId12"/>
    <p:sldId id="345" r:id="rId13"/>
    <p:sldId id="346" r:id="rId14"/>
    <p:sldId id="350" r:id="rId15"/>
  </p:sldIdLst>
  <p:sldSz cx="12192000" cy="6858000"/>
  <p:notesSz cx="6808788" cy="9940925"/>
  <p:embeddedFontLst>
    <p:embeddedFont>
      <p:font typeface="Arial Narrow" pitchFamily="34" charset="0"/>
      <p:regular r:id="rId17"/>
      <p:bold r:id="rId18"/>
      <p:italic r:id="rId19"/>
      <p:bold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</p:embeddedFontLst>
  <p:defaultTextStyle>
    <a:defPPr>
      <a:defRPr lang="ru-RU"/>
    </a:defPPr>
    <a:lvl1pPr marL="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30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CDDF"/>
    <a:srgbClr val="FFFFFF"/>
    <a:srgbClr val="FEE6F8"/>
    <a:srgbClr val="FFCCCC"/>
    <a:srgbClr val="053B7D"/>
    <a:srgbClr val="3333CC"/>
    <a:srgbClr val="6666FF"/>
    <a:srgbClr val="084186"/>
    <a:srgbClr val="073A77"/>
    <a:srgbClr val="0043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054"/>
    <p:restoredTop sz="94737" autoAdjust="0"/>
  </p:normalViewPr>
  <p:slideViewPr>
    <p:cSldViewPr snapToGrid="0">
      <p:cViewPr>
        <p:scale>
          <a:sx n="80" d="100"/>
          <a:sy n="80" d="100"/>
        </p:scale>
        <p:origin x="-1506" y="-750"/>
      </p:cViewPr>
      <p:guideLst>
        <p:guide orient="horz" pos="302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7" d="100"/>
          <a:sy n="127" d="100"/>
        </p:scale>
        <p:origin x="2880" y="184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207284-23DD-4BA6-818F-18807094DCD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23DFCA9-BBBC-4DAE-9C3C-EE51B9E5759A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Доходы за год – не выше 60 млн.руб.</a:t>
          </a:r>
          <a:endParaRPr lang="ru-RU" dirty="0">
            <a:solidFill>
              <a:schemeClr val="tx1"/>
            </a:solidFill>
          </a:endParaRPr>
        </a:p>
      </dgm:t>
    </dgm:pt>
    <dgm:pt modelId="{B9341DF5-3654-4DBC-B4D0-AD0074E501E7}" type="parTrans" cxnId="{DE6073F3-EFE1-4B1B-8FD9-1094D75B82F0}">
      <dgm:prSet/>
      <dgm:spPr/>
      <dgm:t>
        <a:bodyPr/>
        <a:lstStyle/>
        <a:p>
          <a:endParaRPr lang="ru-RU"/>
        </a:p>
      </dgm:t>
    </dgm:pt>
    <dgm:pt modelId="{2447DC9C-B06D-478E-B5B5-13C4FA2CAA31}" type="sibTrans" cxnId="{DE6073F3-EFE1-4B1B-8FD9-1094D75B82F0}">
      <dgm:prSet/>
      <dgm:spPr/>
      <dgm:t>
        <a:bodyPr/>
        <a:lstStyle/>
        <a:p>
          <a:endParaRPr lang="ru-RU"/>
        </a:p>
      </dgm:t>
    </dgm:pt>
    <dgm:pt modelId="{E997FC9B-D75A-422B-9F4E-5D9A60B56F63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Средняя численность работников в месяц – не более 5 человек, среди которых нет налоговых нерезидентов </a:t>
          </a:r>
        </a:p>
      </dgm:t>
    </dgm:pt>
    <dgm:pt modelId="{B8D1942F-156D-4A30-9D4B-C78D92DCBB5D}" type="parTrans" cxnId="{A6FF5861-C30C-4516-9752-4C42EC230E96}">
      <dgm:prSet/>
      <dgm:spPr/>
      <dgm:t>
        <a:bodyPr/>
        <a:lstStyle/>
        <a:p>
          <a:endParaRPr lang="ru-RU"/>
        </a:p>
      </dgm:t>
    </dgm:pt>
    <dgm:pt modelId="{AD16DF24-5336-434E-A4FD-D5FDAE16E13C}" type="sibTrans" cxnId="{A6FF5861-C30C-4516-9752-4C42EC230E96}">
      <dgm:prSet/>
      <dgm:spPr/>
      <dgm:t>
        <a:bodyPr/>
        <a:lstStyle/>
        <a:p>
          <a:endParaRPr lang="ru-RU"/>
        </a:p>
      </dgm:t>
    </dgm:pt>
    <dgm:pt modelId="{0A01FEAA-CBB1-4325-99EA-ECC371781D61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Остаточная стоимость ОС – не более 150 млн.руб.</a:t>
          </a:r>
          <a:endParaRPr lang="ru-RU" dirty="0">
            <a:solidFill>
              <a:schemeClr val="tx1"/>
            </a:solidFill>
          </a:endParaRPr>
        </a:p>
      </dgm:t>
    </dgm:pt>
    <dgm:pt modelId="{75A4D221-B181-4373-A68D-AFD9CDD49DA2}" type="parTrans" cxnId="{6FE49EBF-96E0-49B5-93D3-462766C4290D}">
      <dgm:prSet/>
      <dgm:spPr/>
      <dgm:t>
        <a:bodyPr/>
        <a:lstStyle/>
        <a:p>
          <a:endParaRPr lang="ru-RU"/>
        </a:p>
      </dgm:t>
    </dgm:pt>
    <dgm:pt modelId="{D8F0429D-306D-4075-AFA8-476723C12762}" type="sibTrans" cxnId="{6FE49EBF-96E0-49B5-93D3-462766C4290D}">
      <dgm:prSet/>
      <dgm:spPr/>
      <dgm:t>
        <a:bodyPr/>
        <a:lstStyle/>
        <a:p>
          <a:endParaRPr lang="ru-RU"/>
        </a:p>
      </dgm:t>
    </dgm:pt>
    <dgm:pt modelId="{1A0B587A-C10D-4CF7-8E98-A1CE92CF9DFF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Счета открыты только в уполномоченных банках, включенных в перечень ФНС</a:t>
          </a:r>
          <a:endParaRPr lang="ru-RU" dirty="0">
            <a:solidFill>
              <a:schemeClr val="tx1"/>
            </a:solidFill>
          </a:endParaRPr>
        </a:p>
      </dgm:t>
    </dgm:pt>
    <dgm:pt modelId="{F2969B5B-720B-4CC5-895B-4C237A0677E6}" type="parTrans" cxnId="{75BC303E-F359-4CD3-8F3D-C371BC3F057C}">
      <dgm:prSet/>
      <dgm:spPr/>
      <dgm:t>
        <a:bodyPr/>
        <a:lstStyle/>
        <a:p>
          <a:endParaRPr lang="ru-RU"/>
        </a:p>
      </dgm:t>
    </dgm:pt>
    <dgm:pt modelId="{383924AA-36DE-4CB2-B194-C2CDFCFE347C}" type="sibTrans" cxnId="{75BC303E-F359-4CD3-8F3D-C371BC3F057C}">
      <dgm:prSet/>
      <dgm:spPr/>
      <dgm:t>
        <a:bodyPr/>
        <a:lstStyle/>
        <a:p>
          <a:endParaRPr lang="ru-RU"/>
        </a:p>
      </dgm:t>
    </dgm:pt>
    <dgm:pt modelId="{9F1BCF25-7D8B-4F22-90CB-A12732B12B99}" type="pres">
      <dgm:prSet presAssocID="{20207284-23DD-4BA6-818F-18807094DCD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7335FE0-E80F-4FE4-ACAF-31B602E2EA02}" type="pres">
      <dgm:prSet presAssocID="{20207284-23DD-4BA6-818F-18807094DCD8}" presName="Name1" presStyleCnt="0"/>
      <dgm:spPr/>
    </dgm:pt>
    <dgm:pt modelId="{18AFE7EB-D839-4B6E-B316-B47D3DAF676D}" type="pres">
      <dgm:prSet presAssocID="{20207284-23DD-4BA6-818F-18807094DCD8}" presName="cycle" presStyleCnt="0"/>
      <dgm:spPr/>
    </dgm:pt>
    <dgm:pt modelId="{E5F12BBA-CF93-4EDE-9FB6-A52284560053}" type="pres">
      <dgm:prSet presAssocID="{20207284-23DD-4BA6-818F-18807094DCD8}" presName="srcNode" presStyleLbl="node1" presStyleIdx="0" presStyleCnt="4"/>
      <dgm:spPr/>
    </dgm:pt>
    <dgm:pt modelId="{8A6BE201-148A-43B8-AF0A-58E6E15F345F}" type="pres">
      <dgm:prSet presAssocID="{20207284-23DD-4BA6-818F-18807094DCD8}" presName="conn" presStyleLbl="parChTrans1D2" presStyleIdx="0" presStyleCnt="1"/>
      <dgm:spPr/>
      <dgm:t>
        <a:bodyPr/>
        <a:lstStyle/>
        <a:p>
          <a:endParaRPr lang="ru-RU"/>
        </a:p>
      </dgm:t>
    </dgm:pt>
    <dgm:pt modelId="{DD7AD29F-116F-4EBA-BCA0-1374EFD097CE}" type="pres">
      <dgm:prSet presAssocID="{20207284-23DD-4BA6-818F-18807094DCD8}" presName="extraNode" presStyleLbl="node1" presStyleIdx="0" presStyleCnt="4"/>
      <dgm:spPr/>
    </dgm:pt>
    <dgm:pt modelId="{87E8C925-5C84-41ED-A33C-F7CD58E7384C}" type="pres">
      <dgm:prSet presAssocID="{20207284-23DD-4BA6-818F-18807094DCD8}" presName="dstNode" presStyleLbl="node1" presStyleIdx="0" presStyleCnt="4"/>
      <dgm:spPr/>
    </dgm:pt>
    <dgm:pt modelId="{1E5A3841-BBEE-4D45-8E9C-876CD33E4147}" type="pres">
      <dgm:prSet presAssocID="{C23DFCA9-BBBC-4DAE-9C3C-EE51B9E5759A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766932-961F-41B6-94D0-7D5C41628BD3}" type="pres">
      <dgm:prSet presAssocID="{C23DFCA9-BBBC-4DAE-9C3C-EE51B9E5759A}" presName="accent_1" presStyleCnt="0"/>
      <dgm:spPr/>
    </dgm:pt>
    <dgm:pt modelId="{6473FB6C-F533-4668-B3FB-082A9B7BEC20}" type="pres">
      <dgm:prSet presAssocID="{C23DFCA9-BBBC-4DAE-9C3C-EE51B9E5759A}" presName="accentRepeatNode" presStyleLbl="solidFgAcc1" presStyleIdx="0" presStyleCnt="4"/>
      <dgm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scene3d>
          <a:camera prst="orthographicFront"/>
          <a:lightRig rig="threePt" dir="t"/>
        </a:scene3d>
        <a:sp3d/>
      </dgm:spPr>
    </dgm:pt>
    <dgm:pt modelId="{68888D31-2BEF-42DA-9365-5EEBFCF37C95}" type="pres">
      <dgm:prSet presAssocID="{E997FC9B-D75A-422B-9F4E-5D9A60B56F6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48389B-1E2F-47F9-B50A-B1398C290284}" type="pres">
      <dgm:prSet presAssocID="{E997FC9B-D75A-422B-9F4E-5D9A60B56F63}" presName="accent_2" presStyleCnt="0"/>
      <dgm:spPr/>
    </dgm:pt>
    <dgm:pt modelId="{13D803A8-D315-4DF2-966B-FC6E08394207}" type="pres">
      <dgm:prSet presAssocID="{E997FC9B-D75A-422B-9F4E-5D9A60B56F63}" presName="accentRepeatNode" presStyleLbl="solidFgAcc1" presStyleIdx="1" presStyleCnt="4"/>
      <dgm:spPr/>
    </dgm:pt>
    <dgm:pt modelId="{C9475DF9-E13F-4C86-97B3-87090D50558C}" type="pres">
      <dgm:prSet presAssocID="{0A01FEAA-CBB1-4325-99EA-ECC371781D61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103219-21EA-4EAD-9909-8D6F9440385C}" type="pres">
      <dgm:prSet presAssocID="{0A01FEAA-CBB1-4325-99EA-ECC371781D61}" presName="accent_3" presStyleCnt="0"/>
      <dgm:spPr/>
    </dgm:pt>
    <dgm:pt modelId="{2EB6F767-E1F4-471E-8C70-1F27A65343C7}" type="pres">
      <dgm:prSet presAssocID="{0A01FEAA-CBB1-4325-99EA-ECC371781D61}" presName="accentRepeatNode" presStyleLbl="solidFgAcc1" presStyleIdx="2" presStyleCnt="4"/>
      <dgm:spPr/>
    </dgm:pt>
    <dgm:pt modelId="{80BC0C98-35FE-4FE1-97E7-8FC6A4B91533}" type="pres">
      <dgm:prSet presAssocID="{1A0B587A-C10D-4CF7-8E98-A1CE92CF9DF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3321B2-8523-4A1D-8467-DD02F539E613}" type="pres">
      <dgm:prSet presAssocID="{1A0B587A-C10D-4CF7-8E98-A1CE92CF9DFF}" presName="accent_4" presStyleCnt="0"/>
      <dgm:spPr/>
    </dgm:pt>
    <dgm:pt modelId="{1488826C-E1BA-4951-ABCE-F1980CCE3295}" type="pres">
      <dgm:prSet presAssocID="{1A0B587A-C10D-4CF7-8E98-A1CE92CF9DFF}" presName="accentRepeatNode" presStyleLbl="solidFgAcc1" presStyleIdx="3" presStyleCnt="4"/>
      <dgm:spPr/>
    </dgm:pt>
  </dgm:ptLst>
  <dgm:cxnLst>
    <dgm:cxn modelId="{A6FF5861-C30C-4516-9752-4C42EC230E96}" srcId="{20207284-23DD-4BA6-818F-18807094DCD8}" destId="{E997FC9B-D75A-422B-9F4E-5D9A60B56F63}" srcOrd="1" destOrd="0" parTransId="{B8D1942F-156D-4A30-9D4B-C78D92DCBB5D}" sibTransId="{AD16DF24-5336-434E-A4FD-D5FDAE16E13C}"/>
    <dgm:cxn modelId="{47C5817D-6869-4E1A-BF9D-A272C0E65995}" type="presOf" srcId="{2447DC9C-B06D-478E-B5B5-13C4FA2CAA31}" destId="{8A6BE201-148A-43B8-AF0A-58E6E15F345F}" srcOrd="0" destOrd="0" presId="urn:microsoft.com/office/officeart/2008/layout/VerticalCurvedList"/>
    <dgm:cxn modelId="{3EF9F2CC-DD8D-4F73-909F-DB2491D5BB0B}" type="presOf" srcId="{1A0B587A-C10D-4CF7-8E98-A1CE92CF9DFF}" destId="{80BC0C98-35FE-4FE1-97E7-8FC6A4B91533}" srcOrd="0" destOrd="0" presId="urn:microsoft.com/office/officeart/2008/layout/VerticalCurvedList"/>
    <dgm:cxn modelId="{9C181127-EAEB-4BE3-8B90-C770ADE82893}" type="presOf" srcId="{C23DFCA9-BBBC-4DAE-9C3C-EE51B9E5759A}" destId="{1E5A3841-BBEE-4D45-8E9C-876CD33E4147}" srcOrd="0" destOrd="0" presId="urn:microsoft.com/office/officeart/2008/layout/VerticalCurvedList"/>
    <dgm:cxn modelId="{6FE49EBF-96E0-49B5-93D3-462766C4290D}" srcId="{20207284-23DD-4BA6-818F-18807094DCD8}" destId="{0A01FEAA-CBB1-4325-99EA-ECC371781D61}" srcOrd="2" destOrd="0" parTransId="{75A4D221-B181-4373-A68D-AFD9CDD49DA2}" sibTransId="{D8F0429D-306D-4075-AFA8-476723C12762}"/>
    <dgm:cxn modelId="{D8C0E0E8-0E1F-4804-AF8E-6D7DEC42D2D1}" type="presOf" srcId="{0A01FEAA-CBB1-4325-99EA-ECC371781D61}" destId="{C9475DF9-E13F-4C86-97B3-87090D50558C}" srcOrd="0" destOrd="0" presId="urn:microsoft.com/office/officeart/2008/layout/VerticalCurvedList"/>
    <dgm:cxn modelId="{027A4D8D-A07D-461F-9D4C-6CE06D18AE15}" type="presOf" srcId="{E997FC9B-D75A-422B-9F4E-5D9A60B56F63}" destId="{68888D31-2BEF-42DA-9365-5EEBFCF37C95}" srcOrd="0" destOrd="0" presId="urn:microsoft.com/office/officeart/2008/layout/VerticalCurvedList"/>
    <dgm:cxn modelId="{DE6073F3-EFE1-4B1B-8FD9-1094D75B82F0}" srcId="{20207284-23DD-4BA6-818F-18807094DCD8}" destId="{C23DFCA9-BBBC-4DAE-9C3C-EE51B9E5759A}" srcOrd="0" destOrd="0" parTransId="{B9341DF5-3654-4DBC-B4D0-AD0074E501E7}" sibTransId="{2447DC9C-B06D-478E-B5B5-13C4FA2CAA31}"/>
    <dgm:cxn modelId="{75BC303E-F359-4CD3-8F3D-C371BC3F057C}" srcId="{20207284-23DD-4BA6-818F-18807094DCD8}" destId="{1A0B587A-C10D-4CF7-8E98-A1CE92CF9DFF}" srcOrd="3" destOrd="0" parTransId="{F2969B5B-720B-4CC5-895B-4C237A0677E6}" sibTransId="{383924AA-36DE-4CB2-B194-C2CDFCFE347C}"/>
    <dgm:cxn modelId="{10E2E5EE-A20F-424B-9CEA-3B829A2FDDCD}" type="presOf" srcId="{20207284-23DD-4BA6-818F-18807094DCD8}" destId="{9F1BCF25-7D8B-4F22-90CB-A12732B12B99}" srcOrd="0" destOrd="0" presId="urn:microsoft.com/office/officeart/2008/layout/VerticalCurvedList"/>
    <dgm:cxn modelId="{5F31F8A7-668B-42B2-AF23-8BB32636C9A5}" type="presParOf" srcId="{9F1BCF25-7D8B-4F22-90CB-A12732B12B99}" destId="{37335FE0-E80F-4FE4-ACAF-31B602E2EA02}" srcOrd="0" destOrd="0" presId="urn:microsoft.com/office/officeart/2008/layout/VerticalCurvedList"/>
    <dgm:cxn modelId="{3C0FC4CD-16CF-41AF-9706-E4FC47910D7F}" type="presParOf" srcId="{37335FE0-E80F-4FE4-ACAF-31B602E2EA02}" destId="{18AFE7EB-D839-4B6E-B316-B47D3DAF676D}" srcOrd="0" destOrd="0" presId="urn:microsoft.com/office/officeart/2008/layout/VerticalCurvedList"/>
    <dgm:cxn modelId="{733A8CF5-630F-462A-8729-D7FD67765230}" type="presParOf" srcId="{18AFE7EB-D839-4B6E-B316-B47D3DAF676D}" destId="{E5F12BBA-CF93-4EDE-9FB6-A52284560053}" srcOrd="0" destOrd="0" presId="urn:microsoft.com/office/officeart/2008/layout/VerticalCurvedList"/>
    <dgm:cxn modelId="{75C49B37-13E9-46A6-A6A5-C549D15039F9}" type="presParOf" srcId="{18AFE7EB-D839-4B6E-B316-B47D3DAF676D}" destId="{8A6BE201-148A-43B8-AF0A-58E6E15F345F}" srcOrd="1" destOrd="0" presId="urn:microsoft.com/office/officeart/2008/layout/VerticalCurvedList"/>
    <dgm:cxn modelId="{F6C80B04-A039-441A-AD61-EE6DD850E076}" type="presParOf" srcId="{18AFE7EB-D839-4B6E-B316-B47D3DAF676D}" destId="{DD7AD29F-116F-4EBA-BCA0-1374EFD097CE}" srcOrd="2" destOrd="0" presId="urn:microsoft.com/office/officeart/2008/layout/VerticalCurvedList"/>
    <dgm:cxn modelId="{9941253E-7094-4232-9E2E-C14F350E8F47}" type="presParOf" srcId="{18AFE7EB-D839-4B6E-B316-B47D3DAF676D}" destId="{87E8C925-5C84-41ED-A33C-F7CD58E7384C}" srcOrd="3" destOrd="0" presId="urn:microsoft.com/office/officeart/2008/layout/VerticalCurvedList"/>
    <dgm:cxn modelId="{44666C00-B6EF-4AE5-90F6-4DC1913452D4}" type="presParOf" srcId="{37335FE0-E80F-4FE4-ACAF-31B602E2EA02}" destId="{1E5A3841-BBEE-4D45-8E9C-876CD33E4147}" srcOrd="1" destOrd="0" presId="urn:microsoft.com/office/officeart/2008/layout/VerticalCurvedList"/>
    <dgm:cxn modelId="{0E326C87-F3D7-4B54-AA6E-872BBDE8277F}" type="presParOf" srcId="{37335FE0-E80F-4FE4-ACAF-31B602E2EA02}" destId="{C5766932-961F-41B6-94D0-7D5C41628BD3}" srcOrd="2" destOrd="0" presId="urn:microsoft.com/office/officeart/2008/layout/VerticalCurvedList"/>
    <dgm:cxn modelId="{FB4454C4-3C7A-4BAF-8432-089EA024C2E0}" type="presParOf" srcId="{C5766932-961F-41B6-94D0-7D5C41628BD3}" destId="{6473FB6C-F533-4668-B3FB-082A9B7BEC20}" srcOrd="0" destOrd="0" presId="urn:microsoft.com/office/officeart/2008/layout/VerticalCurvedList"/>
    <dgm:cxn modelId="{D677261F-CA50-4455-930D-336C79BF05CE}" type="presParOf" srcId="{37335FE0-E80F-4FE4-ACAF-31B602E2EA02}" destId="{68888D31-2BEF-42DA-9365-5EEBFCF37C95}" srcOrd="3" destOrd="0" presId="urn:microsoft.com/office/officeart/2008/layout/VerticalCurvedList"/>
    <dgm:cxn modelId="{2A17A8A8-7445-4BF1-934F-99F31ACF9FE6}" type="presParOf" srcId="{37335FE0-E80F-4FE4-ACAF-31B602E2EA02}" destId="{9F48389B-1E2F-47F9-B50A-B1398C290284}" srcOrd="4" destOrd="0" presId="urn:microsoft.com/office/officeart/2008/layout/VerticalCurvedList"/>
    <dgm:cxn modelId="{19E25017-6264-471D-9B89-DCF7A4B56A12}" type="presParOf" srcId="{9F48389B-1E2F-47F9-B50A-B1398C290284}" destId="{13D803A8-D315-4DF2-966B-FC6E08394207}" srcOrd="0" destOrd="0" presId="urn:microsoft.com/office/officeart/2008/layout/VerticalCurvedList"/>
    <dgm:cxn modelId="{FEEA658A-0F3E-46C2-B189-04714444EEC3}" type="presParOf" srcId="{37335FE0-E80F-4FE4-ACAF-31B602E2EA02}" destId="{C9475DF9-E13F-4C86-97B3-87090D50558C}" srcOrd="5" destOrd="0" presId="urn:microsoft.com/office/officeart/2008/layout/VerticalCurvedList"/>
    <dgm:cxn modelId="{89D403F7-11EB-430A-B6DD-7DE949162D9D}" type="presParOf" srcId="{37335FE0-E80F-4FE4-ACAF-31B602E2EA02}" destId="{F0103219-21EA-4EAD-9909-8D6F9440385C}" srcOrd="6" destOrd="0" presId="urn:microsoft.com/office/officeart/2008/layout/VerticalCurvedList"/>
    <dgm:cxn modelId="{BD19F9C9-AAC2-44EC-AE07-00C12277106C}" type="presParOf" srcId="{F0103219-21EA-4EAD-9909-8D6F9440385C}" destId="{2EB6F767-E1F4-471E-8C70-1F27A65343C7}" srcOrd="0" destOrd="0" presId="urn:microsoft.com/office/officeart/2008/layout/VerticalCurvedList"/>
    <dgm:cxn modelId="{68625A3C-3AAB-44B3-BE9E-7AB6D10BF8B9}" type="presParOf" srcId="{37335FE0-E80F-4FE4-ACAF-31B602E2EA02}" destId="{80BC0C98-35FE-4FE1-97E7-8FC6A4B91533}" srcOrd="7" destOrd="0" presId="urn:microsoft.com/office/officeart/2008/layout/VerticalCurvedList"/>
    <dgm:cxn modelId="{68B3C965-4ED5-4A5E-90CF-DCD8C7F06195}" type="presParOf" srcId="{37335FE0-E80F-4FE4-ACAF-31B602E2EA02}" destId="{903321B2-8523-4A1D-8467-DD02F539E613}" srcOrd="8" destOrd="0" presId="urn:microsoft.com/office/officeart/2008/layout/VerticalCurvedList"/>
    <dgm:cxn modelId="{AE41B383-2C5C-416B-B73F-60FACE5E331E}" type="presParOf" srcId="{903321B2-8523-4A1D-8467-DD02F539E613}" destId="{1488826C-E1BA-4951-ABCE-F1980CCE329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6BE201-148A-43B8-AF0A-58E6E15F345F}">
      <dsp:nvSpPr>
        <dsp:cNvPr id="0" name=""/>
        <dsp:cNvSpPr/>
      </dsp:nvSpPr>
      <dsp:spPr>
        <a:xfrm>
          <a:off x="-5020066" y="-769130"/>
          <a:ext cx="5978553" cy="5978553"/>
        </a:xfrm>
        <a:prstGeom prst="blockArc">
          <a:avLst>
            <a:gd name="adj1" fmla="val 18900000"/>
            <a:gd name="adj2" fmla="val 2700000"/>
            <a:gd name="adj3" fmla="val 36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5A3841-BBEE-4D45-8E9C-876CD33E4147}">
      <dsp:nvSpPr>
        <dsp:cNvPr id="0" name=""/>
        <dsp:cNvSpPr/>
      </dsp:nvSpPr>
      <dsp:spPr>
        <a:xfrm>
          <a:off x="501899" y="341369"/>
          <a:ext cx="9223041" cy="683094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20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Доходы за год – не выше 60 млн.руб.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501899" y="341369"/>
        <a:ext cx="9223041" cy="683094"/>
      </dsp:txXfrm>
    </dsp:sp>
    <dsp:sp modelId="{6473FB6C-F533-4668-B3FB-082A9B7BEC20}">
      <dsp:nvSpPr>
        <dsp:cNvPr id="0" name=""/>
        <dsp:cNvSpPr/>
      </dsp:nvSpPr>
      <dsp:spPr>
        <a:xfrm>
          <a:off x="74965" y="255982"/>
          <a:ext cx="853868" cy="853868"/>
        </a:xfrm>
        <a:prstGeom prst="ellipse">
          <a:avLst/>
        </a:pr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88D31-2BEF-42DA-9365-5EEBFCF37C95}">
      <dsp:nvSpPr>
        <dsp:cNvPr id="0" name=""/>
        <dsp:cNvSpPr/>
      </dsp:nvSpPr>
      <dsp:spPr>
        <a:xfrm>
          <a:off x="893533" y="1366189"/>
          <a:ext cx="8831408" cy="683094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20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Средняя численность работников в месяц – не более 5 человек, среди которых нет налоговых нерезидентов </a:t>
          </a:r>
        </a:p>
      </dsp:txBody>
      <dsp:txXfrm>
        <a:off x="893533" y="1366189"/>
        <a:ext cx="8831408" cy="683094"/>
      </dsp:txXfrm>
    </dsp:sp>
    <dsp:sp modelId="{13D803A8-D315-4DF2-966B-FC6E08394207}">
      <dsp:nvSpPr>
        <dsp:cNvPr id="0" name=""/>
        <dsp:cNvSpPr/>
      </dsp:nvSpPr>
      <dsp:spPr>
        <a:xfrm>
          <a:off x="466599" y="1280802"/>
          <a:ext cx="853868" cy="8538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475DF9-E13F-4C86-97B3-87090D50558C}">
      <dsp:nvSpPr>
        <dsp:cNvPr id="0" name=""/>
        <dsp:cNvSpPr/>
      </dsp:nvSpPr>
      <dsp:spPr>
        <a:xfrm>
          <a:off x="893533" y="2391008"/>
          <a:ext cx="8831408" cy="683094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20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Остаточная стоимость ОС – не более 150 млн.руб.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893533" y="2391008"/>
        <a:ext cx="8831408" cy="683094"/>
      </dsp:txXfrm>
    </dsp:sp>
    <dsp:sp modelId="{2EB6F767-E1F4-471E-8C70-1F27A65343C7}">
      <dsp:nvSpPr>
        <dsp:cNvPr id="0" name=""/>
        <dsp:cNvSpPr/>
      </dsp:nvSpPr>
      <dsp:spPr>
        <a:xfrm>
          <a:off x="466599" y="2305622"/>
          <a:ext cx="853868" cy="8538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C0C98-35FE-4FE1-97E7-8FC6A4B91533}">
      <dsp:nvSpPr>
        <dsp:cNvPr id="0" name=""/>
        <dsp:cNvSpPr/>
      </dsp:nvSpPr>
      <dsp:spPr>
        <a:xfrm>
          <a:off x="501899" y="3415828"/>
          <a:ext cx="9223041" cy="683094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20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Счета открыты только в уполномоченных банках, включенных в перечень ФНС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501899" y="3415828"/>
        <a:ext cx="9223041" cy="683094"/>
      </dsp:txXfrm>
    </dsp:sp>
    <dsp:sp modelId="{1488826C-E1BA-4951-ABCE-F1980CCE3295}">
      <dsp:nvSpPr>
        <dsp:cNvPr id="0" name=""/>
        <dsp:cNvSpPr/>
      </dsp:nvSpPr>
      <dsp:spPr>
        <a:xfrm>
          <a:off x="74965" y="3330441"/>
          <a:ext cx="853868" cy="8538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50475" cy="498772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9" y="2"/>
            <a:ext cx="2950475" cy="498772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483D9714-5A63-F14E-A30A-CBBBB38DF606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80" y="4784070"/>
            <a:ext cx="5447030" cy="3914240"/>
          </a:xfrm>
          <a:prstGeom prst="rect">
            <a:avLst/>
          </a:prstGeom>
        </p:spPr>
        <p:txBody>
          <a:bodyPr vert="horz" lIns="91559" tIns="45779" rIns="91559" bIns="457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2155"/>
            <a:ext cx="2950475" cy="498771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9" y="9442155"/>
            <a:ext cx="2950475" cy="498771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2BD350D2-9FEF-2045-83AC-B6B6057AC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35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50D2-9FEF-2045-83AC-B6B6057AC93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493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50D2-9FEF-2045-83AC-B6B6057AC93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841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50D2-9FEF-2045-83AC-B6B6057AC93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950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50D2-9FEF-2045-83AC-B6B6057AC93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667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50D2-9FEF-2045-83AC-B6B6057AC93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518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50D2-9FEF-2045-83AC-B6B6057AC93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18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50D2-9FEF-2045-83AC-B6B6057AC93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396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50D2-9FEF-2045-83AC-B6B6057AC93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529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50D2-9FEF-2045-83AC-B6B6057AC93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841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7" y="6275738"/>
            <a:ext cx="1268187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38FF63E0-4512-7908-96DA-D1DC974613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603" y="3618478"/>
            <a:ext cx="7199869" cy="1100471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rgbClr val="EEF2F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0575590C-26AA-64F6-DB99-604D1B7FF6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9604" y="4926577"/>
            <a:ext cx="7199871" cy="452739"/>
          </a:xfrm>
        </p:spPr>
        <p:txBody>
          <a:bodyPr/>
          <a:lstStyle>
            <a:lvl1pPr marL="0" indent="0" algn="ctr">
              <a:buNone/>
              <a:defRPr baseline="0">
                <a:solidFill>
                  <a:srgbClr val="EFF3F9"/>
                </a:solidFill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407172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5DF41B0-AC7C-2142-79A2-898FF8B9B0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20693074">
            <a:off x="-3485889" y="1181067"/>
            <a:ext cx="13281343" cy="127630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72B863-0D15-434E-A415-CE534814B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80" y="56504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xmlns="" id="{4938ABC3-DB24-5574-5E72-2B0DA5E664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63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5" name="Номер слайда 23">
            <a:extLst>
              <a:ext uri="{FF2B5EF4-FFF2-40B4-BE49-F238E27FC236}">
                <a16:creationId xmlns:a16="http://schemas.microsoft.com/office/drawing/2014/main" xmlns="" id="{52D24212-5E41-851B-AB53-B7870B43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7" y="6275738"/>
            <a:ext cx="1268187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A5109AD-F8EA-0F7F-CD9F-5E8E9A5B17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5" y="389043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малой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5FA7C7B8-E1EB-3BCB-AF3E-FEAA3E473F60}"/>
              </a:ext>
            </a:extLst>
          </p:cNvPr>
          <p:cNvSpPr/>
          <p:nvPr userDrawn="1"/>
        </p:nvSpPr>
        <p:spPr>
          <a:xfrm>
            <a:off x="408447" y="1837372"/>
            <a:ext cx="7406641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49A0F1F1-2419-8E32-2AA6-F7D6C5179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80" y="56504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591115A5-BEE1-9E3F-1A41-00A1073570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63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6" name="Номер слайда 23">
            <a:extLst>
              <a:ext uri="{FF2B5EF4-FFF2-40B4-BE49-F238E27FC236}">
                <a16:creationId xmlns:a16="http://schemas.microsoft.com/office/drawing/2014/main" xmlns="" id="{FEAECE62-7C30-1590-850F-6B095E77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7" y="6275738"/>
            <a:ext cx="1268187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4BD38B2-E9DB-761D-2F3E-54EF989A3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5" y="389043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7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2AC97A9D-9A27-A47C-3BA8-4DA8C89BC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80" y="56504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4DC4CA8E-D50F-4F34-BDB5-49A1F926C1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63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6" name="Номер слайда 23">
            <a:extLst>
              <a:ext uri="{FF2B5EF4-FFF2-40B4-BE49-F238E27FC236}">
                <a16:creationId xmlns:a16="http://schemas.microsoft.com/office/drawing/2014/main" xmlns="" id="{2617042E-CA56-051A-8554-80E4B9B3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7" y="6275738"/>
            <a:ext cx="1268187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34ADEB0-1598-61E0-01EE-4C0EB33F0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5" y="389043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8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 и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98575D-5864-B7AF-0C90-DC88922B8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9338933">
            <a:off x="2688204" y="-485817"/>
            <a:ext cx="13281343" cy="12763011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ACDF917-C4C2-36CB-61F1-0C96FDE09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80" y="56504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FA43CE25-A891-D332-866E-E2CFB50B71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63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9" name="Номер слайда 23">
            <a:extLst>
              <a:ext uri="{FF2B5EF4-FFF2-40B4-BE49-F238E27FC236}">
                <a16:creationId xmlns:a16="http://schemas.microsoft.com/office/drawing/2014/main" xmlns="" id="{8B5BDBEE-ECFE-C4EA-280F-F42A8625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7" y="6275738"/>
            <a:ext cx="1268187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5C8029D-B7B9-319B-15D3-EC470B803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5" y="389043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4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843B41D-00BA-77D5-02CA-E78DD3FA5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11" y="0"/>
            <a:ext cx="6173789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23">
            <a:extLst>
              <a:ext uri="{FF2B5EF4-FFF2-40B4-BE49-F238E27FC236}">
                <a16:creationId xmlns:a16="http://schemas.microsoft.com/office/drawing/2014/main" xmlns="" id="{395FB828-B06C-C5D4-154D-45A1DDE5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7" y="6275738"/>
            <a:ext cx="1268187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90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D7F907F3-693C-2F35-DC5B-6DD11F59A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96241" y="0"/>
            <a:ext cx="4195763" cy="6858000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3" name="Номер слайда 23">
            <a:extLst>
              <a:ext uri="{FF2B5EF4-FFF2-40B4-BE49-F238E27FC236}">
                <a16:creationId xmlns:a16="http://schemas.microsoft.com/office/drawing/2014/main" xmlns="" id="{A30C0AA3-83F6-5B93-71BE-BC87F268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7" y="6275738"/>
            <a:ext cx="1268187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65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D7F907F3-693C-2F35-DC5B-6DD11F59A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299287"/>
            <a:ext cx="12192000" cy="2558716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ABE2E9D-0D6E-4617-3C46-19DB2F5C2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80" y="56504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88377429-4E8C-9FB1-E728-F01E7A1B7D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51"/>
            <a:ext cx="10694997" cy="2119988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98ECB53-F055-86B3-5E20-41C815C71B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5" y="389043"/>
            <a:ext cx="732108" cy="836695"/>
          </a:xfrm>
          <a:prstGeom prst="rect">
            <a:avLst/>
          </a:prstGeom>
        </p:spPr>
      </p:pic>
      <p:sp>
        <p:nvSpPr>
          <p:cNvPr id="14" name="Номер слайда 23">
            <a:extLst>
              <a:ext uri="{FF2B5EF4-FFF2-40B4-BE49-F238E27FC236}">
                <a16:creationId xmlns:a16="http://schemas.microsoft.com/office/drawing/2014/main" xmlns="" id="{0EADD5BE-B52F-B348-80AC-8996D74E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7" y="6275738"/>
            <a:ext cx="1268187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718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2F32E6D-CADB-869E-99B0-7C522A81A9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10643951">
            <a:off x="-4688469" y="1142604"/>
            <a:ext cx="13139479" cy="12635479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925456A0-D79B-4244-D501-1E82EF6645D9}"/>
              </a:ext>
            </a:extLst>
          </p:cNvPr>
          <p:cNvSpPr/>
          <p:nvPr userDrawn="1"/>
        </p:nvSpPr>
        <p:spPr>
          <a:xfrm>
            <a:off x="408432" y="1837378"/>
            <a:ext cx="11375136" cy="4363403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ru-RU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A57DEAFD-61A5-5688-15D7-45908684D7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3588" y="2024065"/>
            <a:ext cx="4447040" cy="3951435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2AE6C89A-38C4-D83F-CF45-C4D203CC5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80" y="56504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3045C3F7-CCB7-0721-FDBB-E033ECDC43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82" y="1962151"/>
            <a:ext cx="6259279" cy="4013348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9" name="Номер слайда 23">
            <a:extLst>
              <a:ext uri="{FF2B5EF4-FFF2-40B4-BE49-F238E27FC236}">
                <a16:creationId xmlns:a16="http://schemas.microsoft.com/office/drawing/2014/main" xmlns="" id="{7E69FAEA-8699-8EF6-C414-EADCA01C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7" y="6275738"/>
            <a:ext cx="1268187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6418B7C-7145-D5BB-0239-0A4879DB9B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12195" y="389043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6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верш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8CFD61F-E17E-D5AA-6CF6-FDCE9F9D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603" y="4184377"/>
            <a:ext cx="7199869" cy="61444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rgbClr val="EEF2F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СПАСИБО ЗА ВНИМАНИЕ!</a:t>
            </a:r>
          </a:p>
        </p:txBody>
      </p:sp>
      <p:sp>
        <p:nvSpPr>
          <p:cNvPr id="4" name="Номер слайда 23">
            <a:extLst>
              <a:ext uri="{FF2B5EF4-FFF2-40B4-BE49-F238E27FC236}">
                <a16:creationId xmlns:a16="http://schemas.microsoft.com/office/drawing/2014/main" xmlns="" id="{26F83012-90A6-7775-C95D-31F34535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7" y="6275738"/>
            <a:ext cx="1268187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769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-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" y="1450"/>
            <a:ext cx="12190189" cy="685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363699"/>
            <a:ext cx="10363200" cy="1470025"/>
          </a:xfrm>
        </p:spPr>
        <p:txBody>
          <a:bodyPr>
            <a:normAutofit/>
          </a:bodyPr>
          <a:lstStyle>
            <a:lvl1pPr>
              <a:defRPr sz="57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865839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521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896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8B32BC4-DDFA-230F-062A-8B0DCCC59B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603" y="3618478"/>
            <a:ext cx="7199869" cy="1100471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xmlns="" id="{9DB3689F-6937-0AB7-5F27-5573922E0E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9604" y="4926577"/>
            <a:ext cx="7199871" cy="452739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  <p:sp>
        <p:nvSpPr>
          <p:cNvPr id="7" name="Номер слайда 23">
            <a:extLst>
              <a:ext uri="{FF2B5EF4-FFF2-40B4-BE49-F238E27FC236}">
                <a16:creationId xmlns:a16="http://schemas.microsoft.com/office/drawing/2014/main" xmlns="" id="{D6666C2A-A436-339A-E0C3-1953FAB31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7" y="6275738"/>
            <a:ext cx="1268187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61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" y="1442"/>
            <a:ext cx="12190189" cy="68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9"/>
          <p:cNvSpPr txBox="1">
            <a:spLocks noChangeArrowheads="1"/>
          </p:cNvSpPr>
          <p:nvPr userDrawn="1"/>
        </p:nvSpPr>
        <p:spPr bwMode="auto">
          <a:xfrm>
            <a:off x="7902356" y="5127303"/>
            <a:ext cx="1230784" cy="37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04291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100" b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96856" y="1606878"/>
            <a:ext cx="9760919" cy="4829253"/>
          </a:xfrm>
        </p:spPr>
        <p:txBody>
          <a:bodyPr/>
          <a:lstStyle>
            <a:lvl1pPr marL="363514" indent="0">
              <a:buFontTx/>
              <a:buNone/>
              <a:defRPr b="1">
                <a:latin typeface="+mj-lt"/>
              </a:defRPr>
            </a:lvl1pPr>
            <a:lvl2pPr marL="360338" indent="3175">
              <a:defRPr>
                <a:latin typeface="+mj-lt"/>
              </a:defRPr>
            </a:lvl2pPr>
            <a:lvl3pPr marL="628603" indent="-260331">
              <a:tabLst/>
              <a:defRPr>
                <a:latin typeface="+mj-lt"/>
              </a:defRPr>
            </a:lvl3pPr>
            <a:lvl4pPr marL="0" indent="360338">
              <a:lnSpc>
                <a:spcPts val="1800"/>
              </a:lnSpc>
              <a:spcBef>
                <a:spcPts val="400"/>
              </a:spcBef>
              <a:defRPr>
                <a:latin typeface="+mj-lt"/>
              </a:defRPr>
            </a:lvl4pPr>
            <a:lvl5pPr>
              <a:lnSpc>
                <a:spcPts val="1800"/>
              </a:lnSpc>
              <a:spcBef>
                <a:spcPts val="4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96855" y="501075"/>
            <a:ext cx="9782923" cy="1105803"/>
          </a:xfrm>
        </p:spPr>
        <p:txBody>
          <a:bodyPr/>
          <a:lstStyle>
            <a:lvl1pPr marL="0" marR="0" indent="0" defTabSz="104297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5500"/>
            </a:lvl1pPr>
          </a:lstStyle>
          <a:p>
            <a:pPr lvl="0"/>
            <a:r>
              <a:rPr lang="ru-RU" noProof="0" dirty="0" smtClean="0"/>
              <a:t>Образец заголовка</a:t>
            </a:r>
          </a:p>
        </p:txBody>
      </p:sp>
      <p:sp>
        <p:nvSpPr>
          <p:cNvPr id="6" name="Номер слайда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E97D2-17C1-43AC-81A9-7644B856AC01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31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" y="1442"/>
            <a:ext cx="12190189" cy="68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855" y="501071"/>
            <a:ext cx="9782923" cy="1105804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96849" y="1606872"/>
            <a:ext cx="4827685" cy="469579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19916" y="1606872"/>
            <a:ext cx="4859863" cy="469579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омер слайда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33BFE-AA5E-405B-BEC3-B05E3BF934FC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29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845" y="501067"/>
            <a:ext cx="10485556" cy="110580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6850" y="1606872"/>
            <a:ext cx="4899671" cy="56800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90" indent="0">
              <a:buNone/>
              <a:defRPr sz="2300" b="1"/>
            </a:lvl2pPr>
            <a:lvl3pPr marL="1042979" indent="0">
              <a:buNone/>
              <a:defRPr sz="2100" b="1"/>
            </a:lvl3pPr>
            <a:lvl4pPr marL="1564468" indent="0">
              <a:buNone/>
              <a:defRPr sz="1900" b="1"/>
            </a:lvl4pPr>
            <a:lvl5pPr marL="2085956" indent="0">
              <a:buNone/>
              <a:defRPr sz="1900" b="1"/>
            </a:lvl5pPr>
            <a:lvl6pPr marL="2607444" indent="0">
              <a:buNone/>
              <a:defRPr sz="1900" b="1"/>
            </a:lvl6pPr>
            <a:lvl7pPr marL="3128934" indent="0">
              <a:buNone/>
              <a:defRPr sz="1900" b="1"/>
            </a:lvl7pPr>
            <a:lvl8pPr marL="3650423" indent="0">
              <a:buNone/>
              <a:defRPr sz="1900" b="1"/>
            </a:lvl8pPr>
            <a:lvl9pPr marL="417191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96850" y="2174876"/>
            <a:ext cx="4899671" cy="426124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96009" y="1606872"/>
            <a:ext cx="4783767" cy="56800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90" indent="0">
              <a:buNone/>
              <a:defRPr sz="2300" b="1"/>
            </a:lvl2pPr>
            <a:lvl3pPr marL="1042979" indent="0">
              <a:buNone/>
              <a:defRPr sz="2100" b="1"/>
            </a:lvl3pPr>
            <a:lvl4pPr marL="1564468" indent="0">
              <a:buNone/>
              <a:defRPr sz="1900" b="1"/>
            </a:lvl4pPr>
            <a:lvl5pPr marL="2085956" indent="0">
              <a:buNone/>
              <a:defRPr sz="1900" b="1"/>
            </a:lvl5pPr>
            <a:lvl6pPr marL="2607444" indent="0">
              <a:buNone/>
              <a:defRPr sz="1900" b="1"/>
            </a:lvl6pPr>
            <a:lvl7pPr marL="3128934" indent="0">
              <a:buNone/>
              <a:defRPr sz="1900" b="1"/>
            </a:lvl7pPr>
            <a:lvl8pPr marL="3650423" indent="0">
              <a:buNone/>
              <a:defRPr sz="1900" b="1"/>
            </a:lvl8pPr>
            <a:lvl9pPr marL="417191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096009" y="2188103"/>
            <a:ext cx="4783767" cy="4248027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08701-BCD0-480C-B475-BA0DD179F91B}" type="datetime1">
              <a:rPr lang="ru-RU" altLang="ru-RU"/>
              <a:pPr>
                <a:defRPr/>
              </a:pPr>
              <a:t>11.12.2025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1C068-ADAF-4F65-A423-461370523290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854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" y="1442"/>
            <a:ext cx="12190189" cy="68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845" y="501071"/>
            <a:ext cx="10485556" cy="1105804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DB4DE-4EFC-4087-86FE-7AB1B53A85F9}" type="datetime1">
              <a:rPr lang="ru-RU" altLang="ru-RU"/>
              <a:pPr>
                <a:defRPr/>
              </a:pPr>
              <a:t>11.12.2025</a:t>
            </a:fld>
            <a:endParaRPr lang="ru-RU" altLang="ru-RU"/>
          </a:p>
        </p:txBody>
      </p:sp>
      <p:sp>
        <p:nvSpPr>
          <p:cNvPr id="5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EF70-66B7-41FF-A6B7-569F4CFB94D5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5899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96FA9-BEEE-4350-BC9C-38387DE27322}" type="datetime1">
              <a:rPr lang="ru-RU" altLang="ru-RU"/>
              <a:pPr>
                <a:defRPr/>
              </a:pPr>
              <a:t>11.12.2025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921399" y="5873143"/>
            <a:ext cx="756571" cy="650812"/>
          </a:xfrm>
        </p:spPr>
        <p:txBody>
          <a:bodyPr/>
          <a:lstStyle>
            <a:lvl1pPr algn="ctr">
              <a:defRPr sz="2700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FD40B457-74A0-444D-97A0-57702F392C10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345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4" y="273055"/>
            <a:ext cx="4011084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4" y="1435104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21490" indent="0">
              <a:buNone/>
              <a:defRPr sz="1500"/>
            </a:lvl2pPr>
            <a:lvl3pPr marL="1042979" indent="0">
              <a:buNone/>
              <a:defRPr sz="1100"/>
            </a:lvl3pPr>
            <a:lvl4pPr marL="1564468" indent="0">
              <a:buNone/>
              <a:defRPr sz="1100"/>
            </a:lvl4pPr>
            <a:lvl5pPr marL="2085956" indent="0">
              <a:buNone/>
              <a:defRPr sz="1100"/>
            </a:lvl5pPr>
            <a:lvl6pPr marL="2607444" indent="0">
              <a:buNone/>
              <a:defRPr sz="1100"/>
            </a:lvl6pPr>
            <a:lvl7pPr marL="3128934" indent="0">
              <a:buNone/>
              <a:defRPr sz="1100"/>
            </a:lvl7pPr>
            <a:lvl8pPr marL="3650423" indent="0">
              <a:buNone/>
              <a:defRPr sz="1100"/>
            </a:lvl8pPr>
            <a:lvl9pPr marL="417191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17239-0652-4934-98E4-8A7CE51264B0}" type="datetime1">
              <a:rPr lang="ru-RU" altLang="ru-RU"/>
              <a:pPr>
                <a:defRPr/>
              </a:pPr>
              <a:t>11.12.2025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421E4-006F-481F-AE6B-A8813CE6D25C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742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lIns="104299" tIns="52149" rIns="104299" bIns="52149" rtlCol="0">
            <a:normAutofit/>
          </a:bodyPr>
          <a:lstStyle>
            <a:lvl1pPr marL="0" indent="0">
              <a:buNone/>
              <a:defRPr sz="3700"/>
            </a:lvl1pPr>
            <a:lvl2pPr marL="521490" indent="0">
              <a:buNone/>
              <a:defRPr sz="3200"/>
            </a:lvl2pPr>
            <a:lvl3pPr marL="1042979" indent="0">
              <a:buNone/>
              <a:defRPr sz="2700"/>
            </a:lvl3pPr>
            <a:lvl4pPr marL="1564468" indent="0">
              <a:buNone/>
              <a:defRPr sz="2300"/>
            </a:lvl4pPr>
            <a:lvl5pPr marL="2085956" indent="0">
              <a:buNone/>
              <a:defRPr sz="2300"/>
            </a:lvl5pPr>
            <a:lvl6pPr marL="2607444" indent="0">
              <a:buNone/>
              <a:defRPr sz="2300"/>
            </a:lvl6pPr>
            <a:lvl7pPr marL="3128934" indent="0">
              <a:buNone/>
              <a:defRPr sz="2300"/>
            </a:lvl7pPr>
            <a:lvl8pPr marL="3650423" indent="0">
              <a:buNone/>
              <a:defRPr sz="2300"/>
            </a:lvl8pPr>
            <a:lvl9pPr marL="4171912" indent="0">
              <a:buNone/>
              <a:defRPr sz="23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21490" indent="0">
              <a:buNone/>
              <a:defRPr sz="1500"/>
            </a:lvl2pPr>
            <a:lvl3pPr marL="1042979" indent="0">
              <a:buNone/>
              <a:defRPr sz="1100"/>
            </a:lvl3pPr>
            <a:lvl4pPr marL="1564468" indent="0">
              <a:buNone/>
              <a:defRPr sz="1100"/>
            </a:lvl4pPr>
            <a:lvl5pPr marL="2085956" indent="0">
              <a:buNone/>
              <a:defRPr sz="1100"/>
            </a:lvl5pPr>
            <a:lvl6pPr marL="2607444" indent="0">
              <a:buNone/>
              <a:defRPr sz="1100"/>
            </a:lvl6pPr>
            <a:lvl7pPr marL="3128934" indent="0">
              <a:buNone/>
              <a:defRPr sz="1100"/>
            </a:lvl7pPr>
            <a:lvl8pPr marL="3650423" indent="0">
              <a:buNone/>
              <a:defRPr sz="1100"/>
            </a:lvl8pPr>
            <a:lvl9pPr marL="417191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D96FC-0D6C-4F57-9B88-B2CC24EA70A3}" type="datetime1">
              <a:rPr lang="ru-RU" altLang="ru-RU"/>
              <a:pPr>
                <a:defRPr/>
              </a:pPr>
              <a:t>11.12.2025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E638B-B02C-4CBD-A031-1732C59BA64E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32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A5230-1248-4028-87D9-93459003D024}" type="datetime1">
              <a:rPr lang="ru-RU" altLang="ru-RU"/>
              <a:pPr>
                <a:defRPr/>
              </a:pPr>
              <a:t>11.12.2025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37AA2-7B2D-4485-A3C3-3FABEDA199E0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23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337808" y="303213"/>
            <a:ext cx="3206751" cy="645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3317" y="303213"/>
            <a:ext cx="9421283" cy="645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CA081-4F2A-4CE5-9C1A-E85F7A67AAA5}" type="datetime1">
              <a:rPr lang="ru-RU" altLang="ru-RU"/>
              <a:pPr>
                <a:defRPr/>
              </a:pPr>
              <a:t>11.12.2025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2056F-0B05-471F-80CF-EFFB54B133FB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95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Projects\Текущие\Проектная\FNS_2012\_БРЭНДБУК\out\PPT\3_1_present-01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1813" y="1428"/>
            <a:ext cx="12190189" cy="68556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4400" y="3363696"/>
            <a:ext cx="10363200" cy="1470025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865839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300" b="0">
                <a:solidFill>
                  <a:schemeClr val="bg1"/>
                </a:solidFill>
                <a:latin typeface="+mj-lt"/>
              </a:defRPr>
            </a:lvl1pPr>
            <a:lvl2pPr marL="544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22.12.2012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0461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15">
            <a:extLst>
              <a:ext uri="{FF2B5EF4-FFF2-40B4-BE49-F238E27FC236}">
                <a16:creationId xmlns:a16="http://schemas.microsoft.com/office/drawing/2014/main" xmlns="" id="{E4BFCDE1-ADDD-AF20-0BB3-A92BE61537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6726" y="5170186"/>
            <a:ext cx="5049983" cy="36512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9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4" name="Текст 15">
            <a:extLst>
              <a:ext uri="{FF2B5EF4-FFF2-40B4-BE49-F238E27FC236}">
                <a16:creationId xmlns:a16="http://schemas.microsoft.com/office/drawing/2014/main" xmlns="" id="{1A1284CB-F6EA-3C51-3AF8-02B6B88B34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6726" y="5535303"/>
            <a:ext cx="5049983" cy="740428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9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" name="Номер слайда 23">
            <a:extLst>
              <a:ext uri="{FF2B5EF4-FFF2-40B4-BE49-F238E27FC236}">
                <a16:creationId xmlns:a16="http://schemas.microsoft.com/office/drawing/2014/main" xmlns="" id="{58AA1DA3-E691-2FCC-6D8D-77F50769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7" y="6275738"/>
            <a:ext cx="1268187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xmlns="" id="{CFE5093D-E607-B0E3-EBDC-5B1759F4C7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29952" y="3578089"/>
            <a:ext cx="8756821" cy="52993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ФЕДЕРАЛЬНАЯ</a:t>
            </a:r>
            <a:r>
              <a:rPr lang="en-US" dirty="0"/>
              <a:t> </a:t>
            </a:r>
            <a:r>
              <a:rPr lang="ru-RU" dirty="0"/>
              <a:t>НАЛОГОВАЯ СЛУЖБА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1959C109-4CA2-C036-7E6F-B09730054B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29947" y="4108021"/>
            <a:ext cx="8756824" cy="452739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315078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1817" y="1914"/>
            <a:ext cx="12190191" cy="6855616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96854" y="1606877"/>
            <a:ext cx="9760919" cy="4829253"/>
          </a:xfrm>
        </p:spPr>
        <p:txBody>
          <a:bodyPr/>
          <a:lstStyle>
            <a:lvl1pPr marL="379331" indent="0">
              <a:buFontTx/>
              <a:buNone/>
              <a:defRPr b="1">
                <a:latin typeface="+mj-lt"/>
              </a:defRPr>
            </a:lvl1pPr>
            <a:lvl2pPr marL="376017" indent="3313">
              <a:defRPr>
                <a:latin typeface="+mj-lt"/>
              </a:defRPr>
            </a:lvl2pPr>
            <a:lvl3pPr marL="655958" indent="-271660">
              <a:tabLst/>
              <a:defRPr>
                <a:latin typeface="+mj-lt"/>
              </a:defRPr>
            </a:lvl3pPr>
            <a:lvl4pPr marL="0" indent="376017">
              <a:lnSpc>
                <a:spcPts val="1879"/>
              </a:lnSpc>
              <a:spcBef>
                <a:spcPts val="417"/>
              </a:spcBef>
              <a:defRPr>
                <a:latin typeface="+mj-lt"/>
              </a:defRPr>
            </a:lvl4pPr>
            <a:lvl5pPr>
              <a:lnSpc>
                <a:spcPts val="1879"/>
              </a:lnSpc>
              <a:spcBef>
                <a:spcPts val="417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902187" y="5127081"/>
            <a:ext cx="1231491" cy="376853"/>
          </a:xfrm>
          <a:prstGeom prst="rect">
            <a:avLst/>
          </a:prstGeom>
          <a:noFill/>
        </p:spPr>
        <p:txBody>
          <a:bodyPr wrap="square" lIns="95412" tIns="47705" rIns="95412" bIns="47705" rtlCol="0">
            <a:noAutofit/>
          </a:bodyPr>
          <a:lstStyle/>
          <a:p>
            <a:pPr defTabSz="1088367"/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1096854" y="501075"/>
            <a:ext cx="9782923" cy="1105803"/>
          </a:xfrm>
        </p:spPr>
        <p:txBody>
          <a:bodyPr/>
          <a:lstStyle>
            <a:lvl1pPr marL="0" marR="0" indent="0" defTabSz="108836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5600"/>
            </a:lvl1pPr>
          </a:lstStyle>
          <a:p>
            <a:pPr marL="0" marR="0" lvl="0" indent="0" defTabSz="108836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ru-RU" sz="5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AA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1/ ЗАГОЛОВОК СЛАЙДА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2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Projects\Текущие\Проектная\FNS_2012\_БРЭНДБУК\out\PPT\3_1_present_A4-04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7" y="472"/>
            <a:ext cx="12190191" cy="6855616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96854" y="1606877"/>
            <a:ext cx="9760919" cy="4829253"/>
          </a:xfrm>
        </p:spPr>
        <p:txBody>
          <a:bodyPr/>
          <a:lstStyle>
            <a:lvl1pPr marL="379331" indent="0">
              <a:buFontTx/>
              <a:buNone/>
              <a:defRPr b="1">
                <a:latin typeface="+mj-lt"/>
              </a:defRPr>
            </a:lvl1pPr>
            <a:lvl2pPr marL="379331" indent="0">
              <a:defRPr>
                <a:latin typeface="+mj-lt"/>
              </a:defRPr>
            </a:lvl2pPr>
            <a:lvl3pPr marL="655958" indent="-271660">
              <a:defRPr>
                <a:latin typeface="+mj-lt"/>
              </a:defRPr>
            </a:lvl3pPr>
            <a:lvl4pPr marL="0" indent="376017">
              <a:defRPr>
                <a:latin typeface="+mj-lt"/>
              </a:defRPr>
            </a:lvl4pPr>
            <a:lvl5pPr marL="1497441" indent="0"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1095901" y="501075"/>
            <a:ext cx="9783869" cy="1105803"/>
          </a:xfrm>
        </p:spPr>
        <p:txBody>
          <a:bodyPr/>
          <a:lstStyle>
            <a:lvl1pPr marL="0" marR="0" indent="0" defTabSz="108836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5600"/>
            </a:lvl1pPr>
          </a:lstStyle>
          <a:p>
            <a:pPr marL="0" marR="0" lvl="0" indent="0" defTabSz="108836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ru-RU" sz="5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AA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1/ ЗАГОЛОВОК СЛАЙДА</a:t>
            </a: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581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7" y="2"/>
            <a:ext cx="12190191" cy="68556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854" y="1012513"/>
            <a:ext cx="9760919" cy="2024629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6854" y="3429721"/>
            <a:ext cx="9760919" cy="3006404"/>
          </a:xfrm>
        </p:spPr>
        <p:txBody>
          <a:bodyPr anchor="t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18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3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5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7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91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10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28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34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590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1817" y="1914"/>
            <a:ext cx="12190191" cy="68556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854" y="501069"/>
            <a:ext cx="9782923" cy="1105804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96849" y="1606871"/>
            <a:ext cx="4827685" cy="4695797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19913" y="1606871"/>
            <a:ext cx="4859863" cy="4695797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279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845" y="501067"/>
            <a:ext cx="10485556" cy="110580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6848" y="1606872"/>
            <a:ext cx="4899671" cy="56800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184" indent="0">
              <a:buNone/>
              <a:defRPr sz="2400" b="1"/>
            </a:lvl2pPr>
            <a:lvl3pPr marL="1088367" indent="0">
              <a:buNone/>
              <a:defRPr sz="2100" b="1"/>
            </a:lvl3pPr>
            <a:lvl4pPr marL="1632550" indent="0">
              <a:buNone/>
              <a:defRPr sz="1900" b="1"/>
            </a:lvl4pPr>
            <a:lvl5pPr marL="2176734" indent="0">
              <a:buNone/>
              <a:defRPr sz="1900" b="1"/>
            </a:lvl5pPr>
            <a:lvl6pPr marL="2720917" indent="0">
              <a:buNone/>
              <a:defRPr sz="1900" b="1"/>
            </a:lvl6pPr>
            <a:lvl7pPr marL="3265101" indent="0">
              <a:buNone/>
              <a:defRPr sz="1900" b="1"/>
            </a:lvl7pPr>
            <a:lvl8pPr marL="3809285" indent="0">
              <a:buNone/>
              <a:defRPr sz="1900" b="1"/>
            </a:lvl8pPr>
            <a:lvl9pPr marL="435346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96848" y="2174876"/>
            <a:ext cx="4899671" cy="42612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96002" y="1606872"/>
            <a:ext cx="4783767" cy="56800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184" indent="0">
              <a:buNone/>
              <a:defRPr sz="2400" b="1"/>
            </a:lvl2pPr>
            <a:lvl3pPr marL="1088367" indent="0">
              <a:buNone/>
              <a:defRPr sz="2100" b="1"/>
            </a:lvl3pPr>
            <a:lvl4pPr marL="1632550" indent="0">
              <a:buNone/>
              <a:defRPr sz="1900" b="1"/>
            </a:lvl4pPr>
            <a:lvl5pPr marL="2176734" indent="0">
              <a:buNone/>
              <a:defRPr sz="1900" b="1"/>
            </a:lvl5pPr>
            <a:lvl6pPr marL="2720917" indent="0">
              <a:buNone/>
              <a:defRPr sz="1900" b="1"/>
            </a:lvl6pPr>
            <a:lvl7pPr marL="3265101" indent="0">
              <a:buNone/>
              <a:defRPr sz="1900" b="1"/>
            </a:lvl7pPr>
            <a:lvl8pPr marL="3809285" indent="0">
              <a:buNone/>
              <a:defRPr sz="1900" b="1"/>
            </a:lvl8pPr>
            <a:lvl9pPr marL="435346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096002" y="2188103"/>
            <a:ext cx="4783767" cy="42480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586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1817" y="1914"/>
            <a:ext cx="12190191" cy="68556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847" y="501069"/>
            <a:ext cx="10485556" cy="1105804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3393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921399" y="5872597"/>
            <a:ext cx="756571" cy="653107"/>
          </a:xfrm>
          <a:prstGeom prst="rect">
            <a:avLst/>
          </a:prstGeom>
        </p:spPr>
        <p:txBody>
          <a:bodyPr vert="horz" lIns="108837" tIns="54419" rIns="108837" bIns="54419" rtlCol="0" anchor="ctr">
            <a:normAutofit/>
          </a:bodyPr>
          <a:lstStyle>
            <a:lvl1pPr algn="ctr">
              <a:defRPr sz="2800" i="0">
                <a:solidFill>
                  <a:schemeClr val="bg1"/>
                </a:solidFill>
                <a:latin typeface="+mj-lt"/>
              </a:defRPr>
            </a:lvl1pPr>
          </a:lstStyle>
          <a:p>
            <a:fld id="{E20E89E6-FE54-4E13-859C-1FA908D70D39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226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4" y="273058"/>
            <a:ext cx="4011084" cy="116204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2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4" y="1435101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184" indent="0">
              <a:buNone/>
              <a:defRPr sz="1500"/>
            </a:lvl2pPr>
            <a:lvl3pPr marL="1088367" indent="0">
              <a:buNone/>
              <a:defRPr sz="1200"/>
            </a:lvl3pPr>
            <a:lvl4pPr marL="1632550" indent="0">
              <a:buNone/>
              <a:defRPr sz="1100"/>
            </a:lvl4pPr>
            <a:lvl5pPr marL="2176734" indent="0">
              <a:buNone/>
              <a:defRPr sz="1100"/>
            </a:lvl5pPr>
            <a:lvl6pPr marL="2720917" indent="0">
              <a:buNone/>
              <a:defRPr sz="1100"/>
            </a:lvl6pPr>
            <a:lvl7pPr marL="3265101" indent="0">
              <a:buNone/>
              <a:defRPr sz="1100"/>
            </a:lvl7pPr>
            <a:lvl8pPr marL="3809285" indent="0">
              <a:buNone/>
              <a:defRPr sz="1100"/>
            </a:lvl8pPr>
            <a:lvl9pPr marL="435346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89E6-FE54-4E13-859C-1FA908D70D39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60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900"/>
            </a:lvl1pPr>
            <a:lvl2pPr marL="544184" indent="0">
              <a:buNone/>
              <a:defRPr sz="3300"/>
            </a:lvl2pPr>
            <a:lvl3pPr marL="1088367" indent="0">
              <a:buNone/>
              <a:defRPr sz="2800"/>
            </a:lvl3pPr>
            <a:lvl4pPr marL="1632550" indent="0">
              <a:buNone/>
              <a:defRPr sz="2400"/>
            </a:lvl4pPr>
            <a:lvl5pPr marL="2176734" indent="0">
              <a:buNone/>
              <a:defRPr sz="2400"/>
            </a:lvl5pPr>
            <a:lvl6pPr marL="2720917" indent="0">
              <a:buNone/>
              <a:defRPr sz="2400"/>
            </a:lvl6pPr>
            <a:lvl7pPr marL="3265101" indent="0">
              <a:buNone/>
              <a:defRPr sz="2400"/>
            </a:lvl7pPr>
            <a:lvl8pPr marL="3809285" indent="0">
              <a:buNone/>
              <a:defRPr sz="2400"/>
            </a:lvl8pPr>
            <a:lvl9pPr marL="4353468" indent="0">
              <a:buNone/>
              <a:defRPr sz="24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44"/>
            <a:ext cx="7315200" cy="804863"/>
          </a:xfrm>
        </p:spPr>
        <p:txBody>
          <a:bodyPr/>
          <a:lstStyle>
            <a:lvl1pPr marL="0" indent="0">
              <a:buNone/>
              <a:defRPr sz="1700"/>
            </a:lvl1pPr>
            <a:lvl2pPr marL="544184" indent="0">
              <a:buNone/>
              <a:defRPr sz="1500"/>
            </a:lvl2pPr>
            <a:lvl3pPr marL="1088367" indent="0">
              <a:buNone/>
              <a:defRPr sz="1200"/>
            </a:lvl3pPr>
            <a:lvl4pPr marL="1632550" indent="0">
              <a:buNone/>
              <a:defRPr sz="1100"/>
            </a:lvl4pPr>
            <a:lvl5pPr marL="2176734" indent="0">
              <a:buNone/>
              <a:defRPr sz="1100"/>
            </a:lvl5pPr>
            <a:lvl6pPr marL="2720917" indent="0">
              <a:buNone/>
              <a:defRPr sz="1100"/>
            </a:lvl6pPr>
            <a:lvl7pPr marL="3265101" indent="0">
              <a:buNone/>
              <a:defRPr sz="1100"/>
            </a:lvl7pPr>
            <a:lvl8pPr marL="3809285" indent="0">
              <a:buNone/>
              <a:defRPr sz="1100"/>
            </a:lvl8pPr>
            <a:lvl9pPr marL="435346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89E6-FE54-4E13-859C-1FA908D70D39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44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89E6-FE54-4E13-859C-1FA908D70D39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15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DBB7B37-DF10-18A1-FFE7-35ECBCE83C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603" y="3618478"/>
            <a:ext cx="7199869" cy="1100471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xmlns="" id="{BD7763D7-935C-23E7-7FE5-B856BF1659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9604" y="4926577"/>
            <a:ext cx="7199871" cy="452739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  <p:sp>
        <p:nvSpPr>
          <p:cNvPr id="5" name="Номер слайда 23">
            <a:extLst>
              <a:ext uri="{FF2B5EF4-FFF2-40B4-BE49-F238E27FC236}">
                <a16:creationId xmlns:a16="http://schemas.microsoft.com/office/drawing/2014/main" xmlns="" id="{42C7DE29-D9B7-98C7-1AEC-EE3A09EA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7" y="6275738"/>
            <a:ext cx="1268187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54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337801" y="303212"/>
            <a:ext cx="3206751" cy="645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3317" y="303212"/>
            <a:ext cx="9421283" cy="645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89E6-FE54-4E13-859C-1FA908D70D39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11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80" tIns="121880" rIns="121880" bIns="121880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5"/>
            <a:ext cx="11360800" cy="4555200"/>
          </a:xfrm>
          <a:prstGeom prst="rect">
            <a:avLst/>
          </a:prstGeom>
        </p:spPr>
        <p:txBody>
          <a:bodyPr spcFirstLastPara="1" wrap="square" lIns="121880" tIns="121880" rIns="121880" bIns="121880" anchor="t" anchorCtr="0"/>
          <a:lstStyle>
            <a:lvl1pPr marL="609494" lvl="0" indent="-45711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8986" lvl="1" indent="-423259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480" lvl="2" indent="-423259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7972" lvl="3" indent="-423259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466" lvl="4" indent="-423259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6959" lvl="5" indent="-423259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452" lvl="6" indent="-423259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5946" lvl="7" indent="-423259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438" lvl="8" indent="-423259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80" tIns="121880" rIns="121880" bIns="121880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18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-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" y="1444"/>
            <a:ext cx="12190189" cy="685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363692"/>
            <a:ext cx="10363200" cy="1470025"/>
          </a:xfrm>
        </p:spPr>
        <p:txBody>
          <a:bodyPr>
            <a:normAutofit/>
          </a:bodyPr>
          <a:lstStyle>
            <a:lvl1pPr>
              <a:defRPr sz="57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865834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56893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" y="1442"/>
            <a:ext cx="12190189" cy="68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9"/>
          <p:cNvSpPr txBox="1">
            <a:spLocks noChangeArrowheads="1"/>
          </p:cNvSpPr>
          <p:nvPr userDrawn="1"/>
        </p:nvSpPr>
        <p:spPr bwMode="auto">
          <a:xfrm>
            <a:off x="7902356" y="5127302"/>
            <a:ext cx="1230784" cy="37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042988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100" b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96849" y="1606874"/>
            <a:ext cx="9760919" cy="4829253"/>
          </a:xfrm>
        </p:spPr>
        <p:txBody>
          <a:bodyPr/>
          <a:lstStyle>
            <a:lvl1pPr marL="363538" indent="0">
              <a:buFontTx/>
              <a:buNone/>
              <a:defRPr b="1">
                <a:latin typeface="+mj-lt"/>
              </a:defRPr>
            </a:lvl1pPr>
            <a:lvl2pPr marL="360363" indent="3175">
              <a:defRPr>
                <a:latin typeface="+mj-lt"/>
              </a:defRPr>
            </a:lvl2pPr>
            <a:lvl3pPr marL="628650" indent="-260350">
              <a:tabLst/>
              <a:defRPr>
                <a:latin typeface="+mj-lt"/>
              </a:defRPr>
            </a:lvl3pPr>
            <a:lvl4pPr marL="0" indent="360363">
              <a:lnSpc>
                <a:spcPts val="1800"/>
              </a:lnSpc>
              <a:spcBef>
                <a:spcPts val="400"/>
              </a:spcBef>
              <a:defRPr>
                <a:latin typeface="+mj-lt"/>
              </a:defRPr>
            </a:lvl4pPr>
            <a:lvl5pPr>
              <a:lnSpc>
                <a:spcPts val="1800"/>
              </a:lnSpc>
              <a:spcBef>
                <a:spcPts val="4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96847" y="501072"/>
            <a:ext cx="9782922" cy="1105803"/>
          </a:xfrm>
        </p:spPr>
        <p:txBody>
          <a:bodyPr/>
          <a:lstStyle>
            <a:lvl1pPr marL="0" marR="0" indent="0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5400"/>
            </a:lvl1pPr>
          </a:lstStyle>
          <a:p>
            <a:pPr lvl="0"/>
            <a:r>
              <a:rPr lang="ru-RU" noProof="0" dirty="0" smtClean="0"/>
              <a:t>Образец заголовка</a:t>
            </a:r>
          </a:p>
        </p:txBody>
      </p:sp>
      <p:sp>
        <p:nvSpPr>
          <p:cNvPr id="6" name="Номер слайда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E97D2-17C1-43AC-81A9-7644B856AC01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717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" y="1442"/>
            <a:ext cx="12190189" cy="68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847" y="501068"/>
            <a:ext cx="9782922" cy="1105804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96849" y="1606871"/>
            <a:ext cx="4827685" cy="469579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19909" y="1606871"/>
            <a:ext cx="4859863" cy="469579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омер слайда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33BFE-AA5E-405B-BEC3-B05E3BF934FC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157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845" y="501067"/>
            <a:ext cx="10485554" cy="110580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6848" y="1606871"/>
            <a:ext cx="4899671" cy="56800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96848" y="2174876"/>
            <a:ext cx="4899671" cy="426124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96001" y="1606871"/>
            <a:ext cx="4783767" cy="56800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096001" y="2188098"/>
            <a:ext cx="4783767" cy="4248026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08701-BCD0-480C-B475-BA0DD179F91B}" type="datetime1">
              <a:rPr lang="ru-RU" altLang="ru-RU"/>
              <a:pPr>
                <a:defRPr/>
              </a:pPr>
              <a:t>11.12.2025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1C068-ADAF-4F65-A423-461370523290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35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" y="1442"/>
            <a:ext cx="12190189" cy="68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846" y="501068"/>
            <a:ext cx="10485554" cy="1105804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DB4DE-4EFC-4087-86FE-7AB1B53A85F9}" type="datetime1">
              <a:rPr lang="ru-RU" altLang="ru-RU"/>
              <a:pPr>
                <a:defRPr/>
              </a:pPr>
              <a:t>11.12.2025</a:t>
            </a:fld>
            <a:endParaRPr lang="ru-RU" altLang="ru-RU"/>
          </a:p>
        </p:txBody>
      </p:sp>
      <p:sp>
        <p:nvSpPr>
          <p:cNvPr id="5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EF70-66B7-41FF-A6B7-569F4CFB94D5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61594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96FA9-BEEE-4350-BC9C-38387DE27322}" type="datetime1">
              <a:rPr lang="ru-RU" altLang="ru-RU"/>
              <a:pPr>
                <a:defRPr/>
              </a:pPr>
              <a:t>11.12.2025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921397" y="5873143"/>
            <a:ext cx="756570" cy="650812"/>
          </a:xfrm>
        </p:spPr>
        <p:txBody>
          <a:bodyPr/>
          <a:lstStyle>
            <a:lvl1pPr algn="ctr">
              <a:defRPr sz="2700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FD40B457-74A0-444D-97A0-57702F392C10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6567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4" y="1435100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17239-0652-4934-98E4-8A7CE51264B0}" type="datetime1">
              <a:rPr lang="ru-RU" altLang="ru-RU"/>
              <a:pPr>
                <a:defRPr/>
              </a:pPr>
              <a:t>11.12.2025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421E4-006F-481F-AE6B-A8813CE6D25C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413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lIns="104306" tIns="52153" rIns="104306" bIns="52153" rtlCol="0">
            <a:normAutofit/>
          </a:bodyPr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D96FC-0D6C-4F57-9B88-B2CC24EA70A3}" type="datetime1">
              <a:rPr lang="ru-RU" altLang="ru-RU"/>
              <a:pPr>
                <a:defRPr/>
              </a:pPr>
              <a:t>11.12.2025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E638B-B02C-4CBD-A031-1732C59BA64E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45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FC5ECDEB-1878-D6C0-AA03-8470B47E51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603" y="2942978"/>
            <a:ext cx="7199869" cy="1100471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rgbClr val="EEF2F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РАЗДЕЛИТЕЛЬНЫЙ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5" name="Номер слайда 23">
            <a:extLst>
              <a:ext uri="{FF2B5EF4-FFF2-40B4-BE49-F238E27FC236}">
                <a16:creationId xmlns:a16="http://schemas.microsoft.com/office/drawing/2014/main" xmlns="" id="{BF4A0465-45BB-46FB-7603-CF2CDCBED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7" y="6275738"/>
            <a:ext cx="1268187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526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A5230-1248-4028-87D9-93459003D024}" type="datetime1">
              <a:rPr lang="ru-RU" altLang="ru-RU"/>
              <a:pPr>
                <a:defRPr/>
              </a:pPr>
              <a:t>11.12.2025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37AA2-7B2D-4485-A3C3-3FABEDA199E0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199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337800" y="303213"/>
            <a:ext cx="3206751" cy="645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3317" y="303213"/>
            <a:ext cx="9421283" cy="645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CA081-4F2A-4CE5-9C1A-E85F7A67AAA5}" type="datetime1">
              <a:rPr lang="ru-RU" altLang="ru-RU"/>
              <a:pPr>
                <a:defRPr/>
              </a:pPr>
              <a:t>11.12.2025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2056F-0B05-471F-80CF-EFFB54B133FB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6978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-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" y="1444"/>
            <a:ext cx="12190189" cy="685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4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5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6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7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68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021A2-72F3-43C5-B6EF-41D1BB1426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4E87E-F8BB-4CE7-A6B0-8A30373AD2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103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" y="1442"/>
            <a:ext cx="12190189" cy="68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9"/>
          <p:cNvSpPr txBox="1">
            <a:spLocks noChangeArrowheads="1"/>
          </p:cNvSpPr>
          <p:nvPr userDrawn="1"/>
        </p:nvSpPr>
        <p:spPr bwMode="auto">
          <a:xfrm>
            <a:off x="7902356" y="5127302"/>
            <a:ext cx="1230784" cy="37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0" tIns="45680" rIns="91360" bIns="45680"/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04225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100" b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021A2-72F3-43C5-B6EF-41D1BB1426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8B9C9-875A-40D6-AB8B-D3C6795E2C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99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0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1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32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42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53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64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74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68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39433-32BC-46DE-9B1A-6CE208328AFB}" type="datetime1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11.12.2025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907C3-E006-49DA-9479-066B4985B1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91125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" y="1442"/>
            <a:ext cx="12190189" cy="68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13318" y="1763713"/>
            <a:ext cx="6314016" cy="499110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230545" y="1763713"/>
            <a:ext cx="6314017" cy="499110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021A2-72F3-43C5-B6EF-41D1BB1426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CF587-2BCD-43A3-8487-A0D8E3988F8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450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068" indent="0">
              <a:buNone/>
              <a:defRPr sz="2300" b="1"/>
            </a:lvl2pPr>
            <a:lvl3pPr marL="1042136" indent="0">
              <a:buNone/>
              <a:defRPr sz="2100" b="1"/>
            </a:lvl3pPr>
            <a:lvl4pPr marL="1563204" indent="0">
              <a:buNone/>
              <a:defRPr sz="1800" b="1"/>
            </a:lvl4pPr>
            <a:lvl5pPr marL="2084273" indent="0">
              <a:buNone/>
              <a:defRPr sz="1800" b="1"/>
            </a:lvl5pPr>
            <a:lvl6pPr marL="2605339" indent="0">
              <a:buNone/>
              <a:defRPr sz="1800" b="1"/>
            </a:lvl6pPr>
            <a:lvl7pPr marL="3126408" indent="0">
              <a:buNone/>
              <a:defRPr sz="1800" b="1"/>
            </a:lvl7pPr>
            <a:lvl8pPr marL="3647477" indent="0">
              <a:buNone/>
              <a:defRPr sz="1800" b="1"/>
            </a:lvl8pPr>
            <a:lvl9pPr marL="4168543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068" indent="0">
              <a:buNone/>
              <a:defRPr sz="2300" b="1"/>
            </a:lvl2pPr>
            <a:lvl3pPr marL="1042136" indent="0">
              <a:buNone/>
              <a:defRPr sz="2100" b="1"/>
            </a:lvl3pPr>
            <a:lvl4pPr marL="1563204" indent="0">
              <a:buNone/>
              <a:defRPr sz="1800" b="1"/>
            </a:lvl4pPr>
            <a:lvl5pPr marL="2084273" indent="0">
              <a:buNone/>
              <a:defRPr sz="1800" b="1"/>
            </a:lvl5pPr>
            <a:lvl6pPr marL="2605339" indent="0">
              <a:buNone/>
              <a:defRPr sz="1800" b="1"/>
            </a:lvl6pPr>
            <a:lvl7pPr marL="3126408" indent="0">
              <a:buNone/>
              <a:defRPr sz="1800" b="1"/>
            </a:lvl7pPr>
            <a:lvl8pPr marL="3647477" indent="0">
              <a:buNone/>
              <a:defRPr sz="1800" b="1"/>
            </a:lvl8pPr>
            <a:lvl9pPr marL="4168543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19A73-BC89-41AC-A186-9F8881A18BF5}" type="datetime1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11.12.2025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A57FA-1EC9-4C39-B7CC-B22EE243E36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729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" y="1442"/>
            <a:ext cx="12190189" cy="68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69E80-7806-4711-8512-44ED4427FBFA}" type="datetime1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11.12.2025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B7E2B-041D-44A0-A26B-281341B71C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5030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B05E6-AB6C-4CB1-A246-2B54B27F2D74}" type="datetime1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11.12.2025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04732-6809-4E1A-9C64-00F47D1053A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416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7" y="1435100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21068" indent="0">
              <a:buNone/>
              <a:defRPr sz="1400"/>
            </a:lvl2pPr>
            <a:lvl3pPr marL="1042136" indent="0">
              <a:buNone/>
              <a:defRPr sz="1100"/>
            </a:lvl3pPr>
            <a:lvl4pPr marL="1563204" indent="0">
              <a:buNone/>
              <a:defRPr sz="1000"/>
            </a:lvl4pPr>
            <a:lvl5pPr marL="2084273" indent="0">
              <a:buNone/>
              <a:defRPr sz="1000"/>
            </a:lvl5pPr>
            <a:lvl6pPr marL="2605339" indent="0">
              <a:buNone/>
              <a:defRPr sz="1000"/>
            </a:lvl6pPr>
            <a:lvl7pPr marL="3126408" indent="0">
              <a:buNone/>
              <a:defRPr sz="1000"/>
            </a:lvl7pPr>
            <a:lvl8pPr marL="3647477" indent="0">
              <a:buNone/>
              <a:defRPr sz="1000"/>
            </a:lvl8pPr>
            <a:lvl9pPr marL="416854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1F8BF-8C9B-4D09-98A2-0BAA3B47E9A0}" type="datetime1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11.12.2025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A10C1-5698-4BA4-A7D1-4B4BDBB1F6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58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bg>
      <p:bgPr>
        <a:solidFill>
          <a:srgbClr val="ED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80" y="56504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B6C6FB25-5D92-B3A6-5B73-DA0E24CF9B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63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Номер слайда 23">
            <a:extLst>
              <a:ext uri="{FF2B5EF4-FFF2-40B4-BE49-F238E27FC236}">
                <a16:creationId xmlns:a16="http://schemas.microsoft.com/office/drawing/2014/main" xmlns="" id="{6616D08E-07F3-3882-FE14-8F7AB130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7" y="6275738"/>
            <a:ext cx="1268187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1173276-88B5-9918-3F71-6D3C8A506A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5" y="389043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700"/>
            </a:lvl1pPr>
            <a:lvl2pPr marL="521068" indent="0">
              <a:buNone/>
              <a:defRPr sz="3200"/>
            </a:lvl2pPr>
            <a:lvl3pPr marL="1042136" indent="0">
              <a:buNone/>
              <a:defRPr sz="2700"/>
            </a:lvl3pPr>
            <a:lvl4pPr marL="1563204" indent="0">
              <a:buNone/>
              <a:defRPr sz="2300"/>
            </a:lvl4pPr>
            <a:lvl5pPr marL="2084273" indent="0">
              <a:buNone/>
              <a:defRPr sz="2300"/>
            </a:lvl5pPr>
            <a:lvl6pPr marL="2605339" indent="0">
              <a:buNone/>
              <a:defRPr sz="2300"/>
            </a:lvl6pPr>
            <a:lvl7pPr marL="3126408" indent="0">
              <a:buNone/>
              <a:defRPr sz="2300"/>
            </a:lvl7pPr>
            <a:lvl8pPr marL="3647477" indent="0">
              <a:buNone/>
              <a:defRPr sz="2300"/>
            </a:lvl8pPr>
            <a:lvl9pPr marL="4168543" indent="0">
              <a:buNone/>
              <a:defRPr sz="23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21068" indent="0">
              <a:buNone/>
              <a:defRPr sz="1400"/>
            </a:lvl2pPr>
            <a:lvl3pPr marL="1042136" indent="0">
              <a:buNone/>
              <a:defRPr sz="1100"/>
            </a:lvl3pPr>
            <a:lvl4pPr marL="1563204" indent="0">
              <a:buNone/>
              <a:defRPr sz="1000"/>
            </a:lvl4pPr>
            <a:lvl5pPr marL="2084273" indent="0">
              <a:buNone/>
              <a:defRPr sz="1000"/>
            </a:lvl5pPr>
            <a:lvl6pPr marL="2605339" indent="0">
              <a:buNone/>
              <a:defRPr sz="1000"/>
            </a:lvl6pPr>
            <a:lvl7pPr marL="3126408" indent="0">
              <a:buNone/>
              <a:defRPr sz="1000"/>
            </a:lvl7pPr>
            <a:lvl8pPr marL="3647477" indent="0">
              <a:buNone/>
              <a:defRPr sz="1000"/>
            </a:lvl8pPr>
            <a:lvl9pPr marL="416854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5DC0E-6C67-4661-B1EE-9074B9900128}" type="datetime1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11.12.2025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A35C4-3756-4CAF-972E-DFEF7915FB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6345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27965-F96E-417F-9E29-5C82DC428D1F}" type="datetime1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11.12.2025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40B0B-E348-4932-BC25-16AC427DBFC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417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337800" y="303213"/>
            <a:ext cx="3206751" cy="645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3317" y="303213"/>
            <a:ext cx="9421283" cy="645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23443-FF84-43AE-9073-331E30ED6C0A}" type="datetime1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11.12.2025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040A8-510E-43D8-BF6D-26D574E86BA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43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" y="1442"/>
            <a:ext cx="12190189" cy="68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9"/>
          <p:cNvSpPr txBox="1">
            <a:spLocks noChangeArrowheads="1"/>
          </p:cNvSpPr>
          <p:nvPr userDrawn="1"/>
        </p:nvSpPr>
        <p:spPr bwMode="auto">
          <a:xfrm>
            <a:off x="7902356" y="5127302"/>
            <a:ext cx="1230784" cy="37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0" tIns="45680" rIns="91360" bIns="45680"/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04225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100" b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96855" y="1606878"/>
            <a:ext cx="9760919" cy="4829253"/>
          </a:xfrm>
        </p:spPr>
        <p:txBody>
          <a:bodyPr/>
          <a:lstStyle>
            <a:lvl1pPr marL="363282" indent="0">
              <a:buFontTx/>
              <a:buNone/>
              <a:defRPr b="1">
                <a:latin typeface="+mj-lt"/>
              </a:defRPr>
            </a:lvl1pPr>
            <a:lvl2pPr marL="360108" indent="3175">
              <a:defRPr>
                <a:latin typeface="+mj-lt"/>
              </a:defRPr>
            </a:lvl2pPr>
            <a:lvl3pPr marL="628206" indent="-260166">
              <a:tabLst/>
              <a:defRPr>
                <a:latin typeface="+mj-lt"/>
              </a:defRPr>
            </a:lvl3pPr>
            <a:lvl4pPr marL="0" indent="360108">
              <a:lnSpc>
                <a:spcPts val="1800"/>
              </a:lnSpc>
              <a:spcBef>
                <a:spcPts val="400"/>
              </a:spcBef>
              <a:defRPr>
                <a:latin typeface="+mj-lt"/>
              </a:defRPr>
            </a:lvl4pPr>
            <a:lvl5pPr>
              <a:lnSpc>
                <a:spcPts val="1800"/>
              </a:lnSpc>
              <a:spcBef>
                <a:spcPts val="4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96847" y="501076"/>
            <a:ext cx="9782922" cy="1105803"/>
          </a:xfrm>
        </p:spPr>
        <p:txBody>
          <a:bodyPr/>
          <a:lstStyle>
            <a:lvl1pPr marL="0" marR="0" indent="0" defTabSz="10423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5400"/>
            </a:lvl1pPr>
          </a:lstStyle>
          <a:p>
            <a:pPr lvl="0"/>
            <a:r>
              <a:rPr lang="ru-RU" noProof="0" dirty="0" smtClean="0"/>
              <a:t>Образец заголовка</a:t>
            </a:r>
          </a:p>
        </p:txBody>
      </p:sp>
      <p:sp>
        <p:nvSpPr>
          <p:cNvPr id="6" name="Номер слайда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B6540-84AE-4F46-B447-BE61F884F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1315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-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" y="1441"/>
            <a:ext cx="12190189" cy="685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021A2-72F3-43C5-B6EF-41D1BB1426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683A8-8BC7-486D-8CFB-F361FA5707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964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" y="1441"/>
            <a:ext cx="12190189" cy="68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9"/>
          <p:cNvSpPr txBox="1">
            <a:spLocks noChangeArrowheads="1"/>
          </p:cNvSpPr>
          <p:nvPr userDrawn="1"/>
        </p:nvSpPr>
        <p:spPr bwMode="auto">
          <a:xfrm>
            <a:off x="7902356" y="5127302"/>
            <a:ext cx="1230784" cy="37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/>
          <a:p>
            <a:pPr defTabSz="1042988" fontAlgn="base">
              <a:spcBef>
                <a:spcPct val="0"/>
              </a:spcBef>
              <a:spcAft>
                <a:spcPct val="0"/>
              </a:spcAft>
            </a:pPr>
            <a:endParaRPr lang="ru-RU" altLang="ru-RU" sz="2100" smtClean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021A2-72F3-43C5-B6EF-41D1BB1426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D0D71-F7CC-4C62-981D-7BDBDA93F6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434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879E5-9A22-4822-BE0C-BC06F9D0A208}" type="datetime1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11.12.2025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C47D4-CD80-409A-8A43-03CCA7743E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38662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" y="1441"/>
            <a:ext cx="12190189" cy="68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13318" y="1763713"/>
            <a:ext cx="6314016" cy="499110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230536" y="1763713"/>
            <a:ext cx="6314017" cy="499110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021A2-72F3-43C5-B6EF-41D1BB1426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D635D-6223-45C9-BBF1-D46C59C822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853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6" indent="0">
              <a:buNone/>
              <a:defRPr sz="2300" b="1"/>
            </a:lvl2pPr>
            <a:lvl3pPr marL="1042872" indent="0">
              <a:buNone/>
              <a:defRPr sz="2100" b="1"/>
            </a:lvl3pPr>
            <a:lvl4pPr marL="1564308" indent="0">
              <a:buNone/>
              <a:defRPr sz="1800" b="1"/>
            </a:lvl4pPr>
            <a:lvl5pPr marL="2085744" indent="0">
              <a:buNone/>
              <a:defRPr sz="1800" b="1"/>
            </a:lvl5pPr>
            <a:lvl6pPr marL="2607179" indent="0">
              <a:buNone/>
              <a:defRPr sz="1800" b="1"/>
            </a:lvl6pPr>
            <a:lvl7pPr marL="3128616" indent="0">
              <a:buNone/>
              <a:defRPr sz="1800" b="1"/>
            </a:lvl7pPr>
            <a:lvl8pPr marL="3650052" indent="0">
              <a:buNone/>
              <a:defRPr sz="1800" b="1"/>
            </a:lvl8pPr>
            <a:lvl9pPr marL="4171487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6" indent="0">
              <a:buNone/>
              <a:defRPr sz="2300" b="1"/>
            </a:lvl2pPr>
            <a:lvl3pPr marL="1042872" indent="0">
              <a:buNone/>
              <a:defRPr sz="2100" b="1"/>
            </a:lvl3pPr>
            <a:lvl4pPr marL="1564308" indent="0">
              <a:buNone/>
              <a:defRPr sz="1800" b="1"/>
            </a:lvl4pPr>
            <a:lvl5pPr marL="2085744" indent="0">
              <a:buNone/>
              <a:defRPr sz="1800" b="1"/>
            </a:lvl5pPr>
            <a:lvl6pPr marL="2607179" indent="0">
              <a:buNone/>
              <a:defRPr sz="1800" b="1"/>
            </a:lvl6pPr>
            <a:lvl7pPr marL="3128616" indent="0">
              <a:buNone/>
              <a:defRPr sz="1800" b="1"/>
            </a:lvl7pPr>
            <a:lvl8pPr marL="3650052" indent="0">
              <a:buNone/>
              <a:defRPr sz="1800" b="1"/>
            </a:lvl8pPr>
            <a:lvl9pPr marL="4171487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BDEA5-0EA0-4D44-9F69-2AE9F10C8FE2}" type="datetime1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11.12.2025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3C92A-3200-4E4B-ABE7-A049E5E0B9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332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" y="1441"/>
            <a:ext cx="12190189" cy="68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1EE92-644C-48B8-AE2D-DD9D5BDD8661}" type="datetime1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11.12.2025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A8AD7-6785-4FF3-934C-60B111ACBB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782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056462-8850-005E-D86F-EC418FEF5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80" y="56504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4FDB9A7-4A78-F6F0-488C-72F47F1CA3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63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4" name="Номер слайда 23">
            <a:extLst>
              <a:ext uri="{FF2B5EF4-FFF2-40B4-BE49-F238E27FC236}">
                <a16:creationId xmlns:a16="http://schemas.microsoft.com/office/drawing/2014/main" xmlns="" id="{EB14B704-0D1F-D722-0480-E5833833A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7" y="6275738"/>
            <a:ext cx="1268187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B2AC5D2-426D-4A2C-4771-9BBCCF4D71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5" y="389043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8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DAFFD-3542-4329-829C-68A2296B0363}" type="datetime1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11.12.2025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68EAA-DA93-4772-83F2-996E708B00F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8845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0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21436" indent="0">
              <a:buNone/>
              <a:defRPr sz="1400"/>
            </a:lvl2pPr>
            <a:lvl3pPr marL="1042872" indent="0">
              <a:buNone/>
              <a:defRPr sz="1100"/>
            </a:lvl3pPr>
            <a:lvl4pPr marL="1564308" indent="0">
              <a:buNone/>
              <a:defRPr sz="1000"/>
            </a:lvl4pPr>
            <a:lvl5pPr marL="2085744" indent="0">
              <a:buNone/>
              <a:defRPr sz="1000"/>
            </a:lvl5pPr>
            <a:lvl6pPr marL="2607179" indent="0">
              <a:buNone/>
              <a:defRPr sz="1000"/>
            </a:lvl6pPr>
            <a:lvl7pPr marL="3128616" indent="0">
              <a:buNone/>
              <a:defRPr sz="1000"/>
            </a:lvl7pPr>
            <a:lvl8pPr marL="3650052" indent="0">
              <a:buNone/>
              <a:defRPr sz="1000"/>
            </a:lvl8pPr>
            <a:lvl9pPr marL="417148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4B474-8C53-490E-83DC-E4881299304B}" type="datetime1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11.12.2025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DE9E2-49EB-4EC5-BCB0-CB287A7C36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9008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700"/>
            </a:lvl1pPr>
            <a:lvl2pPr marL="521436" indent="0">
              <a:buNone/>
              <a:defRPr sz="3200"/>
            </a:lvl2pPr>
            <a:lvl3pPr marL="1042872" indent="0">
              <a:buNone/>
              <a:defRPr sz="2700"/>
            </a:lvl3pPr>
            <a:lvl4pPr marL="1564308" indent="0">
              <a:buNone/>
              <a:defRPr sz="2300"/>
            </a:lvl4pPr>
            <a:lvl5pPr marL="2085744" indent="0">
              <a:buNone/>
              <a:defRPr sz="2300"/>
            </a:lvl5pPr>
            <a:lvl6pPr marL="2607179" indent="0">
              <a:buNone/>
              <a:defRPr sz="2300"/>
            </a:lvl6pPr>
            <a:lvl7pPr marL="3128616" indent="0">
              <a:buNone/>
              <a:defRPr sz="2300"/>
            </a:lvl7pPr>
            <a:lvl8pPr marL="3650052" indent="0">
              <a:buNone/>
              <a:defRPr sz="2300"/>
            </a:lvl8pPr>
            <a:lvl9pPr marL="4171487" indent="0">
              <a:buNone/>
              <a:defRPr sz="23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21436" indent="0">
              <a:buNone/>
              <a:defRPr sz="1400"/>
            </a:lvl2pPr>
            <a:lvl3pPr marL="1042872" indent="0">
              <a:buNone/>
              <a:defRPr sz="1100"/>
            </a:lvl3pPr>
            <a:lvl4pPr marL="1564308" indent="0">
              <a:buNone/>
              <a:defRPr sz="1000"/>
            </a:lvl4pPr>
            <a:lvl5pPr marL="2085744" indent="0">
              <a:buNone/>
              <a:defRPr sz="1000"/>
            </a:lvl5pPr>
            <a:lvl6pPr marL="2607179" indent="0">
              <a:buNone/>
              <a:defRPr sz="1000"/>
            </a:lvl6pPr>
            <a:lvl7pPr marL="3128616" indent="0">
              <a:buNone/>
              <a:defRPr sz="1000"/>
            </a:lvl7pPr>
            <a:lvl8pPr marL="3650052" indent="0">
              <a:buNone/>
              <a:defRPr sz="1000"/>
            </a:lvl8pPr>
            <a:lvl9pPr marL="417148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341F9-E163-4620-BE73-9CE693774B05}" type="datetime1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11.12.2025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75043-5244-424A-BC6C-933B17EBD3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0425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A68E6-FF73-4EE5-92D2-3068262BADD1}" type="datetime1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11.12.2025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A9C37-A36F-4045-A22A-F22159731C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622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337800" y="303213"/>
            <a:ext cx="3206751" cy="645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3317" y="303213"/>
            <a:ext cx="9421283" cy="645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EBF8E-11EB-4AE3-8D27-F336BDA105A7}" type="datetime1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11.12.2025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78420-C14D-4034-B566-98DEEE3A97D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2324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Projects\Текущие\Проектная\FNS_2012\_БРЭНДБУК\out\PPT\3_1_present_A4-0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" y="1441"/>
            <a:ext cx="12190189" cy="685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9"/>
          <p:cNvSpPr txBox="1">
            <a:spLocks noChangeArrowheads="1"/>
          </p:cNvSpPr>
          <p:nvPr userDrawn="1"/>
        </p:nvSpPr>
        <p:spPr bwMode="auto">
          <a:xfrm>
            <a:off x="7902356" y="5127302"/>
            <a:ext cx="1230784" cy="37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/>
          <a:p>
            <a:pPr defTabSz="1042988" fontAlgn="base">
              <a:spcBef>
                <a:spcPct val="0"/>
              </a:spcBef>
              <a:spcAft>
                <a:spcPct val="0"/>
              </a:spcAft>
            </a:pPr>
            <a:endParaRPr lang="ru-RU" altLang="ru-RU" sz="2100" smtClean="0">
              <a:solidFill>
                <a:prstClr val="black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96846" y="1606871"/>
            <a:ext cx="9760919" cy="4829253"/>
          </a:xfrm>
        </p:spPr>
        <p:txBody>
          <a:bodyPr/>
          <a:lstStyle>
            <a:lvl1pPr marL="363538" indent="0">
              <a:buFontTx/>
              <a:buNone/>
              <a:defRPr b="1">
                <a:latin typeface="+mj-lt"/>
              </a:defRPr>
            </a:lvl1pPr>
            <a:lvl2pPr marL="360363" indent="3175">
              <a:defRPr>
                <a:latin typeface="+mj-lt"/>
              </a:defRPr>
            </a:lvl2pPr>
            <a:lvl3pPr marL="628650" indent="-260350">
              <a:tabLst/>
              <a:defRPr>
                <a:latin typeface="+mj-lt"/>
              </a:defRPr>
            </a:lvl3pPr>
            <a:lvl4pPr marL="0" indent="360363">
              <a:lnSpc>
                <a:spcPts val="1800"/>
              </a:lnSpc>
              <a:spcBef>
                <a:spcPts val="400"/>
              </a:spcBef>
              <a:defRPr>
                <a:latin typeface="+mj-lt"/>
              </a:defRPr>
            </a:lvl4pPr>
            <a:lvl5pPr>
              <a:lnSpc>
                <a:spcPts val="1800"/>
              </a:lnSpc>
              <a:spcBef>
                <a:spcPts val="4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96847" y="501069"/>
            <a:ext cx="9782922" cy="1105803"/>
          </a:xfrm>
        </p:spPr>
        <p:txBody>
          <a:bodyPr/>
          <a:lstStyle>
            <a:lvl1pPr marL="0" marR="0" indent="0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5400"/>
            </a:lvl1pPr>
          </a:lstStyle>
          <a:p>
            <a:pPr lvl="0"/>
            <a:r>
              <a:rPr lang="ru-RU" noProof="0" dirty="0" smtClean="0"/>
              <a:t>Образец заголовка</a:t>
            </a:r>
          </a:p>
        </p:txBody>
      </p:sp>
      <p:sp>
        <p:nvSpPr>
          <p:cNvPr id="6" name="Номер слайда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A3BB7-72EB-49E9-B9B1-A756C0B98CA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91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графи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ru-RU" dirty="0"/>
          </a:p>
        </p:txBody>
      </p:sp>
      <p:sp>
        <p:nvSpPr>
          <p:cNvPr id="3" name="Диаграмма 2">
            <a:extLst>
              <a:ext uri="{FF2B5EF4-FFF2-40B4-BE49-F238E27FC236}">
                <a16:creationId xmlns:a16="http://schemas.microsoft.com/office/drawing/2014/main" xmlns="" id="{097CFDB5-2AF3-444B-2201-7026FA80E6C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31851" y="1620852"/>
            <a:ext cx="10728327" cy="443774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82BBA4-161D-229A-1178-C863E872B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80" y="56504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23">
            <a:extLst>
              <a:ext uri="{FF2B5EF4-FFF2-40B4-BE49-F238E27FC236}">
                <a16:creationId xmlns:a16="http://schemas.microsoft.com/office/drawing/2014/main" xmlns="" id="{AF14439E-B0A4-7F45-BDCA-CA6D03BC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7" y="6275738"/>
            <a:ext cx="1268187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F7E252A-9D86-10D1-2385-0AFEE49B3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5" y="389043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5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CC1ED6B-86D3-7317-A434-C79B44EAC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523493" y="1306055"/>
            <a:ext cx="11102915" cy="10669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8CEB51-8BE2-0355-0041-65827C389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80" y="56504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9CA8946-14B3-D407-5F3C-CD388E1253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63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4" name="Номер слайда 23">
            <a:extLst>
              <a:ext uri="{FF2B5EF4-FFF2-40B4-BE49-F238E27FC236}">
                <a16:creationId xmlns:a16="http://schemas.microsoft.com/office/drawing/2014/main" xmlns="" id="{7EC71D91-9694-F036-D6D0-9B5050DDC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7" y="6275738"/>
            <a:ext cx="1268187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9E15AFE-B740-BD37-0F11-C67B32B5BD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5" y="389043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2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  <p15:guide id="3" orient="horz" pos="618" userDrawn="1">
          <p15:clr>
            <a:srgbClr val="FBAE40"/>
          </p15:clr>
        </p15:guide>
        <p15:guide id="4" orient="horz" pos="390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AE1530-6043-40A2-2C7D-4EA44E31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6" y="365135"/>
            <a:ext cx="10515601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D64530A-5128-1D65-45B2-2EA7261EA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6" y="1825635"/>
            <a:ext cx="10515601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EC81C21-82D1-44B1-9D00-98E52E553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E1D6F7A-B1F6-168D-2269-37A7913B5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14" y="6356362"/>
            <a:ext cx="4114801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75281D-FBB7-0EEE-0483-042F786B0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3" y="635636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B8470-55A6-CF4B-ABEF-5E5F70F4E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14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6" r:id="rId2"/>
    <p:sldLayoutId id="2147483677" r:id="rId3"/>
    <p:sldLayoutId id="2147483678" r:id="rId4"/>
    <p:sldLayoutId id="2147483672" r:id="rId5"/>
    <p:sldLayoutId id="2147483670" r:id="rId6"/>
    <p:sldLayoutId id="2147483675" r:id="rId7"/>
    <p:sldLayoutId id="2147483669" r:id="rId8"/>
    <p:sldLayoutId id="2147483649" r:id="rId9"/>
    <p:sldLayoutId id="2147483664" r:id="rId10"/>
    <p:sldLayoutId id="2147483661" r:id="rId11"/>
    <p:sldLayoutId id="2147483663" r:id="rId12"/>
    <p:sldLayoutId id="2147483673" r:id="rId13"/>
    <p:sldLayoutId id="2147483666" r:id="rId14"/>
    <p:sldLayoutId id="2147483667" r:id="rId15"/>
    <p:sldLayoutId id="2147483674" r:id="rId16"/>
    <p:sldLayoutId id="2147483668" r:id="rId17"/>
    <p:sldLayoutId id="2147483671" r:id="rId18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087804" y="489553"/>
            <a:ext cx="9791971" cy="111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79" tIns="52140" rIns="104279" bIns="521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087804" y="1599679"/>
            <a:ext cx="9791971" cy="483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79" tIns="52140" rIns="104279" bIns="521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609962" y="6356943"/>
            <a:ext cx="2845283" cy="36428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04279" tIns="52140" rIns="104279" bIns="5214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1042911" fontAlgn="base">
              <a:spcBef>
                <a:spcPct val="0"/>
              </a:spcBef>
              <a:spcAft>
                <a:spcPct val="0"/>
              </a:spcAft>
              <a:defRPr/>
            </a:pPr>
            <a:fld id="{32DBBF11-589B-406D-88F0-22BA3B110D46}" type="datetime1">
              <a:rPr lang="ru-RU" altLang="ru-RU" sz="1500" smtClean="0"/>
              <a:pPr defTabSz="1042911" fontAlgn="base">
                <a:spcBef>
                  <a:spcPct val="0"/>
                </a:spcBef>
                <a:spcAft>
                  <a:spcPct val="0"/>
                </a:spcAft>
                <a:defRPr/>
              </a:pPr>
              <a:t>11.12.2025</a:t>
            </a:fld>
            <a:endParaRPr lang="ru-RU" altLang="ru-RU" sz="150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164768" y="6356943"/>
            <a:ext cx="3862489" cy="36428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04279" tIns="52140" rIns="104279" bIns="52140" numCol="1" anchor="ctr" anchorCtr="0" compatLnSpc="1">
            <a:prstTxWarp prst="textNoShape">
              <a:avLst/>
            </a:prstTxWarp>
          </a:bodyPr>
          <a:lstStyle>
            <a:lvl1pPr algn="ctr">
              <a:defRPr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1042911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50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11100588" y="6041613"/>
            <a:ext cx="825349" cy="63209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04279" tIns="52140" rIns="104279" bIns="52140" numCol="1" anchor="ctr" anchorCtr="0" compatLnSpc="1">
            <a:prstTxWarp prst="textNoShape">
              <a:avLst/>
            </a:prstTxWarp>
          </a:bodyPr>
          <a:lstStyle>
            <a:lvl1pPr algn="ctr" defTabSz="1042979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 sz="2700" b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4CA2DCF-8788-483F-9AB9-61A6D05364F8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</p:sldLayoutIdLst>
  <p:hf hdr="0" ftr="0" dt="0"/>
  <p:txStyles>
    <p:titleStyle>
      <a:lvl1pPr algn="l" defTabSz="1042911" rtl="0" eaLnBrk="0" fontAlgn="base" hangingPunct="0">
        <a:lnSpc>
          <a:spcPts val="5200"/>
        </a:lnSpc>
        <a:spcBef>
          <a:spcPct val="0"/>
        </a:spcBef>
        <a:spcAft>
          <a:spcPct val="0"/>
        </a:spcAft>
        <a:defRPr sz="4300" b="1" kern="1200">
          <a:solidFill>
            <a:srgbClr val="005AA9"/>
          </a:solidFill>
          <a:latin typeface="+mj-lt"/>
          <a:ea typeface="+mj-ea"/>
          <a:cs typeface="+mj-cs"/>
        </a:defRPr>
      </a:lvl1pPr>
      <a:lvl2pPr algn="l" defTabSz="1042911" rtl="0" eaLnBrk="0" fontAlgn="base" hangingPunct="0">
        <a:lnSpc>
          <a:spcPts val="5200"/>
        </a:lnSpc>
        <a:spcBef>
          <a:spcPct val="0"/>
        </a:spcBef>
        <a:spcAft>
          <a:spcPct val="0"/>
        </a:spcAft>
        <a:defRPr sz="4300" b="1">
          <a:solidFill>
            <a:srgbClr val="005AA9"/>
          </a:solidFill>
          <a:latin typeface="Calibri" pitchFamily="34" charset="0"/>
        </a:defRPr>
      </a:lvl2pPr>
      <a:lvl3pPr algn="l" defTabSz="1042911" rtl="0" eaLnBrk="0" fontAlgn="base" hangingPunct="0">
        <a:lnSpc>
          <a:spcPts val="5200"/>
        </a:lnSpc>
        <a:spcBef>
          <a:spcPct val="0"/>
        </a:spcBef>
        <a:spcAft>
          <a:spcPct val="0"/>
        </a:spcAft>
        <a:defRPr sz="4300" b="1">
          <a:solidFill>
            <a:srgbClr val="005AA9"/>
          </a:solidFill>
          <a:latin typeface="Calibri" pitchFamily="34" charset="0"/>
        </a:defRPr>
      </a:lvl3pPr>
      <a:lvl4pPr algn="l" defTabSz="1042911" rtl="0" eaLnBrk="0" fontAlgn="base" hangingPunct="0">
        <a:lnSpc>
          <a:spcPts val="5200"/>
        </a:lnSpc>
        <a:spcBef>
          <a:spcPct val="0"/>
        </a:spcBef>
        <a:spcAft>
          <a:spcPct val="0"/>
        </a:spcAft>
        <a:defRPr sz="4300" b="1">
          <a:solidFill>
            <a:srgbClr val="005AA9"/>
          </a:solidFill>
          <a:latin typeface="Calibri" pitchFamily="34" charset="0"/>
        </a:defRPr>
      </a:lvl4pPr>
      <a:lvl5pPr algn="l" defTabSz="1042911" rtl="0" eaLnBrk="0" fontAlgn="base" hangingPunct="0">
        <a:lnSpc>
          <a:spcPts val="5200"/>
        </a:lnSpc>
        <a:spcBef>
          <a:spcPct val="0"/>
        </a:spcBef>
        <a:spcAft>
          <a:spcPct val="0"/>
        </a:spcAft>
        <a:defRPr sz="4300" b="1">
          <a:solidFill>
            <a:srgbClr val="005AA9"/>
          </a:solidFill>
          <a:latin typeface="Calibri" pitchFamily="34" charset="0"/>
        </a:defRPr>
      </a:lvl5pPr>
      <a:lvl6pPr marL="457167" algn="l" defTabSz="1042911" rtl="0" fontAlgn="base">
        <a:lnSpc>
          <a:spcPts val="5200"/>
        </a:lnSpc>
        <a:spcBef>
          <a:spcPct val="0"/>
        </a:spcBef>
        <a:spcAft>
          <a:spcPct val="0"/>
        </a:spcAft>
        <a:defRPr sz="4300" b="1">
          <a:solidFill>
            <a:srgbClr val="005AA9"/>
          </a:solidFill>
          <a:latin typeface="Calibri" pitchFamily="34" charset="0"/>
        </a:defRPr>
      </a:lvl6pPr>
      <a:lvl7pPr marL="914332" algn="l" defTabSz="1042911" rtl="0" fontAlgn="base">
        <a:lnSpc>
          <a:spcPts val="5200"/>
        </a:lnSpc>
        <a:spcBef>
          <a:spcPct val="0"/>
        </a:spcBef>
        <a:spcAft>
          <a:spcPct val="0"/>
        </a:spcAft>
        <a:defRPr sz="4300" b="1">
          <a:solidFill>
            <a:srgbClr val="005AA9"/>
          </a:solidFill>
          <a:latin typeface="Calibri" pitchFamily="34" charset="0"/>
        </a:defRPr>
      </a:lvl7pPr>
      <a:lvl8pPr marL="1371498" algn="l" defTabSz="1042911" rtl="0" fontAlgn="base">
        <a:lnSpc>
          <a:spcPts val="5200"/>
        </a:lnSpc>
        <a:spcBef>
          <a:spcPct val="0"/>
        </a:spcBef>
        <a:spcAft>
          <a:spcPct val="0"/>
        </a:spcAft>
        <a:defRPr sz="4300" b="1">
          <a:solidFill>
            <a:srgbClr val="005AA9"/>
          </a:solidFill>
          <a:latin typeface="Calibri" pitchFamily="34" charset="0"/>
        </a:defRPr>
      </a:lvl8pPr>
      <a:lvl9pPr marL="1828664" algn="l" defTabSz="1042911" rtl="0" fontAlgn="base">
        <a:lnSpc>
          <a:spcPts val="5200"/>
        </a:lnSpc>
        <a:spcBef>
          <a:spcPct val="0"/>
        </a:spcBef>
        <a:spcAft>
          <a:spcPct val="0"/>
        </a:spcAft>
        <a:defRPr sz="4300" b="1">
          <a:solidFill>
            <a:srgbClr val="005AA9"/>
          </a:solidFill>
          <a:latin typeface="Calibri" pitchFamily="34" charset="0"/>
        </a:defRPr>
      </a:lvl9pPr>
    </p:titleStyle>
    <p:bodyStyle>
      <a:lvl1pPr marL="363514" indent="-363514" algn="l" defTabSz="1042911" rtl="0" eaLnBrk="0" fontAlgn="base" hangingPunct="0">
        <a:spcBef>
          <a:spcPct val="20000"/>
        </a:spcBef>
        <a:spcAft>
          <a:spcPct val="0"/>
        </a:spcAft>
        <a:buFont typeface="+mj-lt"/>
        <a:defRPr sz="3700" kern="1200">
          <a:solidFill>
            <a:srgbClr val="005AA9"/>
          </a:solidFill>
          <a:latin typeface="+mj-lt"/>
          <a:ea typeface="+mn-ea"/>
          <a:cs typeface="+mn-cs"/>
        </a:defRPr>
      </a:lvl1pPr>
      <a:lvl2pPr marL="363514" indent="92068" algn="l" defTabSz="1042911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rgbClr val="504F53"/>
          </a:solidFill>
          <a:latin typeface="+mj-lt"/>
          <a:ea typeface="+mn-ea"/>
          <a:cs typeface="+mn-cs"/>
        </a:defRPr>
      </a:lvl2pPr>
      <a:lvl3pPr marL="712736" indent="-260331" algn="l" defTabSz="104291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504F53"/>
          </a:solidFill>
          <a:latin typeface="+mj-lt"/>
          <a:ea typeface="+mn-ea"/>
          <a:cs typeface="+mn-cs"/>
        </a:defRPr>
      </a:lvl3pPr>
      <a:lvl4pPr marL="1600080" indent="-1239746" algn="just" defTabSz="1042911" rtl="0" eaLnBrk="0" fontAlgn="base" hangingPunct="0">
        <a:lnSpc>
          <a:spcPts val="1800"/>
        </a:lnSpc>
        <a:spcBef>
          <a:spcPts val="400"/>
        </a:spcBef>
        <a:spcAft>
          <a:spcPct val="0"/>
        </a:spcAft>
        <a:buFont typeface="Arial" pitchFamily="34" charset="0"/>
        <a:defRPr sz="1600" kern="1200">
          <a:solidFill>
            <a:srgbClr val="504F53"/>
          </a:solidFill>
          <a:latin typeface="+mj-lt"/>
          <a:ea typeface="+mn-ea"/>
          <a:cs typeface="+mn-cs"/>
        </a:defRPr>
      </a:lvl4pPr>
      <a:lvl5pPr marL="1433405" indent="395259" algn="l" defTabSz="1042911" rtl="0" eaLnBrk="0" fontAlgn="base" hangingPunct="0">
        <a:lnSpc>
          <a:spcPts val="1800"/>
        </a:lnSpc>
        <a:spcBef>
          <a:spcPts val="400"/>
        </a:spcBef>
        <a:spcAft>
          <a:spcPct val="0"/>
        </a:spcAft>
        <a:buFont typeface="Arial" pitchFamily="34" charset="0"/>
        <a:defRPr sz="1500" kern="1200">
          <a:solidFill>
            <a:srgbClr val="8D8C90"/>
          </a:solidFill>
          <a:latin typeface="+mj-lt"/>
          <a:ea typeface="+mn-ea"/>
          <a:cs typeface="+mn-cs"/>
        </a:defRPr>
      </a:lvl5pPr>
      <a:lvl6pPr marL="2868188" indent="-260744" algn="l" defTabSz="104297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678" indent="-260744" algn="l" defTabSz="104297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168" indent="-260744" algn="l" defTabSz="104297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656" indent="-260744" algn="l" defTabSz="104297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90" algn="l" defTabSz="1042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979" algn="l" defTabSz="1042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468" algn="l" defTabSz="1042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956" algn="l" defTabSz="1042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444" algn="l" defTabSz="1042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934" algn="l" defTabSz="1042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423" algn="l" defTabSz="1042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912" algn="l" defTabSz="1042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7939" y="490026"/>
            <a:ext cx="9791831" cy="1110281"/>
          </a:xfrm>
          <a:prstGeom prst="rect">
            <a:avLst/>
          </a:prstGeom>
        </p:spPr>
        <p:txBody>
          <a:bodyPr vert="horz" lIns="108837" tIns="54419" rIns="108837" bIns="5441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87939" y="1600201"/>
            <a:ext cx="9791831" cy="4835924"/>
          </a:xfrm>
          <a:prstGeom prst="rect">
            <a:avLst/>
          </a:prstGeom>
        </p:spPr>
        <p:txBody>
          <a:bodyPr vert="horz" lIns="108837" tIns="54419" rIns="108837" bIns="54419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3" y="6356357"/>
            <a:ext cx="2844800" cy="365125"/>
          </a:xfrm>
          <a:prstGeom prst="rect">
            <a:avLst/>
          </a:prstGeom>
        </p:spPr>
        <p:txBody>
          <a:bodyPr vert="horz" lIns="108837" tIns="54419" rIns="108837" bIns="54419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36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</p:spPr>
        <p:txBody>
          <a:bodyPr vert="horz" lIns="108837" tIns="54419" rIns="108837" bIns="54419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36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098783" y="6041432"/>
            <a:ext cx="826281" cy="631833"/>
          </a:xfrm>
          <a:prstGeom prst="rect">
            <a:avLst/>
          </a:prstGeom>
        </p:spPr>
        <p:txBody>
          <a:bodyPr vert="horz" lIns="108837" tIns="54419" rIns="108837" bIns="54419" rtlCol="0" anchor="ctr">
            <a:normAutofit/>
          </a:bodyPr>
          <a:lstStyle>
            <a:lvl1pPr algn="ctr">
              <a:lnSpc>
                <a:spcPts val="2504"/>
              </a:lnSpc>
              <a:defRPr sz="2800">
                <a:solidFill>
                  <a:schemeClr val="bg1"/>
                </a:solidFill>
              </a:defRPr>
            </a:lvl1pPr>
          </a:lstStyle>
          <a:p>
            <a:pPr defTabSz="1088367"/>
            <a:fld id="{E20E89E6-FE54-4E13-859C-1FA908D70D39}" type="slidenum">
              <a:rPr lang="ru-RU" smtClean="0">
                <a:solidFill>
                  <a:prstClr val="white"/>
                </a:solidFill>
              </a:rPr>
              <a:pPr defTabSz="1088367"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3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hdr="0" ftr="0" dt="0"/>
  <p:txStyles>
    <p:titleStyle>
      <a:lvl1pPr algn="l" defTabSz="1088367" rtl="0" eaLnBrk="1" latinLnBrk="0" hangingPunct="1">
        <a:lnSpc>
          <a:spcPts val="5427"/>
        </a:lnSpc>
        <a:spcBef>
          <a:spcPct val="0"/>
        </a:spcBef>
        <a:buNone/>
        <a:defRPr sz="4400" b="1" i="0" kern="1200">
          <a:solidFill>
            <a:srgbClr val="005AA9"/>
          </a:solidFill>
          <a:latin typeface="+mj-lt"/>
          <a:ea typeface="+mj-ea"/>
          <a:cs typeface="+mj-cs"/>
        </a:defRPr>
      </a:lvl1pPr>
    </p:titleStyle>
    <p:bodyStyle>
      <a:lvl1pPr marL="379331" indent="0" algn="l" defTabSz="1088367" rtl="0" eaLnBrk="1" latinLnBrk="0" hangingPunct="1">
        <a:spcBef>
          <a:spcPct val="20000"/>
        </a:spcBef>
        <a:buFont typeface="+mj-lt"/>
        <a:buNone/>
        <a:defRPr sz="3700" b="0" i="0" kern="1200">
          <a:solidFill>
            <a:srgbClr val="005AA9"/>
          </a:solidFill>
          <a:latin typeface="+mj-lt"/>
          <a:ea typeface="+mn-ea"/>
          <a:cs typeface="+mn-cs"/>
        </a:defRPr>
      </a:lvl1pPr>
      <a:lvl2pPr marL="379331" indent="0" algn="l" defTabSz="1088367" rtl="0" eaLnBrk="1" latinLnBrk="0" hangingPunct="1">
        <a:spcBef>
          <a:spcPct val="20000"/>
        </a:spcBef>
        <a:buFont typeface="Arial" pitchFamily="34" charset="0"/>
        <a:buNone/>
        <a:defRPr sz="2500" b="0" i="0" kern="1200">
          <a:solidFill>
            <a:srgbClr val="504F53"/>
          </a:solidFill>
          <a:latin typeface="+mj-lt"/>
          <a:ea typeface="+mn-ea"/>
          <a:cs typeface="+mn-cs"/>
        </a:defRPr>
      </a:lvl2pPr>
      <a:lvl3pPr marL="743752" indent="-271660" algn="l" defTabSz="1088367" rtl="0" eaLnBrk="1" latinLnBrk="0" hangingPunct="1">
        <a:spcBef>
          <a:spcPct val="20000"/>
        </a:spcBef>
        <a:buFont typeface="Arial" pitchFamily="34" charset="0"/>
        <a:buChar char="•"/>
        <a:defRPr sz="2500" b="0" i="0" kern="1200">
          <a:solidFill>
            <a:srgbClr val="504F53"/>
          </a:solidFill>
          <a:latin typeface="+mj-lt"/>
          <a:ea typeface="+mn-ea"/>
          <a:cs typeface="+mn-cs"/>
        </a:defRPr>
      </a:lvl3pPr>
      <a:lvl4pPr marL="0" indent="376017" algn="just" defTabSz="1088367" rtl="0" eaLnBrk="1" latinLnBrk="0" hangingPunct="1">
        <a:lnSpc>
          <a:spcPts val="1879"/>
        </a:lnSpc>
        <a:spcBef>
          <a:spcPts val="417"/>
        </a:spcBef>
        <a:buFont typeface="Arial" pitchFamily="34" charset="0"/>
        <a:buNone/>
        <a:tabLst/>
        <a:defRPr sz="1700" b="0" i="0" kern="1200">
          <a:solidFill>
            <a:srgbClr val="504F53"/>
          </a:solidFill>
          <a:latin typeface="+mj-lt"/>
          <a:ea typeface="+mn-ea"/>
          <a:cs typeface="+mn-cs"/>
        </a:defRPr>
      </a:lvl4pPr>
      <a:lvl5pPr marL="1497441" indent="0" algn="l" defTabSz="1088367" rtl="0" eaLnBrk="1" latinLnBrk="0" hangingPunct="1">
        <a:lnSpc>
          <a:spcPts val="1879"/>
        </a:lnSpc>
        <a:spcBef>
          <a:spcPts val="417"/>
        </a:spcBef>
        <a:buFont typeface="Arial" pitchFamily="34" charset="0"/>
        <a:buNone/>
        <a:defRPr sz="1500" b="0" i="0" kern="1200">
          <a:solidFill>
            <a:srgbClr val="8D8C90"/>
          </a:solidFill>
          <a:latin typeface="+mj-lt"/>
          <a:ea typeface="+mn-ea"/>
          <a:cs typeface="+mn-cs"/>
        </a:defRPr>
      </a:lvl5pPr>
      <a:lvl6pPr marL="2993009" indent="-272092" algn="l" defTabSz="108836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193" indent="-272092" algn="l" defTabSz="108836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377" indent="-272092" algn="l" defTabSz="108836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559" indent="-272092" algn="l" defTabSz="108836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836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84" algn="l" defTabSz="108836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367" algn="l" defTabSz="108836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50" algn="l" defTabSz="108836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734" algn="l" defTabSz="108836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917" algn="l" defTabSz="108836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101" algn="l" defTabSz="108836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285" algn="l" defTabSz="108836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468" algn="l" defTabSz="108836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087801" y="489552"/>
            <a:ext cx="9791971" cy="111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087801" y="1599676"/>
            <a:ext cx="9791971" cy="483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609962" y="6356936"/>
            <a:ext cx="2845283" cy="36428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1042988" fontAlgn="base">
              <a:spcBef>
                <a:spcPct val="0"/>
              </a:spcBef>
              <a:spcAft>
                <a:spcPct val="0"/>
              </a:spcAft>
              <a:defRPr/>
            </a:pPr>
            <a:fld id="{32DBBF11-589B-406D-88F0-22BA3B110D46}" type="datetime1">
              <a:rPr lang="ru-RU" altLang="ru-RU" sz="1400"/>
              <a:pPr defTabSz="1042988" fontAlgn="base">
                <a:spcBef>
                  <a:spcPct val="0"/>
                </a:spcBef>
                <a:spcAft>
                  <a:spcPct val="0"/>
                </a:spcAft>
                <a:defRPr/>
              </a:pPr>
              <a:t>11.12.2025</a:t>
            </a:fld>
            <a:endParaRPr lang="ru-RU" altLang="ru-RU" sz="140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164760" y="6356936"/>
            <a:ext cx="3862489" cy="36428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>
            <a:lvl1pPr algn="ctr">
              <a:defRPr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1042988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11100585" y="6041609"/>
            <a:ext cx="825349" cy="63209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>
            <a:lvl1pPr algn="ctr" defTabSz="1043056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 sz="2700" b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4CA2DCF-8788-483F-9AB9-61A6D05364F8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27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</p:sldLayoutIdLst>
  <p:hf hdr="0" ftr="0" dt="0"/>
  <p:txStyles>
    <p:titleStyle>
      <a:lvl1pPr algn="l" defTabSz="1042988" rtl="0" eaLnBrk="0" fontAlgn="base" hangingPunct="0">
        <a:lnSpc>
          <a:spcPts val="5200"/>
        </a:lnSpc>
        <a:spcBef>
          <a:spcPct val="0"/>
        </a:spcBef>
        <a:spcAft>
          <a:spcPct val="0"/>
        </a:spcAft>
        <a:defRPr sz="4200" b="1" kern="1200">
          <a:solidFill>
            <a:srgbClr val="005AA9"/>
          </a:solidFill>
          <a:latin typeface="+mj-lt"/>
          <a:ea typeface="+mj-ea"/>
          <a:cs typeface="+mj-cs"/>
        </a:defRPr>
      </a:lvl1pPr>
      <a:lvl2pPr algn="l" defTabSz="1042988" rtl="0" eaLnBrk="0" fontAlgn="base" hangingPunct="0">
        <a:lnSpc>
          <a:spcPts val="5200"/>
        </a:lnSpc>
        <a:spcBef>
          <a:spcPct val="0"/>
        </a:spcBef>
        <a:spcAft>
          <a:spcPct val="0"/>
        </a:spcAft>
        <a:defRPr sz="4200" b="1">
          <a:solidFill>
            <a:srgbClr val="005AA9"/>
          </a:solidFill>
          <a:latin typeface="Calibri" pitchFamily="34" charset="0"/>
        </a:defRPr>
      </a:lvl2pPr>
      <a:lvl3pPr algn="l" defTabSz="1042988" rtl="0" eaLnBrk="0" fontAlgn="base" hangingPunct="0">
        <a:lnSpc>
          <a:spcPts val="5200"/>
        </a:lnSpc>
        <a:spcBef>
          <a:spcPct val="0"/>
        </a:spcBef>
        <a:spcAft>
          <a:spcPct val="0"/>
        </a:spcAft>
        <a:defRPr sz="4200" b="1">
          <a:solidFill>
            <a:srgbClr val="005AA9"/>
          </a:solidFill>
          <a:latin typeface="Calibri" pitchFamily="34" charset="0"/>
        </a:defRPr>
      </a:lvl3pPr>
      <a:lvl4pPr algn="l" defTabSz="1042988" rtl="0" eaLnBrk="0" fontAlgn="base" hangingPunct="0">
        <a:lnSpc>
          <a:spcPts val="5200"/>
        </a:lnSpc>
        <a:spcBef>
          <a:spcPct val="0"/>
        </a:spcBef>
        <a:spcAft>
          <a:spcPct val="0"/>
        </a:spcAft>
        <a:defRPr sz="4200" b="1">
          <a:solidFill>
            <a:srgbClr val="005AA9"/>
          </a:solidFill>
          <a:latin typeface="Calibri" pitchFamily="34" charset="0"/>
        </a:defRPr>
      </a:lvl4pPr>
      <a:lvl5pPr algn="l" defTabSz="1042988" rtl="0" eaLnBrk="0" fontAlgn="base" hangingPunct="0">
        <a:lnSpc>
          <a:spcPts val="5200"/>
        </a:lnSpc>
        <a:spcBef>
          <a:spcPct val="0"/>
        </a:spcBef>
        <a:spcAft>
          <a:spcPct val="0"/>
        </a:spcAft>
        <a:defRPr sz="4200" b="1">
          <a:solidFill>
            <a:srgbClr val="005AA9"/>
          </a:solidFill>
          <a:latin typeface="Calibri" pitchFamily="34" charset="0"/>
        </a:defRPr>
      </a:lvl5pPr>
      <a:lvl6pPr marL="457200" algn="l" defTabSz="1042988" rtl="0" fontAlgn="base">
        <a:lnSpc>
          <a:spcPts val="5200"/>
        </a:lnSpc>
        <a:spcBef>
          <a:spcPct val="0"/>
        </a:spcBef>
        <a:spcAft>
          <a:spcPct val="0"/>
        </a:spcAft>
        <a:defRPr sz="4200" b="1">
          <a:solidFill>
            <a:srgbClr val="005AA9"/>
          </a:solidFill>
          <a:latin typeface="Calibri" pitchFamily="34" charset="0"/>
        </a:defRPr>
      </a:lvl6pPr>
      <a:lvl7pPr marL="914400" algn="l" defTabSz="1042988" rtl="0" fontAlgn="base">
        <a:lnSpc>
          <a:spcPts val="5200"/>
        </a:lnSpc>
        <a:spcBef>
          <a:spcPct val="0"/>
        </a:spcBef>
        <a:spcAft>
          <a:spcPct val="0"/>
        </a:spcAft>
        <a:defRPr sz="4200" b="1">
          <a:solidFill>
            <a:srgbClr val="005AA9"/>
          </a:solidFill>
          <a:latin typeface="Calibri" pitchFamily="34" charset="0"/>
        </a:defRPr>
      </a:lvl7pPr>
      <a:lvl8pPr marL="1371600" algn="l" defTabSz="1042988" rtl="0" fontAlgn="base">
        <a:lnSpc>
          <a:spcPts val="5200"/>
        </a:lnSpc>
        <a:spcBef>
          <a:spcPct val="0"/>
        </a:spcBef>
        <a:spcAft>
          <a:spcPct val="0"/>
        </a:spcAft>
        <a:defRPr sz="4200" b="1">
          <a:solidFill>
            <a:srgbClr val="005AA9"/>
          </a:solidFill>
          <a:latin typeface="Calibri" pitchFamily="34" charset="0"/>
        </a:defRPr>
      </a:lvl8pPr>
      <a:lvl9pPr marL="1828800" algn="l" defTabSz="1042988" rtl="0" fontAlgn="base">
        <a:lnSpc>
          <a:spcPts val="5200"/>
        </a:lnSpc>
        <a:spcBef>
          <a:spcPct val="0"/>
        </a:spcBef>
        <a:spcAft>
          <a:spcPct val="0"/>
        </a:spcAft>
        <a:defRPr sz="4200" b="1">
          <a:solidFill>
            <a:srgbClr val="005AA9"/>
          </a:solidFill>
          <a:latin typeface="Calibri" pitchFamily="34" charset="0"/>
        </a:defRPr>
      </a:lvl9pPr>
    </p:titleStyle>
    <p:bodyStyle>
      <a:lvl1pPr marL="363538" indent="-363538" algn="l" defTabSz="1042988" rtl="0" eaLnBrk="0" fontAlgn="base" hangingPunct="0">
        <a:spcBef>
          <a:spcPct val="20000"/>
        </a:spcBef>
        <a:spcAft>
          <a:spcPct val="0"/>
        </a:spcAft>
        <a:buFont typeface="+mj-lt"/>
        <a:defRPr sz="3700" kern="1200">
          <a:solidFill>
            <a:srgbClr val="005AA9"/>
          </a:solidFill>
          <a:latin typeface="+mj-lt"/>
          <a:ea typeface="+mn-ea"/>
          <a:cs typeface="+mn-cs"/>
        </a:defRPr>
      </a:lvl1pPr>
      <a:lvl2pPr marL="363538" indent="92075" algn="l" defTabSz="1042988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rgbClr val="504F53"/>
          </a:solidFill>
          <a:latin typeface="+mj-lt"/>
          <a:ea typeface="+mn-ea"/>
          <a:cs typeface="+mn-cs"/>
        </a:defRPr>
      </a:lvl2pPr>
      <a:lvl3pPr marL="712788" indent="-260350" algn="l" defTabSz="1042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504F53"/>
          </a:solidFill>
          <a:latin typeface="+mj-lt"/>
          <a:ea typeface="+mn-ea"/>
          <a:cs typeface="+mn-cs"/>
        </a:defRPr>
      </a:lvl3pPr>
      <a:lvl4pPr marL="1600200" indent="-1239838" algn="just" defTabSz="1042988" rtl="0" eaLnBrk="0" fontAlgn="base" hangingPunct="0">
        <a:lnSpc>
          <a:spcPts val="1800"/>
        </a:lnSpc>
        <a:spcBef>
          <a:spcPts val="400"/>
        </a:spcBef>
        <a:spcAft>
          <a:spcPct val="0"/>
        </a:spcAft>
        <a:buFont typeface="Arial" pitchFamily="34" charset="0"/>
        <a:defRPr sz="1600" kern="1200">
          <a:solidFill>
            <a:srgbClr val="504F53"/>
          </a:solidFill>
          <a:latin typeface="+mj-lt"/>
          <a:ea typeface="+mn-ea"/>
          <a:cs typeface="+mn-cs"/>
        </a:defRPr>
      </a:lvl4pPr>
      <a:lvl5pPr marL="1433513" indent="395288" algn="l" defTabSz="1042988" rtl="0" eaLnBrk="0" fontAlgn="base" hangingPunct="0">
        <a:lnSpc>
          <a:spcPts val="1800"/>
        </a:lnSpc>
        <a:spcBef>
          <a:spcPts val="400"/>
        </a:spcBef>
        <a:spcAft>
          <a:spcPct val="0"/>
        </a:spcAft>
        <a:buFont typeface="Arial" pitchFamily="34" charset="0"/>
        <a:defRPr sz="1400" kern="1200">
          <a:solidFill>
            <a:srgbClr val="8D8C90"/>
          </a:solidFill>
          <a:latin typeface="+mj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963" y="275015"/>
            <a:ext cx="10972076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14" tIns="52107" rIns="104214" bIns="521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963" y="1599673"/>
            <a:ext cx="10972076" cy="45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14" tIns="52107" rIns="104214" bIns="521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962" y="6356936"/>
            <a:ext cx="2845283" cy="364281"/>
          </a:xfrm>
          <a:prstGeom prst="rect">
            <a:avLst/>
          </a:prstGeom>
        </p:spPr>
        <p:txBody>
          <a:bodyPr vert="horz" lIns="104214" tIns="52107" rIns="104214" bIns="52107" rtlCol="0" anchor="ctr"/>
          <a:lstStyle>
            <a:lvl1pPr algn="l" defTabSz="1042252"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49BAA5-FFFA-46D5-A56E-374AC36AF500}" type="datetime1">
              <a:rPr lang="ru-RU" altLang="ru-RU" b="1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11.12.2025</a:t>
            </a:fld>
            <a:endParaRPr lang="ru-RU" altLang="ru-RU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760" y="6356936"/>
            <a:ext cx="3862489" cy="364281"/>
          </a:xfrm>
          <a:prstGeom prst="rect">
            <a:avLst/>
          </a:prstGeom>
        </p:spPr>
        <p:txBody>
          <a:bodyPr vert="horz" lIns="104214" tIns="52107" rIns="104214" bIns="52107" rtlCol="0" anchor="ctr"/>
          <a:lstStyle>
            <a:lvl1pPr algn="ctr" defTabSz="1042252"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758" y="6356936"/>
            <a:ext cx="2845283" cy="364281"/>
          </a:xfrm>
          <a:prstGeom prst="rect">
            <a:avLst/>
          </a:prstGeom>
        </p:spPr>
        <p:txBody>
          <a:bodyPr vert="horz" lIns="104214" tIns="52107" rIns="104214" bIns="52107" rtlCol="0" anchor="ctr"/>
          <a:lstStyle>
            <a:lvl1pPr algn="r" defTabSz="1042252">
              <a:defRPr sz="14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A3AC04-5B9B-4535-B9CD-DF093118D6B6}" type="slidenum">
              <a:rPr lang="ru-RU" b="1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b="1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9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hf hdr="0" ftr="0" dt="0"/>
  <p:txStyles>
    <p:titleStyle>
      <a:lvl1pPr algn="ctr" defTabSz="1039813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39813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2pPr>
      <a:lvl3pPr algn="ctr" defTabSz="1039813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3pPr>
      <a:lvl4pPr algn="ctr" defTabSz="1039813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4pPr>
      <a:lvl5pPr algn="ctr" defTabSz="1039813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5pPr>
      <a:lvl6pPr marL="456879" algn="ctr" defTabSz="104066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6pPr>
      <a:lvl7pPr marL="913753" algn="ctr" defTabSz="104066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7pPr>
      <a:lvl8pPr marL="1370632" algn="ctr" defTabSz="104066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8pPr>
      <a:lvl9pPr marL="1827509" algn="ctr" defTabSz="104066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9pPr>
    </p:titleStyle>
    <p:bodyStyle>
      <a:lvl1pPr marL="388938" indent="-388938" algn="l" defTabSz="1039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4550" indent="-323850" algn="l" defTabSz="1039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1750" indent="-258763" algn="l" defTabSz="1039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2450" indent="-258763" algn="l" defTabSz="1039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3150" indent="-258763" algn="l" defTabSz="1039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5875" indent="-260534" algn="l" defTabSz="1042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6941" indent="-260534" algn="l" defTabSz="1042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8011" indent="-260534" algn="l" defTabSz="1042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9079" indent="-260534" algn="l" defTabSz="1042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068" algn="l" defTabSz="1042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136" algn="l" defTabSz="1042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3204" algn="l" defTabSz="1042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4273" algn="l" defTabSz="1042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5339" algn="l" defTabSz="1042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6408" algn="l" defTabSz="1042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7477" algn="l" defTabSz="1042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8543" algn="l" defTabSz="1042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963" y="275012"/>
            <a:ext cx="10972076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963" y="1599673"/>
            <a:ext cx="10972076" cy="45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962" y="6356933"/>
            <a:ext cx="2845283" cy="364281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42988" fontAlgn="base">
              <a:spcBef>
                <a:spcPct val="0"/>
              </a:spcBef>
              <a:spcAft>
                <a:spcPct val="0"/>
              </a:spcAft>
              <a:defRPr/>
            </a:pPr>
            <a:fld id="{1A499F4B-4E02-4929-AB17-7A629D8F0D8F}" type="datetime1">
              <a:rPr lang="ru-RU" altLang="ru-RU" b="1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042988" fontAlgn="base">
                <a:spcBef>
                  <a:spcPct val="0"/>
                </a:spcBef>
                <a:spcAft>
                  <a:spcPct val="0"/>
                </a:spcAft>
                <a:defRPr/>
              </a:pPr>
              <a:t>11.12.2025</a:t>
            </a:fld>
            <a:endParaRPr lang="ru-RU" altLang="ru-RU" b="1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757" y="6356933"/>
            <a:ext cx="3862489" cy="364281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42988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756" y="6356933"/>
            <a:ext cx="2845283" cy="364281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42988" fontAlgn="base">
              <a:spcBef>
                <a:spcPct val="0"/>
              </a:spcBef>
              <a:spcAft>
                <a:spcPct val="0"/>
              </a:spcAft>
              <a:defRPr/>
            </a:pPr>
            <a:fld id="{91A8C35F-D122-41FB-8BCB-56840BE5A878}" type="slidenum">
              <a:rPr lang="ru-RU" b="1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04298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b="1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14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hf hdr="0" ftr="0" dt="0"/>
  <p:txStyles>
    <p:titleStyle>
      <a:lvl1pPr algn="ctr" defTabSz="1041400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41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2pPr>
      <a:lvl3pPr algn="ctr" defTabSz="1041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3pPr>
      <a:lvl4pPr algn="ctr" defTabSz="1041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4pPr>
      <a:lvl5pPr algn="ctr" defTabSz="1041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5pPr>
      <a:lvl6pPr marL="457200" algn="ctr" defTabSz="10414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6pPr>
      <a:lvl7pPr marL="914400" algn="ctr" defTabSz="10414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7pPr>
      <a:lvl8pPr marL="1371600" algn="ctr" defTabSz="10414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8pPr>
      <a:lvl9pPr marL="1828800" algn="ctr" defTabSz="10414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9pPr>
    </p:titleStyle>
    <p:bodyStyle>
      <a:lvl1pPr marL="390525" indent="-390525" algn="l" defTabSz="1041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6138" indent="-325438" algn="l" defTabSz="1041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338" indent="-260350" algn="l" defTabSz="1041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038" indent="-260350" algn="l" defTabSz="1041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325" indent="-260350" algn="l" defTabSz="1041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898" indent="-260718" algn="l" defTabSz="10428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3" indent="-260718" algn="l" defTabSz="10428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0" indent="-260718" algn="l" defTabSz="10428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06" indent="-260718" algn="l" defTabSz="10428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6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2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08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4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79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16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2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87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DE69006-67ED-3D9F-A1A5-3AEC2DE46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z="2800" smtClean="0"/>
              <a:pPr/>
              <a:t>1</a:t>
            </a:fld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CAFB6F-5FFE-E500-8903-2855A6D60BF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208810" y="1199407"/>
            <a:ext cx="7790213" cy="4476998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Федеральный Закон № 425-ФЗ 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от 28 ноября 2025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</a:b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/>
            </a:r>
            <a:br>
              <a:rPr lang="ru-RU" sz="3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вступает в силу с   01.01.2026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74291" y="2529873"/>
            <a:ext cx="5131160" cy="0"/>
          </a:xfrm>
          <a:prstGeom prst="line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515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DE69006-67ED-3D9F-A1A5-3AEC2DE46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6B8470-55A6-CF4B-ABEF-5E5F70F4E2F5}" type="slidenum">
              <a:rPr lang="ru-RU" sz="2800" smtClean="0"/>
              <a:pPr/>
              <a:t>2</a:t>
            </a:fld>
            <a:endParaRPr lang="ru-RU" sz="28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74291" y="2007359"/>
            <a:ext cx="5131160" cy="0"/>
          </a:xfrm>
          <a:prstGeom prst="line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00" y="274086"/>
            <a:ext cx="10706677" cy="143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375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16" y="2007371"/>
            <a:ext cx="2398815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06" y="3254149"/>
            <a:ext cx="3259559" cy="237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8929" y="3362401"/>
            <a:ext cx="3170283" cy="2246765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ru-RU" sz="2800" dirty="0"/>
              <a:t>Если выручка за 2025 год либо с начала 2026 года не превысит</a:t>
            </a:r>
          </a:p>
          <a:p>
            <a:pPr algn="ctr"/>
            <a:r>
              <a:rPr lang="ru-RU" sz="2800" dirty="0"/>
              <a:t> 20 </a:t>
            </a:r>
            <a:r>
              <a:rPr lang="ru-RU" sz="2800" dirty="0" err="1"/>
              <a:t>млн.руб</a:t>
            </a:r>
            <a:r>
              <a:rPr lang="ru-RU" sz="2800" dirty="0"/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98804" y="607352"/>
            <a:ext cx="6556651" cy="769437"/>
          </a:xfrm>
          <a:prstGeom prst="rect">
            <a:avLst/>
          </a:prstGeom>
        </p:spPr>
        <p:txBody>
          <a:bodyPr wrap="none" lIns="91432" tIns="45718" rIns="91432" bIns="45718">
            <a:spAutoFit/>
          </a:bodyPr>
          <a:lstStyle/>
          <a:p>
            <a:r>
              <a:rPr lang="ru-RU" sz="4400" dirty="0"/>
              <a:t>Право применения ПСН</a:t>
            </a: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54" y="3254149"/>
            <a:ext cx="3262311" cy="235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276" y="3220205"/>
            <a:ext cx="3262311" cy="23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63746" y="2236283"/>
            <a:ext cx="1585144" cy="523216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r>
              <a:rPr lang="ru-RU" sz="2800" dirty="0"/>
              <a:t>с 2026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515241" y="3291307"/>
            <a:ext cx="3170283" cy="2246765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ru-RU" sz="2800" dirty="0"/>
              <a:t>Если выручка за 2026 год либо с начала 2027 года не превысит</a:t>
            </a:r>
          </a:p>
          <a:p>
            <a:pPr algn="ctr"/>
            <a:r>
              <a:rPr lang="ru-RU" sz="2800" dirty="0"/>
              <a:t> 15 </a:t>
            </a:r>
            <a:r>
              <a:rPr lang="ru-RU" sz="2800" dirty="0" err="1"/>
              <a:t>млн.руб</a:t>
            </a:r>
            <a:r>
              <a:rPr lang="ru-RU" sz="2800" dirty="0"/>
              <a:t>.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308297" y="3291307"/>
            <a:ext cx="3170283" cy="2246765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ru-RU" sz="2800" dirty="0"/>
              <a:t>Если выручка за 2027 год либо с начала 2028 года не превысит</a:t>
            </a:r>
          </a:p>
          <a:p>
            <a:pPr algn="ctr"/>
            <a:r>
              <a:rPr lang="ru-RU" sz="2800" dirty="0"/>
              <a:t> 10 </a:t>
            </a:r>
            <a:r>
              <a:rPr lang="ru-RU" sz="2800" dirty="0" err="1"/>
              <a:t>млн.руб</a:t>
            </a:r>
            <a:r>
              <a:rPr lang="ru-RU" sz="2800" dirty="0"/>
              <a:t>. </a:t>
            </a: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35" y="1995807"/>
            <a:ext cx="2395539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671" y="1995807"/>
            <a:ext cx="2395539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5415791" y="2181293"/>
            <a:ext cx="1585144" cy="523216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r>
              <a:rPr lang="ru-RU" sz="2800" dirty="0"/>
              <a:t>с 2027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9207740" y="2148618"/>
            <a:ext cx="1585144" cy="523216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r>
              <a:rPr lang="ru-RU" sz="2800" dirty="0"/>
              <a:t>с 2028 </a:t>
            </a:r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18" y="6004855"/>
            <a:ext cx="9644729" cy="59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056913" y="6103720"/>
            <a:ext cx="9551263" cy="400105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ru-RU" sz="2000" dirty="0"/>
              <a:t>При этом выручка (доход) учитывается </a:t>
            </a:r>
            <a:r>
              <a:rPr lang="ru-RU" sz="2000" dirty="0" smtClean="0"/>
              <a:t>по всем режимам </a:t>
            </a:r>
            <a:r>
              <a:rPr lang="ru-RU" sz="2000" dirty="0"/>
              <a:t>налогообложения</a:t>
            </a:r>
          </a:p>
        </p:txBody>
      </p:sp>
    </p:spTree>
    <p:extLst>
      <p:ext uri="{BB962C8B-B14F-4D97-AF65-F5344CB8AC3E}">
        <p14:creationId xmlns:p14="http://schemas.microsoft.com/office/powerpoint/2010/main" val="262767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DE69006-67ED-3D9F-A1A5-3AEC2DE46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z="2800" smtClean="0">
                <a:solidFill>
                  <a:schemeClr val="tx1"/>
                </a:solidFill>
              </a:rPr>
              <a:pPr/>
              <a:t>3</a:t>
            </a:fld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74291" y="2007359"/>
            <a:ext cx="5131160" cy="0"/>
          </a:xfrm>
          <a:prstGeom prst="line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00" y="274086"/>
            <a:ext cx="10706677" cy="143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5" y="1832358"/>
            <a:ext cx="200936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70" y="3105064"/>
            <a:ext cx="2300084" cy="147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4299" y="3106738"/>
            <a:ext cx="2267755" cy="1477323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ru-RU" sz="1800" dirty="0"/>
              <a:t>Налогооблагаемая база </a:t>
            </a:r>
            <a:r>
              <a:rPr lang="ru-RU" sz="1800" dirty="0" smtClean="0"/>
              <a:t>(доход-расход</a:t>
            </a:r>
            <a:r>
              <a:rPr lang="ru-RU" sz="1800" dirty="0"/>
              <a:t>) не превышает </a:t>
            </a:r>
          </a:p>
          <a:p>
            <a:pPr algn="ctr"/>
            <a:r>
              <a:rPr lang="ru-RU" sz="1800" dirty="0"/>
              <a:t>2,4 </a:t>
            </a:r>
            <a:r>
              <a:rPr lang="ru-RU" sz="1800" dirty="0" err="1"/>
              <a:t>млн.руб</a:t>
            </a:r>
            <a:r>
              <a:rPr lang="ru-RU" sz="18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13570" y="301246"/>
            <a:ext cx="8721410" cy="1446546"/>
          </a:xfrm>
          <a:prstGeom prst="rect">
            <a:avLst/>
          </a:prstGeom>
        </p:spPr>
        <p:txBody>
          <a:bodyPr wrap="none" lIns="91432" tIns="45718" rIns="91432" bIns="45718">
            <a:spAutoFit/>
          </a:bodyPr>
          <a:lstStyle/>
          <a:p>
            <a:pPr algn="ctr"/>
            <a:r>
              <a:rPr lang="ru-RU" sz="4400" dirty="0"/>
              <a:t>Общий режим </a:t>
            </a:r>
            <a:r>
              <a:rPr lang="ru-RU" sz="4400" dirty="0" smtClean="0"/>
              <a:t>налогообложения</a:t>
            </a:r>
          </a:p>
          <a:p>
            <a:pPr algn="ctr"/>
            <a:r>
              <a:rPr lang="ru-RU" sz="4400" dirty="0" smtClean="0"/>
              <a:t>НДФЛ</a:t>
            </a:r>
            <a:endParaRPr lang="ru-RU" sz="4400" dirty="0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208" y="3093940"/>
            <a:ext cx="2263415" cy="147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5603" y="2012666"/>
            <a:ext cx="1585144" cy="677104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ru-RU" dirty="0" smtClean="0"/>
              <a:t>Ставка </a:t>
            </a:r>
          </a:p>
          <a:p>
            <a:pPr algn="ctr"/>
            <a:r>
              <a:rPr lang="ru-RU" dirty="0" smtClean="0"/>
              <a:t>13%</a:t>
            </a:r>
            <a:endParaRPr lang="ru-RU" dirty="0"/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70" y="4952413"/>
            <a:ext cx="10939588" cy="1709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374299" y="4964705"/>
            <a:ext cx="10907259" cy="2046710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r>
              <a:rPr lang="ru-RU" sz="1700" b="1" dirty="0"/>
              <a:t>Авансовые платежи </a:t>
            </a:r>
            <a:r>
              <a:rPr lang="ru-RU" sz="1700" dirty="0"/>
              <a:t>ежеквартально не позднее </a:t>
            </a:r>
            <a:r>
              <a:rPr lang="ru-RU" sz="1700" b="1" dirty="0"/>
              <a:t>28 числа </a:t>
            </a:r>
            <a:r>
              <a:rPr lang="ru-RU" sz="1700" dirty="0"/>
              <a:t>месяца, </a:t>
            </a:r>
            <a:r>
              <a:rPr lang="ru-RU" sz="1700" dirty="0" smtClean="0"/>
              <a:t>следующего </a:t>
            </a:r>
            <a:r>
              <a:rPr lang="ru-RU" sz="1700" dirty="0"/>
              <a:t>за </a:t>
            </a:r>
            <a:r>
              <a:rPr lang="ru-RU" sz="1700" dirty="0" smtClean="0"/>
              <a:t>истекшим кварталом</a:t>
            </a:r>
            <a:r>
              <a:rPr lang="ru-RU" sz="1700" dirty="0" smtClean="0"/>
              <a:t>.</a:t>
            </a:r>
          </a:p>
          <a:p>
            <a:r>
              <a:rPr lang="ru-RU" sz="1700" b="1" dirty="0" smtClean="0"/>
              <a:t>Декларация</a:t>
            </a:r>
            <a:r>
              <a:rPr lang="ru-RU" sz="1700" dirty="0" smtClean="0"/>
              <a:t> </a:t>
            </a:r>
            <a:r>
              <a:rPr lang="ru-RU" sz="1700" dirty="0"/>
              <a:t>раз в год – не позднее </a:t>
            </a:r>
            <a:r>
              <a:rPr lang="ru-RU" sz="1700" b="1" dirty="0"/>
              <a:t>30 апреля</a:t>
            </a:r>
            <a:r>
              <a:rPr lang="ru-RU" sz="1700" dirty="0"/>
              <a:t> года, следующего за отчетным</a:t>
            </a:r>
            <a:r>
              <a:rPr lang="ru-RU" sz="1700" dirty="0" smtClean="0"/>
              <a:t>.</a:t>
            </a:r>
          </a:p>
          <a:p>
            <a:r>
              <a:rPr lang="ru-RU" sz="1700" b="1" dirty="0"/>
              <a:t>Уплата</a:t>
            </a:r>
            <a:r>
              <a:rPr lang="ru-RU" sz="1700" dirty="0"/>
              <a:t> годовой суммы - не позднее </a:t>
            </a:r>
            <a:r>
              <a:rPr lang="ru-RU" sz="1700" b="1" dirty="0"/>
              <a:t>15 июля года</a:t>
            </a:r>
            <a:r>
              <a:rPr lang="ru-RU" sz="1700" dirty="0"/>
              <a:t>, следующего за истекшим налоговым периодом.</a:t>
            </a:r>
          </a:p>
          <a:p>
            <a:r>
              <a:rPr lang="ru-RU" sz="1700" b="1" dirty="0" smtClean="0"/>
              <a:t>НДС</a:t>
            </a:r>
            <a:r>
              <a:rPr lang="ru-RU" sz="1700" dirty="0" smtClean="0"/>
              <a:t> – ставка 22% (10%), </a:t>
            </a:r>
            <a:r>
              <a:rPr lang="ru-RU" sz="1700" b="1" dirty="0" smtClean="0"/>
              <a:t>декларации</a:t>
            </a:r>
            <a:r>
              <a:rPr lang="ru-RU" sz="1700" dirty="0" smtClean="0"/>
              <a:t> по НДС (не позднее </a:t>
            </a:r>
            <a:r>
              <a:rPr lang="ru-RU" sz="1700" b="1" dirty="0" smtClean="0"/>
              <a:t>25 числа </a:t>
            </a:r>
            <a:r>
              <a:rPr lang="ru-RU" sz="1700" dirty="0" smtClean="0"/>
              <a:t>месяца, следующего за отчетном кварталом, </a:t>
            </a:r>
            <a:r>
              <a:rPr lang="ru-RU" sz="1700" b="1" dirty="0" smtClean="0"/>
              <a:t>уплата</a:t>
            </a:r>
            <a:r>
              <a:rPr lang="ru-RU" sz="1700" dirty="0" smtClean="0"/>
              <a:t> НДС (ежеквартально не позднее </a:t>
            </a:r>
            <a:r>
              <a:rPr lang="ru-RU" sz="1700" b="1" dirty="0" smtClean="0"/>
              <a:t>28 </a:t>
            </a:r>
            <a:r>
              <a:rPr lang="ru-RU" sz="1700" b="1" smtClean="0"/>
              <a:t>числа </a:t>
            </a:r>
            <a:r>
              <a:rPr lang="ru-RU" sz="1700" smtClean="0"/>
              <a:t>месяца</a:t>
            </a:r>
            <a:r>
              <a:rPr lang="ru-RU" sz="1700" dirty="0" smtClean="0"/>
              <a:t>, следующего за отчетным кварталом)</a:t>
            </a:r>
            <a:endParaRPr lang="ru-RU" sz="1700" dirty="0"/>
          </a:p>
          <a:p>
            <a:pPr algn="ctr"/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627" y="3114216"/>
            <a:ext cx="2192110" cy="14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559" y="3100302"/>
            <a:ext cx="2087493" cy="147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778954" y="3119048"/>
            <a:ext cx="2313669" cy="1477323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ru-RU" sz="1800" dirty="0"/>
              <a:t>Налогооблагаемая база </a:t>
            </a:r>
            <a:r>
              <a:rPr lang="ru-RU" sz="1800" dirty="0" smtClean="0"/>
              <a:t>(доход-расход</a:t>
            </a:r>
            <a:r>
              <a:rPr lang="ru-RU" sz="1800" dirty="0"/>
              <a:t>) от </a:t>
            </a:r>
            <a:r>
              <a:rPr lang="ru-RU" sz="1800" dirty="0" smtClean="0"/>
              <a:t>2,4 </a:t>
            </a:r>
            <a:r>
              <a:rPr lang="ru-RU" sz="1800" dirty="0" err="1"/>
              <a:t>млн.руб</a:t>
            </a:r>
            <a:r>
              <a:rPr lang="ru-RU" sz="1800" dirty="0"/>
              <a:t>. до </a:t>
            </a:r>
            <a:r>
              <a:rPr lang="ru-RU" sz="1800" dirty="0" smtClean="0"/>
              <a:t>5 </a:t>
            </a:r>
            <a:r>
              <a:rPr lang="ru-RU" sz="1800" dirty="0" err="1"/>
              <a:t>млн.руб</a:t>
            </a:r>
            <a:r>
              <a:rPr lang="ru-RU" sz="1800" dirty="0"/>
              <a:t>.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954" y="1832262"/>
            <a:ext cx="2005012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798" y="1796386"/>
            <a:ext cx="2005012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040" y="1847734"/>
            <a:ext cx="2005012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2988888" y="1962084"/>
            <a:ext cx="1585144" cy="677104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ru-RU" dirty="0" smtClean="0"/>
              <a:t>Ставка </a:t>
            </a:r>
          </a:p>
          <a:p>
            <a:pPr algn="ctr"/>
            <a:r>
              <a:rPr lang="ru-RU" dirty="0" smtClean="0"/>
              <a:t>15%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607110" y="2012666"/>
            <a:ext cx="1585144" cy="677104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ru-RU" dirty="0" smtClean="0"/>
              <a:t>Ставка </a:t>
            </a:r>
          </a:p>
          <a:p>
            <a:pPr algn="ctr"/>
            <a:r>
              <a:rPr lang="ru-RU" dirty="0" smtClean="0"/>
              <a:t>18%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004974" y="1962084"/>
            <a:ext cx="1585144" cy="677104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ru-RU" dirty="0" smtClean="0"/>
              <a:t>Ставка </a:t>
            </a:r>
          </a:p>
          <a:p>
            <a:pPr algn="ctr"/>
            <a:r>
              <a:rPr lang="ru-RU" dirty="0" smtClean="0"/>
              <a:t>20%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5300872" y="3107256"/>
            <a:ext cx="2194865" cy="1477323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ru-RU" sz="1800" dirty="0"/>
              <a:t>Налогооблагаемая база </a:t>
            </a:r>
            <a:r>
              <a:rPr lang="ru-RU" sz="1800" dirty="0" smtClean="0"/>
              <a:t>(доход-расход</a:t>
            </a:r>
            <a:r>
              <a:rPr lang="ru-RU" sz="1800" dirty="0"/>
              <a:t>) </a:t>
            </a:r>
            <a:r>
              <a:rPr lang="ru-RU" sz="1800" dirty="0" smtClean="0"/>
              <a:t>от 5 </a:t>
            </a:r>
            <a:r>
              <a:rPr lang="ru-RU" sz="1800" dirty="0" err="1"/>
              <a:t>млн.руб</a:t>
            </a:r>
            <a:r>
              <a:rPr lang="ru-RU" sz="1800" dirty="0"/>
              <a:t>. до </a:t>
            </a:r>
            <a:r>
              <a:rPr lang="ru-RU" sz="1800" dirty="0" smtClean="0"/>
              <a:t>20 </a:t>
            </a:r>
            <a:r>
              <a:rPr lang="ru-RU" sz="1800" dirty="0" err="1"/>
              <a:t>млн.руб</a:t>
            </a:r>
            <a:r>
              <a:rPr lang="ru-RU" sz="1800" dirty="0"/>
              <a:t>.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760100" y="3128215"/>
            <a:ext cx="2039952" cy="1477323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ru-RU" sz="1800" dirty="0"/>
              <a:t>Налогооблагаемая база (доход-расход) </a:t>
            </a:r>
            <a:r>
              <a:rPr lang="ru-RU" sz="1800" dirty="0" smtClean="0"/>
              <a:t>от 20 </a:t>
            </a:r>
            <a:r>
              <a:rPr lang="ru-RU" sz="1800" dirty="0" err="1"/>
              <a:t>млн.руб</a:t>
            </a:r>
            <a:r>
              <a:rPr lang="ru-RU" sz="1800" dirty="0"/>
              <a:t>. до </a:t>
            </a:r>
            <a:r>
              <a:rPr lang="ru-RU" sz="1800" dirty="0" smtClean="0"/>
              <a:t>50 </a:t>
            </a:r>
            <a:r>
              <a:rPr lang="ru-RU" sz="1800" dirty="0" err="1"/>
              <a:t>млн.руб</a:t>
            </a:r>
            <a:r>
              <a:rPr lang="ru-RU" sz="1800" dirty="0"/>
              <a:t>. </a:t>
            </a:r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369" y="1857317"/>
            <a:ext cx="2005012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0172089" y="1955520"/>
            <a:ext cx="1585144" cy="677104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ru-RU" dirty="0" smtClean="0"/>
              <a:t>Ставка </a:t>
            </a:r>
          </a:p>
          <a:p>
            <a:pPr algn="ctr"/>
            <a:r>
              <a:rPr lang="ru-RU" dirty="0" smtClean="0"/>
              <a:t>22%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9919292" y="3228789"/>
            <a:ext cx="2039952" cy="1200325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ru-RU" sz="1800" dirty="0"/>
              <a:t>Налогооблагаемая база </a:t>
            </a:r>
            <a:r>
              <a:rPr lang="ru-RU" sz="1800" dirty="0" smtClean="0"/>
              <a:t>(доход-расход</a:t>
            </a:r>
            <a:r>
              <a:rPr lang="ru-RU" sz="1800" dirty="0"/>
              <a:t>) свыше 50 </a:t>
            </a:r>
            <a:r>
              <a:rPr lang="ru-RU" sz="1800" dirty="0" err="1"/>
              <a:t>млн.руб</a:t>
            </a:r>
            <a:r>
              <a:rPr lang="ru-RU" sz="1800" dirty="0"/>
              <a:t>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292" y="3093940"/>
            <a:ext cx="2090738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07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087796" y="477901"/>
            <a:ext cx="9605543" cy="718484"/>
          </a:xfrm>
          <a:prstGeom prst="roundRect">
            <a:avLst/>
          </a:prstGeom>
          <a:solidFill>
            <a:srgbClr val="6B95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ЕСХН</a:t>
            </a:r>
            <a:endParaRPr lang="ru-RU" sz="1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8560" y="1511280"/>
            <a:ext cx="11309544" cy="4830533"/>
          </a:xfrm>
          <a:prstGeom prst="roundRect">
            <a:avLst/>
          </a:prstGeom>
          <a:solidFill>
            <a:srgbClr val="A9C1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defTabSz="1042988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8769" y="1641908"/>
            <a:ext cx="11159335" cy="4290774"/>
          </a:xfrm>
          <a:prstGeom prst="roundRect">
            <a:avLst/>
          </a:prstGeom>
          <a:solidFill>
            <a:srgbClr val="A9C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042988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от </a:t>
            </a: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сельскохозяйственной деятельности составляет </a:t>
            </a:r>
          </a:p>
          <a:p>
            <a:pPr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70%.</a:t>
            </a:r>
          </a:p>
          <a:p>
            <a:pPr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Освобождение от уплаты НДС при выручке менее 60 </a:t>
            </a:r>
            <a:r>
              <a:rPr lang="ru-RU" sz="2400" b="1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Ставка налога по ЕСХН – 6% от суммы доходов, уменьшенных на расходы</a:t>
            </a:r>
            <a:r>
              <a:rPr 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400" b="1" dirty="0">
                <a:solidFill>
                  <a:schemeClr val="tx1"/>
                </a:solidFill>
              </a:rPr>
              <a:t>Уплата ЕСХН производится по итогам:</a:t>
            </a:r>
          </a:p>
          <a:p>
            <a:pPr marL="285750" indent="-285750">
              <a:buFontTx/>
              <a:buChar char="-"/>
              <a:defRPr/>
            </a:pPr>
            <a:r>
              <a:rPr lang="ru-RU" sz="2400" dirty="0">
                <a:solidFill>
                  <a:schemeClr val="tx1"/>
                </a:solidFill>
              </a:rPr>
              <a:t>отчетного периода – не позднее 28 </a:t>
            </a:r>
            <a:r>
              <a:rPr lang="ru-RU" sz="2400" dirty="0" smtClean="0">
                <a:solidFill>
                  <a:schemeClr val="tx1"/>
                </a:solidFill>
              </a:rPr>
              <a:t>июля;</a:t>
            </a:r>
            <a:endParaRPr lang="ru-RU" sz="24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2400" dirty="0">
                <a:solidFill>
                  <a:schemeClr val="tx1"/>
                </a:solidFill>
              </a:rPr>
              <a:t>налогового периода – не позднее 28 марта года, следующего за истекшим </a:t>
            </a:r>
            <a:r>
              <a:rPr lang="ru-RU" sz="2400" dirty="0" smtClean="0">
                <a:solidFill>
                  <a:schemeClr val="tx1"/>
                </a:solidFill>
              </a:rPr>
              <a:t>годом.</a:t>
            </a:r>
            <a:endParaRPr lang="ru-RU" sz="2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2400" dirty="0">
                <a:solidFill>
                  <a:schemeClr val="tx1"/>
                </a:solidFill>
              </a:rPr>
              <a:t>Налоговая декларация  представляется по итогам налогового периода </a:t>
            </a:r>
          </a:p>
          <a:p>
            <a:pPr>
              <a:defRPr/>
            </a:pPr>
            <a:r>
              <a:rPr lang="ru-RU" sz="2400" dirty="0">
                <a:solidFill>
                  <a:schemeClr val="tx1"/>
                </a:solidFill>
              </a:rPr>
              <a:t>не позднее 25 марта года, следующего за истекшим </a:t>
            </a:r>
            <a:r>
              <a:rPr lang="ru-RU" sz="2400" dirty="0" smtClean="0">
                <a:solidFill>
                  <a:schemeClr val="tx1"/>
                </a:solidFill>
              </a:rPr>
              <a:t>годом</a:t>
            </a:r>
            <a:endParaRPr lang="ru-RU" sz="17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42988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42988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 b="1" dirty="0">
              <a:solidFill>
                <a:srgbClr val="333333"/>
              </a:solidFill>
            </a:endParaRPr>
          </a:p>
        </p:txBody>
      </p:sp>
      <p:sp>
        <p:nvSpPr>
          <p:cNvPr id="9228" name="Номер слайда 3"/>
          <p:cNvSpPr>
            <a:spLocks noGrp="1"/>
          </p:cNvSpPr>
          <p:nvPr/>
        </p:nvSpPr>
        <p:spPr bwMode="auto">
          <a:xfrm>
            <a:off x="11022755" y="6025768"/>
            <a:ext cx="825349" cy="63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 anchor="ctr"/>
          <a:lstStyle/>
          <a:p>
            <a:pPr algn="ctr" defTabSz="1042988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fld id="{76F1873F-826B-4DDB-9CA9-6B4337E99ECD}" type="slidenum">
              <a:rPr lang="ru-RU" altLang="ru-RU" sz="2800" smtClean="0"/>
              <a:pPr algn="ctr" defTabSz="1042988"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alt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48238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6D6354-A4F0-4CA1-8E83-43019C4D1E99}" type="slidenum">
              <a:rPr lang="ru-RU" sz="2800" smtClean="0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692" y="424756"/>
            <a:ext cx="7410043" cy="60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001" y="1539208"/>
            <a:ext cx="4899607" cy="3897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object 4"/>
          <p:cNvSpPr txBox="1">
            <a:spLocks noChangeArrowheads="1"/>
          </p:cNvSpPr>
          <p:nvPr/>
        </p:nvSpPr>
        <p:spPr bwMode="auto">
          <a:xfrm>
            <a:off x="1006353" y="1412497"/>
            <a:ext cx="2738495" cy="65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indent="31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defTabSz="1042911" eaLnBrk="1" fontAlgn="base" hangingPunct="1">
              <a:spcBef>
                <a:spcPts val="10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585858"/>
                </a:solidFill>
                <a:latin typeface="Calibri" pitchFamily="34" charset="0"/>
                <a:cs typeface="Calibri" pitchFamily="34" charset="0"/>
              </a:rPr>
              <a:t>Налогоплательщики – ЮЛ и ИП (с  численностью до 5 человек и  годовым доходом до 60 млн руб.)</a:t>
            </a:r>
            <a:endParaRPr lang="ru-RU" altLang="ru-RU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2" name="object 3"/>
          <p:cNvSpPr txBox="1">
            <a:spLocks noChangeArrowheads="1"/>
          </p:cNvSpPr>
          <p:nvPr/>
        </p:nvSpPr>
        <p:spPr bwMode="auto">
          <a:xfrm>
            <a:off x="841651" y="2633495"/>
            <a:ext cx="1985543" cy="44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defTabSz="1042911" eaLnBrk="1" fontAlgn="base" hangingPunct="1">
              <a:spcBef>
                <a:spcPts val="10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585858"/>
                </a:solidFill>
                <a:latin typeface="Calibri" pitchFamily="34" charset="0"/>
                <a:cs typeface="Calibri" pitchFamily="34" charset="0"/>
              </a:rPr>
              <a:t>Налоговый период -</a:t>
            </a:r>
            <a:endParaRPr lang="ru-RU" altLang="ru-RU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algn="r" defTabSz="104291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585858"/>
                </a:solidFill>
                <a:latin typeface="Calibri" pitchFamily="34" charset="0"/>
                <a:cs typeface="Calibri" pitchFamily="34" charset="0"/>
              </a:rPr>
              <a:t>месяц</a:t>
            </a:r>
            <a:endParaRPr lang="ru-RU" altLang="ru-RU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3" name="object 5"/>
          <p:cNvSpPr txBox="1">
            <a:spLocks noChangeArrowheads="1"/>
          </p:cNvSpPr>
          <p:nvPr/>
        </p:nvSpPr>
        <p:spPr bwMode="auto">
          <a:xfrm>
            <a:off x="1006355" y="4035907"/>
            <a:ext cx="1938485" cy="44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defTabSz="1042911" eaLnBrk="1" fontAlgn="base" hangingPunct="1">
              <a:spcBef>
                <a:spcPts val="10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585858"/>
                </a:solidFill>
                <a:latin typeface="Calibri" pitchFamily="34" charset="0"/>
                <a:cs typeface="Calibri" pitchFamily="34" charset="0"/>
              </a:rPr>
              <a:t>Единые правила на</a:t>
            </a:r>
            <a:endParaRPr lang="ru-RU" altLang="ru-RU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algn="r" defTabSz="104291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585858"/>
                </a:solidFill>
                <a:latin typeface="Calibri" pitchFamily="34" charset="0"/>
                <a:cs typeface="Calibri" pitchFamily="34" charset="0"/>
              </a:rPr>
              <a:t>территории РФ</a:t>
            </a:r>
            <a:endParaRPr lang="ru-RU" altLang="ru-RU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4" name="object 6"/>
          <p:cNvSpPr txBox="1">
            <a:spLocks noChangeArrowheads="1"/>
          </p:cNvSpPr>
          <p:nvPr/>
        </p:nvSpPr>
        <p:spPr bwMode="auto">
          <a:xfrm>
            <a:off x="1006347" y="5236730"/>
            <a:ext cx="3037140" cy="87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indent="1014413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defTabSz="1042911" eaLnBrk="1" fontAlgn="base" hangingPunct="1">
              <a:spcBef>
                <a:spcPts val="10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585858"/>
                </a:solidFill>
                <a:latin typeface="Calibri" pitchFamily="34" charset="0"/>
                <a:cs typeface="Calibri" pitchFamily="34" charset="0"/>
              </a:rPr>
              <a:t>Доходы и расходы  определяются на основании  данных ККТ и банков-партнеров и  сведений, внесенных НП в ЛК</a:t>
            </a:r>
            <a:endParaRPr lang="ru-RU" altLang="ru-RU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5" name="object 7"/>
          <p:cNvSpPr txBox="1">
            <a:spLocks noChangeArrowheads="1"/>
          </p:cNvSpPr>
          <p:nvPr/>
        </p:nvSpPr>
        <p:spPr bwMode="auto">
          <a:xfrm>
            <a:off x="7943991" y="1412492"/>
            <a:ext cx="2338489" cy="87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042911" eaLnBrk="1" fontAlgn="base" hangingPunct="1">
              <a:spcBef>
                <a:spcPts val="10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585858"/>
                </a:solidFill>
                <a:latin typeface="Calibri" pitchFamily="34" charset="0"/>
                <a:cs typeface="Calibri" pitchFamily="34" charset="0"/>
              </a:rPr>
              <a:t>Объект</a:t>
            </a:r>
            <a:endParaRPr lang="ru-RU" altLang="ru-RU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defTabSz="104291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585858"/>
                </a:solidFill>
                <a:latin typeface="Calibri" pitchFamily="34" charset="0"/>
                <a:cs typeface="Calibri" pitchFamily="34" charset="0"/>
              </a:rPr>
              <a:t>налогообложения –</a:t>
            </a:r>
            <a:endParaRPr lang="ru-RU" altLang="ru-RU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defTabSz="104291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585858"/>
                </a:solidFill>
                <a:latin typeface="Calibri" pitchFamily="34" charset="0"/>
                <a:cs typeface="Calibri" pitchFamily="34" charset="0"/>
              </a:rPr>
              <a:t>«доходы» или «доходы-  расходы»</a:t>
            </a:r>
            <a:endParaRPr lang="ru-RU" altLang="ru-RU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6" name="object 8"/>
          <p:cNvSpPr txBox="1">
            <a:spLocks noChangeArrowheads="1"/>
          </p:cNvSpPr>
          <p:nvPr/>
        </p:nvSpPr>
        <p:spPr bwMode="auto">
          <a:xfrm>
            <a:off x="8731325" y="2549984"/>
            <a:ext cx="1797307" cy="65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042911" eaLnBrk="1" fontAlgn="base" hangingPunct="1">
              <a:spcBef>
                <a:spcPts val="10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585858"/>
                </a:solidFill>
                <a:latin typeface="Calibri" pitchFamily="34" charset="0"/>
                <a:cs typeface="Calibri" pitchFamily="34" charset="0"/>
              </a:rPr>
              <a:t>Ставка «доходы» -  8%, «доходы –</a:t>
            </a:r>
            <a:endParaRPr lang="ru-RU" altLang="ru-RU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defTabSz="104291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585858"/>
                </a:solidFill>
                <a:latin typeface="Calibri" pitchFamily="34" charset="0"/>
                <a:cs typeface="Calibri" pitchFamily="34" charset="0"/>
              </a:rPr>
              <a:t>расходы» - 20%</a:t>
            </a:r>
            <a:endParaRPr lang="ru-RU" altLang="ru-RU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7" name="object 9"/>
          <p:cNvSpPr txBox="1">
            <a:spLocks noChangeArrowheads="1"/>
          </p:cNvSpPr>
          <p:nvPr/>
        </p:nvSpPr>
        <p:spPr bwMode="auto">
          <a:xfrm>
            <a:off x="8731330" y="3883275"/>
            <a:ext cx="2291431" cy="10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042911" eaLnBrk="1" fontAlgn="base" hangingPunct="1">
              <a:spcBef>
                <a:spcPts val="10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585858"/>
                </a:solidFill>
                <a:latin typeface="Calibri" pitchFamily="34" charset="0"/>
                <a:cs typeface="Calibri" pitchFamily="34" charset="0"/>
              </a:rPr>
              <a:t>Страховые взносы НП  не уплачиваются.</a:t>
            </a:r>
            <a:endParaRPr lang="ru-RU" altLang="ru-RU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defTabSz="104291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585858"/>
                </a:solidFill>
                <a:latin typeface="Calibri" pitchFamily="34" charset="0"/>
                <a:cs typeface="Calibri" pitchFamily="34" charset="0"/>
              </a:rPr>
              <a:t>Фонды</a:t>
            </a:r>
            <a:endParaRPr lang="ru-RU" altLang="ru-RU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defTabSz="104291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585858"/>
                </a:solidFill>
                <a:latin typeface="Calibri" pitchFamily="34" charset="0"/>
                <a:cs typeface="Calibri" pitchFamily="34" charset="0"/>
              </a:rPr>
              <a:t>финансируются из  части налога,  зачисляемой в ФБ</a:t>
            </a:r>
            <a:endParaRPr lang="ru-RU" altLang="ru-RU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8" name="object 10"/>
          <p:cNvSpPr txBox="1">
            <a:spLocks noChangeArrowheads="1"/>
          </p:cNvSpPr>
          <p:nvPr/>
        </p:nvSpPr>
        <p:spPr bwMode="auto">
          <a:xfrm>
            <a:off x="7163899" y="5390795"/>
            <a:ext cx="1567439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042911" eaLnBrk="1" fontAlgn="base" hangingPunct="1">
              <a:spcBef>
                <a:spcPts val="10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585858"/>
                </a:solidFill>
                <a:latin typeface="Calibri" pitchFamily="34" charset="0"/>
                <a:cs typeface="Calibri" pitchFamily="34" charset="0"/>
              </a:rPr>
              <a:t>Роль банков</a:t>
            </a:r>
            <a:endParaRPr lang="ru-RU" altLang="ru-RU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9" name="object 11"/>
          <p:cNvSpPr txBox="1">
            <a:spLocks noChangeArrowheads="1"/>
          </p:cNvSpPr>
          <p:nvPr/>
        </p:nvSpPr>
        <p:spPr bwMode="auto">
          <a:xfrm>
            <a:off x="6975659" y="5580853"/>
            <a:ext cx="3306827" cy="87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84150" indent="-171450" eaLnBrk="0" hangingPunct="0">
              <a:tabLst>
                <a:tab pos="184150" algn="l"/>
              </a:tabLst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184150" algn="l"/>
              </a:tabLst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184150" algn="l"/>
              </a:tabLst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184150" algn="l"/>
              </a:tabLst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184150" algn="l"/>
              </a:tabLst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tabLst>
                <a:tab pos="184150" algn="l"/>
              </a:tabLs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tabLst>
                <a:tab pos="184150" algn="l"/>
              </a:tabLs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tabLst>
                <a:tab pos="184150" algn="l"/>
              </a:tabLs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tabLst>
                <a:tab pos="184150" algn="l"/>
              </a:tabLs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042911" eaLnBrk="1" fontAlgn="base" hangingPunct="1">
              <a:spcBef>
                <a:spcPts val="100"/>
              </a:spcBef>
              <a:spcAft>
                <a:spcPct val="0"/>
              </a:spcAft>
              <a:buFontTx/>
              <a:buChar char="-"/>
            </a:pPr>
            <a:r>
              <a:rPr lang="ru-RU" altLang="ru-RU" smtClean="0">
                <a:solidFill>
                  <a:srgbClr val="585858"/>
                </a:solidFill>
                <a:latin typeface="Calibri" pitchFamily="34" charset="0"/>
                <a:cs typeface="Calibri" pitchFamily="34" charset="0"/>
              </a:rPr>
              <a:t>Выполнение части функций  налоговых агентов по НДФЛ</a:t>
            </a:r>
            <a:endParaRPr lang="ru-RU" altLang="ru-RU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defTabSz="1042911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altLang="ru-RU" smtClean="0">
                <a:solidFill>
                  <a:srgbClr val="585858"/>
                </a:solidFill>
                <a:latin typeface="Calibri" pitchFamily="34" charset="0"/>
                <a:cs typeface="Calibri" pitchFamily="34" charset="0"/>
              </a:rPr>
              <a:t>НП выплачивает зарплату только  через банк</a:t>
            </a:r>
            <a:endParaRPr lang="ru-RU" altLang="ru-RU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28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1013" y="595927"/>
            <a:ext cx="7353989" cy="954101"/>
          </a:xfrm>
          <a:prstGeom prst="rect">
            <a:avLst/>
          </a:prstGeom>
        </p:spPr>
        <p:txBody>
          <a:bodyPr wrap="none" lIns="121914" tIns="60957" rIns="121914" bIns="60957">
            <a:spAutoFit/>
          </a:bodyPr>
          <a:lstStyle/>
          <a:p>
            <a:pPr algn="ctr" defTabSz="1088339"/>
            <a:r>
              <a:rPr lang="ru-RU" sz="2700" dirty="0">
                <a:solidFill>
                  <a:srgbClr val="FF0000"/>
                </a:solidFill>
              </a:rPr>
              <a:t>Перейти на АУСН могут организации и </a:t>
            </a:r>
          </a:p>
          <a:p>
            <a:pPr algn="ctr" defTabSz="1088339"/>
            <a:r>
              <a:rPr lang="ru-RU" sz="2700" dirty="0">
                <a:solidFill>
                  <a:srgbClr val="FF0000"/>
                </a:solidFill>
              </a:rPr>
              <a:t>индивидуальные предприниматели, у которых: 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06126138"/>
              </p:ext>
            </p:extLst>
          </p:nvPr>
        </p:nvGraphicFramePr>
        <p:xfrm>
          <a:off x="1487490" y="1700814"/>
          <a:ext cx="9786071" cy="4440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67541" y="2468895"/>
            <a:ext cx="1219200" cy="1219200"/>
          </a:xfrm>
          <a:prstGeom prst="rect">
            <a:avLst/>
          </a:prstGeom>
        </p:spPr>
        <p:txBody>
          <a:bodyPr vert="horz" wrap="none" lIns="139067" tIns="69534" rIns="139067" bIns="69534" rtlCol="0" anchor="ctr">
            <a:normAutofit/>
          </a:bodyPr>
          <a:lstStyle/>
          <a:p>
            <a:pPr defTabSz="1390672">
              <a:spcBef>
                <a:spcPct val="0"/>
              </a:spcBef>
            </a:pPr>
            <a:endParaRPr lang="ru-RU" sz="6400" b="1" dirty="0">
              <a:solidFill>
                <a:srgbClr val="005AA9"/>
              </a:solidFill>
            </a:endParaRPr>
          </a:p>
        </p:txBody>
      </p:sp>
      <p:sp>
        <p:nvSpPr>
          <p:cNvPr id="18" name="Номер слайда 30"/>
          <p:cNvSpPr txBox="1">
            <a:spLocks/>
          </p:cNvSpPr>
          <p:nvPr/>
        </p:nvSpPr>
        <p:spPr>
          <a:xfrm>
            <a:off x="10921399" y="5872598"/>
            <a:ext cx="756571" cy="653107"/>
          </a:xfrm>
          <a:prstGeom prst="rect">
            <a:avLst/>
          </a:prstGeom>
        </p:spPr>
        <p:txBody>
          <a:bodyPr lIns="121914" tIns="60957" rIns="121914" bIns="60957" numCol="1"/>
          <a:lstStyle>
            <a:defPPr>
              <a:defRPr lang="ru-RU"/>
            </a:defPPr>
            <a:lvl1pPr marL="0" algn="l" defTabSz="816296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48" algn="l" defTabSz="816296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296" algn="l" defTabSz="816296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443" algn="l" defTabSz="816296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591" algn="l" defTabSz="816296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739" algn="l" defTabSz="816296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8887" algn="l" defTabSz="816296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035" algn="l" defTabSz="816296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183" algn="l" defTabSz="816296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20E89E6-FE54-4E13-859C-1FA908D70D39}" type="slidenum">
              <a:rPr lang="ru-RU" sz="2800">
                <a:solidFill>
                  <a:prstClr val="black"/>
                </a:solidFill>
              </a:rPr>
              <a:pPr algn="ctr"/>
              <a:t>6</a:t>
            </a:fld>
            <a:endParaRPr lang="ru-R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5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CE534-4A75-4E47-8D34-6AF7513A540E}" type="slidenum">
              <a:rPr lang="ru-RU" sz="2800" smtClean="0">
                <a:solidFill>
                  <a:schemeClr val="tx1"/>
                </a:solidFill>
              </a:rPr>
              <a:pPr>
                <a:defRPr/>
              </a:pPr>
              <a:t>7</a:t>
            </a:fld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183773" y="3040965"/>
            <a:ext cx="1971065" cy="5687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prstClr val="black"/>
                </a:solidFill>
              </a:rPr>
              <a:t>УСН</a:t>
            </a:r>
          </a:p>
        </p:txBody>
      </p:sp>
      <p:sp>
        <p:nvSpPr>
          <p:cNvPr id="6" name="Овальная выноска 5"/>
          <p:cNvSpPr/>
          <p:nvPr/>
        </p:nvSpPr>
        <p:spPr>
          <a:xfrm>
            <a:off x="5162057" y="1589597"/>
            <a:ext cx="1793687" cy="718485"/>
          </a:xfrm>
          <a:prstGeom prst="wedgeEllipseCallout">
            <a:avLst>
              <a:gd name="adj1" fmla="val 3972"/>
              <a:gd name="adj2" fmla="val 149895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black"/>
                </a:solidFill>
              </a:rPr>
              <a:t>Объект налогообложения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48960" y="436275"/>
            <a:ext cx="4105026" cy="10438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По выбору налогоплательщика:</a:t>
            </a:r>
          </a:p>
          <a:p>
            <a:pPr defTabSz="1042988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доходы;</a:t>
            </a:r>
          </a:p>
          <a:p>
            <a:pPr defTabSz="1042988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доходы-расходы </a:t>
            </a:r>
          </a:p>
          <a:p>
            <a:pPr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Выбор объекта может меняться налогоплательщиком ежегодно</a:t>
            </a:r>
          </a:p>
        </p:txBody>
      </p:sp>
      <p:cxnSp>
        <p:nvCxnSpPr>
          <p:cNvPr id="9" name="Прямая соединительная линия 8"/>
          <p:cNvCxnSpPr>
            <a:endCxn id="6" idx="0"/>
          </p:cNvCxnSpPr>
          <p:nvPr/>
        </p:nvCxnSpPr>
        <p:spPr>
          <a:xfrm flipH="1">
            <a:off x="6057995" y="663771"/>
            <a:ext cx="1181914" cy="925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239910" y="663771"/>
            <a:ext cx="4090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ьная выноска 16"/>
          <p:cNvSpPr/>
          <p:nvPr/>
        </p:nvSpPr>
        <p:spPr>
          <a:xfrm>
            <a:off x="6791036" y="2102179"/>
            <a:ext cx="1900475" cy="508267"/>
          </a:xfrm>
          <a:prstGeom prst="wedgeEllipseCallout">
            <a:avLst>
              <a:gd name="adj1" fmla="val -66229"/>
              <a:gd name="adj2" fmla="val 131512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black"/>
                </a:solidFill>
              </a:rPr>
              <a:t>Налоговая база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805540" y="1645748"/>
            <a:ext cx="2948451" cy="1045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black"/>
                </a:solidFill>
              </a:rPr>
              <a:t>В зависимости от выбранного объекта налоговой базой является денежное выражение доходов либо доходов, уменьшенные на расходы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7822720" y="1796931"/>
            <a:ext cx="982818" cy="305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ьная выноска 22"/>
          <p:cNvSpPr/>
          <p:nvPr/>
        </p:nvSpPr>
        <p:spPr>
          <a:xfrm>
            <a:off x="7572943" y="2776028"/>
            <a:ext cx="1478751" cy="979097"/>
          </a:xfrm>
          <a:prstGeom prst="wedgeEllipseCallout">
            <a:avLst>
              <a:gd name="adj1" fmla="val -79930"/>
              <a:gd name="adj2" fmla="val 6079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err="1">
                <a:solidFill>
                  <a:prstClr val="black"/>
                </a:solidFill>
              </a:rPr>
              <a:t>Налого</a:t>
            </a:r>
            <a:r>
              <a:rPr lang="ru-RU" sz="1600" b="1" dirty="0">
                <a:solidFill>
                  <a:prstClr val="black"/>
                </a:solidFill>
              </a:rPr>
              <a:t>-вый период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232689" y="3159028"/>
            <a:ext cx="2546636" cy="9790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black"/>
                </a:solidFill>
              </a:rPr>
              <a:t>Календарный год.</a:t>
            </a:r>
          </a:p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black"/>
                </a:solidFill>
              </a:rPr>
              <a:t>Отчетные периоды – 1квартал, полугодие и 9 месяцев</a:t>
            </a:r>
          </a:p>
        </p:txBody>
      </p:sp>
      <p:cxnSp>
        <p:nvCxnSpPr>
          <p:cNvPr id="25" name="Прямая соединительная линия 24"/>
          <p:cNvCxnSpPr>
            <a:stCxn id="24" idx="1"/>
            <a:endCxn id="23" idx="5"/>
          </p:cNvCxnSpPr>
          <p:nvPr/>
        </p:nvCxnSpPr>
        <p:spPr>
          <a:xfrm flipH="1" flipV="1">
            <a:off x="8834498" y="3612581"/>
            <a:ext cx="398195" cy="35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ьная выноска 26"/>
          <p:cNvSpPr/>
          <p:nvPr/>
        </p:nvSpPr>
        <p:spPr>
          <a:xfrm>
            <a:off x="6955743" y="4146764"/>
            <a:ext cx="1849796" cy="663771"/>
          </a:xfrm>
          <a:prstGeom prst="wedgeEllipseCallout">
            <a:avLst>
              <a:gd name="adj1" fmla="val -72184"/>
              <a:gd name="adj2" fmla="val -129221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black"/>
                </a:solidFill>
              </a:rPr>
              <a:t>Налоговая ставка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033597" y="4308028"/>
            <a:ext cx="2094142" cy="12109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black"/>
                </a:solidFill>
              </a:rPr>
              <a:t>6% - доходы;</a:t>
            </a:r>
          </a:p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black"/>
                </a:solidFill>
              </a:rPr>
              <a:t>15% - доходы-расходы </a:t>
            </a:r>
          </a:p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black"/>
                </a:solidFill>
              </a:rPr>
              <a:t>(1% мин. налог)</a:t>
            </a:r>
          </a:p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black"/>
                </a:solidFill>
              </a:rPr>
              <a:t>Есть пониженные ставки</a:t>
            </a:r>
          </a:p>
        </p:txBody>
      </p:sp>
      <p:cxnSp>
        <p:nvCxnSpPr>
          <p:cNvPr id="30" name="Прямая соединительная линия 29"/>
          <p:cNvCxnSpPr>
            <a:endCxn id="28" idx="1"/>
          </p:cNvCxnSpPr>
          <p:nvPr/>
        </p:nvCxnSpPr>
        <p:spPr>
          <a:xfrm>
            <a:off x="8193763" y="4810535"/>
            <a:ext cx="839829" cy="103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Овальная выноска 34"/>
          <p:cNvSpPr/>
          <p:nvPr/>
        </p:nvSpPr>
        <p:spPr>
          <a:xfrm>
            <a:off x="4997345" y="4303708"/>
            <a:ext cx="1793686" cy="718484"/>
          </a:xfrm>
          <a:prstGeom prst="wedgeEllipseCallout">
            <a:avLst>
              <a:gd name="adj1" fmla="val 8310"/>
              <a:gd name="adj2" fmla="val -148186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black"/>
                </a:solidFill>
              </a:rPr>
              <a:t>Порядок исчисления налога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076043" y="5518941"/>
            <a:ext cx="6812751" cy="1045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black"/>
                </a:solidFill>
              </a:rPr>
              <a:t>Налог исчисляется налогоплательщиком как соответствующая налоговой ставке доля налоговой базы. По итогам каждого отчетного периода налогоплательщики исчисляют сумму авансового платежа, исходя из налоговой ставки и фактически полученных доходов или доходов, уменьшенных на величину расходов, рассчитанных нарастающим итогом.</a:t>
            </a:r>
          </a:p>
        </p:txBody>
      </p:sp>
      <p:cxnSp>
        <p:nvCxnSpPr>
          <p:cNvPr id="37" name="Прямая соединительная линия 36"/>
          <p:cNvCxnSpPr>
            <a:stCxn id="35" idx="4"/>
            <a:endCxn id="36" idx="0"/>
          </p:cNvCxnSpPr>
          <p:nvPr/>
        </p:nvCxnSpPr>
        <p:spPr>
          <a:xfrm flipH="1">
            <a:off x="5482418" y="5022193"/>
            <a:ext cx="412675" cy="4967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Овальная выноска 38"/>
          <p:cNvSpPr/>
          <p:nvPr/>
        </p:nvSpPr>
        <p:spPr>
          <a:xfrm>
            <a:off x="3400946" y="3481559"/>
            <a:ext cx="1560200" cy="826473"/>
          </a:xfrm>
          <a:prstGeom prst="wedgeEllipseCallout">
            <a:avLst>
              <a:gd name="adj1" fmla="val 62699"/>
              <a:gd name="adj2" fmla="val -41486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black"/>
                </a:solidFill>
              </a:rPr>
              <a:t>Порядок и сроки уплаты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676931" y="1645752"/>
            <a:ext cx="2296860" cy="37234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black"/>
                </a:solidFill>
              </a:rPr>
              <a:t>Авансовые платежи уплачиваются не позднее 28-го числа первого месяца, следующего за отчетным периодом;</a:t>
            </a:r>
          </a:p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black"/>
                </a:solidFill>
              </a:rPr>
              <a:t>Налог по итогам года уплачивается :</a:t>
            </a:r>
          </a:p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black"/>
                </a:solidFill>
              </a:rPr>
              <a:t>для организаций – не позднее 28 марта;</a:t>
            </a:r>
          </a:p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black"/>
                </a:solidFill>
              </a:rPr>
              <a:t>для ИП – не позднее 28 апреля года, следующего за истекшим налоговым периодом</a:t>
            </a:r>
          </a:p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dirty="0">
              <a:solidFill>
                <a:prstClr val="white"/>
              </a:solidFill>
            </a:endParaRPr>
          </a:p>
        </p:txBody>
      </p:sp>
      <p:cxnSp>
        <p:nvCxnSpPr>
          <p:cNvPr id="43" name="Прямая соединительная линия 42"/>
          <p:cNvCxnSpPr>
            <a:stCxn id="39" idx="1"/>
          </p:cNvCxnSpPr>
          <p:nvPr/>
        </p:nvCxnSpPr>
        <p:spPr>
          <a:xfrm flipH="1" flipV="1">
            <a:off x="2973797" y="2776033"/>
            <a:ext cx="655211" cy="826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1020827" y="555782"/>
            <a:ext cx="4105026" cy="6522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black"/>
                </a:solidFill>
              </a:rPr>
              <a:t>Организации и ИП, соответствующие установленным требованиям</a:t>
            </a:r>
          </a:p>
        </p:txBody>
      </p:sp>
      <p:sp>
        <p:nvSpPr>
          <p:cNvPr id="48" name="Овальная выноска 47"/>
          <p:cNvSpPr/>
          <p:nvPr/>
        </p:nvSpPr>
        <p:spPr>
          <a:xfrm>
            <a:off x="3160224" y="1971157"/>
            <a:ext cx="1755677" cy="738642"/>
          </a:xfrm>
          <a:prstGeom prst="wedgeEllipseCallout">
            <a:avLst>
              <a:gd name="adj1" fmla="val 63332"/>
              <a:gd name="adj2" fmla="val 115315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29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black"/>
                </a:solidFill>
              </a:rPr>
              <a:t>Субъект налогообложения</a:t>
            </a:r>
          </a:p>
        </p:txBody>
      </p:sp>
      <p:cxnSp>
        <p:nvCxnSpPr>
          <p:cNvPr id="52" name="Прямая соединительная линия 51"/>
          <p:cNvCxnSpPr>
            <a:stCxn id="48" idx="0"/>
          </p:cNvCxnSpPr>
          <p:nvPr/>
        </p:nvCxnSpPr>
        <p:spPr>
          <a:xfrm flipH="1" flipV="1">
            <a:off x="3715882" y="1208038"/>
            <a:ext cx="322176" cy="763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0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CEDC1-FBB4-42B2-9A5B-4FF2D8ED7F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98763" y="2"/>
            <a:ext cx="10972800" cy="1143000"/>
          </a:xfrm>
        </p:spPr>
        <p:txBody>
          <a:bodyPr/>
          <a:lstStyle/>
          <a:p>
            <a:r>
              <a:rPr lang="ru-RU" altLang="ru-RU" sz="4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400" b="1" dirty="0" smtClean="0">
                <a:latin typeface="Times New Roman" pitchFamily="18" charset="0"/>
                <a:cs typeface="Times New Roman" pitchFamily="18" charset="0"/>
              </a:rPr>
              <a:t>Ставки НДС при УСН с 2026 года</a:t>
            </a:r>
            <a:r>
              <a:rPr lang="ru-RU" alt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400" dirty="0" smtClean="0">
                <a:latin typeface="Times New Roman" pitchFamily="18" charset="0"/>
                <a:cs typeface="Times New Roman" pitchFamily="18" charset="0"/>
              </a:rPr>
            </a:br>
            <a:endParaRPr lang="ru-RU" altLang="ru-RU" sz="4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2221622" y="6415158"/>
            <a:ext cx="3129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1203" y="1269025"/>
            <a:ext cx="3431969" cy="14029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8961" y="1348516"/>
            <a:ext cx="3096450" cy="1323435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5%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доходах от 20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 272,5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без применения вычетов</a:t>
            </a:r>
            <a:endParaRPr lang="ru-RU" sz="20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074" y="1271288"/>
            <a:ext cx="3455987" cy="140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255" y="1273544"/>
            <a:ext cx="3455987" cy="139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285842" y="1370632"/>
            <a:ext cx="3096450" cy="1323435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7%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доходах от 272,5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 490,5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без применения вычетов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691789" y="1616545"/>
            <a:ext cx="3096450" cy="707882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 10%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 применением вычетов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625" y="4667392"/>
            <a:ext cx="5088617" cy="209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60" y="4647488"/>
            <a:ext cx="4838393" cy="212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73396" y="4647488"/>
            <a:ext cx="4516120" cy="1938988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Лица на УСН впервые перешедшие с 2026 года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далее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ставки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НДС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(7)% в течение 4 кварталов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отказаться от их применения и перейти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ставку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НДС 22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(10%)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вычетами не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дожидаясь 3-х лет</a:t>
            </a:r>
            <a:endParaRPr lang="ru-RU" sz="2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951989" y="4667392"/>
            <a:ext cx="4750143" cy="1938988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Лица на УСН впервые ставшие в 2026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плательщиками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НДС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освобождаются от ответственности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непредставление в срок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налоговой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декларации по НДС в 2026 году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31" y="3099460"/>
            <a:ext cx="9832769" cy="138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294410" y="3281862"/>
            <a:ext cx="9500259" cy="1015659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ru-RU" altLang="ru-RU" sz="2000" dirty="0"/>
              <a:t>Операции, указанные в ст. 149 НК РФ, освобождены от налогообложения независимо от того, какие ставки НДС </a:t>
            </a:r>
          </a:p>
          <a:p>
            <a:pPr algn="ctr"/>
            <a:r>
              <a:rPr lang="ru-RU" altLang="ru-RU" sz="2000" dirty="0"/>
              <a:t>Не признаются объектом налогообложения операции, указанные  в п.2. ст.146 НК РФ</a:t>
            </a: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137306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DE69006-67ED-3D9F-A1A5-3AEC2DE46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6B8470-55A6-CF4B-ABEF-5E5F70F4E2F5}" type="slidenum">
              <a:rPr lang="ru-RU" sz="2800" smtClean="0"/>
              <a:pPr/>
              <a:t>9</a:t>
            </a:fld>
            <a:endParaRPr lang="ru-RU" sz="28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74291" y="2007359"/>
            <a:ext cx="5131160" cy="0"/>
          </a:xfrm>
          <a:prstGeom prst="line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00" y="274086"/>
            <a:ext cx="10706677" cy="143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16" y="2007371"/>
            <a:ext cx="2398815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06" y="3163317"/>
            <a:ext cx="3259559" cy="237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8929" y="3362401"/>
            <a:ext cx="3170283" cy="2246765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ru-RU" sz="2800" dirty="0"/>
              <a:t>Если выручка за 2025 год либо с начала 2026 года не превысит</a:t>
            </a:r>
          </a:p>
          <a:p>
            <a:pPr algn="ctr"/>
            <a:r>
              <a:rPr lang="ru-RU" sz="2800" dirty="0"/>
              <a:t> 20 </a:t>
            </a:r>
            <a:r>
              <a:rPr lang="ru-RU" sz="2800" dirty="0" err="1"/>
              <a:t>млн.руб</a:t>
            </a:r>
            <a:r>
              <a:rPr lang="ru-RU" sz="2800" dirty="0"/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33744" y="488599"/>
            <a:ext cx="9570616" cy="1323435"/>
          </a:xfrm>
          <a:prstGeom prst="rect">
            <a:avLst/>
          </a:prstGeom>
        </p:spPr>
        <p:txBody>
          <a:bodyPr wrap="none" lIns="91432" tIns="45718" rIns="91432" bIns="45718">
            <a:spAutoFit/>
          </a:bodyPr>
          <a:lstStyle/>
          <a:p>
            <a:pPr algn="ctr"/>
            <a:r>
              <a:rPr lang="ru-RU" altLang="ru-RU" sz="4000" b="1" dirty="0">
                <a:latin typeface="Times New Roman" pitchFamily="18" charset="0"/>
                <a:cs typeface="Times New Roman" pitchFamily="18" charset="0"/>
              </a:rPr>
              <a:t>Освобождение от НДС при выполнении </a:t>
            </a:r>
            <a:endParaRPr lang="ru-RU" alt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  <a:t>следующих </a:t>
            </a:r>
            <a:r>
              <a:rPr lang="ru-RU" altLang="ru-RU" sz="4000" b="1" dirty="0">
                <a:latin typeface="Times New Roman" pitchFamily="18" charset="0"/>
                <a:cs typeface="Times New Roman" pitchFamily="18" charset="0"/>
              </a:rPr>
              <a:t>условий:</a:t>
            </a:r>
            <a:endParaRPr lang="ru-RU" sz="4000" dirty="0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54" y="3163317"/>
            <a:ext cx="3262311" cy="235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276" y="3149109"/>
            <a:ext cx="3262311" cy="23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63746" y="2236283"/>
            <a:ext cx="1585144" cy="523216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r>
              <a:rPr lang="ru-RU" sz="2800" dirty="0"/>
              <a:t>с 2026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465654" y="3163317"/>
            <a:ext cx="3170283" cy="2246765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ru-RU" sz="2800" dirty="0"/>
              <a:t>Если выручка за 2026 год либо с начала 2027 года не превысит</a:t>
            </a:r>
          </a:p>
          <a:p>
            <a:pPr algn="ctr"/>
            <a:r>
              <a:rPr lang="ru-RU" sz="2800" dirty="0"/>
              <a:t> 15 </a:t>
            </a:r>
            <a:r>
              <a:rPr lang="ru-RU" sz="2800" dirty="0" err="1"/>
              <a:t>млн.руб</a:t>
            </a:r>
            <a:r>
              <a:rPr lang="ru-RU" sz="2800" dirty="0"/>
              <a:t>.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308304" y="3186571"/>
            <a:ext cx="3170283" cy="2246765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ru-RU" sz="2800" dirty="0"/>
              <a:t>Если выручка за 2027 год либо с начала 2028 года не превысит</a:t>
            </a:r>
          </a:p>
          <a:p>
            <a:pPr algn="ctr"/>
            <a:r>
              <a:rPr lang="ru-RU" sz="2800" dirty="0"/>
              <a:t> 10 </a:t>
            </a:r>
            <a:r>
              <a:rPr lang="ru-RU" sz="2800" dirty="0" err="1"/>
              <a:t>млн.руб</a:t>
            </a:r>
            <a:r>
              <a:rPr lang="ru-RU" sz="2800" dirty="0"/>
              <a:t>. </a:t>
            </a: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35" y="1995807"/>
            <a:ext cx="2395539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671" y="1995807"/>
            <a:ext cx="2395539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5415791" y="2181293"/>
            <a:ext cx="1585144" cy="523216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r>
              <a:rPr lang="ru-RU" sz="2800" dirty="0"/>
              <a:t>с 2027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9207740" y="2148618"/>
            <a:ext cx="1585144" cy="523216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r>
              <a:rPr lang="ru-RU" sz="2800" dirty="0"/>
              <a:t>с 2028 </a:t>
            </a:r>
          </a:p>
        </p:txBody>
      </p:sp>
    </p:spTree>
    <p:extLst>
      <p:ext uri="{BB962C8B-B14F-4D97-AF65-F5344CB8AC3E}">
        <p14:creationId xmlns:p14="http://schemas.microsoft.com/office/powerpoint/2010/main" val="222851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ФНС 1">
      <a:dk1>
        <a:srgbClr val="2A3A7B"/>
      </a:dk1>
      <a:lt1>
        <a:srgbClr val="EDF1F6"/>
      </a:lt1>
      <a:dk2>
        <a:srgbClr val="2A3A7B"/>
      </a:dk2>
      <a:lt2>
        <a:srgbClr val="D8DFEB"/>
      </a:lt2>
      <a:accent1>
        <a:srgbClr val="005BAD"/>
      </a:accent1>
      <a:accent2>
        <a:srgbClr val="489EDD"/>
      </a:accent2>
      <a:accent3>
        <a:srgbClr val="2A3A7B"/>
      </a:accent3>
      <a:accent4>
        <a:srgbClr val="7F8FA9"/>
      </a:accent4>
      <a:accent5>
        <a:srgbClr val="F6522D"/>
      </a:accent5>
      <a:accent6>
        <a:srgbClr val="D8DFEB"/>
      </a:accent6>
      <a:hlink>
        <a:srgbClr val="FB542E"/>
      </a:hlink>
      <a:folHlink>
        <a:srgbClr val="3EBBF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Present_FNS2012_A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104306" tIns="52153" rIns="104306" bIns="52153" rtlCol="0" anchor="ctr">
        <a:normAutofit/>
      </a:bodyPr>
      <a:lstStyle>
        <a:defPPr marL="0" marR="0" indent="0" algn="l" defTabSz="1043056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4800" b="1" i="0" u="none" strike="noStrike" kern="1200" cap="none" spc="0" normalizeH="0" baseline="0" noProof="0" dirty="0" smtClean="0">
            <a:ln>
              <a:noFill/>
            </a:ln>
            <a:solidFill>
              <a:srgbClr val="005AA9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3_Present_FNS2012_A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104306" tIns="52153" rIns="104306" bIns="52153" rtlCol="0" anchor="ctr">
        <a:normAutofit/>
      </a:bodyPr>
      <a:lstStyle>
        <a:defPPr marL="0" marR="0" indent="0" algn="l" defTabSz="1043056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4800" b="1" i="0" u="none" strike="noStrike" kern="1200" cap="none" spc="0" normalizeH="0" baseline="0" noProof="0" dirty="0" smtClean="0">
            <a:ln>
              <a:noFill/>
            </a:ln>
            <a:solidFill>
              <a:srgbClr val="005AA9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Present_FNS2012_A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104306" tIns="52153" rIns="104306" bIns="52153" rtlCol="0" anchor="ctr">
        <a:normAutofit/>
      </a:bodyPr>
      <a:lstStyle>
        <a:defPPr marL="0" marR="0" indent="0" algn="l" defTabSz="1043056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4800" b="1" i="0" u="none" strike="noStrike" kern="1200" cap="none" spc="0" normalizeH="0" baseline="0" noProof="0" dirty="0" smtClean="0">
            <a:ln>
              <a:noFill/>
            </a:ln>
            <a:solidFill>
              <a:srgbClr val="005AA9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15180</TotalTime>
  <Words>864</Words>
  <Application>Microsoft Office PowerPoint</Application>
  <PresentationFormat>Произвольный</PresentationFormat>
  <Paragraphs>135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9</vt:i4>
      </vt:variant>
    </vt:vector>
  </HeadingPairs>
  <TitlesOfParts>
    <vt:vector size="20" baseType="lpstr">
      <vt:lpstr>Arial</vt:lpstr>
      <vt:lpstr>Arial Narrow</vt:lpstr>
      <vt:lpstr>Times New Roman</vt:lpstr>
      <vt:lpstr>Aptos</vt:lpstr>
      <vt:lpstr>Calibri</vt:lpstr>
      <vt:lpstr>Тема Office</vt:lpstr>
      <vt:lpstr>2_Present_FNS2012_A4</vt:lpstr>
      <vt:lpstr>3_Present_FNS2012_A4</vt:lpstr>
      <vt:lpstr>1_Present_FNS2012_A4</vt:lpstr>
      <vt:lpstr>1_Тема Office</vt:lpstr>
      <vt:lpstr>3_Тема Office</vt:lpstr>
      <vt:lpstr>Федеральный Закон № 425-ФЗ   от 28 ноября 2025  вступает в силу с   01.01.2026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Ставки НДС при УСН с 2026 года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Гаврикова</dc:creator>
  <cp:lastModifiedBy>Ахмаметов Рамиль Магсумович</cp:lastModifiedBy>
  <cp:revision>392</cp:revision>
  <cp:lastPrinted>2025-12-11T05:56:11Z</cp:lastPrinted>
  <dcterms:created xsi:type="dcterms:W3CDTF">2025-05-13T09:24:29Z</dcterms:created>
  <dcterms:modified xsi:type="dcterms:W3CDTF">2025-12-11T05:57:26Z</dcterms:modified>
</cp:coreProperties>
</file>