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57" autoAdjust="0"/>
  </p:normalViewPr>
  <p:slideViewPr>
    <p:cSldViewPr showGuides="1">
      <p:cViewPr>
        <p:scale>
          <a:sx n="100" d="100"/>
          <a:sy n="100" d="100"/>
        </p:scale>
        <p:origin x="-1344" y="-7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54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00" dirty="0"/>
              <a:t>«Электронные сервисы ФНС России в помощь налогоплательщикам, применяющим специальные налоговые режимы»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6220" y="5940871"/>
            <a:ext cx="8640960" cy="135625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Главный государственный налоговый инспектор отдела работы с налогоплательщиками УФНС России по Удмуртской Республике</a:t>
            </a:r>
          </a:p>
          <a:p>
            <a:r>
              <a:rPr lang="ru-RU" b="1" dirty="0" smtClean="0"/>
              <a:t>Ватолин Дмитрий Николаевич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30476" y="2556495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 smtClean="0"/>
              <a:t>Представление НБО через сайт </a:t>
            </a:r>
            <a:r>
              <a:rPr lang="ru-RU" sz="2500" dirty="0" err="1" smtClean="0"/>
              <a:t>фнс</a:t>
            </a:r>
            <a:r>
              <a:rPr lang="ru-RU" sz="2500" dirty="0" smtClean="0"/>
              <a:t> </a:t>
            </a:r>
            <a:r>
              <a:rPr lang="ru-RU" sz="2500" dirty="0" err="1" smtClean="0"/>
              <a:t>россии</a:t>
            </a:r>
            <a:endParaRPr lang="ru-RU" sz="2500" dirty="0"/>
          </a:p>
          <a:p>
            <a:pPr algn="ctr"/>
            <a:endParaRPr lang="ru-RU" sz="25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63" y="433585"/>
            <a:ext cx="3400425" cy="4591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90116" y="1548383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40" y="540271"/>
            <a:ext cx="6319967" cy="68164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050556" y="1836415"/>
            <a:ext cx="6048672" cy="180020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50556" y="3780631"/>
            <a:ext cx="6048672" cy="1440160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195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 smtClean="0"/>
              <a:t>Представление НБО через сайт </a:t>
            </a:r>
            <a:r>
              <a:rPr lang="ru-RU" sz="2500" dirty="0" err="1" smtClean="0"/>
              <a:t>фнс</a:t>
            </a:r>
            <a:r>
              <a:rPr lang="ru-RU" sz="2500" dirty="0" smtClean="0"/>
              <a:t> </a:t>
            </a:r>
            <a:r>
              <a:rPr lang="ru-RU" sz="2500" dirty="0" err="1" smtClean="0"/>
              <a:t>россии</a:t>
            </a:r>
            <a:endParaRPr lang="ru-RU" sz="2500" dirty="0"/>
          </a:p>
          <a:p>
            <a:pPr algn="ctr"/>
            <a:endParaRPr lang="ru-RU" sz="2500" dirty="0"/>
          </a:p>
        </p:txBody>
      </p:sp>
      <p:pic>
        <p:nvPicPr>
          <p:cNvPr id="4" name="Рисунок 3" descr="https://www.alta.ru/images/support/ep/rId2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580" y="468981"/>
            <a:ext cx="5940425" cy="24403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8371036" y="2412479"/>
            <a:ext cx="1944216" cy="57606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9" t="10776" r="4569"/>
          <a:stretch/>
        </p:blipFill>
        <p:spPr bwMode="auto">
          <a:xfrm>
            <a:off x="234132" y="2606799"/>
            <a:ext cx="4591769" cy="2736304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746300" y="4860751"/>
            <a:ext cx="2430388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10766" y="498325"/>
            <a:ext cx="3438500" cy="17281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Регистрируем</a:t>
            </a: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сертификат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получаем идентификатор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абонента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122" y="3852639"/>
            <a:ext cx="4032448" cy="34542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825901" y="3060551"/>
            <a:ext cx="5561359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Формируем транспортный контейнер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 «Налогоплательщик ЮЛ»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35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 smtClean="0"/>
              <a:t>Представление НБО через сайт </a:t>
            </a:r>
            <a:r>
              <a:rPr lang="ru-RU" sz="2500" dirty="0" err="1" smtClean="0"/>
              <a:t>фнс</a:t>
            </a:r>
            <a:r>
              <a:rPr lang="ru-RU" sz="2500" dirty="0" smtClean="0"/>
              <a:t> </a:t>
            </a:r>
            <a:r>
              <a:rPr lang="ru-RU" sz="2500" dirty="0" err="1" smtClean="0"/>
              <a:t>россии</a:t>
            </a:r>
            <a:endParaRPr lang="ru-RU" sz="2500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666180" y="451097"/>
            <a:ext cx="6282580" cy="38453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3978548" y="4296444"/>
            <a:ext cx="6192688" cy="30125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866980" y="118834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760" y="590575"/>
            <a:ext cx="3510508" cy="302433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Авторизуемся</a:t>
            </a: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 сервисе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«Представление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налоговой и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Бухгалтерской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отчетности</a:t>
            </a:r>
            <a:r>
              <a:rPr lang="ru-RU" sz="25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»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180" y="4650605"/>
            <a:ext cx="3312368" cy="23042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профиле указываем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полученный ранее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ИД абонента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03162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 smtClean="0"/>
              <a:t>Представление НБО через сайт </a:t>
            </a:r>
            <a:r>
              <a:rPr lang="ru-RU" sz="2500" dirty="0" err="1" smtClean="0"/>
              <a:t>фнс</a:t>
            </a:r>
            <a:r>
              <a:rPr lang="ru-RU" sz="2500" dirty="0" smtClean="0"/>
              <a:t> </a:t>
            </a:r>
            <a:r>
              <a:rPr lang="ru-RU" sz="2500" dirty="0" err="1" smtClean="0"/>
              <a:t>россии</a:t>
            </a:r>
            <a:endParaRPr lang="ru-RU" sz="2500" dirty="0"/>
          </a:p>
          <a:p>
            <a:pPr algn="ctr"/>
            <a:endParaRPr lang="ru-RU" sz="25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565348" y="445342"/>
            <a:ext cx="7301632" cy="35153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2754412" y="3636615"/>
            <a:ext cx="7776864" cy="36724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5706740" y="540271"/>
            <a:ext cx="576064" cy="36004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47100" y="3780631"/>
            <a:ext cx="936104" cy="36004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172" y="2243087"/>
            <a:ext cx="1829024" cy="529432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690991" y="6275535"/>
            <a:ext cx="1192213" cy="529432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274692" y="1260351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2964" y="720291"/>
            <a:ext cx="2880320" cy="176419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 вкладке «Отправка»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выбираем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сформированный ТК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нажимаем кнопку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«Отправить документ»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116" y="3780631"/>
            <a:ext cx="2636614" cy="3528391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 вкладке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«Отправленные»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отображается список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отправленных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отчетов,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доступна история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документооборота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просмотром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квитанций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извещений</a:t>
            </a:r>
            <a:endPara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06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ru-RU" sz="2500" dirty="0"/>
          </a:p>
        </p:txBody>
      </p:sp>
      <p:sp>
        <p:nvSpPr>
          <p:cNvPr id="4" name="TextBox 3"/>
          <p:cNvSpPr txBox="1"/>
          <p:nvPr/>
        </p:nvSpPr>
        <p:spPr>
          <a:xfrm>
            <a:off x="7866980" y="118834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3284537"/>
            <a:ext cx="10693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03920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708" y="540271"/>
            <a:ext cx="8136000" cy="67764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156" y="108223"/>
            <a:ext cx="9937104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Адрес сайта ФНС России - 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www.nalog.gov.ru/rn18/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22364" y="468263"/>
            <a:ext cx="2232248" cy="432048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426820" y="3653730"/>
            <a:ext cx="2634536" cy="1008112"/>
          </a:xfrm>
          <a:prstGeom prst="wedgeRoundRectCallout">
            <a:avLst>
              <a:gd name="adj1" fmla="val -55955"/>
              <a:gd name="adj2" fmla="val 82844"/>
              <a:gd name="adj3" fmla="val 16667"/>
            </a:avLst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62724" y="5148783"/>
            <a:ext cx="3672408" cy="2167974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426820" y="3653730"/>
            <a:ext cx="2634536" cy="100811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Всего более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60 сервисов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74292" y="1404367"/>
            <a:ext cx="7632848" cy="792088"/>
          </a:xfrm>
          <a:prstGeom prst="round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0156" y="36216"/>
            <a:ext cx="9937104" cy="432047"/>
          </a:xfrm>
        </p:spPr>
        <p:txBody>
          <a:bodyPr>
            <a:noAutofit/>
          </a:bodyPr>
          <a:lstStyle/>
          <a:p>
            <a:pPr algn="ctr"/>
            <a:r>
              <a:rPr lang="ru-RU" sz="2600" dirty="0" smtClean="0"/>
              <a:t>Сервисы ФНС России</a:t>
            </a:r>
            <a:endParaRPr lang="ru-RU" sz="2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911" y="396255"/>
            <a:ext cx="8352000" cy="68971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458268" y="4644727"/>
            <a:ext cx="2016224" cy="432048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194572" y="2124447"/>
            <a:ext cx="28803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194572" y="2772519"/>
            <a:ext cx="22322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194572" y="5292799"/>
            <a:ext cx="26642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453381" y="1538"/>
            <a:ext cx="9937104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600" dirty="0" smtClean="0"/>
              <a:t>Сервис «ВЫБОР </a:t>
            </a:r>
            <a:r>
              <a:rPr lang="ru-RU" sz="2600" dirty="0"/>
              <a:t>ПОДХОДЯЩЕГО РЕЖИМА </a:t>
            </a:r>
            <a:r>
              <a:rPr lang="ru-RU" sz="2600" dirty="0" smtClean="0"/>
              <a:t>НАЛОГООБЛОЖЕНИЯ»</a:t>
            </a:r>
            <a:endParaRPr lang="ru-RU" sz="2600" dirty="0"/>
          </a:p>
          <a:p>
            <a:pPr algn="ctr"/>
            <a:endParaRPr lang="ru-RU" sz="2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2" y="396255"/>
            <a:ext cx="8352000" cy="7144168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421933" y="1116335"/>
            <a:ext cx="5271467" cy="5616624"/>
          </a:xfrm>
          <a:prstGeom prst="wedgeRoundRectCallout">
            <a:avLst>
              <a:gd name="adj1" fmla="val -59572"/>
              <a:gd name="adj2" fmla="val -23139"/>
              <a:gd name="adj3" fmla="val 16667"/>
            </a:avLst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86460" y="2628503"/>
            <a:ext cx="172819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" b="1501"/>
          <a:stretch/>
        </p:blipFill>
        <p:spPr bwMode="auto">
          <a:xfrm>
            <a:off x="5715000" y="1450441"/>
            <a:ext cx="4757868" cy="487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738188" y="540271"/>
            <a:ext cx="2088232" cy="5184576"/>
          </a:xfrm>
          <a:prstGeom prst="round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453381" y="1538"/>
            <a:ext cx="9937104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600" dirty="0" smtClean="0"/>
              <a:t>Сервис «ВЫБОР </a:t>
            </a:r>
            <a:r>
              <a:rPr lang="ru-RU" sz="2600" dirty="0"/>
              <a:t>ПОДХОДЯЩЕГО РЕЖИМА </a:t>
            </a:r>
            <a:r>
              <a:rPr lang="ru-RU" sz="2600" dirty="0" smtClean="0"/>
              <a:t>НАЛОГООБЛОЖЕНИЯ»</a:t>
            </a:r>
            <a:endParaRPr lang="ru-RU" sz="2600" dirty="0"/>
          </a:p>
          <a:p>
            <a:pPr algn="ctr"/>
            <a:endParaRPr lang="ru-RU" sz="2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57" y="756295"/>
            <a:ext cx="9658350" cy="61055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54212" y="1764407"/>
            <a:ext cx="165618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06612" y="5436815"/>
            <a:ext cx="165618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06612" y="6732959"/>
            <a:ext cx="165618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0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/>
              <a:t>Сервис «Налоговый калькулятор - Расчет стоимости патента»</a:t>
            </a:r>
          </a:p>
          <a:p>
            <a:pPr algn="ctr"/>
            <a:endParaRPr lang="ru-RU" sz="25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8" y="401190"/>
            <a:ext cx="9756000" cy="6766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138788" y="6588943"/>
            <a:ext cx="1584176" cy="64807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289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517649"/>
            <a:ext cx="9686925" cy="452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/>
              <a:t>Сервис «Налоговый калькулятор - Расчет стоимости патента»</a:t>
            </a:r>
          </a:p>
          <a:p>
            <a:pPr algn="ctr"/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25851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/>
              <a:t>Сервис </a:t>
            </a:r>
            <a:r>
              <a:rPr lang="ru-RU" sz="2500" dirty="0"/>
              <a:t>«Калькулятор расчёта страховых взносов»</a:t>
            </a:r>
            <a:endParaRPr lang="ru-RU" sz="2500" dirty="0"/>
          </a:p>
          <a:p>
            <a:pPr algn="ctr"/>
            <a:endParaRPr lang="ru-RU" sz="25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1146175"/>
            <a:ext cx="10258425" cy="526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066780" y="5004767"/>
            <a:ext cx="1296144" cy="504056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8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140" y="1538"/>
            <a:ext cx="10225136" cy="432047"/>
          </a:xfrm>
          <a:prstGeom prst="rect">
            <a:avLst/>
          </a:prstGeom>
        </p:spPr>
        <p:txBody>
          <a:bodyPr vert="horz" lIns="104306" tIns="52153" rIns="104306" bIns="52153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500" dirty="0"/>
              <a:t>Сервис </a:t>
            </a:r>
            <a:r>
              <a:rPr lang="ru-RU" sz="2500" dirty="0"/>
              <a:t>«Калькулятор расчёта страховых взносов»</a:t>
            </a:r>
            <a:endParaRPr lang="ru-RU" sz="2500" dirty="0"/>
          </a:p>
          <a:p>
            <a:pPr algn="ctr"/>
            <a:endParaRPr lang="ru-RU" sz="25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276" y="560877"/>
            <a:ext cx="6336000" cy="65115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33" y="1260351"/>
            <a:ext cx="6300000" cy="411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266580" y="6414131"/>
            <a:ext cx="1368152" cy="678868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338588" y="828303"/>
            <a:ext cx="129614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16" y="5961693"/>
            <a:ext cx="3695700" cy="904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8416" y="5652839"/>
            <a:ext cx="3695700" cy="3088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Заполнить ПД или уплатить онлайн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76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211222_Ватоли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20211222_Ватолин</Template>
  <TotalTime>458</TotalTime>
  <Words>205</Words>
  <Application>Microsoft Office PowerPoint</Application>
  <PresentationFormat>Произвольный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20211222_Ватолин</vt:lpstr>
      <vt:lpstr>«Электронные сервисы ФНС России в помощь налогоплательщикам, применяющим специальные налоговые режимы»</vt:lpstr>
      <vt:lpstr>Презентация PowerPoint</vt:lpstr>
      <vt:lpstr>Сервисы ФНС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«Электронные сервисы ФНС России в помощь налогоплательщикам, применяющим специальные налоговые режимы»</dc:title>
  <dc:creator>Ватолин Дмитрий Николаевич</dc:creator>
  <cp:lastModifiedBy>Ватолин</cp:lastModifiedBy>
  <cp:revision>31</cp:revision>
  <dcterms:created xsi:type="dcterms:W3CDTF">2021-12-15T04:40:40Z</dcterms:created>
  <dcterms:modified xsi:type="dcterms:W3CDTF">2021-12-21T10:55:03Z</dcterms:modified>
</cp:coreProperties>
</file>