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61" r:id="rId1"/>
    <p:sldMasterId id="2147483973" r:id="rId2"/>
  </p:sldMasterIdLst>
  <p:notesMasterIdLst>
    <p:notesMasterId r:id="rId32"/>
  </p:notesMasterIdLst>
  <p:sldIdLst>
    <p:sldId id="256" r:id="rId3"/>
    <p:sldId id="257" r:id="rId4"/>
    <p:sldId id="266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67" r:id="rId15"/>
    <p:sldId id="292" r:id="rId16"/>
    <p:sldId id="269" r:id="rId17"/>
    <p:sldId id="270" r:id="rId18"/>
    <p:sldId id="271" r:id="rId19"/>
    <p:sldId id="272" r:id="rId20"/>
    <p:sldId id="273" r:id="rId21"/>
    <p:sldId id="275" r:id="rId22"/>
    <p:sldId id="274" r:id="rId23"/>
    <p:sldId id="276" r:id="rId24"/>
    <p:sldId id="293" r:id="rId25"/>
    <p:sldId id="294" r:id="rId26"/>
    <p:sldId id="295" r:id="rId27"/>
    <p:sldId id="296" r:id="rId28"/>
    <p:sldId id="297" r:id="rId29"/>
    <p:sldId id="300" r:id="rId30"/>
    <p:sldId id="299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89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jpe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123F1A-D808-4763-9658-3BE9307C438C}" type="doc">
      <dgm:prSet loTypeId="urn:microsoft.com/office/officeart/2005/8/layout/hierarchy5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B838EC0-6D4A-4F83-9AD3-E31E2D6CB650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ЮЛ и ИП</a:t>
          </a:r>
          <a:endParaRPr lang="ru-RU" b="1" dirty="0">
            <a:solidFill>
              <a:schemeClr val="tx1"/>
            </a:solidFill>
          </a:endParaRPr>
        </a:p>
      </dgm:t>
    </dgm:pt>
    <dgm:pt modelId="{F470CA54-C70E-4252-B268-C0CFB263FCDA}" type="parTrans" cxnId="{8C7A4292-5A53-41DD-9E27-A77BB0EE94D1}">
      <dgm:prSet/>
      <dgm:spPr/>
      <dgm:t>
        <a:bodyPr/>
        <a:lstStyle/>
        <a:p>
          <a:endParaRPr lang="ru-RU"/>
        </a:p>
      </dgm:t>
    </dgm:pt>
    <dgm:pt modelId="{2DD731D4-49AD-40D6-B466-1EBB2F22F47E}" type="sibTrans" cxnId="{8C7A4292-5A53-41DD-9E27-A77BB0EE94D1}">
      <dgm:prSet/>
      <dgm:spPr/>
      <dgm:t>
        <a:bodyPr/>
        <a:lstStyle/>
        <a:p>
          <a:endParaRPr lang="ru-RU"/>
        </a:p>
      </dgm:t>
    </dgm:pt>
    <dgm:pt modelId="{35B64A2E-BE63-4010-8A52-DEA147D2D6C6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При осуществлении расчетов</a:t>
          </a:r>
          <a:endParaRPr lang="ru-RU" b="1" dirty="0">
            <a:solidFill>
              <a:schemeClr val="tx1"/>
            </a:solidFill>
          </a:endParaRPr>
        </a:p>
      </dgm:t>
    </dgm:pt>
    <dgm:pt modelId="{4FA4339D-EC31-44DC-ADE0-4348563A09F7}" type="parTrans" cxnId="{723D9D10-87DA-4450-9740-326D5BB25B93}">
      <dgm:prSet/>
      <dgm:spPr/>
      <dgm:t>
        <a:bodyPr/>
        <a:lstStyle/>
        <a:p>
          <a:endParaRPr lang="ru-RU"/>
        </a:p>
      </dgm:t>
    </dgm:pt>
    <dgm:pt modelId="{18A56449-73CF-414C-B970-2157E6493850}" type="sibTrans" cxnId="{723D9D10-87DA-4450-9740-326D5BB25B93}">
      <dgm:prSet/>
      <dgm:spPr/>
      <dgm:t>
        <a:bodyPr/>
        <a:lstStyle/>
        <a:p>
          <a:endParaRPr lang="ru-RU"/>
        </a:p>
      </dgm:t>
    </dgm:pt>
    <dgm:pt modelId="{D2616176-C602-4F8F-856F-474763C65C8A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Напечатать и выдать покупателю чек по умолчанию </a:t>
          </a:r>
          <a:endParaRPr lang="ru-RU" b="1" dirty="0">
            <a:solidFill>
              <a:schemeClr val="tx1"/>
            </a:solidFill>
          </a:endParaRPr>
        </a:p>
      </dgm:t>
    </dgm:pt>
    <dgm:pt modelId="{B538EB50-656B-450E-901E-BEE8F3D7F32E}" type="parTrans" cxnId="{18894909-6BB2-4A66-8084-AA9CDBFF033C}">
      <dgm:prSet/>
      <dgm:spPr/>
      <dgm:t>
        <a:bodyPr/>
        <a:lstStyle/>
        <a:p>
          <a:endParaRPr lang="ru-RU"/>
        </a:p>
      </dgm:t>
    </dgm:pt>
    <dgm:pt modelId="{158DA61B-ACEA-4B74-8AF3-5DA6D6D5CE96}" type="sibTrans" cxnId="{18894909-6BB2-4A66-8084-AA9CDBFF033C}">
      <dgm:prSet/>
      <dgm:spPr/>
      <dgm:t>
        <a:bodyPr/>
        <a:lstStyle/>
        <a:p>
          <a:endParaRPr lang="ru-RU"/>
        </a:p>
      </dgm:t>
    </dgm:pt>
    <dgm:pt modelId="{52E7A239-3D35-468C-8F7F-671E841C724E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Направить покупателю чек в эл форме в случае  предоставления им до начала расчета сведений об электронной почте или номере телефона</a:t>
          </a:r>
          <a:endParaRPr lang="ru-RU" b="1" dirty="0">
            <a:solidFill>
              <a:schemeClr val="tx1"/>
            </a:solidFill>
          </a:endParaRPr>
        </a:p>
      </dgm:t>
    </dgm:pt>
    <dgm:pt modelId="{2A95E819-2928-4895-B137-8671C4A29F81}" type="parTrans" cxnId="{591E502E-D2E3-47D2-A94C-C8E957128658}">
      <dgm:prSet/>
      <dgm:spPr/>
      <dgm:t>
        <a:bodyPr/>
        <a:lstStyle/>
        <a:p>
          <a:endParaRPr lang="ru-RU"/>
        </a:p>
      </dgm:t>
    </dgm:pt>
    <dgm:pt modelId="{EF8F95A3-B0A1-496B-9D70-D16A099710B0}" type="sibTrans" cxnId="{591E502E-D2E3-47D2-A94C-C8E957128658}">
      <dgm:prSet/>
      <dgm:spPr/>
      <dgm:t>
        <a:bodyPr/>
        <a:lstStyle/>
        <a:p>
          <a:endParaRPr lang="ru-RU"/>
        </a:p>
      </dgm:t>
    </dgm:pt>
    <dgm:pt modelId="{782B0E1A-EC5F-4E97-8BBC-AA9A3B13451B}">
      <dgm:prSet phldrT="[Текст]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ru-RU" dirty="0" smtClean="0"/>
            <a:t>Кто</a:t>
          </a:r>
          <a:endParaRPr lang="ru-RU" dirty="0"/>
        </a:p>
      </dgm:t>
    </dgm:pt>
    <dgm:pt modelId="{1CF32180-E1BC-4758-B24A-8BA187480692}" type="parTrans" cxnId="{8413C625-D2E8-4990-8FF5-187CE047F8C3}">
      <dgm:prSet/>
      <dgm:spPr/>
      <dgm:t>
        <a:bodyPr/>
        <a:lstStyle/>
        <a:p>
          <a:endParaRPr lang="ru-RU"/>
        </a:p>
      </dgm:t>
    </dgm:pt>
    <dgm:pt modelId="{BE2CD620-87B8-483B-8DAA-1F4ACEE3EAE7}" type="sibTrans" cxnId="{8413C625-D2E8-4990-8FF5-187CE047F8C3}">
      <dgm:prSet/>
      <dgm:spPr/>
      <dgm:t>
        <a:bodyPr/>
        <a:lstStyle/>
        <a:p>
          <a:endParaRPr lang="ru-RU"/>
        </a:p>
      </dgm:t>
    </dgm:pt>
    <dgm:pt modelId="{2AB5436F-B31C-44DB-9052-83BFCF484BD4}">
      <dgm:prSet phldrT="[Текст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/>
            <a:t>Когда</a:t>
          </a:r>
          <a:endParaRPr lang="ru-RU" dirty="0"/>
        </a:p>
      </dgm:t>
    </dgm:pt>
    <dgm:pt modelId="{9E078F2C-DDBA-4954-851C-4FDD30C607E1}" type="parTrans" cxnId="{D1B5B97F-B714-4551-8981-377A83D4F907}">
      <dgm:prSet/>
      <dgm:spPr/>
      <dgm:t>
        <a:bodyPr/>
        <a:lstStyle/>
        <a:p>
          <a:endParaRPr lang="ru-RU"/>
        </a:p>
      </dgm:t>
    </dgm:pt>
    <dgm:pt modelId="{730E0954-E3A4-42BA-8086-40BA2D9857EE}" type="sibTrans" cxnId="{D1B5B97F-B714-4551-8981-377A83D4F907}">
      <dgm:prSet/>
      <dgm:spPr/>
      <dgm:t>
        <a:bodyPr/>
        <a:lstStyle/>
        <a:p>
          <a:endParaRPr lang="ru-RU"/>
        </a:p>
      </dgm:t>
    </dgm:pt>
    <dgm:pt modelId="{F21A4BA4-066D-42DA-839D-FBDAFA0C15D5}">
      <dgm:prSet phldrT="[Текст]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ru-RU" dirty="0" smtClean="0"/>
            <a:t>Как</a:t>
          </a:r>
          <a:endParaRPr lang="ru-RU" dirty="0"/>
        </a:p>
      </dgm:t>
    </dgm:pt>
    <dgm:pt modelId="{A47BEC31-B08F-4D6E-9D96-DB1E257DE537}" type="parTrans" cxnId="{E4298098-3FD9-45AA-A69C-A6D50B52EB95}">
      <dgm:prSet/>
      <dgm:spPr/>
      <dgm:t>
        <a:bodyPr/>
        <a:lstStyle/>
        <a:p>
          <a:endParaRPr lang="ru-RU"/>
        </a:p>
      </dgm:t>
    </dgm:pt>
    <dgm:pt modelId="{30DFE7CA-9962-4615-9FA2-B2DB8D3173FC}" type="sibTrans" cxnId="{E4298098-3FD9-45AA-A69C-A6D50B52EB95}">
      <dgm:prSet/>
      <dgm:spPr/>
      <dgm:t>
        <a:bodyPr/>
        <a:lstStyle/>
        <a:p>
          <a:endParaRPr lang="ru-RU"/>
        </a:p>
      </dgm:t>
    </dgm:pt>
    <dgm:pt modelId="{CEBCD3E9-A945-482A-B920-348B27051EF5}">
      <dgm:prSet phldrT="[Текст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ru-RU" dirty="0" smtClean="0"/>
            <a:t>Условие</a:t>
          </a:r>
          <a:endParaRPr lang="ru-RU" dirty="0"/>
        </a:p>
      </dgm:t>
    </dgm:pt>
    <dgm:pt modelId="{054D40B1-66F4-4F77-80D7-DA702E85F92B}" type="parTrans" cxnId="{B94B55D7-8967-4DDD-BC50-F93177C3A24F}">
      <dgm:prSet/>
      <dgm:spPr/>
      <dgm:t>
        <a:bodyPr/>
        <a:lstStyle/>
        <a:p>
          <a:endParaRPr lang="ru-RU"/>
        </a:p>
      </dgm:t>
    </dgm:pt>
    <dgm:pt modelId="{43D37995-B5E0-4963-BCC2-67DE6BC4C500}" type="sibTrans" cxnId="{B94B55D7-8967-4DDD-BC50-F93177C3A24F}">
      <dgm:prSet/>
      <dgm:spPr/>
      <dgm:t>
        <a:bodyPr/>
        <a:lstStyle/>
        <a:p>
          <a:endParaRPr lang="ru-RU"/>
        </a:p>
      </dgm:t>
    </dgm:pt>
    <dgm:pt modelId="{82DA32DA-8622-4895-A552-0B2FF108D7F2}" type="pres">
      <dgm:prSet presAssocID="{3C123F1A-D808-4763-9658-3BE9307C438C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AB63DE9-5F92-4C59-8D24-6B2126AA38C7}" type="pres">
      <dgm:prSet presAssocID="{3C123F1A-D808-4763-9658-3BE9307C438C}" presName="hierFlow" presStyleCnt="0"/>
      <dgm:spPr/>
    </dgm:pt>
    <dgm:pt modelId="{36E896A7-6494-4BD2-89BE-408A43A46462}" type="pres">
      <dgm:prSet presAssocID="{3C123F1A-D808-4763-9658-3BE9307C438C}" presName="firstBuf" presStyleCnt="0"/>
      <dgm:spPr/>
    </dgm:pt>
    <dgm:pt modelId="{321CE265-AF17-4CB5-838B-513289CAC603}" type="pres">
      <dgm:prSet presAssocID="{3C123F1A-D808-4763-9658-3BE9307C438C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F24FE69D-DC21-482F-97F7-88B0A9F90E9E}" type="pres">
      <dgm:prSet presAssocID="{AB838EC0-6D4A-4F83-9AD3-E31E2D6CB650}" presName="Name17" presStyleCnt="0"/>
      <dgm:spPr/>
    </dgm:pt>
    <dgm:pt modelId="{4B986646-955D-436B-A4AA-A38C5914A44D}" type="pres">
      <dgm:prSet presAssocID="{AB838EC0-6D4A-4F83-9AD3-E31E2D6CB650}" presName="level1Shape" presStyleLbl="node0" presStyleIdx="0" presStyleCnt="1" custScaleX="79506" custScaleY="14404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5CD6976-E846-4DCD-A38F-D264819B1E16}" type="pres">
      <dgm:prSet presAssocID="{AB838EC0-6D4A-4F83-9AD3-E31E2D6CB650}" presName="hierChild2" presStyleCnt="0"/>
      <dgm:spPr/>
    </dgm:pt>
    <dgm:pt modelId="{B57F5DDA-F1C8-46E4-AD7B-FB27A9E7194C}" type="pres">
      <dgm:prSet presAssocID="{4FA4339D-EC31-44DC-ADE0-4348563A09F7}" presName="Name25" presStyleLbl="parChTrans1D2" presStyleIdx="0" presStyleCnt="1"/>
      <dgm:spPr/>
      <dgm:t>
        <a:bodyPr/>
        <a:lstStyle/>
        <a:p>
          <a:endParaRPr lang="ru-RU"/>
        </a:p>
      </dgm:t>
    </dgm:pt>
    <dgm:pt modelId="{3F3F535A-073A-4B13-AE43-DA196EB2B75A}" type="pres">
      <dgm:prSet presAssocID="{4FA4339D-EC31-44DC-ADE0-4348563A09F7}" presName="connTx" presStyleLbl="parChTrans1D2" presStyleIdx="0" presStyleCnt="1"/>
      <dgm:spPr/>
      <dgm:t>
        <a:bodyPr/>
        <a:lstStyle/>
        <a:p>
          <a:endParaRPr lang="ru-RU"/>
        </a:p>
      </dgm:t>
    </dgm:pt>
    <dgm:pt modelId="{EBEFC849-7EBD-4167-BAE9-9FBC4D7010ED}" type="pres">
      <dgm:prSet presAssocID="{35B64A2E-BE63-4010-8A52-DEA147D2D6C6}" presName="Name30" presStyleCnt="0"/>
      <dgm:spPr/>
    </dgm:pt>
    <dgm:pt modelId="{6425125B-D0D4-438E-A513-CBE60078451D}" type="pres">
      <dgm:prSet presAssocID="{35B64A2E-BE63-4010-8A52-DEA147D2D6C6}" presName="level2Shape" presStyleLbl="node2" presStyleIdx="0" presStyleCnt="1" custScaleX="105673" custScaleY="278601"/>
      <dgm:spPr/>
      <dgm:t>
        <a:bodyPr/>
        <a:lstStyle/>
        <a:p>
          <a:endParaRPr lang="ru-RU"/>
        </a:p>
      </dgm:t>
    </dgm:pt>
    <dgm:pt modelId="{B8CD68F4-DBD0-4B9C-AB23-AA6E5D91D012}" type="pres">
      <dgm:prSet presAssocID="{35B64A2E-BE63-4010-8A52-DEA147D2D6C6}" presName="hierChild3" presStyleCnt="0"/>
      <dgm:spPr/>
    </dgm:pt>
    <dgm:pt modelId="{0BCD3BC5-8FBE-4341-A145-16B601E73DB8}" type="pres">
      <dgm:prSet presAssocID="{B538EB50-656B-450E-901E-BEE8F3D7F32E}" presName="Name25" presStyleLbl="parChTrans1D3" presStyleIdx="0" presStyleCnt="2"/>
      <dgm:spPr/>
      <dgm:t>
        <a:bodyPr/>
        <a:lstStyle/>
        <a:p>
          <a:endParaRPr lang="ru-RU"/>
        </a:p>
      </dgm:t>
    </dgm:pt>
    <dgm:pt modelId="{2811C7B1-2C85-43B2-A312-F061601999B4}" type="pres">
      <dgm:prSet presAssocID="{B538EB50-656B-450E-901E-BEE8F3D7F32E}" presName="connTx" presStyleLbl="parChTrans1D3" presStyleIdx="0" presStyleCnt="2"/>
      <dgm:spPr/>
      <dgm:t>
        <a:bodyPr/>
        <a:lstStyle/>
        <a:p>
          <a:endParaRPr lang="ru-RU"/>
        </a:p>
      </dgm:t>
    </dgm:pt>
    <dgm:pt modelId="{1E852BC2-8370-436F-A3A6-92394C42E677}" type="pres">
      <dgm:prSet presAssocID="{D2616176-C602-4F8F-856F-474763C65C8A}" presName="Name30" presStyleCnt="0"/>
      <dgm:spPr/>
    </dgm:pt>
    <dgm:pt modelId="{48049444-666A-4B1F-A4B8-F41FE6F335EC}" type="pres">
      <dgm:prSet presAssocID="{D2616176-C602-4F8F-856F-474763C65C8A}" presName="level2Shape" presStyleLbl="node3" presStyleIdx="0" presStyleCnt="2" custScaleX="267827" custScaleY="156414"/>
      <dgm:spPr/>
      <dgm:t>
        <a:bodyPr/>
        <a:lstStyle/>
        <a:p>
          <a:endParaRPr lang="ru-RU"/>
        </a:p>
      </dgm:t>
    </dgm:pt>
    <dgm:pt modelId="{0646C6CF-9635-47C2-B5C0-D011644FC041}" type="pres">
      <dgm:prSet presAssocID="{D2616176-C602-4F8F-856F-474763C65C8A}" presName="hierChild3" presStyleCnt="0"/>
      <dgm:spPr/>
    </dgm:pt>
    <dgm:pt modelId="{F9E80BB5-BB2F-427B-A4C2-60EA58A011A3}" type="pres">
      <dgm:prSet presAssocID="{2A95E819-2928-4895-B137-8671C4A29F81}" presName="Name25" presStyleLbl="parChTrans1D3" presStyleIdx="1" presStyleCnt="2"/>
      <dgm:spPr/>
      <dgm:t>
        <a:bodyPr/>
        <a:lstStyle/>
        <a:p>
          <a:endParaRPr lang="ru-RU"/>
        </a:p>
      </dgm:t>
    </dgm:pt>
    <dgm:pt modelId="{062E7B69-9BC4-404A-8314-30AF37FE8AF0}" type="pres">
      <dgm:prSet presAssocID="{2A95E819-2928-4895-B137-8671C4A29F81}" presName="connTx" presStyleLbl="parChTrans1D3" presStyleIdx="1" presStyleCnt="2"/>
      <dgm:spPr/>
      <dgm:t>
        <a:bodyPr/>
        <a:lstStyle/>
        <a:p>
          <a:endParaRPr lang="ru-RU"/>
        </a:p>
      </dgm:t>
    </dgm:pt>
    <dgm:pt modelId="{02F88AC6-3B18-439C-9C5C-C1A1FD82B358}" type="pres">
      <dgm:prSet presAssocID="{52E7A239-3D35-468C-8F7F-671E841C724E}" presName="Name30" presStyleCnt="0"/>
      <dgm:spPr/>
    </dgm:pt>
    <dgm:pt modelId="{B7D14119-2907-442C-AEED-D7A942F4A929}" type="pres">
      <dgm:prSet presAssocID="{52E7A239-3D35-468C-8F7F-671E841C724E}" presName="level2Shape" presStyleLbl="node3" presStyleIdx="1" presStyleCnt="2" custScaleX="249539" custScaleY="168376"/>
      <dgm:spPr/>
      <dgm:t>
        <a:bodyPr/>
        <a:lstStyle/>
        <a:p>
          <a:endParaRPr lang="ru-RU"/>
        </a:p>
      </dgm:t>
    </dgm:pt>
    <dgm:pt modelId="{44DF25C7-9241-4794-9488-310819431352}" type="pres">
      <dgm:prSet presAssocID="{52E7A239-3D35-468C-8F7F-671E841C724E}" presName="hierChild3" presStyleCnt="0"/>
      <dgm:spPr/>
    </dgm:pt>
    <dgm:pt modelId="{E02350ED-5224-41F5-B0C5-48B13B12AAE2}" type="pres">
      <dgm:prSet presAssocID="{3C123F1A-D808-4763-9658-3BE9307C438C}" presName="bgShapesFlow" presStyleCnt="0"/>
      <dgm:spPr/>
    </dgm:pt>
    <dgm:pt modelId="{11A49C5B-B73C-4728-8A0B-D1CBA94D4E5D}" type="pres">
      <dgm:prSet presAssocID="{782B0E1A-EC5F-4E97-8BBC-AA9A3B13451B}" presName="rectComp" presStyleCnt="0"/>
      <dgm:spPr/>
    </dgm:pt>
    <dgm:pt modelId="{738E7031-AAF1-4F18-AE24-30079DEBA415}" type="pres">
      <dgm:prSet presAssocID="{782B0E1A-EC5F-4E97-8BBC-AA9A3B13451B}" presName="bgRect" presStyleLbl="bgShp" presStyleIdx="0" presStyleCnt="4"/>
      <dgm:spPr/>
      <dgm:t>
        <a:bodyPr/>
        <a:lstStyle/>
        <a:p>
          <a:endParaRPr lang="ru-RU"/>
        </a:p>
      </dgm:t>
    </dgm:pt>
    <dgm:pt modelId="{8D19F742-F054-4751-AB8E-7F6A5CE8C964}" type="pres">
      <dgm:prSet presAssocID="{782B0E1A-EC5F-4E97-8BBC-AA9A3B13451B}" presName="bgRectTx" presStyleLbl="bgShp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30217B-6DBB-4A13-9CF6-BCE39771B69A}" type="pres">
      <dgm:prSet presAssocID="{782B0E1A-EC5F-4E97-8BBC-AA9A3B13451B}" presName="spComp" presStyleCnt="0"/>
      <dgm:spPr/>
    </dgm:pt>
    <dgm:pt modelId="{97C8D8ED-CFAE-4DC9-BBAF-D57468BBC937}" type="pres">
      <dgm:prSet presAssocID="{782B0E1A-EC5F-4E97-8BBC-AA9A3B13451B}" presName="hSp" presStyleCnt="0"/>
      <dgm:spPr/>
    </dgm:pt>
    <dgm:pt modelId="{758C7D5F-A176-44F9-A7AD-E9A18A263FDA}" type="pres">
      <dgm:prSet presAssocID="{2AB5436F-B31C-44DB-9052-83BFCF484BD4}" presName="rectComp" presStyleCnt="0"/>
      <dgm:spPr/>
    </dgm:pt>
    <dgm:pt modelId="{C4F37E16-456F-4A7C-8900-A891297BA39C}" type="pres">
      <dgm:prSet presAssocID="{2AB5436F-B31C-44DB-9052-83BFCF484BD4}" presName="bgRect" presStyleLbl="bgShp" presStyleIdx="1" presStyleCnt="4"/>
      <dgm:spPr/>
      <dgm:t>
        <a:bodyPr/>
        <a:lstStyle/>
        <a:p>
          <a:endParaRPr lang="ru-RU"/>
        </a:p>
      </dgm:t>
    </dgm:pt>
    <dgm:pt modelId="{55920ED2-602C-46CD-9C8E-5027C360DE5E}" type="pres">
      <dgm:prSet presAssocID="{2AB5436F-B31C-44DB-9052-83BFCF484BD4}" presName="bgRectTx" presStyleLbl="bgShp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851663-F496-4C7C-9BE5-E2E45C38977F}" type="pres">
      <dgm:prSet presAssocID="{2AB5436F-B31C-44DB-9052-83BFCF484BD4}" presName="spComp" presStyleCnt="0"/>
      <dgm:spPr/>
    </dgm:pt>
    <dgm:pt modelId="{92FA081C-C0B8-42DA-B96F-179F0E8C1238}" type="pres">
      <dgm:prSet presAssocID="{2AB5436F-B31C-44DB-9052-83BFCF484BD4}" presName="hSp" presStyleCnt="0"/>
      <dgm:spPr/>
    </dgm:pt>
    <dgm:pt modelId="{0635C3BF-2B26-418D-B8C1-1BE658A7AB2B}" type="pres">
      <dgm:prSet presAssocID="{F21A4BA4-066D-42DA-839D-FBDAFA0C15D5}" presName="rectComp" presStyleCnt="0"/>
      <dgm:spPr/>
    </dgm:pt>
    <dgm:pt modelId="{8B5E0DD3-4D41-4583-ADA9-B49AF0791D08}" type="pres">
      <dgm:prSet presAssocID="{F21A4BA4-066D-42DA-839D-FBDAFA0C15D5}" presName="bgRect" presStyleLbl="bgShp" presStyleIdx="2" presStyleCnt="4"/>
      <dgm:spPr/>
      <dgm:t>
        <a:bodyPr/>
        <a:lstStyle/>
        <a:p>
          <a:endParaRPr lang="ru-RU"/>
        </a:p>
      </dgm:t>
    </dgm:pt>
    <dgm:pt modelId="{B7F22FE0-7370-4252-809A-9FBFD33B94E2}" type="pres">
      <dgm:prSet presAssocID="{F21A4BA4-066D-42DA-839D-FBDAFA0C15D5}" presName="bgRectTx" presStyleLbl="bgShp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25490B-AB63-42DF-8C69-DF83234FAC28}" type="pres">
      <dgm:prSet presAssocID="{F21A4BA4-066D-42DA-839D-FBDAFA0C15D5}" presName="spComp" presStyleCnt="0"/>
      <dgm:spPr/>
    </dgm:pt>
    <dgm:pt modelId="{5B019586-25E8-4E05-A2FC-15E3C29C6390}" type="pres">
      <dgm:prSet presAssocID="{F21A4BA4-066D-42DA-839D-FBDAFA0C15D5}" presName="hSp" presStyleCnt="0"/>
      <dgm:spPr/>
    </dgm:pt>
    <dgm:pt modelId="{5F06D7C3-47CF-4FB9-B49C-73F6242ED355}" type="pres">
      <dgm:prSet presAssocID="{CEBCD3E9-A945-482A-B920-348B27051EF5}" presName="rectComp" presStyleCnt="0"/>
      <dgm:spPr/>
    </dgm:pt>
    <dgm:pt modelId="{D10EA39E-ED85-4C54-A3DB-B0B68792AA82}" type="pres">
      <dgm:prSet presAssocID="{CEBCD3E9-A945-482A-B920-348B27051EF5}" presName="bgRect" presStyleLbl="bgShp" presStyleIdx="3" presStyleCnt="4"/>
      <dgm:spPr/>
      <dgm:t>
        <a:bodyPr/>
        <a:lstStyle/>
        <a:p>
          <a:endParaRPr lang="ru-RU"/>
        </a:p>
      </dgm:t>
    </dgm:pt>
    <dgm:pt modelId="{2B59BF0B-30FF-43B2-83BA-0D42143441E7}" type="pres">
      <dgm:prSet presAssocID="{CEBCD3E9-A945-482A-B920-348B27051EF5}" presName="bgRectTx" presStyleLbl="bgShp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3B7A05D-DA58-4A63-BB04-CA966432740B}" type="presOf" srcId="{2A95E819-2928-4895-B137-8671C4A29F81}" destId="{F9E80BB5-BB2F-427B-A4C2-60EA58A011A3}" srcOrd="0" destOrd="0" presId="urn:microsoft.com/office/officeart/2005/8/layout/hierarchy5"/>
    <dgm:cxn modelId="{591E502E-D2E3-47D2-A94C-C8E957128658}" srcId="{35B64A2E-BE63-4010-8A52-DEA147D2D6C6}" destId="{52E7A239-3D35-468C-8F7F-671E841C724E}" srcOrd="1" destOrd="0" parTransId="{2A95E819-2928-4895-B137-8671C4A29F81}" sibTransId="{EF8F95A3-B0A1-496B-9D70-D16A099710B0}"/>
    <dgm:cxn modelId="{D549140C-8E82-4787-8FE3-D2E1D790A595}" type="presOf" srcId="{3C123F1A-D808-4763-9658-3BE9307C438C}" destId="{82DA32DA-8622-4895-A552-0B2FF108D7F2}" srcOrd="0" destOrd="0" presId="urn:microsoft.com/office/officeart/2005/8/layout/hierarchy5"/>
    <dgm:cxn modelId="{07D2DC53-AEE5-4A9D-8A5D-94E6D71362AC}" type="presOf" srcId="{D2616176-C602-4F8F-856F-474763C65C8A}" destId="{48049444-666A-4B1F-A4B8-F41FE6F335EC}" srcOrd="0" destOrd="0" presId="urn:microsoft.com/office/officeart/2005/8/layout/hierarchy5"/>
    <dgm:cxn modelId="{71BD98DF-B912-4DFD-B2D0-6871C376A0A7}" type="presOf" srcId="{782B0E1A-EC5F-4E97-8BBC-AA9A3B13451B}" destId="{738E7031-AAF1-4F18-AE24-30079DEBA415}" srcOrd="0" destOrd="0" presId="urn:microsoft.com/office/officeart/2005/8/layout/hierarchy5"/>
    <dgm:cxn modelId="{9253B2C7-ECE4-4BA5-875B-B70DEE56BC7F}" type="presOf" srcId="{F21A4BA4-066D-42DA-839D-FBDAFA0C15D5}" destId="{B7F22FE0-7370-4252-809A-9FBFD33B94E2}" srcOrd="1" destOrd="0" presId="urn:microsoft.com/office/officeart/2005/8/layout/hierarchy5"/>
    <dgm:cxn modelId="{8C7A4292-5A53-41DD-9E27-A77BB0EE94D1}" srcId="{3C123F1A-D808-4763-9658-3BE9307C438C}" destId="{AB838EC0-6D4A-4F83-9AD3-E31E2D6CB650}" srcOrd="0" destOrd="0" parTransId="{F470CA54-C70E-4252-B268-C0CFB263FCDA}" sibTransId="{2DD731D4-49AD-40D6-B466-1EBB2F22F47E}"/>
    <dgm:cxn modelId="{34375833-DF7C-4544-B756-3ED635EFA668}" type="presOf" srcId="{B538EB50-656B-450E-901E-BEE8F3D7F32E}" destId="{2811C7B1-2C85-43B2-A312-F061601999B4}" srcOrd="1" destOrd="0" presId="urn:microsoft.com/office/officeart/2005/8/layout/hierarchy5"/>
    <dgm:cxn modelId="{79C7D5E0-1EF1-4E5E-92D4-E143C6978B9C}" type="presOf" srcId="{782B0E1A-EC5F-4E97-8BBC-AA9A3B13451B}" destId="{8D19F742-F054-4751-AB8E-7F6A5CE8C964}" srcOrd="1" destOrd="0" presId="urn:microsoft.com/office/officeart/2005/8/layout/hierarchy5"/>
    <dgm:cxn modelId="{18894909-6BB2-4A66-8084-AA9CDBFF033C}" srcId="{35B64A2E-BE63-4010-8A52-DEA147D2D6C6}" destId="{D2616176-C602-4F8F-856F-474763C65C8A}" srcOrd="0" destOrd="0" parTransId="{B538EB50-656B-450E-901E-BEE8F3D7F32E}" sibTransId="{158DA61B-ACEA-4B74-8AF3-5DA6D6D5CE96}"/>
    <dgm:cxn modelId="{A0C7F329-2E9E-49C5-BD4E-1C40A0479F82}" type="presOf" srcId="{CEBCD3E9-A945-482A-B920-348B27051EF5}" destId="{D10EA39E-ED85-4C54-A3DB-B0B68792AA82}" srcOrd="0" destOrd="0" presId="urn:microsoft.com/office/officeart/2005/8/layout/hierarchy5"/>
    <dgm:cxn modelId="{723D9D10-87DA-4450-9740-326D5BB25B93}" srcId="{AB838EC0-6D4A-4F83-9AD3-E31E2D6CB650}" destId="{35B64A2E-BE63-4010-8A52-DEA147D2D6C6}" srcOrd="0" destOrd="0" parTransId="{4FA4339D-EC31-44DC-ADE0-4348563A09F7}" sibTransId="{18A56449-73CF-414C-B970-2157E6493850}"/>
    <dgm:cxn modelId="{E4298098-3FD9-45AA-A69C-A6D50B52EB95}" srcId="{3C123F1A-D808-4763-9658-3BE9307C438C}" destId="{F21A4BA4-066D-42DA-839D-FBDAFA0C15D5}" srcOrd="3" destOrd="0" parTransId="{A47BEC31-B08F-4D6E-9D96-DB1E257DE537}" sibTransId="{30DFE7CA-9962-4615-9FA2-B2DB8D3173FC}"/>
    <dgm:cxn modelId="{2D535581-FE27-46A3-B0E7-07DBB92BD276}" type="presOf" srcId="{4FA4339D-EC31-44DC-ADE0-4348563A09F7}" destId="{B57F5DDA-F1C8-46E4-AD7B-FB27A9E7194C}" srcOrd="0" destOrd="0" presId="urn:microsoft.com/office/officeart/2005/8/layout/hierarchy5"/>
    <dgm:cxn modelId="{4B39C251-3B39-49B2-8D3F-AFA059F6A85B}" type="presOf" srcId="{B538EB50-656B-450E-901E-BEE8F3D7F32E}" destId="{0BCD3BC5-8FBE-4341-A145-16B601E73DB8}" srcOrd="0" destOrd="0" presId="urn:microsoft.com/office/officeart/2005/8/layout/hierarchy5"/>
    <dgm:cxn modelId="{EA60809B-E5ED-4EFF-9957-DDDF59C884B0}" type="presOf" srcId="{2A95E819-2928-4895-B137-8671C4A29F81}" destId="{062E7B69-9BC4-404A-8314-30AF37FE8AF0}" srcOrd="1" destOrd="0" presId="urn:microsoft.com/office/officeart/2005/8/layout/hierarchy5"/>
    <dgm:cxn modelId="{8413C625-D2E8-4990-8FF5-187CE047F8C3}" srcId="{3C123F1A-D808-4763-9658-3BE9307C438C}" destId="{782B0E1A-EC5F-4E97-8BBC-AA9A3B13451B}" srcOrd="1" destOrd="0" parTransId="{1CF32180-E1BC-4758-B24A-8BA187480692}" sibTransId="{BE2CD620-87B8-483B-8DAA-1F4ACEE3EAE7}"/>
    <dgm:cxn modelId="{77CB0A08-9E35-498F-A70F-B72153317465}" type="presOf" srcId="{35B64A2E-BE63-4010-8A52-DEA147D2D6C6}" destId="{6425125B-D0D4-438E-A513-CBE60078451D}" srcOrd="0" destOrd="0" presId="urn:microsoft.com/office/officeart/2005/8/layout/hierarchy5"/>
    <dgm:cxn modelId="{D1B5B97F-B714-4551-8981-377A83D4F907}" srcId="{3C123F1A-D808-4763-9658-3BE9307C438C}" destId="{2AB5436F-B31C-44DB-9052-83BFCF484BD4}" srcOrd="2" destOrd="0" parTransId="{9E078F2C-DDBA-4954-851C-4FDD30C607E1}" sibTransId="{730E0954-E3A4-42BA-8086-40BA2D9857EE}"/>
    <dgm:cxn modelId="{35C853E6-157B-4AF7-AFC4-AE58C15A7468}" type="presOf" srcId="{AB838EC0-6D4A-4F83-9AD3-E31E2D6CB650}" destId="{4B986646-955D-436B-A4AA-A38C5914A44D}" srcOrd="0" destOrd="0" presId="urn:microsoft.com/office/officeart/2005/8/layout/hierarchy5"/>
    <dgm:cxn modelId="{387956EB-4587-4B8C-BFFA-1F9E81181C1F}" type="presOf" srcId="{4FA4339D-EC31-44DC-ADE0-4348563A09F7}" destId="{3F3F535A-073A-4B13-AE43-DA196EB2B75A}" srcOrd="1" destOrd="0" presId="urn:microsoft.com/office/officeart/2005/8/layout/hierarchy5"/>
    <dgm:cxn modelId="{4C2EC26F-76A0-47D2-9EAB-44CB0C29CC50}" type="presOf" srcId="{52E7A239-3D35-468C-8F7F-671E841C724E}" destId="{B7D14119-2907-442C-AEED-D7A942F4A929}" srcOrd="0" destOrd="0" presId="urn:microsoft.com/office/officeart/2005/8/layout/hierarchy5"/>
    <dgm:cxn modelId="{BC823BEF-25D4-4312-B460-78C51AE8CE56}" type="presOf" srcId="{CEBCD3E9-A945-482A-B920-348B27051EF5}" destId="{2B59BF0B-30FF-43B2-83BA-0D42143441E7}" srcOrd="1" destOrd="0" presId="urn:microsoft.com/office/officeart/2005/8/layout/hierarchy5"/>
    <dgm:cxn modelId="{B94B55D7-8967-4DDD-BC50-F93177C3A24F}" srcId="{3C123F1A-D808-4763-9658-3BE9307C438C}" destId="{CEBCD3E9-A945-482A-B920-348B27051EF5}" srcOrd="4" destOrd="0" parTransId="{054D40B1-66F4-4F77-80D7-DA702E85F92B}" sibTransId="{43D37995-B5E0-4963-BCC2-67DE6BC4C500}"/>
    <dgm:cxn modelId="{F14A9A98-2151-4BC4-9069-8E2538E40BC7}" type="presOf" srcId="{2AB5436F-B31C-44DB-9052-83BFCF484BD4}" destId="{55920ED2-602C-46CD-9C8E-5027C360DE5E}" srcOrd="1" destOrd="0" presId="urn:microsoft.com/office/officeart/2005/8/layout/hierarchy5"/>
    <dgm:cxn modelId="{CC2B3A29-9535-4DDC-B255-6505F0345FC0}" type="presOf" srcId="{F21A4BA4-066D-42DA-839D-FBDAFA0C15D5}" destId="{8B5E0DD3-4D41-4583-ADA9-B49AF0791D08}" srcOrd="0" destOrd="0" presId="urn:microsoft.com/office/officeart/2005/8/layout/hierarchy5"/>
    <dgm:cxn modelId="{3291B349-D71C-439B-A543-08998E53CF47}" type="presOf" srcId="{2AB5436F-B31C-44DB-9052-83BFCF484BD4}" destId="{C4F37E16-456F-4A7C-8900-A891297BA39C}" srcOrd="0" destOrd="0" presId="urn:microsoft.com/office/officeart/2005/8/layout/hierarchy5"/>
    <dgm:cxn modelId="{17469ECB-4754-45F2-89DA-C2A10E8FADD4}" type="presParOf" srcId="{82DA32DA-8622-4895-A552-0B2FF108D7F2}" destId="{8AB63DE9-5F92-4C59-8D24-6B2126AA38C7}" srcOrd="0" destOrd="0" presId="urn:microsoft.com/office/officeart/2005/8/layout/hierarchy5"/>
    <dgm:cxn modelId="{D57C6154-554E-4DE5-8A37-3ADDDC7C8F3A}" type="presParOf" srcId="{8AB63DE9-5F92-4C59-8D24-6B2126AA38C7}" destId="{36E896A7-6494-4BD2-89BE-408A43A46462}" srcOrd="0" destOrd="0" presId="urn:microsoft.com/office/officeart/2005/8/layout/hierarchy5"/>
    <dgm:cxn modelId="{D071FA5C-F023-4541-957D-1F31CBF21D9A}" type="presParOf" srcId="{8AB63DE9-5F92-4C59-8D24-6B2126AA38C7}" destId="{321CE265-AF17-4CB5-838B-513289CAC603}" srcOrd="1" destOrd="0" presId="urn:microsoft.com/office/officeart/2005/8/layout/hierarchy5"/>
    <dgm:cxn modelId="{DB125B8C-98B3-4064-9BBF-CAA642B999A0}" type="presParOf" srcId="{321CE265-AF17-4CB5-838B-513289CAC603}" destId="{F24FE69D-DC21-482F-97F7-88B0A9F90E9E}" srcOrd="0" destOrd="0" presId="urn:microsoft.com/office/officeart/2005/8/layout/hierarchy5"/>
    <dgm:cxn modelId="{481F30C4-4BE9-4328-BD52-AF8BBDB59FDA}" type="presParOf" srcId="{F24FE69D-DC21-482F-97F7-88B0A9F90E9E}" destId="{4B986646-955D-436B-A4AA-A38C5914A44D}" srcOrd="0" destOrd="0" presId="urn:microsoft.com/office/officeart/2005/8/layout/hierarchy5"/>
    <dgm:cxn modelId="{48124C3D-C421-4574-B9B4-AE74A03E4F17}" type="presParOf" srcId="{F24FE69D-DC21-482F-97F7-88B0A9F90E9E}" destId="{65CD6976-E846-4DCD-A38F-D264819B1E16}" srcOrd="1" destOrd="0" presId="urn:microsoft.com/office/officeart/2005/8/layout/hierarchy5"/>
    <dgm:cxn modelId="{95F5CB0F-B05A-46D8-9DB4-DB4F50A1794C}" type="presParOf" srcId="{65CD6976-E846-4DCD-A38F-D264819B1E16}" destId="{B57F5DDA-F1C8-46E4-AD7B-FB27A9E7194C}" srcOrd="0" destOrd="0" presId="urn:microsoft.com/office/officeart/2005/8/layout/hierarchy5"/>
    <dgm:cxn modelId="{2E6C17A8-26FC-479A-9E68-8C355DD3415D}" type="presParOf" srcId="{B57F5DDA-F1C8-46E4-AD7B-FB27A9E7194C}" destId="{3F3F535A-073A-4B13-AE43-DA196EB2B75A}" srcOrd="0" destOrd="0" presId="urn:microsoft.com/office/officeart/2005/8/layout/hierarchy5"/>
    <dgm:cxn modelId="{3D3F61D6-E455-4206-BAF3-C1DD95AD2D0E}" type="presParOf" srcId="{65CD6976-E846-4DCD-A38F-D264819B1E16}" destId="{EBEFC849-7EBD-4167-BAE9-9FBC4D7010ED}" srcOrd="1" destOrd="0" presId="urn:microsoft.com/office/officeart/2005/8/layout/hierarchy5"/>
    <dgm:cxn modelId="{3099CB04-5605-46CA-B43F-E633263D4979}" type="presParOf" srcId="{EBEFC849-7EBD-4167-BAE9-9FBC4D7010ED}" destId="{6425125B-D0D4-438E-A513-CBE60078451D}" srcOrd="0" destOrd="0" presId="urn:microsoft.com/office/officeart/2005/8/layout/hierarchy5"/>
    <dgm:cxn modelId="{BB9D1BB7-F613-4696-84E5-65B04B44A147}" type="presParOf" srcId="{EBEFC849-7EBD-4167-BAE9-9FBC4D7010ED}" destId="{B8CD68F4-DBD0-4B9C-AB23-AA6E5D91D012}" srcOrd="1" destOrd="0" presId="urn:microsoft.com/office/officeart/2005/8/layout/hierarchy5"/>
    <dgm:cxn modelId="{F75A7F3A-2383-450E-B300-9105A2A03E48}" type="presParOf" srcId="{B8CD68F4-DBD0-4B9C-AB23-AA6E5D91D012}" destId="{0BCD3BC5-8FBE-4341-A145-16B601E73DB8}" srcOrd="0" destOrd="0" presId="urn:microsoft.com/office/officeart/2005/8/layout/hierarchy5"/>
    <dgm:cxn modelId="{20FC1D6D-C1AC-426A-A762-85694B36C3EA}" type="presParOf" srcId="{0BCD3BC5-8FBE-4341-A145-16B601E73DB8}" destId="{2811C7B1-2C85-43B2-A312-F061601999B4}" srcOrd="0" destOrd="0" presId="urn:microsoft.com/office/officeart/2005/8/layout/hierarchy5"/>
    <dgm:cxn modelId="{205E2513-355D-4EA0-83E2-C0A8AF517FCA}" type="presParOf" srcId="{B8CD68F4-DBD0-4B9C-AB23-AA6E5D91D012}" destId="{1E852BC2-8370-436F-A3A6-92394C42E677}" srcOrd="1" destOrd="0" presId="urn:microsoft.com/office/officeart/2005/8/layout/hierarchy5"/>
    <dgm:cxn modelId="{522DB1F5-DD6A-4EFE-8CAA-3E22AD6F5775}" type="presParOf" srcId="{1E852BC2-8370-436F-A3A6-92394C42E677}" destId="{48049444-666A-4B1F-A4B8-F41FE6F335EC}" srcOrd="0" destOrd="0" presId="urn:microsoft.com/office/officeart/2005/8/layout/hierarchy5"/>
    <dgm:cxn modelId="{8CCBA0DF-C460-4549-8CC1-B248D486FBBF}" type="presParOf" srcId="{1E852BC2-8370-436F-A3A6-92394C42E677}" destId="{0646C6CF-9635-47C2-B5C0-D011644FC041}" srcOrd="1" destOrd="0" presId="urn:microsoft.com/office/officeart/2005/8/layout/hierarchy5"/>
    <dgm:cxn modelId="{B969A904-CC42-4227-8897-ACDE2A2260E2}" type="presParOf" srcId="{B8CD68F4-DBD0-4B9C-AB23-AA6E5D91D012}" destId="{F9E80BB5-BB2F-427B-A4C2-60EA58A011A3}" srcOrd="2" destOrd="0" presId="urn:microsoft.com/office/officeart/2005/8/layout/hierarchy5"/>
    <dgm:cxn modelId="{685CDE9A-E026-411B-8299-5F2A25CAC153}" type="presParOf" srcId="{F9E80BB5-BB2F-427B-A4C2-60EA58A011A3}" destId="{062E7B69-9BC4-404A-8314-30AF37FE8AF0}" srcOrd="0" destOrd="0" presId="urn:microsoft.com/office/officeart/2005/8/layout/hierarchy5"/>
    <dgm:cxn modelId="{BD820FB5-0764-446D-9FC0-361BCCE91A4A}" type="presParOf" srcId="{B8CD68F4-DBD0-4B9C-AB23-AA6E5D91D012}" destId="{02F88AC6-3B18-439C-9C5C-C1A1FD82B358}" srcOrd="3" destOrd="0" presId="urn:microsoft.com/office/officeart/2005/8/layout/hierarchy5"/>
    <dgm:cxn modelId="{6813B118-514C-48E4-84F8-EB236155A62D}" type="presParOf" srcId="{02F88AC6-3B18-439C-9C5C-C1A1FD82B358}" destId="{B7D14119-2907-442C-AEED-D7A942F4A929}" srcOrd="0" destOrd="0" presId="urn:microsoft.com/office/officeart/2005/8/layout/hierarchy5"/>
    <dgm:cxn modelId="{E09968F9-1663-4F81-B4ED-DB1E906C4BE9}" type="presParOf" srcId="{02F88AC6-3B18-439C-9C5C-C1A1FD82B358}" destId="{44DF25C7-9241-4794-9488-310819431352}" srcOrd="1" destOrd="0" presId="urn:microsoft.com/office/officeart/2005/8/layout/hierarchy5"/>
    <dgm:cxn modelId="{84192906-DADB-429F-AB0A-63BE844F31D6}" type="presParOf" srcId="{82DA32DA-8622-4895-A552-0B2FF108D7F2}" destId="{E02350ED-5224-41F5-B0C5-48B13B12AAE2}" srcOrd="1" destOrd="0" presId="urn:microsoft.com/office/officeart/2005/8/layout/hierarchy5"/>
    <dgm:cxn modelId="{D6AA3F42-1C65-44FF-9D7C-C78AB2434B7F}" type="presParOf" srcId="{E02350ED-5224-41F5-B0C5-48B13B12AAE2}" destId="{11A49C5B-B73C-4728-8A0B-D1CBA94D4E5D}" srcOrd="0" destOrd="0" presId="urn:microsoft.com/office/officeart/2005/8/layout/hierarchy5"/>
    <dgm:cxn modelId="{AD441B12-848F-4493-A258-B82A60F8F101}" type="presParOf" srcId="{11A49C5B-B73C-4728-8A0B-D1CBA94D4E5D}" destId="{738E7031-AAF1-4F18-AE24-30079DEBA415}" srcOrd="0" destOrd="0" presId="urn:microsoft.com/office/officeart/2005/8/layout/hierarchy5"/>
    <dgm:cxn modelId="{DD230A37-D2DA-4786-B182-0A69B7EAEAD6}" type="presParOf" srcId="{11A49C5B-B73C-4728-8A0B-D1CBA94D4E5D}" destId="{8D19F742-F054-4751-AB8E-7F6A5CE8C964}" srcOrd="1" destOrd="0" presId="urn:microsoft.com/office/officeart/2005/8/layout/hierarchy5"/>
    <dgm:cxn modelId="{662C0788-D38D-45EC-9195-ADCEB6A09EE1}" type="presParOf" srcId="{E02350ED-5224-41F5-B0C5-48B13B12AAE2}" destId="{8130217B-6DBB-4A13-9CF6-BCE39771B69A}" srcOrd="1" destOrd="0" presId="urn:microsoft.com/office/officeart/2005/8/layout/hierarchy5"/>
    <dgm:cxn modelId="{F82CE1F1-FABA-429C-A1BD-B7C976DB90B8}" type="presParOf" srcId="{8130217B-6DBB-4A13-9CF6-BCE39771B69A}" destId="{97C8D8ED-CFAE-4DC9-BBAF-D57468BBC937}" srcOrd="0" destOrd="0" presId="urn:microsoft.com/office/officeart/2005/8/layout/hierarchy5"/>
    <dgm:cxn modelId="{91FE5F2A-2910-443D-BD89-6FBEB14E3C9B}" type="presParOf" srcId="{E02350ED-5224-41F5-B0C5-48B13B12AAE2}" destId="{758C7D5F-A176-44F9-A7AD-E9A18A263FDA}" srcOrd="2" destOrd="0" presId="urn:microsoft.com/office/officeart/2005/8/layout/hierarchy5"/>
    <dgm:cxn modelId="{B49A3BF3-32D3-46B0-934E-FB5A1B8B4043}" type="presParOf" srcId="{758C7D5F-A176-44F9-A7AD-E9A18A263FDA}" destId="{C4F37E16-456F-4A7C-8900-A891297BA39C}" srcOrd="0" destOrd="0" presId="urn:microsoft.com/office/officeart/2005/8/layout/hierarchy5"/>
    <dgm:cxn modelId="{25D0BE9A-6405-4333-97BE-E4444354FA45}" type="presParOf" srcId="{758C7D5F-A176-44F9-A7AD-E9A18A263FDA}" destId="{55920ED2-602C-46CD-9C8E-5027C360DE5E}" srcOrd="1" destOrd="0" presId="urn:microsoft.com/office/officeart/2005/8/layout/hierarchy5"/>
    <dgm:cxn modelId="{132A951E-BDF1-45E0-AAA7-576ADC108BF3}" type="presParOf" srcId="{E02350ED-5224-41F5-B0C5-48B13B12AAE2}" destId="{B2851663-F496-4C7C-9BE5-E2E45C38977F}" srcOrd="3" destOrd="0" presId="urn:microsoft.com/office/officeart/2005/8/layout/hierarchy5"/>
    <dgm:cxn modelId="{6D18D044-111B-4841-888E-010DC5381408}" type="presParOf" srcId="{B2851663-F496-4C7C-9BE5-E2E45C38977F}" destId="{92FA081C-C0B8-42DA-B96F-179F0E8C1238}" srcOrd="0" destOrd="0" presId="urn:microsoft.com/office/officeart/2005/8/layout/hierarchy5"/>
    <dgm:cxn modelId="{C36BEB25-5FCE-4C1E-BD2B-F02AEA8324FA}" type="presParOf" srcId="{E02350ED-5224-41F5-B0C5-48B13B12AAE2}" destId="{0635C3BF-2B26-418D-B8C1-1BE658A7AB2B}" srcOrd="4" destOrd="0" presId="urn:microsoft.com/office/officeart/2005/8/layout/hierarchy5"/>
    <dgm:cxn modelId="{7C7A3387-0A27-40C2-B485-BCDA9D0B2D5A}" type="presParOf" srcId="{0635C3BF-2B26-418D-B8C1-1BE658A7AB2B}" destId="{8B5E0DD3-4D41-4583-ADA9-B49AF0791D08}" srcOrd="0" destOrd="0" presId="urn:microsoft.com/office/officeart/2005/8/layout/hierarchy5"/>
    <dgm:cxn modelId="{8A21BA21-05F2-4DD4-A407-AB68D5A3F9E6}" type="presParOf" srcId="{0635C3BF-2B26-418D-B8C1-1BE658A7AB2B}" destId="{B7F22FE0-7370-4252-809A-9FBFD33B94E2}" srcOrd="1" destOrd="0" presId="urn:microsoft.com/office/officeart/2005/8/layout/hierarchy5"/>
    <dgm:cxn modelId="{CD596849-5AB1-465F-87B9-FFA3408CE30E}" type="presParOf" srcId="{E02350ED-5224-41F5-B0C5-48B13B12AAE2}" destId="{3C25490B-AB63-42DF-8C69-DF83234FAC28}" srcOrd="5" destOrd="0" presId="urn:microsoft.com/office/officeart/2005/8/layout/hierarchy5"/>
    <dgm:cxn modelId="{D8BD4EDF-434A-46FE-B10B-F6991051053D}" type="presParOf" srcId="{3C25490B-AB63-42DF-8C69-DF83234FAC28}" destId="{5B019586-25E8-4E05-A2FC-15E3C29C6390}" srcOrd="0" destOrd="0" presId="urn:microsoft.com/office/officeart/2005/8/layout/hierarchy5"/>
    <dgm:cxn modelId="{BECF109D-BFF5-4432-8885-C8E13ABB7F1E}" type="presParOf" srcId="{E02350ED-5224-41F5-B0C5-48B13B12AAE2}" destId="{5F06D7C3-47CF-4FB9-B49C-73F6242ED355}" srcOrd="6" destOrd="0" presId="urn:microsoft.com/office/officeart/2005/8/layout/hierarchy5"/>
    <dgm:cxn modelId="{2B13AEBF-CBB2-4E05-AA6E-E025C5234F3E}" type="presParOf" srcId="{5F06D7C3-47CF-4FB9-B49C-73F6242ED355}" destId="{D10EA39E-ED85-4C54-A3DB-B0B68792AA82}" srcOrd="0" destOrd="0" presId="urn:microsoft.com/office/officeart/2005/8/layout/hierarchy5"/>
    <dgm:cxn modelId="{7D1CEAF4-EF6E-466A-8D5B-6AA1C4120D5C}" type="presParOf" srcId="{5F06D7C3-47CF-4FB9-B49C-73F6242ED355}" destId="{2B59BF0B-30FF-43B2-83BA-0D42143441E7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1B5BBF2-D05A-4D3F-BC2E-C68668B1CE32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E72EC05-403A-432F-A0F6-2C343D5DCC2D}">
      <dgm:prSet phldrT="[Текст]" phldr="1"/>
      <dgm:spPr/>
      <dgm:t>
        <a:bodyPr/>
        <a:lstStyle/>
        <a:p>
          <a:endParaRPr lang="ru-RU" dirty="0"/>
        </a:p>
      </dgm:t>
    </dgm:pt>
    <dgm:pt modelId="{43540F00-8389-442C-844D-E4767E963E16}" type="parTrans" cxnId="{BB502693-219B-4F6E-9D92-95EAF1D107A9}">
      <dgm:prSet/>
      <dgm:spPr/>
      <dgm:t>
        <a:bodyPr/>
        <a:lstStyle/>
        <a:p>
          <a:endParaRPr lang="ru-RU"/>
        </a:p>
      </dgm:t>
    </dgm:pt>
    <dgm:pt modelId="{CE461753-5766-4E66-8822-F1AEEE605C1A}" type="sibTrans" cxnId="{BB502693-219B-4F6E-9D92-95EAF1D107A9}">
      <dgm:prSet/>
      <dgm:spPr/>
      <dgm:t>
        <a:bodyPr/>
        <a:lstStyle/>
        <a:p>
          <a:endParaRPr lang="ru-RU"/>
        </a:p>
      </dgm:t>
    </dgm:pt>
    <dgm:pt modelId="{50CD7A20-BA13-4649-AAC8-9D9375915853}">
      <dgm:prSet phldrT="[Текст]" custT="1"/>
      <dgm:spPr>
        <a:noFill/>
      </dgm:spPr>
      <dgm:t>
        <a:bodyPr/>
        <a:lstStyle/>
        <a:p>
          <a:r>
            <a:rPr lang="ru-RU" sz="3600" b="1" dirty="0" smtClean="0"/>
            <a:t>Выездное обследование</a:t>
          </a:r>
          <a:endParaRPr lang="ru-RU" sz="3600" b="1" dirty="0"/>
        </a:p>
      </dgm:t>
    </dgm:pt>
    <dgm:pt modelId="{F70285F1-EDA2-45C1-8443-1C6985E6455D}" type="parTrans" cxnId="{00B0D365-114C-4C8D-B2BD-F2BCEFCD256B}">
      <dgm:prSet/>
      <dgm:spPr/>
      <dgm:t>
        <a:bodyPr/>
        <a:lstStyle/>
        <a:p>
          <a:endParaRPr lang="ru-RU"/>
        </a:p>
      </dgm:t>
    </dgm:pt>
    <dgm:pt modelId="{28982B13-2896-4CDA-9EF1-2CB41131A50F}" type="sibTrans" cxnId="{00B0D365-114C-4C8D-B2BD-F2BCEFCD256B}">
      <dgm:prSet/>
      <dgm:spPr/>
      <dgm:t>
        <a:bodyPr/>
        <a:lstStyle/>
        <a:p>
          <a:endParaRPr lang="ru-RU"/>
        </a:p>
      </dgm:t>
    </dgm:pt>
    <dgm:pt modelId="{720154A1-CD25-4F12-B754-28155DD1DB37}">
      <dgm:prSet phldrT="[Текст]" phldr="1"/>
      <dgm:spPr/>
      <dgm:t>
        <a:bodyPr/>
        <a:lstStyle/>
        <a:p>
          <a:endParaRPr lang="ru-RU"/>
        </a:p>
      </dgm:t>
    </dgm:pt>
    <dgm:pt modelId="{8F815B04-4B1C-4D84-9D9E-7D77ECB97623}" type="parTrans" cxnId="{CD440C0E-1321-4F98-9675-BC27C594D253}">
      <dgm:prSet/>
      <dgm:spPr/>
      <dgm:t>
        <a:bodyPr/>
        <a:lstStyle/>
        <a:p>
          <a:endParaRPr lang="ru-RU"/>
        </a:p>
      </dgm:t>
    </dgm:pt>
    <dgm:pt modelId="{E6E83075-DBBD-4470-8A1A-3D2ECCFC176D}" type="sibTrans" cxnId="{CD440C0E-1321-4F98-9675-BC27C594D253}">
      <dgm:prSet/>
      <dgm:spPr/>
      <dgm:t>
        <a:bodyPr/>
        <a:lstStyle/>
        <a:p>
          <a:endParaRPr lang="ru-RU"/>
        </a:p>
      </dgm:t>
    </dgm:pt>
    <dgm:pt modelId="{6188102E-55DB-4205-883E-AC8E12A895C0}">
      <dgm:prSet phldrT="[Текст]" custT="1"/>
      <dgm:spPr>
        <a:noFill/>
      </dgm:spPr>
      <dgm:t>
        <a:bodyPr/>
        <a:lstStyle/>
        <a:p>
          <a:r>
            <a:rPr lang="ru-RU" sz="3600" b="1" dirty="0" smtClean="0"/>
            <a:t>Контрольные закупки</a:t>
          </a:r>
          <a:endParaRPr lang="ru-RU" sz="3600" b="1" dirty="0"/>
        </a:p>
      </dgm:t>
    </dgm:pt>
    <dgm:pt modelId="{0A1007E3-94CA-4A47-86B1-8740C8D9B72D}" type="parTrans" cxnId="{104BD48F-B01F-408F-86E6-0BAD4AA6AB30}">
      <dgm:prSet/>
      <dgm:spPr/>
      <dgm:t>
        <a:bodyPr/>
        <a:lstStyle/>
        <a:p>
          <a:endParaRPr lang="ru-RU"/>
        </a:p>
      </dgm:t>
    </dgm:pt>
    <dgm:pt modelId="{B12B4141-BC32-49B8-A32D-C29C299C941C}" type="sibTrans" cxnId="{104BD48F-B01F-408F-86E6-0BAD4AA6AB30}">
      <dgm:prSet/>
      <dgm:spPr/>
      <dgm:t>
        <a:bodyPr/>
        <a:lstStyle/>
        <a:p>
          <a:endParaRPr lang="ru-RU"/>
        </a:p>
      </dgm:t>
    </dgm:pt>
    <dgm:pt modelId="{8AA7AD84-C4FF-4761-8CFF-985957849066}">
      <dgm:prSet phldrT="[Текст]" phldr="1"/>
      <dgm:spPr/>
      <dgm:t>
        <a:bodyPr/>
        <a:lstStyle/>
        <a:p>
          <a:endParaRPr lang="ru-RU" dirty="0"/>
        </a:p>
      </dgm:t>
    </dgm:pt>
    <dgm:pt modelId="{F7DAE8BB-F4A2-4672-BE63-CD2ECD72C249}" type="parTrans" cxnId="{2D29740B-AD1B-4BF3-8BE4-C719965CABC3}">
      <dgm:prSet/>
      <dgm:spPr/>
      <dgm:t>
        <a:bodyPr/>
        <a:lstStyle/>
        <a:p>
          <a:endParaRPr lang="ru-RU"/>
        </a:p>
      </dgm:t>
    </dgm:pt>
    <dgm:pt modelId="{9266B367-6C8E-4FCD-8EA3-0BB3B0580D2D}" type="sibTrans" cxnId="{2D29740B-AD1B-4BF3-8BE4-C719965CABC3}">
      <dgm:prSet/>
      <dgm:spPr/>
      <dgm:t>
        <a:bodyPr/>
        <a:lstStyle/>
        <a:p>
          <a:endParaRPr lang="ru-RU"/>
        </a:p>
      </dgm:t>
    </dgm:pt>
    <dgm:pt modelId="{57AD838C-DCC1-4B60-82A7-D211410D408F}">
      <dgm:prSet phldrT="[Текст]"/>
      <dgm:spPr>
        <a:noFill/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Проведение налоговым органом указанных мероприятий возможно ТОЛЬКО на основании соответствующего Решения руководителя ФНС</a:t>
          </a:r>
          <a:endParaRPr lang="ru-RU" dirty="0">
            <a:solidFill>
              <a:schemeClr val="tx1"/>
            </a:solidFill>
          </a:endParaRPr>
        </a:p>
      </dgm:t>
    </dgm:pt>
    <dgm:pt modelId="{E7A1765B-D20C-4C42-812B-2B8D978E5325}" type="parTrans" cxnId="{98673C02-6876-4C7B-A336-DA6D3D79B4CF}">
      <dgm:prSet/>
      <dgm:spPr/>
      <dgm:t>
        <a:bodyPr/>
        <a:lstStyle/>
        <a:p>
          <a:endParaRPr lang="ru-RU"/>
        </a:p>
      </dgm:t>
    </dgm:pt>
    <dgm:pt modelId="{25C0DF63-4FB4-49BD-882A-1801A7A442B2}" type="sibTrans" cxnId="{98673C02-6876-4C7B-A336-DA6D3D79B4CF}">
      <dgm:prSet/>
      <dgm:spPr/>
      <dgm:t>
        <a:bodyPr/>
        <a:lstStyle/>
        <a:p>
          <a:endParaRPr lang="ru-RU"/>
        </a:p>
      </dgm:t>
    </dgm:pt>
    <dgm:pt modelId="{5289373E-EA11-4E21-82C0-A9A689C354D0}" type="pres">
      <dgm:prSet presAssocID="{81B5BBF2-D05A-4D3F-BC2E-C68668B1CE3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23792D9-ADDE-47C6-862C-788AF3E09E7D}" type="pres">
      <dgm:prSet presAssocID="{3E72EC05-403A-432F-A0F6-2C343D5DCC2D}" presName="composite" presStyleCnt="0"/>
      <dgm:spPr/>
    </dgm:pt>
    <dgm:pt modelId="{102892FE-E269-46F1-8211-B635606AEFAB}" type="pres">
      <dgm:prSet presAssocID="{3E72EC05-403A-432F-A0F6-2C343D5DCC2D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F65EE0-A161-49B4-8CDB-EDEEE8882270}" type="pres">
      <dgm:prSet presAssocID="{3E72EC05-403A-432F-A0F6-2C343D5DCC2D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D492E7-9986-4F5F-BF7F-BBEA34F23CA7}" type="pres">
      <dgm:prSet presAssocID="{CE461753-5766-4E66-8822-F1AEEE605C1A}" presName="sp" presStyleCnt="0"/>
      <dgm:spPr/>
    </dgm:pt>
    <dgm:pt modelId="{F0AA49E7-B46C-41BF-91F7-11F01625B6A2}" type="pres">
      <dgm:prSet presAssocID="{720154A1-CD25-4F12-B754-28155DD1DB37}" presName="composite" presStyleCnt="0"/>
      <dgm:spPr/>
    </dgm:pt>
    <dgm:pt modelId="{F85A848A-4816-4583-BC8B-614112ED6530}" type="pres">
      <dgm:prSet presAssocID="{720154A1-CD25-4F12-B754-28155DD1DB37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727BE4-A3AB-4F86-B116-91DCB3CD2AFD}" type="pres">
      <dgm:prSet presAssocID="{720154A1-CD25-4F12-B754-28155DD1DB37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B85262-5412-4003-A2C4-89CEAC8BEDF4}" type="pres">
      <dgm:prSet presAssocID="{E6E83075-DBBD-4470-8A1A-3D2ECCFC176D}" presName="sp" presStyleCnt="0"/>
      <dgm:spPr/>
    </dgm:pt>
    <dgm:pt modelId="{3D7DFCA6-CE20-4BB2-870B-0D6C7B29BA7B}" type="pres">
      <dgm:prSet presAssocID="{8AA7AD84-C4FF-4761-8CFF-985957849066}" presName="composite" presStyleCnt="0"/>
      <dgm:spPr/>
    </dgm:pt>
    <dgm:pt modelId="{668A6FB3-46D1-4381-8699-0BC4C028E0F1}" type="pres">
      <dgm:prSet presAssocID="{8AA7AD84-C4FF-4761-8CFF-985957849066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09501F-76F0-4502-87B2-59710A628223}" type="pres">
      <dgm:prSet presAssocID="{8AA7AD84-C4FF-4761-8CFF-985957849066}" presName="descendantText" presStyleLbl="alignAcc1" presStyleIdx="2" presStyleCnt="3" custScaleY="1404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3048D6E-4FCF-4350-AB14-92391ACB94D0}" type="presOf" srcId="{81B5BBF2-D05A-4D3F-BC2E-C68668B1CE32}" destId="{5289373E-EA11-4E21-82C0-A9A689C354D0}" srcOrd="0" destOrd="0" presId="urn:microsoft.com/office/officeart/2005/8/layout/chevron2"/>
    <dgm:cxn modelId="{15C12D07-36EF-4BEB-B9B5-32486CCE7421}" type="presOf" srcId="{720154A1-CD25-4F12-B754-28155DD1DB37}" destId="{F85A848A-4816-4583-BC8B-614112ED6530}" srcOrd="0" destOrd="0" presId="urn:microsoft.com/office/officeart/2005/8/layout/chevron2"/>
    <dgm:cxn modelId="{BB502693-219B-4F6E-9D92-95EAF1D107A9}" srcId="{81B5BBF2-D05A-4D3F-BC2E-C68668B1CE32}" destId="{3E72EC05-403A-432F-A0F6-2C343D5DCC2D}" srcOrd="0" destOrd="0" parTransId="{43540F00-8389-442C-844D-E4767E963E16}" sibTransId="{CE461753-5766-4E66-8822-F1AEEE605C1A}"/>
    <dgm:cxn modelId="{2D29740B-AD1B-4BF3-8BE4-C719965CABC3}" srcId="{81B5BBF2-D05A-4D3F-BC2E-C68668B1CE32}" destId="{8AA7AD84-C4FF-4761-8CFF-985957849066}" srcOrd="2" destOrd="0" parTransId="{F7DAE8BB-F4A2-4672-BE63-CD2ECD72C249}" sibTransId="{9266B367-6C8E-4FCD-8EA3-0BB3B0580D2D}"/>
    <dgm:cxn modelId="{0F072508-219D-410E-98BA-44BD845B34D5}" type="presOf" srcId="{50CD7A20-BA13-4649-AAC8-9D9375915853}" destId="{E7F65EE0-A161-49B4-8CDB-EDEEE8882270}" srcOrd="0" destOrd="0" presId="urn:microsoft.com/office/officeart/2005/8/layout/chevron2"/>
    <dgm:cxn modelId="{EA8B6F86-B742-424F-8E2B-151780D5EE1F}" type="presOf" srcId="{3E72EC05-403A-432F-A0F6-2C343D5DCC2D}" destId="{102892FE-E269-46F1-8211-B635606AEFAB}" srcOrd="0" destOrd="0" presId="urn:microsoft.com/office/officeart/2005/8/layout/chevron2"/>
    <dgm:cxn modelId="{104BD48F-B01F-408F-86E6-0BAD4AA6AB30}" srcId="{720154A1-CD25-4F12-B754-28155DD1DB37}" destId="{6188102E-55DB-4205-883E-AC8E12A895C0}" srcOrd="0" destOrd="0" parTransId="{0A1007E3-94CA-4A47-86B1-8740C8D9B72D}" sibTransId="{B12B4141-BC32-49B8-A32D-C29C299C941C}"/>
    <dgm:cxn modelId="{05F64473-762F-4694-B5A8-CE9D56193C28}" type="presOf" srcId="{8AA7AD84-C4FF-4761-8CFF-985957849066}" destId="{668A6FB3-46D1-4381-8699-0BC4C028E0F1}" srcOrd="0" destOrd="0" presId="urn:microsoft.com/office/officeart/2005/8/layout/chevron2"/>
    <dgm:cxn modelId="{98673C02-6876-4C7B-A336-DA6D3D79B4CF}" srcId="{8AA7AD84-C4FF-4761-8CFF-985957849066}" destId="{57AD838C-DCC1-4B60-82A7-D211410D408F}" srcOrd="0" destOrd="0" parTransId="{E7A1765B-D20C-4C42-812B-2B8D978E5325}" sibTransId="{25C0DF63-4FB4-49BD-882A-1801A7A442B2}"/>
    <dgm:cxn modelId="{00A6AAAF-346E-48BA-9E79-06D7CD1B5172}" type="presOf" srcId="{6188102E-55DB-4205-883E-AC8E12A895C0}" destId="{8D727BE4-A3AB-4F86-B116-91DCB3CD2AFD}" srcOrd="0" destOrd="0" presId="urn:microsoft.com/office/officeart/2005/8/layout/chevron2"/>
    <dgm:cxn modelId="{57E2CEEF-2492-4A11-9506-F50B40AEA4CC}" type="presOf" srcId="{57AD838C-DCC1-4B60-82A7-D211410D408F}" destId="{DD09501F-76F0-4502-87B2-59710A628223}" srcOrd="0" destOrd="0" presId="urn:microsoft.com/office/officeart/2005/8/layout/chevron2"/>
    <dgm:cxn modelId="{00B0D365-114C-4C8D-B2BD-F2BCEFCD256B}" srcId="{3E72EC05-403A-432F-A0F6-2C343D5DCC2D}" destId="{50CD7A20-BA13-4649-AAC8-9D9375915853}" srcOrd="0" destOrd="0" parTransId="{F70285F1-EDA2-45C1-8443-1C6985E6455D}" sibTransId="{28982B13-2896-4CDA-9EF1-2CB41131A50F}"/>
    <dgm:cxn modelId="{CD440C0E-1321-4F98-9675-BC27C594D253}" srcId="{81B5BBF2-D05A-4D3F-BC2E-C68668B1CE32}" destId="{720154A1-CD25-4F12-B754-28155DD1DB37}" srcOrd="1" destOrd="0" parTransId="{8F815B04-4B1C-4D84-9D9E-7D77ECB97623}" sibTransId="{E6E83075-DBBD-4470-8A1A-3D2ECCFC176D}"/>
    <dgm:cxn modelId="{30FBE2E5-10C1-4F2E-A3BF-1F5562DB14BB}" type="presParOf" srcId="{5289373E-EA11-4E21-82C0-A9A689C354D0}" destId="{923792D9-ADDE-47C6-862C-788AF3E09E7D}" srcOrd="0" destOrd="0" presId="urn:microsoft.com/office/officeart/2005/8/layout/chevron2"/>
    <dgm:cxn modelId="{65758590-B6A9-425E-B1B3-37A44B116BD2}" type="presParOf" srcId="{923792D9-ADDE-47C6-862C-788AF3E09E7D}" destId="{102892FE-E269-46F1-8211-B635606AEFAB}" srcOrd="0" destOrd="0" presId="urn:microsoft.com/office/officeart/2005/8/layout/chevron2"/>
    <dgm:cxn modelId="{7C1D5B22-61DF-4FDD-9610-F8EC5B05862E}" type="presParOf" srcId="{923792D9-ADDE-47C6-862C-788AF3E09E7D}" destId="{E7F65EE0-A161-49B4-8CDB-EDEEE8882270}" srcOrd="1" destOrd="0" presId="urn:microsoft.com/office/officeart/2005/8/layout/chevron2"/>
    <dgm:cxn modelId="{34565805-CCCA-4DAF-A0AE-D5D3496DA54E}" type="presParOf" srcId="{5289373E-EA11-4E21-82C0-A9A689C354D0}" destId="{2BD492E7-9986-4F5F-BF7F-BBEA34F23CA7}" srcOrd="1" destOrd="0" presId="urn:microsoft.com/office/officeart/2005/8/layout/chevron2"/>
    <dgm:cxn modelId="{64BC92A0-C91A-4740-A2D7-CA24806DF66B}" type="presParOf" srcId="{5289373E-EA11-4E21-82C0-A9A689C354D0}" destId="{F0AA49E7-B46C-41BF-91F7-11F01625B6A2}" srcOrd="2" destOrd="0" presId="urn:microsoft.com/office/officeart/2005/8/layout/chevron2"/>
    <dgm:cxn modelId="{FCDFB71A-738D-421F-90F5-CF8BB39BCB26}" type="presParOf" srcId="{F0AA49E7-B46C-41BF-91F7-11F01625B6A2}" destId="{F85A848A-4816-4583-BC8B-614112ED6530}" srcOrd="0" destOrd="0" presId="urn:microsoft.com/office/officeart/2005/8/layout/chevron2"/>
    <dgm:cxn modelId="{401C1CAD-5663-4CFA-B610-692743A32A19}" type="presParOf" srcId="{F0AA49E7-B46C-41BF-91F7-11F01625B6A2}" destId="{8D727BE4-A3AB-4F86-B116-91DCB3CD2AFD}" srcOrd="1" destOrd="0" presId="urn:microsoft.com/office/officeart/2005/8/layout/chevron2"/>
    <dgm:cxn modelId="{54A8D3F8-0F7A-4358-B7D6-456AAB12F0C1}" type="presParOf" srcId="{5289373E-EA11-4E21-82C0-A9A689C354D0}" destId="{26B85262-5412-4003-A2C4-89CEAC8BEDF4}" srcOrd="3" destOrd="0" presId="urn:microsoft.com/office/officeart/2005/8/layout/chevron2"/>
    <dgm:cxn modelId="{3EBCB9E8-9DB0-42F4-9656-5B90B24439F3}" type="presParOf" srcId="{5289373E-EA11-4E21-82C0-A9A689C354D0}" destId="{3D7DFCA6-CE20-4BB2-870B-0D6C7B29BA7B}" srcOrd="4" destOrd="0" presId="urn:microsoft.com/office/officeart/2005/8/layout/chevron2"/>
    <dgm:cxn modelId="{9033F819-A497-419B-B854-E3B0F01FFABF}" type="presParOf" srcId="{3D7DFCA6-CE20-4BB2-870B-0D6C7B29BA7B}" destId="{668A6FB3-46D1-4381-8699-0BC4C028E0F1}" srcOrd="0" destOrd="0" presId="urn:microsoft.com/office/officeart/2005/8/layout/chevron2"/>
    <dgm:cxn modelId="{D8DA32F0-9B8F-4A31-A219-4933CCA7F6BD}" type="presParOf" srcId="{3D7DFCA6-CE20-4BB2-870B-0D6C7B29BA7B}" destId="{DD09501F-76F0-4502-87B2-59710A62822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CDA2EA9-2FAB-49AA-8696-0877D967D645}" type="doc">
      <dgm:prSet loTypeId="urn:microsoft.com/office/officeart/2005/8/layout/target3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E7EEDFE4-F8A5-4286-96C2-EDCACE93A786}">
      <dgm:prSet/>
      <dgm:spPr>
        <a:noFill/>
      </dgm:spPr>
      <dgm:t>
        <a:bodyPr/>
        <a:lstStyle/>
        <a:p>
          <a:pPr rtl="0"/>
          <a:r>
            <a:rPr lang="ru-RU" dirty="0" smtClean="0"/>
            <a:t>- шифровальное (криптографическое) средство защиты фискальных данных фискальный накопитель "ФН-1.1М исполнение Ин15-1М" с максимальным сроком действия ключей фискального признака </a:t>
          </a:r>
          <a:r>
            <a:rPr lang="ru-RU" b="1" dirty="0" smtClean="0"/>
            <a:t>15 месяцев</a:t>
          </a:r>
          <a:endParaRPr lang="ru-RU" dirty="0"/>
        </a:p>
      </dgm:t>
    </dgm:pt>
    <dgm:pt modelId="{0CE0265E-B985-4D40-9187-4B83E96529C9}" type="parTrans" cxnId="{2BAD432E-327F-40EA-A891-88217FBF99E7}">
      <dgm:prSet/>
      <dgm:spPr/>
      <dgm:t>
        <a:bodyPr/>
        <a:lstStyle/>
        <a:p>
          <a:endParaRPr lang="ru-RU"/>
        </a:p>
      </dgm:t>
    </dgm:pt>
    <dgm:pt modelId="{D32B0691-2E59-4606-99A9-604651EDDAE5}" type="sibTrans" cxnId="{2BAD432E-327F-40EA-A891-88217FBF99E7}">
      <dgm:prSet/>
      <dgm:spPr/>
      <dgm:t>
        <a:bodyPr/>
        <a:lstStyle/>
        <a:p>
          <a:endParaRPr lang="ru-RU"/>
        </a:p>
      </dgm:t>
    </dgm:pt>
    <dgm:pt modelId="{472D45DE-B283-4E9F-A3A5-443ECA8E67BB}">
      <dgm:prSet/>
      <dgm:spPr/>
      <dgm:t>
        <a:bodyPr/>
        <a:lstStyle/>
        <a:p>
          <a:pPr rtl="0"/>
          <a:r>
            <a:rPr lang="ru-RU" dirty="0" smtClean="0"/>
            <a:t>- шифровальное (криптографическое) средство защиты фискальных данных фискальный накопитель "ФН-1.1М исполнение Ин36-1М" с максимальным сроком действия ключей фискального признака </a:t>
          </a:r>
          <a:r>
            <a:rPr lang="ru-RU" b="1" dirty="0" smtClean="0"/>
            <a:t>36 месяцев</a:t>
          </a:r>
          <a:endParaRPr lang="ru-RU" dirty="0"/>
        </a:p>
      </dgm:t>
    </dgm:pt>
    <dgm:pt modelId="{C08AE67E-CC68-4574-B307-58172C0C7343}" type="parTrans" cxnId="{2E9E6ABA-9BA0-4071-988D-4002AD9BD128}">
      <dgm:prSet/>
      <dgm:spPr/>
      <dgm:t>
        <a:bodyPr/>
        <a:lstStyle/>
        <a:p>
          <a:endParaRPr lang="ru-RU"/>
        </a:p>
      </dgm:t>
    </dgm:pt>
    <dgm:pt modelId="{C85F0CBD-CF8C-4D3A-8B4C-65CA0F7CF79D}" type="sibTrans" cxnId="{2E9E6ABA-9BA0-4071-988D-4002AD9BD128}">
      <dgm:prSet/>
      <dgm:spPr/>
      <dgm:t>
        <a:bodyPr/>
        <a:lstStyle/>
        <a:p>
          <a:endParaRPr lang="ru-RU"/>
        </a:p>
      </dgm:t>
    </dgm:pt>
    <dgm:pt modelId="{154BDE82-A1ED-4DB1-8599-CF9CAB18A757}">
      <dgm:prSet/>
      <dgm:spPr/>
      <dgm:t>
        <a:bodyPr/>
        <a:lstStyle/>
        <a:p>
          <a:pPr rtl="0"/>
          <a:r>
            <a:rPr lang="ru-RU" dirty="0" smtClean="0"/>
            <a:t>Экземпляры иных моделей ФН, включенные в реестр ФН, которые поддерживают форматы фискальных документов версии 1.05 и 1.1 и не поддерживают форматы фискальных документов версии 1.2 </a:t>
          </a:r>
          <a:r>
            <a:rPr lang="ru-RU" b="1" dirty="0" smtClean="0"/>
            <a:t>не соответствуют новым требованиям к ФН</a:t>
          </a:r>
          <a:endParaRPr lang="ru-RU" b="1" dirty="0"/>
        </a:p>
      </dgm:t>
    </dgm:pt>
    <dgm:pt modelId="{C8D5B3CE-A143-4ACF-9145-F79CEBD55398}" type="parTrans" cxnId="{36AF4C69-36FD-43C3-933C-1DCF948AC31B}">
      <dgm:prSet/>
      <dgm:spPr/>
      <dgm:t>
        <a:bodyPr/>
        <a:lstStyle/>
        <a:p>
          <a:endParaRPr lang="ru-RU"/>
        </a:p>
      </dgm:t>
    </dgm:pt>
    <dgm:pt modelId="{E313F009-B4B6-427E-8CCC-239A987FB169}" type="sibTrans" cxnId="{36AF4C69-36FD-43C3-933C-1DCF948AC31B}">
      <dgm:prSet/>
      <dgm:spPr/>
      <dgm:t>
        <a:bodyPr/>
        <a:lstStyle/>
        <a:p>
          <a:endParaRPr lang="ru-RU"/>
        </a:p>
      </dgm:t>
    </dgm:pt>
    <dgm:pt modelId="{7EA12D55-E053-41EC-AE32-24589CBC6166}" type="pres">
      <dgm:prSet presAssocID="{8CDA2EA9-2FAB-49AA-8696-0877D967D645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3794E2-94FB-41D5-B11F-B96A3F4257B5}" type="pres">
      <dgm:prSet presAssocID="{E7EEDFE4-F8A5-4286-96C2-EDCACE93A786}" presName="circle1" presStyleLbl="node1" presStyleIdx="0" presStyleCnt="3"/>
      <dgm:spPr/>
    </dgm:pt>
    <dgm:pt modelId="{0E0F7E1B-2FDC-4959-8FA9-9CE1B1823A9B}" type="pres">
      <dgm:prSet presAssocID="{E7EEDFE4-F8A5-4286-96C2-EDCACE93A786}" presName="space" presStyleCnt="0"/>
      <dgm:spPr/>
    </dgm:pt>
    <dgm:pt modelId="{54010E63-0407-491D-9534-4F0CD49A515C}" type="pres">
      <dgm:prSet presAssocID="{E7EEDFE4-F8A5-4286-96C2-EDCACE93A786}" presName="rect1" presStyleLbl="alignAcc1" presStyleIdx="0" presStyleCnt="3"/>
      <dgm:spPr/>
      <dgm:t>
        <a:bodyPr/>
        <a:lstStyle/>
        <a:p>
          <a:endParaRPr lang="ru-RU"/>
        </a:p>
      </dgm:t>
    </dgm:pt>
    <dgm:pt modelId="{62A7AC99-901D-43C2-8C72-6ED6A8D64DEB}" type="pres">
      <dgm:prSet presAssocID="{472D45DE-B283-4E9F-A3A5-443ECA8E67BB}" presName="vertSpace2" presStyleLbl="node1" presStyleIdx="0" presStyleCnt="3"/>
      <dgm:spPr/>
    </dgm:pt>
    <dgm:pt modelId="{FBDA48ED-3AAE-4BA3-B72F-AA783FD8C70F}" type="pres">
      <dgm:prSet presAssocID="{472D45DE-B283-4E9F-A3A5-443ECA8E67BB}" presName="circle2" presStyleLbl="node1" presStyleIdx="1" presStyleCnt="3"/>
      <dgm:spPr/>
    </dgm:pt>
    <dgm:pt modelId="{9A8994DC-C9BC-4739-8AF5-E2F6EAD5BEE6}" type="pres">
      <dgm:prSet presAssocID="{472D45DE-B283-4E9F-A3A5-443ECA8E67BB}" presName="rect2" presStyleLbl="alignAcc1" presStyleIdx="1" presStyleCnt="3"/>
      <dgm:spPr/>
      <dgm:t>
        <a:bodyPr/>
        <a:lstStyle/>
        <a:p>
          <a:endParaRPr lang="ru-RU"/>
        </a:p>
      </dgm:t>
    </dgm:pt>
    <dgm:pt modelId="{20290E28-D06C-4054-A6F3-2C43DDA84139}" type="pres">
      <dgm:prSet presAssocID="{154BDE82-A1ED-4DB1-8599-CF9CAB18A757}" presName="vertSpace3" presStyleLbl="node1" presStyleIdx="1" presStyleCnt="3"/>
      <dgm:spPr/>
    </dgm:pt>
    <dgm:pt modelId="{1C2D9F4E-A551-4575-841C-E9691EEB27BE}" type="pres">
      <dgm:prSet presAssocID="{154BDE82-A1ED-4DB1-8599-CF9CAB18A757}" presName="circle3" presStyleLbl="node1" presStyleIdx="2" presStyleCnt="3"/>
      <dgm:spPr/>
    </dgm:pt>
    <dgm:pt modelId="{925EA12F-B42D-49CC-8F05-6E3860F24723}" type="pres">
      <dgm:prSet presAssocID="{154BDE82-A1ED-4DB1-8599-CF9CAB18A757}" presName="rect3" presStyleLbl="alignAcc1" presStyleIdx="2" presStyleCnt="3"/>
      <dgm:spPr/>
      <dgm:t>
        <a:bodyPr/>
        <a:lstStyle/>
        <a:p>
          <a:endParaRPr lang="ru-RU"/>
        </a:p>
      </dgm:t>
    </dgm:pt>
    <dgm:pt modelId="{68621738-5E18-49D2-A12A-0E7EE6F6A931}" type="pres">
      <dgm:prSet presAssocID="{E7EEDFE4-F8A5-4286-96C2-EDCACE93A786}" presName="rect1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634B77-4D53-44DD-AE5F-498B6FBDB9EC}" type="pres">
      <dgm:prSet presAssocID="{472D45DE-B283-4E9F-A3A5-443ECA8E67BB}" presName="rect2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BCD8C4-A910-4598-9514-F4B5C903DC83}" type="pres">
      <dgm:prSet presAssocID="{154BDE82-A1ED-4DB1-8599-CF9CAB18A757}" presName="rect3ParTxNoCh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BAD432E-327F-40EA-A891-88217FBF99E7}" srcId="{8CDA2EA9-2FAB-49AA-8696-0877D967D645}" destId="{E7EEDFE4-F8A5-4286-96C2-EDCACE93A786}" srcOrd="0" destOrd="0" parTransId="{0CE0265E-B985-4D40-9187-4B83E96529C9}" sibTransId="{D32B0691-2E59-4606-99A9-604651EDDAE5}"/>
    <dgm:cxn modelId="{36AF4C69-36FD-43C3-933C-1DCF948AC31B}" srcId="{8CDA2EA9-2FAB-49AA-8696-0877D967D645}" destId="{154BDE82-A1ED-4DB1-8599-CF9CAB18A757}" srcOrd="2" destOrd="0" parTransId="{C8D5B3CE-A143-4ACF-9145-F79CEBD55398}" sibTransId="{E313F009-B4B6-427E-8CCC-239A987FB169}"/>
    <dgm:cxn modelId="{730718D7-A7C5-498D-AFA8-C9B4B0361120}" type="presOf" srcId="{8CDA2EA9-2FAB-49AA-8696-0877D967D645}" destId="{7EA12D55-E053-41EC-AE32-24589CBC6166}" srcOrd="0" destOrd="0" presId="urn:microsoft.com/office/officeart/2005/8/layout/target3"/>
    <dgm:cxn modelId="{89266F0C-B346-4374-A206-085CC95214DF}" type="presOf" srcId="{472D45DE-B283-4E9F-A3A5-443ECA8E67BB}" destId="{E0634B77-4D53-44DD-AE5F-498B6FBDB9EC}" srcOrd="1" destOrd="0" presId="urn:microsoft.com/office/officeart/2005/8/layout/target3"/>
    <dgm:cxn modelId="{3C32F1A7-51E4-462A-AA3B-0A16CA219590}" type="presOf" srcId="{E7EEDFE4-F8A5-4286-96C2-EDCACE93A786}" destId="{54010E63-0407-491D-9534-4F0CD49A515C}" srcOrd="0" destOrd="0" presId="urn:microsoft.com/office/officeart/2005/8/layout/target3"/>
    <dgm:cxn modelId="{70DA34B4-549C-4C39-BF88-F8174B196D89}" type="presOf" srcId="{472D45DE-B283-4E9F-A3A5-443ECA8E67BB}" destId="{9A8994DC-C9BC-4739-8AF5-E2F6EAD5BEE6}" srcOrd="0" destOrd="0" presId="urn:microsoft.com/office/officeart/2005/8/layout/target3"/>
    <dgm:cxn modelId="{8FCCD042-0119-4682-8735-C251957128ED}" type="presOf" srcId="{154BDE82-A1ED-4DB1-8599-CF9CAB18A757}" destId="{925EA12F-B42D-49CC-8F05-6E3860F24723}" srcOrd="0" destOrd="0" presId="urn:microsoft.com/office/officeart/2005/8/layout/target3"/>
    <dgm:cxn modelId="{D3BA62A2-74A5-4971-8C0B-5C9C8EE40B02}" type="presOf" srcId="{154BDE82-A1ED-4DB1-8599-CF9CAB18A757}" destId="{DCBCD8C4-A910-4598-9514-F4B5C903DC83}" srcOrd="1" destOrd="0" presId="urn:microsoft.com/office/officeart/2005/8/layout/target3"/>
    <dgm:cxn modelId="{2E9E6ABA-9BA0-4071-988D-4002AD9BD128}" srcId="{8CDA2EA9-2FAB-49AA-8696-0877D967D645}" destId="{472D45DE-B283-4E9F-A3A5-443ECA8E67BB}" srcOrd="1" destOrd="0" parTransId="{C08AE67E-CC68-4574-B307-58172C0C7343}" sibTransId="{C85F0CBD-CF8C-4D3A-8B4C-65CA0F7CF79D}"/>
    <dgm:cxn modelId="{10EA9F0C-833F-44B7-84DC-A762CBF741D6}" type="presOf" srcId="{E7EEDFE4-F8A5-4286-96C2-EDCACE93A786}" destId="{68621738-5E18-49D2-A12A-0E7EE6F6A931}" srcOrd="1" destOrd="0" presId="urn:microsoft.com/office/officeart/2005/8/layout/target3"/>
    <dgm:cxn modelId="{4D7D48BB-F6CB-48B3-9E7B-24CF8AC48F8E}" type="presParOf" srcId="{7EA12D55-E053-41EC-AE32-24589CBC6166}" destId="{1B3794E2-94FB-41D5-B11F-B96A3F4257B5}" srcOrd="0" destOrd="0" presId="urn:microsoft.com/office/officeart/2005/8/layout/target3"/>
    <dgm:cxn modelId="{72DA0CB8-45DE-4706-8883-6689C47B1B6F}" type="presParOf" srcId="{7EA12D55-E053-41EC-AE32-24589CBC6166}" destId="{0E0F7E1B-2FDC-4959-8FA9-9CE1B1823A9B}" srcOrd="1" destOrd="0" presId="urn:microsoft.com/office/officeart/2005/8/layout/target3"/>
    <dgm:cxn modelId="{6B93A0F7-35D1-4E84-9FDC-50095FE2A15D}" type="presParOf" srcId="{7EA12D55-E053-41EC-AE32-24589CBC6166}" destId="{54010E63-0407-491D-9534-4F0CD49A515C}" srcOrd="2" destOrd="0" presId="urn:microsoft.com/office/officeart/2005/8/layout/target3"/>
    <dgm:cxn modelId="{F212ACE8-10AC-4EF5-945A-0CA3E8EDCC01}" type="presParOf" srcId="{7EA12D55-E053-41EC-AE32-24589CBC6166}" destId="{62A7AC99-901D-43C2-8C72-6ED6A8D64DEB}" srcOrd="3" destOrd="0" presId="urn:microsoft.com/office/officeart/2005/8/layout/target3"/>
    <dgm:cxn modelId="{B3179AD6-D46C-4AC3-995C-D6B254875C9D}" type="presParOf" srcId="{7EA12D55-E053-41EC-AE32-24589CBC6166}" destId="{FBDA48ED-3AAE-4BA3-B72F-AA783FD8C70F}" srcOrd="4" destOrd="0" presId="urn:microsoft.com/office/officeart/2005/8/layout/target3"/>
    <dgm:cxn modelId="{32E4659F-8C23-4882-BED6-86A3FA217EF4}" type="presParOf" srcId="{7EA12D55-E053-41EC-AE32-24589CBC6166}" destId="{9A8994DC-C9BC-4739-8AF5-E2F6EAD5BEE6}" srcOrd="5" destOrd="0" presId="urn:microsoft.com/office/officeart/2005/8/layout/target3"/>
    <dgm:cxn modelId="{AD9386CC-2EB5-4AE5-AD86-6F8CD961917A}" type="presParOf" srcId="{7EA12D55-E053-41EC-AE32-24589CBC6166}" destId="{20290E28-D06C-4054-A6F3-2C43DDA84139}" srcOrd="6" destOrd="0" presId="urn:microsoft.com/office/officeart/2005/8/layout/target3"/>
    <dgm:cxn modelId="{D2109014-CEBD-4B77-A4D6-FFD5437261B1}" type="presParOf" srcId="{7EA12D55-E053-41EC-AE32-24589CBC6166}" destId="{1C2D9F4E-A551-4575-841C-E9691EEB27BE}" srcOrd="7" destOrd="0" presId="urn:microsoft.com/office/officeart/2005/8/layout/target3"/>
    <dgm:cxn modelId="{FD7497A6-40A5-4E6E-92C9-690A54E7195E}" type="presParOf" srcId="{7EA12D55-E053-41EC-AE32-24589CBC6166}" destId="{925EA12F-B42D-49CC-8F05-6E3860F24723}" srcOrd="8" destOrd="0" presId="urn:microsoft.com/office/officeart/2005/8/layout/target3"/>
    <dgm:cxn modelId="{5BA4519A-93CE-4798-BD60-B29C492C4CB6}" type="presParOf" srcId="{7EA12D55-E053-41EC-AE32-24589CBC6166}" destId="{68621738-5E18-49D2-A12A-0E7EE6F6A931}" srcOrd="9" destOrd="0" presId="urn:microsoft.com/office/officeart/2005/8/layout/target3"/>
    <dgm:cxn modelId="{9443556A-1EF2-495C-AE74-CB458B474474}" type="presParOf" srcId="{7EA12D55-E053-41EC-AE32-24589CBC6166}" destId="{E0634B77-4D53-44DD-AE5F-498B6FBDB9EC}" srcOrd="10" destOrd="0" presId="urn:microsoft.com/office/officeart/2005/8/layout/target3"/>
    <dgm:cxn modelId="{ECB41019-8E29-4B30-9ABF-5B5902646745}" type="presParOf" srcId="{7EA12D55-E053-41EC-AE32-24589CBC6166}" destId="{DCBCD8C4-A910-4598-9514-F4B5C903DC83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1238A63-6770-4B49-9864-20B44D4DE8DD}" type="doc">
      <dgm:prSet loTypeId="urn:microsoft.com/office/officeart/2005/8/layout/gear1" loCatId="cycle" qsTypeId="urn:microsoft.com/office/officeart/2005/8/quickstyle/3d3" qsCatId="3D" csTypeId="urn:microsoft.com/office/officeart/2005/8/colors/colorful3" csCatId="colorful" phldr="1"/>
      <dgm:spPr/>
    </dgm:pt>
    <dgm:pt modelId="{75004690-6AC7-4780-853A-262CD3D19E5F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  <a:effectLst/>
            </a:rPr>
            <a:t>лента значительно подорожала </a:t>
          </a:r>
        </a:p>
        <a:p>
          <a:r>
            <a:rPr lang="ru-RU" sz="2400" b="1" dirty="0" smtClean="0">
              <a:solidFill>
                <a:schemeClr val="tx1"/>
              </a:solidFill>
              <a:effectLst/>
            </a:rPr>
            <a:t>(в пять раз)</a:t>
          </a:r>
          <a:endParaRPr lang="ru-RU" sz="2400" b="1" dirty="0">
            <a:solidFill>
              <a:schemeClr val="tx1"/>
            </a:solidFill>
          </a:endParaRPr>
        </a:p>
      </dgm:t>
    </dgm:pt>
    <dgm:pt modelId="{15D77262-8EC1-465A-BC90-C87E5518C34F}" type="parTrans" cxnId="{F8B8DF61-C61A-482E-8028-98ABF6F3D185}">
      <dgm:prSet/>
      <dgm:spPr/>
      <dgm:t>
        <a:bodyPr/>
        <a:lstStyle/>
        <a:p>
          <a:endParaRPr lang="ru-RU"/>
        </a:p>
      </dgm:t>
    </dgm:pt>
    <dgm:pt modelId="{13BE301A-99AE-4FB7-9F40-AAF0E9AA1AF7}" type="sibTrans" cxnId="{F8B8DF61-C61A-482E-8028-98ABF6F3D185}">
      <dgm:prSet/>
      <dgm:spPr/>
      <dgm:t>
        <a:bodyPr/>
        <a:lstStyle/>
        <a:p>
          <a:endParaRPr lang="ru-RU"/>
        </a:p>
      </dgm:t>
    </dgm:pt>
    <dgm:pt modelId="{3CE0C191-1F78-4E5E-8C1A-1FDD53770B0D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  <a:effectLst/>
            </a:rPr>
            <a:t>поставщики не везут</a:t>
          </a:r>
          <a:endParaRPr lang="ru-RU" sz="2000" b="1" dirty="0">
            <a:solidFill>
              <a:schemeClr val="tx1"/>
            </a:solidFill>
          </a:endParaRPr>
        </a:p>
      </dgm:t>
    </dgm:pt>
    <dgm:pt modelId="{582004A4-237D-41FE-BB0C-3E233A34B079}" type="parTrans" cxnId="{0E1EE3E7-C4F0-4F48-91BC-1CEEFE85DB5D}">
      <dgm:prSet/>
      <dgm:spPr/>
      <dgm:t>
        <a:bodyPr/>
        <a:lstStyle/>
        <a:p>
          <a:endParaRPr lang="ru-RU"/>
        </a:p>
      </dgm:t>
    </dgm:pt>
    <dgm:pt modelId="{FBB3901B-BBEA-478D-81B6-A4C31F11848F}" type="sibTrans" cxnId="{0E1EE3E7-C4F0-4F48-91BC-1CEEFE85DB5D}">
      <dgm:prSet/>
      <dgm:spPr/>
      <dgm:t>
        <a:bodyPr/>
        <a:lstStyle/>
        <a:p>
          <a:endParaRPr lang="ru-RU"/>
        </a:p>
      </dgm:t>
    </dgm:pt>
    <dgm:pt modelId="{4131FA1A-3852-4FEE-8D91-8830C01356A2}">
      <dgm:prSet phldrT="[Текст]" custT="1"/>
      <dgm:spPr/>
      <dgm:t>
        <a:bodyPr/>
        <a:lstStyle/>
        <a:p>
          <a:r>
            <a:rPr lang="ru-RU" sz="1800" b="1" dirty="0" smtClean="0">
              <a:solidFill>
                <a:schemeClr val="tx1"/>
              </a:solidFill>
              <a:effectLst/>
            </a:rPr>
            <a:t>не могу купить чековую ленту</a:t>
          </a:r>
          <a:endParaRPr lang="ru-RU" b="1" dirty="0">
            <a:solidFill>
              <a:schemeClr val="tx1"/>
            </a:solidFill>
          </a:endParaRPr>
        </a:p>
      </dgm:t>
    </dgm:pt>
    <dgm:pt modelId="{CE063209-D12E-4D35-BC80-3B72D55B0CC5}" type="parTrans" cxnId="{D476498C-C8DB-4FDE-8D56-2CA1DC9FB318}">
      <dgm:prSet/>
      <dgm:spPr/>
      <dgm:t>
        <a:bodyPr/>
        <a:lstStyle/>
        <a:p>
          <a:endParaRPr lang="ru-RU"/>
        </a:p>
      </dgm:t>
    </dgm:pt>
    <dgm:pt modelId="{EED1A297-8947-400E-97AC-6EC1884F94EF}" type="sibTrans" cxnId="{D476498C-C8DB-4FDE-8D56-2CA1DC9FB318}">
      <dgm:prSet/>
      <dgm:spPr/>
      <dgm:t>
        <a:bodyPr/>
        <a:lstStyle/>
        <a:p>
          <a:endParaRPr lang="ru-RU"/>
        </a:p>
      </dgm:t>
    </dgm:pt>
    <dgm:pt modelId="{7A1DCFFE-DC2A-4D04-A08F-4D289274F29A}" type="pres">
      <dgm:prSet presAssocID="{D1238A63-6770-4B49-9864-20B44D4DE8DD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EFF48627-9527-42F6-8770-EE2ACE012977}" type="pres">
      <dgm:prSet presAssocID="{75004690-6AC7-4780-853A-262CD3D19E5F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25BF8E-3029-4ADF-A9AD-E5E90CFBB15B}" type="pres">
      <dgm:prSet presAssocID="{75004690-6AC7-4780-853A-262CD3D19E5F}" presName="gear1srcNode" presStyleLbl="node1" presStyleIdx="0" presStyleCnt="3"/>
      <dgm:spPr/>
      <dgm:t>
        <a:bodyPr/>
        <a:lstStyle/>
        <a:p>
          <a:endParaRPr lang="ru-RU"/>
        </a:p>
      </dgm:t>
    </dgm:pt>
    <dgm:pt modelId="{57AC0C9B-9F35-499E-91B4-3944BF7DFEEF}" type="pres">
      <dgm:prSet presAssocID="{75004690-6AC7-4780-853A-262CD3D19E5F}" presName="gear1dstNode" presStyleLbl="node1" presStyleIdx="0" presStyleCnt="3"/>
      <dgm:spPr/>
      <dgm:t>
        <a:bodyPr/>
        <a:lstStyle/>
        <a:p>
          <a:endParaRPr lang="ru-RU"/>
        </a:p>
      </dgm:t>
    </dgm:pt>
    <dgm:pt modelId="{6ABD1495-D8FE-47CA-8894-E4442BD16053}" type="pres">
      <dgm:prSet presAssocID="{3CE0C191-1F78-4E5E-8C1A-1FDD53770B0D}" presName="gear2" presStyleLbl="node1" presStyleIdx="1" presStyleCnt="3" custScaleX="128807" custScaleY="11884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87EEFE-B4A9-4F91-ADB8-2A8711CF6127}" type="pres">
      <dgm:prSet presAssocID="{3CE0C191-1F78-4E5E-8C1A-1FDD53770B0D}" presName="gear2srcNode" presStyleLbl="node1" presStyleIdx="1" presStyleCnt="3"/>
      <dgm:spPr/>
      <dgm:t>
        <a:bodyPr/>
        <a:lstStyle/>
        <a:p>
          <a:endParaRPr lang="ru-RU"/>
        </a:p>
      </dgm:t>
    </dgm:pt>
    <dgm:pt modelId="{34EB887E-A696-47EA-9CAD-A276374845EF}" type="pres">
      <dgm:prSet presAssocID="{3CE0C191-1F78-4E5E-8C1A-1FDD53770B0D}" presName="gear2dstNode" presStyleLbl="node1" presStyleIdx="1" presStyleCnt="3"/>
      <dgm:spPr/>
      <dgm:t>
        <a:bodyPr/>
        <a:lstStyle/>
        <a:p>
          <a:endParaRPr lang="ru-RU"/>
        </a:p>
      </dgm:t>
    </dgm:pt>
    <dgm:pt modelId="{E331B74B-B63B-48C3-A2F4-F4CB802A47DE}" type="pres">
      <dgm:prSet presAssocID="{4131FA1A-3852-4FEE-8D91-8830C01356A2}" presName="gear3" presStyleLbl="node1" presStyleIdx="2" presStyleCnt="3"/>
      <dgm:spPr/>
      <dgm:t>
        <a:bodyPr/>
        <a:lstStyle/>
        <a:p>
          <a:endParaRPr lang="ru-RU"/>
        </a:p>
      </dgm:t>
    </dgm:pt>
    <dgm:pt modelId="{5EAEEFBA-7AC2-4FC2-BE6C-820C3AB09CA4}" type="pres">
      <dgm:prSet presAssocID="{4131FA1A-3852-4FEE-8D91-8830C01356A2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608582-5273-46AF-92D5-A790085DAFAA}" type="pres">
      <dgm:prSet presAssocID="{4131FA1A-3852-4FEE-8D91-8830C01356A2}" presName="gear3srcNode" presStyleLbl="node1" presStyleIdx="2" presStyleCnt="3"/>
      <dgm:spPr/>
      <dgm:t>
        <a:bodyPr/>
        <a:lstStyle/>
        <a:p>
          <a:endParaRPr lang="ru-RU"/>
        </a:p>
      </dgm:t>
    </dgm:pt>
    <dgm:pt modelId="{F3FD039F-A17B-4945-B8F4-0CBCD9A1EDC8}" type="pres">
      <dgm:prSet presAssocID="{4131FA1A-3852-4FEE-8D91-8830C01356A2}" presName="gear3dstNode" presStyleLbl="node1" presStyleIdx="2" presStyleCnt="3"/>
      <dgm:spPr/>
      <dgm:t>
        <a:bodyPr/>
        <a:lstStyle/>
        <a:p>
          <a:endParaRPr lang="ru-RU"/>
        </a:p>
      </dgm:t>
    </dgm:pt>
    <dgm:pt modelId="{46F83EFF-D01E-41FF-8F9B-D28D66C85EE2}" type="pres">
      <dgm:prSet presAssocID="{13BE301A-99AE-4FB7-9F40-AAF0E9AA1AF7}" presName="connector1" presStyleLbl="sibTrans2D1" presStyleIdx="0" presStyleCnt="3"/>
      <dgm:spPr/>
      <dgm:t>
        <a:bodyPr/>
        <a:lstStyle/>
        <a:p>
          <a:endParaRPr lang="ru-RU"/>
        </a:p>
      </dgm:t>
    </dgm:pt>
    <dgm:pt modelId="{13B4A13C-E940-4ABE-A2AB-FB301DF352B0}" type="pres">
      <dgm:prSet presAssocID="{FBB3901B-BBEA-478D-81B6-A4C31F11848F}" presName="connector2" presStyleLbl="sibTrans2D1" presStyleIdx="1" presStyleCnt="3"/>
      <dgm:spPr/>
      <dgm:t>
        <a:bodyPr/>
        <a:lstStyle/>
        <a:p>
          <a:endParaRPr lang="ru-RU"/>
        </a:p>
      </dgm:t>
    </dgm:pt>
    <dgm:pt modelId="{738E4866-58A5-49B6-AB1F-1A0192BC92E3}" type="pres">
      <dgm:prSet presAssocID="{EED1A297-8947-400E-97AC-6EC1884F94EF}" presName="connector3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0E1EE3E7-C4F0-4F48-91BC-1CEEFE85DB5D}" srcId="{D1238A63-6770-4B49-9864-20B44D4DE8DD}" destId="{3CE0C191-1F78-4E5E-8C1A-1FDD53770B0D}" srcOrd="1" destOrd="0" parTransId="{582004A4-237D-41FE-BB0C-3E233A34B079}" sibTransId="{FBB3901B-BBEA-478D-81B6-A4C31F11848F}"/>
    <dgm:cxn modelId="{D9B64276-57E9-457C-B208-97EBD9595265}" type="presOf" srcId="{4131FA1A-3852-4FEE-8D91-8830C01356A2}" destId="{E331B74B-B63B-48C3-A2F4-F4CB802A47DE}" srcOrd="0" destOrd="0" presId="urn:microsoft.com/office/officeart/2005/8/layout/gear1"/>
    <dgm:cxn modelId="{DE6F9485-3054-40A3-80E6-77A17C3AB8C3}" type="presOf" srcId="{75004690-6AC7-4780-853A-262CD3D19E5F}" destId="{3725BF8E-3029-4ADF-A9AD-E5E90CFBB15B}" srcOrd="1" destOrd="0" presId="urn:microsoft.com/office/officeart/2005/8/layout/gear1"/>
    <dgm:cxn modelId="{9F41B93B-F2FF-4A6A-AA90-D48697021B37}" type="presOf" srcId="{4131FA1A-3852-4FEE-8D91-8830C01356A2}" destId="{5EAEEFBA-7AC2-4FC2-BE6C-820C3AB09CA4}" srcOrd="1" destOrd="0" presId="urn:microsoft.com/office/officeart/2005/8/layout/gear1"/>
    <dgm:cxn modelId="{0BCF96DB-55BB-45F5-8E67-D7F0F80FA30A}" type="presOf" srcId="{75004690-6AC7-4780-853A-262CD3D19E5F}" destId="{57AC0C9B-9F35-499E-91B4-3944BF7DFEEF}" srcOrd="2" destOrd="0" presId="urn:microsoft.com/office/officeart/2005/8/layout/gear1"/>
    <dgm:cxn modelId="{6D874791-C68D-49B2-A376-18E7F066FDE7}" type="presOf" srcId="{FBB3901B-BBEA-478D-81B6-A4C31F11848F}" destId="{13B4A13C-E940-4ABE-A2AB-FB301DF352B0}" srcOrd="0" destOrd="0" presId="urn:microsoft.com/office/officeart/2005/8/layout/gear1"/>
    <dgm:cxn modelId="{D476498C-C8DB-4FDE-8D56-2CA1DC9FB318}" srcId="{D1238A63-6770-4B49-9864-20B44D4DE8DD}" destId="{4131FA1A-3852-4FEE-8D91-8830C01356A2}" srcOrd="2" destOrd="0" parTransId="{CE063209-D12E-4D35-BC80-3B72D55B0CC5}" sibTransId="{EED1A297-8947-400E-97AC-6EC1884F94EF}"/>
    <dgm:cxn modelId="{E17BA139-DF1E-44A1-BFFE-E32BC26E9B24}" type="presOf" srcId="{13BE301A-99AE-4FB7-9F40-AAF0E9AA1AF7}" destId="{46F83EFF-D01E-41FF-8F9B-D28D66C85EE2}" srcOrd="0" destOrd="0" presId="urn:microsoft.com/office/officeart/2005/8/layout/gear1"/>
    <dgm:cxn modelId="{CB9A7105-31E4-449C-8A3E-69DD230B9F45}" type="presOf" srcId="{3CE0C191-1F78-4E5E-8C1A-1FDD53770B0D}" destId="{6ABD1495-D8FE-47CA-8894-E4442BD16053}" srcOrd="0" destOrd="0" presId="urn:microsoft.com/office/officeart/2005/8/layout/gear1"/>
    <dgm:cxn modelId="{F5FDED97-683D-4F2A-97F5-01BDC825C6DA}" type="presOf" srcId="{75004690-6AC7-4780-853A-262CD3D19E5F}" destId="{EFF48627-9527-42F6-8770-EE2ACE012977}" srcOrd="0" destOrd="0" presId="urn:microsoft.com/office/officeart/2005/8/layout/gear1"/>
    <dgm:cxn modelId="{178F0AD3-5108-46F1-AE81-02D3933EF25B}" type="presOf" srcId="{3CE0C191-1F78-4E5E-8C1A-1FDD53770B0D}" destId="{34EB887E-A696-47EA-9CAD-A276374845EF}" srcOrd="2" destOrd="0" presId="urn:microsoft.com/office/officeart/2005/8/layout/gear1"/>
    <dgm:cxn modelId="{D29E4AE7-D770-4ED8-B82B-EEDF4D66D208}" type="presOf" srcId="{4131FA1A-3852-4FEE-8D91-8830C01356A2}" destId="{F3FD039F-A17B-4945-B8F4-0CBCD9A1EDC8}" srcOrd="3" destOrd="0" presId="urn:microsoft.com/office/officeart/2005/8/layout/gear1"/>
    <dgm:cxn modelId="{0D85A53A-18A7-46C3-A2B2-C07E4FA1C43F}" type="presOf" srcId="{D1238A63-6770-4B49-9864-20B44D4DE8DD}" destId="{7A1DCFFE-DC2A-4D04-A08F-4D289274F29A}" srcOrd="0" destOrd="0" presId="urn:microsoft.com/office/officeart/2005/8/layout/gear1"/>
    <dgm:cxn modelId="{86786F1A-3BB9-476D-8A9D-27C68A863F97}" type="presOf" srcId="{EED1A297-8947-400E-97AC-6EC1884F94EF}" destId="{738E4866-58A5-49B6-AB1F-1A0192BC92E3}" srcOrd="0" destOrd="0" presId="urn:microsoft.com/office/officeart/2005/8/layout/gear1"/>
    <dgm:cxn modelId="{FF16CE78-480E-4B7A-8324-6E2043E6E11D}" type="presOf" srcId="{3CE0C191-1F78-4E5E-8C1A-1FDD53770B0D}" destId="{A387EEFE-B4A9-4F91-ADB8-2A8711CF6127}" srcOrd="1" destOrd="0" presId="urn:microsoft.com/office/officeart/2005/8/layout/gear1"/>
    <dgm:cxn modelId="{12F3B8DE-AB6C-4A4D-A272-A6183946C202}" type="presOf" srcId="{4131FA1A-3852-4FEE-8D91-8830C01356A2}" destId="{FF608582-5273-46AF-92D5-A790085DAFAA}" srcOrd="2" destOrd="0" presId="urn:microsoft.com/office/officeart/2005/8/layout/gear1"/>
    <dgm:cxn modelId="{F8B8DF61-C61A-482E-8028-98ABF6F3D185}" srcId="{D1238A63-6770-4B49-9864-20B44D4DE8DD}" destId="{75004690-6AC7-4780-853A-262CD3D19E5F}" srcOrd="0" destOrd="0" parTransId="{15D77262-8EC1-465A-BC90-C87E5518C34F}" sibTransId="{13BE301A-99AE-4FB7-9F40-AAF0E9AA1AF7}"/>
    <dgm:cxn modelId="{D152F8A1-0A73-4FE1-A4C8-81A8F528E873}" type="presParOf" srcId="{7A1DCFFE-DC2A-4D04-A08F-4D289274F29A}" destId="{EFF48627-9527-42F6-8770-EE2ACE012977}" srcOrd="0" destOrd="0" presId="urn:microsoft.com/office/officeart/2005/8/layout/gear1"/>
    <dgm:cxn modelId="{9B0AB0A5-4546-45AB-9298-885154E27D85}" type="presParOf" srcId="{7A1DCFFE-DC2A-4D04-A08F-4D289274F29A}" destId="{3725BF8E-3029-4ADF-A9AD-E5E90CFBB15B}" srcOrd="1" destOrd="0" presId="urn:microsoft.com/office/officeart/2005/8/layout/gear1"/>
    <dgm:cxn modelId="{9EF17E1E-E8DF-4A1A-A1D0-191E64A8F29C}" type="presParOf" srcId="{7A1DCFFE-DC2A-4D04-A08F-4D289274F29A}" destId="{57AC0C9B-9F35-499E-91B4-3944BF7DFEEF}" srcOrd="2" destOrd="0" presId="urn:microsoft.com/office/officeart/2005/8/layout/gear1"/>
    <dgm:cxn modelId="{C1D71863-B085-4583-BF68-3103B452728B}" type="presParOf" srcId="{7A1DCFFE-DC2A-4D04-A08F-4D289274F29A}" destId="{6ABD1495-D8FE-47CA-8894-E4442BD16053}" srcOrd="3" destOrd="0" presId="urn:microsoft.com/office/officeart/2005/8/layout/gear1"/>
    <dgm:cxn modelId="{A2010D6E-EE53-45F0-9FDB-6DC6BC6FEDA1}" type="presParOf" srcId="{7A1DCFFE-DC2A-4D04-A08F-4D289274F29A}" destId="{A387EEFE-B4A9-4F91-ADB8-2A8711CF6127}" srcOrd="4" destOrd="0" presId="urn:microsoft.com/office/officeart/2005/8/layout/gear1"/>
    <dgm:cxn modelId="{7FC0E6B6-C1ED-4CDF-8B7C-AFD36453B44E}" type="presParOf" srcId="{7A1DCFFE-DC2A-4D04-A08F-4D289274F29A}" destId="{34EB887E-A696-47EA-9CAD-A276374845EF}" srcOrd="5" destOrd="0" presId="urn:microsoft.com/office/officeart/2005/8/layout/gear1"/>
    <dgm:cxn modelId="{02938056-4C9D-4DD8-8F3A-B93293672743}" type="presParOf" srcId="{7A1DCFFE-DC2A-4D04-A08F-4D289274F29A}" destId="{E331B74B-B63B-48C3-A2F4-F4CB802A47DE}" srcOrd="6" destOrd="0" presId="urn:microsoft.com/office/officeart/2005/8/layout/gear1"/>
    <dgm:cxn modelId="{7C3A3039-AA8A-4B4D-A58A-9964325CD519}" type="presParOf" srcId="{7A1DCFFE-DC2A-4D04-A08F-4D289274F29A}" destId="{5EAEEFBA-7AC2-4FC2-BE6C-820C3AB09CA4}" srcOrd="7" destOrd="0" presId="urn:microsoft.com/office/officeart/2005/8/layout/gear1"/>
    <dgm:cxn modelId="{82E68AED-D0C3-45B8-9100-6DC66D745041}" type="presParOf" srcId="{7A1DCFFE-DC2A-4D04-A08F-4D289274F29A}" destId="{FF608582-5273-46AF-92D5-A790085DAFAA}" srcOrd="8" destOrd="0" presId="urn:microsoft.com/office/officeart/2005/8/layout/gear1"/>
    <dgm:cxn modelId="{7733F3B7-BE15-4961-AB93-9377952E2E45}" type="presParOf" srcId="{7A1DCFFE-DC2A-4D04-A08F-4D289274F29A}" destId="{F3FD039F-A17B-4945-B8F4-0CBCD9A1EDC8}" srcOrd="9" destOrd="0" presId="urn:microsoft.com/office/officeart/2005/8/layout/gear1"/>
    <dgm:cxn modelId="{E765EAD8-0171-4428-86E1-D3DD065D5AFA}" type="presParOf" srcId="{7A1DCFFE-DC2A-4D04-A08F-4D289274F29A}" destId="{46F83EFF-D01E-41FF-8F9B-D28D66C85EE2}" srcOrd="10" destOrd="0" presId="urn:microsoft.com/office/officeart/2005/8/layout/gear1"/>
    <dgm:cxn modelId="{255FA625-CC6C-4758-8D76-68E6A14BC65D}" type="presParOf" srcId="{7A1DCFFE-DC2A-4D04-A08F-4D289274F29A}" destId="{13B4A13C-E940-4ABE-A2AB-FB301DF352B0}" srcOrd="11" destOrd="0" presId="urn:microsoft.com/office/officeart/2005/8/layout/gear1"/>
    <dgm:cxn modelId="{FDFD4E90-E4C9-40BE-9B02-ACD9DC14153C}" type="presParOf" srcId="{7A1DCFFE-DC2A-4D04-A08F-4D289274F29A}" destId="{738E4866-58A5-49B6-AB1F-1A0192BC92E3}" srcOrd="12" destOrd="0" presId="urn:microsoft.com/office/officeart/2005/8/layout/gear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0675F9B-ACBF-4B99-932F-2E20C794F10F}" type="doc">
      <dgm:prSet loTypeId="urn:microsoft.com/office/officeart/2005/8/layout/cycle6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F3A32656-A2D4-42FC-A836-855230B34E88}">
      <dgm:prSet phldrT="[Текст]"/>
      <dgm:spPr/>
      <dgm:t>
        <a:bodyPr/>
        <a:lstStyle/>
        <a:p>
          <a:r>
            <a:rPr lang="ru-RU" dirty="0" smtClean="0"/>
            <a:t>ООО «Технология Про»</a:t>
          </a:r>
          <a:endParaRPr lang="ru-RU" dirty="0"/>
        </a:p>
      </dgm:t>
    </dgm:pt>
    <dgm:pt modelId="{0743C3D7-0DCE-4F19-99CB-4FFE50D95909}" type="parTrans" cxnId="{55BEB8E3-3307-4CA7-82EE-95B2A1F4F2BC}">
      <dgm:prSet/>
      <dgm:spPr/>
      <dgm:t>
        <a:bodyPr/>
        <a:lstStyle/>
        <a:p>
          <a:endParaRPr lang="ru-RU"/>
        </a:p>
      </dgm:t>
    </dgm:pt>
    <dgm:pt modelId="{16E45857-B57D-4721-9A94-9031870C0281}" type="sibTrans" cxnId="{55BEB8E3-3307-4CA7-82EE-95B2A1F4F2BC}">
      <dgm:prSet/>
      <dgm:spPr/>
      <dgm:t>
        <a:bodyPr/>
        <a:lstStyle/>
        <a:p>
          <a:endParaRPr lang="ru-RU"/>
        </a:p>
      </dgm:t>
    </dgm:pt>
    <dgm:pt modelId="{E3F06B00-4349-4619-BCFA-76BC9FF077E6}">
      <dgm:prSet phldrT="[Текст]"/>
      <dgm:spPr/>
      <dgm:t>
        <a:bodyPr/>
        <a:lstStyle/>
        <a:p>
          <a:r>
            <a:rPr lang="ru-RU" dirty="0" smtClean="0"/>
            <a:t>ООО «</a:t>
          </a:r>
          <a:r>
            <a:rPr lang="ru-RU" dirty="0" err="1" smtClean="0"/>
            <a:t>Старлесс</a:t>
          </a:r>
          <a:r>
            <a:rPr lang="ru-RU" dirty="0" smtClean="0"/>
            <a:t> Трейд»</a:t>
          </a:r>
          <a:endParaRPr lang="ru-RU" dirty="0"/>
        </a:p>
      </dgm:t>
    </dgm:pt>
    <dgm:pt modelId="{4D43B7EC-EA7B-4BBC-8B4D-15E42FF12F7C}" type="parTrans" cxnId="{3E650A63-A26D-4445-A3EE-363C613AE61F}">
      <dgm:prSet/>
      <dgm:spPr/>
      <dgm:t>
        <a:bodyPr/>
        <a:lstStyle/>
        <a:p>
          <a:endParaRPr lang="ru-RU"/>
        </a:p>
      </dgm:t>
    </dgm:pt>
    <dgm:pt modelId="{56B48D29-D932-4F4F-9147-2B49CA4E5D17}" type="sibTrans" cxnId="{3E650A63-A26D-4445-A3EE-363C613AE61F}">
      <dgm:prSet/>
      <dgm:spPr/>
      <dgm:t>
        <a:bodyPr/>
        <a:lstStyle/>
        <a:p>
          <a:endParaRPr lang="ru-RU"/>
        </a:p>
      </dgm:t>
    </dgm:pt>
    <dgm:pt modelId="{CFC9F86C-5093-4034-AAB7-4270AF66504D}">
      <dgm:prSet phldrT="[Текст]"/>
      <dgm:spPr/>
      <dgm:t>
        <a:bodyPr/>
        <a:lstStyle/>
        <a:p>
          <a:r>
            <a:rPr lang="ru-RU" dirty="0" smtClean="0"/>
            <a:t>ООО «ОФКУ»</a:t>
          </a:r>
          <a:endParaRPr lang="ru-RU" dirty="0"/>
        </a:p>
      </dgm:t>
    </dgm:pt>
    <dgm:pt modelId="{3957D9A9-C83B-4227-8E08-9159D3C9B1D3}" type="parTrans" cxnId="{A8FE509B-8C9A-4F25-ADCB-A409E5EF80CC}">
      <dgm:prSet/>
      <dgm:spPr/>
      <dgm:t>
        <a:bodyPr/>
        <a:lstStyle/>
        <a:p>
          <a:endParaRPr lang="ru-RU"/>
        </a:p>
      </dgm:t>
    </dgm:pt>
    <dgm:pt modelId="{AC8B7952-2F53-4DD1-85A1-B705718DBF4F}" type="sibTrans" cxnId="{A8FE509B-8C9A-4F25-ADCB-A409E5EF80CC}">
      <dgm:prSet/>
      <dgm:spPr/>
      <dgm:t>
        <a:bodyPr/>
        <a:lstStyle/>
        <a:p>
          <a:endParaRPr lang="ru-RU"/>
        </a:p>
      </dgm:t>
    </dgm:pt>
    <dgm:pt modelId="{9B38CF5D-8CF4-4A52-9102-D006E37C71A3}">
      <dgm:prSet phldrT="[Текст]"/>
      <dgm:spPr/>
      <dgm:t>
        <a:bodyPr/>
        <a:lstStyle/>
        <a:p>
          <a:r>
            <a:rPr lang="ru-RU" dirty="0" smtClean="0"/>
            <a:t>ООО «</a:t>
          </a:r>
          <a:r>
            <a:rPr lang="ru-RU" dirty="0" err="1" smtClean="0"/>
            <a:t>Вербус</a:t>
          </a:r>
          <a:r>
            <a:rPr lang="ru-RU" dirty="0" smtClean="0"/>
            <a:t>»</a:t>
          </a:r>
          <a:endParaRPr lang="ru-RU" dirty="0"/>
        </a:p>
      </dgm:t>
    </dgm:pt>
    <dgm:pt modelId="{24E53316-529F-4A02-814B-ABC3F209B154}" type="parTrans" cxnId="{5FAB8542-2F24-4BFF-B9F5-753B33C7B94E}">
      <dgm:prSet/>
      <dgm:spPr/>
      <dgm:t>
        <a:bodyPr/>
        <a:lstStyle/>
        <a:p>
          <a:endParaRPr lang="ru-RU"/>
        </a:p>
      </dgm:t>
    </dgm:pt>
    <dgm:pt modelId="{E7610002-536F-4717-A2AB-2D013656EE15}" type="sibTrans" cxnId="{5FAB8542-2F24-4BFF-B9F5-753B33C7B94E}">
      <dgm:prSet/>
      <dgm:spPr/>
      <dgm:t>
        <a:bodyPr/>
        <a:lstStyle/>
        <a:p>
          <a:endParaRPr lang="ru-RU"/>
        </a:p>
      </dgm:t>
    </dgm:pt>
    <dgm:pt modelId="{C750191C-6CCE-402E-A314-470CB6F58346}">
      <dgm:prSet phldrT="[Текст]"/>
      <dgm:spPr/>
      <dgm:t>
        <a:bodyPr/>
        <a:lstStyle/>
        <a:p>
          <a:r>
            <a:rPr lang="ru-RU" dirty="0" smtClean="0"/>
            <a:t>ООО «Честный Чек»</a:t>
          </a:r>
          <a:endParaRPr lang="ru-RU" dirty="0"/>
        </a:p>
      </dgm:t>
    </dgm:pt>
    <dgm:pt modelId="{7A45269F-DF06-428E-AF43-CD5EFC310ADC}" type="parTrans" cxnId="{29016371-CEF8-49D7-9971-444296CF2CC7}">
      <dgm:prSet/>
      <dgm:spPr/>
      <dgm:t>
        <a:bodyPr/>
        <a:lstStyle/>
        <a:p>
          <a:endParaRPr lang="ru-RU"/>
        </a:p>
      </dgm:t>
    </dgm:pt>
    <dgm:pt modelId="{9D36F243-E314-4B7F-845A-5C18DAFA6D57}" type="sibTrans" cxnId="{29016371-CEF8-49D7-9971-444296CF2CC7}">
      <dgm:prSet/>
      <dgm:spPr/>
      <dgm:t>
        <a:bodyPr/>
        <a:lstStyle/>
        <a:p>
          <a:endParaRPr lang="ru-RU"/>
        </a:p>
      </dgm:t>
    </dgm:pt>
    <dgm:pt modelId="{9A21A0CE-0DC0-48B8-81D6-AED76752F28E}" type="pres">
      <dgm:prSet presAssocID="{D0675F9B-ACBF-4B99-932F-2E20C794F10F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6259AAF-CE7F-475D-948B-5CA6D50E66A6}" type="pres">
      <dgm:prSet presAssocID="{F3A32656-A2D4-42FC-A836-855230B34E88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4FF125-9F2D-4CC5-B29D-1761EDE9527C}" type="pres">
      <dgm:prSet presAssocID="{F3A32656-A2D4-42FC-A836-855230B34E88}" presName="spNode" presStyleCnt="0"/>
      <dgm:spPr/>
    </dgm:pt>
    <dgm:pt modelId="{F491105E-AC34-488A-8D7B-5CA8C3384CAC}" type="pres">
      <dgm:prSet presAssocID="{16E45857-B57D-4721-9A94-9031870C0281}" presName="sibTrans" presStyleLbl="sibTrans1D1" presStyleIdx="0" presStyleCnt="5"/>
      <dgm:spPr/>
      <dgm:t>
        <a:bodyPr/>
        <a:lstStyle/>
        <a:p>
          <a:endParaRPr lang="ru-RU"/>
        </a:p>
      </dgm:t>
    </dgm:pt>
    <dgm:pt modelId="{4A5EAC96-98C7-44B3-A39B-8B4ED7F8676B}" type="pres">
      <dgm:prSet presAssocID="{E3F06B00-4349-4619-BCFA-76BC9FF077E6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DC9A37-028E-44D1-BE19-D11E9773F3F9}" type="pres">
      <dgm:prSet presAssocID="{E3F06B00-4349-4619-BCFA-76BC9FF077E6}" presName="spNode" presStyleCnt="0"/>
      <dgm:spPr/>
    </dgm:pt>
    <dgm:pt modelId="{EA384ECA-BC60-4698-B51A-A74FBA571051}" type="pres">
      <dgm:prSet presAssocID="{56B48D29-D932-4F4F-9147-2B49CA4E5D17}" presName="sibTrans" presStyleLbl="sibTrans1D1" presStyleIdx="1" presStyleCnt="5"/>
      <dgm:spPr/>
      <dgm:t>
        <a:bodyPr/>
        <a:lstStyle/>
        <a:p>
          <a:endParaRPr lang="ru-RU"/>
        </a:p>
      </dgm:t>
    </dgm:pt>
    <dgm:pt modelId="{C50D6DB5-AFFD-413E-9CFD-4B35A06F5600}" type="pres">
      <dgm:prSet presAssocID="{CFC9F86C-5093-4034-AAB7-4270AF66504D}" presName="node" presStyleLbl="node1" presStyleIdx="2" presStyleCnt="5" custRadScaleRad="109671" custRadScaleInc="-377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0A12D7-F6AC-4A9B-B79D-FDC7B542D1D4}" type="pres">
      <dgm:prSet presAssocID="{CFC9F86C-5093-4034-AAB7-4270AF66504D}" presName="spNode" presStyleCnt="0"/>
      <dgm:spPr/>
    </dgm:pt>
    <dgm:pt modelId="{741A9298-2517-43DB-9AD3-05B73ADFB1AE}" type="pres">
      <dgm:prSet presAssocID="{AC8B7952-2F53-4DD1-85A1-B705718DBF4F}" presName="sibTrans" presStyleLbl="sibTrans1D1" presStyleIdx="2" presStyleCnt="5"/>
      <dgm:spPr/>
      <dgm:t>
        <a:bodyPr/>
        <a:lstStyle/>
        <a:p>
          <a:endParaRPr lang="ru-RU"/>
        </a:p>
      </dgm:t>
    </dgm:pt>
    <dgm:pt modelId="{82976AC9-5041-4893-A1CF-21A9737F389D}" type="pres">
      <dgm:prSet presAssocID="{9B38CF5D-8CF4-4A52-9102-D006E37C71A3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FFC50E-6F9F-4F98-9D08-A9C55D865DF0}" type="pres">
      <dgm:prSet presAssocID="{9B38CF5D-8CF4-4A52-9102-D006E37C71A3}" presName="spNode" presStyleCnt="0"/>
      <dgm:spPr/>
    </dgm:pt>
    <dgm:pt modelId="{9E248158-E2F8-4898-936B-72A9BE91E224}" type="pres">
      <dgm:prSet presAssocID="{E7610002-536F-4717-A2AB-2D013656EE15}" presName="sibTrans" presStyleLbl="sibTrans1D1" presStyleIdx="3" presStyleCnt="5"/>
      <dgm:spPr/>
      <dgm:t>
        <a:bodyPr/>
        <a:lstStyle/>
        <a:p>
          <a:endParaRPr lang="ru-RU"/>
        </a:p>
      </dgm:t>
    </dgm:pt>
    <dgm:pt modelId="{5E08F4A4-E537-481E-B26A-F34CB53B69A2}" type="pres">
      <dgm:prSet presAssocID="{C750191C-6CCE-402E-A314-470CB6F58346}" presName="node" presStyleLbl="node1" presStyleIdx="4" presStyleCnt="5" custRadScaleRad="111411" custRadScaleInc="-108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C9BCE5-5124-4B3B-AE7B-EC6571A073DF}" type="pres">
      <dgm:prSet presAssocID="{C750191C-6CCE-402E-A314-470CB6F58346}" presName="spNode" presStyleCnt="0"/>
      <dgm:spPr/>
    </dgm:pt>
    <dgm:pt modelId="{4AC2B802-B38F-415F-9705-C1BCBE4C71E3}" type="pres">
      <dgm:prSet presAssocID="{9D36F243-E314-4B7F-845A-5C18DAFA6D57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33C77B75-937A-4668-8FA7-F9B852508A3F}" type="presOf" srcId="{9B38CF5D-8CF4-4A52-9102-D006E37C71A3}" destId="{82976AC9-5041-4893-A1CF-21A9737F389D}" srcOrd="0" destOrd="0" presId="urn:microsoft.com/office/officeart/2005/8/layout/cycle6"/>
    <dgm:cxn modelId="{085E9CAE-0A0F-4BB2-906E-372D4499BE53}" type="presOf" srcId="{C750191C-6CCE-402E-A314-470CB6F58346}" destId="{5E08F4A4-E537-481E-B26A-F34CB53B69A2}" srcOrd="0" destOrd="0" presId="urn:microsoft.com/office/officeart/2005/8/layout/cycle6"/>
    <dgm:cxn modelId="{3A690AC4-8D3C-494D-9EBE-24D43A07518F}" type="presOf" srcId="{F3A32656-A2D4-42FC-A836-855230B34E88}" destId="{96259AAF-CE7F-475D-948B-5CA6D50E66A6}" srcOrd="0" destOrd="0" presId="urn:microsoft.com/office/officeart/2005/8/layout/cycle6"/>
    <dgm:cxn modelId="{F14D95CC-A388-47E4-91BE-F5417AE74D47}" type="presOf" srcId="{E3F06B00-4349-4619-BCFA-76BC9FF077E6}" destId="{4A5EAC96-98C7-44B3-A39B-8B4ED7F8676B}" srcOrd="0" destOrd="0" presId="urn:microsoft.com/office/officeart/2005/8/layout/cycle6"/>
    <dgm:cxn modelId="{5FD94176-33C4-43EC-A62D-D750884071E7}" type="presOf" srcId="{D0675F9B-ACBF-4B99-932F-2E20C794F10F}" destId="{9A21A0CE-0DC0-48B8-81D6-AED76752F28E}" srcOrd="0" destOrd="0" presId="urn:microsoft.com/office/officeart/2005/8/layout/cycle6"/>
    <dgm:cxn modelId="{A8FE509B-8C9A-4F25-ADCB-A409E5EF80CC}" srcId="{D0675F9B-ACBF-4B99-932F-2E20C794F10F}" destId="{CFC9F86C-5093-4034-AAB7-4270AF66504D}" srcOrd="2" destOrd="0" parTransId="{3957D9A9-C83B-4227-8E08-9159D3C9B1D3}" sibTransId="{AC8B7952-2F53-4DD1-85A1-B705718DBF4F}"/>
    <dgm:cxn modelId="{1311D8E3-45B1-4CA8-B413-7A8508BE27D5}" type="presOf" srcId="{AC8B7952-2F53-4DD1-85A1-B705718DBF4F}" destId="{741A9298-2517-43DB-9AD3-05B73ADFB1AE}" srcOrd="0" destOrd="0" presId="urn:microsoft.com/office/officeart/2005/8/layout/cycle6"/>
    <dgm:cxn modelId="{427D3617-2E6F-478A-96E1-1D4854DA0CA8}" type="presOf" srcId="{9D36F243-E314-4B7F-845A-5C18DAFA6D57}" destId="{4AC2B802-B38F-415F-9705-C1BCBE4C71E3}" srcOrd="0" destOrd="0" presId="urn:microsoft.com/office/officeart/2005/8/layout/cycle6"/>
    <dgm:cxn modelId="{6BA0EA38-EFA9-4377-BD31-D1CBEF0A1734}" type="presOf" srcId="{16E45857-B57D-4721-9A94-9031870C0281}" destId="{F491105E-AC34-488A-8D7B-5CA8C3384CAC}" srcOrd="0" destOrd="0" presId="urn:microsoft.com/office/officeart/2005/8/layout/cycle6"/>
    <dgm:cxn modelId="{29016371-CEF8-49D7-9971-444296CF2CC7}" srcId="{D0675F9B-ACBF-4B99-932F-2E20C794F10F}" destId="{C750191C-6CCE-402E-A314-470CB6F58346}" srcOrd="4" destOrd="0" parTransId="{7A45269F-DF06-428E-AF43-CD5EFC310ADC}" sibTransId="{9D36F243-E314-4B7F-845A-5C18DAFA6D57}"/>
    <dgm:cxn modelId="{880F2C14-CC9A-4F75-845D-981475DA5544}" type="presOf" srcId="{56B48D29-D932-4F4F-9147-2B49CA4E5D17}" destId="{EA384ECA-BC60-4698-B51A-A74FBA571051}" srcOrd="0" destOrd="0" presId="urn:microsoft.com/office/officeart/2005/8/layout/cycle6"/>
    <dgm:cxn modelId="{5FAB8542-2F24-4BFF-B9F5-753B33C7B94E}" srcId="{D0675F9B-ACBF-4B99-932F-2E20C794F10F}" destId="{9B38CF5D-8CF4-4A52-9102-D006E37C71A3}" srcOrd="3" destOrd="0" parTransId="{24E53316-529F-4A02-814B-ABC3F209B154}" sibTransId="{E7610002-536F-4717-A2AB-2D013656EE15}"/>
    <dgm:cxn modelId="{55BEB8E3-3307-4CA7-82EE-95B2A1F4F2BC}" srcId="{D0675F9B-ACBF-4B99-932F-2E20C794F10F}" destId="{F3A32656-A2D4-42FC-A836-855230B34E88}" srcOrd="0" destOrd="0" parTransId="{0743C3D7-0DCE-4F19-99CB-4FFE50D95909}" sibTransId="{16E45857-B57D-4721-9A94-9031870C0281}"/>
    <dgm:cxn modelId="{64C6F25B-FCE1-4123-B6B6-1A63C13B95E2}" type="presOf" srcId="{E7610002-536F-4717-A2AB-2D013656EE15}" destId="{9E248158-E2F8-4898-936B-72A9BE91E224}" srcOrd="0" destOrd="0" presId="urn:microsoft.com/office/officeart/2005/8/layout/cycle6"/>
    <dgm:cxn modelId="{3E650A63-A26D-4445-A3EE-363C613AE61F}" srcId="{D0675F9B-ACBF-4B99-932F-2E20C794F10F}" destId="{E3F06B00-4349-4619-BCFA-76BC9FF077E6}" srcOrd="1" destOrd="0" parTransId="{4D43B7EC-EA7B-4BBC-8B4D-15E42FF12F7C}" sibTransId="{56B48D29-D932-4F4F-9147-2B49CA4E5D17}"/>
    <dgm:cxn modelId="{9B8070DB-A03B-4B20-B0EE-D6771A25DE24}" type="presOf" srcId="{CFC9F86C-5093-4034-AAB7-4270AF66504D}" destId="{C50D6DB5-AFFD-413E-9CFD-4B35A06F5600}" srcOrd="0" destOrd="0" presId="urn:microsoft.com/office/officeart/2005/8/layout/cycle6"/>
    <dgm:cxn modelId="{5FA67164-0226-4318-888D-9041A6D537C8}" type="presParOf" srcId="{9A21A0CE-0DC0-48B8-81D6-AED76752F28E}" destId="{96259AAF-CE7F-475D-948B-5CA6D50E66A6}" srcOrd="0" destOrd="0" presId="urn:microsoft.com/office/officeart/2005/8/layout/cycle6"/>
    <dgm:cxn modelId="{E3DB3D9A-F27B-4104-9B77-DC6D45C39F7F}" type="presParOf" srcId="{9A21A0CE-0DC0-48B8-81D6-AED76752F28E}" destId="{AC4FF125-9F2D-4CC5-B29D-1761EDE9527C}" srcOrd="1" destOrd="0" presId="urn:microsoft.com/office/officeart/2005/8/layout/cycle6"/>
    <dgm:cxn modelId="{F48F7D1E-6EF2-4F93-B813-BD35B2F81CFB}" type="presParOf" srcId="{9A21A0CE-0DC0-48B8-81D6-AED76752F28E}" destId="{F491105E-AC34-488A-8D7B-5CA8C3384CAC}" srcOrd="2" destOrd="0" presId="urn:microsoft.com/office/officeart/2005/8/layout/cycle6"/>
    <dgm:cxn modelId="{1E88753A-3595-4DE3-97EE-4CDC8C92D6E2}" type="presParOf" srcId="{9A21A0CE-0DC0-48B8-81D6-AED76752F28E}" destId="{4A5EAC96-98C7-44B3-A39B-8B4ED7F8676B}" srcOrd="3" destOrd="0" presId="urn:microsoft.com/office/officeart/2005/8/layout/cycle6"/>
    <dgm:cxn modelId="{2760A2F4-491A-41D2-972D-8DA977035F47}" type="presParOf" srcId="{9A21A0CE-0DC0-48B8-81D6-AED76752F28E}" destId="{F6DC9A37-028E-44D1-BE19-D11E9773F3F9}" srcOrd="4" destOrd="0" presId="urn:microsoft.com/office/officeart/2005/8/layout/cycle6"/>
    <dgm:cxn modelId="{A8859459-7200-4965-915E-A9CC354D4681}" type="presParOf" srcId="{9A21A0CE-0DC0-48B8-81D6-AED76752F28E}" destId="{EA384ECA-BC60-4698-B51A-A74FBA571051}" srcOrd="5" destOrd="0" presId="urn:microsoft.com/office/officeart/2005/8/layout/cycle6"/>
    <dgm:cxn modelId="{4AD85265-124C-4C10-BD34-B7EB7BF70CE9}" type="presParOf" srcId="{9A21A0CE-0DC0-48B8-81D6-AED76752F28E}" destId="{C50D6DB5-AFFD-413E-9CFD-4B35A06F5600}" srcOrd="6" destOrd="0" presId="urn:microsoft.com/office/officeart/2005/8/layout/cycle6"/>
    <dgm:cxn modelId="{0E2953CA-E2C2-4C0D-8088-63131B71E844}" type="presParOf" srcId="{9A21A0CE-0DC0-48B8-81D6-AED76752F28E}" destId="{340A12D7-F6AC-4A9B-B79D-FDC7B542D1D4}" srcOrd="7" destOrd="0" presId="urn:microsoft.com/office/officeart/2005/8/layout/cycle6"/>
    <dgm:cxn modelId="{EA6EFF1B-942E-4AB3-9109-98785E2C53A8}" type="presParOf" srcId="{9A21A0CE-0DC0-48B8-81D6-AED76752F28E}" destId="{741A9298-2517-43DB-9AD3-05B73ADFB1AE}" srcOrd="8" destOrd="0" presId="urn:microsoft.com/office/officeart/2005/8/layout/cycle6"/>
    <dgm:cxn modelId="{0E2CFBE7-2F01-4664-A2BF-C857569CF4DD}" type="presParOf" srcId="{9A21A0CE-0DC0-48B8-81D6-AED76752F28E}" destId="{82976AC9-5041-4893-A1CF-21A9737F389D}" srcOrd="9" destOrd="0" presId="urn:microsoft.com/office/officeart/2005/8/layout/cycle6"/>
    <dgm:cxn modelId="{33C828F0-C7D4-4D2E-B6F1-2BA8AAD7211E}" type="presParOf" srcId="{9A21A0CE-0DC0-48B8-81D6-AED76752F28E}" destId="{A3FFC50E-6F9F-4F98-9D08-A9C55D865DF0}" srcOrd="10" destOrd="0" presId="urn:microsoft.com/office/officeart/2005/8/layout/cycle6"/>
    <dgm:cxn modelId="{9D7F9168-A396-4123-9721-6EB37924C863}" type="presParOf" srcId="{9A21A0CE-0DC0-48B8-81D6-AED76752F28E}" destId="{9E248158-E2F8-4898-936B-72A9BE91E224}" srcOrd="11" destOrd="0" presId="urn:microsoft.com/office/officeart/2005/8/layout/cycle6"/>
    <dgm:cxn modelId="{246D9585-550C-4D5B-A3E5-54AE7C01D950}" type="presParOf" srcId="{9A21A0CE-0DC0-48B8-81D6-AED76752F28E}" destId="{5E08F4A4-E537-481E-B26A-F34CB53B69A2}" srcOrd="12" destOrd="0" presId="urn:microsoft.com/office/officeart/2005/8/layout/cycle6"/>
    <dgm:cxn modelId="{00B5D5BC-7BF3-4894-9B61-620609106562}" type="presParOf" srcId="{9A21A0CE-0DC0-48B8-81D6-AED76752F28E}" destId="{0FC9BCE5-5124-4B3B-AE7B-EC6571A073DF}" srcOrd="13" destOrd="0" presId="urn:microsoft.com/office/officeart/2005/8/layout/cycle6"/>
    <dgm:cxn modelId="{9651458C-42A5-4001-891B-B29BA088F293}" type="presParOf" srcId="{9A21A0CE-0DC0-48B8-81D6-AED76752F28E}" destId="{4AC2B802-B38F-415F-9705-C1BCBE4C71E3}" srcOrd="14" destOrd="0" presId="urn:microsoft.com/office/officeart/2005/8/layout/cycle6"/>
  </dgm:cxnLst>
  <dgm:bg>
    <a:blipFill dpi="0" rotWithShape="1">
      <a:blip xmlns:r="http://schemas.openxmlformats.org/officeDocument/2006/relationships" r:embed="rId1"/>
      <a:srcRect/>
      <a:stretch>
        <a:fillRect/>
      </a:stretch>
    </a:blipFill>
    <a:effectLst>
      <a:glow rad="228600">
        <a:schemeClr val="accent3">
          <a:satMod val="175000"/>
          <a:alpha val="40000"/>
        </a:schemeClr>
      </a:glow>
    </a:effectLst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7D74A3D-31CE-4725-B169-20FC84201033}" type="doc">
      <dgm:prSet loTypeId="urn:microsoft.com/office/officeart/2008/layout/AscendingPictureAccent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1631F08-21BE-4E54-B72C-49D49608AD76}">
      <dgm:prSet phldrT="[Текст]"/>
      <dgm:spPr/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на формирование кассового чека только в электронной форме и направлении на номер телефона или адрес электронной почты</a:t>
          </a:r>
          <a:endParaRPr lang="ru-RU" b="1" dirty="0">
            <a:solidFill>
              <a:schemeClr val="tx1"/>
            </a:solidFill>
          </a:endParaRPr>
        </a:p>
      </dgm:t>
    </dgm:pt>
    <dgm:pt modelId="{DB83A6FA-7BD2-468E-8E0D-4BE32C0CA01A}" type="parTrans" cxnId="{237E9F53-9C81-4C63-983B-3FB550047735}">
      <dgm:prSet/>
      <dgm:spPr/>
      <dgm:t>
        <a:bodyPr/>
        <a:lstStyle/>
        <a:p>
          <a:endParaRPr lang="ru-RU"/>
        </a:p>
      </dgm:t>
    </dgm:pt>
    <dgm:pt modelId="{7B762CC2-9BE0-4B1E-A065-82FF650FEB19}" type="sibTrans" cxnId="{237E9F53-9C81-4C63-983B-3FB550047735}">
      <dgm:prSet/>
      <dgm:spPr>
        <a:blipFill rotWithShape="1">
          <a:blip xmlns:r="http://schemas.openxmlformats.org/officeDocument/2006/relationships" r:embed="rId1"/>
          <a:stretch>
            <a:fillRect/>
          </a:stretch>
        </a:blipFill>
        <a:ln>
          <a:solidFill>
            <a:schemeClr val="tx2"/>
          </a:solidFill>
        </a:ln>
      </dgm:spPr>
      <dgm:t>
        <a:bodyPr/>
        <a:lstStyle/>
        <a:p>
          <a:endParaRPr lang="ru-RU"/>
        </a:p>
      </dgm:t>
    </dgm:pt>
    <dgm:pt modelId="{1F4B9836-E081-4DC2-88A3-416DE910DDDA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1"/>
              </a:solidFill>
            </a:rPr>
            <a:t>на передачу ему электронных чеков через сервис «Мои чеки онлайн»</a:t>
          </a:r>
          <a:endParaRPr lang="ru-RU" sz="1600" b="1" dirty="0">
            <a:solidFill>
              <a:schemeClr val="tx1"/>
            </a:solidFill>
          </a:endParaRPr>
        </a:p>
      </dgm:t>
    </dgm:pt>
    <dgm:pt modelId="{BF2EAD27-CEC8-4347-A081-56004E003023}" type="parTrans" cxnId="{F594E1F1-21A2-40AB-B86D-14ACDE850B93}">
      <dgm:prSet/>
      <dgm:spPr/>
      <dgm:t>
        <a:bodyPr/>
        <a:lstStyle/>
        <a:p>
          <a:endParaRPr lang="ru-RU"/>
        </a:p>
      </dgm:t>
    </dgm:pt>
    <dgm:pt modelId="{7F84E552-8BA9-4274-B38F-A2EC81166997}" type="sibTrans" cxnId="{F594E1F1-21A2-40AB-B86D-14ACDE850B93}">
      <dgm:prSet/>
      <dgm:spPr>
        <a:blipFill rotWithShape="1">
          <a:blip xmlns:r="http://schemas.openxmlformats.org/officeDocument/2006/relationships" r:embed="rId2"/>
          <a:stretch>
            <a:fillRect/>
          </a:stretch>
        </a:blipFill>
        <a:ln>
          <a:solidFill>
            <a:schemeClr val="tx2"/>
          </a:solidFill>
        </a:ln>
      </dgm:spPr>
      <dgm:t>
        <a:bodyPr/>
        <a:lstStyle/>
        <a:p>
          <a:endParaRPr lang="ru-RU"/>
        </a:p>
      </dgm:t>
    </dgm:pt>
    <dgm:pt modelId="{9C0A4D2F-94F2-493C-8BC2-55A320D5E3CA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</a:rPr>
            <a:t>Получить согласие покупателя</a:t>
          </a:r>
          <a:endParaRPr lang="ru-RU" sz="2000" b="1" dirty="0">
            <a:solidFill>
              <a:schemeClr val="tx1"/>
            </a:solidFill>
          </a:endParaRPr>
        </a:p>
      </dgm:t>
    </dgm:pt>
    <dgm:pt modelId="{33C849E2-95BB-478C-BE25-BA16D573AF76}" type="parTrans" cxnId="{50AA204B-9DF5-4964-901F-462FC240300A}">
      <dgm:prSet/>
      <dgm:spPr/>
      <dgm:t>
        <a:bodyPr/>
        <a:lstStyle/>
        <a:p>
          <a:endParaRPr lang="ru-RU"/>
        </a:p>
      </dgm:t>
    </dgm:pt>
    <dgm:pt modelId="{2A69E06C-3FB8-4790-9346-A49146E482CC}" type="sibTrans" cxnId="{50AA204B-9DF5-4964-901F-462FC240300A}">
      <dgm:prSet/>
      <dgm:spPr>
        <a:blipFill rotWithShape="1">
          <a:blip xmlns:r="http://schemas.openxmlformats.org/officeDocument/2006/relationships" r:embed="rId3"/>
          <a:stretch>
            <a:fillRect/>
          </a:stretch>
        </a:blipFill>
        <a:ln>
          <a:solidFill>
            <a:schemeClr val="tx2"/>
          </a:solidFill>
        </a:ln>
      </dgm:spPr>
      <dgm:t>
        <a:bodyPr/>
        <a:lstStyle/>
        <a:p>
          <a:endParaRPr lang="ru-RU"/>
        </a:p>
      </dgm:t>
    </dgm:pt>
    <dgm:pt modelId="{338F0EE5-EECA-4312-B3B6-4B64453408B4}">
      <dgm:prSet phldrT="[Текст]"/>
      <dgm:spPr/>
      <dgm:t>
        <a:bodyPr/>
        <a:lstStyle/>
        <a:p>
          <a:endParaRPr lang="ru-RU" dirty="0"/>
        </a:p>
      </dgm:t>
    </dgm:pt>
    <dgm:pt modelId="{6AAB9E8C-456C-46E8-95FB-8FD1B0AEF652}" type="parTrans" cxnId="{15F9C4E7-08D3-4889-8A9E-A684634B8F07}">
      <dgm:prSet/>
      <dgm:spPr/>
      <dgm:t>
        <a:bodyPr/>
        <a:lstStyle/>
        <a:p>
          <a:endParaRPr lang="ru-RU"/>
        </a:p>
      </dgm:t>
    </dgm:pt>
    <dgm:pt modelId="{1A9A1A14-A871-4855-A047-5BE7AC506151}" type="sibTrans" cxnId="{15F9C4E7-08D3-4889-8A9E-A684634B8F07}">
      <dgm:prSet/>
      <dgm:spPr/>
      <dgm:t>
        <a:bodyPr/>
        <a:lstStyle/>
        <a:p>
          <a:endParaRPr lang="ru-RU"/>
        </a:p>
      </dgm:t>
    </dgm:pt>
    <dgm:pt modelId="{FF1E49E7-F866-4B35-A60F-D60D7929E46B}">
      <dgm:prSet/>
      <dgm:spPr/>
      <dgm:t>
        <a:bodyPr/>
        <a:lstStyle/>
        <a:p>
          <a:endParaRPr lang="ru-RU"/>
        </a:p>
      </dgm:t>
    </dgm:pt>
    <dgm:pt modelId="{27A7CBB4-1C36-4155-9F9F-B27B67C8F28B}" type="parTrans" cxnId="{A5E2FF8C-D003-43E0-93D9-A7C048AA0117}">
      <dgm:prSet/>
      <dgm:spPr/>
      <dgm:t>
        <a:bodyPr/>
        <a:lstStyle/>
        <a:p>
          <a:endParaRPr lang="ru-RU"/>
        </a:p>
      </dgm:t>
    </dgm:pt>
    <dgm:pt modelId="{A4B13761-282C-4361-9B0E-5A4687E071ED}" type="sibTrans" cxnId="{A5E2FF8C-D003-43E0-93D9-A7C048AA0117}">
      <dgm:prSet/>
      <dgm:spPr/>
      <dgm:t>
        <a:bodyPr/>
        <a:lstStyle/>
        <a:p>
          <a:endParaRPr lang="ru-RU"/>
        </a:p>
      </dgm:t>
    </dgm:pt>
    <dgm:pt modelId="{736EC025-7A39-4F52-879F-C20F1F226FEE}">
      <dgm:prSet/>
      <dgm:spPr/>
      <dgm:t>
        <a:bodyPr/>
        <a:lstStyle/>
        <a:p>
          <a:endParaRPr lang="ru-RU"/>
        </a:p>
      </dgm:t>
    </dgm:pt>
    <dgm:pt modelId="{6DD8999C-C872-4B73-8636-E9E77106EA3E}" type="parTrans" cxnId="{D74DD102-3F7D-4A33-B202-41C2FFBA6FC1}">
      <dgm:prSet/>
      <dgm:spPr/>
      <dgm:t>
        <a:bodyPr/>
        <a:lstStyle/>
        <a:p>
          <a:endParaRPr lang="ru-RU"/>
        </a:p>
      </dgm:t>
    </dgm:pt>
    <dgm:pt modelId="{90D2AB92-6B8D-47A4-A56A-5535F22BD407}" type="sibTrans" cxnId="{D74DD102-3F7D-4A33-B202-41C2FFBA6FC1}">
      <dgm:prSet/>
      <dgm:spPr/>
      <dgm:t>
        <a:bodyPr/>
        <a:lstStyle/>
        <a:p>
          <a:endParaRPr lang="ru-RU"/>
        </a:p>
      </dgm:t>
    </dgm:pt>
    <dgm:pt modelId="{4DDECD7D-B0B1-4457-8B83-F596AA05AF6E}" type="pres">
      <dgm:prSet presAssocID="{27D74A3D-31CE-4725-B169-20FC8420103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AD949146-6992-4BAA-BE82-FA45FB00F038}" type="pres">
      <dgm:prSet presAssocID="{27D74A3D-31CE-4725-B169-20FC84201033}" presName="dot1" presStyleLbl="alignNode1" presStyleIdx="0" presStyleCnt="12"/>
      <dgm:spPr/>
    </dgm:pt>
    <dgm:pt modelId="{499EFA23-BF98-4048-AAB8-0314EDA53660}" type="pres">
      <dgm:prSet presAssocID="{27D74A3D-31CE-4725-B169-20FC84201033}" presName="dot2" presStyleLbl="alignNode1" presStyleIdx="1" presStyleCnt="12"/>
      <dgm:spPr/>
    </dgm:pt>
    <dgm:pt modelId="{53D3A976-8F28-48A0-B340-C323787E43AB}" type="pres">
      <dgm:prSet presAssocID="{27D74A3D-31CE-4725-B169-20FC84201033}" presName="dot3" presStyleLbl="alignNode1" presStyleIdx="2" presStyleCnt="12"/>
      <dgm:spPr/>
    </dgm:pt>
    <dgm:pt modelId="{2D7EEF8F-AEE4-408D-9597-7D8D0F8366BF}" type="pres">
      <dgm:prSet presAssocID="{27D74A3D-31CE-4725-B169-20FC84201033}" presName="dot4" presStyleLbl="alignNode1" presStyleIdx="3" presStyleCnt="12"/>
      <dgm:spPr/>
    </dgm:pt>
    <dgm:pt modelId="{41C3F2B6-C73A-417F-AD50-EB5B4465D376}" type="pres">
      <dgm:prSet presAssocID="{27D74A3D-31CE-4725-B169-20FC84201033}" presName="dot5" presStyleLbl="alignNode1" presStyleIdx="4" presStyleCnt="12"/>
      <dgm:spPr/>
    </dgm:pt>
    <dgm:pt modelId="{098D0367-36D0-4015-855F-99B29F39C7D1}" type="pres">
      <dgm:prSet presAssocID="{27D74A3D-31CE-4725-B169-20FC84201033}" presName="dotArrow1" presStyleLbl="alignNode1" presStyleIdx="5" presStyleCnt="12"/>
      <dgm:spPr/>
    </dgm:pt>
    <dgm:pt modelId="{D6A4AF3C-07B1-4CF1-A2F4-898106A3E718}" type="pres">
      <dgm:prSet presAssocID="{27D74A3D-31CE-4725-B169-20FC84201033}" presName="dotArrow2" presStyleLbl="alignNode1" presStyleIdx="6" presStyleCnt="12"/>
      <dgm:spPr/>
    </dgm:pt>
    <dgm:pt modelId="{74EB957D-E11C-4AB2-A346-EB309017A64B}" type="pres">
      <dgm:prSet presAssocID="{27D74A3D-31CE-4725-B169-20FC84201033}" presName="dotArrow3" presStyleLbl="alignNode1" presStyleIdx="7" presStyleCnt="12"/>
      <dgm:spPr/>
    </dgm:pt>
    <dgm:pt modelId="{CA027E2D-A8C2-46EC-9037-696DD9746299}" type="pres">
      <dgm:prSet presAssocID="{27D74A3D-31CE-4725-B169-20FC84201033}" presName="dotArrow4" presStyleLbl="alignNode1" presStyleIdx="8" presStyleCnt="12"/>
      <dgm:spPr/>
    </dgm:pt>
    <dgm:pt modelId="{918A0BF9-2ED6-406A-AB47-583714910651}" type="pres">
      <dgm:prSet presAssocID="{27D74A3D-31CE-4725-B169-20FC84201033}" presName="dotArrow5" presStyleLbl="alignNode1" presStyleIdx="9" presStyleCnt="12"/>
      <dgm:spPr/>
    </dgm:pt>
    <dgm:pt modelId="{339A896F-6FB0-40B3-AEC4-1064B9E58AB5}" type="pres">
      <dgm:prSet presAssocID="{27D74A3D-31CE-4725-B169-20FC84201033}" presName="dotArrow6" presStyleLbl="alignNode1" presStyleIdx="10" presStyleCnt="12"/>
      <dgm:spPr/>
    </dgm:pt>
    <dgm:pt modelId="{49919909-1C2C-4609-906B-C707A36FA0E1}" type="pres">
      <dgm:prSet presAssocID="{27D74A3D-31CE-4725-B169-20FC84201033}" presName="dotArrow7" presStyleLbl="alignNode1" presStyleIdx="11" presStyleCnt="12"/>
      <dgm:spPr/>
    </dgm:pt>
    <dgm:pt modelId="{1D4E54FE-4DED-4152-8184-D7B2907F0192}" type="pres">
      <dgm:prSet presAssocID="{41631F08-21BE-4E54-B72C-49D49608AD76}" presName="parTx1" presStyleLbl="node1" presStyleIdx="0" presStyleCnt="3" custScaleX="207862" custScaleY="139795"/>
      <dgm:spPr/>
      <dgm:t>
        <a:bodyPr/>
        <a:lstStyle/>
        <a:p>
          <a:endParaRPr lang="ru-RU"/>
        </a:p>
      </dgm:t>
    </dgm:pt>
    <dgm:pt modelId="{9BE24391-5663-4F29-B25D-E9042E6B7B94}" type="pres">
      <dgm:prSet presAssocID="{7B762CC2-9BE0-4B1E-A065-82FF650FEB19}" presName="picture1" presStyleCnt="0"/>
      <dgm:spPr/>
    </dgm:pt>
    <dgm:pt modelId="{288E00E0-E7A6-4303-9ED8-B7B618CF228A}" type="pres">
      <dgm:prSet presAssocID="{7B762CC2-9BE0-4B1E-A065-82FF650FEB19}" presName="imageRepeatNode" presStyleLbl="fgImgPlace1" presStyleIdx="0" presStyleCnt="3" custScaleX="122655" custScaleY="105942" custLinFactNeighborY="-41541"/>
      <dgm:spPr/>
      <dgm:t>
        <a:bodyPr/>
        <a:lstStyle/>
        <a:p>
          <a:endParaRPr lang="ru-RU"/>
        </a:p>
      </dgm:t>
    </dgm:pt>
    <dgm:pt modelId="{EDA906AD-48F6-4575-A5BB-955BDAEBAD05}" type="pres">
      <dgm:prSet presAssocID="{1F4B9836-E081-4DC2-88A3-416DE910DDDA}" presName="parTx2" presStyleLbl="node1" presStyleIdx="1" presStyleCnt="3" custScaleX="189592" custScaleY="112009" custLinFactNeighborX="19256" custLinFactNeighborY="-21373"/>
      <dgm:spPr/>
      <dgm:t>
        <a:bodyPr/>
        <a:lstStyle/>
        <a:p>
          <a:endParaRPr lang="ru-RU"/>
        </a:p>
      </dgm:t>
    </dgm:pt>
    <dgm:pt modelId="{234503F3-24A8-4AE5-AA39-22BC2872474E}" type="pres">
      <dgm:prSet presAssocID="{7F84E552-8BA9-4274-B38F-A2EC81166997}" presName="picture2" presStyleCnt="0"/>
      <dgm:spPr/>
    </dgm:pt>
    <dgm:pt modelId="{836E6C52-8F03-40D6-95DE-7737EE832F11}" type="pres">
      <dgm:prSet presAssocID="{7F84E552-8BA9-4274-B38F-A2EC81166997}" presName="imageRepeatNode" presStyleLbl="fgImgPlace1" presStyleIdx="1" presStyleCnt="3" custLinFactNeighborX="-25435" custLinFactNeighborY="-40618"/>
      <dgm:spPr/>
      <dgm:t>
        <a:bodyPr/>
        <a:lstStyle/>
        <a:p>
          <a:endParaRPr lang="ru-RU"/>
        </a:p>
      </dgm:t>
    </dgm:pt>
    <dgm:pt modelId="{4B0800F8-C146-41D8-9FD8-E9D0C4BE7DD4}" type="pres">
      <dgm:prSet presAssocID="{9C0A4D2F-94F2-493C-8BC2-55A320D5E3CA}" presName="parTx3" presStyleLbl="node1" presStyleIdx="2" presStyleCnt="3" custScaleX="114020" custScaleY="136538" custLinFactNeighborX="5502" custLinFactNeighborY="-7105"/>
      <dgm:spPr/>
      <dgm:t>
        <a:bodyPr/>
        <a:lstStyle/>
        <a:p>
          <a:endParaRPr lang="ru-RU"/>
        </a:p>
      </dgm:t>
    </dgm:pt>
    <dgm:pt modelId="{B2B83458-6215-43FA-A43A-E28FD95937D9}" type="pres">
      <dgm:prSet presAssocID="{9C0A4D2F-94F2-493C-8BC2-55A320D5E3CA}" presName="desTx3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7F7F4E-EAC1-454C-9C4E-1B344FFA7078}" type="pres">
      <dgm:prSet presAssocID="{2A69E06C-3FB8-4790-9346-A49146E482CC}" presName="picture3" presStyleCnt="0"/>
      <dgm:spPr/>
    </dgm:pt>
    <dgm:pt modelId="{C638B607-F465-4BB7-9042-C7678F9386A4}" type="pres">
      <dgm:prSet presAssocID="{2A69E06C-3FB8-4790-9346-A49146E482CC}" presName="imageRepeatNode" presStyleLbl="fgImgPlace1" presStyleIdx="2" presStyleCnt="3" custLinFactNeighborX="-6060" custLinFactNeighborY="-3853"/>
      <dgm:spPr/>
      <dgm:t>
        <a:bodyPr/>
        <a:lstStyle/>
        <a:p>
          <a:endParaRPr lang="ru-RU"/>
        </a:p>
      </dgm:t>
    </dgm:pt>
  </dgm:ptLst>
  <dgm:cxnLst>
    <dgm:cxn modelId="{50AA204B-9DF5-4964-901F-462FC240300A}" srcId="{27D74A3D-31CE-4725-B169-20FC84201033}" destId="{9C0A4D2F-94F2-493C-8BC2-55A320D5E3CA}" srcOrd="2" destOrd="0" parTransId="{33C849E2-95BB-478C-BE25-BA16D573AF76}" sibTransId="{2A69E06C-3FB8-4790-9346-A49146E482CC}"/>
    <dgm:cxn modelId="{1CDF97F6-3EC4-4BDC-886B-866872BF32A6}" type="presOf" srcId="{7F84E552-8BA9-4274-B38F-A2EC81166997}" destId="{836E6C52-8F03-40D6-95DE-7737EE832F11}" srcOrd="0" destOrd="0" presId="urn:microsoft.com/office/officeart/2008/layout/AscendingPictureAccentProcess"/>
    <dgm:cxn modelId="{F594E1F1-21A2-40AB-B86D-14ACDE850B93}" srcId="{27D74A3D-31CE-4725-B169-20FC84201033}" destId="{1F4B9836-E081-4DC2-88A3-416DE910DDDA}" srcOrd="1" destOrd="0" parTransId="{BF2EAD27-CEC8-4347-A081-56004E003023}" sibTransId="{7F84E552-8BA9-4274-B38F-A2EC81166997}"/>
    <dgm:cxn modelId="{352BF822-55DD-4488-9151-E40073DEC60E}" type="presOf" srcId="{27D74A3D-31CE-4725-B169-20FC84201033}" destId="{4DDECD7D-B0B1-4457-8B83-F596AA05AF6E}" srcOrd="0" destOrd="0" presId="urn:microsoft.com/office/officeart/2008/layout/AscendingPictureAccentProcess"/>
    <dgm:cxn modelId="{22EEF557-D20E-460A-95C9-82FBD4C0B365}" type="presOf" srcId="{736EC025-7A39-4F52-879F-C20F1F226FEE}" destId="{B2B83458-6215-43FA-A43A-E28FD95937D9}" srcOrd="0" destOrd="2" presId="urn:microsoft.com/office/officeart/2008/layout/AscendingPictureAccentProcess"/>
    <dgm:cxn modelId="{D74DD102-3F7D-4A33-B202-41C2FFBA6FC1}" srcId="{9C0A4D2F-94F2-493C-8BC2-55A320D5E3CA}" destId="{736EC025-7A39-4F52-879F-C20F1F226FEE}" srcOrd="2" destOrd="0" parTransId="{6DD8999C-C872-4B73-8636-E9E77106EA3E}" sibTransId="{90D2AB92-6B8D-47A4-A56A-5535F22BD407}"/>
    <dgm:cxn modelId="{15F9C4E7-08D3-4889-8A9E-A684634B8F07}" srcId="{9C0A4D2F-94F2-493C-8BC2-55A320D5E3CA}" destId="{338F0EE5-EECA-4312-B3B6-4B64453408B4}" srcOrd="0" destOrd="0" parTransId="{6AAB9E8C-456C-46E8-95FB-8FD1B0AEF652}" sibTransId="{1A9A1A14-A871-4855-A047-5BE7AC506151}"/>
    <dgm:cxn modelId="{51A1B42B-5E6E-4FF6-9C1E-613CCBCD6CD0}" type="presOf" srcId="{1F4B9836-E081-4DC2-88A3-416DE910DDDA}" destId="{EDA906AD-48F6-4575-A5BB-955BDAEBAD05}" srcOrd="0" destOrd="0" presId="urn:microsoft.com/office/officeart/2008/layout/AscendingPictureAccentProcess"/>
    <dgm:cxn modelId="{A98902E5-6969-49C3-8D79-6E0223BB7E1D}" type="presOf" srcId="{FF1E49E7-F866-4B35-A60F-D60D7929E46B}" destId="{B2B83458-6215-43FA-A43A-E28FD95937D9}" srcOrd="0" destOrd="1" presId="urn:microsoft.com/office/officeart/2008/layout/AscendingPictureAccentProcess"/>
    <dgm:cxn modelId="{49EAC214-A5DE-47E1-AA79-7989E087D500}" type="presOf" srcId="{9C0A4D2F-94F2-493C-8BC2-55A320D5E3CA}" destId="{4B0800F8-C146-41D8-9FD8-E9D0C4BE7DD4}" srcOrd="0" destOrd="0" presId="urn:microsoft.com/office/officeart/2008/layout/AscendingPictureAccentProcess"/>
    <dgm:cxn modelId="{9717F021-4A7D-41B3-BC55-6FBCBC645502}" type="presOf" srcId="{338F0EE5-EECA-4312-B3B6-4B64453408B4}" destId="{B2B83458-6215-43FA-A43A-E28FD95937D9}" srcOrd="0" destOrd="0" presId="urn:microsoft.com/office/officeart/2008/layout/AscendingPictureAccentProcess"/>
    <dgm:cxn modelId="{8E3C2CF1-AB9B-41E4-A157-CF38A9C87D06}" type="presOf" srcId="{41631F08-21BE-4E54-B72C-49D49608AD76}" destId="{1D4E54FE-4DED-4152-8184-D7B2907F0192}" srcOrd="0" destOrd="0" presId="urn:microsoft.com/office/officeart/2008/layout/AscendingPictureAccentProcess"/>
    <dgm:cxn modelId="{A5E2FF8C-D003-43E0-93D9-A7C048AA0117}" srcId="{9C0A4D2F-94F2-493C-8BC2-55A320D5E3CA}" destId="{FF1E49E7-F866-4B35-A60F-D60D7929E46B}" srcOrd="1" destOrd="0" parTransId="{27A7CBB4-1C36-4155-9F9F-B27B67C8F28B}" sibTransId="{A4B13761-282C-4361-9B0E-5A4687E071ED}"/>
    <dgm:cxn modelId="{237E9F53-9C81-4C63-983B-3FB550047735}" srcId="{27D74A3D-31CE-4725-B169-20FC84201033}" destId="{41631F08-21BE-4E54-B72C-49D49608AD76}" srcOrd="0" destOrd="0" parTransId="{DB83A6FA-7BD2-468E-8E0D-4BE32C0CA01A}" sibTransId="{7B762CC2-9BE0-4B1E-A065-82FF650FEB19}"/>
    <dgm:cxn modelId="{A9CEAF88-4878-412D-BAE0-DF754F907555}" type="presOf" srcId="{2A69E06C-3FB8-4790-9346-A49146E482CC}" destId="{C638B607-F465-4BB7-9042-C7678F9386A4}" srcOrd="0" destOrd="0" presId="urn:microsoft.com/office/officeart/2008/layout/AscendingPictureAccentProcess"/>
    <dgm:cxn modelId="{1984A1FB-B1FC-4E9D-96DB-54C06F0D4593}" type="presOf" srcId="{7B762CC2-9BE0-4B1E-A065-82FF650FEB19}" destId="{288E00E0-E7A6-4303-9ED8-B7B618CF228A}" srcOrd="0" destOrd="0" presId="urn:microsoft.com/office/officeart/2008/layout/AscendingPictureAccentProcess"/>
    <dgm:cxn modelId="{0FE4AF01-B264-469A-8AD5-6CEAE46F73F7}" type="presParOf" srcId="{4DDECD7D-B0B1-4457-8B83-F596AA05AF6E}" destId="{AD949146-6992-4BAA-BE82-FA45FB00F038}" srcOrd="0" destOrd="0" presId="urn:microsoft.com/office/officeart/2008/layout/AscendingPictureAccentProcess"/>
    <dgm:cxn modelId="{5056EE6A-4597-4AEB-BC37-6B95688DABEC}" type="presParOf" srcId="{4DDECD7D-B0B1-4457-8B83-F596AA05AF6E}" destId="{499EFA23-BF98-4048-AAB8-0314EDA53660}" srcOrd="1" destOrd="0" presId="urn:microsoft.com/office/officeart/2008/layout/AscendingPictureAccentProcess"/>
    <dgm:cxn modelId="{74F29E2F-B1AE-4FEF-BC1D-EF7F3AFB6DC8}" type="presParOf" srcId="{4DDECD7D-B0B1-4457-8B83-F596AA05AF6E}" destId="{53D3A976-8F28-48A0-B340-C323787E43AB}" srcOrd="2" destOrd="0" presId="urn:microsoft.com/office/officeart/2008/layout/AscendingPictureAccentProcess"/>
    <dgm:cxn modelId="{6D5CDBA8-1096-419B-8BFC-F7C8DCD68423}" type="presParOf" srcId="{4DDECD7D-B0B1-4457-8B83-F596AA05AF6E}" destId="{2D7EEF8F-AEE4-408D-9597-7D8D0F8366BF}" srcOrd="3" destOrd="0" presId="urn:microsoft.com/office/officeart/2008/layout/AscendingPictureAccentProcess"/>
    <dgm:cxn modelId="{D4E129E3-E2D8-4231-BFF9-C636B75B06EE}" type="presParOf" srcId="{4DDECD7D-B0B1-4457-8B83-F596AA05AF6E}" destId="{41C3F2B6-C73A-417F-AD50-EB5B4465D376}" srcOrd="4" destOrd="0" presId="urn:microsoft.com/office/officeart/2008/layout/AscendingPictureAccentProcess"/>
    <dgm:cxn modelId="{6F87B41A-8CA4-45AA-A12D-D50CE345FD98}" type="presParOf" srcId="{4DDECD7D-B0B1-4457-8B83-F596AA05AF6E}" destId="{098D0367-36D0-4015-855F-99B29F39C7D1}" srcOrd="5" destOrd="0" presId="urn:microsoft.com/office/officeart/2008/layout/AscendingPictureAccentProcess"/>
    <dgm:cxn modelId="{4D20D367-F196-43B6-8B22-34DC0730FA59}" type="presParOf" srcId="{4DDECD7D-B0B1-4457-8B83-F596AA05AF6E}" destId="{D6A4AF3C-07B1-4CF1-A2F4-898106A3E718}" srcOrd="6" destOrd="0" presId="urn:microsoft.com/office/officeart/2008/layout/AscendingPictureAccentProcess"/>
    <dgm:cxn modelId="{A57AA0BA-A35C-497D-B14F-F458048B2ACC}" type="presParOf" srcId="{4DDECD7D-B0B1-4457-8B83-F596AA05AF6E}" destId="{74EB957D-E11C-4AB2-A346-EB309017A64B}" srcOrd="7" destOrd="0" presId="urn:microsoft.com/office/officeart/2008/layout/AscendingPictureAccentProcess"/>
    <dgm:cxn modelId="{6FFEA5F2-046D-4C03-9EEE-89E90791D3DC}" type="presParOf" srcId="{4DDECD7D-B0B1-4457-8B83-F596AA05AF6E}" destId="{CA027E2D-A8C2-46EC-9037-696DD9746299}" srcOrd="8" destOrd="0" presId="urn:microsoft.com/office/officeart/2008/layout/AscendingPictureAccentProcess"/>
    <dgm:cxn modelId="{7D4098EC-1CA5-41F6-8C1B-B9681A500F69}" type="presParOf" srcId="{4DDECD7D-B0B1-4457-8B83-F596AA05AF6E}" destId="{918A0BF9-2ED6-406A-AB47-583714910651}" srcOrd="9" destOrd="0" presId="urn:microsoft.com/office/officeart/2008/layout/AscendingPictureAccentProcess"/>
    <dgm:cxn modelId="{922C2C96-4ED1-46BD-BCE1-DC808785EC48}" type="presParOf" srcId="{4DDECD7D-B0B1-4457-8B83-F596AA05AF6E}" destId="{339A896F-6FB0-40B3-AEC4-1064B9E58AB5}" srcOrd="10" destOrd="0" presId="urn:microsoft.com/office/officeart/2008/layout/AscendingPictureAccentProcess"/>
    <dgm:cxn modelId="{7970A94F-B90B-423B-957D-03DA12F9427C}" type="presParOf" srcId="{4DDECD7D-B0B1-4457-8B83-F596AA05AF6E}" destId="{49919909-1C2C-4609-906B-C707A36FA0E1}" srcOrd="11" destOrd="0" presId="urn:microsoft.com/office/officeart/2008/layout/AscendingPictureAccentProcess"/>
    <dgm:cxn modelId="{5A4456A8-2775-4F5A-BBC3-B52BEDA8C80D}" type="presParOf" srcId="{4DDECD7D-B0B1-4457-8B83-F596AA05AF6E}" destId="{1D4E54FE-4DED-4152-8184-D7B2907F0192}" srcOrd="12" destOrd="0" presId="urn:microsoft.com/office/officeart/2008/layout/AscendingPictureAccentProcess"/>
    <dgm:cxn modelId="{F3816C1F-7CDA-49D5-A1A9-24A5911777E1}" type="presParOf" srcId="{4DDECD7D-B0B1-4457-8B83-F596AA05AF6E}" destId="{9BE24391-5663-4F29-B25D-E9042E6B7B94}" srcOrd="13" destOrd="0" presId="urn:microsoft.com/office/officeart/2008/layout/AscendingPictureAccentProcess"/>
    <dgm:cxn modelId="{6DCDF82C-0A8E-4D4C-B3D4-BDA6BDBA18AD}" type="presParOf" srcId="{9BE24391-5663-4F29-B25D-E9042E6B7B94}" destId="{288E00E0-E7A6-4303-9ED8-B7B618CF228A}" srcOrd="0" destOrd="0" presId="urn:microsoft.com/office/officeart/2008/layout/AscendingPictureAccentProcess"/>
    <dgm:cxn modelId="{3F0B2311-693F-43B3-B82B-5ECBA8D437DC}" type="presParOf" srcId="{4DDECD7D-B0B1-4457-8B83-F596AA05AF6E}" destId="{EDA906AD-48F6-4575-A5BB-955BDAEBAD05}" srcOrd="14" destOrd="0" presId="urn:microsoft.com/office/officeart/2008/layout/AscendingPictureAccentProcess"/>
    <dgm:cxn modelId="{61FE8A20-3A2B-4E81-A879-65B419244CF1}" type="presParOf" srcId="{4DDECD7D-B0B1-4457-8B83-F596AA05AF6E}" destId="{234503F3-24A8-4AE5-AA39-22BC2872474E}" srcOrd="15" destOrd="0" presId="urn:microsoft.com/office/officeart/2008/layout/AscendingPictureAccentProcess"/>
    <dgm:cxn modelId="{76BC572D-8310-44C1-8CB2-86B4B69BF054}" type="presParOf" srcId="{234503F3-24A8-4AE5-AA39-22BC2872474E}" destId="{836E6C52-8F03-40D6-95DE-7737EE832F11}" srcOrd="0" destOrd="0" presId="urn:microsoft.com/office/officeart/2008/layout/AscendingPictureAccentProcess"/>
    <dgm:cxn modelId="{D82469EC-8780-43C7-99AE-C0E848F5378A}" type="presParOf" srcId="{4DDECD7D-B0B1-4457-8B83-F596AA05AF6E}" destId="{4B0800F8-C146-41D8-9FD8-E9D0C4BE7DD4}" srcOrd="16" destOrd="0" presId="urn:microsoft.com/office/officeart/2008/layout/AscendingPictureAccentProcess"/>
    <dgm:cxn modelId="{21339539-FDDE-4447-95AE-15C465750077}" type="presParOf" srcId="{4DDECD7D-B0B1-4457-8B83-F596AA05AF6E}" destId="{B2B83458-6215-43FA-A43A-E28FD95937D9}" srcOrd="17" destOrd="0" presId="urn:microsoft.com/office/officeart/2008/layout/AscendingPictureAccentProcess"/>
    <dgm:cxn modelId="{DAE8C2E1-8C4C-42FD-9E7E-1EFAA5323888}" type="presParOf" srcId="{4DDECD7D-B0B1-4457-8B83-F596AA05AF6E}" destId="{927F7F4E-EAC1-454C-9C4E-1B344FFA7078}" srcOrd="18" destOrd="0" presId="urn:microsoft.com/office/officeart/2008/layout/AscendingPictureAccentProcess"/>
    <dgm:cxn modelId="{39ADB2C6-E22A-4794-A089-EBB952A710BC}" type="presParOf" srcId="{927F7F4E-EAC1-454C-9C4E-1B344FFA7078}" destId="{C638B607-F465-4BB7-9042-C7678F9386A4}" srcOrd="0" destOrd="0" presId="urn:microsoft.com/office/officeart/2008/layout/AscendingPictureAccentProcess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58391D9-A875-4042-9781-EF6F990DEDB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A0042F-7632-419B-B07A-72090536CF99}">
      <dgm:prSet phldrT="[Текст]" custT="1"/>
      <dgm:spPr/>
      <dgm:t>
        <a:bodyPr/>
        <a:lstStyle/>
        <a:p>
          <a:pPr algn="ctr"/>
          <a:r>
            <a:rPr lang="ru-RU" sz="2400" dirty="0" smtClean="0"/>
            <a:t>Пользователи, применяющие ККТ и заключившие договор на автоматическую передачу ФД в НО</a:t>
          </a:r>
          <a:endParaRPr lang="ru-RU" sz="2400" dirty="0"/>
        </a:p>
      </dgm:t>
    </dgm:pt>
    <dgm:pt modelId="{970CE4CC-BAB6-42F7-9CA9-C0AE3496DA0C}" type="parTrans" cxnId="{C6068DDE-3535-427A-AD68-BD7B37416635}">
      <dgm:prSet/>
      <dgm:spPr/>
      <dgm:t>
        <a:bodyPr/>
        <a:lstStyle/>
        <a:p>
          <a:pPr algn="ctr"/>
          <a:endParaRPr lang="ru-RU"/>
        </a:p>
      </dgm:t>
    </dgm:pt>
    <dgm:pt modelId="{98558847-AA2F-4D32-A227-B41964493C79}" type="sibTrans" cxnId="{C6068DDE-3535-427A-AD68-BD7B37416635}">
      <dgm:prSet/>
      <dgm:spPr/>
      <dgm:t>
        <a:bodyPr/>
        <a:lstStyle/>
        <a:p>
          <a:pPr algn="ctr"/>
          <a:endParaRPr lang="ru-RU"/>
        </a:p>
      </dgm:t>
    </dgm:pt>
    <dgm:pt modelId="{BD4E4252-E79E-47C4-908A-5FAFBDBA8EEA}">
      <dgm:prSet phldrT="[Текст]" custT="1"/>
      <dgm:spPr>
        <a:noFill/>
      </dgm:spPr>
      <dgm:t>
        <a:bodyPr/>
        <a:lstStyle/>
        <a:p>
          <a:pPr algn="ctr"/>
          <a:r>
            <a:rPr lang="ru-RU" sz="2000" dirty="0" smtClean="0"/>
            <a:t>не обязаны предоставлять письменное пояснения по фактам неприменения ККТ, или применения ККТ не соответствующей требованиям законодательства </a:t>
          </a:r>
          <a:endParaRPr lang="ru-RU" sz="2000" dirty="0"/>
        </a:p>
      </dgm:t>
    </dgm:pt>
    <dgm:pt modelId="{D4075653-A08D-4807-ACF7-EDE501F84526}" type="parTrans" cxnId="{760F773A-8B16-46C5-8FB0-15E646BD0B4D}">
      <dgm:prSet/>
      <dgm:spPr/>
      <dgm:t>
        <a:bodyPr/>
        <a:lstStyle/>
        <a:p>
          <a:pPr algn="ctr"/>
          <a:endParaRPr lang="ru-RU"/>
        </a:p>
      </dgm:t>
    </dgm:pt>
    <dgm:pt modelId="{7B625081-2573-42B0-990C-C335331B6FEA}" type="sibTrans" cxnId="{760F773A-8B16-46C5-8FB0-15E646BD0B4D}">
      <dgm:prSet/>
      <dgm:spPr/>
      <dgm:t>
        <a:bodyPr/>
        <a:lstStyle/>
        <a:p>
          <a:pPr algn="ctr"/>
          <a:endParaRPr lang="ru-RU"/>
        </a:p>
      </dgm:t>
    </dgm:pt>
    <dgm:pt modelId="{290D37F6-CE75-4E9D-8EAD-08782767B7BF}">
      <dgm:prSet phldrT="[Текст]" custT="1"/>
      <dgm:spPr/>
      <dgm:t>
        <a:bodyPr/>
        <a:lstStyle/>
        <a:p>
          <a:pPr algn="ctr"/>
          <a:r>
            <a:rPr lang="ru-RU" sz="3200" dirty="0" smtClean="0"/>
            <a:t>Оператор фискальных данных</a:t>
          </a:r>
          <a:endParaRPr lang="ru-RU" sz="3200" dirty="0"/>
        </a:p>
      </dgm:t>
    </dgm:pt>
    <dgm:pt modelId="{87D1636F-73E6-4C84-A091-EEBDC81311DF}" type="parTrans" cxnId="{224F0312-7181-468D-B948-937A00056CAB}">
      <dgm:prSet/>
      <dgm:spPr/>
      <dgm:t>
        <a:bodyPr/>
        <a:lstStyle/>
        <a:p>
          <a:pPr algn="ctr"/>
          <a:endParaRPr lang="ru-RU"/>
        </a:p>
      </dgm:t>
    </dgm:pt>
    <dgm:pt modelId="{C225EDDE-C41A-4754-A989-8BC96624EE74}" type="sibTrans" cxnId="{224F0312-7181-468D-B948-937A00056CAB}">
      <dgm:prSet/>
      <dgm:spPr/>
      <dgm:t>
        <a:bodyPr/>
        <a:lstStyle/>
        <a:p>
          <a:pPr algn="ctr"/>
          <a:endParaRPr lang="ru-RU"/>
        </a:p>
      </dgm:t>
    </dgm:pt>
    <dgm:pt modelId="{8E1D1BEF-F0CC-4A4E-B70F-E3261837947C}">
      <dgm:prSet phldrT="[Текст]" custT="1"/>
      <dgm:spPr>
        <a:noFill/>
      </dgm:spPr>
      <dgm:t>
        <a:bodyPr/>
        <a:lstStyle/>
        <a:p>
          <a:pPr algn="ctr"/>
          <a:r>
            <a:rPr lang="ru-RU" sz="1800" dirty="0" smtClean="0"/>
            <a:t>самостоятельно и на постоянной основе осуществляет обработку ФД  в режиме реального времени, а так же осуществляет ежедневную передачу в налоговые органы ФД, которые приняты от пользователя ККТ и по которым не получено подтверждение о принятии налоговым органом, включая каждый фискальный документ, не позднее 24 часов с момента получения таких ФД</a:t>
          </a:r>
          <a:endParaRPr lang="ru-RU" sz="1800" dirty="0"/>
        </a:p>
      </dgm:t>
    </dgm:pt>
    <dgm:pt modelId="{5ED0F5CA-ED4E-487C-A372-E05925BA98BE}" type="parTrans" cxnId="{93E8C072-2805-412B-BF5A-CDC4C75290E3}">
      <dgm:prSet/>
      <dgm:spPr/>
      <dgm:t>
        <a:bodyPr/>
        <a:lstStyle/>
        <a:p>
          <a:pPr algn="ctr"/>
          <a:endParaRPr lang="ru-RU"/>
        </a:p>
      </dgm:t>
    </dgm:pt>
    <dgm:pt modelId="{AFE9EA1E-E05F-4AED-87B6-A81AD2374DC3}" type="sibTrans" cxnId="{93E8C072-2805-412B-BF5A-CDC4C75290E3}">
      <dgm:prSet/>
      <dgm:spPr/>
      <dgm:t>
        <a:bodyPr/>
        <a:lstStyle/>
        <a:p>
          <a:pPr algn="ctr"/>
          <a:endParaRPr lang="ru-RU"/>
        </a:p>
      </dgm:t>
    </dgm:pt>
    <dgm:pt modelId="{7FB34695-B1A8-4115-8B24-47F70237B4C0}" type="pres">
      <dgm:prSet presAssocID="{958391D9-A875-4042-9781-EF6F990DEDB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C0ABB30-8AEA-404F-8930-C618AB68BB42}" type="pres">
      <dgm:prSet presAssocID="{2CA0042F-7632-419B-B07A-72090536CF99}" presName="parentText" presStyleLbl="node1" presStyleIdx="0" presStyleCnt="2" custScaleY="6674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E65035-2ADB-4A1D-91F0-D81710F5ADDE}" type="pres">
      <dgm:prSet presAssocID="{2CA0042F-7632-419B-B07A-72090536CF99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EA2124-D654-4A5A-9669-17668DDEA4AF}" type="pres">
      <dgm:prSet presAssocID="{290D37F6-CE75-4E9D-8EAD-08782767B7BF}" presName="parentText" presStyleLbl="node1" presStyleIdx="1" presStyleCnt="2" custScaleY="78658" custLinFactNeighborY="-319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FA9629-B3E1-4EA7-BD8E-693527F7F4F8}" type="pres">
      <dgm:prSet presAssocID="{290D37F6-CE75-4E9D-8EAD-08782767B7BF}" presName="childText" presStyleLbl="revTx" presStyleIdx="1" presStyleCnt="2" custScaleY="1111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6068DDE-3535-427A-AD68-BD7B37416635}" srcId="{958391D9-A875-4042-9781-EF6F990DEDB5}" destId="{2CA0042F-7632-419B-B07A-72090536CF99}" srcOrd="0" destOrd="0" parTransId="{970CE4CC-BAB6-42F7-9CA9-C0AE3496DA0C}" sibTransId="{98558847-AA2F-4D32-A227-B41964493C79}"/>
    <dgm:cxn modelId="{0EC4DEC3-8C08-4817-80E9-F9FC9ED886B4}" type="presOf" srcId="{958391D9-A875-4042-9781-EF6F990DEDB5}" destId="{7FB34695-B1A8-4115-8B24-47F70237B4C0}" srcOrd="0" destOrd="0" presId="urn:microsoft.com/office/officeart/2005/8/layout/vList2"/>
    <dgm:cxn modelId="{56986EFF-5B32-4441-9EF8-F1BA1DB2C3A1}" type="presOf" srcId="{BD4E4252-E79E-47C4-908A-5FAFBDBA8EEA}" destId="{40E65035-2ADB-4A1D-91F0-D81710F5ADDE}" srcOrd="0" destOrd="0" presId="urn:microsoft.com/office/officeart/2005/8/layout/vList2"/>
    <dgm:cxn modelId="{93E8C072-2805-412B-BF5A-CDC4C75290E3}" srcId="{290D37F6-CE75-4E9D-8EAD-08782767B7BF}" destId="{8E1D1BEF-F0CC-4A4E-B70F-E3261837947C}" srcOrd="0" destOrd="0" parTransId="{5ED0F5CA-ED4E-487C-A372-E05925BA98BE}" sibTransId="{AFE9EA1E-E05F-4AED-87B6-A81AD2374DC3}"/>
    <dgm:cxn modelId="{D984D486-420C-4889-B8EE-2F9B3ACFFD19}" type="presOf" srcId="{2CA0042F-7632-419B-B07A-72090536CF99}" destId="{AC0ABB30-8AEA-404F-8930-C618AB68BB42}" srcOrd="0" destOrd="0" presId="urn:microsoft.com/office/officeart/2005/8/layout/vList2"/>
    <dgm:cxn modelId="{934D92E8-8F11-4DAC-9E7C-321A2374EF2E}" type="presOf" srcId="{290D37F6-CE75-4E9D-8EAD-08782767B7BF}" destId="{1DEA2124-D654-4A5A-9669-17668DDEA4AF}" srcOrd="0" destOrd="0" presId="urn:microsoft.com/office/officeart/2005/8/layout/vList2"/>
    <dgm:cxn modelId="{224F0312-7181-468D-B948-937A00056CAB}" srcId="{958391D9-A875-4042-9781-EF6F990DEDB5}" destId="{290D37F6-CE75-4E9D-8EAD-08782767B7BF}" srcOrd="1" destOrd="0" parTransId="{87D1636F-73E6-4C84-A091-EEBDC81311DF}" sibTransId="{C225EDDE-C41A-4754-A989-8BC96624EE74}"/>
    <dgm:cxn modelId="{DAA4618B-2655-41E3-BB87-B75AA014D03A}" type="presOf" srcId="{8E1D1BEF-F0CC-4A4E-B70F-E3261837947C}" destId="{91FA9629-B3E1-4EA7-BD8E-693527F7F4F8}" srcOrd="0" destOrd="0" presId="urn:microsoft.com/office/officeart/2005/8/layout/vList2"/>
    <dgm:cxn modelId="{760F773A-8B16-46C5-8FB0-15E646BD0B4D}" srcId="{2CA0042F-7632-419B-B07A-72090536CF99}" destId="{BD4E4252-E79E-47C4-908A-5FAFBDBA8EEA}" srcOrd="0" destOrd="0" parTransId="{D4075653-A08D-4807-ACF7-EDE501F84526}" sibTransId="{7B625081-2573-42B0-990C-C335331B6FEA}"/>
    <dgm:cxn modelId="{1F1C6FBD-A837-4D3F-9708-252B31F5DF62}" type="presParOf" srcId="{7FB34695-B1A8-4115-8B24-47F70237B4C0}" destId="{AC0ABB30-8AEA-404F-8930-C618AB68BB42}" srcOrd="0" destOrd="0" presId="urn:microsoft.com/office/officeart/2005/8/layout/vList2"/>
    <dgm:cxn modelId="{1AF44FAC-0A8F-4783-890C-2CE88C6BB7C6}" type="presParOf" srcId="{7FB34695-B1A8-4115-8B24-47F70237B4C0}" destId="{40E65035-2ADB-4A1D-91F0-D81710F5ADDE}" srcOrd="1" destOrd="0" presId="urn:microsoft.com/office/officeart/2005/8/layout/vList2"/>
    <dgm:cxn modelId="{8D01BB5E-0E84-43D3-9509-82D3E56AA209}" type="presParOf" srcId="{7FB34695-B1A8-4115-8B24-47F70237B4C0}" destId="{1DEA2124-D654-4A5A-9669-17668DDEA4AF}" srcOrd="2" destOrd="0" presId="urn:microsoft.com/office/officeart/2005/8/layout/vList2"/>
    <dgm:cxn modelId="{7C329C22-AC7C-4208-B153-25ACF3F8CCDB}" type="presParOf" srcId="{7FB34695-B1A8-4115-8B24-47F70237B4C0}" destId="{91FA9629-B3E1-4EA7-BD8E-693527F7F4F8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0EA39E-ED85-4C54-A3DB-B0B68792AA82}">
      <dsp:nvSpPr>
        <dsp:cNvPr id="0" name=""/>
        <dsp:cNvSpPr/>
      </dsp:nvSpPr>
      <dsp:spPr>
        <a:xfrm>
          <a:off x="5947608" y="0"/>
          <a:ext cx="1676459" cy="4800600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Условие</a:t>
          </a:r>
          <a:endParaRPr lang="ru-RU" sz="2800" kern="1200" dirty="0"/>
        </a:p>
      </dsp:txBody>
      <dsp:txXfrm>
        <a:off x="5947608" y="0"/>
        <a:ext cx="1676459" cy="1440180"/>
      </dsp:txXfrm>
    </dsp:sp>
    <dsp:sp modelId="{8B5E0DD3-4D41-4583-ADA9-B49AF0791D08}">
      <dsp:nvSpPr>
        <dsp:cNvPr id="0" name=""/>
        <dsp:cNvSpPr/>
      </dsp:nvSpPr>
      <dsp:spPr>
        <a:xfrm>
          <a:off x="3991739" y="0"/>
          <a:ext cx="1676459" cy="4800600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Как</a:t>
          </a:r>
          <a:endParaRPr lang="ru-RU" sz="2800" kern="1200" dirty="0"/>
        </a:p>
      </dsp:txBody>
      <dsp:txXfrm>
        <a:off x="3991739" y="0"/>
        <a:ext cx="1676459" cy="1440180"/>
      </dsp:txXfrm>
    </dsp:sp>
    <dsp:sp modelId="{C4F37E16-456F-4A7C-8900-A891297BA39C}">
      <dsp:nvSpPr>
        <dsp:cNvPr id="0" name=""/>
        <dsp:cNvSpPr/>
      </dsp:nvSpPr>
      <dsp:spPr>
        <a:xfrm>
          <a:off x="2035869" y="0"/>
          <a:ext cx="1676459" cy="4800600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Когда</a:t>
          </a:r>
          <a:endParaRPr lang="ru-RU" sz="2800" kern="1200" dirty="0"/>
        </a:p>
      </dsp:txBody>
      <dsp:txXfrm>
        <a:off x="2035869" y="0"/>
        <a:ext cx="1676459" cy="1440180"/>
      </dsp:txXfrm>
    </dsp:sp>
    <dsp:sp modelId="{738E7031-AAF1-4F18-AE24-30079DEBA415}">
      <dsp:nvSpPr>
        <dsp:cNvPr id="0" name=""/>
        <dsp:cNvSpPr/>
      </dsp:nvSpPr>
      <dsp:spPr>
        <a:xfrm>
          <a:off x="80000" y="0"/>
          <a:ext cx="1676459" cy="4800600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Кто</a:t>
          </a:r>
          <a:endParaRPr lang="ru-RU" sz="2800" kern="1200" dirty="0"/>
        </a:p>
      </dsp:txBody>
      <dsp:txXfrm>
        <a:off x="80000" y="0"/>
        <a:ext cx="1676459" cy="1440180"/>
      </dsp:txXfrm>
    </dsp:sp>
    <dsp:sp modelId="{4B986646-955D-436B-A4AA-A38C5914A44D}">
      <dsp:nvSpPr>
        <dsp:cNvPr id="0" name=""/>
        <dsp:cNvSpPr/>
      </dsp:nvSpPr>
      <dsp:spPr>
        <a:xfrm>
          <a:off x="219705" y="2521275"/>
          <a:ext cx="1110738" cy="10062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chemeClr val="tx1"/>
              </a:solidFill>
            </a:rPr>
            <a:t>ЮЛ и ИП</a:t>
          </a:r>
          <a:endParaRPr lang="ru-RU" sz="1300" b="1" kern="1200" dirty="0">
            <a:solidFill>
              <a:schemeClr val="tx1"/>
            </a:solidFill>
          </a:endParaRPr>
        </a:p>
      </dsp:txBody>
      <dsp:txXfrm>
        <a:off x="249176" y="2550746"/>
        <a:ext cx="1051796" cy="947262"/>
      </dsp:txXfrm>
    </dsp:sp>
    <dsp:sp modelId="{B57F5DDA-F1C8-46E4-AD7B-FB27A9E7194C}">
      <dsp:nvSpPr>
        <dsp:cNvPr id="0" name=""/>
        <dsp:cNvSpPr/>
      </dsp:nvSpPr>
      <dsp:spPr>
        <a:xfrm>
          <a:off x="1330443" y="3011282"/>
          <a:ext cx="558819" cy="26191"/>
        </a:xfrm>
        <a:custGeom>
          <a:avLst/>
          <a:gdLst/>
          <a:ahLst/>
          <a:cxnLst/>
          <a:rect l="0" t="0" r="0" b="0"/>
          <a:pathLst>
            <a:path>
              <a:moveTo>
                <a:pt x="0" y="13095"/>
              </a:moveTo>
              <a:lnTo>
                <a:pt x="558819" y="1309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595883" y="3010407"/>
        <a:ext cx="27940" cy="27940"/>
      </dsp:txXfrm>
    </dsp:sp>
    <dsp:sp modelId="{6425125B-D0D4-438E-A513-CBE60078451D}">
      <dsp:nvSpPr>
        <dsp:cNvPr id="0" name=""/>
        <dsp:cNvSpPr/>
      </dsp:nvSpPr>
      <dsp:spPr>
        <a:xfrm>
          <a:off x="1889263" y="2051329"/>
          <a:ext cx="1476304" cy="19460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chemeClr val="tx1"/>
              </a:solidFill>
            </a:rPr>
            <a:t>При осуществлении расчетов</a:t>
          </a:r>
          <a:endParaRPr lang="ru-RU" sz="1300" b="1" kern="1200" dirty="0">
            <a:solidFill>
              <a:schemeClr val="tx1"/>
            </a:solidFill>
          </a:endParaRPr>
        </a:p>
      </dsp:txBody>
      <dsp:txXfrm>
        <a:off x="1932502" y="2094568"/>
        <a:ext cx="1389826" cy="1859619"/>
      </dsp:txXfrm>
    </dsp:sp>
    <dsp:sp modelId="{0BCD3BC5-8FBE-4341-A145-16B601E73DB8}">
      <dsp:nvSpPr>
        <dsp:cNvPr id="0" name=""/>
        <dsp:cNvSpPr/>
      </dsp:nvSpPr>
      <dsp:spPr>
        <a:xfrm rot="18666329">
          <a:off x="3219985" y="2691050"/>
          <a:ext cx="849984" cy="26191"/>
        </a:xfrm>
        <a:custGeom>
          <a:avLst/>
          <a:gdLst/>
          <a:ahLst/>
          <a:cxnLst/>
          <a:rect l="0" t="0" r="0" b="0"/>
          <a:pathLst>
            <a:path>
              <a:moveTo>
                <a:pt x="0" y="13095"/>
              </a:moveTo>
              <a:lnTo>
                <a:pt x="849984" y="1309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623728" y="2682896"/>
        <a:ext cx="42499" cy="42499"/>
      </dsp:txXfrm>
    </dsp:sp>
    <dsp:sp modelId="{48049444-666A-4B1F-A4B8-F41FE6F335EC}">
      <dsp:nvSpPr>
        <dsp:cNvPr id="0" name=""/>
        <dsp:cNvSpPr/>
      </dsp:nvSpPr>
      <dsp:spPr>
        <a:xfrm>
          <a:off x="3924387" y="1837619"/>
          <a:ext cx="3741676" cy="109259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chemeClr val="tx1"/>
              </a:solidFill>
            </a:rPr>
            <a:t>Напечатать и выдать покупателю чек по умолчанию </a:t>
          </a:r>
          <a:endParaRPr lang="ru-RU" sz="1300" b="1" kern="1200" dirty="0">
            <a:solidFill>
              <a:schemeClr val="tx1"/>
            </a:solidFill>
          </a:endParaRPr>
        </a:p>
      </dsp:txBody>
      <dsp:txXfrm>
        <a:off x="3956388" y="1869620"/>
        <a:ext cx="3677674" cy="1028588"/>
      </dsp:txXfrm>
    </dsp:sp>
    <dsp:sp modelId="{F9E80BB5-BB2F-427B-A4C2-60EA58A011A3}">
      <dsp:nvSpPr>
        <dsp:cNvPr id="0" name=""/>
        <dsp:cNvSpPr/>
      </dsp:nvSpPr>
      <dsp:spPr>
        <a:xfrm rot="2818350">
          <a:off x="3235495" y="3310624"/>
          <a:ext cx="818964" cy="26191"/>
        </a:xfrm>
        <a:custGeom>
          <a:avLst/>
          <a:gdLst/>
          <a:ahLst/>
          <a:cxnLst/>
          <a:rect l="0" t="0" r="0" b="0"/>
          <a:pathLst>
            <a:path>
              <a:moveTo>
                <a:pt x="0" y="13095"/>
              </a:moveTo>
              <a:lnTo>
                <a:pt x="818964" y="1309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624503" y="3303246"/>
        <a:ext cx="40948" cy="40948"/>
      </dsp:txXfrm>
    </dsp:sp>
    <dsp:sp modelId="{B7D14119-2907-442C-AEED-D7A942F4A929}">
      <dsp:nvSpPr>
        <dsp:cNvPr id="0" name=""/>
        <dsp:cNvSpPr/>
      </dsp:nvSpPr>
      <dsp:spPr>
        <a:xfrm>
          <a:off x="3924387" y="3034988"/>
          <a:ext cx="3486183" cy="11761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solidFill>
                <a:schemeClr val="tx1"/>
              </a:solidFill>
            </a:rPr>
            <a:t>Направить покупателю чек в эл форме в случае  предоставления им до начала расчета сведений об электронной почте или номере телефона</a:t>
          </a:r>
          <a:endParaRPr lang="ru-RU" sz="1300" b="1" kern="1200" dirty="0">
            <a:solidFill>
              <a:schemeClr val="tx1"/>
            </a:solidFill>
          </a:endParaRPr>
        </a:p>
      </dsp:txBody>
      <dsp:txXfrm>
        <a:off x="3958835" y="3069436"/>
        <a:ext cx="3417287" cy="11072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2892FE-E269-46F1-8211-B635606AEFAB}">
      <dsp:nvSpPr>
        <dsp:cNvPr id="0" name=""/>
        <dsp:cNvSpPr/>
      </dsp:nvSpPr>
      <dsp:spPr>
        <a:xfrm rot="5400000">
          <a:off x="-214341" y="215610"/>
          <a:ext cx="1428943" cy="100026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 dirty="0"/>
        </a:p>
      </dsp:txBody>
      <dsp:txXfrm rot="-5400000">
        <a:off x="1" y="501398"/>
        <a:ext cx="1000260" cy="428683"/>
      </dsp:txXfrm>
    </dsp:sp>
    <dsp:sp modelId="{E7F65EE0-A161-49B4-8CDB-EDEEE8882270}">
      <dsp:nvSpPr>
        <dsp:cNvPr id="0" name=""/>
        <dsp:cNvSpPr/>
      </dsp:nvSpPr>
      <dsp:spPr>
        <a:xfrm rot="5400000">
          <a:off x="3744135" y="-2742606"/>
          <a:ext cx="928813" cy="6416563"/>
        </a:xfrm>
        <a:prstGeom prst="round2SameRect">
          <a:avLst/>
        </a:pr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1" kern="1200" dirty="0" smtClean="0"/>
            <a:t>Выездное обследование</a:t>
          </a:r>
          <a:endParaRPr lang="ru-RU" sz="3600" b="1" kern="1200" dirty="0"/>
        </a:p>
      </dsp:txBody>
      <dsp:txXfrm rot="-5400000">
        <a:off x="1000261" y="46609"/>
        <a:ext cx="6371222" cy="838131"/>
      </dsp:txXfrm>
    </dsp:sp>
    <dsp:sp modelId="{F85A848A-4816-4583-BC8B-614112ED6530}">
      <dsp:nvSpPr>
        <dsp:cNvPr id="0" name=""/>
        <dsp:cNvSpPr/>
      </dsp:nvSpPr>
      <dsp:spPr>
        <a:xfrm rot="5400000">
          <a:off x="-214341" y="1458059"/>
          <a:ext cx="1428943" cy="100026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/>
        </a:p>
      </dsp:txBody>
      <dsp:txXfrm rot="-5400000">
        <a:off x="1" y="1743847"/>
        <a:ext cx="1000260" cy="428683"/>
      </dsp:txXfrm>
    </dsp:sp>
    <dsp:sp modelId="{8D727BE4-A3AB-4F86-B116-91DCB3CD2AFD}">
      <dsp:nvSpPr>
        <dsp:cNvPr id="0" name=""/>
        <dsp:cNvSpPr/>
      </dsp:nvSpPr>
      <dsp:spPr>
        <a:xfrm rot="5400000">
          <a:off x="3744135" y="-1500156"/>
          <a:ext cx="928813" cy="6416563"/>
        </a:xfrm>
        <a:prstGeom prst="round2SameRect">
          <a:avLst/>
        </a:pr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6032" tIns="22860" rIns="22860" bIns="22860" numCol="1" spcCol="1270" anchor="ctr" anchorCtr="0">
          <a:noAutofit/>
        </a:bodyPr>
        <a:lstStyle/>
        <a:p>
          <a:pPr marL="285750" lvl="1" indent="-285750" algn="l" defTabSz="1600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600" b="1" kern="1200" dirty="0" smtClean="0"/>
            <a:t>Контрольные закупки</a:t>
          </a:r>
          <a:endParaRPr lang="ru-RU" sz="3600" b="1" kern="1200" dirty="0"/>
        </a:p>
      </dsp:txBody>
      <dsp:txXfrm rot="-5400000">
        <a:off x="1000261" y="1289059"/>
        <a:ext cx="6371222" cy="838131"/>
      </dsp:txXfrm>
    </dsp:sp>
    <dsp:sp modelId="{668A6FB3-46D1-4381-8699-0BC4C028E0F1}">
      <dsp:nvSpPr>
        <dsp:cNvPr id="0" name=""/>
        <dsp:cNvSpPr/>
      </dsp:nvSpPr>
      <dsp:spPr>
        <a:xfrm rot="5400000">
          <a:off x="-214341" y="2888585"/>
          <a:ext cx="1428943" cy="100026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700" kern="1200" dirty="0"/>
        </a:p>
      </dsp:txBody>
      <dsp:txXfrm rot="-5400000">
        <a:off x="1" y="3174373"/>
        <a:ext cx="1000260" cy="428683"/>
      </dsp:txXfrm>
    </dsp:sp>
    <dsp:sp modelId="{DD09501F-76F0-4502-87B2-59710A628223}">
      <dsp:nvSpPr>
        <dsp:cNvPr id="0" name=""/>
        <dsp:cNvSpPr/>
      </dsp:nvSpPr>
      <dsp:spPr>
        <a:xfrm rot="5400000">
          <a:off x="3556060" y="-69631"/>
          <a:ext cx="1304964" cy="6416563"/>
        </a:xfrm>
        <a:prstGeom prst="round2SameRect">
          <a:avLst/>
        </a:prstGeom>
        <a:noFill/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b="1" kern="1200" dirty="0" smtClean="0">
              <a:solidFill>
                <a:schemeClr val="tx1"/>
              </a:solidFill>
            </a:rPr>
            <a:t>Проведение налоговым органом указанных мероприятий возможно ТОЛЬКО на основании соответствующего Решения руководителя ФНС</a:t>
          </a:r>
          <a:endParaRPr lang="ru-RU" sz="2100" kern="1200" dirty="0">
            <a:solidFill>
              <a:schemeClr val="tx1"/>
            </a:solidFill>
          </a:endParaRPr>
        </a:p>
      </dsp:txBody>
      <dsp:txXfrm rot="-5400000">
        <a:off x="1000261" y="2549871"/>
        <a:ext cx="6352860" cy="117755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3794E2-94FB-41D5-B11F-B96A3F4257B5}">
      <dsp:nvSpPr>
        <dsp:cNvPr id="0" name=""/>
        <dsp:cNvSpPr/>
      </dsp:nvSpPr>
      <dsp:spPr>
        <a:xfrm>
          <a:off x="0" y="0"/>
          <a:ext cx="4619600" cy="4619600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010E63-0407-491D-9534-4F0CD49A515C}">
      <dsp:nvSpPr>
        <dsp:cNvPr id="0" name=""/>
        <dsp:cNvSpPr/>
      </dsp:nvSpPr>
      <dsp:spPr>
        <a:xfrm>
          <a:off x="2309800" y="0"/>
          <a:ext cx="5508271" cy="4619600"/>
        </a:xfrm>
        <a:prstGeom prst="rect">
          <a:avLst/>
        </a:pr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- шифровальное (криптографическое) средство защиты фискальных данных фискальный накопитель "ФН-1.1М исполнение Ин15-1М" с максимальным сроком действия ключей фискального признака </a:t>
          </a:r>
          <a:r>
            <a:rPr lang="ru-RU" sz="1700" b="1" kern="1200" dirty="0" smtClean="0"/>
            <a:t>15 месяцев</a:t>
          </a:r>
          <a:endParaRPr lang="ru-RU" sz="1700" kern="1200" dirty="0"/>
        </a:p>
      </dsp:txBody>
      <dsp:txXfrm>
        <a:off x="2309800" y="0"/>
        <a:ext cx="5508271" cy="1385883"/>
      </dsp:txXfrm>
    </dsp:sp>
    <dsp:sp modelId="{FBDA48ED-3AAE-4BA3-B72F-AA783FD8C70F}">
      <dsp:nvSpPr>
        <dsp:cNvPr id="0" name=""/>
        <dsp:cNvSpPr/>
      </dsp:nvSpPr>
      <dsp:spPr>
        <a:xfrm>
          <a:off x="808431" y="1385883"/>
          <a:ext cx="3002736" cy="3002736"/>
        </a:xfrm>
        <a:prstGeom prst="pie">
          <a:avLst>
            <a:gd name="adj1" fmla="val 5400000"/>
            <a:gd name="adj2" fmla="val 162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A8994DC-C9BC-4739-8AF5-E2F6EAD5BEE6}">
      <dsp:nvSpPr>
        <dsp:cNvPr id="0" name=""/>
        <dsp:cNvSpPr/>
      </dsp:nvSpPr>
      <dsp:spPr>
        <a:xfrm>
          <a:off x="2309800" y="1385883"/>
          <a:ext cx="5508271" cy="300273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- шифровальное (криптографическое) средство защиты фискальных данных фискальный накопитель "ФН-1.1М исполнение Ин36-1М" с максимальным сроком действия ключей фискального признака </a:t>
          </a:r>
          <a:r>
            <a:rPr lang="ru-RU" sz="1700" b="1" kern="1200" dirty="0" smtClean="0"/>
            <a:t>36 месяцев</a:t>
          </a:r>
          <a:endParaRPr lang="ru-RU" sz="1700" kern="1200" dirty="0"/>
        </a:p>
      </dsp:txBody>
      <dsp:txXfrm>
        <a:off x="2309800" y="1385883"/>
        <a:ext cx="5508271" cy="1385878"/>
      </dsp:txXfrm>
    </dsp:sp>
    <dsp:sp modelId="{1C2D9F4E-A551-4575-841C-E9691EEB27BE}">
      <dsp:nvSpPr>
        <dsp:cNvPr id="0" name=""/>
        <dsp:cNvSpPr/>
      </dsp:nvSpPr>
      <dsp:spPr>
        <a:xfrm>
          <a:off x="1616860" y="2771761"/>
          <a:ext cx="1385878" cy="1385878"/>
        </a:xfrm>
        <a:prstGeom prst="pie">
          <a:avLst>
            <a:gd name="adj1" fmla="val 5400000"/>
            <a:gd name="adj2" fmla="val 162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5EA12F-B42D-49CC-8F05-6E3860F24723}">
      <dsp:nvSpPr>
        <dsp:cNvPr id="0" name=""/>
        <dsp:cNvSpPr/>
      </dsp:nvSpPr>
      <dsp:spPr>
        <a:xfrm>
          <a:off x="2309800" y="2771761"/>
          <a:ext cx="5508271" cy="138587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Экземпляры иных моделей ФН, включенные в реестр ФН, которые поддерживают форматы фискальных документов версии 1.05 и 1.1 и не поддерживают форматы фискальных документов версии 1.2 </a:t>
          </a:r>
          <a:r>
            <a:rPr lang="ru-RU" sz="1700" b="1" kern="1200" dirty="0" smtClean="0"/>
            <a:t>не соответствуют новым требованиям к ФН</a:t>
          </a:r>
          <a:endParaRPr lang="ru-RU" sz="1700" b="1" kern="1200" dirty="0"/>
        </a:p>
      </dsp:txBody>
      <dsp:txXfrm>
        <a:off x="2309800" y="2771761"/>
        <a:ext cx="5508271" cy="138587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F48627-9527-42F6-8770-EE2ACE012977}">
      <dsp:nvSpPr>
        <dsp:cNvPr id="0" name=""/>
        <dsp:cNvSpPr/>
      </dsp:nvSpPr>
      <dsp:spPr>
        <a:xfrm>
          <a:off x="3085335" y="2698907"/>
          <a:ext cx="3298664" cy="3298664"/>
        </a:xfrm>
        <a:prstGeom prst="gear9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effectLst/>
            </a:rPr>
            <a:t>лента значительно подорожала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effectLst/>
            </a:rPr>
            <a:t>(в пять раз)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3748513" y="3471603"/>
        <a:ext cx="1972308" cy="1695582"/>
      </dsp:txXfrm>
    </dsp:sp>
    <dsp:sp modelId="{6ABD1495-D8FE-47CA-8894-E4442BD16053}">
      <dsp:nvSpPr>
        <dsp:cNvPr id="0" name=""/>
        <dsp:cNvSpPr/>
      </dsp:nvSpPr>
      <dsp:spPr>
        <a:xfrm>
          <a:off x="820568" y="1693150"/>
          <a:ext cx="3090117" cy="2851173"/>
        </a:xfrm>
        <a:prstGeom prst="gear6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effectLst/>
            </a:rPr>
            <a:t>поставщики не везут</a:t>
          </a:r>
          <a:endParaRPr lang="ru-RU" sz="2000" b="1" kern="1200" dirty="0">
            <a:solidFill>
              <a:schemeClr val="tx1"/>
            </a:solidFill>
          </a:endParaRPr>
        </a:p>
      </dsp:txBody>
      <dsp:txXfrm>
        <a:off x="1573093" y="2415280"/>
        <a:ext cx="1585067" cy="1406913"/>
      </dsp:txXfrm>
    </dsp:sp>
    <dsp:sp modelId="{E331B74B-B63B-48C3-A2F4-F4CB802A47DE}">
      <dsp:nvSpPr>
        <dsp:cNvPr id="0" name=""/>
        <dsp:cNvSpPr/>
      </dsp:nvSpPr>
      <dsp:spPr>
        <a:xfrm rot="20700000">
          <a:off x="2509813" y="264137"/>
          <a:ext cx="2350558" cy="2350558"/>
        </a:xfrm>
        <a:prstGeom prst="gear6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  <a:effectLst/>
            </a:rPr>
            <a:t>не могу купить чековую ленту</a:t>
          </a:r>
          <a:endParaRPr lang="ru-RU" b="1" kern="1200" dirty="0">
            <a:solidFill>
              <a:schemeClr val="tx1"/>
            </a:solidFill>
          </a:endParaRPr>
        </a:p>
      </dsp:txBody>
      <dsp:txXfrm rot="-20700000">
        <a:off x="3025359" y="779684"/>
        <a:ext cx="1319465" cy="1319465"/>
      </dsp:txXfrm>
    </dsp:sp>
    <dsp:sp modelId="{46F83EFF-D01E-41FF-8F9B-D28D66C85EE2}">
      <dsp:nvSpPr>
        <dsp:cNvPr id="0" name=""/>
        <dsp:cNvSpPr/>
      </dsp:nvSpPr>
      <dsp:spPr>
        <a:xfrm>
          <a:off x="2851965" y="2189528"/>
          <a:ext cx="4222290" cy="4222290"/>
        </a:xfrm>
        <a:prstGeom prst="circularArrow">
          <a:avLst>
            <a:gd name="adj1" fmla="val 4688"/>
            <a:gd name="adj2" fmla="val 299029"/>
            <a:gd name="adj3" fmla="val 2547224"/>
            <a:gd name="adj4" fmla="val 15795923"/>
            <a:gd name="adj5" fmla="val 5469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B4A13C-E940-4ABE-A2AB-FB301DF352B0}">
      <dsp:nvSpPr>
        <dsp:cNvPr id="0" name=""/>
        <dsp:cNvSpPr/>
      </dsp:nvSpPr>
      <dsp:spPr>
        <a:xfrm>
          <a:off x="741248" y="1380669"/>
          <a:ext cx="3067758" cy="3067758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8E4866-58A5-49B6-AB1F-1A0192BC92E3}">
      <dsp:nvSpPr>
        <dsp:cNvPr id="0" name=""/>
        <dsp:cNvSpPr/>
      </dsp:nvSpPr>
      <dsp:spPr>
        <a:xfrm>
          <a:off x="1966104" y="-258461"/>
          <a:ext cx="3307660" cy="3307660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259AAF-CE7F-475D-948B-5CA6D50E66A6}">
      <dsp:nvSpPr>
        <dsp:cNvPr id="0" name=""/>
        <dsp:cNvSpPr/>
      </dsp:nvSpPr>
      <dsp:spPr>
        <a:xfrm>
          <a:off x="2882148" y="932"/>
          <a:ext cx="2012567" cy="130816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ООО «Технология Про»</a:t>
          </a:r>
          <a:endParaRPr lang="ru-RU" sz="2300" kern="1200" dirty="0"/>
        </a:p>
      </dsp:txBody>
      <dsp:txXfrm>
        <a:off x="2946007" y="64791"/>
        <a:ext cx="1884849" cy="1180450"/>
      </dsp:txXfrm>
    </dsp:sp>
    <dsp:sp modelId="{F491105E-AC34-488A-8D7B-5CA8C3384CAC}">
      <dsp:nvSpPr>
        <dsp:cNvPr id="0" name=""/>
        <dsp:cNvSpPr/>
      </dsp:nvSpPr>
      <dsp:spPr>
        <a:xfrm>
          <a:off x="1276820" y="655017"/>
          <a:ext cx="5223222" cy="5223222"/>
        </a:xfrm>
        <a:custGeom>
          <a:avLst/>
          <a:gdLst/>
          <a:ahLst/>
          <a:cxnLst/>
          <a:rect l="0" t="0" r="0" b="0"/>
          <a:pathLst>
            <a:path>
              <a:moveTo>
                <a:pt x="3631695" y="207460"/>
              </a:moveTo>
              <a:arcTo wR="2611611" hR="2611611" stAng="17579495" swAng="1959648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A5EAC96-98C7-44B3-A39B-8B4ED7F8676B}">
      <dsp:nvSpPr>
        <dsp:cNvPr id="0" name=""/>
        <dsp:cNvSpPr/>
      </dsp:nvSpPr>
      <dsp:spPr>
        <a:xfrm>
          <a:off x="5365938" y="1805511"/>
          <a:ext cx="2012567" cy="1308168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ООО «</a:t>
          </a:r>
          <a:r>
            <a:rPr lang="ru-RU" sz="2300" kern="1200" dirty="0" err="1" smtClean="0"/>
            <a:t>Старлесс</a:t>
          </a:r>
          <a:r>
            <a:rPr lang="ru-RU" sz="2300" kern="1200" dirty="0" smtClean="0"/>
            <a:t> Трейд»</a:t>
          </a:r>
          <a:endParaRPr lang="ru-RU" sz="2300" kern="1200" dirty="0"/>
        </a:p>
      </dsp:txBody>
      <dsp:txXfrm>
        <a:off x="5429797" y="1869370"/>
        <a:ext cx="1884849" cy="1180450"/>
      </dsp:txXfrm>
    </dsp:sp>
    <dsp:sp modelId="{EA384ECA-BC60-4698-B51A-A74FBA571051}">
      <dsp:nvSpPr>
        <dsp:cNvPr id="0" name=""/>
        <dsp:cNvSpPr/>
      </dsp:nvSpPr>
      <dsp:spPr>
        <a:xfrm>
          <a:off x="1344904" y="1113430"/>
          <a:ext cx="5223222" cy="5223222"/>
        </a:xfrm>
        <a:custGeom>
          <a:avLst/>
          <a:gdLst/>
          <a:ahLst/>
          <a:cxnLst/>
          <a:rect l="0" t="0" r="0" b="0"/>
          <a:pathLst>
            <a:path>
              <a:moveTo>
                <a:pt x="5154182" y="2015084"/>
              </a:moveTo>
              <a:arcTo wR="2611611" hR="2611611" stAng="20807779" swAng="1996644"/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0D6DB5-AFFD-413E-9CFD-4B35A06F5600}">
      <dsp:nvSpPr>
        <dsp:cNvPr id="0" name=""/>
        <dsp:cNvSpPr/>
      </dsp:nvSpPr>
      <dsp:spPr>
        <a:xfrm>
          <a:off x="4909523" y="4635728"/>
          <a:ext cx="2012567" cy="1308168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ООО «ОФКУ»</a:t>
          </a:r>
          <a:endParaRPr lang="ru-RU" sz="2300" kern="1200" dirty="0"/>
        </a:p>
      </dsp:txBody>
      <dsp:txXfrm>
        <a:off x="4973382" y="4699587"/>
        <a:ext cx="1884849" cy="1180450"/>
      </dsp:txXfrm>
    </dsp:sp>
    <dsp:sp modelId="{741A9298-2517-43DB-9AD3-05B73ADFB1AE}">
      <dsp:nvSpPr>
        <dsp:cNvPr id="0" name=""/>
        <dsp:cNvSpPr/>
      </dsp:nvSpPr>
      <dsp:spPr>
        <a:xfrm>
          <a:off x="1712999" y="785734"/>
          <a:ext cx="5223222" cy="5223222"/>
        </a:xfrm>
        <a:custGeom>
          <a:avLst/>
          <a:gdLst/>
          <a:ahLst/>
          <a:cxnLst/>
          <a:rect l="0" t="0" r="0" b="0"/>
          <a:pathLst>
            <a:path>
              <a:moveTo>
                <a:pt x="3181365" y="5160315"/>
              </a:moveTo>
              <a:arcTo wR="2611611" hR="2611611" stAng="4643934" swAng="2036651"/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976AC9-5041-4893-A1CF-21A9737F389D}">
      <dsp:nvSpPr>
        <dsp:cNvPr id="0" name=""/>
        <dsp:cNvSpPr/>
      </dsp:nvSpPr>
      <dsp:spPr>
        <a:xfrm>
          <a:off x="1347081" y="4725381"/>
          <a:ext cx="2012567" cy="130816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ООО «</a:t>
          </a:r>
          <a:r>
            <a:rPr lang="ru-RU" sz="2300" kern="1200" dirty="0" err="1" smtClean="0"/>
            <a:t>Вербус</a:t>
          </a:r>
          <a:r>
            <a:rPr lang="ru-RU" sz="2300" kern="1200" dirty="0" smtClean="0"/>
            <a:t>»</a:t>
          </a:r>
          <a:endParaRPr lang="ru-RU" sz="2300" kern="1200" dirty="0"/>
        </a:p>
      </dsp:txBody>
      <dsp:txXfrm>
        <a:off x="1410940" y="4789240"/>
        <a:ext cx="1884849" cy="1180450"/>
      </dsp:txXfrm>
    </dsp:sp>
    <dsp:sp modelId="{9E248158-E2F8-4898-936B-72A9BE91E224}">
      <dsp:nvSpPr>
        <dsp:cNvPr id="0" name=""/>
        <dsp:cNvSpPr/>
      </dsp:nvSpPr>
      <dsp:spPr>
        <a:xfrm>
          <a:off x="968409" y="278280"/>
          <a:ext cx="5223222" cy="5223222"/>
        </a:xfrm>
        <a:custGeom>
          <a:avLst/>
          <a:gdLst/>
          <a:ahLst/>
          <a:cxnLst/>
          <a:rect l="0" t="0" r="0" b="0"/>
          <a:pathLst>
            <a:path>
              <a:moveTo>
                <a:pt x="741587" y="4434664"/>
              </a:moveTo>
              <a:arcTo wR="2611611" hR="2611611" stAng="8143721" swAng="2292712"/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08F4A4-E537-481E-B26A-F34CB53B69A2}">
      <dsp:nvSpPr>
        <dsp:cNvPr id="0" name=""/>
        <dsp:cNvSpPr/>
      </dsp:nvSpPr>
      <dsp:spPr>
        <a:xfrm>
          <a:off x="76941" y="1840071"/>
          <a:ext cx="2012567" cy="1308168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ООО «Честный Чек»</a:t>
          </a:r>
          <a:endParaRPr lang="ru-RU" sz="2300" kern="1200" dirty="0"/>
        </a:p>
      </dsp:txBody>
      <dsp:txXfrm>
        <a:off x="140800" y="1903930"/>
        <a:ext cx="1884849" cy="1180450"/>
      </dsp:txXfrm>
    </dsp:sp>
    <dsp:sp modelId="{4AC2B802-B38F-415F-9705-C1BCBE4C71E3}">
      <dsp:nvSpPr>
        <dsp:cNvPr id="0" name=""/>
        <dsp:cNvSpPr/>
      </dsp:nvSpPr>
      <dsp:spPr>
        <a:xfrm>
          <a:off x="829689" y="796108"/>
          <a:ext cx="5223222" cy="5223222"/>
        </a:xfrm>
        <a:custGeom>
          <a:avLst/>
          <a:gdLst/>
          <a:ahLst/>
          <a:cxnLst/>
          <a:rect l="0" t="0" r="0" b="0"/>
          <a:pathLst>
            <a:path>
              <a:moveTo>
                <a:pt x="533799" y="1029457"/>
              </a:moveTo>
              <a:arcTo wR="2611611" hR="2611611" stAng="13037252" swAng="2397039"/>
            </a:path>
          </a:pathLst>
        </a:custGeom>
        <a:noFill/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949146-6992-4BAA-BE82-FA45FB00F038}">
      <dsp:nvSpPr>
        <dsp:cNvPr id="0" name=""/>
        <dsp:cNvSpPr/>
      </dsp:nvSpPr>
      <dsp:spPr>
        <a:xfrm>
          <a:off x="2344953" y="3507680"/>
          <a:ext cx="119582" cy="1195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9EFA23-BF98-4048-AAB8-0314EDA53660}">
      <dsp:nvSpPr>
        <dsp:cNvPr id="0" name=""/>
        <dsp:cNvSpPr/>
      </dsp:nvSpPr>
      <dsp:spPr>
        <a:xfrm>
          <a:off x="2119814" y="3616084"/>
          <a:ext cx="119582" cy="1195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3D3A976-8F28-48A0-B340-C323787E43AB}">
      <dsp:nvSpPr>
        <dsp:cNvPr id="0" name=""/>
        <dsp:cNvSpPr/>
      </dsp:nvSpPr>
      <dsp:spPr>
        <a:xfrm>
          <a:off x="1884339" y="3701711"/>
          <a:ext cx="119582" cy="1195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7EEF8F-AEE4-408D-9597-7D8D0F8366BF}">
      <dsp:nvSpPr>
        <dsp:cNvPr id="0" name=""/>
        <dsp:cNvSpPr/>
      </dsp:nvSpPr>
      <dsp:spPr>
        <a:xfrm>
          <a:off x="3425625" y="2252802"/>
          <a:ext cx="119582" cy="1195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C3F2B6-C73A-417F-AD50-EB5B4465D376}">
      <dsp:nvSpPr>
        <dsp:cNvPr id="0" name=""/>
        <dsp:cNvSpPr/>
      </dsp:nvSpPr>
      <dsp:spPr>
        <a:xfrm>
          <a:off x="3335569" y="2473407"/>
          <a:ext cx="119582" cy="1195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8D0367-36D0-4015-855F-99B29F39C7D1}">
      <dsp:nvSpPr>
        <dsp:cNvPr id="0" name=""/>
        <dsp:cNvSpPr/>
      </dsp:nvSpPr>
      <dsp:spPr>
        <a:xfrm>
          <a:off x="3271349" y="592145"/>
          <a:ext cx="119582" cy="1195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A4AF3C-07B1-4CF1-A2F4-898106A3E718}">
      <dsp:nvSpPr>
        <dsp:cNvPr id="0" name=""/>
        <dsp:cNvSpPr/>
      </dsp:nvSpPr>
      <dsp:spPr>
        <a:xfrm>
          <a:off x="3436697" y="486693"/>
          <a:ext cx="119582" cy="1195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EB957D-E11C-4AB2-A346-EB309017A64B}">
      <dsp:nvSpPr>
        <dsp:cNvPr id="0" name=""/>
        <dsp:cNvSpPr/>
      </dsp:nvSpPr>
      <dsp:spPr>
        <a:xfrm>
          <a:off x="3602784" y="381241"/>
          <a:ext cx="119582" cy="1195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027E2D-A8C2-46EC-9037-696DD9746299}">
      <dsp:nvSpPr>
        <dsp:cNvPr id="0" name=""/>
        <dsp:cNvSpPr/>
      </dsp:nvSpPr>
      <dsp:spPr>
        <a:xfrm>
          <a:off x="3768871" y="486693"/>
          <a:ext cx="119582" cy="1195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8A0BF9-2ED6-406A-AB47-583714910651}">
      <dsp:nvSpPr>
        <dsp:cNvPr id="0" name=""/>
        <dsp:cNvSpPr/>
      </dsp:nvSpPr>
      <dsp:spPr>
        <a:xfrm>
          <a:off x="3934957" y="592145"/>
          <a:ext cx="119582" cy="1195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9A896F-6FB0-40B3-AEC4-1064B9E58AB5}">
      <dsp:nvSpPr>
        <dsp:cNvPr id="0" name=""/>
        <dsp:cNvSpPr/>
      </dsp:nvSpPr>
      <dsp:spPr>
        <a:xfrm>
          <a:off x="3602784" y="603534"/>
          <a:ext cx="119582" cy="1195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919909-1C2C-4609-906B-C707A36FA0E1}">
      <dsp:nvSpPr>
        <dsp:cNvPr id="0" name=""/>
        <dsp:cNvSpPr/>
      </dsp:nvSpPr>
      <dsp:spPr>
        <a:xfrm>
          <a:off x="3602784" y="826248"/>
          <a:ext cx="119582" cy="11958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4E54FE-4DED-4152-8184-D7B2907F0192}">
      <dsp:nvSpPr>
        <dsp:cNvPr id="0" name=""/>
        <dsp:cNvSpPr/>
      </dsp:nvSpPr>
      <dsp:spPr>
        <a:xfrm>
          <a:off x="-87834" y="3837461"/>
          <a:ext cx="5356455" cy="96587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545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на формирование кассового чека только в электронной форме и направлении на номер телефона или адрес электронной почты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-40684" y="3884611"/>
        <a:ext cx="5262155" cy="871573"/>
      </dsp:txXfrm>
    </dsp:sp>
    <dsp:sp modelId="{288E00E0-E7A6-4303-9ED8-B7B618CF228A}">
      <dsp:nvSpPr>
        <dsp:cNvPr id="0" name=""/>
        <dsp:cNvSpPr/>
      </dsp:nvSpPr>
      <dsp:spPr>
        <a:xfrm>
          <a:off x="452096" y="2746810"/>
          <a:ext cx="1464928" cy="1265540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tx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DA906AD-48F6-4575-A5BB-955BDAEBAD05}">
      <dsp:nvSpPr>
        <dsp:cNvPr id="0" name=""/>
        <dsp:cNvSpPr/>
      </dsp:nvSpPr>
      <dsp:spPr>
        <a:xfrm>
          <a:off x="2300958" y="2888595"/>
          <a:ext cx="4885650" cy="77389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545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на передачу ему электронных чеков через сервис «Мои чеки онлайн»</a:t>
          </a:r>
          <a:endParaRPr lang="ru-RU" sz="1600" b="1" kern="1200" dirty="0">
            <a:solidFill>
              <a:schemeClr val="tx1"/>
            </a:solidFill>
          </a:endParaRPr>
        </a:p>
      </dsp:txBody>
      <dsp:txXfrm>
        <a:off x="2338736" y="2926373"/>
        <a:ext cx="4810094" cy="698337"/>
      </dsp:txXfrm>
    </dsp:sp>
    <dsp:sp modelId="{836E6C52-8F03-40D6-95DE-7737EE832F11}">
      <dsp:nvSpPr>
        <dsp:cNvPr id="0" name=""/>
        <dsp:cNvSpPr/>
      </dsp:nvSpPr>
      <dsp:spPr>
        <a:xfrm>
          <a:off x="1940781" y="1896141"/>
          <a:ext cx="1194348" cy="1194559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tx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0800F8-C146-41D8-9FD8-E9D0C4BE7DD4}">
      <dsp:nvSpPr>
        <dsp:cNvPr id="0" name=""/>
        <dsp:cNvSpPr/>
      </dsp:nvSpPr>
      <dsp:spPr>
        <a:xfrm>
          <a:off x="3681292" y="1541686"/>
          <a:ext cx="2938214" cy="9433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4545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</a:rPr>
            <a:t>Получить согласие покупателя</a:t>
          </a:r>
          <a:endParaRPr lang="ru-RU" sz="2000" b="1" kern="1200" dirty="0">
            <a:solidFill>
              <a:schemeClr val="tx1"/>
            </a:solidFill>
          </a:endParaRPr>
        </a:p>
      </dsp:txBody>
      <dsp:txXfrm>
        <a:off x="3727343" y="1587737"/>
        <a:ext cx="2846112" cy="851267"/>
      </dsp:txXfrm>
    </dsp:sp>
    <dsp:sp modelId="{B2B83458-6215-43FA-A43A-E28FD95937D9}">
      <dsp:nvSpPr>
        <dsp:cNvPr id="0" name=""/>
        <dsp:cNvSpPr/>
      </dsp:nvSpPr>
      <dsp:spPr>
        <a:xfrm>
          <a:off x="6297081" y="1717000"/>
          <a:ext cx="1288833" cy="6909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40640" rIns="40640" bIns="40640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/>
        </a:p>
      </dsp:txBody>
      <dsp:txXfrm>
        <a:off x="6297081" y="1717000"/>
        <a:ext cx="1288833" cy="690921"/>
      </dsp:txXfrm>
    </dsp:sp>
    <dsp:sp modelId="{C638B607-F465-4BB7-9042-C7678F9386A4}">
      <dsp:nvSpPr>
        <dsp:cNvPr id="0" name=""/>
        <dsp:cNvSpPr/>
      </dsp:nvSpPr>
      <dsp:spPr>
        <a:xfrm>
          <a:off x="2933232" y="974570"/>
          <a:ext cx="1194348" cy="1194559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tx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0ABB30-8AEA-404F-8930-C618AB68BB42}">
      <dsp:nvSpPr>
        <dsp:cNvPr id="0" name=""/>
        <dsp:cNvSpPr/>
      </dsp:nvSpPr>
      <dsp:spPr>
        <a:xfrm>
          <a:off x="0" y="187481"/>
          <a:ext cx="7498080" cy="79964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Пользователи, применяющие ККТ и заключившие договор на автоматическую передачу ФД в НО</a:t>
          </a:r>
          <a:endParaRPr lang="ru-RU" sz="2400" kern="1200" dirty="0"/>
        </a:p>
      </dsp:txBody>
      <dsp:txXfrm>
        <a:off x="39036" y="226517"/>
        <a:ext cx="7420008" cy="721574"/>
      </dsp:txXfrm>
    </dsp:sp>
    <dsp:sp modelId="{40E65035-2ADB-4A1D-91F0-D81710F5ADDE}">
      <dsp:nvSpPr>
        <dsp:cNvPr id="0" name=""/>
        <dsp:cNvSpPr/>
      </dsp:nvSpPr>
      <dsp:spPr>
        <a:xfrm>
          <a:off x="0" y="987127"/>
          <a:ext cx="7498080" cy="1059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8064" tIns="25400" rIns="142240" bIns="25400" numCol="1" spcCol="1270" anchor="t" anchorCtr="0">
          <a:noAutofit/>
        </a:bodyPr>
        <a:lstStyle/>
        <a:p>
          <a:pPr marL="228600" lvl="1" indent="-228600" algn="ctr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2000" kern="1200" dirty="0" smtClean="0"/>
            <a:t>не обязаны предоставлять письменное пояснения по фактам неприменения ККТ, или применения ККТ не соответствующей требованиям законодательства </a:t>
          </a:r>
          <a:endParaRPr lang="ru-RU" sz="2000" kern="1200" dirty="0"/>
        </a:p>
      </dsp:txBody>
      <dsp:txXfrm>
        <a:off x="0" y="987127"/>
        <a:ext cx="7498080" cy="1059840"/>
      </dsp:txXfrm>
    </dsp:sp>
    <dsp:sp modelId="{1DEA2124-D654-4A5A-9669-17668DDEA4AF}">
      <dsp:nvSpPr>
        <dsp:cNvPr id="0" name=""/>
        <dsp:cNvSpPr/>
      </dsp:nvSpPr>
      <dsp:spPr>
        <a:xfrm>
          <a:off x="0" y="1997279"/>
          <a:ext cx="7498080" cy="9423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Оператор фискальных данных</a:t>
          </a:r>
          <a:endParaRPr lang="ru-RU" sz="3200" kern="1200" dirty="0"/>
        </a:p>
      </dsp:txBody>
      <dsp:txXfrm>
        <a:off x="46003" y="2043282"/>
        <a:ext cx="7406074" cy="850379"/>
      </dsp:txXfrm>
    </dsp:sp>
    <dsp:sp modelId="{91FA9629-B3E1-4EA7-BD8E-693527F7F4F8}">
      <dsp:nvSpPr>
        <dsp:cNvPr id="0" name=""/>
        <dsp:cNvSpPr/>
      </dsp:nvSpPr>
      <dsp:spPr>
        <a:xfrm>
          <a:off x="0" y="2989353"/>
          <a:ext cx="7498080" cy="17307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8064" tIns="22860" rIns="128016" bIns="22860" numCol="1" spcCol="1270" anchor="t" anchorCtr="0">
          <a:noAutofit/>
        </a:bodyPr>
        <a:lstStyle/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ru-RU" sz="1800" kern="1200" dirty="0" smtClean="0"/>
            <a:t>самостоятельно и на постоянной основе осуществляет обработку ФД  в режиме реального времени, а так же осуществляет ежедневную передачу в налоговые органы ФД, которые приняты от пользователя ККТ и по которым не получено подтверждение о принятии налоговым органом, включая каждый фискальный документ, не позднее 24 часов с момента получения таких ФД</a:t>
          </a:r>
          <a:endParaRPr lang="ru-RU" sz="1800" kern="1200" dirty="0"/>
        </a:p>
      </dsp:txBody>
      <dsp:txXfrm>
        <a:off x="0" y="2989353"/>
        <a:ext cx="7498080" cy="17307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C7C830-7FCA-43FC-A281-84AB4D3FF2F2}" type="datetimeFigureOut">
              <a:rPr lang="ru-RU" smtClean="0"/>
              <a:t>01.06.2022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551BE7-87BF-4A1B-9CA9-2B987CD070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64247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68845-E04B-4681-BB72-20764765F99A}" type="datetime1">
              <a:rPr lang="ru-RU" smtClean="0"/>
              <a:t>01.06.2022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EE0F6-8F4E-4BBD-86D3-5E49D1EB4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9925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ABFB5-F2C9-4DF4-BB1C-0F348937B887}" type="datetime1">
              <a:rPr lang="ru-RU" smtClean="0"/>
              <a:t>01.06.2022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EE0F6-8F4E-4BBD-86D3-5E49D1EB4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8349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8A727-6A46-486C-8072-F3DD80C401B1}" type="datetime1">
              <a:rPr lang="ru-RU" smtClean="0"/>
              <a:t>01.06.2022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EE0F6-8F4E-4BBD-86D3-5E49D1EB4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58979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8" y="1428"/>
            <a:ext cx="9142642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3363689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7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7" y="1913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606871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5858" indent="2783">
              <a:defRPr>
                <a:latin typeface="+mj-lt"/>
              </a:defRPr>
            </a:lvl2pPr>
            <a:lvl3pPr marL="551012" indent="-228197">
              <a:tabLst/>
              <a:defRPr>
                <a:latin typeface="+mj-lt"/>
              </a:defRPr>
            </a:lvl3pPr>
            <a:lvl4pPr marL="0" indent="315858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0" y="5127076"/>
            <a:ext cx="923618" cy="376853"/>
          </a:xfrm>
          <a:prstGeom prst="rect">
            <a:avLst/>
          </a:prstGeom>
          <a:noFill/>
        </p:spPr>
        <p:txBody>
          <a:bodyPr wrap="square" lIns="80147" tIns="40074" rIns="80147" bIns="40074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501069"/>
            <a:ext cx="7337192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marL="0" marR="0" lvl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472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606871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8641" indent="0">
              <a:defRPr>
                <a:latin typeface="+mj-lt"/>
              </a:defRPr>
            </a:lvl2pPr>
            <a:lvl3pPr marL="551012" indent="-228197">
              <a:defRPr>
                <a:latin typeface="+mj-lt"/>
              </a:defRPr>
            </a:lvl3pPr>
            <a:lvl4pPr marL="0" indent="315858">
              <a:defRPr>
                <a:latin typeface="+mj-lt"/>
              </a:defRPr>
            </a:lvl4pPr>
            <a:lvl5pPr marL="125786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6" y="501069"/>
            <a:ext cx="7337901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marL="0" marR="0" lvl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hf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1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5" y="3429720"/>
            <a:ext cx="7320689" cy="3006404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1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7" y="1913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29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4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4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4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717E6-A343-48F3-975C-9C0265E54ED8}" type="datetime1">
              <a:rPr lang="ru-RU" smtClean="0"/>
              <a:t>01.06.2022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7" y="1913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5702DB-854B-4C25-97F4-B79D5D4DF42D}" type="datetime1">
              <a:rPr lang="ru-RU" smtClean="0"/>
              <a:t>01.06.2022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938B8A-CCBE-49BD-8038-C12AA9E57F57}" type="datetime1">
              <a:rPr lang="ru-RU" smtClean="0"/>
              <a:t>01.06.2022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5872591"/>
            <a:ext cx="567428" cy="653106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>
            <a:lvl1pPr algn="ctr">
              <a:defRPr sz="2400" i="0">
                <a:solidFill>
                  <a:schemeClr val="bg1"/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C54B68-D861-495C-A45D-93F4CBDE2F49}" type="datetime1">
              <a:rPr lang="ru-RU" smtClean="0"/>
              <a:t>01.06.2022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EE0F6-8F4E-4BBD-86D3-5E49D1EB4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00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7CE9C7-D6A9-4F8A-B05D-A37683BD3EC3}" type="datetime1">
              <a:rPr lang="ru-RU" smtClean="0"/>
              <a:t>01.06.2022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19" indent="0">
              <a:buNone/>
              <a:defRPr sz="2800"/>
            </a:lvl2pPr>
            <a:lvl3pPr marL="914239" indent="0">
              <a:buNone/>
              <a:defRPr sz="2400"/>
            </a:lvl3pPr>
            <a:lvl4pPr marL="1371358" indent="0">
              <a:buNone/>
              <a:defRPr sz="2000"/>
            </a:lvl4pPr>
            <a:lvl5pPr marL="1828477" indent="0">
              <a:buNone/>
              <a:defRPr sz="2000"/>
            </a:lvl5pPr>
            <a:lvl6pPr marL="2285596" indent="0">
              <a:buNone/>
              <a:defRPr sz="2000"/>
            </a:lvl6pPr>
            <a:lvl7pPr marL="2742716" indent="0">
              <a:buNone/>
              <a:defRPr sz="2000"/>
            </a:lvl7pPr>
            <a:lvl8pPr marL="3199835" indent="0">
              <a:buNone/>
              <a:defRPr sz="2000"/>
            </a:lvl8pPr>
            <a:lvl9pPr marL="3656954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C56D3-D93F-449D-9260-4779718276AD}" type="datetime1">
              <a:rPr lang="ru-RU" smtClean="0"/>
              <a:t>01.06.2022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94D2-48AB-4CD8-A48D-8E411A269382}" type="datetime1">
              <a:rPr lang="ru-RU" smtClean="0"/>
              <a:t>01.06.2022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E06A2-F77D-46FB-88F2-B63023DC1DD9}" type="datetime1">
              <a:rPr lang="ru-RU" smtClean="0"/>
              <a:t>01.06.2022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17"/>
            <a:ext cx="9144000" cy="6855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2006601"/>
            <a:ext cx="7632700" cy="4275665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189" y="745068"/>
            <a:ext cx="7632699" cy="1261533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dirty="0" smtClean="0"/>
              <a:t>Образец заголовка</a:t>
            </a:r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F593A4-D013-414A-AEE8-A53E4A0C2D5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8530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7F6F3-0BAB-4A02-84FA-B0A46B9A9A46}" type="datetime1">
              <a:rPr lang="ru-RU" smtClean="0"/>
              <a:t>01.06.2022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EE0F6-8F4E-4BBD-86D3-5E49D1EB4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923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77C458-11D6-4CD8-81FE-4DDDE415F5BE}" type="datetime1">
              <a:rPr lang="ru-RU" smtClean="0"/>
              <a:t>01.06.2022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EE0F6-8F4E-4BBD-86D3-5E49D1EB4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5256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E025B-A9B4-440C-A45A-F8A56BC5DBEA}" type="datetime1">
              <a:rPr lang="ru-RU" smtClean="0"/>
              <a:t>01.06.2022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EE0F6-8F4E-4BBD-86D3-5E49D1EB4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0608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0F980-4F21-476B-8F06-2A2A06422F31}" type="datetime1">
              <a:rPr lang="ru-RU" smtClean="0"/>
              <a:t>01.06.2022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EE0F6-8F4E-4BBD-86D3-5E49D1EB4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4067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08E3-BBD8-4FB3-97E3-12E2CBFC74E1}" type="datetime1">
              <a:rPr lang="ru-RU" smtClean="0"/>
              <a:t>01.06.2022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EE0F6-8F4E-4BBD-86D3-5E49D1EB4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129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4605D-1D47-4AA3-8317-856A77E935A7}" type="datetime1">
              <a:rPr lang="ru-RU" smtClean="0"/>
              <a:t>01.06.2022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EE0F6-8F4E-4BBD-86D3-5E49D1EB4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7111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6D5D8-91B6-444B-9B55-7E533D98C7F2}" type="datetime1">
              <a:rPr lang="ru-RU" smtClean="0"/>
              <a:t>01.06.2022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FEE0F6-8F4E-4BBD-86D3-5E49D1EB4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5111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9EA3E3-834E-41CF-91CC-816E6DF988E2}" type="datetime1">
              <a:rPr lang="ru-RU" smtClean="0"/>
              <a:t>01.06.2022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FEE0F6-8F4E-4BBD-86D3-5E49D1EB41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0009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2" r:id="rId1"/>
    <p:sldLayoutId id="2147483963" r:id="rId2"/>
    <p:sldLayoutId id="2147483964" r:id="rId3"/>
    <p:sldLayoutId id="2147483965" r:id="rId4"/>
    <p:sldLayoutId id="2147483966" r:id="rId5"/>
    <p:sldLayoutId id="2147483967" r:id="rId6"/>
    <p:sldLayoutId id="2147483968" r:id="rId7"/>
    <p:sldLayoutId id="2147483969" r:id="rId8"/>
    <p:sldLayoutId id="2147483970" r:id="rId9"/>
    <p:sldLayoutId id="2147483971" r:id="rId10"/>
    <p:sldLayoutId id="2147483972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3" y="490021"/>
            <a:ext cx="7343873" cy="1110281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3" y="1600200"/>
            <a:ext cx="7343873" cy="4835924"/>
          </a:xfrm>
          <a:prstGeom prst="rect">
            <a:avLst/>
          </a:prstGeom>
        </p:spPr>
        <p:txBody>
          <a:bodyPr vert="horz" lIns="91424" tIns="45712" rIns="91424" bIns="45712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51"/>
            <a:ext cx="2133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183532-7503-4E63-BA08-E54ECE04BF87}" type="datetime1">
              <a:rPr lang="ru-RU" smtClean="0"/>
              <a:t>01.06.2022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6356351"/>
            <a:ext cx="2895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1" y="6041425"/>
            <a:ext cx="619711" cy="631834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>
            <a:lvl1pPr algn="ctr">
              <a:lnSpc>
                <a:spcPts val="2104"/>
              </a:lnSpc>
              <a:defRPr sz="2400"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4" r:id="rId1"/>
    <p:sldLayoutId id="2147483975" r:id="rId2"/>
    <p:sldLayoutId id="2147483976" r:id="rId3"/>
    <p:sldLayoutId id="2147483977" r:id="rId4"/>
    <p:sldLayoutId id="2147483978" r:id="rId5"/>
    <p:sldLayoutId id="2147483979" r:id="rId6"/>
    <p:sldLayoutId id="2147483980" r:id="rId7"/>
    <p:sldLayoutId id="2147483981" r:id="rId8"/>
    <p:sldLayoutId id="2147483982" r:id="rId9"/>
    <p:sldLayoutId id="2147483983" r:id="rId10"/>
    <p:sldLayoutId id="2147483984" r:id="rId11"/>
    <p:sldLayoutId id="2147483985" r:id="rId12"/>
    <p:sldLayoutId id="2147483986" r:id="rId13"/>
  </p:sldLayoutIdLst>
  <p:hf hdr="0" dt="0"/>
  <p:txStyles>
    <p:titleStyle>
      <a:lvl1pPr algn="l" defTabSz="914239" rtl="0" eaLnBrk="1" latinLnBrk="0" hangingPunct="1">
        <a:lnSpc>
          <a:spcPts val="4558"/>
        </a:lnSpc>
        <a:spcBef>
          <a:spcPct val="0"/>
        </a:spcBef>
        <a:buNone/>
        <a:defRPr sz="37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18641" indent="0" algn="l" defTabSz="914239" rtl="0" eaLnBrk="1" latinLnBrk="0" hangingPunct="1">
        <a:spcBef>
          <a:spcPct val="20000"/>
        </a:spcBef>
        <a:buFont typeface="+mj-lt"/>
        <a:buNone/>
        <a:defRPr sz="32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18641" indent="0" algn="l" defTabSz="914239" rtl="0" eaLnBrk="1" latinLnBrk="0" hangingPunct="1">
        <a:spcBef>
          <a:spcPct val="20000"/>
        </a:spcBef>
        <a:buFont typeface="Arial" pitchFamily="34" charset="0"/>
        <a:buNone/>
        <a:defRPr sz="2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624759" indent="-228197" algn="l" defTabSz="914239" rtl="0" eaLnBrk="1" latinLnBrk="0" hangingPunct="1">
        <a:spcBef>
          <a:spcPct val="20000"/>
        </a:spcBef>
        <a:buFont typeface="Arial" pitchFamily="34" charset="0"/>
        <a:buChar char="•"/>
        <a:defRPr sz="2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15858" algn="just" defTabSz="914239" rtl="0" eaLnBrk="1" latinLnBrk="0" hangingPunct="1">
        <a:lnSpc>
          <a:spcPts val="1578"/>
        </a:lnSpc>
        <a:spcBef>
          <a:spcPts val="351"/>
        </a:spcBef>
        <a:buFont typeface="Arial" pitchFamily="34" charset="0"/>
        <a:buNone/>
        <a:tabLst/>
        <a:defRPr sz="14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257865" indent="0" algn="l" defTabSz="914239" rtl="0" eaLnBrk="1" latinLnBrk="0" hangingPunct="1">
        <a:lnSpc>
          <a:spcPts val="1578"/>
        </a:lnSpc>
        <a:spcBef>
          <a:spcPts val="351"/>
        </a:spcBef>
        <a:buFont typeface="Arial" pitchFamily="34" charset="0"/>
        <a:buNone/>
        <a:defRPr sz="12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514156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7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9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14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8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7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9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1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35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54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0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971600" y="4077072"/>
            <a:ext cx="7772400" cy="1470025"/>
          </a:xfrm>
        </p:spPr>
        <p:txBody>
          <a:bodyPr>
            <a:normAutofit fontScale="90000"/>
          </a:bodyPr>
          <a:lstStyle/>
          <a:p>
            <a:pPr algn="ctr" defTabSz="815975" fontAlgn="base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+mj-lt"/>
            </a:pPr>
            <a:r>
              <a:rPr lang="ru-RU" sz="2400" dirty="0"/>
              <a:t>Правила применения ККТ при розничной торговле и оказании услуг населению</a:t>
            </a:r>
            <a:br>
              <a:rPr lang="ru-RU" sz="2400" dirty="0"/>
            </a:br>
            <a:r>
              <a:rPr lang="ru-RU" sz="2400" dirty="0"/>
              <a:t>формирование чеков </a:t>
            </a:r>
            <a:r>
              <a:rPr lang="ru-RU" sz="2400" dirty="0" smtClean="0"/>
              <a:t>коррекции</a:t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000" dirty="0">
                <a:latin typeface="+mn-lt"/>
                <a:ea typeface="+mn-ea"/>
                <a:cs typeface="+mn-cs"/>
              </a:rPr>
              <a:t>Начальник отдела оперативного контроля </a:t>
            </a:r>
            <a:r>
              <a:rPr lang="ru-RU" sz="2000" dirty="0" smtClean="0">
                <a:latin typeface="+mn-lt"/>
                <a:ea typeface="+mn-ea"/>
                <a:cs typeface="+mn-cs"/>
              </a:rPr>
              <a:t>Межрайонной ИФНС России № 10 по Удмуртской Республике ЯМЩИКОВА Т.А.</a:t>
            </a:r>
            <a:br>
              <a:rPr lang="ru-RU" sz="2000" dirty="0" smtClean="0">
                <a:latin typeface="+mn-lt"/>
                <a:ea typeface="+mn-ea"/>
                <a:cs typeface="+mn-cs"/>
              </a:rPr>
            </a:br>
            <a:r>
              <a:rPr lang="ru-RU" sz="2000" dirty="0" smtClean="0">
                <a:latin typeface="+mn-lt"/>
                <a:ea typeface="+mn-ea"/>
                <a:cs typeface="+mn-cs"/>
              </a:rPr>
              <a:t/>
            </a:r>
            <a:br>
              <a:rPr lang="ru-RU" sz="2000" dirty="0" smtClean="0">
                <a:latin typeface="+mn-lt"/>
                <a:ea typeface="+mn-ea"/>
                <a:cs typeface="+mn-cs"/>
              </a:rPr>
            </a:br>
            <a:r>
              <a:rPr lang="ru-RU" sz="2000" dirty="0" smtClean="0">
                <a:latin typeface="+mn-lt"/>
                <a:ea typeface="+mn-ea"/>
                <a:cs typeface="+mn-cs"/>
              </a:rPr>
              <a:t>Специалист </a:t>
            </a:r>
            <a:r>
              <a:rPr lang="ru-RU" sz="2000" dirty="0">
                <a:latin typeface="+mn-lt"/>
                <a:ea typeface="+mn-ea"/>
                <a:cs typeface="+mn-cs"/>
              </a:rPr>
              <a:t>1 </a:t>
            </a:r>
            <a:r>
              <a:rPr lang="ru-RU" sz="2000" dirty="0" smtClean="0">
                <a:latin typeface="+mn-lt"/>
                <a:ea typeface="+mn-ea"/>
                <a:cs typeface="+mn-cs"/>
              </a:rPr>
              <a:t>разряда </a:t>
            </a:r>
            <a:r>
              <a:rPr lang="ru-RU" sz="2000" dirty="0"/>
              <a:t>отдела оперативного контроля Межрайонной ИФНС России № 10 по Удмуртской Республике</a:t>
            </a:r>
            <a:r>
              <a:rPr lang="ru-RU" sz="2000" dirty="0" smtClean="0">
                <a:latin typeface="+mn-lt"/>
                <a:ea typeface="+mn-ea"/>
                <a:cs typeface="+mn-cs"/>
              </a:rPr>
              <a:t> ЧЕПУРИН С.М.</a:t>
            </a:r>
            <a:endParaRPr lang="ru-RU" sz="2000" dirty="0">
              <a:latin typeface="+mn-lt"/>
              <a:ea typeface="+mn-ea"/>
              <a:cs typeface="+mn-cs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411760" y="2420888"/>
            <a:ext cx="417671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306" tIns="52153" rIns="104306" bIns="52153" anchor="ctr"/>
          <a:lstStyle>
            <a:lvl1pPr defTabSz="1042988" eaLnBrk="0" hangingPunct="0">
              <a:spcBef>
                <a:spcPct val="20000"/>
              </a:spcBef>
              <a:buFont typeface="+mj-lt"/>
              <a:defRPr sz="2400">
                <a:solidFill>
                  <a:srgbClr val="005AA9"/>
                </a:solidFill>
                <a:latin typeface="Calibri" pitchFamily="34" charset="0"/>
              </a:defRPr>
            </a:lvl1pPr>
            <a:lvl2pPr marL="284163" indent="173038" defTabSz="1042988" eaLnBrk="0" hangingPunct="0">
              <a:spcBef>
                <a:spcPct val="20000"/>
              </a:spcBef>
              <a:buFont typeface="Arial" pitchFamily="34" charset="0"/>
              <a:defRPr sz="2000">
                <a:solidFill>
                  <a:srgbClr val="504F53"/>
                </a:solidFill>
                <a:latin typeface="Calibri" pitchFamily="34" charset="0"/>
              </a:defRPr>
            </a:lvl2pPr>
            <a:lvl3pPr marL="557213" indent="-203200" defTabSz="1042988"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1319213" algn="just" defTabSz="1042988" eaLnBrk="0" hangingPunct="0">
              <a:lnSpc>
                <a:spcPts val="1900"/>
              </a:lnSpc>
              <a:spcBef>
                <a:spcPts val="400"/>
              </a:spcBef>
              <a:buFont typeface="Arial" pitchFamily="34" charset="0"/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1122363" indent="706438" defTabSz="1042988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1579563" indent="706438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036763" indent="706438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2493963" indent="706438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2951163" indent="706438" defTabSz="1042988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FFFFFF"/>
                </a:solidFill>
              </a:rPr>
              <a:t>ФЕДЕРАЛЬНАЯ НАЛОГОВАЯ СЛУЖБА</a:t>
            </a:r>
          </a:p>
        </p:txBody>
      </p:sp>
    </p:spTree>
    <p:extLst>
      <p:ext uri="{BB962C8B-B14F-4D97-AF65-F5344CB8AC3E}">
        <p14:creationId xmlns:p14="http://schemas.microsoft.com/office/powerpoint/2010/main" val="2146813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815953" y="490021"/>
            <a:ext cx="7343873" cy="1110281"/>
          </a:xfrm>
          <a:noFill/>
        </p:spPr>
        <p:txBody>
          <a:bodyPr>
            <a:normAutofit fontScale="90000"/>
          </a:bodyPr>
          <a:lstStyle/>
          <a:p>
            <a:r>
              <a:rPr lang="ru-RU" dirty="0" smtClean="0"/>
              <a:t>Без согласования с органами Прокуратуры :</a:t>
            </a: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4294967295"/>
          </p:nvPr>
        </p:nvSpPr>
        <p:spPr>
          <a:xfrm>
            <a:off x="8324081" y="6041425"/>
            <a:ext cx="619711" cy="631834"/>
          </a:xfrm>
          <a:prstGeom prst="rect">
            <a:avLst/>
          </a:prstGeom>
        </p:spPr>
        <p:txBody>
          <a:bodyPr anchor="ctr"/>
          <a:lstStyle/>
          <a:p>
            <a:pPr algn="ctr"/>
            <a:fld id="{B19B0651-EE4F-4900-A07F-96A6BFA9D0F0}" type="slidenum">
              <a:rPr lang="ru-RU" smtClean="0">
                <a:solidFill>
                  <a:schemeClr val="tx1"/>
                </a:solidFill>
              </a:rPr>
              <a:pPr algn="ctr"/>
              <a:t>10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03648" y="1844824"/>
            <a:ext cx="71287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800" dirty="0"/>
          </a:p>
          <a:p>
            <a:pPr algn="ctr"/>
            <a:endParaRPr lang="ru-RU" sz="2800" dirty="0" smtClean="0"/>
          </a:p>
        </p:txBody>
      </p:sp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1737652715"/>
              </p:ext>
            </p:extLst>
          </p:nvPr>
        </p:nvGraphicFramePr>
        <p:xfrm>
          <a:off x="755576" y="1820410"/>
          <a:ext cx="7416824" cy="4104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9320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280920" cy="1282154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2400" dirty="0"/>
              <a:t>П</a:t>
            </a:r>
            <a:r>
              <a:rPr lang="ru-RU" sz="2400" dirty="0" smtClean="0">
                <a:effectLst/>
              </a:rPr>
              <a:t>ункт </a:t>
            </a:r>
            <a:r>
              <a:rPr lang="ru-RU" sz="2400" dirty="0">
                <a:effectLst/>
              </a:rPr>
              <a:t>3 части 2 статьи 90 Федерального закона от 31.07.2020 N 248-ФЗ "О государственном контроле (надзоре) и муниципальном контроле в Российской Федерации"</a:t>
            </a:r>
            <a:endParaRPr lang="ru-RU" sz="2400" dirty="0"/>
          </a:p>
        </p:txBody>
      </p:sp>
      <p:sp>
        <p:nvSpPr>
          <p:cNvPr id="13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8324081" y="6041425"/>
            <a:ext cx="619711" cy="631834"/>
          </a:xfrm>
          <a:prstGeom prst="rect">
            <a:avLst/>
          </a:prstGeom>
        </p:spPr>
        <p:txBody>
          <a:bodyPr anchor="ctr"/>
          <a:lstStyle/>
          <a:p>
            <a:pPr algn="ctr"/>
            <a:fld id="{B19B0651-EE4F-4900-A07F-96A6BFA9D0F0}" type="slidenum">
              <a:rPr lang="ru-RU" smtClean="0">
                <a:solidFill>
                  <a:schemeClr val="tx1"/>
                </a:solidFill>
              </a:rPr>
              <a:pPr algn="ctr"/>
              <a:t>11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67544" y="1759254"/>
            <a:ext cx="7920880" cy="4524315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/>
              <a:t>* </a:t>
            </a:r>
            <a:r>
              <a:rPr lang="ru-RU" sz="1600" dirty="0" smtClean="0"/>
              <a:t>Возбуждение </a:t>
            </a:r>
            <a:r>
              <a:rPr lang="ru-RU" sz="1600" dirty="0"/>
              <a:t>налоговыми органами дел об административных правонарушениях при проведении проверок соблюдения законодательства о применении ККТ </a:t>
            </a:r>
            <a:r>
              <a:rPr lang="ru-RU" sz="1600" b="1" dirty="0"/>
              <a:t>без проведения соответствующих контрольных мероприятий </a:t>
            </a:r>
            <a:r>
              <a:rPr lang="ru-RU" sz="1600" dirty="0"/>
              <a:t>не допускается. </a:t>
            </a:r>
            <a:endParaRPr lang="ru-RU" sz="1600" dirty="0" smtClean="0"/>
          </a:p>
          <a:p>
            <a:pPr algn="just"/>
            <a:r>
              <a:rPr lang="ru-RU" sz="1600" b="1" dirty="0" smtClean="0"/>
              <a:t>*</a:t>
            </a:r>
            <a:r>
              <a:rPr lang="ru-RU" sz="1600" dirty="0" smtClean="0"/>
              <a:t> Оценка </a:t>
            </a:r>
            <a:r>
              <a:rPr lang="ru-RU" sz="1600" dirty="0"/>
              <a:t>достаточности данных для решения вопроса о привлечении к административной ответственности может быть осуществлена только по результатам проведения контрольного (надзорного) </a:t>
            </a:r>
            <a:r>
              <a:rPr lang="ru-RU" sz="1600" dirty="0" smtClean="0"/>
              <a:t>мероприятия.</a:t>
            </a:r>
            <a:endParaRPr lang="ru-RU" sz="1600" dirty="0"/>
          </a:p>
          <a:p>
            <a:pPr algn="just"/>
            <a:r>
              <a:rPr lang="ru-RU" sz="1600" b="1" dirty="0" smtClean="0"/>
              <a:t>*</a:t>
            </a:r>
            <a:r>
              <a:rPr lang="ru-RU" sz="1600" dirty="0" smtClean="0"/>
              <a:t> Наличие </a:t>
            </a:r>
            <a:r>
              <a:rPr lang="ru-RU" sz="1600" dirty="0"/>
              <a:t>признаков административного правонарушения может быть обнаружено по результатам исследования сведений, полученных от граждан и организаций, органов государственной власти, органов местного самоуправления, </a:t>
            </a:r>
            <a:r>
              <a:rPr lang="ru-RU" sz="1600" dirty="0" smtClean="0"/>
              <a:t>СМИ.</a:t>
            </a:r>
            <a:endParaRPr lang="ru-RU" sz="1600" dirty="0"/>
          </a:p>
          <a:p>
            <a:pPr algn="just"/>
            <a:r>
              <a:rPr lang="ru-RU" sz="1600" dirty="0"/>
              <a:t> </a:t>
            </a:r>
            <a:r>
              <a:rPr lang="ru-RU" sz="1600" b="1" dirty="0" smtClean="0"/>
              <a:t>*</a:t>
            </a:r>
            <a:r>
              <a:rPr lang="ru-RU" sz="1600" dirty="0" smtClean="0"/>
              <a:t> По </a:t>
            </a:r>
            <a:r>
              <a:rPr lang="ru-RU" sz="1600" dirty="0"/>
              <a:t>результатам проверки </a:t>
            </a:r>
            <a:r>
              <a:rPr lang="ru-RU" sz="1600" dirty="0" smtClean="0"/>
              <a:t>с </a:t>
            </a:r>
            <a:r>
              <a:rPr lang="ru-RU" sz="1600" dirty="0"/>
              <a:t>органами </a:t>
            </a:r>
            <a:r>
              <a:rPr lang="ru-RU" sz="1600" dirty="0" smtClean="0"/>
              <a:t>Прокуратуры </a:t>
            </a:r>
            <a:r>
              <a:rPr lang="ru-RU" sz="1600" dirty="0"/>
              <a:t>если будут выявлены нарушения, влекущие непосредственную угрозу причинения вреда жизни и тяжкого вреда здоровью, возникновение чрезвычайных ситуаций природного и техногенного характера, ущерб обороне страны и безопасности </a:t>
            </a:r>
            <a:r>
              <a:rPr lang="ru-RU" sz="1600" dirty="0" smtClean="0"/>
              <a:t>государства, может </a:t>
            </a:r>
            <a:r>
              <a:rPr lang="ru-RU" sz="1600" dirty="0"/>
              <a:t>быть выдано </a:t>
            </a:r>
            <a:r>
              <a:rPr lang="ru-RU" sz="1600" b="1" dirty="0"/>
              <a:t>П</a:t>
            </a:r>
            <a:r>
              <a:rPr lang="ru-RU" sz="1600" b="1" dirty="0" smtClean="0"/>
              <a:t>редписание</a:t>
            </a:r>
            <a:r>
              <a:rPr lang="ru-RU" sz="1600" dirty="0" smtClean="0"/>
              <a:t> </a:t>
            </a:r>
            <a:r>
              <a:rPr lang="ru-RU" sz="1600" b="1" dirty="0"/>
              <a:t>об устранении </a:t>
            </a:r>
            <a:r>
              <a:rPr lang="ru-RU" sz="1600" b="1" dirty="0" smtClean="0"/>
              <a:t>нарушений</a:t>
            </a:r>
            <a:r>
              <a:rPr lang="ru-RU" sz="1600" dirty="0" smtClean="0"/>
              <a:t>. </a:t>
            </a:r>
          </a:p>
          <a:p>
            <a:pPr algn="just"/>
            <a:r>
              <a:rPr lang="ru-RU" sz="1600" b="1" dirty="0" smtClean="0"/>
              <a:t>*</a:t>
            </a:r>
            <a:r>
              <a:rPr lang="ru-RU" sz="1600" dirty="0" smtClean="0"/>
              <a:t> Если </a:t>
            </a:r>
            <a:r>
              <a:rPr lang="ru-RU" sz="1600" dirty="0"/>
              <a:t>таких нарушений не будет найдено, то все иные нарушения должны фиксироваться в акте соответствующего мероприятия, без выдачи предписания. При этом в отношении контролируемого лица может быть объявлено </a:t>
            </a:r>
            <a:r>
              <a:rPr lang="ru-RU" sz="1600" b="1" dirty="0" smtClean="0"/>
              <a:t>Предостережение </a:t>
            </a:r>
            <a:r>
              <a:rPr lang="ru-RU" sz="1600" b="1" dirty="0"/>
              <a:t>о недопустимости нарушения обязательных требований</a:t>
            </a:r>
            <a:r>
              <a:rPr lang="ru-RU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42408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xfrm>
            <a:off x="457200" y="3933056"/>
            <a:ext cx="7931224" cy="2592288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solidFill>
                  <a:schemeClr val="tx1"/>
                </a:solidFill>
                <a:effectLst/>
              </a:rPr>
              <a:t>Согласно Федеральному закону от 31 июля 2020 г. № 248-ФЗ "О государственном контроле (надзоре) и муниципальном контроле в РФ индикатором риска нарушения обязательных требований является соответствие или отклонение от параметров объекта контроля, которые сами по себе не являются нарушениями, но с высокой степенью вероятности свидетельствуют о наличии таких нарушений.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8" name="Объект 4"/>
          <p:cNvSpPr>
            <a:spLocks noGrp="1"/>
          </p:cNvSpPr>
          <p:nvPr>
            <p:ph sz="half" idx="4294967295"/>
          </p:nvPr>
        </p:nvSpPr>
        <p:spPr>
          <a:xfrm>
            <a:off x="323528" y="969336"/>
            <a:ext cx="4157032" cy="3107736"/>
          </a:xfrm>
          <a:prstGeom prst="rect">
            <a:avLst/>
          </a:prstGeom>
        </p:spPr>
        <p:txBody>
          <a:bodyPr/>
          <a:lstStyle/>
          <a:p>
            <a:pPr marL="118872" indent="0">
              <a:buNone/>
            </a:pPr>
            <a:endParaRPr lang="ru-RU" dirty="0"/>
          </a:p>
        </p:txBody>
      </p:sp>
      <p:sp>
        <p:nvSpPr>
          <p:cNvPr id="9" name="Объект 6"/>
          <p:cNvSpPr>
            <a:spLocks noGrp="1"/>
          </p:cNvSpPr>
          <p:nvPr>
            <p:ph sz="quarter" idx="4294967295"/>
          </p:nvPr>
        </p:nvSpPr>
        <p:spPr>
          <a:xfrm>
            <a:off x="4663440" y="476672"/>
            <a:ext cx="4023360" cy="3600000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 marL="118872" indent="0" algn="ctr">
              <a:buNone/>
            </a:pPr>
            <a:r>
              <a:rPr lang="ru-RU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РИСК</a:t>
            </a:r>
          </a:p>
          <a:p>
            <a:pPr marL="118872" indent="0">
              <a:buNone/>
            </a:pPr>
            <a:r>
              <a:rPr lang="ru-RU" b="1" dirty="0" smtClean="0"/>
              <a:t>Отсутствие в течение 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60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/>
              <a:t>календарных дней фискальных данных в виде фискальных документов в автоматизированной информационной системе налоговых органов при наличии зарегистрированной ККТ</a:t>
            </a:r>
            <a:endParaRPr lang="ru-RU" b="1" dirty="0"/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8324081" y="6041425"/>
            <a:ext cx="619711" cy="63183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t>12</a:t>
            </a:fld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6" name="Picture 2" descr="G:\HOME\14-Отдел оперативного контроля\Ямщикова\Слайды\10-1  слайд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2656"/>
            <a:ext cx="3816424" cy="34080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27636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G:\HOME\14-Отдел оперативного контроля\Ямщикова\Слайды\13 слайд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594264"/>
            <a:ext cx="3001886" cy="2166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11560" y="274638"/>
            <a:ext cx="8280920" cy="1143000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Выбираем фискальный накопитель</a:t>
            </a:r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t>13</a:t>
            </a:fld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0" name="Picture 2" descr="G:\HOME\14-Отдел оперативного контроля\Ямщикова\Слайды\12 слайд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40882"/>
            <a:ext cx="3363379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G:\HOME\14-Отдел оперативного контроля\Ямщикова\Слайды\12-2 слайд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974735"/>
            <a:ext cx="324036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G:\HOME\14-Отдел оперативного контроля\Ямщикова\Слайды\12-3 слайд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224722"/>
            <a:ext cx="2787168" cy="1855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41315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4" descr="G:\HOME\14-Отдел оперативного контроля\Ямщикова\Слайды\12-1 слай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620688"/>
            <a:ext cx="4572000" cy="1524000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Объект 4"/>
          <p:cNvSpPr>
            <a:spLocks noGrp="1"/>
          </p:cNvSpPr>
          <p:nvPr>
            <p:ph idx="1"/>
          </p:nvPr>
        </p:nvSpPr>
        <p:spPr>
          <a:xfrm>
            <a:off x="341034" y="2132856"/>
            <a:ext cx="8119398" cy="3417243"/>
          </a:xfrm>
        </p:spPr>
        <p:txBody>
          <a:bodyPr>
            <a:normAutofit fontScale="70000" lnSpcReduction="20000"/>
          </a:bodyPr>
          <a:lstStyle/>
          <a:p>
            <a:pPr marL="82296" indent="0" algn="just">
              <a:buNone/>
            </a:pPr>
            <a:r>
              <a:rPr lang="ru-RU" b="1" dirty="0" smtClean="0">
                <a:solidFill>
                  <a:schemeClr val="tx1"/>
                </a:solidFill>
              </a:rPr>
              <a:t>Фискальные </a:t>
            </a:r>
            <a:r>
              <a:rPr lang="ru-RU" b="1" dirty="0">
                <a:solidFill>
                  <a:schemeClr val="tx1"/>
                </a:solidFill>
              </a:rPr>
              <a:t>накопители со сроком действия </a:t>
            </a:r>
            <a:r>
              <a:rPr lang="ru-RU" b="1" dirty="0" smtClean="0">
                <a:solidFill>
                  <a:schemeClr val="tx1"/>
                </a:solidFill>
              </a:rPr>
              <a:t>15 </a:t>
            </a:r>
            <a:r>
              <a:rPr lang="ru-RU" b="1" dirty="0">
                <a:solidFill>
                  <a:schemeClr val="tx1"/>
                </a:solidFill>
              </a:rPr>
              <a:t>месяцев могут </a:t>
            </a:r>
            <a:r>
              <a:rPr lang="ru-RU" b="1" dirty="0" smtClean="0">
                <a:solidFill>
                  <a:schemeClr val="tx1"/>
                </a:solidFill>
              </a:rPr>
              <a:t>использовать следующие НП:</a:t>
            </a:r>
            <a:endParaRPr lang="ru-RU" b="1" dirty="0">
              <a:solidFill>
                <a:schemeClr val="tx1"/>
              </a:solidFill>
            </a:endParaRPr>
          </a:p>
          <a:p>
            <a:pPr marL="775841" indent="-457200" algn="just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применяющие «Общий </a:t>
            </a:r>
            <a:r>
              <a:rPr lang="ru-RU" dirty="0">
                <a:solidFill>
                  <a:schemeClr val="tx1"/>
                </a:solidFill>
              </a:rPr>
              <a:t>режим налогообложения»;</a:t>
            </a:r>
          </a:p>
          <a:p>
            <a:pPr marL="775841" indent="-457200" algn="just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осуществляющие расчеты </a:t>
            </a:r>
            <a:r>
              <a:rPr lang="ru-RU" dirty="0">
                <a:solidFill>
                  <a:schemeClr val="tx1"/>
                </a:solidFill>
              </a:rPr>
              <a:t>в труднодоступных и отдаленных от сетей связи местностях;</a:t>
            </a:r>
          </a:p>
          <a:p>
            <a:pPr marL="775841" indent="-457200" algn="just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платежные </a:t>
            </a:r>
            <a:r>
              <a:rPr lang="ru-RU" dirty="0">
                <a:solidFill>
                  <a:schemeClr val="tx1"/>
                </a:solidFill>
              </a:rPr>
              <a:t>агенты или субагенты;</a:t>
            </a:r>
          </a:p>
          <a:p>
            <a:pPr marL="775841" indent="-457200" algn="just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продавцы </a:t>
            </a:r>
            <a:r>
              <a:rPr lang="ru-RU" dirty="0">
                <a:solidFill>
                  <a:schemeClr val="tx1"/>
                </a:solidFill>
              </a:rPr>
              <a:t>подакцизных товаров;</a:t>
            </a:r>
          </a:p>
          <a:p>
            <a:pPr marL="775841" indent="-457200" algn="just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сезонные </a:t>
            </a:r>
            <a:r>
              <a:rPr lang="ru-RU" dirty="0">
                <a:solidFill>
                  <a:schemeClr val="tx1"/>
                </a:solidFill>
              </a:rPr>
              <a:t>предприятия;</a:t>
            </a:r>
          </a:p>
          <a:p>
            <a:pPr marL="775841" indent="-457200" algn="just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"</a:t>
            </a:r>
            <a:r>
              <a:rPr lang="ru-RU" dirty="0">
                <a:solidFill>
                  <a:schemeClr val="tx1"/>
                </a:solidFill>
              </a:rPr>
              <a:t>совместители" </a:t>
            </a:r>
            <a:r>
              <a:rPr lang="ru-RU" dirty="0" err="1">
                <a:solidFill>
                  <a:schemeClr val="tx1"/>
                </a:solidFill>
              </a:rPr>
              <a:t>спецрежимов</a:t>
            </a:r>
            <a:r>
              <a:rPr lang="ru-RU" dirty="0">
                <a:solidFill>
                  <a:schemeClr val="tx1"/>
                </a:solidFill>
              </a:rPr>
              <a:t> с общей системой налогообложения.</a:t>
            </a:r>
          </a:p>
        </p:txBody>
      </p:sp>
      <p:sp>
        <p:nvSpPr>
          <p:cNvPr id="13" name="Текст 5"/>
          <p:cNvSpPr txBox="1">
            <a:spLocks/>
          </p:cNvSpPr>
          <p:nvPr/>
        </p:nvSpPr>
        <p:spPr>
          <a:xfrm>
            <a:off x="1511660" y="188640"/>
            <a:ext cx="5688632" cy="1524000"/>
          </a:xfrm>
          <a:prstGeom prst="rect">
            <a:avLst/>
          </a:prstGeom>
        </p:spPr>
        <p:txBody>
          <a:bodyPr/>
          <a:lstStyle>
            <a:lvl1pPr marL="318641" indent="0" algn="l" defTabSz="914239" rtl="0" eaLnBrk="1" latinLnBrk="0" hangingPunct="1">
              <a:spcBef>
                <a:spcPct val="20000"/>
              </a:spcBef>
              <a:buFont typeface="+mj-lt"/>
              <a:buNone/>
              <a:defRPr sz="3200" b="0" i="0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318641" indent="0" algn="l" defTabSz="914239" rtl="0" eaLnBrk="1" latinLnBrk="0" hangingPunct="1">
              <a:spcBef>
                <a:spcPct val="20000"/>
              </a:spcBef>
              <a:buFont typeface="Arial" pitchFamily="34" charset="0"/>
              <a:buNone/>
              <a:defRPr sz="21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624759" indent="-228197" algn="l" defTabSz="9142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0" indent="315858" algn="just" defTabSz="914239" rtl="0" eaLnBrk="1" latinLnBrk="0" hangingPunct="1">
              <a:lnSpc>
                <a:spcPts val="1578"/>
              </a:lnSpc>
              <a:spcBef>
                <a:spcPts val="351"/>
              </a:spcBef>
              <a:buFont typeface="Arial" pitchFamily="34" charset="0"/>
              <a:buNone/>
              <a:tabLst/>
              <a:defRPr sz="14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257865" indent="0" algn="l" defTabSz="914239" rtl="0" eaLnBrk="1" latinLnBrk="0" hangingPunct="1">
              <a:lnSpc>
                <a:spcPts val="1578"/>
              </a:lnSpc>
              <a:spcBef>
                <a:spcPts val="351"/>
              </a:spcBef>
              <a:buFont typeface="Arial" pitchFamily="34" charset="0"/>
              <a:buNone/>
              <a:defRPr sz="1200" b="0" i="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514156" indent="-228560" algn="l" defTabSz="9142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275" indent="-228560" algn="l" defTabSz="9142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395" indent="-228560" algn="l" defTabSz="9142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514" indent="-228560" algn="l" defTabSz="9142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/>
              <a:t>Как</a:t>
            </a:r>
            <a:r>
              <a:rPr lang="ru-RU" dirty="0" smtClean="0"/>
              <a:t> </a:t>
            </a:r>
            <a:r>
              <a:rPr lang="ru-RU" b="1" dirty="0" smtClean="0"/>
              <a:t>разобраться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15" name="Номер слайда 7"/>
          <p:cNvSpPr>
            <a:spLocks noGrp="1"/>
          </p:cNvSpPr>
          <p:nvPr>
            <p:ph type="sldNum" sz="quarter" idx="4294967295"/>
          </p:nvPr>
        </p:nvSpPr>
        <p:spPr>
          <a:xfrm>
            <a:off x="8324081" y="6041425"/>
            <a:ext cx="619711" cy="631834"/>
          </a:xfrm>
          <a:prstGeom prst="rect">
            <a:avLst/>
          </a:prstGeom>
        </p:spPr>
        <p:txBody>
          <a:bodyPr anchor="ctr"/>
          <a:lstStyle/>
          <a:p>
            <a:pPr algn="ctr"/>
            <a:fld id="{B19B0651-EE4F-4900-A07F-96A6BFA9D0F0}" type="slidenum">
              <a:rPr lang="ru-RU" smtClean="0">
                <a:solidFill>
                  <a:schemeClr val="tx1"/>
                </a:solidFill>
              </a:rPr>
              <a:pPr algn="ctr"/>
              <a:t>14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0967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37388943"/>
              </p:ext>
            </p:extLst>
          </p:nvPr>
        </p:nvGraphicFramePr>
        <p:xfrm>
          <a:off x="539552" y="1700808"/>
          <a:ext cx="7818072" cy="461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11560" y="260648"/>
            <a:ext cx="8322128" cy="1440160"/>
          </a:xfrm>
          <a:noFill/>
        </p:spPr>
        <p:txBody>
          <a:bodyPr>
            <a:normAutofit fontScale="90000"/>
          </a:bodyPr>
          <a:lstStyle/>
          <a:p>
            <a:pPr algn="just"/>
            <a:r>
              <a:rPr lang="ru-RU" sz="2200" b="1" dirty="0" smtClean="0"/>
              <a:t>На </a:t>
            </a:r>
            <a:r>
              <a:rPr lang="ru-RU" sz="2200" b="1" dirty="0"/>
              <a:t>текущую дату в реестр ФН включены сведения о следующих моделях ФН, которые поддерживают форматы фискальных документов версии 1.05, 1.1 и 1.2 и соответствуют новым требованиям к </a:t>
            </a:r>
            <a:r>
              <a:rPr lang="ru-RU" sz="2200" b="1" dirty="0" smtClean="0"/>
              <a:t>ФН:    </a:t>
            </a:r>
            <a:r>
              <a:rPr lang="ru-RU" sz="2800" b="1" dirty="0"/>
              <a:t/>
            </a:r>
            <a:br>
              <a:rPr lang="ru-RU" sz="2800" b="1" dirty="0"/>
            </a:br>
            <a:endParaRPr lang="ru-RU" sz="2700" b="1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t>15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2209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9727118"/>
              </p:ext>
            </p:extLst>
          </p:nvPr>
        </p:nvGraphicFramePr>
        <p:xfrm>
          <a:off x="1331640" y="404664"/>
          <a:ext cx="6770428" cy="59975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3568" y="1340768"/>
            <a:ext cx="1080120" cy="4124095"/>
          </a:xfrm>
        </p:spPr>
        <p:txBody>
          <a:bodyPr vert="vert270">
            <a:normAutofit/>
          </a:bodyPr>
          <a:lstStyle/>
          <a:p>
            <a:pPr algn="ctr"/>
            <a:r>
              <a:rPr lang="ru-RU" sz="4800" b="1" dirty="0" smtClean="0">
                <a:effectLst/>
              </a:rPr>
              <a:t>Как </a:t>
            </a:r>
            <a:r>
              <a:rPr lang="ru-RU" sz="4800" b="1" dirty="0">
                <a:effectLst/>
              </a:rPr>
              <a:t>нам быть</a:t>
            </a:r>
            <a:r>
              <a:rPr lang="ru-RU" sz="4800" b="1" dirty="0" smtClean="0">
                <a:effectLst/>
              </a:rPr>
              <a:t>?</a:t>
            </a:r>
            <a:endParaRPr lang="ru-RU" sz="4800" b="1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t>16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84517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5938036"/>
              </p:ext>
            </p:extLst>
          </p:nvPr>
        </p:nvGraphicFramePr>
        <p:xfrm>
          <a:off x="611560" y="404664"/>
          <a:ext cx="7776864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t>17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8900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4099428"/>
              </p:ext>
            </p:extLst>
          </p:nvPr>
        </p:nvGraphicFramePr>
        <p:xfrm>
          <a:off x="827584" y="1124744"/>
          <a:ext cx="7498080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532440" cy="922114"/>
          </a:xfrm>
        </p:spPr>
        <p:txBody>
          <a:bodyPr>
            <a:normAutofit/>
          </a:bodyPr>
          <a:lstStyle/>
          <a:p>
            <a:r>
              <a:rPr lang="ru-RU" sz="3700" dirty="0" smtClean="0"/>
              <a:t>Чековая лента. Экономим на расходах</a:t>
            </a:r>
            <a:endParaRPr lang="ru-RU" sz="37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t>18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3074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836712"/>
            <a:ext cx="7498080" cy="5411688"/>
          </a:xfrm>
          <a:noFill/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sz="2800" b="1" dirty="0">
                <a:solidFill>
                  <a:schemeClr val="tx1"/>
                </a:solidFill>
              </a:rPr>
              <a:t>е</a:t>
            </a:r>
            <a:r>
              <a:rPr lang="ru-RU" sz="2800" b="1" dirty="0" smtClean="0">
                <a:solidFill>
                  <a:schemeClr val="tx1"/>
                </a:solidFill>
              </a:rPr>
              <a:t>сли не пробил чек</a:t>
            </a:r>
          </a:p>
          <a:p>
            <a:pPr>
              <a:buFontTx/>
              <a:buChar char="-"/>
            </a:pPr>
            <a:r>
              <a:rPr lang="ru-RU" sz="2800" b="1" dirty="0">
                <a:solidFill>
                  <a:schemeClr val="tx1"/>
                </a:solidFill>
              </a:rPr>
              <a:t>е</a:t>
            </a:r>
            <a:r>
              <a:rPr lang="ru-RU" sz="2800" b="1" dirty="0" smtClean="0">
                <a:solidFill>
                  <a:schemeClr val="tx1"/>
                </a:solidFill>
              </a:rPr>
              <a:t>сли не правильно пробил чек</a:t>
            </a:r>
          </a:p>
          <a:p>
            <a:pPr algn="just">
              <a:buFontTx/>
              <a:buChar char="-"/>
            </a:pPr>
            <a:r>
              <a:rPr lang="ru-RU" sz="2800" b="1" dirty="0">
                <a:solidFill>
                  <a:schemeClr val="tx1"/>
                </a:solidFill>
              </a:rPr>
              <a:t>е</a:t>
            </a:r>
            <a:r>
              <a:rPr lang="ru-RU" sz="2800" b="1" dirty="0" smtClean="0">
                <a:solidFill>
                  <a:schemeClr val="tx1"/>
                </a:solidFill>
              </a:rPr>
              <a:t>сли сделал чек коррекции - как составить объяснительную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322128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Формирование чеков </a:t>
            </a:r>
            <a:r>
              <a:rPr lang="ru-RU" dirty="0" smtClean="0"/>
              <a:t>коррекции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t>19</a:t>
            </a:fld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074" name="Picture 2" descr="G:\HOME\14-Отдел оперативного контроля\Ямщикова\Слайды\18 слай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79" y="2924944"/>
            <a:ext cx="6001345" cy="3456384"/>
          </a:xfrm>
          <a:prstGeom prst="rect">
            <a:avLst/>
          </a:prstGeom>
          <a:noFill/>
          <a:ln>
            <a:solidFill>
              <a:schemeClr val="accent2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54314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403648" y="620688"/>
            <a:ext cx="7498080" cy="2290266"/>
          </a:xfrm>
          <a:noFill/>
        </p:spPr>
        <p:txBody>
          <a:bodyPr>
            <a:noAutofit/>
          </a:bodyPr>
          <a:lstStyle/>
          <a:p>
            <a:pPr lvl="0" algn="just"/>
            <a:r>
              <a:rPr lang="ru-RU" sz="1800" b="1" dirty="0" smtClean="0">
                <a:effectLst/>
              </a:rPr>
              <a:t/>
            </a:r>
            <a:br>
              <a:rPr lang="ru-RU" sz="1800" b="1" dirty="0" smtClean="0">
                <a:effectLst/>
              </a:rPr>
            </a:br>
            <a:r>
              <a:rPr lang="ru-RU" sz="2000" b="1" dirty="0" smtClean="0">
                <a:effectLst/>
              </a:rPr>
              <a:t>Контрольно-кассовая </a:t>
            </a:r>
            <a:r>
              <a:rPr lang="ru-RU" sz="2000" b="1" dirty="0">
                <a:effectLst/>
              </a:rPr>
              <a:t>техника применяется на территории Российской Федерации в обязательном порядке </a:t>
            </a:r>
            <a:r>
              <a:rPr lang="ru-RU" sz="2000" b="1" dirty="0" smtClean="0">
                <a:effectLst/>
              </a:rPr>
              <a:t>при </a:t>
            </a:r>
            <a:r>
              <a:rPr lang="ru-RU" sz="2000" b="1" dirty="0">
                <a:effectLst/>
              </a:rPr>
              <a:t>осуществлении </a:t>
            </a:r>
            <a:r>
              <a:rPr lang="ru-RU" sz="2000" b="1" dirty="0" smtClean="0">
                <a:effectLst/>
              </a:rPr>
              <a:t>расчетов.</a:t>
            </a:r>
            <a:br>
              <a:rPr lang="ru-RU" sz="2000" b="1" dirty="0" smtClean="0">
                <a:effectLst/>
              </a:rPr>
            </a:br>
            <a:r>
              <a:rPr lang="ru-RU" sz="2000" b="1" dirty="0" smtClean="0">
                <a:effectLst/>
              </a:rPr>
              <a:t> </a:t>
            </a:r>
            <a:br>
              <a:rPr lang="ru-RU" sz="2000" b="1" dirty="0" smtClean="0">
                <a:effectLst/>
              </a:rPr>
            </a:br>
            <a:r>
              <a:rPr lang="ru-RU" sz="2000" b="1" dirty="0" smtClean="0">
                <a:effectLst/>
              </a:rPr>
              <a:t>Пользователь </a:t>
            </a:r>
            <a:r>
              <a:rPr lang="ru-RU" sz="2000" b="1" dirty="0">
                <a:effectLst/>
              </a:rPr>
              <a:t>ККТ обязан выдать кассовый чек на бумажном носителе или направить покупателю </a:t>
            </a:r>
            <a:r>
              <a:rPr lang="ru-RU" sz="2000" b="1" dirty="0" smtClean="0">
                <a:effectLst/>
              </a:rPr>
              <a:t>(на эл адрес или по номеру </a:t>
            </a:r>
            <a:r>
              <a:rPr lang="ru-RU" sz="2000" b="1" dirty="0">
                <a:effectLst/>
              </a:rPr>
              <a:t>телефона) не позднее суток с момента осуществления расчета.</a:t>
            </a:r>
            <a:r>
              <a:rPr lang="ru-RU" sz="1800" dirty="0">
                <a:effectLst/>
              </a:rPr>
              <a:t/>
            </a:r>
            <a:br>
              <a:rPr lang="ru-RU" sz="1800" dirty="0">
                <a:effectLst/>
              </a:rPr>
            </a:br>
            <a:endParaRPr lang="ru-RU" sz="1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t>2</a:t>
            </a:fld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123" name="Picture 3" descr="G:\HOME\14-Отдел оперативного контроля\Ямщикова\Слайды\1-1 слай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19" y="3356992"/>
            <a:ext cx="5832649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6389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196752"/>
            <a:ext cx="7632848" cy="5123656"/>
          </a:xfrm>
          <a:noFill/>
          <a:ln w="19050">
            <a:solidFill>
              <a:srgbClr val="7030A0"/>
            </a:solidFill>
            <a:prstDash val="solid"/>
          </a:ln>
        </p:spPr>
        <p:txBody>
          <a:bodyPr/>
          <a:lstStyle/>
          <a:p>
            <a:pPr marL="539496" indent="-457200">
              <a:buAutoNum type="arabicPeriod"/>
            </a:pPr>
            <a:endParaRPr lang="ru-RU" sz="2000" dirty="0" smtClean="0"/>
          </a:p>
          <a:p>
            <a:pPr marL="82296" indent="0">
              <a:buNone/>
            </a:pPr>
            <a:r>
              <a:rPr lang="en-US" sz="2000" b="0" dirty="0" smtClean="0">
                <a:solidFill>
                  <a:schemeClr val="tx1"/>
                </a:solidFill>
              </a:rPr>
              <a:t>①</a:t>
            </a:r>
            <a:r>
              <a:rPr lang="ru-RU" sz="2000" b="0" dirty="0" smtClean="0">
                <a:solidFill>
                  <a:schemeClr val="tx1"/>
                </a:solidFill>
              </a:rPr>
              <a:t>   Для </a:t>
            </a:r>
            <a:r>
              <a:rPr lang="ru-RU" sz="2000" b="0" dirty="0">
                <a:solidFill>
                  <a:schemeClr val="tx1"/>
                </a:solidFill>
              </a:rPr>
              <a:t>исправления ошибки на ККТ с ФФД 1.05 пробейте чек с признаком "возврат прихода" с теми же данными, что и ошибочный чек, а затем - новый </a:t>
            </a:r>
            <a:r>
              <a:rPr lang="ru-RU" sz="2000" b="0" dirty="0" smtClean="0">
                <a:solidFill>
                  <a:schemeClr val="tx1"/>
                </a:solidFill>
              </a:rPr>
              <a:t>чек </a:t>
            </a:r>
            <a:r>
              <a:rPr lang="ru-RU" sz="2000" b="0" dirty="0">
                <a:solidFill>
                  <a:schemeClr val="tx1"/>
                </a:solidFill>
              </a:rPr>
              <a:t>с признаком "приход" </a:t>
            </a:r>
            <a:r>
              <a:rPr lang="ru-RU" sz="2000" b="0" dirty="0" smtClean="0">
                <a:solidFill>
                  <a:schemeClr val="tx1"/>
                </a:solidFill>
              </a:rPr>
              <a:t>.</a:t>
            </a:r>
          </a:p>
          <a:p>
            <a:pPr marL="82296" indent="0">
              <a:buNone/>
            </a:pPr>
            <a:endParaRPr lang="ru-RU" sz="2000" b="0" dirty="0" smtClean="0">
              <a:solidFill>
                <a:schemeClr val="tx1"/>
              </a:solidFill>
            </a:endParaRPr>
          </a:p>
          <a:p>
            <a:pPr marL="82296" indent="0">
              <a:buNone/>
            </a:pPr>
            <a:r>
              <a:rPr lang="ru-RU" sz="2000" b="0" dirty="0" smtClean="0">
                <a:solidFill>
                  <a:schemeClr val="tx1"/>
                </a:solidFill>
              </a:rPr>
              <a:t>②  Для </a:t>
            </a:r>
            <a:r>
              <a:rPr lang="ru-RU" sz="2000" b="0" dirty="0">
                <a:solidFill>
                  <a:schemeClr val="tx1"/>
                </a:solidFill>
              </a:rPr>
              <a:t>исправления ошибки на ККТ с ФФД </a:t>
            </a:r>
            <a:r>
              <a:rPr lang="ru-RU" sz="2000" b="0" dirty="0" smtClean="0">
                <a:solidFill>
                  <a:schemeClr val="tx1"/>
                </a:solidFill>
              </a:rPr>
              <a:t> </a:t>
            </a:r>
            <a:r>
              <a:rPr lang="ru-RU" sz="2000" b="0" dirty="0">
                <a:solidFill>
                  <a:schemeClr val="tx1"/>
                </a:solidFill>
              </a:rPr>
              <a:t>1.1 и 1.2 </a:t>
            </a:r>
            <a:r>
              <a:rPr lang="ru-RU" sz="2000" b="0" dirty="0" smtClean="0">
                <a:solidFill>
                  <a:schemeClr val="tx1"/>
                </a:solidFill>
              </a:rPr>
              <a:t>необходимо </a:t>
            </a:r>
            <a:r>
              <a:rPr lang="ru-RU" sz="2000" b="0" dirty="0">
                <a:solidFill>
                  <a:schemeClr val="tx1"/>
                </a:solidFill>
              </a:rPr>
              <a:t>сформировать чек </a:t>
            </a:r>
            <a:r>
              <a:rPr lang="ru-RU" sz="2000" b="0" dirty="0" smtClean="0">
                <a:solidFill>
                  <a:schemeClr val="tx1"/>
                </a:solidFill>
              </a:rPr>
              <a:t>коррекции </a:t>
            </a:r>
            <a:r>
              <a:rPr lang="ru-RU" sz="2000" b="0" dirty="0">
                <a:solidFill>
                  <a:schemeClr val="tx1"/>
                </a:solidFill>
              </a:rPr>
              <a:t>со ссылкой на чек, который пробит не верно или со ссылкой на акт о неприменении ККТ и добровольном его </a:t>
            </a:r>
            <a:r>
              <a:rPr lang="ru-RU" sz="2000" b="0" dirty="0" smtClean="0">
                <a:solidFill>
                  <a:schemeClr val="tx1"/>
                </a:solidFill>
              </a:rPr>
              <a:t>исправлении. </a:t>
            </a:r>
            <a:r>
              <a:rPr lang="ru-RU" sz="2000" b="0" dirty="0">
                <a:solidFill>
                  <a:schemeClr val="tx1"/>
                </a:solidFill>
              </a:rPr>
              <a:t>При этом в чеках коррекции указываются ПРАВИЛЬНЫЕ реквизиты, если ошибка в них</a:t>
            </a:r>
            <a:r>
              <a:rPr lang="ru-RU" sz="2000" b="0" dirty="0" smtClean="0">
                <a:solidFill>
                  <a:schemeClr val="tx1"/>
                </a:solidFill>
              </a:rPr>
              <a:t> </a:t>
            </a:r>
            <a:r>
              <a:rPr lang="ru-RU" sz="2000" dirty="0" smtClean="0"/>
              <a:t>.</a:t>
            </a:r>
          </a:p>
          <a:p>
            <a:pPr marL="539496" indent="-457200">
              <a:buAutoNum type="arabicPeriod"/>
            </a:pPr>
            <a:endParaRPr lang="ru-RU" sz="20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322128" cy="922114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Порядок действий:</a:t>
            </a:r>
            <a:endParaRPr lang="ru-RU" sz="32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t>20</a:t>
            </a:fld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098" name="Picture 2" descr="G:\HOME\14-Отдел оперативного контроля\Ямщикова\Слайды\19 слай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509120"/>
            <a:ext cx="7416824" cy="1584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64055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t>21</a:t>
            </a:fld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5994826"/>
              </p:ext>
            </p:extLst>
          </p:nvPr>
        </p:nvGraphicFramePr>
        <p:xfrm>
          <a:off x="611560" y="476672"/>
          <a:ext cx="7727355" cy="59033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9" name="Acrobat Document" r:id="rId3" imgW="6857865" imgH="5143500" progId="AcroExch.Document.DC">
                  <p:embed/>
                </p:oleObj>
              </mc:Choice>
              <mc:Fallback>
                <p:oleObj name="Acrobat Document" r:id="rId3" imgW="6857865" imgH="5143500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11560" y="476672"/>
                        <a:ext cx="7727355" cy="59033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767967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4026127"/>
              </p:ext>
            </p:extLst>
          </p:nvPr>
        </p:nvGraphicFramePr>
        <p:xfrm>
          <a:off x="683568" y="1268760"/>
          <a:ext cx="7498080" cy="4907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8322128" cy="922114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Куда представлять чеки коррекции</a:t>
            </a:r>
            <a:endParaRPr lang="ru-RU" sz="36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t>22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6294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Picture 2" descr="G:\HOME\14-Отдел оперативного контроля\Ямщикова\Слайды\22 слай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674200"/>
            <a:ext cx="7200800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8324081" y="6041425"/>
            <a:ext cx="619711" cy="631834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t>23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128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388424" y="6040627"/>
            <a:ext cx="567428" cy="653106"/>
          </a:xfrm>
          <a:prstGeom prst="rect">
            <a:avLst/>
          </a:prstGeom>
        </p:spPr>
        <p:txBody>
          <a:bodyPr anchor="ctr"/>
          <a:lstStyle/>
          <a:p>
            <a:pPr algn="ctr"/>
            <a:fld id="{B19B0651-EE4F-4900-A07F-96A6BFA9D0F0}" type="slidenum">
              <a:rPr lang="ru-RU" smtClean="0">
                <a:solidFill>
                  <a:schemeClr val="tx1"/>
                </a:solidFill>
              </a:rPr>
              <a:pPr algn="ctr"/>
              <a:t>24</a:t>
            </a:fld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2" name="Picture 2" descr="G:\HOME\14-Отдел оперативного контроля\Ямщикова\Слайды\22-3 слайд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32656"/>
            <a:ext cx="2133896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2889472" y="404664"/>
            <a:ext cx="600300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5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Что делать если при введении регистрационного номера машины в аппарат ККТ или ИНН налогоплательщик допустил ошибку?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611560" y="2247925"/>
            <a:ext cx="7776864" cy="432048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В случае, когда налогоплательщик допустил ошибку при заполнении </a:t>
            </a:r>
            <a:r>
              <a:rPr lang="ru-RU" dirty="0" smtClean="0"/>
              <a:t>заявления </a:t>
            </a:r>
            <a:r>
              <a:rPr lang="ru-RU" dirty="0"/>
              <a:t>и ККТ была зарегистрирована, необходимо осуществить процедуру </a:t>
            </a:r>
            <a:r>
              <a:rPr lang="ru-RU" dirty="0" smtClean="0"/>
              <a:t>перерегистрации.</a:t>
            </a:r>
            <a:endParaRPr lang="ru-RU" dirty="0"/>
          </a:p>
          <a:p>
            <a:pPr algn="just"/>
            <a:r>
              <a:rPr lang="ru-RU" dirty="0"/>
              <a:t>    Заявление о перерегистрации ККТ подается </a:t>
            </a:r>
            <a:r>
              <a:rPr lang="ru-RU" dirty="0" smtClean="0"/>
              <a:t>на </a:t>
            </a:r>
            <a:r>
              <a:rPr lang="ru-RU" dirty="0"/>
              <a:t>бумажном носителе в любой </a:t>
            </a:r>
            <a:r>
              <a:rPr lang="ru-RU" dirty="0" smtClean="0"/>
              <a:t>ТНО или </a:t>
            </a:r>
            <a:r>
              <a:rPr lang="ru-RU" dirty="0"/>
              <a:t>через кабинет ККТ на сайте ФНС России не позднее 1 рабочего </a:t>
            </a:r>
            <a:r>
              <a:rPr lang="ru-RU" dirty="0" smtClean="0"/>
              <a:t>дня.</a:t>
            </a:r>
            <a:endParaRPr lang="ru-RU" dirty="0"/>
          </a:p>
          <a:p>
            <a:pPr algn="just"/>
            <a:r>
              <a:rPr lang="ru-RU" dirty="0"/>
              <a:t>    Однако если при </a:t>
            </a:r>
            <a:r>
              <a:rPr lang="ru-RU" dirty="0" smtClean="0"/>
              <a:t>регистрации ККТ </a:t>
            </a:r>
            <a:r>
              <a:rPr lang="ru-RU" dirty="0"/>
              <a:t>в заявлении допущена ошибка в регистрационном номере ККТ или ИНН налогоплательщика, </a:t>
            </a:r>
            <a:r>
              <a:rPr lang="ru-RU" b="1" dirty="0"/>
              <a:t>то фискальный накопитель подлежит замене.</a:t>
            </a:r>
            <a:endParaRPr lang="ru-RU" dirty="0"/>
          </a:p>
          <a:p>
            <a:pPr algn="just"/>
            <a:r>
              <a:rPr lang="ru-RU" dirty="0"/>
              <a:t>    Именно в этом случае </a:t>
            </a:r>
            <a:r>
              <a:rPr lang="ru-RU" b="1" dirty="0"/>
              <a:t>необходим новый фискальный накопитель</a:t>
            </a:r>
            <a:r>
              <a:rPr lang="ru-RU" dirty="0"/>
              <a:t>, так как старый содержит неправильные </a:t>
            </a:r>
            <a:r>
              <a:rPr lang="ru-RU" dirty="0" smtClean="0"/>
              <a:t>данные.</a:t>
            </a:r>
            <a:endParaRPr lang="ru-RU" dirty="0"/>
          </a:p>
          <a:p>
            <a:pPr algn="just"/>
            <a:r>
              <a:rPr lang="ru-RU" dirty="0"/>
              <a:t>    Фискальный накопитель обеспечивает в своей памяти однократную запись регистрационного номера ККТ или ИНН в кассовом аппарате</a:t>
            </a:r>
            <a:r>
              <a:rPr lang="ru-RU" dirty="0" smtClean="0"/>
              <a:t>.</a:t>
            </a:r>
          </a:p>
          <a:p>
            <a:endParaRPr lang="ru-RU" sz="1400" dirty="0"/>
          </a:p>
          <a:p>
            <a:r>
              <a:rPr lang="ru-RU" sz="1400" dirty="0" smtClean="0"/>
              <a:t>(Статья 4.2 Федерального закона от 22.05.2003 №54-ФЗ «О применении контрольно-кассовой техники при осуществлении расчетов в РФ»)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6746867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326886" y="5964462"/>
            <a:ext cx="567428" cy="653106"/>
          </a:xfrm>
          <a:prstGeom prst="rect">
            <a:avLst/>
          </a:prstGeom>
        </p:spPr>
        <p:txBody>
          <a:bodyPr anchor="ctr"/>
          <a:lstStyle/>
          <a:p>
            <a:pPr algn="ctr"/>
            <a:fld id="{B19B0651-EE4F-4900-A07F-96A6BFA9D0F0}" type="slidenum">
              <a:rPr lang="ru-RU" smtClean="0">
                <a:solidFill>
                  <a:schemeClr val="tx1"/>
                </a:solidFill>
              </a:rPr>
              <a:pPr algn="ctr"/>
              <a:t>25</a:t>
            </a:fld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8" name="Picture 2" descr="G:\HOME\14-Отдел оперативного контроля\Ямщикова\Слайды\22-3 слайд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32656"/>
            <a:ext cx="2133896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820428" y="188640"/>
            <a:ext cx="607501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5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Будут ли привлекаться к административной ответственности НП при подаче заявления о снятии ККТ с регистрационного учета после прекращения деятельности в качестве ИП?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2584608"/>
            <a:ext cx="7920880" cy="4001095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На текущий момент в законодательстве РФ не предусмотрены штрафы за нарушение сроков при подаче заявления о снятии ККТ с регистрационного учета после прекращения налогоплательщиком деятельности в качестве ИП.</a:t>
            </a:r>
          </a:p>
          <a:p>
            <a:pPr algn="just"/>
            <a:r>
              <a:rPr lang="ru-RU" dirty="0"/>
              <a:t>    Однако, в случае, если ККТ продана другому лицу и нарушены сроки подачи заявления о снятии ККТ с </a:t>
            </a:r>
            <a:r>
              <a:rPr lang="ru-RU" dirty="0" smtClean="0"/>
              <a:t>учета </a:t>
            </a:r>
            <a:r>
              <a:rPr lang="ru-RU" dirty="0"/>
              <a:t>в </a:t>
            </a:r>
            <a:r>
              <a:rPr lang="ru-RU" dirty="0" smtClean="0"/>
              <a:t>НО (не </a:t>
            </a:r>
            <a:r>
              <a:rPr lang="ru-RU" dirty="0"/>
              <a:t>позднее 1 рабочего дня после передачи ККТ другому пользователю и </a:t>
            </a:r>
            <a:r>
              <a:rPr lang="ru-RU" b="1" dirty="0"/>
              <a:t>до момента внесения записи в ЕГРИП о прекращении деятельности ИП</a:t>
            </a:r>
            <a:r>
              <a:rPr lang="ru-RU" dirty="0"/>
              <a:t>), это может повлечь: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/>
              <a:t> </a:t>
            </a:r>
            <a:r>
              <a:rPr lang="ru-RU" dirty="0" smtClean="0"/>
              <a:t>предупреждение </a:t>
            </a:r>
            <a:r>
              <a:rPr lang="ru-RU" dirty="0"/>
              <a:t>или наложение административного штрафа на должностных лиц в размере от 1500 до 3000 рублей;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/>
              <a:t> </a:t>
            </a:r>
            <a:r>
              <a:rPr lang="ru-RU" dirty="0" smtClean="0"/>
              <a:t>на </a:t>
            </a:r>
            <a:r>
              <a:rPr lang="ru-RU" dirty="0"/>
              <a:t>юридических лиц - предупреждение или наложение административного штрафа в размере от 5000 до 10 000 </a:t>
            </a:r>
            <a:r>
              <a:rPr lang="ru-RU" dirty="0" smtClean="0"/>
              <a:t>рублей</a:t>
            </a:r>
            <a:r>
              <a:rPr lang="ru-RU" dirty="0"/>
              <a:t>.</a:t>
            </a:r>
          </a:p>
          <a:p>
            <a:endParaRPr lang="ru-RU" sz="1400" dirty="0"/>
          </a:p>
          <a:p>
            <a:r>
              <a:rPr lang="ru-RU" sz="1400" dirty="0"/>
              <a:t>(Статья 4.2 Федерального закона от 22.05.2003 №54-ФЗ «О применении контрольно-кассовой техники при осуществлении расчетов в РФ»; Статья 14.5 «Кодекса Российской Федерации об административных правонарушениях» от 30.12.2001 г)</a:t>
            </a:r>
          </a:p>
        </p:txBody>
      </p:sp>
    </p:spTree>
    <p:extLst>
      <p:ext uri="{BB962C8B-B14F-4D97-AF65-F5344CB8AC3E}">
        <p14:creationId xmlns:p14="http://schemas.microsoft.com/office/powerpoint/2010/main" val="57120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326886" y="5964462"/>
            <a:ext cx="567428" cy="653106"/>
          </a:xfrm>
          <a:prstGeom prst="rect">
            <a:avLst/>
          </a:prstGeom>
        </p:spPr>
        <p:txBody>
          <a:bodyPr anchor="ctr"/>
          <a:lstStyle/>
          <a:p>
            <a:pPr algn="ctr"/>
            <a:fld id="{B19B0651-EE4F-4900-A07F-96A6BFA9D0F0}" type="slidenum">
              <a:rPr lang="ru-RU" smtClean="0">
                <a:solidFill>
                  <a:schemeClr val="tx1"/>
                </a:solidFill>
              </a:rPr>
              <a:pPr algn="ctr"/>
              <a:t>26</a:t>
            </a:fld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3" name="Picture 2" descr="G:\HOME\14-Отдел оперативного контроля\Ямщикова\Слайды\22-3 слайд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656"/>
            <a:ext cx="2133896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2751378" y="188640"/>
            <a:ext cx="621311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5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Налогоплательщик ошибочно указал причину снятия ККТ при оформлении заявления о регистрации/перерегистрации ККТ. Можно ли исправить неверный статус данной ККТ в реестре похищенных/ утраченных ККТ?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31540" y="2601309"/>
            <a:ext cx="7956884" cy="3816429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 </a:t>
            </a:r>
            <a:r>
              <a:rPr lang="ru-RU" sz="1400" dirty="0"/>
              <a:t>В соответствии с №54-ФЗ в случае перерегистрации ККТ в связи с заменого </a:t>
            </a:r>
            <a:r>
              <a:rPr lang="ru-RU" sz="1400" dirty="0" smtClean="0"/>
              <a:t>ФН </a:t>
            </a:r>
            <a:r>
              <a:rPr lang="ru-RU" sz="1400" dirty="0"/>
              <a:t>или снятия ККТ с регистрационного учета пользователь формирует отчет о закрытии ФН.</a:t>
            </a:r>
          </a:p>
          <a:p>
            <a:pPr algn="just"/>
            <a:r>
              <a:rPr lang="ru-RU" sz="1400" dirty="0"/>
              <a:t>   Сведения, содержащиеся в сформированном отчете о закрытии ФН, передаются в налоговый орган вместе с заявлением </a:t>
            </a:r>
            <a:r>
              <a:rPr lang="ru-RU" sz="1400" dirty="0" smtClean="0"/>
              <a:t>в </a:t>
            </a:r>
            <a:r>
              <a:rPr lang="ru-RU" sz="1400" dirty="0"/>
              <a:t>связи с заменой ФН или заявлением о снятии ККТ с регистрационного учета.</a:t>
            </a:r>
          </a:p>
          <a:p>
            <a:pPr algn="just"/>
            <a:r>
              <a:rPr lang="ru-RU" sz="1400" dirty="0"/>
              <a:t>   Выше указанные сведения, </a:t>
            </a:r>
            <a:r>
              <a:rPr lang="ru-RU" sz="1400" b="1" dirty="0"/>
              <a:t>не передаются в налоговый орган </a:t>
            </a:r>
            <a:r>
              <a:rPr lang="ru-RU" sz="1400" dirty="0"/>
              <a:t>в случае утраты ККТ вследствие обстоятельств непреодолимой силы:</a:t>
            </a:r>
          </a:p>
          <a:p>
            <a:pPr algn="just"/>
            <a:r>
              <a:rPr lang="ru-RU" sz="1400" dirty="0"/>
              <a:t>   - хищения ККТ;</a:t>
            </a:r>
          </a:p>
          <a:p>
            <a:pPr algn="just"/>
            <a:r>
              <a:rPr lang="ru-RU" sz="1400" dirty="0"/>
              <a:t>   - поломки ФН вследствие заводского </a:t>
            </a:r>
            <a:r>
              <a:rPr lang="ru-RU" sz="1400" dirty="0" smtClean="0"/>
              <a:t>брака.</a:t>
            </a:r>
            <a:endParaRPr lang="ru-RU" sz="1400" dirty="0"/>
          </a:p>
          <a:p>
            <a:pPr algn="just"/>
            <a:r>
              <a:rPr lang="ru-RU" sz="1400" dirty="0"/>
              <a:t>   При этом №54-ФЗ не предусмотрены дальнейшие регистрационные действия экземпляра ККТ имеющего статус в Реестре ККТ «похищен» или «потерян».</a:t>
            </a:r>
          </a:p>
          <a:p>
            <a:pPr algn="just"/>
            <a:r>
              <a:rPr lang="ru-RU" sz="1400" dirty="0"/>
              <a:t>   Однако, ФНС </a:t>
            </a:r>
            <a:r>
              <a:rPr lang="ru-RU" sz="1400" dirty="0" smtClean="0"/>
              <a:t>России.</a:t>
            </a:r>
            <a:r>
              <a:rPr lang="ru-RU" sz="1400" b="1" dirty="0" smtClean="0"/>
              <a:t> </a:t>
            </a:r>
            <a:r>
              <a:rPr lang="ru-RU" sz="1400" b="1" dirty="0"/>
              <a:t>может рассмотреть вопрос об исключении ККТ со статусом «похищена» из Реестра похищенных/утраченных ККТ</a:t>
            </a:r>
            <a:endParaRPr lang="ru-RU" sz="1400" dirty="0"/>
          </a:p>
          <a:p>
            <a:pPr algn="just"/>
            <a:r>
              <a:rPr lang="ru-RU" sz="1400" dirty="0"/>
              <a:t>   При этом налогоплательщику, осуществившему снятие ККТ с регистрационного учета по причине кражи необходимо представить, в налоговый орган все фискальные данные, сформированные с применением ККТ (в том числе отчета о закрытии ФН и </a:t>
            </a:r>
            <a:r>
              <a:rPr lang="ru-RU" sz="1400" dirty="0" smtClean="0"/>
              <a:t>документы</a:t>
            </a:r>
            <a:r>
              <a:rPr lang="ru-RU" sz="1400" dirty="0"/>
              <a:t>, подтверждающие потерю/хищение ККТ и ее возврат от правоохранительных или иных органов государственной власти).</a:t>
            </a:r>
            <a:endParaRPr lang="ru-RU" sz="1400" dirty="0" smtClean="0"/>
          </a:p>
        </p:txBody>
      </p:sp>
    </p:spTree>
    <p:extLst>
      <p:ext uri="{BB962C8B-B14F-4D97-AF65-F5344CB8AC3E}">
        <p14:creationId xmlns:p14="http://schemas.microsoft.com/office/powerpoint/2010/main" val="154291993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387440" y="5982472"/>
            <a:ext cx="567428" cy="653106"/>
          </a:xfrm>
          <a:prstGeom prst="rect">
            <a:avLst/>
          </a:prstGeom>
        </p:spPr>
        <p:txBody>
          <a:bodyPr anchor="ctr"/>
          <a:lstStyle/>
          <a:p>
            <a:pPr algn="ctr"/>
            <a:fld id="{B19B0651-EE4F-4900-A07F-96A6BFA9D0F0}" type="slidenum">
              <a:rPr lang="ru-RU" smtClean="0">
                <a:solidFill>
                  <a:schemeClr val="tx1"/>
                </a:solidFill>
              </a:rPr>
              <a:pPr algn="ctr"/>
              <a:t>27</a:t>
            </a:fld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8" name="Picture 2" descr="G:\HOME\14-Отдел оперативного контроля\Ямщикова\Слайды\22-3 слайд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93439"/>
            <a:ext cx="2133896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555776" y="116632"/>
            <a:ext cx="6408712" cy="303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5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Каким способом пользователь ККТ может предоставить фискальные документы в налоговый орган в случае снятия ККТ с регистрационного учета в одностороннем порядке по причине истечения срока действия ключа фискального признака в фискальном накопителе?</a:t>
            </a:r>
          </a:p>
          <a:p>
            <a:pPr lvl="0"/>
            <a:endParaRPr lang="ru-RU" sz="1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2831916"/>
            <a:ext cx="7920880" cy="3785652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В </a:t>
            </a:r>
            <a:r>
              <a:rPr lang="ru-RU" sz="2000" dirty="0"/>
              <a:t>случае снятия ККТ с регистрационного учета в одностороннем порядке по решению налогового органа по причине истечения срока действия ключа фискального признака в фискальном накопителе фискальные документы можно предоставить: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 smtClean="0"/>
              <a:t>      при </a:t>
            </a:r>
            <a:r>
              <a:rPr lang="ru-RU" sz="2000" dirty="0"/>
              <a:t>личном обращении в территориальный налоговый орган;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/>
              <a:t> </a:t>
            </a:r>
            <a:r>
              <a:rPr lang="ru-RU" sz="2000" dirty="0" smtClean="0"/>
              <a:t>      в </a:t>
            </a:r>
            <a:r>
              <a:rPr lang="ru-RU" sz="2000" dirty="0"/>
              <a:t>электронном виде через личный кабинет контрольно-кассовой техники налогоплательщика.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Важно</a:t>
            </a:r>
            <a:r>
              <a:rPr lang="ru-RU" sz="2000" dirty="0"/>
              <a:t>! Все фискальные документы подаются пользователем </a:t>
            </a:r>
            <a:r>
              <a:rPr lang="ru-RU" sz="2000" b="1" dirty="0"/>
              <a:t>в течение 60 календарных дней с даты снятия ККТ с регистрационного учета</a:t>
            </a:r>
            <a:r>
              <a:rPr lang="ru-RU" sz="2000" dirty="0"/>
              <a:t>.</a:t>
            </a:r>
          </a:p>
          <a:p>
            <a:pPr algn="just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5530816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3234" y="1628800"/>
            <a:ext cx="676875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Специалисты отдела оперативного контроля </a:t>
            </a:r>
            <a:r>
              <a:rPr lang="ru-RU" sz="2400" dirty="0"/>
              <a:t>Межрайонной ИФНС России № 10 по Удмуртской Республике </a:t>
            </a:r>
          </a:p>
          <a:p>
            <a:pPr algn="ctr"/>
            <a:r>
              <a:rPr lang="ru-RU" sz="2400" b="1" dirty="0" smtClean="0"/>
              <a:t>телефон </a:t>
            </a:r>
            <a:r>
              <a:rPr lang="ru-RU" sz="2400" b="1" dirty="0"/>
              <a:t>630-183 или </a:t>
            </a:r>
            <a:r>
              <a:rPr lang="ru-RU" sz="2400" b="1" dirty="0" smtClean="0"/>
              <a:t>630-137</a:t>
            </a:r>
          </a:p>
          <a:p>
            <a:pPr algn="ctr"/>
            <a:endParaRPr lang="ru-RU" sz="2400" b="1" dirty="0" smtClean="0"/>
          </a:p>
          <a:p>
            <a:pPr algn="ctr"/>
            <a:r>
              <a:rPr lang="ru-RU" sz="2400" dirty="0" smtClean="0"/>
              <a:t>Специалисты контрольного отдела УФНС России по Удмуртской Республике</a:t>
            </a:r>
          </a:p>
          <a:p>
            <a:pPr algn="ctr"/>
            <a:r>
              <a:rPr lang="ru-RU" sz="2400" b="1" dirty="0" smtClean="0"/>
              <a:t>телефон 488-429</a:t>
            </a:r>
          </a:p>
          <a:p>
            <a:pPr algn="ctr"/>
            <a:endParaRPr lang="ru-RU" sz="2400" b="1" dirty="0"/>
          </a:p>
          <a:p>
            <a:pPr algn="just"/>
            <a:r>
              <a:rPr lang="ru-RU" dirty="0"/>
              <a:t>Так же обращение можно направить с помощью сервисов «</a:t>
            </a:r>
            <a:r>
              <a:rPr lang="ru-RU" b="1" dirty="0"/>
              <a:t>Обратиться в ФНС России</a:t>
            </a:r>
            <a:r>
              <a:rPr lang="ru-RU" dirty="0"/>
              <a:t>» и «</a:t>
            </a:r>
            <a:r>
              <a:rPr lang="ru-RU" b="1" dirty="0"/>
              <a:t>Личный кабинет</a:t>
            </a:r>
            <a:r>
              <a:rPr lang="ru-RU" dirty="0"/>
              <a:t>» </a:t>
            </a:r>
            <a:br>
              <a:rPr lang="ru-RU" dirty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692696"/>
            <a:ext cx="871296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0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Контактная информация</a:t>
            </a:r>
            <a:endParaRPr lang="ru-RU" sz="3000" dirty="0"/>
          </a:p>
        </p:txBody>
      </p:sp>
    </p:spTree>
    <p:extLst>
      <p:ext uri="{BB962C8B-B14F-4D97-AF65-F5344CB8AC3E}">
        <p14:creationId xmlns:p14="http://schemas.microsoft.com/office/powerpoint/2010/main" val="2147214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2"/>
          <p:cNvSpPr>
            <a:spLocks noGrp="1"/>
          </p:cNvSpPr>
          <p:nvPr>
            <p:ph type="title"/>
          </p:nvPr>
        </p:nvSpPr>
        <p:spPr>
          <a:xfrm>
            <a:off x="251520" y="2636912"/>
            <a:ext cx="8640960" cy="1261533"/>
          </a:xfrm>
        </p:spPr>
        <p:txBody>
          <a:bodyPr/>
          <a:lstStyle/>
          <a:p>
            <a:pPr algn="ctr" defTabSz="815975" fontAlgn="base">
              <a:spcAft>
                <a:spcPct val="0"/>
              </a:spcAft>
            </a:pPr>
            <a:r>
              <a:rPr lang="ru-RU" altLang="ru-RU" dirty="0" smtClean="0"/>
              <a:t>Спасибо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537795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0385030"/>
              </p:ext>
            </p:extLst>
          </p:nvPr>
        </p:nvGraphicFramePr>
        <p:xfrm>
          <a:off x="611560" y="1412776"/>
          <a:ext cx="7746064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Применение ККТ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chemeClr val="tx1"/>
                </a:solidFill>
              </a:rPr>
              <a:t>3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338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Picture 3" descr="G:\HOME\14-Отдел оперативного контроля\Ямщикова\Слайды\3-1 слайд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81000"/>
            <a:ext cx="6624736" cy="3480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бъект 3"/>
          <p:cNvSpPr txBox="1">
            <a:spLocks/>
          </p:cNvSpPr>
          <p:nvPr/>
        </p:nvSpPr>
        <p:spPr>
          <a:xfrm>
            <a:off x="251520" y="3933056"/>
            <a:ext cx="8153400" cy="2448272"/>
          </a:xfrm>
          <a:prstGeom prst="rect">
            <a:avLst/>
          </a:prstGeom>
        </p:spPr>
        <p:txBody>
          <a:bodyPr vert="horz" lIns="91424" tIns="45712" rIns="91424" bIns="45712" rtlCol="0">
            <a:normAutofit fontScale="55000" lnSpcReduction="20000"/>
          </a:bodyPr>
          <a:lstStyle>
            <a:lvl1pPr marL="318641" indent="0" algn="l" defTabSz="914239" rtl="0" eaLnBrk="1" latinLnBrk="0" hangingPunct="1">
              <a:spcBef>
                <a:spcPct val="20000"/>
              </a:spcBef>
              <a:buFontTx/>
              <a:buNone/>
              <a:defRPr sz="3200" b="1" i="0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315858" indent="2783" algn="l" defTabSz="914239" rtl="0" eaLnBrk="1" latinLnBrk="0" hangingPunct="1">
              <a:spcBef>
                <a:spcPct val="20000"/>
              </a:spcBef>
              <a:buFont typeface="Arial" pitchFamily="34" charset="0"/>
              <a:buNone/>
              <a:defRPr sz="21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551012" indent="-228197" algn="l" defTabSz="914239" rtl="0" eaLnBrk="1" latinLnBrk="0" hangingPunct="1">
              <a:spcBef>
                <a:spcPct val="20000"/>
              </a:spcBef>
              <a:buFont typeface="Arial" pitchFamily="34" charset="0"/>
              <a:buChar char="•"/>
              <a:tabLst/>
              <a:defRPr sz="21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0" indent="315858" algn="just" defTabSz="914239" rtl="0" eaLnBrk="1" latinLnBrk="0" hangingPunct="1">
              <a:lnSpc>
                <a:spcPts val="1578"/>
              </a:lnSpc>
              <a:spcBef>
                <a:spcPts val="351"/>
              </a:spcBef>
              <a:buFont typeface="Arial" pitchFamily="34" charset="0"/>
              <a:buNone/>
              <a:tabLst/>
              <a:defRPr sz="14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257865" indent="0" algn="l" defTabSz="914239" rtl="0" eaLnBrk="1" latinLnBrk="0" hangingPunct="1">
              <a:lnSpc>
                <a:spcPts val="1578"/>
              </a:lnSpc>
              <a:spcBef>
                <a:spcPts val="351"/>
              </a:spcBef>
              <a:buFont typeface="Arial" pitchFamily="34" charset="0"/>
              <a:buNone/>
              <a:defRPr sz="1200" b="0" i="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514156" indent="-228560" algn="l" defTabSz="9142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275" indent="-228560" algn="l" defTabSz="9142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395" indent="-228560" algn="l" defTabSz="9142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514" indent="-228560" algn="l" defTabSz="9142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4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РАСЧЕТЫ</a:t>
            </a:r>
            <a:r>
              <a:rPr lang="ru-RU" sz="5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/>
              <a:t>- </a:t>
            </a:r>
            <a:r>
              <a:rPr lang="ru-RU" dirty="0" smtClean="0">
                <a:solidFill>
                  <a:schemeClr val="tx1"/>
                </a:solidFill>
              </a:rPr>
              <a:t>прием и выплата денежных средств наличными деньгами или в безналичном порядке за товары (работы, услуги), прием ставок, интерактивных ставок и выплата денежных средств в виде выигрыша при проведении азартных игр, так же это прием и выплата денежных средств в виде предварительной оплаты и авансов, их зачет и возврат, предоставление и погашение займов для оплаты товаров (работ, услуг),  либо предоставление или получение иного встречного предоставления за товары, работы, услуги (Федеральный закон от 22.05.2003 N 54-ФЗ "О применении контрольно-кассовой техники при осуществлении расчетов в Российской Федерации").</a:t>
            </a:r>
          </a:p>
          <a:p>
            <a:endParaRPr lang="ru-RU" dirty="0"/>
          </a:p>
        </p:txBody>
      </p:sp>
      <p:sp>
        <p:nvSpPr>
          <p:cNvPr id="11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324081" y="6041425"/>
            <a:ext cx="619711" cy="631834"/>
          </a:xfrm>
          <a:prstGeom prst="rect">
            <a:avLst/>
          </a:prstGeom>
        </p:spPr>
        <p:txBody>
          <a:bodyPr anchor="ctr"/>
          <a:lstStyle/>
          <a:p>
            <a:pPr algn="ctr"/>
            <a:fld id="{B19B0651-EE4F-4900-A07F-96A6BFA9D0F0}" type="slidenum">
              <a:rPr lang="ru-RU" smtClean="0">
                <a:solidFill>
                  <a:schemeClr val="tx1"/>
                </a:solidFill>
              </a:rPr>
              <a:pPr algn="ctr"/>
              <a:t>4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017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G:\HOME\14-Отдел оперативного контроля\Ямщикова\Слайды\4 слай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628799"/>
            <a:ext cx="7389440" cy="4752529"/>
          </a:xfrm>
          <a:prstGeom prst="rect">
            <a:avLst/>
          </a:prstGeom>
          <a:noFill/>
          <a:ln>
            <a:solidFill>
              <a:srgbClr val="00206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Объект 3"/>
          <p:cNvSpPr>
            <a:spLocks noGrp="1"/>
          </p:cNvSpPr>
          <p:nvPr>
            <p:ph idx="1"/>
          </p:nvPr>
        </p:nvSpPr>
        <p:spPr>
          <a:xfrm>
            <a:off x="457200" y="692697"/>
            <a:ext cx="8153400" cy="864096"/>
          </a:xfrm>
        </p:spPr>
        <p:txBody>
          <a:bodyPr>
            <a:noAutofit/>
          </a:bodyPr>
          <a:lstStyle/>
          <a:p>
            <a:pPr marL="82296" indent="0" algn="ctr">
              <a:buNone/>
            </a:pPr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Применять ли ККТ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8300744" y="5985734"/>
            <a:ext cx="619711" cy="631834"/>
          </a:xfrm>
          <a:prstGeom prst="rect">
            <a:avLst/>
          </a:prstGeom>
        </p:spPr>
        <p:txBody>
          <a:bodyPr anchor="ctr"/>
          <a:lstStyle/>
          <a:p>
            <a:pPr algn="ctr"/>
            <a:fld id="{B19B0651-EE4F-4900-A07F-96A6BFA9D0F0}" type="slidenum">
              <a:rPr lang="ru-RU" smtClean="0">
                <a:solidFill>
                  <a:schemeClr val="tx1"/>
                </a:solidFill>
              </a:rPr>
              <a:pPr algn="ctr"/>
              <a:t>5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03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5"/>
          <p:cNvSpPr>
            <a:spLocks noGrp="1"/>
          </p:cNvSpPr>
          <p:nvPr>
            <p:ph type="sldNum" sz="quarter" idx="4294967295"/>
          </p:nvPr>
        </p:nvSpPr>
        <p:spPr>
          <a:xfrm>
            <a:off x="8388425" y="6065287"/>
            <a:ext cx="504056" cy="588285"/>
          </a:xfrm>
          <a:prstGeom prst="rect">
            <a:avLst/>
          </a:prstGeom>
        </p:spPr>
        <p:txBody>
          <a:bodyPr anchor="ctr"/>
          <a:lstStyle/>
          <a:p>
            <a:pPr algn="ctr"/>
            <a:fld id="{B19B0651-EE4F-4900-A07F-96A6BFA9D0F0}" type="slidenum">
              <a:rPr lang="ru-RU" smtClean="0">
                <a:solidFill>
                  <a:schemeClr val="tx1"/>
                </a:solidFill>
              </a:rPr>
              <a:pPr algn="ctr"/>
              <a:t>6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Текст 2"/>
          <p:cNvSpPr txBox="1">
            <a:spLocks/>
          </p:cNvSpPr>
          <p:nvPr/>
        </p:nvSpPr>
        <p:spPr>
          <a:xfrm>
            <a:off x="683568" y="279358"/>
            <a:ext cx="8208912" cy="1295425"/>
          </a:xfrm>
          <a:prstGeom prst="rect">
            <a:avLst/>
          </a:prstGeom>
          <a:noFill/>
        </p:spPr>
        <p:txBody>
          <a:bodyPr vert="horz" lIns="91424" tIns="45712" rIns="91424" bIns="45712" rtlCol="0">
            <a:noAutofit/>
          </a:bodyPr>
          <a:lstStyle>
            <a:lvl1pPr marL="318641" indent="0" algn="l" defTabSz="914239" rtl="0" eaLnBrk="1" latinLnBrk="0" hangingPunct="1">
              <a:spcBef>
                <a:spcPct val="20000"/>
              </a:spcBef>
              <a:buFont typeface="+mj-lt"/>
              <a:buNone/>
              <a:defRPr sz="3200" b="0" i="0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318641" indent="0" algn="l" defTabSz="914239" rtl="0" eaLnBrk="1" latinLnBrk="0" hangingPunct="1">
              <a:spcBef>
                <a:spcPct val="20000"/>
              </a:spcBef>
              <a:buFont typeface="Arial" pitchFamily="34" charset="0"/>
              <a:buNone/>
              <a:defRPr sz="21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624759" indent="-228197" algn="l" defTabSz="9142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0" indent="315858" algn="just" defTabSz="914239" rtl="0" eaLnBrk="1" latinLnBrk="0" hangingPunct="1">
              <a:lnSpc>
                <a:spcPts val="1578"/>
              </a:lnSpc>
              <a:spcBef>
                <a:spcPts val="351"/>
              </a:spcBef>
              <a:buFont typeface="Arial" pitchFamily="34" charset="0"/>
              <a:buNone/>
              <a:tabLst/>
              <a:defRPr sz="14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257865" indent="0" algn="l" defTabSz="914239" rtl="0" eaLnBrk="1" latinLnBrk="0" hangingPunct="1">
              <a:lnSpc>
                <a:spcPts val="1578"/>
              </a:lnSpc>
              <a:spcBef>
                <a:spcPts val="351"/>
              </a:spcBef>
              <a:buFont typeface="Arial" pitchFamily="34" charset="0"/>
              <a:buNone/>
              <a:defRPr sz="1200" b="0" i="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514156" indent="-228560" algn="l" defTabSz="9142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275" indent="-228560" algn="l" defTabSz="9142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395" indent="-228560" algn="l" defTabSz="9142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514" indent="-228560" algn="l" defTabSz="9142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/>
              <a:t>ЮЛ и ИП с учетом специфики своей деятельности или особенностей своего местонахождения могут производить расчеты без применения ККТ при осуществлении определенных видов деятельности и при оказании некоторых услуг (статья 2 Закона №54-ФЗ):</a:t>
            </a:r>
          </a:p>
          <a:p>
            <a:pPr algn="just"/>
            <a:endParaRPr lang="ru-RU" sz="1800" b="1" dirty="0"/>
          </a:p>
        </p:txBody>
      </p:sp>
      <p:sp>
        <p:nvSpPr>
          <p:cNvPr id="11" name="Объект 3"/>
          <p:cNvSpPr txBox="1">
            <a:spLocks/>
          </p:cNvSpPr>
          <p:nvPr/>
        </p:nvSpPr>
        <p:spPr>
          <a:xfrm>
            <a:off x="575915" y="1556792"/>
            <a:ext cx="7704137" cy="4824412"/>
          </a:xfrm>
          <a:prstGeom prst="rect">
            <a:avLst/>
          </a:prstGeom>
          <a:noFill/>
        </p:spPr>
        <p:txBody>
          <a:bodyPr vert="horz" lIns="91424" tIns="45712" rIns="91424" bIns="45712" rtlCol="0">
            <a:normAutofit fontScale="47500" lnSpcReduction="20000"/>
          </a:bodyPr>
          <a:lstStyle>
            <a:lvl1pPr marL="318641" indent="0" algn="l" defTabSz="914239" rtl="0" eaLnBrk="1" latinLnBrk="0" hangingPunct="1">
              <a:spcBef>
                <a:spcPct val="20000"/>
              </a:spcBef>
              <a:buFont typeface="+mj-lt"/>
              <a:buNone/>
              <a:defRPr sz="3200" b="0" i="0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318641" indent="0" algn="l" defTabSz="914239" rtl="0" eaLnBrk="1" latinLnBrk="0" hangingPunct="1">
              <a:spcBef>
                <a:spcPct val="20000"/>
              </a:spcBef>
              <a:buFont typeface="Arial" pitchFamily="34" charset="0"/>
              <a:buNone/>
              <a:defRPr sz="21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624759" indent="-228197" algn="l" defTabSz="9142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0" indent="315858" algn="just" defTabSz="914239" rtl="0" eaLnBrk="1" latinLnBrk="0" hangingPunct="1">
              <a:lnSpc>
                <a:spcPts val="1578"/>
              </a:lnSpc>
              <a:spcBef>
                <a:spcPts val="351"/>
              </a:spcBef>
              <a:buFont typeface="Arial" pitchFamily="34" charset="0"/>
              <a:buNone/>
              <a:tabLst/>
              <a:defRPr sz="14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257865" indent="0" algn="l" defTabSz="914239" rtl="0" eaLnBrk="1" latinLnBrk="0" hangingPunct="1">
              <a:lnSpc>
                <a:spcPts val="1578"/>
              </a:lnSpc>
              <a:spcBef>
                <a:spcPts val="351"/>
              </a:spcBef>
              <a:buFont typeface="Arial" pitchFamily="34" charset="0"/>
              <a:buNone/>
              <a:defRPr sz="1200" b="0" i="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514156" indent="-228560" algn="l" defTabSz="9142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275" indent="-228560" algn="l" defTabSz="9142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395" indent="-228560" algn="l" defTabSz="9142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514" indent="-228560" algn="l" defTabSz="9142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3800" dirty="0" smtClean="0">
                <a:solidFill>
                  <a:schemeClr val="tx1"/>
                </a:solidFill>
              </a:rPr>
              <a:t>обеспечение питанием обучающихся и работников образовательных организаций, реализующих основные общеобразовательные программы, во время учебных занятий;</a:t>
            </a:r>
          </a:p>
          <a:p>
            <a:pPr algn="just"/>
            <a:r>
              <a:rPr lang="ru-RU" sz="3800" dirty="0" smtClean="0">
                <a:solidFill>
                  <a:schemeClr val="tx1"/>
                </a:solidFill>
              </a:rPr>
              <a:t>торговля на розничных рынках, ярмарках, в выставочных комплексах, а также на других территориях, отведенных для осуществления торговли, при условии что сохранность товара на таких местах не обеспечена;</a:t>
            </a:r>
          </a:p>
          <a:p>
            <a:pPr algn="just"/>
            <a:r>
              <a:rPr lang="ru-RU" sz="3800" dirty="0" smtClean="0">
                <a:solidFill>
                  <a:schemeClr val="tx1"/>
                </a:solidFill>
              </a:rPr>
              <a:t>предприниматели, занимающиеся сдачей в аренду жилых помещений, а также жилых помещений совместно с </a:t>
            </a:r>
            <a:r>
              <a:rPr lang="ru-RU" sz="3800" dirty="0" err="1" smtClean="0">
                <a:solidFill>
                  <a:schemeClr val="tx1"/>
                </a:solidFill>
              </a:rPr>
              <a:t>машино</a:t>
            </a:r>
            <a:r>
              <a:rPr lang="ru-RU" sz="3800" dirty="0" smtClean="0">
                <a:solidFill>
                  <a:schemeClr val="tx1"/>
                </a:solidFill>
              </a:rPr>
              <a:t>-местами, расположенными в многоквартирных домах, принадлежащих этому лицу на праве собственности;</a:t>
            </a:r>
          </a:p>
          <a:p>
            <a:pPr algn="just"/>
            <a:r>
              <a:rPr lang="ru-RU" sz="3800" dirty="0" smtClean="0">
                <a:solidFill>
                  <a:schemeClr val="tx1"/>
                </a:solidFill>
              </a:rPr>
              <a:t>освобождаются от применения ККТ предприниматели на патенте на определенные виды деятельности (услуги по обучению на курсах и по репетиторству, уход за детьми и больными, ремонт и пошив швейных, меховых и кожаных изделий, обрядовые и ритуальные услуги, услуги патрулей, охранников, сторожей и вахтеров);</a:t>
            </a:r>
          </a:p>
          <a:p>
            <a:pPr algn="just"/>
            <a:r>
              <a:rPr lang="ru-RU" sz="3800" dirty="0" smtClean="0">
                <a:solidFill>
                  <a:schemeClr val="tx1"/>
                </a:solidFill>
              </a:rPr>
              <a:t>контрольно-кассовая техника не применяется индивидуальными предпринимателями, применяющими "Налог на профессиональный доход" в отношении доходов, полученных в рамках этого </a:t>
            </a:r>
            <a:r>
              <a:rPr lang="ru-RU" sz="3800" dirty="0" err="1" smtClean="0">
                <a:solidFill>
                  <a:schemeClr val="tx1"/>
                </a:solidFill>
              </a:rPr>
              <a:t>спецрежима</a:t>
            </a:r>
            <a:r>
              <a:rPr lang="ru-RU" sz="3800" dirty="0" smtClean="0">
                <a:solidFill>
                  <a:schemeClr val="tx1"/>
                </a:solidFill>
              </a:rPr>
              <a:t>.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274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4294967295"/>
          </p:nvPr>
        </p:nvSpPr>
        <p:spPr>
          <a:xfrm>
            <a:off x="8324081" y="6041425"/>
            <a:ext cx="619711" cy="631834"/>
          </a:xfrm>
          <a:prstGeom prst="rect">
            <a:avLst/>
          </a:prstGeom>
        </p:spPr>
        <p:txBody>
          <a:bodyPr anchor="ctr"/>
          <a:lstStyle/>
          <a:p>
            <a:pPr algn="ctr"/>
            <a:fld id="{B19B0651-EE4F-4900-A07F-96A6BFA9D0F0}" type="slidenum">
              <a:rPr lang="ru-RU" smtClean="0">
                <a:solidFill>
                  <a:schemeClr val="tx1"/>
                </a:solidFill>
              </a:rPr>
              <a:pPr algn="ctr"/>
              <a:t>7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Текст 2"/>
          <p:cNvSpPr txBox="1">
            <a:spLocks/>
          </p:cNvSpPr>
          <p:nvPr/>
        </p:nvSpPr>
        <p:spPr>
          <a:xfrm>
            <a:off x="611560" y="333375"/>
            <a:ext cx="8280400" cy="1150938"/>
          </a:xfrm>
          <a:prstGeom prst="rect">
            <a:avLst/>
          </a:prstGeom>
          <a:noFill/>
        </p:spPr>
        <p:txBody>
          <a:bodyPr vert="horz" lIns="91424" tIns="45712" rIns="91424" bIns="45712" rtlCol="0">
            <a:noAutofit/>
          </a:bodyPr>
          <a:lstStyle>
            <a:lvl1pPr marL="318641" indent="0" algn="l" defTabSz="914239" rtl="0" eaLnBrk="1" latinLnBrk="0" hangingPunct="1">
              <a:spcBef>
                <a:spcPct val="20000"/>
              </a:spcBef>
              <a:buFont typeface="+mj-lt"/>
              <a:buNone/>
              <a:defRPr sz="3200" b="0" i="0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318641" indent="0" algn="l" defTabSz="914239" rtl="0" eaLnBrk="1" latinLnBrk="0" hangingPunct="1">
              <a:spcBef>
                <a:spcPct val="20000"/>
              </a:spcBef>
              <a:buFont typeface="Arial" pitchFamily="34" charset="0"/>
              <a:buNone/>
              <a:defRPr sz="21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624759" indent="-228197" algn="l" defTabSz="9142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1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0" indent="315858" algn="just" defTabSz="914239" rtl="0" eaLnBrk="1" latinLnBrk="0" hangingPunct="1">
              <a:lnSpc>
                <a:spcPts val="1578"/>
              </a:lnSpc>
              <a:spcBef>
                <a:spcPts val="351"/>
              </a:spcBef>
              <a:buFont typeface="Arial" pitchFamily="34" charset="0"/>
              <a:buNone/>
              <a:tabLst/>
              <a:defRPr sz="1400" b="0" i="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257865" indent="0" algn="l" defTabSz="914239" rtl="0" eaLnBrk="1" latinLnBrk="0" hangingPunct="1">
              <a:lnSpc>
                <a:spcPts val="1578"/>
              </a:lnSpc>
              <a:spcBef>
                <a:spcPts val="351"/>
              </a:spcBef>
              <a:buFont typeface="Arial" pitchFamily="34" charset="0"/>
              <a:buNone/>
              <a:defRPr sz="1200" b="0" i="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514156" indent="-228560" algn="l" defTabSz="9142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275" indent="-228560" algn="l" defTabSz="9142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395" indent="-228560" algn="l" defTabSz="9142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514" indent="-228560" algn="l" defTabSz="9142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b="1" dirty="0" smtClean="0"/>
              <a:t>ЮЛ и ИП с учетом специфики своей деятельности или особенностей своего местонахождения могут производить расчеты без применения ККТ при осуществлении определенных видов деятельности и при оказании некоторых услуг (статья 2 Закона №54-ФЗ):</a:t>
            </a:r>
          </a:p>
          <a:p>
            <a:pPr algn="just"/>
            <a:endParaRPr lang="ru-RU" sz="1800" b="1" dirty="0"/>
          </a:p>
        </p:txBody>
      </p:sp>
      <p:sp>
        <p:nvSpPr>
          <p:cNvPr id="14" name="Объект 3"/>
          <p:cNvSpPr>
            <a:spLocks noGrp="1"/>
          </p:cNvSpPr>
          <p:nvPr>
            <p:ph sz="half" idx="4294967295"/>
          </p:nvPr>
        </p:nvSpPr>
        <p:spPr>
          <a:xfrm>
            <a:off x="755576" y="1510203"/>
            <a:ext cx="7704137" cy="4824412"/>
          </a:xfrm>
          <a:noFill/>
        </p:spPr>
        <p:txBody>
          <a:bodyPr>
            <a:normAutofit fontScale="47500" lnSpcReduction="20000"/>
          </a:bodyPr>
          <a:lstStyle/>
          <a:p>
            <a:pPr lvl="0" algn="just"/>
            <a:r>
              <a:rPr lang="ru-RU" sz="3800" dirty="0" smtClean="0">
                <a:solidFill>
                  <a:schemeClr val="tx1"/>
                </a:solidFill>
              </a:rPr>
              <a:t>обеспечение </a:t>
            </a:r>
            <a:r>
              <a:rPr lang="ru-RU" sz="3800" dirty="0">
                <a:solidFill>
                  <a:schemeClr val="tx1"/>
                </a:solidFill>
              </a:rPr>
              <a:t>питанием обучающихся и работников образовательных организаций, реализующих основные общеобразовательные программы, во время учебных </a:t>
            </a:r>
            <a:r>
              <a:rPr lang="ru-RU" sz="3800" dirty="0" smtClean="0">
                <a:solidFill>
                  <a:schemeClr val="tx1"/>
                </a:solidFill>
              </a:rPr>
              <a:t>занятий;</a:t>
            </a:r>
            <a:endParaRPr lang="ru-RU" sz="3800" dirty="0">
              <a:solidFill>
                <a:schemeClr val="tx1"/>
              </a:solidFill>
            </a:endParaRPr>
          </a:p>
          <a:p>
            <a:pPr lvl="0" algn="just"/>
            <a:r>
              <a:rPr lang="ru-RU" sz="3800" dirty="0" smtClean="0">
                <a:solidFill>
                  <a:schemeClr val="tx1"/>
                </a:solidFill>
              </a:rPr>
              <a:t>торговля </a:t>
            </a:r>
            <a:r>
              <a:rPr lang="ru-RU" sz="3800" dirty="0">
                <a:solidFill>
                  <a:schemeClr val="tx1"/>
                </a:solidFill>
              </a:rPr>
              <a:t>на розничных рынках, ярмарках, в выставочных комплексах, а также на других территориях, отведенных для осуществления торговли, при условии что сохранность товара на таких местах не </a:t>
            </a:r>
            <a:r>
              <a:rPr lang="ru-RU" sz="3800" dirty="0" smtClean="0">
                <a:solidFill>
                  <a:schemeClr val="tx1"/>
                </a:solidFill>
              </a:rPr>
              <a:t>обеспечена;</a:t>
            </a:r>
            <a:endParaRPr lang="ru-RU" sz="3800" dirty="0">
              <a:solidFill>
                <a:schemeClr val="tx1"/>
              </a:solidFill>
            </a:endParaRPr>
          </a:p>
          <a:p>
            <a:pPr lvl="0" algn="just"/>
            <a:r>
              <a:rPr lang="ru-RU" sz="3800" dirty="0" smtClean="0">
                <a:solidFill>
                  <a:schemeClr val="tx1"/>
                </a:solidFill>
              </a:rPr>
              <a:t>предприниматели</a:t>
            </a:r>
            <a:r>
              <a:rPr lang="ru-RU" sz="3800" dirty="0">
                <a:solidFill>
                  <a:schemeClr val="tx1"/>
                </a:solidFill>
              </a:rPr>
              <a:t>, занимающиеся сдачей в </a:t>
            </a:r>
            <a:r>
              <a:rPr lang="ru-RU" sz="3800" dirty="0" smtClean="0">
                <a:solidFill>
                  <a:schemeClr val="tx1"/>
                </a:solidFill>
              </a:rPr>
              <a:t>аренду </a:t>
            </a:r>
            <a:r>
              <a:rPr lang="ru-RU" sz="3800" dirty="0">
                <a:solidFill>
                  <a:schemeClr val="tx1"/>
                </a:solidFill>
              </a:rPr>
              <a:t>жилых помещений, а также жилых помещений совместно с </a:t>
            </a:r>
            <a:r>
              <a:rPr lang="ru-RU" sz="3800" dirty="0" err="1">
                <a:solidFill>
                  <a:schemeClr val="tx1"/>
                </a:solidFill>
              </a:rPr>
              <a:t>машино</a:t>
            </a:r>
            <a:r>
              <a:rPr lang="ru-RU" sz="3800" dirty="0">
                <a:solidFill>
                  <a:schemeClr val="tx1"/>
                </a:solidFill>
              </a:rPr>
              <a:t>-местами, расположенными в многоквартирных домах, принадлежащих этому </a:t>
            </a:r>
            <a:r>
              <a:rPr lang="ru-RU" sz="3800" dirty="0" smtClean="0">
                <a:solidFill>
                  <a:schemeClr val="tx1"/>
                </a:solidFill>
              </a:rPr>
              <a:t>лицу на </a:t>
            </a:r>
            <a:r>
              <a:rPr lang="ru-RU" sz="3800" dirty="0">
                <a:solidFill>
                  <a:schemeClr val="tx1"/>
                </a:solidFill>
              </a:rPr>
              <a:t>праве </a:t>
            </a:r>
            <a:r>
              <a:rPr lang="ru-RU" sz="3800" dirty="0" smtClean="0">
                <a:solidFill>
                  <a:schemeClr val="tx1"/>
                </a:solidFill>
              </a:rPr>
              <a:t>собственности;</a:t>
            </a:r>
            <a:endParaRPr lang="ru-RU" sz="3800" dirty="0">
              <a:solidFill>
                <a:schemeClr val="tx1"/>
              </a:solidFill>
            </a:endParaRPr>
          </a:p>
          <a:p>
            <a:pPr lvl="0" algn="just"/>
            <a:r>
              <a:rPr lang="ru-RU" sz="3800" dirty="0">
                <a:solidFill>
                  <a:schemeClr val="tx1"/>
                </a:solidFill>
              </a:rPr>
              <a:t>освобождаются от применения ККТ </a:t>
            </a:r>
            <a:r>
              <a:rPr lang="ru-RU" sz="3800" dirty="0" smtClean="0">
                <a:solidFill>
                  <a:schemeClr val="tx1"/>
                </a:solidFill>
              </a:rPr>
              <a:t>предприниматели на патенте </a:t>
            </a:r>
            <a:r>
              <a:rPr lang="ru-RU" sz="3800" dirty="0">
                <a:solidFill>
                  <a:schemeClr val="tx1"/>
                </a:solidFill>
              </a:rPr>
              <a:t>на определенные виды </a:t>
            </a:r>
            <a:r>
              <a:rPr lang="ru-RU" sz="3800" dirty="0" smtClean="0">
                <a:solidFill>
                  <a:schemeClr val="tx1"/>
                </a:solidFill>
              </a:rPr>
              <a:t>деятельности</a:t>
            </a:r>
            <a:r>
              <a:rPr lang="ru-RU" sz="3800" dirty="0">
                <a:solidFill>
                  <a:schemeClr val="tx1"/>
                </a:solidFill>
              </a:rPr>
              <a:t> </a:t>
            </a:r>
            <a:r>
              <a:rPr lang="ru-RU" sz="3800" dirty="0" smtClean="0">
                <a:solidFill>
                  <a:schemeClr val="tx1"/>
                </a:solidFill>
              </a:rPr>
              <a:t>(услуги </a:t>
            </a:r>
            <a:r>
              <a:rPr lang="ru-RU" sz="3800" dirty="0">
                <a:solidFill>
                  <a:schemeClr val="tx1"/>
                </a:solidFill>
              </a:rPr>
              <a:t>по обучению на курсах и по репетиторству, уход за детьми и больными, ремонт и пошив швейных, меховых и кожаных изделий, обрядовые и ритуальные услуги, услуги патрулей, охранников, сторожей и </a:t>
            </a:r>
            <a:r>
              <a:rPr lang="ru-RU" sz="3800" dirty="0" smtClean="0">
                <a:solidFill>
                  <a:schemeClr val="tx1"/>
                </a:solidFill>
              </a:rPr>
              <a:t>вахтеров);</a:t>
            </a:r>
            <a:endParaRPr lang="ru-RU" sz="3800" dirty="0">
              <a:solidFill>
                <a:schemeClr val="tx1"/>
              </a:solidFill>
            </a:endParaRPr>
          </a:p>
          <a:p>
            <a:pPr lvl="0" algn="just"/>
            <a:r>
              <a:rPr lang="ru-RU" sz="3800" dirty="0" smtClean="0">
                <a:solidFill>
                  <a:schemeClr val="tx1"/>
                </a:solidFill>
              </a:rPr>
              <a:t>контрольно-кассовая </a:t>
            </a:r>
            <a:r>
              <a:rPr lang="ru-RU" sz="3800" dirty="0">
                <a:solidFill>
                  <a:schemeClr val="tx1"/>
                </a:solidFill>
              </a:rPr>
              <a:t>техника не применяется индивидуальными предпринимателями, применяющими </a:t>
            </a:r>
            <a:r>
              <a:rPr lang="ru-RU" sz="3800" dirty="0" smtClean="0">
                <a:solidFill>
                  <a:schemeClr val="tx1"/>
                </a:solidFill>
              </a:rPr>
              <a:t>"</a:t>
            </a:r>
            <a:r>
              <a:rPr lang="ru-RU" sz="3800" dirty="0">
                <a:solidFill>
                  <a:schemeClr val="tx1"/>
                </a:solidFill>
              </a:rPr>
              <a:t>Налог на профессиональный доход" в отношении доходов, </a:t>
            </a:r>
            <a:r>
              <a:rPr lang="ru-RU" sz="3800" dirty="0" smtClean="0">
                <a:solidFill>
                  <a:schemeClr val="tx1"/>
                </a:solidFill>
              </a:rPr>
              <a:t>полученных в рамках этого </a:t>
            </a:r>
            <a:r>
              <a:rPr lang="ru-RU" sz="3800" dirty="0" err="1" smtClean="0">
                <a:solidFill>
                  <a:schemeClr val="tx1"/>
                </a:solidFill>
              </a:rPr>
              <a:t>спецрежима</a:t>
            </a:r>
            <a:r>
              <a:rPr lang="ru-RU" sz="3800" dirty="0" smtClean="0">
                <a:solidFill>
                  <a:schemeClr val="tx1"/>
                </a:solidFill>
              </a:rPr>
              <a:t>.</a:t>
            </a:r>
            <a:endParaRPr lang="ru-RU" sz="3800" dirty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898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8106104" cy="1143000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2500" dirty="0">
                <a:ea typeface="+mn-ea"/>
                <a:cs typeface="+mn-cs"/>
              </a:rPr>
              <a:t>Контрольно-кассовая техника не применяется ЮЛ и ИП при осуществлении расчетов:</a:t>
            </a:r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8324081" y="6041425"/>
            <a:ext cx="619711" cy="631834"/>
          </a:xfrm>
          <a:prstGeom prst="rect">
            <a:avLst/>
          </a:prstGeom>
        </p:spPr>
        <p:txBody>
          <a:bodyPr anchor="ctr"/>
          <a:lstStyle/>
          <a:p>
            <a:pPr algn="ctr"/>
            <a:fld id="{B19B0651-EE4F-4900-A07F-96A6BFA9D0F0}" type="slidenum">
              <a:rPr lang="ru-RU" smtClean="0">
                <a:solidFill>
                  <a:schemeClr val="tx1"/>
                </a:solidFill>
              </a:rPr>
              <a:pPr algn="ctr"/>
              <a:t>8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55576" y="1484784"/>
            <a:ext cx="7632848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dirty="0" smtClean="0"/>
              <a:t> </a:t>
            </a:r>
            <a:r>
              <a:rPr lang="ru-RU" sz="2000" dirty="0" smtClean="0"/>
              <a:t>В </a:t>
            </a:r>
            <a:r>
              <a:rPr lang="ru-RU" sz="2000" b="1" dirty="0"/>
              <a:t>отдаленных и труднодоступных местностях </a:t>
            </a:r>
            <a:r>
              <a:rPr lang="ru-RU" sz="2000" dirty="0"/>
              <a:t>(перечень которых установлен приказом </a:t>
            </a:r>
            <a:r>
              <a:rPr lang="ru-RU" sz="2000" dirty="0" err="1"/>
              <a:t>Минпромторга</a:t>
            </a:r>
            <a:r>
              <a:rPr lang="ru-RU" sz="2000" dirty="0"/>
              <a:t> № 3 от 18 января 2017 г</a:t>
            </a:r>
            <a:r>
              <a:rPr lang="ru-RU" sz="2000" dirty="0" smtClean="0"/>
              <a:t>.) </a:t>
            </a:r>
            <a:r>
              <a:rPr lang="ru-RU" sz="2000" dirty="0"/>
              <a:t>при условии выдачи </a:t>
            </a:r>
            <a:r>
              <a:rPr lang="ru-RU" sz="2000" dirty="0" smtClean="0"/>
              <a:t> документа, подтверждающего расчет;</a:t>
            </a:r>
            <a:endParaRPr lang="ru-RU" sz="2000" dirty="0"/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sz="2000" dirty="0" smtClean="0"/>
              <a:t>В </a:t>
            </a:r>
            <a:r>
              <a:rPr lang="ru-RU" sz="2000" b="1" dirty="0"/>
              <a:t>безналичном порядке </a:t>
            </a:r>
            <a:r>
              <a:rPr lang="ru-RU" sz="2000" dirty="0"/>
              <a:t>(за исключением расчетов с использованием электронного средства платежа с предъявлением), если организации осуществляют их между собой или с ИП </a:t>
            </a:r>
            <a:r>
              <a:rPr lang="ru-RU" sz="2000" dirty="0" smtClean="0"/>
              <a:t>; </a:t>
            </a:r>
            <a:endParaRPr lang="ru-RU" sz="2000" dirty="0"/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sz="2000" dirty="0" smtClean="0"/>
              <a:t> При </a:t>
            </a:r>
            <a:r>
              <a:rPr lang="ru-RU" sz="2000" b="1" dirty="0" smtClean="0"/>
              <a:t>получении </a:t>
            </a:r>
            <a:r>
              <a:rPr lang="ru-RU" sz="2000" b="1" dirty="0"/>
              <a:t>займа </a:t>
            </a:r>
            <a:r>
              <a:rPr lang="ru-RU" sz="2000" dirty="0"/>
              <a:t>от </a:t>
            </a:r>
            <a:r>
              <a:rPr lang="ru-RU" sz="2000" dirty="0" smtClean="0"/>
              <a:t>ФЛ и перечислений </a:t>
            </a:r>
            <a:r>
              <a:rPr lang="ru-RU" sz="2000" dirty="0"/>
              <a:t>по договорам займа, </a:t>
            </a:r>
            <a:r>
              <a:rPr lang="ru-RU" sz="2000" dirty="0" smtClean="0"/>
              <a:t>не </a:t>
            </a:r>
            <a:r>
              <a:rPr lang="ru-RU" sz="2000" dirty="0"/>
              <a:t>связанных с оплатой товаров (работ, услуг), поскольку они не отнесены к </a:t>
            </a:r>
            <a:r>
              <a:rPr lang="ru-RU" sz="2000" dirty="0" smtClean="0"/>
              <a:t>расчетам;</a:t>
            </a:r>
            <a:endParaRPr lang="ru-RU" sz="2000" dirty="0"/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ru-RU" sz="2000" dirty="0" smtClean="0"/>
              <a:t>При </a:t>
            </a:r>
            <a:r>
              <a:rPr lang="ru-RU" sz="2000" dirty="0"/>
              <a:t>реализации </a:t>
            </a:r>
            <a:r>
              <a:rPr lang="ru-RU" sz="2000" dirty="0" smtClean="0"/>
              <a:t>товаров, </a:t>
            </a:r>
            <a:r>
              <a:rPr lang="ru-RU" sz="2000" dirty="0"/>
              <a:t>расчеты за которые с покупателями </a:t>
            </a:r>
            <a:r>
              <a:rPr lang="ru-RU" sz="2000" b="1" dirty="0" smtClean="0"/>
              <a:t>производит агент</a:t>
            </a:r>
            <a:r>
              <a:rPr lang="ru-RU" sz="2000" dirty="0" smtClean="0"/>
              <a:t>. </a:t>
            </a:r>
            <a:r>
              <a:rPr lang="ru-RU" sz="2000" dirty="0"/>
              <a:t>ККТ в этом случае применяет агент </a:t>
            </a:r>
            <a:r>
              <a:rPr lang="ru-RU" sz="2000" dirty="0" smtClean="0"/>
              <a:t>(платежный </a:t>
            </a:r>
            <a:r>
              <a:rPr lang="ru-RU" sz="2000" dirty="0"/>
              <a:t>агент</a:t>
            </a:r>
            <a:r>
              <a:rPr lang="ru-RU" sz="2000" dirty="0" smtClean="0"/>
              <a:t>);</a:t>
            </a:r>
            <a:endParaRPr lang="ru-RU" sz="20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 smtClean="0"/>
              <a:t>Образовательными </a:t>
            </a:r>
            <a:r>
              <a:rPr lang="ru-RU" sz="2000" dirty="0"/>
              <a:t>организациями при оказании услуг населению </a:t>
            </a:r>
            <a:r>
              <a:rPr lang="ru-RU" sz="2000" b="1" dirty="0"/>
              <a:t>в сфере </a:t>
            </a:r>
            <a:r>
              <a:rPr lang="ru-RU" sz="2000" b="1" dirty="0" smtClean="0"/>
              <a:t>образования</a:t>
            </a:r>
            <a:r>
              <a:rPr lang="ru-RU" sz="2000" dirty="0" smtClean="0"/>
              <a:t>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8722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1187624" y="274638"/>
            <a:ext cx="7746064" cy="1143000"/>
          </a:xfrm>
          <a:prstGeom prst="rect">
            <a:avLst/>
          </a:prstGeom>
        </p:spPr>
        <p:txBody>
          <a:bodyPr vert="horz" lIns="91424" tIns="45712" rIns="91424" bIns="45712" rtlCol="0" anchor="ctr">
            <a:normAutofit fontScale="97500" lnSpcReduction="10000"/>
          </a:bodyPr>
          <a:lstStyle>
            <a:lvl1pPr marL="0" marR="0" indent="0" algn="l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4700" b="1" i="0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dirty="0" smtClean="0"/>
              <a:t>Мораторий на проведение проверок </a:t>
            </a:r>
            <a:br>
              <a:rPr lang="ru-RU" sz="3200" dirty="0" smtClean="0"/>
            </a:br>
            <a:r>
              <a:rPr lang="ru-RU" sz="2000" dirty="0" smtClean="0"/>
              <a:t>(ст. 5 Закона  46-ФЗ от 08.03.2022г, </a:t>
            </a:r>
            <a:br>
              <a:rPr lang="ru-RU" sz="2000" dirty="0" smtClean="0"/>
            </a:br>
            <a:r>
              <a:rPr lang="ru-RU" sz="2000" dirty="0" smtClean="0"/>
              <a:t>Постановление Правительства  №336 от 10.3.2022 г. )</a:t>
            </a:r>
            <a:endParaRPr lang="ru-RU" sz="2000" dirty="0"/>
          </a:p>
        </p:txBody>
      </p:sp>
      <p:sp>
        <p:nvSpPr>
          <p:cNvPr id="12" name="Номер слайда 4"/>
          <p:cNvSpPr>
            <a:spLocks noGrp="1"/>
          </p:cNvSpPr>
          <p:nvPr>
            <p:ph type="sldNum" sz="quarter" idx="4294967295"/>
          </p:nvPr>
        </p:nvSpPr>
        <p:spPr>
          <a:xfrm>
            <a:off x="8324081" y="6041425"/>
            <a:ext cx="619711" cy="631834"/>
          </a:xfrm>
          <a:prstGeom prst="rect">
            <a:avLst/>
          </a:prstGeom>
        </p:spPr>
        <p:txBody>
          <a:bodyPr anchor="ctr"/>
          <a:lstStyle/>
          <a:p>
            <a:pPr algn="ctr"/>
            <a:fld id="{B19B0651-EE4F-4900-A07F-96A6BFA9D0F0}" type="slidenum">
              <a:rPr lang="ru-RU" smtClean="0">
                <a:solidFill>
                  <a:schemeClr val="tx1"/>
                </a:solidFill>
              </a:rPr>
              <a:pPr algn="ctr"/>
              <a:t>9</a:t>
            </a:fld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71600" y="1844824"/>
            <a:ext cx="7344816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Правительство РФ установило, что </a:t>
            </a:r>
            <a:r>
              <a:rPr lang="ru-RU" sz="2000" b="1" dirty="0" smtClean="0"/>
              <a:t>плановые контрольные мероприятия</a:t>
            </a:r>
            <a:r>
              <a:rPr lang="ru-RU" sz="2000" dirty="0" smtClean="0"/>
              <a:t> до конца текущего года (до 31.12.2022г.) </a:t>
            </a:r>
            <a:r>
              <a:rPr lang="ru-RU" sz="2000" b="1" dirty="0" smtClean="0"/>
              <a:t>не проводятся. 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b="1" dirty="0" smtClean="0"/>
              <a:t>Внеплановые</a:t>
            </a:r>
            <a:r>
              <a:rPr lang="ru-RU" sz="2000" dirty="0" smtClean="0"/>
              <a:t> контрольные (надзорные) мероприятия, внеплановые проверки  </a:t>
            </a:r>
            <a:r>
              <a:rPr lang="ru-RU" sz="2000" b="1" dirty="0" smtClean="0"/>
              <a:t>налоговыми органами проводятся</a:t>
            </a:r>
            <a:r>
              <a:rPr lang="ru-RU" sz="2000" dirty="0" smtClean="0"/>
              <a:t>:</a:t>
            </a:r>
          </a:p>
          <a:p>
            <a:pPr marL="285750" indent="-285750" algn="just">
              <a:buFontTx/>
              <a:buChar char="-"/>
            </a:pPr>
            <a:r>
              <a:rPr lang="ru-RU" sz="2000" dirty="0" smtClean="0"/>
              <a:t>исключительно при условии согласования с органами Прокуратуры;</a:t>
            </a:r>
          </a:p>
          <a:p>
            <a:pPr marL="285750" indent="-285750" algn="just">
              <a:buFontTx/>
              <a:buChar char="-"/>
            </a:pPr>
            <a:r>
              <a:rPr lang="ru-RU" sz="2000" dirty="0" smtClean="0"/>
              <a:t> по решению руководителя ФНС  России в рамках Федерального Государственного контроля  (надзора) за соблюдением законодательства о применении ККТ, в том числе за полнотой учета выручки в организациях и ИП.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37524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1032</TotalTime>
  <Words>1687</Words>
  <Application>Microsoft Office PowerPoint</Application>
  <PresentationFormat>Экран (4:3)</PresentationFormat>
  <Paragraphs>157</Paragraphs>
  <Slides>29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2" baseType="lpstr">
      <vt:lpstr>Специальное оформление</vt:lpstr>
      <vt:lpstr>Present_FNS2012_A4</vt:lpstr>
      <vt:lpstr>Acrobat Document</vt:lpstr>
      <vt:lpstr>Правила применения ККТ при розничной торговле и оказании услуг населению формирование чеков коррекции   Начальник отдела оперативного контроля Межрайонной ИФНС России № 10 по Удмуртской Республике ЯМЩИКОВА Т.А.  Специалист 1 разряда отдела оперативного контроля Межрайонной ИФНС России № 10 по Удмуртской Республике ЧЕПУРИН С.М.</vt:lpstr>
      <vt:lpstr> Контрольно-кассовая техника применяется на территории Российской Федерации в обязательном порядке при осуществлении расчетов.   Пользователь ККТ обязан выдать кассовый чек на бумажном носителе или направить покупателю (на эл адрес или по номеру телефона) не позднее суток с момента осуществления расчета. </vt:lpstr>
      <vt:lpstr>Применение ККТ</vt:lpstr>
      <vt:lpstr>Презентация PowerPoint</vt:lpstr>
      <vt:lpstr>Презентация PowerPoint</vt:lpstr>
      <vt:lpstr>Презентация PowerPoint</vt:lpstr>
      <vt:lpstr>Презентация PowerPoint</vt:lpstr>
      <vt:lpstr>Контрольно-кассовая техника не применяется ЮЛ и ИП при осуществлении расчетов:</vt:lpstr>
      <vt:lpstr>Презентация PowerPoint</vt:lpstr>
      <vt:lpstr>Без согласования с органами Прокуратуры :</vt:lpstr>
      <vt:lpstr>Пункт 3 части 2 статьи 90 Федерального закона от 31.07.2020 N 248-ФЗ "О государственном контроле (надзоре) и муниципальном контроле в Российской Федерации"</vt:lpstr>
      <vt:lpstr>Согласно Федеральному закону от 31 июля 2020 г. № 248-ФЗ "О государственном контроле (надзоре) и муниципальном контроле в РФ индикатором риска нарушения обязательных требований является соответствие или отклонение от параметров объекта контроля, которые сами по себе не являются нарушениями, но с высокой степенью вероятности свидетельствуют о наличии таких нарушений.</vt:lpstr>
      <vt:lpstr>Выбираем фискальный накопитель</vt:lpstr>
      <vt:lpstr>Презентация PowerPoint</vt:lpstr>
      <vt:lpstr>На текущую дату в реестр ФН включены сведения о следующих моделях ФН, которые поддерживают форматы фискальных документов версии 1.05, 1.1 и 1.2 и соответствуют новым требованиям к ФН:     </vt:lpstr>
      <vt:lpstr>Как нам быть?</vt:lpstr>
      <vt:lpstr>Презентация PowerPoint</vt:lpstr>
      <vt:lpstr>Чековая лента. Экономим на расходах</vt:lpstr>
      <vt:lpstr>Формирование чеков коррекции</vt:lpstr>
      <vt:lpstr>Порядок действий:</vt:lpstr>
      <vt:lpstr>Презентация PowerPoint</vt:lpstr>
      <vt:lpstr>Куда представлять чеки коррекции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Правила соблюдения применения ККТ при розничной торговле и оказании услуг населению </dc:title>
  <dc:creator>Ямщикова Татьяна Александровна</dc:creator>
  <cp:lastModifiedBy>Ватолин Дмитрий Николаевич</cp:lastModifiedBy>
  <cp:revision>120</cp:revision>
  <dcterms:created xsi:type="dcterms:W3CDTF">2022-05-12T12:09:22Z</dcterms:created>
  <dcterms:modified xsi:type="dcterms:W3CDTF">2022-06-01T05:07:27Z</dcterms:modified>
</cp:coreProperties>
</file>