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4" y="4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920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</a:t>
            </a:fld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1599565" y="5153025"/>
            <a:ext cx="7477125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авнобедренный треугольник 13"/>
          <p:cNvSpPr/>
          <p:nvPr/>
        </p:nvSpPr>
        <p:spPr>
          <a:xfrm>
            <a:off x="5314950" y="4638675"/>
            <a:ext cx="247650" cy="514350"/>
          </a:xfrm>
          <a:prstGeom prst="triangl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Прямоугольник 3"/>
          <p:cNvSpPr>
            <a:spLocks noChangeArrowheads="1"/>
          </p:cNvSpPr>
          <p:nvPr/>
        </p:nvSpPr>
        <p:spPr bwMode="auto">
          <a:xfrm>
            <a:off x="1098228" y="1408162"/>
            <a:ext cx="4019550" cy="3724275"/>
          </a:xfrm>
          <a:prstGeom prst="rect">
            <a:avLst/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>
            <a:solidFill>
              <a:srgbClr val="94B64E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Реестровая задолженность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4"/>
          <p:cNvSpPr>
            <a:spLocks noChangeArrowheads="1"/>
          </p:cNvSpPr>
          <p:nvPr/>
        </p:nvSpPr>
        <p:spPr bwMode="auto">
          <a:xfrm>
            <a:off x="5761668" y="1408162"/>
            <a:ext cx="4038600" cy="3724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BE86"/>
              </a:gs>
              <a:gs pos="35001">
                <a:srgbClr val="FFD0AA"/>
              </a:gs>
              <a:gs pos="100000">
                <a:srgbClr val="FFEBDB"/>
              </a:gs>
            </a:gsLst>
            <a:lin ang="16200000" scaled="1"/>
          </a:gradFill>
          <a:ln w="9525">
            <a:solidFill>
              <a:srgbClr val="F68C36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Текущая задолженность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5457825" y="5210175"/>
            <a:ext cx="0" cy="3714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0" y="0"/>
            <a:ext cx="1069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098228" y="5494643"/>
            <a:ext cx="8702040" cy="89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sng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Дата возбуждения дела о банкротстве в арбитражном суде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02203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20220310</Template>
  <TotalTime>2</TotalTime>
  <Words>13</Words>
  <Application>Microsoft Office PowerPoint</Application>
  <PresentationFormat>Произвольный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20220310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Ватолин Дмитрий Николаевич</dc:creator>
  <cp:lastModifiedBy>Ватолин Дмитрий Николаевич</cp:lastModifiedBy>
  <cp:revision>1</cp:revision>
  <dcterms:created xsi:type="dcterms:W3CDTF">2022-03-10T05:31:59Z</dcterms:created>
  <dcterms:modified xsi:type="dcterms:W3CDTF">2022-03-10T05:34:45Z</dcterms:modified>
</cp:coreProperties>
</file>