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4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  <p:sldMasterId id="2147483914" r:id="rId3"/>
    <p:sldMasterId id="2147483926" r:id="rId4"/>
    <p:sldMasterId id="2147483939" r:id="rId5"/>
  </p:sldMasterIdLst>
  <p:notesMasterIdLst>
    <p:notesMasterId r:id="rId16"/>
  </p:notesMasterIdLst>
  <p:handoutMasterIdLst>
    <p:handoutMasterId r:id="rId17"/>
  </p:handoutMasterIdLst>
  <p:sldIdLst>
    <p:sldId id="2021" r:id="rId6"/>
    <p:sldId id="2022" r:id="rId7"/>
    <p:sldId id="2011" r:id="rId8"/>
    <p:sldId id="1580" r:id="rId9"/>
    <p:sldId id="2013" r:id="rId10"/>
    <p:sldId id="2014" r:id="rId11"/>
    <p:sldId id="2026" r:id="rId12"/>
    <p:sldId id="2015" r:id="rId13"/>
    <p:sldId id="2025" r:id="rId14"/>
    <p:sldId id="2023" r:id="rId15"/>
  </p:sldIdLst>
  <p:sldSz cx="12192000" cy="6858000"/>
  <p:notesSz cx="6797675" cy="9928225"/>
  <p:embeddedFontLst>
    <p:embeddedFont>
      <p:font typeface="lined-icons" panose="020B0604020202020204" charset="0"/>
      <p:regular r:id="rId18"/>
    </p:embeddedFont>
    <p:embeddedFont>
      <p:font typeface="Roboto Condensed" panose="020B0604020202020204" charset="0"/>
      <p:regular r:id="rId19"/>
      <p:bold r:id="rId20"/>
      <p:italic r:id="rId21"/>
      <p:boldItalic r:id="rId22"/>
    </p:embeddedFont>
    <p:embeddedFont>
      <p:font typeface="Open Sans" panose="020B0604020202020204" charset="0"/>
      <p:regular r:id="rId23"/>
      <p:bold r:id="rId24"/>
      <p:italic r:id="rId25"/>
      <p:boldItalic r:id="rId26"/>
    </p:embeddedFont>
    <p:embeddedFont>
      <p:font typeface="Open Sans Light" panose="020B060402020202020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ADA"/>
    <a:srgbClr val="00A6E6"/>
    <a:srgbClr val="0990FF"/>
    <a:srgbClr val="0064CB"/>
    <a:srgbClr val="0082F1"/>
    <a:srgbClr val="003794"/>
    <a:srgbClr val="F2F2F2"/>
    <a:srgbClr val="002E89"/>
    <a:srgbClr val="008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21" autoAdjust="0"/>
    <p:restoredTop sz="94724" autoAdjust="0"/>
  </p:normalViewPr>
  <p:slideViewPr>
    <p:cSldViewPr snapToObjects="1">
      <p:cViewPr>
        <p:scale>
          <a:sx n="76" d="100"/>
          <a:sy n="76" d="100"/>
        </p:scale>
        <p:origin x="-318" y="-636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heme" Target="theme/theme1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5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02.06.2022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87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2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052901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00918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12105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6953406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058109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689610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485068"/>
              </a:solidFill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="" xmlns:a16="http://schemas.microsoft.com/office/drawing/2014/main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11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342900" algn="l"/>
              </a:tabLst>
            </a:pPr>
            <a:r>
              <a:rPr lang="ru-RU" sz="1200" b="1" dirty="0">
                <a:solidFill>
                  <a:prstClr val="white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buClr>
                <a:srgbClr val="CAD82A"/>
              </a:buClr>
              <a:tabLst>
                <a:tab pos="342900" algn="l"/>
              </a:tabLst>
            </a:pPr>
            <a:r>
              <a:rPr lang="ru-RU" sz="1200" b="1" dirty="0">
                <a:solidFill>
                  <a:prstClr val="white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3">
            <a:extLst>
              <a:ext uri="{FF2B5EF4-FFF2-40B4-BE49-F238E27FC236}">
                <a16:creationId xmlns="" xmlns:a16="http://schemas.microsoft.com/office/drawing/2014/main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6031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1601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="" xmlns:a16="http://schemas.microsoft.com/office/drawing/2014/main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516" name="Group 515">
            <a:extLst>
              <a:ext uri="{FF2B5EF4-FFF2-40B4-BE49-F238E27FC236}">
                <a16:creationId xmlns="" xmlns:a16="http://schemas.microsoft.com/office/drawing/2014/main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="" xmlns:a16="http://schemas.microsoft.com/office/drawing/2014/main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="" xmlns:a16="http://schemas.microsoft.com/office/drawing/2014/main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="" xmlns:a16="http://schemas.microsoft.com/office/drawing/2014/main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="" xmlns:a16="http://schemas.microsoft.com/office/drawing/2014/main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="" xmlns:a16="http://schemas.microsoft.com/office/drawing/2014/main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="" xmlns:a16="http://schemas.microsoft.com/office/drawing/2014/main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="" xmlns:a16="http://schemas.microsoft.com/office/drawing/2014/main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="" xmlns:a16="http://schemas.microsoft.com/office/drawing/2014/main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="" xmlns:a16="http://schemas.microsoft.com/office/drawing/2014/main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="" xmlns:a16="http://schemas.microsoft.com/office/drawing/2014/main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="" xmlns:a16="http://schemas.microsoft.com/office/drawing/2014/main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="" xmlns:a16="http://schemas.microsoft.com/office/drawing/2014/main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="" xmlns:a16="http://schemas.microsoft.com/office/drawing/2014/main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="" xmlns:a16="http://schemas.microsoft.com/office/drawing/2014/main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="" xmlns:a16="http://schemas.microsoft.com/office/drawing/2014/main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="" xmlns:a16="http://schemas.microsoft.com/office/drawing/2014/main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="" xmlns:a16="http://schemas.microsoft.com/office/drawing/2014/main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="" xmlns:a16="http://schemas.microsoft.com/office/drawing/2014/main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="" xmlns:a16="http://schemas.microsoft.com/office/drawing/2014/main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="" xmlns:a16="http://schemas.microsoft.com/office/drawing/2014/main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="" xmlns:a16="http://schemas.microsoft.com/office/drawing/2014/main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="" xmlns:a16="http://schemas.microsoft.com/office/drawing/2014/main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="" xmlns:a16="http://schemas.microsoft.com/office/drawing/2014/main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="" xmlns:a16="http://schemas.microsoft.com/office/drawing/2014/main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="" xmlns:a16="http://schemas.microsoft.com/office/drawing/2014/main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="" xmlns:a16="http://schemas.microsoft.com/office/drawing/2014/main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="" xmlns:a16="http://schemas.microsoft.com/office/drawing/2014/main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="" xmlns:a16="http://schemas.microsoft.com/office/drawing/2014/main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="" xmlns:a16="http://schemas.microsoft.com/office/drawing/2014/main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="" xmlns:a16="http://schemas.microsoft.com/office/drawing/2014/main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="" xmlns:a16="http://schemas.microsoft.com/office/drawing/2014/main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="" xmlns:a16="http://schemas.microsoft.com/office/drawing/2014/main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="" xmlns:a16="http://schemas.microsoft.com/office/drawing/2014/main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="" xmlns:a16="http://schemas.microsoft.com/office/drawing/2014/main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="" xmlns:a16="http://schemas.microsoft.com/office/drawing/2014/main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="" xmlns:a16="http://schemas.microsoft.com/office/drawing/2014/main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="" xmlns:a16="http://schemas.microsoft.com/office/drawing/2014/main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="" xmlns:a16="http://schemas.microsoft.com/office/drawing/2014/main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="" xmlns:a16="http://schemas.microsoft.com/office/drawing/2014/main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="" xmlns:a16="http://schemas.microsoft.com/office/drawing/2014/main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="" xmlns:a16="http://schemas.microsoft.com/office/drawing/2014/main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="" xmlns:a16="http://schemas.microsoft.com/office/drawing/2014/main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="" xmlns:a16="http://schemas.microsoft.com/office/drawing/2014/main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="" xmlns:a16="http://schemas.microsoft.com/office/drawing/2014/main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="" xmlns:a16="http://schemas.microsoft.com/office/drawing/2014/main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="" xmlns:a16="http://schemas.microsoft.com/office/drawing/2014/main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="" xmlns:a16="http://schemas.microsoft.com/office/drawing/2014/main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="" xmlns:a16="http://schemas.microsoft.com/office/drawing/2014/main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="" xmlns:a16="http://schemas.microsoft.com/office/drawing/2014/main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="" xmlns:a16="http://schemas.microsoft.com/office/drawing/2014/main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="" xmlns:a16="http://schemas.microsoft.com/office/drawing/2014/main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="" xmlns:a16="http://schemas.microsoft.com/office/drawing/2014/main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="" xmlns:a16="http://schemas.microsoft.com/office/drawing/2014/main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="" xmlns:a16="http://schemas.microsoft.com/office/drawing/2014/main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="" xmlns:a16="http://schemas.microsoft.com/office/drawing/2014/main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="" xmlns:a16="http://schemas.microsoft.com/office/drawing/2014/main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="" xmlns:a16="http://schemas.microsoft.com/office/drawing/2014/main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="" xmlns:a16="http://schemas.microsoft.com/office/drawing/2014/main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="" xmlns:a16="http://schemas.microsoft.com/office/drawing/2014/main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="" xmlns:a16="http://schemas.microsoft.com/office/drawing/2014/main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="" xmlns:a16="http://schemas.microsoft.com/office/drawing/2014/main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="" xmlns:a16="http://schemas.microsoft.com/office/drawing/2014/main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="" xmlns:a16="http://schemas.microsoft.com/office/drawing/2014/main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="" xmlns:a16="http://schemas.microsoft.com/office/drawing/2014/main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="" xmlns:a16="http://schemas.microsoft.com/office/drawing/2014/main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="" xmlns:a16="http://schemas.microsoft.com/office/drawing/2014/main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="" xmlns:a16="http://schemas.microsoft.com/office/drawing/2014/main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="" xmlns:a16="http://schemas.microsoft.com/office/drawing/2014/main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="" xmlns:a16="http://schemas.microsoft.com/office/drawing/2014/main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="" xmlns:a16="http://schemas.microsoft.com/office/drawing/2014/main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="" xmlns:a16="http://schemas.microsoft.com/office/drawing/2014/main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="" xmlns:a16="http://schemas.microsoft.com/office/drawing/2014/main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="" xmlns:a16="http://schemas.microsoft.com/office/drawing/2014/main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="" xmlns:a16="http://schemas.microsoft.com/office/drawing/2014/main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="" xmlns:a16="http://schemas.microsoft.com/office/drawing/2014/main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="" xmlns:a16="http://schemas.microsoft.com/office/drawing/2014/main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="" xmlns:a16="http://schemas.microsoft.com/office/drawing/2014/main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="" xmlns:a16="http://schemas.microsoft.com/office/drawing/2014/main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="" xmlns:a16="http://schemas.microsoft.com/office/drawing/2014/main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="" xmlns:a16="http://schemas.microsoft.com/office/drawing/2014/main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="" xmlns:a16="http://schemas.microsoft.com/office/drawing/2014/main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="" xmlns:a16="http://schemas.microsoft.com/office/drawing/2014/main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="" xmlns:a16="http://schemas.microsoft.com/office/drawing/2014/main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="" xmlns:a16="http://schemas.microsoft.com/office/drawing/2014/main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="" xmlns:a16="http://schemas.microsoft.com/office/drawing/2014/main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="" xmlns:a16="http://schemas.microsoft.com/office/drawing/2014/main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="" xmlns:a16="http://schemas.microsoft.com/office/drawing/2014/main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="" xmlns:a16="http://schemas.microsoft.com/office/drawing/2014/main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="" xmlns:a16="http://schemas.microsoft.com/office/drawing/2014/main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="" xmlns:a16="http://schemas.microsoft.com/office/drawing/2014/main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="" xmlns:a16="http://schemas.microsoft.com/office/drawing/2014/main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="" xmlns:a16="http://schemas.microsoft.com/office/drawing/2014/main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="" xmlns:a16="http://schemas.microsoft.com/office/drawing/2014/main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="" xmlns:a16="http://schemas.microsoft.com/office/drawing/2014/main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="" xmlns:a16="http://schemas.microsoft.com/office/drawing/2014/main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="" xmlns:a16="http://schemas.microsoft.com/office/drawing/2014/main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="" xmlns:a16="http://schemas.microsoft.com/office/drawing/2014/main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="" xmlns:a16="http://schemas.microsoft.com/office/drawing/2014/main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="" xmlns:a16="http://schemas.microsoft.com/office/drawing/2014/main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="" xmlns:a16="http://schemas.microsoft.com/office/drawing/2014/main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="" xmlns:a16="http://schemas.microsoft.com/office/drawing/2014/main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="" xmlns:a16="http://schemas.microsoft.com/office/drawing/2014/main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="" xmlns:a16="http://schemas.microsoft.com/office/drawing/2014/main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="" xmlns:a16="http://schemas.microsoft.com/office/drawing/2014/main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="" xmlns:a16="http://schemas.microsoft.com/office/drawing/2014/main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="" xmlns:a16="http://schemas.microsoft.com/office/drawing/2014/main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="" xmlns:a16="http://schemas.microsoft.com/office/drawing/2014/main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="" xmlns:a16="http://schemas.microsoft.com/office/drawing/2014/main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="" xmlns:a16="http://schemas.microsoft.com/office/drawing/2014/main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="" xmlns:a16="http://schemas.microsoft.com/office/drawing/2014/main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="" xmlns:a16="http://schemas.microsoft.com/office/drawing/2014/main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="" xmlns:a16="http://schemas.microsoft.com/office/drawing/2014/main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="" xmlns:a16="http://schemas.microsoft.com/office/drawing/2014/main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="" xmlns:a16="http://schemas.microsoft.com/office/drawing/2014/main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="" xmlns:a16="http://schemas.microsoft.com/office/drawing/2014/main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="" xmlns:a16="http://schemas.microsoft.com/office/drawing/2014/main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="" xmlns:a16="http://schemas.microsoft.com/office/drawing/2014/main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="" xmlns:a16="http://schemas.microsoft.com/office/drawing/2014/main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="" xmlns:a16="http://schemas.microsoft.com/office/drawing/2014/main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="" xmlns:a16="http://schemas.microsoft.com/office/drawing/2014/main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="" xmlns:a16="http://schemas.microsoft.com/office/drawing/2014/main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="" xmlns:a16="http://schemas.microsoft.com/office/drawing/2014/main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="" xmlns:a16="http://schemas.microsoft.com/office/drawing/2014/main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="" xmlns:a16="http://schemas.microsoft.com/office/drawing/2014/main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="" xmlns:a16="http://schemas.microsoft.com/office/drawing/2014/main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="" xmlns:a16="http://schemas.microsoft.com/office/drawing/2014/main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="" xmlns:a16="http://schemas.microsoft.com/office/drawing/2014/main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="" xmlns:a16="http://schemas.microsoft.com/office/drawing/2014/main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="" xmlns:a16="http://schemas.microsoft.com/office/drawing/2014/main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="" xmlns:a16="http://schemas.microsoft.com/office/drawing/2014/main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="" xmlns:a16="http://schemas.microsoft.com/office/drawing/2014/main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="" xmlns:a16="http://schemas.microsoft.com/office/drawing/2014/main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="" xmlns:a16="http://schemas.microsoft.com/office/drawing/2014/main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="" xmlns:a16="http://schemas.microsoft.com/office/drawing/2014/main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="" xmlns:a16="http://schemas.microsoft.com/office/drawing/2014/main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="" xmlns:a16="http://schemas.microsoft.com/office/drawing/2014/main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="" xmlns:a16="http://schemas.microsoft.com/office/drawing/2014/main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="" xmlns:a16="http://schemas.microsoft.com/office/drawing/2014/main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="" xmlns:a16="http://schemas.microsoft.com/office/drawing/2014/main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="" xmlns:a16="http://schemas.microsoft.com/office/drawing/2014/main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="" xmlns:a16="http://schemas.microsoft.com/office/drawing/2014/main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="" xmlns:a16="http://schemas.microsoft.com/office/drawing/2014/main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="" xmlns:a16="http://schemas.microsoft.com/office/drawing/2014/main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="" xmlns:a16="http://schemas.microsoft.com/office/drawing/2014/main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="" xmlns:a16="http://schemas.microsoft.com/office/drawing/2014/main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="" xmlns:a16="http://schemas.microsoft.com/office/drawing/2014/main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="" xmlns:a16="http://schemas.microsoft.com/office/drawing/2014/main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="" xmlns:a16="http://schemas.microsoft.com/office/drawing/2014/main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="" xmlns:a16="http://schemas.microsoft.com/office/drawing/2014/main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="" xmlns:a16="http://schemas.microsoft.com/office/drawing/2014/main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="" xmlns:a16="http://schemas.microsoft.com/office/drawing/2014/main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="" xmlns:a16="http://schemas.microsoft.com/office/drawing/2014/main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="" xmlns:a16="http://schemas.microsoft.com/office/drawing/2014/main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="" xmlns:a16="http://schemas.microsoft.com/office/drawing/2014/main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="" xmlns:a16="http://schemas.microsoft.com/office/drawing/2014/main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="" xmlns:a16="http://schemas.microsoft.com/office/drawing/2014/main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="" xmlns:a16="http://schemas.microsoft.com/office/drawing/2014/main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="" xmlns:a16="http://schemas.microsoft.com/office/drawing/2014/main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="" xmlns:a16="http://schemas.microsoft.com/office/drawing/2014/main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="" xmlns:a16="http://schemas.microsoft.com/office/drawing/2014/main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="" xmlns:a16="http://schemas.microsoft.com/office/drawing/2014/main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="" xmlns:a16="http://schemas.microsoft.com/office/drawing/2014/main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="" xmlns:a16="http://schemas.microsoft.com/office/drawing/2014/main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="" xmlns:a16="http://schemas.microsoft.com/office/drawing/2014/main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="" xmlns:a16="http://schemas.microsoft.com/office/drawing/2014/main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="" xmlns:a16="http://schemas.microsoft.com/office/drawing/2014/main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rgbClr val="57565A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="" xmlns:a16="http://schemas.microsoft.com/office/drawing/2014/main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="" xmlns:a16="http://schemas.microsoft.com/office/drawing/2014/main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="" xmlns:a16="http://schemas.microsoft.com/office/drawing/2014/main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="" xmlns:a16="http://schemas.microsoft.com/office/drawing/2014/main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="" xmlns:a16="http://schemas.microsoft.com/office/drawing/2014/main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="" xmlns:a16="http://schemas.microsoft.com/office/drawing/2014/main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="" xmlns:a16="http://schemas.microsoft.com/office/drawing/2014/main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="" xmlns:a16="http://schemas.microsoft.com/office/drawing/2014/main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="" xmlns:a16="http://schemas.microsoft.com/office/drawing/2014/main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="" xmlns:a16="http://schemas.microsoft.com/office/drawing/2014/main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="" xmlns:a16="http://schemas.microsoft.com/office/drawing/2014/main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="" xmlns:a16="http://schemas.microsoft.com/office/drawing/2014/main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="" xmlns:a16="http://schemas.microsoft.com/office/drawing/2014/main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="" xmlns:a16="http://schemas.microsoft.com/office/drawing/2014/main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="" xmlns:a16="http://schemas.microsoft.com/office/drawing/2014/main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="" xmlns:a16="http://schemas.microsoft.com/office/drawing/2014/main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="" xmlns:a16="http://schemas.microsoft.com/office/drawing/2014/main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="" xmlns:a16="http://schemas.microsoft.com/office/drawing/2014/main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="" xmlns:a16="http://schemas.microsoft.com/office/drawing/2014/main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="" xmlns:a16="http://schemas.microsoft.com/office/drawing/2014/main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="" xmlns:a16="http://schemas.microsoft.com/office/drawing/2014/main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="" xmlns:a16="http://schemas.microsoft.com/office/drawing/2014/main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="" xmlns:a16="http://schemas.microsoft.com/office/drawing/2014/main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="" xmlns:a16="http://schemas.microsoft.com/office/drawing/2014/main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="" xmlns:a16="http://schemas.microsoft.com/office/drawing/2014/main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="" xmlns:a16="http://schemas.microsoft.com/office/drawing/2014/main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="" xmlns:a16="http://schemas.microsoft.com/office/drawing/2014/main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="" xmlns:a16="http://schemas.microsoft.com/office/drawing/2014/main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="" xmlns:a16="http://schemas.microsoft.com/office/drawing/2014/main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="" xmlns:a16="http://schemas.microsoft.com/office/drawing/2014/main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="" xmlns:a16="http://schemas.microsoft.com/office/drawing/2014/main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="" xmlns:a16="http://schemas.microsoft.com/office/drawing/2014/main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="" xmlns:a16="http://schemas.microsoft.com/office/drawing/2014/main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="" xmlns:a16="http://schemas.microsoft.com/office/drawing/2014/main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="" xmlns:a16="http://schemas.microsoft.com/office/drawing/2014/main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="" xmlns:a16="http://schemas.microsoft.com/office/drawing/2014/main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="" xmlns:a16="http://schemas.microsoft.com/office/drawing/2014/main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="" xmlns:a16="http://schemas.microsoft.com/office/drawing/2014/main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="" xmlns:a16="http://schemas.microsoft.com/office/drawing/2014/main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="" xmlns:a16="http://schemas.microsoft.com/office/drawing/2014/main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="" xmlns:a16="http://schemas.microsoft.com/office/drawing/2014/main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="" xmlns:a16="http://schemas.microsoft.com/office/drawing/2014/main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="" xmlns:a16="http://schemas.microsoft.com/office/drawing/2014/main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="" xmlns:a16="http://schemas.microsoft.com/office/drawing/2014/main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="" xmlns:a16="http://schemas.microsoft.com/office/drawing/2014/main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="" xmlns:a16="http://schemas.microsoft.com/office/drawing/2014/main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="" xmlns:a16="http://schemas.microsoft.com/office/drawing/2014/main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="" xmlns:a16="http://schemas.microsoft.com/office/drawing/2014/main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="" xmlns:a16="http://schemas.microsoft.com/office/drawing/2014/main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="" xmlns:a16="http://schemas.microsoft.com/office/drawing/2014/main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="" xmlns:a16="http://schemas.microsoft.com/office/drawing/2014/main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="" xmlns:a16="http://schemas.microsoft.com/office/drawing/2014/main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="" xmlns:a16="http://schemas.microsoft.com/office/drawing/2014/main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="" xmlns:a16="http://schemas.microsoft.com/office/drawing/2014/main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="" xmlns:a16="http://schemas.microsoft.com/office/drawing/2014/main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="" xmlns:a16="http://schemas.microsoft.com/office/drawing/2014/main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="" xmlns:a16="http://schemas.microsoft.com/office/drawing/2014/main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="" xmlns:a16="http://schemas.microsoft.com/office/drawing/2014/main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="" xmlns:a16="http://schemas.microsoft.com/office/drawing/2014/main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="" xmlns:a16="http://schemas.microsoft.com/office/drawing/2014/main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="" xmlns:a16="http://schemas.microsoft.com/office/drawing/2014/main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="" xmlns:a16="http://schemas.microsoft.com/office/drawing/2014/main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="" xmlns:a16="http://schemas.microsoft.com/office/drawing/2014/main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="" xmlns:a16="http://schemas.microsoft.com/office/drawing/2014/main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="" xmlns:a16="http://schemas.microsoft.com/office/drawing/2014/main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="" xmlns:a16="http://schemas.microsoft.com/office/drawing/2014/main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="" xmlns:a16="http://schemas.microsoft.com/office/drawing/2014/main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="" xmlns:a16="http://schemas.microsoft.com/office/drawing/2014/main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="" xmlns:a16="http://schemas.microsoft.com/office/drawing/2014/main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="" xmlns:a16="http://schemas.microsoft.com/office/drawing/2014/main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="" xmlns:a16="http://schemas.microsoft.com/office/drawing/2014/main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="" xmlns:a16="http://schemas.microsoft.com/office/drawing/2014/main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="" xmlns:a16="http://schemas.microsoft.com/office/drawing/2014/main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="" xmlns:a16="http://schemas.microsoft.com/office/drawing/2014/main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="" xmlns:a16="http://schemas.microsoft.com/office/drawing/2014/main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="" xmlns:a16="http://schemas.microsoft.com/office/drawing/2014/main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="" xmlns:a16="http://schemas.microsoft.com/office/drawing/2014/main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="" xmlns:a16="http://schemas.microsoft.com/office/drawing/2014/main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="" xmlns:a16="http://schemas.microsoft.com/office/drawing/2014/main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="" xmlns:a16="http://schemas.microsoft.com/office/drawing/2014/main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="" xmlns:a16="http://schemas.microsoft.com/office/drawing/2014/main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="" xmlns:a16="http://schemas.microsoft.com/office/drawing/2014/main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="" xmlns:a16="http://schemas.microsoft.com/office/drawing/2014/main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="" xmlns:a16="http://schemas.microsoft.com/office/drawing/2014/main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="" xmlns:a16="http://schemas.microsoft.com/office/drawing/2014/main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="" xmlns:a16="http://schemas.microsoft.com/office/drawing/2014/main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="" xmlns:a16="http://schemas.microsoft.com/office/drawing/2014/main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="" xmlns:a16="http://schemas.microsoft.com/office/drawing/2014/main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="" xmlns:a16="http://schemas.microsoft.com/office/drawing/2014/main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="" xmlns:a16="http://schemas.microsoft.com/office/drawing/2014/main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="" xmlns:a16="http://schemas.microsoft.com/office/drawing/2014/main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="" xmlns:a16="http://schemas.microsoft.com/office/drawing/2014/main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="" xmlns:a16="http://schemas.microsoft.com/office/drawing/2014/main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="" xmlns:a16="http://schemas.microsoft.com/office/drawing/2014/main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="" xmlns:a16="http://schemas.microsoft.com/office/drawing/2014/main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="" xmlns:a16="http://schemas.microsoft.com/office/drawing/2014/main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="" xmlns:a16="http://schemas.microsoft.com/office/drawing/2014/main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="" xmlns:a16="http://schemas.microsoft.com/office/drawing/2014/main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="" xmlns:a16="http://schemas.microsoft.com/office/drawing/2014/main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="" xmlns:a16="http://schemas.microsoft.com/office/drawing/2014/main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="" xmlns:a16="http://schemas.microsoft.com/office/drawing/2014/main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="" xmlns:a16="http://schemas.microsoft.com/office/drawing/2014/main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="" xmlns:a16="http://schemas.microsoft.com/office/drawing/2014/main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="" xmlns:a16="http://schemas.microsoft.com/office/drawing/2014/main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="" xmlns:a16="http://schemas.microsoft.com/office/drawing/2014/main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="" xmlns:a16="http://schemas.microsoft.com/office/drawing/2014/main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="" xmlns:a16="http://schemas.microsoft.com/office/drawing/2014/main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="" xmlns:a16="http://schemas.microsoft.com/office/drawing/2014/main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="" xmlns:a16="http://schemas.microsoft.com/office/drawing/2014/main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="" xmlns:a16="http://schemas.microsoft.com/office/drawing/2014/main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="" xmlns:a16="http://schemas.microsoft.com/office/drawing/2014/main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="" xmlns:a16="http://schemas.microsoft.com/office/drawing/2014/main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="" xmlns:a16="http://schemas.microsoft.com/office/drawing/2014/main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="" xmlns:a16="http://schemas.microsoft.com/office/drawing/2014/main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="" xmlns:a16="http://schemas.microsoft.com/office/drawing/2014/main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="" xmlns:a16="http://schemas.microsoft.com/office/drawing/2014/main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="" xmlns:a16="http://schemas.microsoft.com/office/drawing/2014/main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="" xmlns:a16="http://schemas.microsoft.com/office/drawing/2014/main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="" xmlns:a16="http://schemas.microsoft.com/office/drawing/2014/main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="" xmlns:a16="http://schemas.microsoft.com/office/drawing/2014/main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="" xmlns:a16="http://schemas.microsoft.com/office/drawing/2014/main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="" xmlns:a16="http://schemas.microsoft.com/office/drawing/2014/main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="" xmlns:a16="http://schemas.microsoft.com/office/drawing/2014/main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="" xmlns:a16="http://schemas.microsoft.com/office/drawing/2014/main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="" xmlns:a16="http://schemas.microsoft.com/office/drawing/2014/main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="" xmlns:a16="http://schemas.microsoft.com/office/drawing/2014/main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="" xmlns:a16="http://schemas.microsoft.com/office/drawing/2014/main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="" xmlns:a16="http://schemas.microsoft.com/office/drawing/2014/main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="" xmlns:a16="http://schemas.microsoft.com/office/drawing/2014/main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="" xmlns:a16="http://schemas.microsoft.com/office/drawing/2014/main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="" xmlns:a16="http://schemas.microsoft.com/office/drawing/2014/main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="" xmlns:a16="http://schemas.microsoft.com/office/drawing/2014/main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="" xmlns:a16="http://schemas.microsoft.com/office/drawing/2014/main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="" xmlns:a16="http://schemas.microsoft.com/office/drawing/2014/main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="" xmlns:a16="http://schemas.microsoft.com/office/drawing/2014/main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="" xmlns:a16="http://schemas.microsoft.com/office/drawing/2014/main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="" xmlns:a16="http://schemas.microsoft.com/office/drawing/2014/main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="" xmlns:a16="http://schemas.microsoft.com/office/drawing/2014/main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="" xmlns:a16="http://schemas.microsoft.com/office/drawing/2014/main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="" xmlns:a16="http://schemas.microsoft.com/office/drawing/2014/main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="" xmlns:a16="http://schemas.microsoft.com/office/drawing/2014/main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="" xmlns:a16="http://schemas.microsoft.com/office/drawing/2014/main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="" xmlns:a16="http://schemas.microsoft.com/office/drawing/2014/main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="" xmlns:a16="http://schemas.microsoft.com/office/drawing/2014/main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="" xmlns:a16="http://schemas.microsoft.com/office/drawing/2014/main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="" xmlns:a16="http://schemas.microsoft.com/office/drawing/2014/main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="" xmlns:a16="http://schemas.microsoft.com/office/drawing/2014/main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="" xmlns:a16="http://schemas.microsoft.com/office/drawing/2014/main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="" xmlns:a16="http://schemas.microsoft.com/office/drawing/2014/main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="" xmlns:a16="http://schemas.microsoft.com/office/drawing/2014/main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="" xmlns:a16="http://schemas.microsoft.com/office/drawing/2014/main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="" xmlns:a16="http://schemas.microsoft.com/office/drawing/2014/main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="" xmlns:a16="http://schemas.microsoft.com/office/drawing/2014/main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="" xmlns:a16="http://schemas.microsoft.com/office/drawing/2014/main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="" xmlns:a16="http://schemas.microsoft.com/office/drawing/2014/main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="" xmlns:a16="http://schemas.microsoft.com/office/drawing/2014/main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="" xmlns:a16="http://schemas.microsoft.com/office/drawing/2014/main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="" xmlns:a16="http://schemas.microsoft.com/office/drawing/2014/main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="" xmlns:a16="http://schemas.microsoft.com/office/drawing/2014/main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="" xmlns:a16="http://schemas.microsoft.com/office/drawing/2014/main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="" xmlns:a16="http://schemas.microsoft.com/office/drawing/2014/main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="" xmlns:a16="http://schemas.microsoft.com/office/drawing/2014/main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="" xmlns:a16="http://schemas.microsoft.com/office/drawing/2014/main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="" xmlns:a16="http://schemas.microsoft.com/office/drawing/2014/main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="" xmlns:a16="http://schemas.microsoft.com/office/drawing/2014/main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="" xmlns:a16="http://schemas.microsoft.com/office/drawing/2014/main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="" xmlns:a16="http://schemas.microsoft.com/office/drawing/2014/main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="" xmlns:a16="http://schemas.microsoft.com/office/drawing/2014/main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="" xmlns:a16="http://schemas.microsoft.com/office/drawing/2014/main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="" xmlns:a16="http://schemas.microsoft.com/office/drawing/2014/main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="" xmlns:a16="http://schemas.microsoft.com/office/drawing/2014/main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="" xmlns:a16="http://schemas.microsoft.com/office/drawing/2014/main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="" xmlns:a16="http://schemas.microsoft.com/office/drawing/2014/main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="" xmlns:a16="http://schemas.microsoft.com/office/drawing/2014/main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="" xmlns:a16="http://schemas.microsoft.com/office/drawing/2014/main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="" xmlns:a16="http://schemas.microsoft.com/office/drawing/2014/main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="" xmlns:a16="http://schemas.microsoft.com/office/drawing/2014/main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="" xmlns:a16="http://schemas.microsoft.com/office/drawing/2014/main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="" xmlns:a16="http://schemas.microsoft.com/office/drawing/2014/main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="" xmlns:a16="http://schemas.microsoft.com/office/drawing/2014/main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="" xmlns:a16="http://schemas.microsoft.com/office/drawing/2014/main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="" xmlns:a16="http://schemas.microsoft.com/office/drawing/2014/main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="" xmlns:a16="http://schemas.microsoft.com/office/drawing/2014/main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="" xmlns:a16="http://schemas.microsoft.com/office/drawing/2014/main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="" xmlns:a16="http://schemas.microsoft.com/office/drawing/2014/main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="" xmlns:a16="http://schemas.microsoft.com/office/drawing/2014/main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="" xmlns:a16="http://schemas.microsoft.com/office/drawing/2014/main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="" xmlns:a16="http://schemas.microsoft.com/office/drawing/2014/main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="" xmlns:a16="http://schemas.microsoft.com/office/drawing/2014/main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="" xmlns:a16="http://schemas.microsoft.com/office/drawing/2014/main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="" xmlns:a16="http://schemas.microsoft.com/office/drawing/2014/main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="" xmlns:a16="http://schemas.microsoft.com/office/drawing/2014/main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="" xmlns:a16="http://schemas.microsoft.com/office/drawing/2014/main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="" xmlns:a16="http://schemas.microsoft.com/office/drawing/2014/main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="" xmlns:a16="http://schemas.microsoft.com/office/drawing/2014/main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="" xmlns:a16="http://schemas.microsoft.com/office/drawing/2014/main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="" xmlns:a16="http://schemas.microsoft.com/office/drawing/2014/main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="" xmlns:a16="http://schemas.microsoft.com/office/drawing/2014/main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="" xmlns:a16="http://schemas.microsoft.com/office/drawing/2014/main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="" xmlns:a16="http://schemas.microsoft.com/office/drawing/2014/main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="" xmlns:a16="http://schemas.microsoft.com/office/drawing/2014/main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="" xmlns:a16="http://schemas.microsoft.com/office/drawing/2014/main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="" xmlns:a16="http://schemas.microsoft.com/office/drawing/2014/main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="" xmlns:a16="http://schemas.microsoft.com/office/drawing/2014/main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="" xmlns:a16="http://schemas.microsoft.com/office/drawing/2014/main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="" xmlns:a16="http://schemas.microsoft.com/office/drawing/2014/main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="" xmlns:a16="http://schemas.microsoft.com/office/drawing/2014/main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="" xmlns:a16="http://schemas.microsoft.com/office/drawing/2014/main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="" xmlns:a16="http://schemas.microsoft.com/office/drawing/2014/main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="" xmlns:a16="http://schemas.microsoft.com/office/drawing/2014/main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="" xmlns:a16="http://schemas.microsoft.com/office/drawing/2014/main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="" xmlns:a16="http://schemas.microsoft.com/office/drawing/2014/main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="" xmlns:a16="http://schemas.microsoft.com/office/drawing/2014/main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="" xmlns:a16="http://schemas.microsoft.com/office/drawing/2014/main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="" xmlns:a16="http://schemas.microsoft.com/office/drawing/2014/main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="" xmlns:a16="http://schemas.microsoft.com/office/drawing/2014/main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="" xmlns:a16="http://schemas.microsoft.com/office/drawing/2014/main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="" xmlns:a16="http://schemas.microsoft.com/office/drawing/2014/main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="" xmlns:a16="http://schemas.microsoft.com/office/drawing/2014/main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="" xmlns:a16="http://schemas.microsoft.com/office/drawing/2014/main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="" xmlns:a16="http://schemas.microsoft.com/office/drawing/2014/main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="" xmlns:a16="http://schemas.microsoft.com/office/drawing/2014/main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="" xmlns:a16="http://schemas.microsoft.com/office/drawing/2014/main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="" xmlns:a16="http://schemas.microsoft.com/office/drawing/2014/main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="" xmlns:a16="http://schemas.microsoft.com/office/drawing/2014/main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="" xmlns:a16="http://schemas.microsoft.com/office/drawing/2014/main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="" xmlns:a16="http://schemas.microsoft.com/office/drawing/2014/main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="" xmlns:a16="http://schemas.microsoft.com/office/drawing/2014/main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="" xmlns:a16="http://schemas.microsoft.com/office/drawing/2014/main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="" xmlns:a16="http://schemas.microsoft.com/office/drawing/2014/main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="" xmlns:a16="http://schemas.microsoft.com/office/drawing/2014/main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="" xmlns:a16="http://schemas.microsoft.com/office/drawing/2014/main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="" xmlns:a16="http://schemas.microsoft.com/office/drawing/2014/main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="" xmlns:a16="http://schemas.microsoft.com/office/drawing/2014/main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57565A"/>
                  </a:solidFill>
                </a:endParaRPr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="" xmlns:a16="http://schemas.microsoft.com/office/drawing/2014/main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="" xmlns:a16="http://schemas.microsoft.com/office/drawing/2014/main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="" xmlns:a16="http://schemas.microsoft.com/office/drawing/2014/main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="" xmlns:a16="http://schemas.microsoft.com/office/drawing/2014/main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="" xmlns:a16="http://schemas.microsoft.com/office/drawing/2014/main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="" xmlns:a16="http://schemas.microsoft.com/office/drawing/2014/main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="" xmlns:a16="http://schemas.microsoft.com/office/drawing/2014/main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="" xmlns:a16="http://schemas.microsoft.com/office/drawing/2014/main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="" xmlns:a16="http://schemas.microsoft.com/office/drawing/2014/main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="" xmlns:a16="http://schemas.microsoft.com/office/drawing/2014/main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="" xmlns:a16="http://schemas.microsoft.com/office/drawing/2014/main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="" xmlns:a16="http://schemas.microsoft.com/office/drawing/2014/main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="" xmlns:a16="http://schemas.microsoft.com/office/drawing/2014/main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="" xmlns:a16="http://schemas.microsoft.com/office/drawing/2014/main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="" xmlns:a16="http://schemas.microsoft.com/office/drawing/2014/main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="" xmlns:a16="http://schemas.microsoft.com/office/drawing/2014/main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="" xmlns:a16="http://schemas.microsoft.com/office/drawing/2014/main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="" xmlns:a16="http://schemas.microsoft.com/office/drawing/2014/main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="" xmlns:a16="http://schemas.microsoft.com/office/drawing/2014/main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="" xmlns:a16="http://schemas.microsoft.com/office/drawing/2014/main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="" xmlns:a16="http://schemas.microsoft.com/office/drawing/2014/main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="" xmlns:a16="http://schemas.microsoft.com/office/drawing/2014/main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="" xmlns:a16="http://schemas.microsoft.com/office/drawing/2014/main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="" xmlns:a16="http://schemas.microsoft.com/office/drawing/2014/main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="" xmlns:a16="http://schemas.microsoft.com/office/drawing/2014/main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="" xmlns:a16="http://schemas.microsoft.com/office/drawing/2014/main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="" xmlns:a16="http://schemas.microsoft.com/office/drawing/2014/main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="" xmlns:a16="http://schemas.microsoft.com/office/drawing/2014/main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="" xmlns:a16="http://schemas.microsoft.com/office/drawing/2014/main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="" xmlns:a16="http://schemas.microsoft.com/office/drawing/2014/main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="" xmlns:a16="http://schemas.microsoft.com/office/drawing/2014/main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="" xmlns:a16="http://schemas.microsoft.com/office/drawing/2014/main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="" xmlns:a16="http://schemas.microsoft.com/office/drawing/2014/main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="" xmlns:a16="http://schemas.microsoft.com/office/drawing/2014/main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="" xmlns:a16="http://schemas.microsoft.com/office/drawing/2014/main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="" xmlns:a16="http://schemas.microsoft.com/office/drawing/2014/main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="" xmlns:a16="http://schemas.microsoft.com/office/drawing/2014/main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="" xmlns:a16="http://schemas.microsoft.com/office/drawing/2014/main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="" xmlns:a16="http://schemas.microsoft.com/office/drawing/2014/main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="" xmlns:a16="http://schemas.microsoft.com/office/drawing/2014/main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="" xmlns:a16="http://schemas.microsoft.com/office/drawing/2014/main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="" xmlns:a16="http://schemas.microsoft.com/office/drawing/2014/main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="" xmlns:a16="http://schemas.microsoft.com/office/drawing/2014/main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="" xmlns:a16="http://schemas.microsoft.com/office/drawing/2014/main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="" xmlns:a16="http://schemas.microsoft.com/office/drawing/2014/main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="" xmlns:a16="http://schemas.microsoft.com/office/drawing/2014/main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="" xmlns:a16="http://schemas.microsoft.com/office/drawing/2014/main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="" xmlns:a16="http://schemas.microsoft.com/office/drawing/2014/main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="" xmlns:a16="http://schemas.microsoft.com/office/drawing/2014/main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="" xmlns:a16="http://schemas.microsoft.com/office/drawing/2014/main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="" xmlns:a16="http://schemas.microsoft.com/office/drawing/2014/main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="" xmlns:a16="http://schemas.microsoft.com/office/drawing/2014/main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="" xmlns:a16="http://schemas.microsoft.com/office/drawing/2014/main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="" xmlns:a16="http://schemas.microsoft.com/office/drawing/2014/main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="" xmlns:a16="http://schemas.microsoft.com/office/drawing/2014/main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="" xmlns:a16="http://schemas.microsoft.com/office/drawing/2014/main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="" xmlns:a16="http://schemas.microsoft.com/office/drawing/2014/main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="" xmlns:a16="http://schemas.microsoft.com/office/drawing/2014/main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="" xmlns:a16="http://schemas.microsoft.com/office/drawing/2014/main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="" xmlns:a16="http://schemas.microsoft.com/office/drawing/2014/main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="" xmlns:a16="http://schemas.microsoft.com/office/drawing/2014/main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="" xmlns:a16="http://schemas.microsoft.com/office/drawing/2014/main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="" xmlns:a16="http://schemas.microsoft.com/office/drawing/2014/main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="" xmlns:a16="http://schemas.microsoft.com/office/drawing/2014/main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="" xmlns:a16="http://schemas.microsoft.com/office/drawing/2014/main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="" xmlns:a16="http://schemas.microsoft.com/office/drawing/2014/main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="" xmlns:a16="http://schemas.microsoft.com/office/drawing/2014/main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="" xmlns:a16="http://schemas.microsoft.com/office/drawing/2014/main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="" xmlns:a16="http://schemas.microsoft.com/office/drawing/2014/main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="" xmlns:a16="http://schemas.microsoft.com/office/drawing/2014/main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="" xmlns:a16="http://schemas.microsoft.com/office/drawing/2014/main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="" xmlns:a16="http://schemas.microsoft.com/office/drawing/2014/main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="" xmlns:a16="http://schemas.microsoft.com/office/drawing/2014/main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="" xmlns:a16="http://schemas.microsoft.com/office/drawing/2014/main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="" xmlns:a16="http://schemas.microsoft.com/office/drawing/2014/main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="" xmlns:a16="http://schemas.microsoft.com/office/drawing/2014/main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="" xmlns:a16="http://schemas.microsoft.com/office/drawing/2014/main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="" xmlns:a16="http://schemas.microsoft.com/office/drawing/2014/main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="" xmlns:a16="http://schemas.microsoft.com/office/drawing/2014/main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="" xmlns:a16="http://schemas.microsoft.com/office/drawing/2014/main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="" xmlns:a16="http://schemas.microsoft.com/office/drawing/2014/main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="" xmlns:a16="http://schemas.microsoft.com/office/drawing/2014/main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="" xmlns:a16="http://schemas.microsoft.com/office/drawing/2014/main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="" xmlns:a16="http://schemas.microsoft.com/office/drawing/2014/main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="" xmlns:a16="http://schemas.microsoft.com/office/drawing/2014/main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="" xmlns:a16="http://schemas.microsoft.com/office/drawing/2014/main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="" xmlns:a16="http://schemas.microsoft.com/office/drawing/2014/main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="" xmlns:a16="http://schemas.microsoft.com/office/drawing/2014/main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="" xmlns:a16="http://schemas.microsoft.com/office/drawing/2014/main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="" xmlns:a16="http://schemas.microsoft.com/office/drawing/2014/main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="" xmlns:a16="http://schemas.microsoft.com/office/drawing/2014/main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="" xmlns:a16="http://schemas.microsoft.com/office/drawing/2014/main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="" xmlns:a16="http://schemas.microsoft.com/office/drawing/2014/main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="" xmlns:a16="http://schemas.microsoft.com/office/drawing/2014/main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rgbClr val="57565A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8587367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=""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=""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=""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=""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9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=""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=""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58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9991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196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00044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607345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8146337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356783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3783009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606846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949018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754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="" xmlns:a16="http://schemas.microsoft.com/office/drawing/2014/main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="" xmlns:a16="http://schemas.microsoft.com/office/drawing/2014/main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9021881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374462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4849736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075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187609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63349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4241288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18835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6887930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7018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2114639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2666934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0896034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7755731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957660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299305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4845713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019020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0817503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86034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="" xmlns:a16="http://schemas.microsoft.com/office/drawing/2014/main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="" xmlns:a16="http://schemas.microsoft.com/office/drawing/2014/main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="" xmlns:a16="http://schemas.microsoft.com/office/drawing/2014/main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="" xmlns:a16="http://schemas.microsoft.com/office/drawing/2014/main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="" xmlns:a16="http://schemas.microsoft.com/office/drawing/2014/main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="" xmlns:a16="http://schemas.microsoft.com/office/drawing/2014/main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="" xmlns:a16="http://schemas.microsoft.com/office/drawing/2014/main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="" xmlns:a16="http://schemas.microsoft.com/office/drawing/2014/main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="" xmlns:a16="http://schemas.microsoft.com/office/drawing/2014/main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="" xmlns:a16="http://schemas.microsoft.com/office/drawing/2014/main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="" xmlns:a16="http://schemas.microsoft.com/office/drawing/2014/main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="" xmlns:a16="http://schemas.microsoft.com/office/drawing/2014/main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="" xmlns:a16="http://schemas.microsoft.com/office/drawing/2014/main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="" xmlns:a16="http://schemas.microsoft.com/office/drawing/2014/main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="" xmlns:a16="http://schemas.microsoft.com/office/drawing/2014/main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="" xmlns:a16="http://schemas.microsoft.com/office/drawing/2014/main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="" xmlns:a16="http://schemas.microsoft.com/office/drawing/2014/main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="" xmlns:a16="http://schemas.microsoft.com/office/drawing/2014/main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="" xmlns:a16="http://schemas.microsoft.com/office/drawing/2014/main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="" xmlns:a16="http://schemas.microsoft.com/office/drawing/2014/main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="" xmlns:a16="http://schemas.microsoft.com/office/drawing/2014/main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="" xmlns:a16="http://schemas.microsoft.com/office/drawing/2014/main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="" xmlns:a16="http://schemas.microsoft.com/office/drawing/2014/main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="" xmlns:a16="http://schemas.microsoft.com/office/drawing/2014/main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="" xmlns:a16="http://schemas.microsoft.com/office/drawing/2014/main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="" xmlns:a16="http://schemas.microsoft.com/office/drawing/2014/main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="" xmlns:a16="http://schemas.microsoft.com/office/drawing/2014/main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="" xmlns:a16="http://schemas.microsoft.com/office/drawing/2014/main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="" xmlns:a16="http://schemas.microsoft.com/office/drawing/2014/main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="" xmlns:a16="http://schemas.microsoft.com/office/drawing/2014/main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="" xmlns:a16="http://schemas.microsoft.com/office/drawing/2014/main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="" xmlns:a16="http://schemas.microsoft.com/office/drawing/2014/main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="" xmlns:a16="http://schemas.microsoft.com/office/drawing/2014/main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="" xmlns:a16="http://schemas.microsoft.com/office/drawing/2014/main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="" xmlns:a16="http://schemas.microsoft.com/office/drawing/2014/main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="" xmlns:a16="http://schemas.microsoft.com/office/drawing/2014/main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="" xmlns:a16="http://schemas.microsoft.com/office/drawing/2014/main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="" xmlns:a16="http://schemas.microsoft.com/office/drawing/2014/main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="" xmlns:a16="http://schemas.microsoft.com/office/drawing/2014/main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="" xmlns:a16="http://schemas.microsoft.com/office/drawing/2014/main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="" xmlns:a16="http://schemas.microsoft.com/office/drawing/2014/main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="" xmlns:a16="http://schemas.microsoft.com/office/drawing/2014/main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="" xmlns:a16="http://schemas.microsoft.com/office/drawing/2014/main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="" xmlns:a16="http://schemas.microsoft.com/office/drawing/2014/main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="" xmlns:a16="http://schemas.microsoft.com/office/drawing/2014/main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="" xmlns:a16="http://schemas.microsoft.com/office/drawing/2014/main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="" xmlns:a16="http://schemas.microsoft.com/office/drawing/2014/main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="" xmlns:a16="http://schemas.microsoft.com/office/drawing/2014/main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="" xmlns:a16="http://schemas.microsoft.com/office/drawing/2014/main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="" xmlns:a16="http://schemas.microsoft.com/office/drawing/2014/main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="" xmlns:a16="http://schemas.microsoft.com/office/drawing/2014/main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="" xmlns:a16="http://schemas.microsoft.com/office/drawing/2014/main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="" xmlns:a16="http://schemas.microsoft.com/office/drawing/2014/main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="" xmlns:a16="http://schemas.microsoft.com/office/drawing/2014/main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="" xmlns:a16="http://schemas.microsoft.com/office/drawing/2014/main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="" xmlns:a16="http://schemas.microsoft.com/office/drawing/2014/main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="" xmlns:a16="http://schemas.microsoft.com/office/drawing/2014/main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="" xmlns:a16="http://schemas.microsoft.com/office/drawing/2014/main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="" xmlns:a16="http://schemas.microsoft.com/office/drawing/2014/main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="" xmlns:a16="http://schemas.microsoft.com/office/drawing/2014/main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="" xmlns:a16="http://schemas.microsoft.com/office/drawing/2014/main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="" xmlns:a16="http://schemas.microsoft.com/office/drawing/2014/main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="" xmlns:a16="http://schemas.microsoft.com/office/drawing/2014/main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="" xmlns:a16="http://schemas.microsoft.com/office/drawing/2014/main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="" xmlns:a16="http://schemas.microsoft.com/office/drawing/2014/main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="" xmlns:a16="http://schemas.microsoft.com/office/drawing/2014/main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="" xmlns:a16="http://schemas.microsoft.com/office/drawing/2014/main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="" xmlns:a16="http://schemas.microsoft.com/office/drawing/2014/main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="" xmlns:a16="http://schemas.microsoft.com/office/drawing/2014/main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="" xmlns:a16="http://schemas.microsoft.com/office/drawing/2014/main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="" xmlns:a16="http://schemas.microsoft.com/office/drawing/2014/main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="" xmlns:a16="http://schemas.microsoft.com/office/drawing/2014/main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="" xmlns:a16="http://schemas.microsoft.com/office/drawing/2014/main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="" xmlns:a16="http://schemas.microsoft.com/office/drawing/2014/main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="" xmlns:a16="http://schemas.microsoft.com/office/drawing/2014/main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="" xmlns:a16="http://schemas.microsoft.com/office/drawing/2014/main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="" xmlns:a16="http://schemas.microsoft.com/office/drawing/2014/main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="" xmlns:a16="http://schemas.microsoft.com/office/drawing/2014/main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="" xmlns:a16="http://schemas.microsoft.com/office/drawing/2014/main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="" xmlns:a16="http://schemas.microsoft.com/office/drawing/2014/main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="" xmlns:a16="http://schemas.microsoft.com/office/drawing/2014/main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="" xmlns:a16="http://schemas.microsoft.com/office/drawing/2014/main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="" xmlns:a16="http://schemas.microsoft.com/office/drawing/2014/main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="" xmlns:a16="http://schemas.microsoft.com/office/drawing/2014/main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="" xmlns:a16="http://schemas.microsoft.com/office/drawing/2014/main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="" xmlns:a16="http://schemas.microsoft.com/office/drawing/2014/main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="" xmlns:a16="http://schemas.microsoft.com/office/drawing/2014/main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="" xmlns:a16="http://schemas.microsoft.com/office/drawing/2014/main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="" xmlns:a16="http://schemas.microsoft.com/office/drawing/2014/main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="" xmlns:a16="http://schemas.microsoft.com/office/drawing/2014/main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="" xmlns:a16="http://schemas.microsoft.com/office/drawing/2014/main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="" xmlns:a16="http://schemas.microsoft.com/office/drawing/2014/main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="" xmlns:a16="http://schemas.microsoft.com/office/drawing/2014/main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="" xmlns:a16="http://schemas.microsoft.com/office/drawing/2014/main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="" xmlns:a16="http://schemas.microsoft.com/office/drawing/2014/main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="" xmlns:a16="http://schemas.microsoft.com/office/drawing/2014/main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="" xmlns:a16="http://schemas.microsoft.com/office/drawing/2014/main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="" xmlns:a16="http://schemas.microsoft.com/office/drawing/2014/main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="" xmlns:a16="http://schemas.microsoft.com/office/drawing/2014/main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="" xmlns:a16="http://schemas.microsoft.com/office/drawing/2014/main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="" xmlns:a16="http://schemas.microsoft.com/office/drawing/2014/main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="" xmlns:a16="http://schemas.microsoft.com/office/drawing/2014/main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="" xmlns:a16="http://schemas.microsoft.com/office/drawing/2014/main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="" xmlns:a16="http://schemas.microsoft.com/office/drawing/2014/main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="" xmlns:a16="http://schemas.microsoft.com/office/drawing/2014/main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="" xmlns:a16="http://schemas.microsoft.com/office/drawing/2014/main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="" xmlns:a16="http://schemas.microsoft.com/office/drawing/2014/main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="" xmlns:a16="http://schemas.microsoft.com/office/drawing/2014/main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="" xmlns:a16="http://schemas.microsoft.com/office/drawing/2014/main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="" xmlns:a16="http://schemas.microsoft.com/office/drawing/2014/main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="" xmlns:a16="http://schemas.microsoft.com/office/drawing/2014/main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="" xmlns:a16="http://schemas.microsoft.com/office/drawing/2014/main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="" xmlns:a16="http://schemas.microsoft.com/office/drawing/2014/main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="" xmlns:a16="http://schemas.microsoft.com/office/drawing/2014/main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="" xmlns:a16="http://schemas.microsoft.com/office/drawing/2014/main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="" xmlns:a16="http://schemas.microsoft.com/office/drawing/2014/main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="" xmlns:a16="http://schemas.microsoft.com/office/drawing/2014/main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="" xmlns:a16="http://schemas.microsoft.com/office/drawing/2014/main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="" xmlns:a16="http://schemas.microsoft.com/office/drawing/2014/main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="" xmlns:a16="http://schemas.microsoft.com/office/drawing/2014/main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="" xmlns:a16="http://schemas.microsoft.com/office/drawing/2014/main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="" xmlns:a16="http://schemas.microsoft.com/office/drawing/2014/main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="" xmlns:a16="http://schemas.microsoft.com/office/drawing/2014/main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="" xmlns:a16="http://schemas.microsoft.com/office/drawing/2014/main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="" xmlns:a16="http://schemas.microsoft.com/office/drawing/2014/main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="" xmlns:a16="http://schemas.microsoft.com/office/drawing/2014/main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="" xmlns:a16="http://schemas.microsoft.com/office/drawing/2014/main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="" xmlns:a16="http://schemas.microsoft.com/office/drawing/2014/main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="" xmlns:a16="http://schemas.microsoft.com/office/drawing/2014/main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="" xmlns:a16="http://schemas.microsoft.com/office/drawing/2014/main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="" xmlns:a16="http://schemas.microsoft.com/office/drawing/2014/main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="" xmlns:a16="http://schemas.microsoft.com/office/drawing/2014/main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="" xmlns:a16="http://schemas.microsoft.com/office/drawing/2014/main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="" xmlns:a16="http://schemas.microsoft.com/office/drawing/2014/main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="" xmlns:a16="http://schemas.microsoft.com/office/drawing/2014/main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="" xmlns:a16="http://schemas.microsoft.com/office/drawing/2014/main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="" xmlns:a16="http://schemas.microsoft.com/office/drawing/2014/main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="" xmlns:a16="http://schemas.microsoft.com/office/drawing/2014/main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="" xmlns:a16="http://schemas.microsoft.com/office/drawing/2014/main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="" xmlns:a16="http://schemas.microsoft.com/office/drawing/2014/main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="" xmlns:a16="http://schemas.microsoft.com/office/drawing/2014/main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="" xmlns:a16="http://schemas.microsoft.com/office/drawing/2014/main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="" xmlns:a16="http://schemas.microsoft.com/office/drawing/2014/main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="" xmlns:a16="http://schemas.microsoft.com/office/drawing/2014/main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="" xmlns:a16="http://schemas.microsoft.com/office/drawing/2014/main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="" xmlns:a16="http://schemas.microsoft.com/office/drawing/2014/main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="" xmlns:a16="http://schemas.microsoft.com/office/drawing/2014/main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="" xmlns:a16="http://schemas.microsoft.com/office/drawing/2014/main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="" xmlns:a16="http://schemas.microsoft.com/office/drawing/2014/main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="" xmlns:a16="http://schemas.microsoft.com/office/drawing/2014/main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="" xmlns:a16="http://schemas.microsoft.com/office/drawing/2014/main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="" xmlns:a16="http://schemas.microsoft.com/office/drawing/2014/main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="" xmlns:a16="http://schemas.microsoft.com/office/drawing/2014/main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="" xmlns:a16="http://schemas.microsoft.com/office/drawing/2014/main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="" xmlns:a16="http://schemas.microsoft.com/office/drawing/2014/main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="" xmlns:a16="http://schemas.microsoft.com/office/drawing/2014/main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="" xmlns:a16="http://schemas.microsoft.com/office/drawing/2014/main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="" xmlns:a16="http://schemas.microsoft.com/office/drawing/2014/main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="" xmlns:a16="http://schemas.microsoft.com/office/drawing/2014/main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="" xmlns:a16="http://schemas.microsoft.com/office/drawing/2014/main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="" xmlns:a16="http://schemas.microsoft.com/office/drawing/2014/main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="" xmlns:a16="http://schemas.microsoft.com/office/drawing/2014/main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="" xmlns:a16="http://schemas.microsoft.com/office/drawing/2014/main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="" xmlns:a16="http://schemas.microsoft.com/office/drawing/2014/main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="" xmlns:a16="http://schemas.microsoft.com/office/drawing/2014/main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="" xmlns:a16="http://schemas.microsoft.com/office/drawing/2014/main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="" xmlns:a16="http://schemas.microsoft.com/office/drawing/2014/main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="" xmlns:a16="http://schemas.microsoft.com/office/drawing/2014/main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="" xmlns:a16="http://schemas.microsoft.com/office/drawing/2014/main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="" xmlns:a16="http://schemas.microsoft.com/office/drawing/2014/main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="" xmlns:a16="http://schemas.microsoft.com/office/drawing/2014/main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="" xmlns:a16="http://schemas.microsoft.com/office/drawing/2014/main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="" xmlns:a16="http://schemas.microsoft.com/office/drawing/2014/main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="" xmlns:a16="http://schemas.microsoft.com/office/drawing/2014/main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="" xmlns:a16="http://schemas.microsoft.com/office/drawing/2014/main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="" xmlns:a16="http://schemas.microsoft.com/office/drawing/2014/main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="" xmlns:a16="http://schemas.microsoft.com/office/drawing/2014/main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="" xmlns:a16="http://schemas.microsoft.com/office/drawing/2014/main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="" xmlns:a16="http://schemas.microsoft.com/office/drawing/2014/main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="" xmlns:a16="http://schemas.microsoft.com/office/drawing/2014/main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="" xmlns:a16="http://schemas.microsoft.com/office/drawing/2014/main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="" xmlns:a16="http://schemas.microsoft.com/office/drawing/2014/main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="" xmlns:a16="http://schemas.microsoft.com/office/drawing/2014/main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="" xmlns:a16="http://schemas.microsoft.com/office/drawing/2014/main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="" xmlns:a16="http://schemas.microsoft.com/office/drawing/2014/main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="" xmlns:a16="http://schemas.microsoft.com/office/drawing/2014/main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="" xmlns:a16="http://schemas.microsoft.com/office/drawing/2014/main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="" xmlns:a16="http://schemas.microsoft.com/office/drawing/2014/main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="" xmlns:a16="http://schemas.microsoft.com/office/drawing/2014/main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="" xmlns:a16="http://schemas.microsoft.com/office/drawing/2014/main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="" xmlns:a16="http://schemas.microsoft.com/office/drawing/2014/main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="" xmlns:a16="http://schemas.microsoft.com/office/drawing/2014/main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="" xmlns:a16="http://schemas.microsoft.com/office/drawing/2014/main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="" xmlns:a16="http://schemas.microsoft.com/office/drawing/2014/main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="" xmlns:a16="http://schemas.microsoft.com/office/drawing/2014/main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="" xmlns:a16="http://schemas.microsoft.com/office/drawing/2014/main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="" xmlns:a16="http://schemas.microsoft.com/office/drawing/2014/main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="" xmlns:a16="http://schemas.microsoft.com/office/drawing/2014/main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="" xmlns:a16="http://schemas.microsoft.com/office/drawing/2014/main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="" xmlns:a16="http://schemas.microsoft.com/office/drawing/2014/main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="" xmlns:a16="http://schemas.microsoft.com/office/drawing/2014/main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="" xmlns:a16="http://schemas.microsoft.com/office/drawing/2014/main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="" xmlns:a16="http://schemas.microsoft.com/office/drawing/2014/main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="" xmlns:a16="http://schemas.microsoft.com/office/drawing/2014/main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="" xmlns:a16="http://schemas.microsoft.com/office/drawing/2014/main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="" xmlns:a16="http://schemas.microsoft.com/office/drawing/2014/main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="" xmlns:a16="http://schemas.microsoft.com/office/drawing/2014/main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="" xmlns:a16="http://schemas.microsoft.com/office/drawing/2014/main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="" xmlns:a16="http://schemas.microsoft.com/office/drawing/2014/main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="" xmlns:a16="http://schemas.microsoft.com/office/drawing/2014/main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="" xmlns:a16="http://schemas.microsoft.com/office/drawing/2014/main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="" xmlns:a16="http://schemas.microsoft.com/office/drawing/2014/main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="" xmlns:a16="http://schemas.microsoft.com/office/drawing/2014/main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="" xmlns:a16="http://schemas.microsoft.com/office/drawing/2014/main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="" xmlns:a16="http://schemas.microsoft.com/office/drawing/2014/main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="" xmlns:a16="http://schemas.microsoft.com/office/drawing/2014/main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="" xmlns:a16="http://schemas.microsoft.com/office/drawing/2014/main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="" xmlns:a16="http://schemas.microsoft.com/office/drawing/2014/main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="" xmlns:a16="http://schemas.microsoft.com/office/drawing/2014/main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="" xmlns:a16="http://schemas.microsoft.com/office/drawing/2014/main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="" xmlns:a16="http://schemas.microsoft.com/office/drawing/2014/main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="" xmlns:a16="http://schemas.microsoft.com/office/drawing/2014/main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="" xmlns:a16="http://schemas.microsoft.com/office/drawing/2014/main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="" xmlns:a16="http://schemas.microsoft.com/office/drawing/2014/main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="" xmlns:a16="http://schemas.microsoft.com/office/drawing/2014/main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="" xmlns:a16="http://schemas.microsoft.com/office/drawing/2014/main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="" xmlns:a16="http://schemas.microsoft.com/office/drawing/2014/main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="" xmlns:a16="http://schemas.microsoft.com/office/drawing/2014/main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="" xmlns:a16="http://schemas.microsoft.com/office/drawing/2014/main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="" xmlns:a16="http://schemas.microsoft.com/office/drawing/2014/main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="" xmlns:a16="http://schemas.microsoft.com/office/drawing/2014/main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="" xmlns:a16="http://schemas.microsoft.com/office/drawing/2014/main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="" xmlns:a16="http://schemas.microsoft.com/office/drawing/2014/main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="" xmlns:a16="http://schemas.microsoft.com/office/drawing/2014/main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="" xmlns:a16="http://schemas.microsoft.com/office/drawing/2014/main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="" xmlns:a16="http://schemas.microsoft.com/office/drawing/2014/main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="" xmlns:a16="http://schemas.microsoft.com/office/drawing/2014/main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="" xmlns:a16="http://schemas.microsoft.com/office/drawing/2014/main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="" xmlns:a16="http://schemas.microsoft.com/office/drawing/2014/main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="" xmlns:a16="http://schemas.microsoft.com/office/drawing/2014/main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="" xmlns:a16="http://schemas.microsoft.com/office/drawing/2014/main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="" xmlns:a16="http://schemas.microsoft.com/office/drawing/2014/main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="" xmlns:a16="http://schemas.microsoft.com/office/drawing/2014/main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="" xmlns:a16="http://schemas.microsoft.com/office/drawing/2014/main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="" xmlns:a16="http://schemas.microsoft.com/office/drawing/2014/main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="" xmlns:a16="http://schemas.microsoft.com/office/drawing/2014/main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="" xmlns:a16="http://schemas.microsoft.com/office/drawing/2014/main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="" xmlns:a16="http://schemas.microsoft.com/office/drawing/2014/main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="" xmlns:a16="http://schemas.microsoft.com/office/drawing/2014/main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="" xmlns:a16="http://schemas.microsoft.com/office/drawing/2014/main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="" xmlns:a16="http://schemas.microsoft.com/office/drawing/2014/main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="" xmlns:a16="http://schemas.microsoft.com/office/drawing/2014/main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="" xmlns:a16="http://schemas.microsoft.com/office/drawing/2014/main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="" xmlns:a16="http://schemas.microsoft.com/office/drawing/2014/main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="" xmlns:a16="http://schemas.microsoft.com/office/drawing/2014/main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="" xmlns:a16="http://schemas.microsoft.com/office/drawing/2014/main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="" xmlns:a16="http://schemas.microsoft.com/office/drawing/2014/main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="" xmlns:a16="http://schemas.microsoft.com/office/drawing/2014/main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="" xmlns:a16="http://schemas.microsoft.com/office/drawing/2014/main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="" xmlns:a16="http://schemas.microsoft.com/office/drawing/2014/main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="" xmlns:a16="http://schemas.microsoft.com/office/drawing/2014/main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="" xmlns:a16="http://schemas.microsoft.com/office/drawing/2014/main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="" xmlns:a16="http://schemas.microsoft.com/office/drawing/2014/main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="" xmlns:a16="http://schemas.microsoft.com/office/drawing/2014/main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="" xmlns:a16="http://schemas.microsoft.com/office/drawing/2014/main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="" xmlns:a16="http://schemas.microsoft.com/office/drawing/2014/main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="" xmlns:a16="http://schemas.microsoft.com/office/drawing/2014/main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="" xmlns:a16="http://schemas.microsoft.com/office/drawing/2014/main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="" xmlns:a16="http://schemas.microsoft.com/office/drawing/2014/main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="" xmlns:a16="http://schemas.microsoft.com/office/drawing/2014/main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="" xmlns:a16="http://schemas.microsoft.com/office/drawing/2014/main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="" xmlns:a16="http://schemas.microsoft.com/office/drawing/2014/main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="" xmlns:a16="http://schemas.microsoft.com/office/drawing/2014/main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="" xmlns:a16="http://schemas.microsoft.com/office/drawing/2014/main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="" xmlns:a16="http://schemas.microsoft.com/office/drawing/2014/main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="" xmlns:a16="http://schemas.microsoft.com/office/drawing/2014/main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="" xmlns:a16="http://schemas.microsoft.com/office/drawing/2014/main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="" xmlns:a16="http://schemas.microsoft.com/office/drawing/2014/main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="" xmlns:a16="http://schemas.microsoft.com/office/drawing/2014/main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="" xmlns:a16="http://schemas.microsoft.com/office/drawing/2014/main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="" xmlns:a16="http://schemas.microsoft.com/office/drawing/2014/main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="" xmlns:a16="http://schemas.microsoft.com/office/drawing/2014/main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="" xmlns:a16="http://schemas.microsoft.com/office/drawing/2014/main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="" xmlns:a16="http://schemas.microsoft.com/office/drawing/2014/main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="" xmlns:a16="http://schemas.microsoft.com/office/drawing/2014/main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="" xmlns:a16="http://schemas.microsoft.com/office/drawing/2014/main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="" xmlns:a16="http://schemas.microsoft.com/office/drawing/2014/main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="" xmlns:a16="http://schemas.microsoft.com/office/drawing/2014/main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="" xmlns:a16="http://schemas.microsoft.com/office/drawing/2014/main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="" xmlns:a16="http://schemas.microsoft.com/office/drawing/2014/main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="" xmlns:a16="http://schemas.microsoft.com/office/drawing/2014/main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="" xmlns:a16="http://schemas.microsoft.com/office/drawing/2014/main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="" xmlns:a16="http://schemas.microsoft.com/office/drawing/2014/main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="" xmlns:a16="http://schemas.microsoft.com/office/drawing/2014/main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="" xmlns:a16="http://schemas.microsoft.com/office/drawing/2014/main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="" xmlns:a16="http://schemas.microsoft.com/office/drawing/2014/main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="" xmlns:a16="http://schemas.microsoft.com/office/drawing/2014/main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="" xmlns:a16="http://schemas.microsoft.com/office/drawing/2014/main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="" xmlns:a16="http://schemas.microsoft.com/office/drawing/2014/main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="" xmlns:a16="http://schemas.microsoft.com/office/drawing/2014/main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="" xmlns:a16="http://schemas.microsoft.com/office/drawing/2014/main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="" xmlns:a16="http://schemas.microsoft.com/office/drawing/2014/main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="" xmlns:a16="http://schemas.microsoft.com/office/drawing/2014/main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="" xmlns:a16="http://schemas.microsoft.com/office/drawing/2014/main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="" xmlns:a16="http://schemas.microsoft.com/office/drawing/2014/main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="" xmlns:a16="http://schemas.microsoft.com/office/drawing/2014/main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="" xmlns:a16="http://schemas.microsoft.com/office/drawing/2014/main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="" xmlns:a16="http://schemas.microsoft.com/office/drawing/2014/main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="" xmlns:a16="http://schemas.microsoft.com/office/drawing/2014/main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="" xmlns:a16="http://schemas.microsoft.com/office/drawing/2014/main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="" xmlns:a16="http://schemas.microsoft.com/office/drawing/2014/main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="" xmlns:a16="http://schemas.microsoft.com/office/drawing/2014/main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="" xmlns:a16="http://schemas.microsoft.com/office/drawing/2014/main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="" xmlns:a16="http://schemas.microsoft.com/office/drawing/2014/main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="" xmlns:a16="http://schemas.microsoft.com/office/drawing/2014/main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="" xmlns:a16="http://schemas.microsoft.com/office/drawing/2014/main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="" xmlns:a16="http://schemas.microsoft.com/office/drawing/2014/main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="" xmlns:a16="http://schemas.microsoft.com/office/drawing/2014/main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="" xmlns:a16="http://schemas.microsoft.com/office/drawing/2014/main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="" xmlns:a16="http://schemas.microsoft.com/office/drawing/2014/main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="" xmlns:a16="http://schemas.microsoft.com/office/drawing/2014/main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="" xmlns:a16="http://schemas.microsoft.com/office/drawing/2014/main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="" xmlns:a16="http://schemas.microsoft.com/office/drawing/2014/main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="" xmlns:a16="http://schemas.microsoft.com/office/drawing/2014/main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="" xmlns:a16="http://schemas.microsoft.com/office/drawing/2014/main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="" xmlns:a16="http://schemas.microsoft.com/office/drawing/2014/main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="" xmlns:a16="http://schemas.microsoft.com/office/drawing/2014/main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="" xmlns:a16="http://schemas.microsoft.com/office/drawing/2014/main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="" xmlns:a16="http://schemas.microsoft.com/office/drawing/2014/main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="" xmlns:a16="http://schemas.microsoft.com/office/drawing/2014/main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="" xmlns:a16="http://schemas.microsoft.com/office/drawing/2014/main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="" xmlns:a16="http://schemas.microsoft.com/office/drawing/2014/main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="" xmlns:a16="http://schemas.microsoft.com/office/drawing/2014/main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="" xmlns:a16="http://schemas.microsoft.com/office/drawing/2014/main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="" xmlns:a16="http://schemas.microsoft.com/office/drawing/2014/main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="" xmlns:a16="http://schemas.microsoft.com/office/drawing/2014/main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="" xmlns:a16="http://schemas.microsoft.com/office/drawing/2014/main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="" xmlns:a16="http://schemas.microsoft.com/office/drawing/2014/main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="" xmlns:a16="http://schemas.microsoft.com/office/drawing/2014/main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="" xmlns:a16="http://schemas.microsoft.com/office/drawing/2014/main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="" xmlns:a16="http://schemas.microsoft.com/office/drawing/2014/main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="" xmlns:a16="http://schemas.microsoft.com/office/drawing/2014/main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="" xmlns:a16="http://schemas.microsoft.com/office/drawing/2014/main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="" xmlns:a16="http://schemas.microsoft.com/office/drawing/2014/main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="" xmlns:a16="http://schemas.microsoft.com/office/drawing/2014/main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="" xmlns:a16="http://schemas.microsoft.com/office/drawing/2014/main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="" xmlns:a16="http://schemas.microsoft.com/office/drawing/2014/main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="" xmlns:a16="http://schemas.microsoft.com/office/drawing/2014/main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="" xmlns:a16="http://schemas.microsoft.com/office/drawing/2014/main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="" xmlns:a16="http://schemas.microsoft.com/office/drawing/2014/main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="" xmlns:a16="http://schemas.microsoft.com/office/drawing/2014/main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="" xmlns:a16="http://schemas.microsoft.com/office/drawing/2014/main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="" xmlns:a16="http://schemas.microsoft.com/office/drawing/2014/main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="" xmlns:a16="http://schemas.microsoft.com/office/drawing/2014/main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="" xmlns:a16="http://schemas.microsoft.com/office/drawing/2014/main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="" xmlns:a16="http://schemas.microsoft.com/office/drawing/2014/main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="" xmlns:a16="http://schemas.microsoft.com/office/drawing/2014/main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="" xmlns:a16="http://schemas.microsoft.com/office/drawing/2014/main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="" xmlns:a16="http://schemas.microsoft.com/office/drawing/2014/main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="" xmlns:a16="http://schemas.microsoft.com/office/drawing/2014/main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="" xmlns:a16="http://schemas.microsoft.com/office/drawing/2014/main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="" xmlns:a16="http://schemas.microsoft.com/office/drawing/2014/main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="" xmlns:a16="http://schemas.microsoft.com/office/drawing/2014/main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="" xmlns:a16="http://schemas.microsoft.com/office/drawing/2014/main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="" xmlns:a16="http://schemas.microsoft.com/office/drawing/2014/main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="" xmlns:a16="http://schemas.microsoft.com/office/drawing/2014/main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="" xmlns:a16="http://schemas.microsoft.com/office/drawing/2014/main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="" xmlns:a16="http://schemas.microsoft.com/office/drawing/2014/main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="" xmlns:a16="http://schemas.microsoft.com/office/drawing/2014/main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="" xmlns:a16="http://schemas.microsoft.com/office/drawing/2014/main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="" xmlns:a16="http://schemas.microsoft.com/office/drawing/2014/main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="" xmlns:a16="http://schemas.microsoft.com/office/drawing/2014/main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="" xmlns:a16="http://schemas.microsoft.com/office/drawing/2014/main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="" xmlns:a16="http://schemas.microsoft.com/office/drawing/2014/main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="" xmlns:a16="http://schemas.microsoft.com/office/drawing/2014/main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="" xmlns:a16="http://schemas.microsoft.com/office/drawing/2014/main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="" xmlns:a16="http://schemas.microsoft.com/office/drawing/2014/main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="" xmlns:a16="http://schemas.microsoft.com/office/drawing/2014/main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="" xmlns:a16="http://schemas.microsoft.com/office/drawing/2014/main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="" xmlns:a16="http://schemas.microsoft.com/office/drawing/2014/main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="" xmlns:a16="http://schemas.microsoft.com/office/drawing/2014/main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="" xmlns:a16="http://schemas.microsoft.com/office/drawing/2014/main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="" xmlns:a16="http://schemas.microsoft.com/office/drawing/2014/main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="" xmlns:a16="http://schemas.microsoft.com/office/drawing/2014/main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="" xmlns:a16="http://schemas.microsoft.com/office/drawing/2014/main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="" xmlns:a16="http://schemas.microsoft.com/office/drawing/2014/main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="" xmlns:a16="http://schemas.microsoft.com/office/drawing/2014/main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="" xmlns:a16="http://schemas.microsoft.com/office/drawing/2014/main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="" xmlns:a16="http://schemas.microsoft.com/office/drawing/2014/main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="" xmlns:a16="http://schemas.microsoft.com/office/drawing/2014/main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="" xmlns:a16="http://schemas.microsoft.com/office/drawing/2014/main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="" xmlns:a16="http://schemas.microsoft.com/office/drawing/2014/main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="" xmlns:a16="http://schemas.microsoft.com/office/drawing/2014/main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="" xmlns:a16="http://schemas.microsoft.com/office/drawing/2014/main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="" xmlns:a16="http://schemas.microsoft.com/office/drawing/2014/main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="" xmlns:a16="http://schemas.microsoft.com/office/drawing/2014/main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="" xmlns:a16="http://schemas.microsoft.com/office/drawing/2014/main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="" xmlns:a16="http://schemas.microsoft.com/office/drawing/2014/main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="" xmlns:a16="http://schemas.microsoft.com/office/drawing/2014/main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="" xmlns:a16="http://schemas.microsoft.com/office/drawing/2014/main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="" xmlns:a16="http://schemas.microsoft.com/office/drawing/2014/main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="" xmlns:a16="http://schemas.microsoft.com/office/drawing/2014/main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="" xmlns:a16="http://schemas.microsoft.com/office/drawing/2014/main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="" xmlns:a16="http://schemas.microsoft.com/office/drawing/2014/main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="" xmlns:a16="http://schemas.microsoft.com/office/drawing/2014/main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="" xmlns:a16="http://schemas.microsoft.com/office/drawing/2014/main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="" xmlns:a16="http://schemas.microsoft.com/office/drawing/2014/main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="" xmlns:a16="http://schemas.microsoft.com/office/drawing/2014/main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="" xmlns:a16="http://schemas.microsoft.com/office/drawing/2014/main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="" xmlns:a16="http://schemas.microsoft.com/office/drawing/2014/main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="" xmlns:a16="http://schemas.microsoft.com/office/drawing/2014/main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="" xmlns:a16="http://schemas.microsoft.com/office/drawing/2014/main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="" xmlns:a16="http://schemas.microsoft.com/office/drawing/2014/main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="" xmlns:a16="http://schemas.microsoft.com/office/drawing/2014/main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="" xmlns:a16="http://schemas.microsoft.com/office/drawing/2014/main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="" xmlns:a16="http://schemas.microsoft.com/office/drawing/2014/main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="" xmlns:a16="http://schemas.microsoft.com/office/drawing/2014/main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="" xmlns:a16="http://schemas.microsoft.com/office/drawing/2014/main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="" xmlns:a16="http://schemas.microsoft.com/office/drawing/2014/main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="" xmlns:a16="http://schemas.microsoft.com/office/drawing/2014/main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="" xmlns:a16="http://schemas.microsoft.com/office/drawing/2014/main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="" xmlns:a16="http://schemas.microsoft.com/office/drawing/2014/main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="" xmlns:a16="http://schemas.microsoft.com/office/drawing/2014/main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="" xmlns:a16="http://schemas.microsoft.com/office/drawing/2014/main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="" xmlns:a16="http://schemas.microsoft.com/office/drawing/2014/main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="" xmlns:a16="http://schemas.microsoft.com/office/drawing/2014/main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="" xmlns:a16="http://schemas.microsoft.com/office/drawing/2014/main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="" xmlns:a16="http://schemas.microsoft.com/office/drawing/2014/main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="" xmlns:a16="http://schemas.microsoft.com/office/drawing/2014/main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="" xmlns:a16="http://schemas.microsoft.com/office/drawing/2014/main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="" xmlns:a16="http://schemas.microsoft.com/office/drawing/2014/main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="" xmlns:a16="http://schemas.microsoft.com/office/drawing/2014/main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="" xmlns:a16="http://schemas.microsoft.com/office/drawing/2014/main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="" xmlns:a16="http://schemas.microsoft.com/office/drawing/2014/main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="" xmlns:a16="http://schemas.microsoft.com/office/drawing/2014/main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="" xmlns:a16="http://schemas.microsoft.com/office/drawing/2014/main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="" xmlns:a16="http://schemas.microsoft.com/office/drawing/2014/main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="" xmlns:a16="http://schemas.microsoft.com/office/drawing/2014/main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="" xmlns:a16="http://schemas.microsoft.com/office/drawing/2014/main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="" xmlns:a16="http://schemas.microsoft.com/office/drawing/2014/main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="" xmlns:a16="http://schemas.microsoft.com/office/drawing/2014/main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="" xmlns:a16="http://schemas.microsoft.com/office/drawing/2014/main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="" xmlns:a16="http://schemas.microsoft.com/office/drawing/2014/main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="" xmlns:a16="http://schemas.microsoft.com/office/drawing/2014/main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="" xmlns:a16="http://schemas.microsoft.com/office/drawing/2014/main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="" xmlns:a16="http://schemas.microsoft.com/office/drawing/2014/main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="" xmlns:a16="http://schemas.microsoft.com/office/drawing/2014/main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="" xmlns:a16="http://schemas.microsoft.com/office/drawing/2014/main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="" xmlns:a16="http://schemas.microsoft.com/office/drawing/2014/main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="" xmlns:a16="http://schemas.microsoft.com/office/drawing/2014/main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="" xmlns:a16="http://schemas.microsoft.com/office/drawing/2014/main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="" xmlns:a16="http://schemas.microsoft.com/office/drawing/2014/main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="" xmlns:a16="http://schemas.microsoft.com/office/drawing/2014/main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="" xmlns:a16="http://schemas.microsoft.com/office/drawing/2014/main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="" xmlns:a16="http://schemas.microsoft.com/office/drawing/2014/main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="" xmlns:a16="http://schemas.microsoft.com/office/drawing/2014/main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="" xmlns:a16="http://schemas.microsoft.com/office/drawing/2014/main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="" xmlns:a16="http://schemas.microsoft.com/office/drawing/2014/main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="" xmlns:a16="http://schemas.microsoft.com/office/drawing/2014/main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="" xmlns:a16="http://schemas.microsoft.com/office/drawing/2014/main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="" xmlns:a16="http://schemas.microsoft.com/office/drawing/2014/main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="" xmlns:a16="http://schemas.microsoft.com/office/drawing/2014/main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="" xmlns:a16="http://schemas.microsoft.com/office/drawing/2014/main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="" xmlns:a16="http://schemas.microsoft.com/office/drawing/2014/main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="" xmlns:a16="http://schemas.microsoft.com/office/drawing/2014/main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="" xmlns:a16="http://schemas.microsoft.com/office/drawing/2014/main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="" xmlns:a16="http://schemas.microsoft.com/office/drawing/2014/main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="" xmlns:a16="http://schemas.microsoft.com/office/drawing/2014/main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="" xmlns:a16="http://schemas.microsoft.com/office/drawing/2014/main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="" xmlns:a16="http://schemas.microsoft.com/office/drawing/2014/main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="" xmlns:a16="http://schemas.microsoft.com/office/drawing/2014/main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="" xmlns:a16="http://schemas.microsoft.com/office/drawing/2014/main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="" xmlns:a16="http://schemas.microsoft.com/office/drawing/2014/main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="" xmlns:a16="http://schemas.microsoft.com/office/drawing/2014/main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="" xmlns:a16="http://schemas.microsoft.com/office/drawing/2014/main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="" xmlns:a16="http://schemas.microsoft.com/office/drawing/2014/main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="" xmlns:a16="http://schemas.microsoft.com/office/drawing/2014/main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="" xmlns:a16="http://schemas.microsoft.com/office/drawing/2014/main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="" xmlns:a16="http://schemas.microsoft.com/office/drawing/2014/main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="" xmlns:a16="http://schemas.microsoft.com/office/drawing/2014/main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="" xmlns:a16="http://schemas.microsoft.com/office/drawing/2014/main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="" xmlns:a16="http://schemas.microsoft.com/office/drawing/2014/main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="" xmlns:a16="http://schemas.microsoft.com/office/drawing/2014/main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="" xmlns:a16="http://schemas.microsoft.com/office/drawing/2014/main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="" xmlns:a16="http://schemas.microsoft.com/office/drawing/2014/main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="" xmlns:a16="http://schemas.microsoft.com/office/drawing/2014/main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="" xmlns:a16="http://schemas.microsoft.com/office/drawing/2014/main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="" xmlns:a16="http://schemas.microsoft.com/office/drawing/2014/main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="" xmlns:a16="http://schemas.microsoft.com/office/drawing/2014/main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="" xmlns:a16="http://schemas.microsoft.com/office/drawing/2014/main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="" xmlns:a16="http://schemas.microsoft.com/office/drawing/2014/main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="" xmlns:a16="http://schemas.microsoft.com/office/drawing/2014/main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="" xmlns:a16="http://schemas.microsoft.com/office/drawing/2014/main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="" xmlns:a16="http://schemas.microsoft.com/office/drawing/2014/main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="" xmlns:a16="http://schemas.microsoft.com/office/drawing/2014/main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="" xmlns:a16="http://schemas.microsoft.com/office/drawing/2014/main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665778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885489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5239115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877254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0748940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7569406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3572143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4887065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9891444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55551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=""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=""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=""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=""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=""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=""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0832659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1630977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2237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350710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39323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4647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689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185"/>
            <a:ext cx="10363200" cy="1500716"/>
          </a:xfrm>
        </p:spPr>
        <p:txBody>
          <a:bodyPr anchor="b"/>
          <a:lstStyle>
            <a:lvl1pPr marL="0" indent="0">
              <a:buNone/>
              <a:defRPr sz="2700"/>
            </a:lvl1pPr>
            <a:lvl2pPr marL="609585" indent="0">
              <a:buNone/>
              <a:defRPr sz="2400"/>
            </a:lvl2pPr>
            <a:lvl3pPr marL="1219170" indent="0">
              <a:buNone/>
              <a:defRPr sz="2100"/>
            </a:lvl3pPr>
            <a:lvl4pPr marL="1828754" indent="0">
              <a:buNone/>
              <a:defRPr sz="1900"/>
            </a:lvl4pPr>
            <a:lvl5pPr marL="2438339" indent="0">
              <a:buNone/>
              <a:defRPr sz="1900"/>
            </a:lvl5pPr>
            <a:lvl6pPr marL="3047924" indent="0">
              <a:buNone/>
              <a:defRPr sz="1900"/>
            </a:lvl6pPr>
            <a:lvl7pPr marL="3657509" indent="0">
              <a:buNone/>
              <a:defRPr sz="1900"/>
            </a:lvl7pPr>
            <a:lvl8pPr marL="4267093" indent="0">
              <a:buNone/>
              <a:defRPr sz="1900"/>
            </a:lvl8pPr>
            <a:lvl9pPr marL="4876678" indent="0">
              <a:buNone/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670708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4917" y="1989667"/>
            <a:ext cx="4986867" cy="429260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04984" y="1989667"/>
            <a:ext cx="4986867" cy="429260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5791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392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8636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9374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2"/>
            <a:ext cx="4011084" cy="116204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9629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745198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7994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47618" y="745067"/>
            <a:ext cx="2544233" cy="5537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4918" y="745067"/>
            <a:ext cx="7429500" cy="5537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41760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0"/>
            <a:ext cx="121901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89"/>
            <a:ext cx="10363200" cy="1470025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62847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2356" y="5127302"/>
            <a:ext cx="1230784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6" y="1606871"/>
            <a:ext cx="9760919" cy="4829253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69"/>
            <a:ext cx="9782922" cy="1105803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741DD-D07E-4C30-9E81-AEC1065D312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9297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191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6" y="1606871"/>
            <a:ext cx="9760919" cy="4829253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1" y="501069"/>
            <a:ext cx="9783867" cy="1105803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5729B-F637-4C17-B334-DE5C11705CA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15579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191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1012506"/>
            <a:ext cx="9760919" cy="2024630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3429720"/>
            <a:ext cx="9760919" cy="3006404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F80FC-C2DC-466A-A655-1E99BA5E32F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453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1"/>
            <a:ext cx="4827685" cy="46957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5" y="1606871"/>
            <a:ext cx="4859863" cy="46957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D9B6D-A4BE-4080-9973-24DD68CF983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64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1"/>
            <a:ext cx="4899671" cy="56800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1" y="1606871"/>
            <a:ext cx="4783767" cy="56800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1" y="2188098"/>
            <a:ext cx="4783767" cy="424802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293AA-F148-4BA6-8D33-57AF0A435AF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330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EF317-B67A-45BE-A86F-4A904F6BA87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1397" y="5873144"/>
            <a:ext cx="756570" cy="652251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AB24686-EAB6-4E86-B4D6-5DA210D9596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2101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0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A376E-BCD4-4AB1-A0D4-E23AE712F9C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54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D71F3-AE1A-4B4A-A082-BC433515EF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8435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CE57F-ABE5-4F00-9183-E8C50753927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4699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512CB-1091-42F9-B0DE-1C66BCE0B1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73100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6830004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067872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5397226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34256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81057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26" Type="http://schemas.openxmlformats.org/officeDocument/2006/relationships/slideLayout" Target="../slideLayouts/slideLayout120.xml"/><Relationship Id="rId39" Type="http://schemas.openxmlformats.org/officeDocument/2006/relationships/slideLayout" Target="../slideLayouts/slideLayout133.xml"/><Relationship Id="rId21" Type="http://schemas.openxmlformats.org/officeDocument/2006/relationships/slideLayout" Target="../slideLayouts/slideLayout115.xml"/><Relationship Id="rId34" Type="http://schemas.openxmlformats.org/officeDocument/2006/relationships/slideLayout" Target="../slideLayouts/slideLayout128.xml"/><Relationship Id="rId42" Type="http://schemas.openxmlformats.org/officeDocument/2006/relationships/slideLayout" Target="../slideLayouts/slideLayout136.xml"/><Relationship Id="rId47" Type="http://schemas.openxmlformats.org/officeDocument/2006/relationships/slideLayout" Target="../slideLayouts/slideLayout141.xml"/><Relationship Id="rId50" Type="http://schemas.openxmlformats.org/officeDocument/2006/relationships/slideLayout" Target="../slideLayouts/slideLayout144.xml"/><Relationship Id="rId55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9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05.xml"/><Relationship Id="rId24" Type="http://schemas.openxmlformats.org/officeDocument/2006/relationships/slideLayout" Target="../slideLayouts/slideLayout118.xml"/><Relationship Id="rId32" Type="http://schemas.openxmlformats.org/officeDocument/2006/relationships/slideLayout" Target="../slideLayouts/slideLayout126.xml"/><Relationship Id="rId37" Type="http://schemas.openxmlformats.org/officeDocument/2006/relationships/slideLayout" Target="../slideLayouts/slideLayout131.xml"/><Relationship Id="rId40" Type="http://schemas.openxmlformats.org/officeDocument/2006/relationships/slideLayout" Target="../slideLayouts/slideLayout134.xml"/><Relationship Id="rId45" Type="http://schemas.openxmlformats.org/officeDocument/2006/relationships/slideLayout" Target="../slideLayouts/slideLayout139.xml"/><Relationship Id="rId53" Type="http://schemas.openxmlformats.org/officeDocument/2006/relationships/slideLayout" Target="../slideLayouts/slideLayout147.xml"/><Relationship Id="rId58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99.xml"/><Relationship Id="rId61" Type="http://schemas.openxmlformats.org/officeDocument/2006/relationships/theme" Target="../theme/theme5.xml"/><Relationship Id="rId19" Type="http://schemas.openxmlformats.org/officeDocument/2006/relationships/slideLayout" Target="../slideLayouts/slideLayout113.xml"/><Relationship Id="rId14" Type="http://schemas.openxmlformats.org/officeDocument/2006/relationships/slideLayout" Target="../slideLayouts/slideLayout108.xml"/><Relationship Id="rId22" Type="http://schemas.openxmlformats.org/officeDocument/2006/relationships/slideLayout" Target="../slideLayouts/slideLayout116.xml"/><Relationship Id="rId27" Type="http://schemas.openxmlformats.org/officeDocument/2006/relationships/slideLayout" Target="../slideLayouts/slideLayout121.xml"/><Relationship Id="rId30" Type="http://schemas.openxmlformats.org/officeDocument/2006/relationships/slideLayout" Target="../slideLayouts/slideLayout124.xml"/><Relationship Id="rId35" Type="http://schemas.openxmlformats.org/officeDocument/2006/relationships/slideLayout" Target="../slideLayouts/slideLayout129.xml"/><Relationship Id="rId43" Type="http://schemas.openxmlformats.org/officeDocument/2006/relationships/slideLayout" Target="../slideLayouts/slideLayout137.xml"/><Relationship Id="rId48" Type="http://schemas.openxmlformats.org/officeDocument/2006/relationships/slideLayout" Target="../slideLayouts/slideLayout142.xml"/><Relationship Id="rId56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02.xml"/><Relationship Id="rId51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5" Type="http://schemas.openxmlformats.org/officeDocument/2006/relationships/slideLayout" Target="../slideLayouts/slideLayout119.xml"/><Relationship Id="rId33" Type="http://schemas.openxmlformats.org/officeDocument/2006/relationships/slideLayout" Target="../slideLayouts/slideLayout127.xml"/><Relationship Id="rId38" Type="http://schemas.openxmlformats.org/officeDocument/2006/relationships/slideLayout" Target="../slideLayouts/slideLayout132.xml"/><Relationship Id="rId46" Type="http://schemas.openxmlformats.org/officeDocument/2006/relationships/slideLayout" Target="../slideLayouts/slideLayout140.xml"/><Relationship Id="rId59" Type="http://schemas.openxmlformats.org/officeDocument/2006/relationships/slideLayout" Target="../slideLayouts/slideLayout153.xml"/><Relationship Id="rId20" Type="http://schemas.openxmlformats.org/officeDocument/2006/relationships/slideLayout" Target="../slideLayouts/slideLayout114.xml"/><Relationship Id="rId41" Type="http://schemas.openxmlformats.org/officeDocument/2006/relationships/slideLayout" Target="../slideLayouts/slideLayout135.xml"/><Relationship Id="rId54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5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17.xml"/><Relationship Id="rId28" Type="http://schemas.openxmlformats.org/officeDocument/2006/relationships/slideLayout" Target="../slideLayouts/slideLayout122.xml"/><Relationship Id="rId36" Type="http://schemas.openxmlformats.org/officeDocument/2006/relationships/slideLayout" Target="../slideLayouts/slideLayout130.xml"/><Relationship Id="rId49" Type="http://schemas.openxmlformats.org/officeDocument/2006/relationships/slideLayout" Target="../slideLayouts/slideLayout143.xml"/><Relationship Id="rId57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04.xml"/><Relationship Id="rId31" Type="http://schemas.openxmlformats.org/officeDocument/2006/relationships/slideLayout" Target="../slideLayouts/slideLayout125.xml"/><Relationship Id="rId44" Type="http://schemas.openxmlformats.org/officeDocument/2006/relationships/slideLayout" Target="../slideLayouts/slideLayout138.xml"/><Relationship Id="rId52" Type="http://schemas.openxmlformats.org/officeDocument/2006/relationships/slideLayout" Target="../slideLayouts/slideLayout146.xml"/><Relationship Id="rId6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"/>
            <a:ext cx="12192000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"/>
            <a:ext cx="12192000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Заголовок 1"/>
          <p:cNvSpPr>
            <a:spLocks noGrp="1"/>
          </p:cNvSpPr>
          <p:nvPr>
            <p:ph type="title"/>
          </p:nvPr>
        </p:nvSpPr>
        <p:spPr bwMode="auto">
          <a:xfrm>
            <a:off x="814918" y="745068"/>
            <a:ext cx="10176933" cy="123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37" tIns="54419" rIns="108837" bIns="544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3" name="Текст 2"/>
          <p:cNvSpPr>
            <a:spLocks noGrp="1"/>
          </p:cNvSpPr>
          <p:nvPr>
            <p:ph type="body" idx="1"/>
          </p:nvPr>
        </p:nvSpPr>
        <p:spPr bwMode="auto">
          <a:xfrm>
            <a:off x="814918" y="1989667"/>
            <a:ext cx="10176933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37" tIns="54419" rIns="108837" bIns="544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0178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hf hdr="0" ftr="0" dt="0"/>
  <p:txStyles>
    <p:titleStyle>
      <a:lvl1pPr algn="l" defTabSz="1087939" rtl="0" eaLnBrk="0" fontAlgn="base" hangingPunct="0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1087939" rtl="0" eaLnBrk="0" fontAlgn="base" hangingPunct="0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2pPr>
      <a:lvl3pPr algn="l" defTabSz="1087939" rtl="0" eaLnBrk="0" fontAlgn="base" hangingPunct="0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3pPr>
      <a:lvl4pPr algn="l" defTabSz="1087939" rtl="0" eaLnBrk="0" fontAlgn="base" hangingPunct="0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4pPr>
      <a:lvl5pPr algn="l" defTabSz="1087939" rtl="0" eaLnBrk="0" fontAlgn="base" hangingPunct="0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5pPr>
      <a:lvl6pPr marL="609585" algn="l" defTabSz="1087939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6pPr>
      <a:lvl7pPr marL="1219170" algn="l" defTabSz="1087939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7pPr>
      <a:lvl8pPr marL="1828754" algn="l" defTabSz="1087939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8pPr>
      <a:lvl9pPr marL="2438339" algn="l" defTabSz="1087939" rtl="0" fontAlgn="base">
        <a:spcBef>
          <a:spcPct val="0"/>
        </a:spcBef>
        <a:spcAft>
          <a:spcPct val="0"/>
        </a:spcAft>
        <a:defRPr sz="5100" b="1">
          <a:solidFill>
            <a:srgbClr val="005AA9"/>
          </a:solidFill>
          <a:latin typeface="Calibri" pitchFamily="34" charset="0"/>
        </a:defRPr>
      </a:lvl9pPr>
    </p:titleStyle>
    <p:bodyStyle>
      <a:lvl1pPr marL="378875" indent="-378875" algn="l" defTabSz="1087939" rtl="0" eaLnBrk="0" fontAlgn="base" hangingPunct="0">
        <a:spcBef>
          <a:spcPct val="20000"/>
        </a:spcBef>
        <a:spcAft>
          <a:spcPct val="0"/>
        </a:spcAft>
        <a:buFont typeface="+mj-lt"/>
        <a:defRPr sz="3200">
          <a:solidFill>
            <a:srgbClr val="005AA9"/>
          </a:solidFill>
          <a:latin typeface="+mn-lt"/>
          <a:ea typeface="+mn-ea"/>
          <a:cs typeface="+mn-cs"/>
        </a:defRPr>
      </a:lvl1pPr>
      <a:lvl2pPr marL="378875" indent="230712" algn="l" defTabSz="1087939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700">
          <a:solidFill>
            <a:srgbClr val="504F53"/>
          </a:solidFill>
          <a:latin typeface="+mn-lt"/>
        </a:defRPr>
      </a:lvl2pPr>
      <a:lvl3pPr marL="742932" indent="-270927" algn="l" defTabSz="108793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700">
          <a:solidFill>
            <a:srgbClr val="504F53"/>
          </a:solidFill>
          <a:latin typeface="+mn-lt"/>
        </a:defRPr>
      </a:lvl3pPr>
      <a:lvl4pPr marL="2133547" indent="-1758907" algn="just" defTabSz="1087939" rtl="0" eaLnBrk="0" fontAlgn="base" hangingPunct="0">
        <a:lnSpc>
          <a:spcPts val="2533"/>
        </a:lnSpc>
        <a:spcBef>
          <a:spcPts val="533"/>
        </a:spcBef>
        <a:spcAft>
          <a:spcPct val="0"/>
        </a:spcAft>
        <a:buFont typeface="Arial" pitchFamily="34" charset="0"/>
        <a:defRPr sz="2100">
          <a:solidFill>
            <a:srgbClr val="504F53"/>
          </a:solidFill>
          <a:latin typeface="+mn-lt"/>
        </a:defRPr>
      </a:lvl4pPr>
      <a:lvl5pPr marL="1496447" indent="941894" algn="l" defTabSz="1087939" rtl="0" eaLnBrk="0" fontAlgn="base" hangingPunct="0">
        <a:lnSpc>
          <a:spcPts val="2400"/>
        </a:lnSpc>
        <a:spcBef>
          <a:spcPts val="533"/>
        </a:spcBef>
        <a:spcAft>
          <a:spcPct val="0"/>
        </a:spcAft>
        <a:buFont typeface="Arial" pitchFamily="34" charset="0"/>
        <a:defRPr sz="1900">
          <a:solidFill>
            <a:srgbClr val="8D8C90"/>
          </a:solidFill>
          <a:latin typeface="+mn-lt"/>
        </a:defRPr>
      </a:lvl5pPr>
      <a:lvl6pPr marL="2106031" indent="941894" algn="l" defTabSz="1087939" rtl="0" fontAlgn="base">
        <a:lnSpc>
          <a:spcPts val="2400"/>
        </a:lnSpc>
        <a:spcBef>
          <a:spcPts val="533"/>
        </a:spcBef>
        <a:spcAft>
          <a:spcPct val="0"/>
        </a:spcAft>
        <a:buFont typeface="Arial" pitchFamily="34" charset="0"/>
        <a:defRPr sz="1900">
          <a:solidFill>
            <a:srgbClr val="8D8C90"/>
          </a:solidFill>
          <a:latin typeface="+mn-lt"/>
        </a:defRPr>
      </a:lvl6pPr>
      <a:lvl7pPr marL="2715616" indent="941894" algn="l" defTabSz="1087939" rtl="0" fontAlgn="base">
        <a:lnSpc>
          <a:spcPts val="2400"/>
        </a:lnSpc>
        <a:spcBef>
          <a:spcPts val="533"/>
        </a:spcBef>
        <a:spcAft>
          <a:spcPct val="0"/>
        </a:spcAft>
        <a:buFont typeface="Arial" pitchFamily="34" charset="0"/>
        <a:defRPr sz="1900">
          <a:solidFill>
            <a:srgbClr val="8D8C90"/>
          </a:solidFill>
          <a:latin typeface="+mn-lt"/>
        </a:defRPr>
      </a:lvl7pPr>
      <a:lvl8pPr marL="3325201" indent="941894" algn="l" defTabSz="1087939" rtl="0" fontAlgn="base">
        <a:lnSpc>
          <a:spcPts val="2400"/>
        </a:lnSpc>
        <a:spcBef>
          <a:spcPts val="533"/>
        </a:spcBef>
        <a:spcAft>
          <a:spcPct val="0"/>
        </a:spcAft>
        <a:buFont typeface="Arial" pitchFamily="34" charset="0"/>
        <a:defRPr sz="1900">
          <a:solidFill>
            <a:srgbClr val="8D8C90"/>
          </a:solidFill>
          <a:latin typeface="+mn-lt"/>
        </a:defRPr>
      </a:lvl8pPr>
      <a:lvl9pPr marL="3934786" indent="941894" algn="l" defTabSz="1087939" rtl="0" fontAlgn="base">
        <a:lnSpc>
          <a:spcPts val="2400"/>
        </a:lnSpc>
        <a:spcBef>
          <a:spcPts val="533"/>
        </a:spcBef>
        <a:spcAft>
          <a:spcPct val="0"/>
        </a:spcAft>
        <a:buFont typeface="Arial" pitchFamily="34" charset="0"/>
        <a:defRPr sz="19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797" y="489549"/>
            <a:ext cx="9791971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797" y="1599673"/>
            <a:ext cx="9791971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962" y="6356933"/>
            <a:ext cx="2845283" cy="364281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757" y="6356933"/>
            <a:ext cx="3862489" cy="364281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8774" y="6041606"/>
            <a:ext cx="827160" cy="63209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31FD4C-F431-40E9-A406-A530B78D994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15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2245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  <p:sldLayoutId id="2147483951" r:id="rId12"/>
    <p:sldLayoutId id="2147483952" r:id="rId13"/>
    <p:sldLayoutId id="2147483953" r:id="rId14"/>
    <p:sldLayoutId id="2147483954" r:id="rId15"/>
    <p:sldLayoutId id="2147483955" r:id="rId16"/>
    <p:sldLayoutId id="2147483956" r:id="rId17"/>
    <p:sldLayoutId id="2147483957" r:id="rId18"/>
    <p:sldLayoutId id="2147483958" r:id="rId19"/>
    <p:sldLayoutId id="2147483959" r:id="rId20"/>
    <p:sldLayoutId id="2147483960" r:id="rId21"/>
    <p:sldLayoutId id="2147483961" r:id="rId22"/>
    <p:sldLayoutId id="2147483962" r:id="rId23"/>
    <p:sldLayoutId id="2147483963" r:id="rId24"/>
    <p:sldLayoutId id="2147483964" r:id="rId25"/>
    <p:sldLayoutId id="2147483965" r:id="rId26"/>
    <p:sldLayoutId id="2147483966" r:id="rId27"/>
    <p:sldLayoutId id="2147483967" r:id="rId28"/>
    <p:sldLayoutId id="2147483968" r:id="rId29"/>
    <p:sldLayoutId id="2147483969" r:id="rId30"/>
    <p:sldLayoutId id="2147483970" r:id="rId31"/>
    <p:sldLayoutId id="2147483971" r:id="rId32"/>
    <p:sldLayoutId id="2147483972" r:id="rId33"/>
    <p:sldLayoutId id="2147483973" r:id="rId34"/>
    <p:sldLayoutId id="2147483974" r:id="rId35"/>
    <p:sldLayoutId id="2147483975" r:id="rId36"/>
    <p:sldLayoutId id="2147483976" r:id="rId37"/>
    <p:sldLayoutId id="2147483977" r:id="rId38"/>
    <p:sldLayoutId id="2147483978" r:id="rId39"/>
    <p:sldLayoutId id="2147483979" r:id="rId40"/>
    <p:sldLayoutId id="2147483980" r:id="rId41"/>
    <p:sldLayoutId id="2147483981" r:id="rId42"/>
    <p:sldLayoutId id="2147483982" r:id="rId43"/>
    <p:sldLayoutId id="2147483983" r:id="rId44"/>
    <p:sldLayoutId id="2147483984" r:id="rId45"/>
    <p:sldLayoutId id="2147483985" r:id="rId46"/>
    <p:sldLayoutId id="2147483986" r:id="rId47"/>
    <p:sldLayoutId id="2147483987" r:id="rId48"/>
    <p:sldLayoutId id="2147483988" r:id="rId49"/>
    <p:sldLayoutId id="2147483989" r:id="rId50"/>
    <p:sldLayoutId id="2147483990" r:id="rId51"/>
    <p:sldLayoutId id="2147483991" r:id="rId52"/>
    <p:sldLayoutId id="2147483992" r:id="rId53"/>
    <p:sldLayoutId id="2147483993" r:id="rId54"/>
    <p:sldLayoutId id="2147483994" r:id="rId55"/>
    <p:sldLayoutId id="2147483995" r:id="rId56"/>
    <p:sldLayoutId id="2147483996" r:id="rId57"/>
    <p:sldLayoutId id="2147483997" r:id="rId58"/>
    <p:sldLayoutId id="2147483998" r:id="rId59"/>
    <p:sldLayoutId id="2147483999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16.png"/><Relationship Id="rId14" Type="http://schemas.openxmlformats.org/officeDocument/2006/relationships/image" Target="../media/image30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5.svg"/><Relationship Id="rId4" Type="http://schemas.openxmlformats.org/officeDocument/2006/relationships/image" Target="../media/image18.sv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958850" y="4509120"/>
            <a:ext cx="9793816" cy="96096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4100" dirty="0">
                <a:solidFill>
                  <a:schemeClr val="bg1"/>
                </a:solidFill>
              </a:rPr>
              <a:t/>
            </a:r>
            <a:br>
              <a:rPr lang="ru-RU" altLang="ru-RU" sz="4100" dirty="0">
                <a:solidFill>
                  <a:schemeClr val="bg1"/>
                </a:solidFill>
              </a:rPr>
            </a:br>
            <a:r>
              <a:rPr lang="ru-RU" altLang="ru-RU" sz="4100" dirty="0" smtClean="0">
                <a:solidFill>
                  <a:schemeClr val="bg1"/>
                </a:solidFill>
              </a:rPr>
              <a:t>Рассмотрение </a:t>
            </a:r>
            <a:r>
              <a:rPr lang="ru-RU" altLang="ru-RU" sz="4100" dirty="0">
                <a:solidFill>
                  <a:schemeClr val="bg1"/>
                </a:solidFill>
              </a:rPr>
              <a:t>механизма работы </a:t>
            </a:r>
            <a:r>
              <a:rPr lang="ru-RU" altLang="ru-RU" sz="4100" dirty="0" smtClean="0">
                <a:solidFill>
                  <a:schemeClr val="bg1"/>
                </a:solidFill>
              </a:rPr>
              <a:t/>
            </a:r>
            <a:br>
              <a:rPr lang="ru-RU" altLang="ru-RU" sz="4100" dirty="0" smtClean="0">
                <a:solidFill>
                  <a:schemeClr val="bg1"/>
                </a:solidFill>
              </a:rPr>
            </a:br>
            <a:r>
              <a:rPr lang="ru-RU" altLang="ru-RU" sz="4100" dirty="0" smtClean="0">
                <a:solidFill>
                  <a:schemeClr val="bg1"/>
                </a:solidFill>
              </a:rPr>
              <a:t>ЕДИНОГО НАЛОГОВОГО СЧЕТА</a:t>
            </a:r>
            <a:r>
              <a:rPr lang="en-US" altLang="ru-RU" sz="4100" dirty="0">
                <a:solidFill>
                  <a:schemeClr val="bg1"/>
                </a:solidFill>
              </a:rPr>
              <a:t/>
            </a:r>
            <a:br>
              <a:rPr lang="en-US" altLang="ru-RU" sz="4100" dirty="0">
                <a:solidFill>
                  <a:schemeClr val="bg1"/>
                </a:solidFill>
              </a:rPr>
            </a:br>
            <a:r>
              <a:rPr lang="ru-RU" altLang="ru-RU" sz="2700" dirty="0" smtClean="0">
                <a:solidFill>
                  <a:schemeClr val="bg1"/>
                </a:solidFill>
              </a:rPr>
              <a:t/>
            </a:r>
            <a:br>
              <a:rPr lang="ru-RU" altLang="ru-RU" sz="2700" dirty="0" smtClean="0">
                <a:solidFill>
                  <a:schemeClr val="bg1"/>
                </a:solidFill>
              </a:rPr>
            </a:br>
            <a:r>
              <a:rPr lang="ru-RU" altLang="ru-RU" sz="2700" dirty="0" err="1" smtClean="0">
                <a:solidFill>
                  <a:schemeClr val="bg1"/>
                </a:solidFill>
              </a:rPr>
              <a:t>Ашихмина</a:t>
            </a:r>
            <a:r>
              <a:rPr lang="ru-RU" altLang="ru-RU" sz="2700" dirty="0" smtClean="0">
                <a:solidFill>
                  <a:schemeClr val="bg1"/>
                </a:solidFill>
              </a:rPr>
              <a:t> Марианна Васильевна – </a:t>
            </a:r>
            <a:r>
              <a:rPr lang="ru-RU" altLang="ru-RU" sz="2700" smtClean="0">
                <a:solidFill>
                  <a:schemeClr val="bg1"/>
                </a:solidFill>
              </a:rPr>
              <a:t>заместитель руководителя </a:t>
            </a:r>
            <a:r>
              <a:rPr lang="ru-RU" altLang="ru-RU" sz="2700" dirty="0">
                <a:solidFill>
                  <a:schemeClr val="bg1"/>
                </a:solidFill>
              </a:rPr>
              <a:t/>
            </a:r>
            <a:br>
              <a:rPr lang="ru-RU" altLang="ru-RU" sz="2700" dirty="0">
                <a:solidFill>
                  <a:schemeClr val="bg1"/>
                </a:solidFill>
              </a:rPr>
            </a:br>
            <a:r>
              <a:rPr lang="ru-RU" altLang="ru-RU" sz="2700" dirty="0">
                <a:solidFill>
                  <a:schemeClr val="bg1"/>
                </a:solidFill>
              </a:rPr>
              <a:t>УФНС России по Удмуртской Республике</a:t>
            </a: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3071284" y="3045885"/>
            <a:ext cx="5568949" cy="4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9067" tIns="69534" rIns="139067" bIns="69534" anchor="ctr"/>
          <a:lstStyle>
            <a:lvl1pPr defTabSz="1042988"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defTabSz="1042988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defTabSz="1042988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defTabSz="104298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700" b="1" dirty="0">
                <a:solidFill>
                  <a:srgbClr val="FFFFFF"/>
                </a:solidFill>
              </a:rPr>
              <a:t>ФЕДЕРАЛЬНАЯ НАЛОГОВАЯ СЛУЖБА</a:t>
            </a:r>
          </a:p>
        </p:txBody>
      </p:sp>
    </p:spTree>
    <p:extLst>
      <p:ext uri="{BB962C8B-B14F-4D97-AF65-F5344CB8AC3E}">
        <p14:creationId xmlns:p14="http://schemas.microsoft.com/office/powerpoint/2010/main" val="102352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35460" y="2681236"/>
            <a:ext cx="9761202" cy="2024427"/>
          </a:xfrm>
        </p:spPr>
        <p:txBody>
          <a:bodyPr rtlCol="0">
            <a:normAutofit/>
          </a:bodyPr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12292" name="Номер слайда 5"/>
          <p:cNvSpPr>
            <a:spLocks noGrp="1"/>
          </p:cNvSpPr>
          <p:nvPr>
            <p:ph type="sldNum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3CD04011-AFDE-4795-AA76-A500518C4C56}" type="slidenum">
              <a:rPr lang="ru-RU" sz="2700" smtClean="0">
                <a:solidFill>
                  <a:prstClr val="white"/>
                </a:solidFill>
              </a:rPr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z="270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08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199456" y="980728"/>
            <a:ext cx="10081120" cy="5060878"/>
          </a:xfrm>
        </p:spPr>
        <p:txBody>
          <a:bodyPr rtlCol="0">
            <a:normAutofit/>
          </a:bodyPr>
          <a:lstStyle/>
          <a:p>
            <a:pPr algn="just" defTabSz="1043056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Единый </a:t>
            </a:r>
            <a:r>
              <a:rPr lang="ru-RU" sz="3600" b="1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налоговый счет </a:t>
            </a:r>
            <a:r>
              <a:rPr lang="ru-RU" sz="3600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– это новая система учета, в рамках которой все подлежащие уплате и уплаченные с использованием единого налогового платежа налоги и сборы налогоплательщика консолидируются в единое сальдо расчетов с бюджетом</a:t>
            </a:r>
            <a:r>
              <a:rPr lang="ru-RU" sz="3600" dirty="0" smtClean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.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defTabSz="1043056" eaLnBrk="1" fontAlgn="auto" hangingPunct="1">
              <a:spcAft>
                <a:spcPts val="0"/>
              </a:spcAft>
              <a:defRPr/>
            </a:pP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defTabSz="1043056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(Проект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Федерального закона №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46702-8 принят в </a:t>
            </a:r>
          </a:p>
          <a:p>
            <a:pPr algn="just" defTabSz="1043056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первом чтении 15.02.2022)</a:t>
            </a:r>
            <a:endParaRPr lang="ru-RU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Roboto Condensed" panose="020B0604020202020204" charset="0"/>
              <a:ea typeface="Roboto Condensed" panose="020B0604020202020204" charset="0"/>
            </a:endParaRPr>
          </a:p>
          <a:p>
            <a:pPr algn="just" defTabSz="1043056" eaLnBrk="1" fontAlgn="auto" hangingPunct="1"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Roboto Condensed" panose="020B0604020202020204" charset="0"/>
              <a:ea typeface="Roboto Condensed" panose="020B0604020202020204" charset="0"/>
            </a:endParaRPr>
          </a:p>
          <a:p>
            <a:pPr algn="just" defTabSz="1043056" eaLnBrk="1" fontAlgn="auto" hangingPunct="1">
              <a:spcAft>
                <a:spcPts val="0"/>
              </a:spcAft>
              <a:defRPr/>
            </a:pPr>
            <a:endParaRPr lang="ru-RU" sz="3600" dirty="0">
              <a:solidFill>
                <a:schemeClr val="tx1"/>
              </a:solidFill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12292" name="Номер слайда 5"/>
          <p:cNvSpPr>
            <a:spLocks noGrp="1"/>
          </p:cNvSpPr>
          <p:nvPr>
            <p:ph type="sldNum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3CD04011-AFDE-4795-AA76-A500518C4C56}" type="slidenum">
              <a:rPr lang="ru-RU" sz="2700" smtClean="0">
                <a:solidFill>
                  <a:prstClr val="white"/>
                </a:solidFill>
              </a:rPr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z="270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МАТРИЦА ИЗДЕРЖЕК СУЩЕСТВУЮЩЕЙ МОДЕЛИ</a:t>
            </a:r>
          </a:p>
        </p:txBody>
      </p:sp>
      <p:sp>
        <p:nvSpPr>
          <p:cNvPr id="28" name="Freeform: Shape 106">
            <a:extLst>
              <a:ext uri="{FF2B5EF4-FFF2-40B4-BE49-F238E27FC236}">
                <a16:creationId xmlns="" xmlns:a16="http://schemas.microsoft.com/office/drawing/2014/main" id="{CE3A7F14-B31C-41D8-B1BF-65DECCE4135F}"/>
              </a:ext>
            </a:extLst>
          </p:cNvPr>
          <p:cNvSpPr/>
          <p:nvPr/>
        </p:nvSpPr>
        <p:spPr>
          <a:xfrm rot="16200000">
            <a:off x="-76011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="" xmlns:a16="http://schemas.microsoft.com/office/drawing/2014/main" id="{BE45CEE0-E7F6-42B3-AE50-173583042D74}"/>
              </a:ext>
            </a:extLst>
          </p:cNvPr>
          <p:cNvSpPr/>
          <p:nvPr/>
        </p:nvSpPr>
        <p:spPr>
          <a:xfrm rot="16200000">
            <a:off x="2509375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4120C9C4-95E3-47F0-8AD9-BBB205803198}"/>
              </a:ext>
            </a:extLst>
          </p:cNvPr>
          <p:cNvSpPr txBox="1"/>
          <p:nvPr/>
        </p:nvSpPr>
        <p:spPr>
          <a:xfrm>
            <a:off x="515380" y="1913325"/>
            <a:ext cx="26545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1395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КБК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D3559C6-AAE8-4666-BA0C-B14D4397576E}"/>
              </a:ext>
            </a:extLst>
          </p:cNvPr>
          <p:cNvSpPr txBox="1"/>
          <p:nvPr/>
        </p:nvSpPr>
        <p:spPr>
          <a:xfrm>
            <a:off x="515380" y="3185330"/>
            <a:ext cx="23762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20 303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МУНИЦИПАЛЬНЫХ ОБРАЗОВАНИЙ</a:t>
            </a:r>
            <a:endParaRPr lang="ru-RU" sz="36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99C58B93-6072-4FE2-81D4-E174451009A3}"/>
              </a:ext>
            </a:extLst>
          </p:cNvPr>
          <p:cNvSpPr txBox="1"/>
          <p:nvPr/>
        </p:nvSpPr>
        <p:spPr>
          <a:xfrm>
            <a:off x="515380" y="4761408"/>
            <a:ext cx="231489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60</a:t>
            </a:r>
            <a:endParaRPr lang="ru-RU" sz="2000" b="1" dirty="0">
              <a:solidFill>
                <a:srgbClr val="00B0F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СРОКОВ УПЛАТЫ НАЛОГОВ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22B3CE6-4F70-4AC1-9FBC-2CEA1839E258}"/>
              </a:ext>
            </a:extLst>
          </p:cNvPr>
          <p:cNvSpPr txBox="1"/>
          <p:nvPr/>
        </p:nvSpPr>
        <p:spPr>
          <a:xfrm>
            <a:off x="3072999" y="3031442"/>
            <a:ext cx="2054094" cy="15696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РЕКВИЗИТОВ </a:t>
            </a:r>
            <a:b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ДЛЯ ПЛАТЕЖЕЙ</a:t>
            </a:r>
          </a:p>
        </p:txBody>
      </p:sp>
      <p:graphicFrame>
        <p:nvGraphicFramePr>
          <p:cNvPr id="38" name="Таблица 9">
            <a:extLst>
              <a:ext uri="{FF2B5EF4-FFF2-40B4-BE49-F238E27FC236}">
                <a16:creationId xmlns="" xmlns:a16="http://schemas.microsoft.com/office/drawing/2014/main" id="{F019A444-1F36-4878-BDE2-FC4C8FCB4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983100"/>
              </p:ext>
            </p:extLst>
          </p:nvPr>
        </p:nvGraphicFramePr>
        <p:xfrm>
          <a:off x="5715241" y="1088740"/>
          <a:ext cx="6048670" cy="48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180">
                  <a:extLst>
                    <a:ext uri="{9D8B030D-6E8A-4147-A177-3AD203B41FA5}">
                      <a16:colId xmlns="" xmlns:a16="http://schemas.microsoft.com/office/drawing/2014/main" val="1956535074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808429131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1622185105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1662661188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3800860236"/>
                    </a:ext>
                  </a:extLst>
                </a:gridCol>
                <a:gridCol w="885698">
                  <a:extLst>
                    <a:ext uri="{9D8B030D-6E8A-4147-A177-3AD203B41FA5}">
                      <a16:colId xmlns="" xmlns:a16="http://schemas.microsoft.com/office/drawing/2014/main" val="853415158"/>
                    </a:ext>
                  </a:extLst>
                </a:gridCol>
              </a:tblGrid>
              <a:tr h="696191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ПЛАТЕЛЬЩИК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ФНС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ЛИЦЕНЗИ</a:t>
                      </a:r>
                      <a:r>
                        <a:rPr lang="en-US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-</a:t>
                      </a:r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РУЮЩИЕ ОРГАНЫ / БАНКИ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ФССП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5177701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БОЛЬШОЙ ОБЪЕМ ПЛАТЕЖЕЙ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03082472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НЕПРАВИЛЬНЫЙ ПЛАТЕЖ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78040888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ТЕХНИЧЕСКИЙ ДОЛГ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05265994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САЛЬДИРОВАНИЕ ДОЛГОВ И ПЕРЕПЛАТ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89232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ИЗЛИШНИЕ ПЕНИ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378594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МЕРЫ ВЗЫСКАНИЯ И ОГРАНИЧЕНИЯ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5365681"/>
                  </a:ext>
                </a:extLst>
              </a:tr>
            </a:tbl>
          </a:graphicData>
        </a:graphic>
      </p:graphicFrame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F5106A65-6772-47CA-959A-2C02D8F03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1942693"/>
            <a:ext cx="336106" cy="3361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3643DE35-AEFD-42B4-B534-ED11BB753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788583" y="1942693"/>
            <a:ext cx="336106" cy="33610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308CE118-9095-4F49-9BC7-5FFFCED23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2626769"/>
            <a:ext cx="336106" cy="3361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BF08EA8C-C158-48DA-8A38-0292A4BFC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788583" y="2626769"/>
            <a:ext cx="336106" cy="33610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9F9A79ED-E02D-454C-B505-81C4E0878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3346849"/>
            <a:ext cx="336106" cy="336106"/>
          </a:xfrm>
          <a:prstGeom prst="rect">
            <a:avLst/>
          </a:prstGeom>
        </p:spPr>
      </p:pic>
      <p:pic>
        <p:nvPicPr>
          <p:cNvPr id="44" name="Рисунок 43" descr="Мегафон со сплошной заливкой">
            <a:extLst>
              <a:ext uri="{FF2B5EF4-FFF2-40B4-BE49-F238E27FC236}">
                <a16:creationId xmlns="" xmlns:a16="http://schemas.microsoft.com/office/drawing/2014/main" id="{DE3A0B7F-5C67-406B-8747-193F0BE75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788583" y="3346849"/>
            <a:ext cx="336106" cy="33610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D91C5986-1D6A-425D-8212-2315D3029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607608" y="4073025"/>
            <a:ext cx="336106" cy="33610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AD5E5FBC-FB14-4D9E-A957-E8687D2D7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5471" y="4715001"/>
            <a:ext cx="336106" cy="33610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59663F78-458E-4A33-BFF2-A49EE417E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24496" y="5452236"/>
            <a:ext cx="336106" cy="336106"/>
          </a:xfrm>
          <a:prstGeom prst="rect">
            <a:avLst/>
          </a:prstGeom>
        </p:spPr>
      </p:pic>
      <p:pic>
        <p:nvPicPr>
          <p:cNvPr id="48" name="Рисунок 47" descr="Мегафон со сплошной заливкой">
            <a:extLst>
              <a:ext uri="{FF2B5EF4-FFF2-40B4-BE49-F238E27FC236}">
                <a16:creationId xmlns="" xmlns:a16="http://schemas.microsoft.com/office/drawing/2014/main" id="{A876E1B9-1D98-4C07-AC72-3A55136AF4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788583" y="5452236"/>
            <a:ext cx="336106" cy="336106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A2A0BDE0-A66B-4D16-8740-CBE81B738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15264" y="1947636"/>
            <a:ext cx="326220" cy="326220"/>
          </a:xfrm>
          <a:prstGeom prst="rect">
            <a:avLst/>
          </a:prstGeom>
        </p:spPr>
      </p:pic>
      <p:pic>
        <p:nvPicPr>
          <p:cNvPr id="50" name="Рисунок 49" descr="Мегафон со сплошной заливкой">
            <a:extLst>
              <a:ext uri="{FF2B5EF4-FFF2-40B4-BE49-F238E27FC236}">
                <a16:creationId xmlns="" xmlns:a16="http://schemas.microsoft.com/office/drawing/2014/main" id="{F92AAA69-C8A8-4AF8-B73F-3519A4616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74408" y="1942693"/>
            <a:ext cx="336106" cy="33610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564791FC-7C37-4AB1-91CB-7F876D732C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74383" y="2626769"/>
            <a:ext cx="336106" cy="33610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82EF1A3D-1593-4057-BFF0-92A1843C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10321" y="3346849"/>
            <a:ext cx="336106" cy="336106"/>
          </a:xfrm>
          <a:prstGeom prst="rect">
            <a:avLst/>
          </a:prstGeom>
        </p:spPr>
      </p:pic>
      <p:pic>
        <p:nvPicPr>
          <p:cNvPr id="53" name="Рисунок 52" descr="Мегафон со сплошной заливкой">
            <a:extLst>
              <a:ext uri="{FF2B5EF4-FFF2-40B4-BE49-F238E27FC236}">
                <a16:creationId xmlns="" xmlns:a16="http://schemas.microsoft.com/office/drawing/2014/main" id="{188783E9-11D9-43DE-861D-060B0B346C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74408" y="3346849"/>
            <a:ext cx="336106" cy="336106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="" xmlns:a16="http://schemas.microsoft.com/office/drawing/2014/main" id="{76D86862-687F-4186-A696-12D854D26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74383" y="4073025"/>
            <a:ext cx="336106" cy="33610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="" xmlns:a16="http://schemas.microsoft.com/office/drawing/2014/main" id="{86952EC4-147E-4C4E-AA15-DDE33E0D5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15264" y="4719944"/>
            <a:ext cx="326220" cy="326220"/>
          </a:xfrm>
          <a:prstGeom prst="rect">
            <a:avLst/>
          </a:prstGeom>
        </p:spPr>
      </p:pic>
      <p:pic>
        <p:nvPicPr>
          <p:cNvPr id="56" name="Рисунок 55" descr="Мегафон со сплошной заливкой">
            <a:extLst>
              <a:ext uri="{FF2B5EF4-FFF2-40B4-BE49-F238E27FC236}">
                <a16:creationId xmlns="" xmlns:a16="http://schemas.microsoft.com/office/drawing/2014/main" id="{78D0EBFD-ADA4-44B4-8729-2B84ECFD56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674408" y="4715001"/>
            <a:ext cx="336106" cy="336106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="" xmlns:a16="http://schemas.microsoft.com/office/drawing/2014/main" id="{AD99BB0C-3312-499F-A7F5-0D6E2B630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522409" y="5494961"/>
            <a:ext cx="250656" cy="250656"/>
          </a:xfrm>
          <a:prstGeom prst="rect">
            <a:avLst/>
          </a:prstGeom>
        </p:spPr>
      </p:pic>
      <p:pic>
        <p:nvPicPr>
          <p:cNvPr id="58" name="Рисунок 57" descr="Мегафон со сплошной заливкой">
            <a:extLst>
              <a:ext uri="{FF2B5EF4-FFF2-40B4-BE49-F238E27FC236}">
                <a16:creationId xmlns="" xmlns:a16="http://schemas.microsoft.com/office/drawing/2014/main" id="{32C2E535-C654-4968-8FBD-87B669D0AF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759218" y="5491164"/>
            <a:ext cx="258250" cy="2582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47D9BFB8-F310-4167-A7D4-ADEA9E6DD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278005" y="5491164"/>
            <a:ext cx="258250" cy="2582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="" xmlns:a16="http://schemas.microsoft.com/office/drawing/2014/main" id="{4CAEA57C-D386-4E5F-9B88-EAE2C325A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222044" y="1947636"/>
            <a:ext cx="326220" cy="326220"/>
          </a:xfrm>
          <a:prstGeom prst="rect">
            <a:avLst/>
          </a:prstGeom>
        </p:spPr>
      </p:pic>
      <p:pic>
        <p:nvPicPr>
          <p:cNvPr id="85" name="Рисунок 84" descr="Мегафон со сплошной заливкой">
            <a:extLst>
              <a:ext uri="{FF2B5EF4-FFF2-40B4-BE49-F238E27FC236}">
                <a16:creationId xmlns="" xmlns:a16="http://schemas.microsoft.com/office/drawing/2014/main" id="{EAC2FA9F-BFC4-4B8A-BDEF-D291177D11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581188" y="1942693"/>
            <a:ext cx="336106" cy="336106"/>
          </a:xfrm>
          <a:prstGeom prst="rect">
            <a:avLst/>
          </a:prstGeom>
        </p:spPr>
      </p:pic>
      <p:pic>
        <p:nvPicPr>
          <p:cNvPr id="86" name="Рисунок 85" descr="Мегафон со сплошной заливкой">
            <a:extLst>
              <a:ext uri="{FF2B5EF4-FFF2-40B4-BE49-F238E27FC236}">
                <a16:creationId xmlns="" xmlns:a16="http://schemas.microsoft.com/office/drawing/2014/main" id="{EC183F61-78B5-4FBB-AF81-8291B06688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375448" y="2626769"/>
            <a:ext cx="336106" cy="336106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="" xmlns:a16="http://schemas.microsoft.com/office/drawing/2014/main" id="{8FEE22CA-21B2-4F6D-B2FD-B0E013C4A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382836" y="3346849"/>
            <a:ext cx="336106" cy="336106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="" xmlns:a16="http://schemas.microsoft.com/office/drawing/2014/main" id="{2A942A4C-F234-465A-B83A-BFD2C720A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359204" y="4077968"/>
            <a:ext cx="326220" cy="32622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="" xmlns:a16="http://schemas.microsoft.com/office/drawing/2014/main" id="{0F18C588-9F5F-4A84-87E2-9CCCFF798A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359204" y="5457179"/>
            <a:ext cx="326220" cy="32622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="" xmlns:a16="http://schemas.microsoft.com/office/drawing/2014/main" id="{E1ED50EB-C614-4284-914A-DA5392CF37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253834" y="1952579"/>
            <a:ext cx="326220" cy="326220"/>
          </a:xfrm>
          <a:prstGeom prst="rect">
            <a:avLst/>
          </a:prstGeom>
        </p:spPr>
      </p:pic>
      <p:pic>
        <p:nvPicPr>
          <p:cNvPr id="91" name="Рисунок 90" descr="Мегафон со сплошной заливкой">
            <a:extLst>
              <a:ext uri="{FF2B5EF4-FFF2-40B4-BE49-F238E27FC236}">
                <a16:creationId xmlns="" xmlns:a16="http://schemas.microsoft.com/office/drawing/2014/main" id="{F84264CF-B6DF-4066-9F66-65DB024E9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416944" y="2636655"/>
            <a:ext cx="336106" cy="3361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="" xmlns:a16="http://schemas.microsoft.com/office/drawing/2014/main" id="{D73CF2FA-721D-497A-B18B-0977AE360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65144" y="1947636"/>
            <a:ext cx="326220" cy="32622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="" xmlns:a16="http://schemas.microsoft.com/office/drawing/2014/main" id="{E27F8E6A-2060-4EF0-ABF5-699716733D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090724" y="2636655"/>
            <a:ext cx="326220" cy="32622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="" xmlns:a16="http://schemas.microsoft.com/office/drawing/2014/main" id="{54827DDF-8A52-4297-8DF9-36F4625FD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165144" y="5457179"/>
            <a:ext cx="326220" cy="326220"/>
          </a:xfrm>
          <a:prstGeom prst="rect">
            <a:avLst/>
          </a:prstGeom>
        </p:spPr>
      </p:pic>
      <p:pic>
        <p:nvPicPr>
          <p:cNvPr id="95" name="Рисунок 94" descr="Костер со сплошной заливкой">
            <a:extLst>
              <a:ext uri="{FF2B5EF4-FFF2-40B4-BE49-F238E27FC236}">
                <a16:creationId xmlns="" xmlns:a16="http://schemas.microsoft.com/office/drawing/2014/main" id="{84EB316C-E268-434C-B63D-711A16E73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276646" y="6331234"/>
            <a:ext cx="315298" cy="31529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0F8570CC-3F1E-4B34-8E15-BF89D88B2195}"/>
              </a:ext>
            </a:extLst>
          </p:cNvPr>
          <p:cNvSpPr txBox="1"/>
          <p:nvPr/>
        </p:nvSpPr>
        <p:spPr>
          <a:xfrm>
            <a:off x="5546927" y="6358078"/>
            <a:ext cx="2098854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Негативные последствия (ущерб)</a:t>
            </a:r>
          </a:p>
        </p:txBody>
      </p:sp>
      <p:pic>
        <p:nvPicPr>
          <p:cNvPr id="97" name="Рисунок 96" descr="Шестеренки со сплошной заливкой">
            <a:extLst>
              <a:ext uri="{FF2B5EF4-FFF2-40B4-BE49-F238E27FC236}">
                <a16:creationId xmlns="" xmlns:a16="http://schemas.microsoft.com/office/drawing/2014/main" id="{0EC0D468-743C-4563-B3FD-92F8D33003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775557" y="6331234"/>
            <a:ext cx="315298" cy="315298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D36EA201-C884-489F-910A-8026396EE155}"/>
              </a:ext>
            </a:extLst>
          </p:cNvPr>
          <p:cNvSpPr txBox="1"/>
          <p:nvPr/>
        </p:nvSpPr>
        <p:spPr>
          <a:xfrm>
            <a:off x="8043832" y="6358078"/>
            <a:ext cx="1783557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Транзакционные издержки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="" xmlns:a16="http://schemas.microsoft.com/office/drawing/2014/main" id="{D1C30BC5-B8A6-481E-B371-1C858271DA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9957166" y="6331234"/>
            <a:ext cx="315298" cy="315298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994D8B1D-6C7C-42B0-A9C1-43C3F1D14A11}"/>
              </a:ext>
            </a:extLst>
          </p:cNvPr>
          <p:cNvSpPr txBox="1"/>
          <p:nvPr/>
        </p:nvSpPr>
        <p:spPr>
          <a:xfrm>
            <a:off x="10266374" y="6358078"/>
            <a:ext cx="173428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Репутационные издержки</a:t>
            </a:r>
          </a:p>
        </p:txBody>
      </p:sp>
    </p:spTree>
    <p:extLst>
      <p:ext uri="{BB962C8B-B14F-4D97-AF65-F5344CB8AC3E}">
        <p14:creationId xmlns:p14="http://schemas.microsoft.com/office/powerpoint/2010/main" val="573827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9">
            <a:extLst>
              <a:ext uri="{FF2B5EF4-FFF2-40B4-BE49-F238E27FC236}">
                <a16:creationId xmlns="" xmlns:a16="http://schemas.microsoft.com/office/drawing/2014/main" id="{13C2BE18-D0F6-4775-AE63-171FFB5E664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15">
            <a:extLst>
              <a:ext uri="{FF2B5EF4-FFF2-40B4-BE49-F238E27FC236}">
                <a16:creationId xmlns="" xmlns:a16="http://schemas.microsoft.com/office/drawing/2014/main" id="{314B5B0E-C9A0-40EC-86DD-F55D2A1F4706}"/>
              </a:ext>
            </a:extLst>
          </p:cNvPr>
          <p:cNvSpPr/>
          <p:nvPr/>
        </p:nvSpPr>
        <p:spPr>
          <a:xfrm>
            <a:off x="0" y="904240"/>
            <a:ext cx="6096000" cy="595376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43E0BF11-1534-4F37-AD4F-7D9A6DB3C619}"/>
              </a:ext>
            </a:extLst>
          </p:cNvPr>
          <p:cNvSpPr txBox="1"/>
          <p:nvPr/>
        </p:nvSpPr>
        <p:spPr>
          <a:xfrm>
            <a:off x="2119501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pPr algn="r"/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468E4C9D-2C5D-4BFD-BA06-CDFC4F481F1D}"/>
              </a:ext>
            </a:extLst>
          </p:cNvPr>
          <p:cNvSpPr txBox="1"/>
          <p:nvPr/>
        </p:nvSpPr>
        <p:spPr>
          <a:xfrm>
            <a:off x="6420036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sp>
        <p:nvSpPr>
          <p:cNvPr id="64" name="Прямоугольник 12">
            <a:extLst>
              <a:ext uri="{FF2B5EF4-FFF2-40B4-BE49-F238E27FC236}">
                <a16:creationId xmlns="" xmlns:a16="http://schemas.microsoft.com/office/drawing/2014/main" id="{764D1154-57DB-4C5D-8A49-DCBCBBF64BC3}"/>
              </a:ext>
            </a:extLst>
          </p:cNvPr>
          <p:cNvSpPr/>
          <p:nvPr/>
        </p:nvSpPr>
        <p:spPr>
          <a:xfrm>
            <a:off x="306385" y="1605781"/>
            <a:ext cx="2892184" cy="253915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платежей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межбюджетных транзакций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Невыясненные платежи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Каждый 15 платеж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с ошибкой</a:t>
            </a:r>
          </a:p>
        </p:txBody>
      </p:sp>
      <p:sp>
        <p:nvSpPr>
          <p:cNvPr id="65" name="Прямоугольник 12">
            <a:extLst>
              <a:ext uri="{FF2B5EF4-FFF2-40B4-BE49-F238E27FC236}">
                <a16:creationId xmlns="" xmlns:a16="http://schemas.microsoft.com/office/drawing/2014/main" id="{D0C431E2-163D-4400-84E6-911FF8D541CD}"/>
              </a:ext>
            </a:extLst>
          </p:cNvPr>
          <p:cNvSpPr/>
          <p:nvPr/>
        </p:nvSpPr>
        <p:spPr>
          <a:xfrm>
            <a:off x="9183328" y="1605781"/>
            <a:ext cx="2928136" cy="18158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Отсутствие технического долга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Начисление пени в целом 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по налогоплательщику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Исключение зачетов/ уточнений</a:t>
            </a:r>
          </a:p>
        </p:txBody>
      </p:sp>
      <p:sp>
        <p:nvSpPr>
          <p:cNvPr id="66" name="Прямоугольник: скругленные углы 21">
            <a:extLst>
              <a:ext uri="{FF2B5EF4-FFF2-40B4-BE49-F238E27FC236}">
                <a16:creationId xmlns="" xmlns:a16="http://schemas.microsoft.com/office/drawing/2014/main" id="{6789D4E2-3146-4389-9E7E-AE8E95089C56}"/>
              </a:ext>
            </a:extLst>
          </p:cNvPr>
          <p:cNvSpPr/>
          <p:nvPr/>
        </p:nvSpPr>
        <p:spPr>
          <a:xfrm>
            <a:off x="5884059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Прямоугольник: скругленные углы 22">
            <a:extLst>
              <a:ext uri="{FF2B5EF4-FFF2-40B4-BE49-F238E27FC236}">
                <a16:creationId xmlns="" xmlns:a16="http://schemas.microsoft.com/office/drawing/2014/main" id="{2892309A-CA71-42A3-B792-769130420267}"/>
              </a:ext>
            </a:extLst>
          </p:cNvPr>
          <p:cNvSpPr/>
          <p:nvPr/>
        </p:nvSpPr>
        <p:spPr>
          <a:xfrm>
            <a:off x="3176024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BD3E8B85-D826-4D76-BD70-6362A44AA319}"/>
              </a:ext>
            </a:extLst>
          </p:cNvPr>
          <p:cNvSpPr txBox="1"/>
          <p:nvPr/>
        </p:nvSpPr>
        <p:spPr>
          <a:xfrm>
            <a:off x="3387964" y="5768514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143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436B7C97-2A3A-4919-8A3D-E5CFC8A6EBB5}"/>
              </a:ext>
            </a:extLst>
          </p:cNvPr>
          <p:cNvSpPr txBox="1"/>
          <p:nvPr/>
        </p:nvSpPr>
        <p:spPr>
          <a:xfrm>
            <a:off x="3387964" y="6181563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фактов взысканий в год</a:t>
            </a:r>
          </a:p>
        </p:txBody>
      </p:sp>
      <p:sp>
        <p:nvSpPr>
          <p:cNvPr id="70" name="Прямоугольник 25">
            <a:extLst>
              <a:ext uri="{FF2B5EF4-FFF2-40B4-BE49-F238E27FC236}">
                <a16:creationId xmlns="" xmlns:a16="http://schemas.microsoft.com/office/drawing/2014/main" id="{2F418E16-512A-491F-B95B-F602B217C3AD}"/>
              </a:ext>
            </a:extLst>
          </p:cNvPr>
          <p:cNvSpPr/>
          <p:nvPr/>
        </p:nvSpPr>
        <p:spPr>
          <a:xfrm>
            <a:off x="6096000" y="5697252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4CD1D34F-7CD7-4600-951E-6DE8ACBC9529}"/>
              </a:ext>
            </a:extLst>
          </p:cNvPr>
          <p:cNvSpPr txBox="1"/>
          <p:nvPr/>
        </p:nvSpPr>
        <p:spPr>
          <a:xfrm>
            <a:off x="6475293" y="571463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2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A5221F96-FA49-40F9-BF83-8D8AF989F1BE}"/>
              </a:ext>
            </a:extLst>
          </p:cNvPr>
          <p:cNvSpPr txBox="1"/>
          <p:nvPr/>
        </p:nvSpPr>
        <p:spPr>
          <a:xfrm>
            <a:off x="6475293" y="612767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взысканий</a:t>
            </a:r>
          </a:p>
        </p:txBody>
      </p:sp>
      <p:cxnSp>
        <p:nvCxnSpPr>
          <p:cNvPr id="73" name="Прямая со стрелкой 29">
            <a:extLst>
              <a:ext uri="{FF2B5EF4-FFF2-40B4-BE49-F238E27FC236}">
                <a16:creationId xmlns="" xmlns:a16="http://schemas.microsoft.com/office/drawing/2014/main" id="{2E88CB18-B225-4EDD-B957-CF0036E8B853}"/>
              </a:ext>
            </a:extLst>
          </p:cNvPr>
          <p:cNvCxnSpPr>
            <a:cxnSpLocks/>
          </p:cNvCxnSpPr>
          <p:nvPr/>
        </p:nvCxnSpPr>
        <p:spPr>
          <a:xfrm flipV="1">
            <a:off x="5810865" y="6195010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: скругленные углы 31">
            <a:extLst>
              <a:ext uri="{FF2B5EF4-FFF2-40B4-BE49-F238E27FC236}">
                <a16:creationId xmlns="" xmlns:a16="http://schemas.microsoft.com/office/drawing/2014/main" id="{693BEE80-236A-48E0-8639-7B081B962889}"/>
              </a:ext>
            </a:extLst>
          </p:cNvPr>
          <p:cNvSpPr/>
          <p:nvPr/>
        </p:nvSpPr>
        <p:spPr>
          <a:xfrm>
            <a:off x="5884059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: скругленные углы 32">
            <a:extLst>
              <a:ext uri="{FF2B5EF4-FFF2-40B4-BE49-F238E27FC236}">
                <a16:creationId xmlns="" xmlns:a16="http://schemas.microsoft.com/office/drawing/2014/main" id="{CACFC796-5BCB-429B-B7A2-A5251CEAE0CF}"/>
              </a:ext>
            </a:extLst>
          </p:cNvPr>
          <p:cNvSpPr/>
          <p:nvPr/>
        </p:nvSpPr>
        <p:spPr>
          <a:xfrm>
            <a:off x="3176024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6044B5F4-5EAC-4815-938F-40F923ECA5E1}"/>
              </a:ext>
            </a:extLst>
          </p:cNvPr>
          <p:cNvSpPr txBox="1"/>
          <p:nvPr/>
        </p:nvSpPr>
        <p:spPr>
          <a:xfrm>
            <a:off x="3387964" y="4761148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360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509748EB-83FD-464B-8831-6424C9326881}"/>
              </a:ext>
            </a:extLst>
          </p:cNvPr>
          <p:cNvSpPr txBox="1"/>
          <p:nvPr/>
        </p:nvSpPr>
        <p:spPr>
          <a:xfrm>
            <a:off x="3387964" y="5174197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лицевых счетов</a:t>
            </a:r>
          </a:p>
        </p:txBody>
      </p:sp>
      <p:sp>
        <p:nvSpPr>
          <p:cNvPr id="78" name="Прямоугольник 35">
            <a:extLst>
              <a:ext uri="{FF2B5EF4-FFF2-40B4-BE49-F238E27FC236}">
                <a16:creationId xmlns="" xmlns:a16="http://schemas.microsoft.com/office/drawing/2014/main" id="{88425982-57D8-4C72-A7FF-6BE5D66AAAED}"/>
              </a:ext>
            </a:extLst>
          </p:cNvPr>
          <p:cNvSpPr/>
          <p:nvPr/>
        </p:nvSpPr>
        <p:spPr>
          <a:xfrm>
            <a:off x="6096000" y="4674385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3FB7AF7D-691C-40D0-9C97-529E6F8E7E69}"/>
              </a:ext>
            </a:extLst>
          </p:cNvPr>
          <p:cNvSpPr txBox="1"/>
          <p:nvPr/>
        </p:nvSpPr>
        <p:spPr>
          <a:xfrm>
            <a:off x="6475293" y="4691763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3,7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="" xmlns:a16="http://schemas.microsoft.com/office/drawing/2014/main" id="{96A7E5A9-28B2-460C-891F-EFF45D2C0BBF}"/>
              </a:ext>
            </a:extLst>
          </p:cNvPr>
          <p:cNvSpPr txBox="1"/>
          <p:nvPr/>
        </p:nvSpPr>
        <p:spPr>
          <a:xfrm>
            <a:off x="6475293" y="5104812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лицевых счетов</a:t>
            </a:r>
          </a:p>
        </p:txBody>
      </p:sp>
      <p:cxnSp>
        <p:nvCxnSpPr>
          <p:cNvPr id="81" name="Прямая со стрелкой 38">
            <a:extLst>
              <a:ext uri="{FF2B5EF4-FFF2-40B4-BE49-F238E27FC236}">
                <a16:creationId xmlns="" xmlns:a16="http://schemas.microsoft.com/office/drawing/2014/main" id="{0F62082E-9CC7-41D9-8CA3-9B2B5D4640D0}"/>
              </a:ext>
            </a:extLst>
          </p:cNvPr>
          <p:cNvCxnSpPr>
            <a:cxnSpLocks/>
          </p:cNvCxnSpPr>
          <p:nvPr/>
        </p:nvCxnSpPr>
        <p:spPr>
          <a:xfrm flipV="1">
            <a:off x="5810865" y="5172143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: скругленные углы 40">
            <a:extLst>
              <a:ext uri="{FF2B5EF4-FFF2-40B4-BE49-F238E27FC236}">
                <a16:creationId xmlns="" xmlns:a16="http://schemas.microsoft.com/office/drawing/2014/main" id="{5816923C-84B7-440A-94F0-BE9C42F67890}"/>
              </a:ext>
            </a:extLst>
          </p:cNvPr>
          <p:cNvSpPr/>
          <p:nvPr/>
        </p:nvSpPr>
        <p:spPr>
          <a:xfrm>
            <a:off x="5884059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Прямоугольник: скругленные углы 41">
            <a:extLst>
              <a:ext uri="{FF2B5EF4-FFF2-40B4-BE49-F238E27FC236}">
                <a16:creationId xmlns="" xmlns:a16="http://schemas.microsoft.com/office/drawing/2014/main" id="{495DD041-FD26-4803-93D4-F3298BBF3CE6}"/>
              </a:ext>
            </a:extLst>
          </p:cNvPr>
          <p:cNvSpPr/>
          <p:nvPr/>
        </p:nvSpPr>
        <p:spPr>
          <a:xfrm>
            <a:off x="3176024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C087CEAD-B9CA-4C19-B0E1-AC6D81AE74CF}"/>
              </a:ext>
            </a:extLst>
          </p:cNvPr>
          <p:cNvSpPr txBox="1"/>
          <p:nvPr/>
        </p:nvSpPr>
        <p:spPr>
          <a:xfrm>
            <a:off x="3387964" y="367545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13B81569-E897-403B-AED2-2F29F114DDD2}"/>
              </a:ext>
            </a:extLst>
          </p:cNvPr>
          <p:cNvSpPr txBox="1"/>
          <p:nvPr/>
        </p:nvSpPr>
        <p:spPr>
          <a:xfrm>
            <a:off x="3387964" y="408849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документов:</a:t>
            </a:r>
          </a:p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уточнения и зачеты</a:t>
            </a:r>
          </a:p>
        </p:txBody>
      </p:sp>
      <p:sp>
        <p:nvSpPr>
          <p:cNvPr id="86" name="Прямоугольник 44">
            <a:extLst>
              <a:ext uri="{FF2B5EF4-FFF2-40B4-BE49-F238E27FC236}">
                <a16:creationId xmlns="" xmlns:a16="http://schemas.microsoft.com/office/drawing/2014/main" id="{0FCC6480-6767-4761-B9DB-8E64B4B2F78A}"/>
              </a:ext>
            </a:extLst>
          </p:cNvPr>
          <p:cNvSpPr/>
          <p:nvPr/>
        </p:nvSpPr>
        <p:spPr>
          <a:xfrm>
            <a:off x="6096000" y="3651517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0CE2BFE7-C3C1-4BB8-B795-04CA9D9E1B2E}"/>
              </a:ext>
            </a:extLst>
          </p:cNvPr>
          <p:cNvSpPr txBox="1"/>
          <p:nvPr/>
        </p:nvSpPr>
        <p:spPr>
          <a:xfrm>
            <a:off x="6475293" y="4068834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транзакций</a:t>
            </a:r>
          </a:p>
        </p:txBody>
      </p:sp>
      <p:cxnSp>
        <p:nvCxnSpPr>
          <p:cNvPr id="88" name="Прямая со стрелкой 46">
            <a:extLst>
              <a:ext uri="{FF2B5EF4-FFF2-40B4-BE49-F238E27FC236}">
                <a16:creationId xmlns="" xmlns:a16="http://schemas.microsoft.com/office/drawing/2014/main" id="{78E6F1CC-359E-48AF-B984-D9618DF7AC8A}"/>
              </a:ext>
            </a:extLst>
          </p:cNvPr>
          <p:cNvCxnSpPr>
            <a:cxnSpLocks/>
          </p:cNvCxnSpPr>
          <p:nvPr/>
        </p:nvCxnSpPr>
        <p:spPr>
          <a:xfrm flipV="1">
            <a:off x="5810865" y="4149275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AD94EAA7-0D7B-4AF1-AA30-C0B725DEE863}"/>
              </a:ext>
            </a:extLst>
          </p:cNvPr>
          <p:cNvSpPr txBox="1"/>
          <p:nvPr/>
        </p:nvSpPr>
        <p:spPr>
          <a:xfrm>
            <a:off x="5920711" y="3655785"/>
            <a:ext cx="2875389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56 тыс. раз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0" name="Прямоугольник: скругленные углы 49">
            <a:extLst>
              <a:ext uri="{FF2B5EF4-FFF2-40B4-BE49-F238E27FC236}">
                <a16:creationId xmlns="" xmlns:a16="http://schemas.microsoft.com/office/drawing/2014/main" id="{B2C67BE3-CA58-478D-8B7E-74B583AC333E}"/>
              </a:ext>
            </a:extLst>
          </p:cNvPr>
          <p:cNvSpPr/>
          <p:nvPr/>
        </p:nvSpPr>
        <p:spPr>
          <a:xfrm>
            <a:off x="5884059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: скругленные углы 50">
            <a:extLst>
              <a:ext uri="{FF2B5EF4-FFF2-40B4-BE49-F238E27FC236}">
                <a16:creationId xmlns="" xmlns:a16="http://schemas.microsoft.com/office/drawing/2014/main" id="{BA4449C8-FF69-4BA8-AF2D-91DEB64686F5}"/>
              </a:ext>
            </a:extLst>
          </p:cNvPr>
          <p:cNvSpPr/>
          <p:nvPr/>
        </p:nvSpPr>
        <p:spPr>
          <a:xfrm>
            <a:off x="3176024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ACF875D2-3499-49A5-B8DB-0426C493D7B0}"/>
              </a:ext>
            </a:extLst>
          </p:cNvPr>
          <p:cNvSpPr txBox="1"/>
          <p:nvPr/>
        </p:nvSpPr>
        <p:spPr>
          <a:xfrm>
            <a:off x="3387964" y="2723595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450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E433823F-F034-4B1E-8F18-98A54B8C3AF6}"/>
              </a:ext>
            </a:extLst>
          </p:cNvPr>
          <p:cNvSpPr txBox="1"/>
          <p:nvPr/>
        </p:nvSpPr>
        <p:spPr>
          <a:xfrm>
            <a:off x="3387964" y="3136644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платежей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4" name="Прямоугольник 53">
            <a:extLst>
              <a:ext uri="{FF2B5EF4-FFF2-40B4-BE49-F238E27FC236}">
                <a16:creationId xmlns="" xmlns:a16="http://schemas.microsoft.com/office/drawing/2014/main" id="{CEFD5475-1FAA-4228-A706-E0A53984C467}"/>
              </a:ext>
            </a:extLst>
          </p:cNvPr>
          <p:cNvSpPr/>
          <p:nvPr/>
        </p:nvSpPr>
        <p:spPr>
          <a:xfrm>
            <a:off x="6096000" y="2628649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46EB1AC4-489E-43F9-AD87-1F494789AFA7}"/>
              </a:ext>
            </a:extLst>
          </p:cNvPr>
          <p:cNvSpPr txBox="1"/>
          <p:nvPr/>
        </p:nvSpPr>
        <p:spPr>
          <a:xfrm>
            <a:off x="6475293" y="262964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1101B7CF-87A4-4E24-960D-9F1F765FC857}"/>
              </a:ext>
            </a:extLst>
          </p:cNvPr>
          <p:cNvSpPr txBox="1"/>
          <p:nvPr/>
        </p:nvSpPr>
        <p:spPr>
          <a:xfrm>
            <a:off x="6475293" y="304268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платежей</a:t>
            </a:r>
          </a:p>
        </p:txBody>
      </p:sp>
      <p:cxnSp>
        <p:nvCxnSpPr>
          <p:cNvPr id="97" name="Прямая со стрелкой 56">
            <a:extLst>
              <a:ext uri="{FF2B5EF4-FFF2-40B4-BE49-F238E27FC236}">
                <a16:creationId xmlns="" xmlns:a16="http://schemas.microsoft.com/office/drawing/2014/main" id="{52675C5B-3BA6-4C88-879B-05E6B2EEA27D}"/>
              </a:ext>
            </a:extLst>
          </p:cNvPr>
          <p:cNvCxnSpPr>
            <a:cxnSpLocks/>
          </p:cNvCxnSpPr>
          <p:nvPr/>
        </p:nvCxnSpPr>
        <p:spPr>
          <a:xfrm flipV="1">
            <a:off x="5810865" y="3126407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: скругленные углы 58">
            <a:extLst>
              <a:ext uri="{FF2B5EF4-FFF2-40B4-BE49-F238E27FC236}">
                <a16:creationId xmlns="" xmlns:a16="http://schemas.microsoft.com/office/drawing/2014/main" id="{C2342008-D30A-43DF-9289-0F9B40381458}"/>
              </a:ext>
            </a:extLst>
          </p:cNvPr>
          <p:cNvSpPr/>
          <p:nvPr/>
        </p:nvSpPr>
        <p:spPr>
          <a:xfrm>
            <a:off x="5884059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Прямоугольник: скругленные углы 59">
            <a:extLst>
              <a:ext uri="{FF2B5EF4-FFF2-40B4-BE49-F238E27FC236}">
                <a16:creationId xmlns="" xmlns:a16="http://schemas.microsoft.com/office/drawing/2014/main" id="{C2661416-AC62-4B69-8D8A-55190527C689}"/>
              </a:ext>
            </a:extLst>
          </p:cNvPr>
          <p:cNvSpPr/>
          <p:nvPr/>
        </p:nvSpPr>
        <p:spPr>
          <a:xfrm>
            <a:off x="3176024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E87F8309-CB93-4100-94AD-ED6355ADF5C4}"/>
              </a:ext>
            </a:extLst>
          </p:cNvPr>
          <p:cNvSpPr txBox="1"/>
          <p:nvPr/>
        </p:nvSpPr>
        <p:spPr>
          <a:xfrm>
            <a:off x="3387964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D2728580-9DC2-454E-8FA5-3072877C275A}"/>
              </a:ext>
            </a:extLst>
          </p:cNvPr>
          <p:cNvSpPr txBox="1"/>
          <p:nvPr/>
        </p:nvSpPr>
        <p:spPr>
          <a:xfrm>
            <a:off x="3387964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заполнения реквизитов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2" name="Прямоугольник 62">
            <a:extLst>
              <a:ext uri="{FF2B5EF4-FFF2-40B4-BE49-F238E27FC236}">
                <a16:creationId xmlns="" xmlns:a16="http://schemas.microsoft.com/office/drawing/2014/main" id="{FCC2452B-FF87-4E00-BC5F-B10826764749}"/>
              </a:ext>
            </a:extLst>
          </p:cNvPr>
          <p:cNvSpPr/>
          <p:nvPr/>
        </p:nvSpPr>
        <p:spPr>
          <a:xfrm>
            <a:off x="6096000" y="1605781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C2EF402C-88FF-4659-AE40-42CF37FE16B5}"/>
              </a:ext>
            </a:extLst>
          </p:cNvPr>
          <p:cNvSpPr txBox="1"/>
          <p:nvPr/>
        </p:nvSpPr>
        <p:spPr>
          <a:xfrm>
            <a:off x="6475293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1835ADC6-BB46-494D-9036-62AF25C397F6}"/>
              </a:ext>
            </a:extLst>
          </p:cNvPr>
          <p:cNvSpPr txBox="1"/>
          <p:nvPr/>
        </p:nvSpPr>
        <p:spPr>
          <a:xfrm>
            <a:off x="6475293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реквизита</a:t>
            </a:r>
          </a:p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платежке</a:t>
            </a:r>
          </a:p>
        </p:txBody>
      </p:sp>
      <p:cxnSp>
        <p:nvCxnSpPr>
          <p:cNvPr id="105" name="Прямая со стрелкой 65">
            <a:extLst>
              <a:ext uri="{FF2B5EF4-FFF2-40B4-BE49-F238E27FC236}">
                <a16:creationId xmlns="" xmlns:a16="http://schemas.microsoft.com/office/drawing/2014/main" id="{C16B4589-2D62-4A37-840E-2DE7DE17E253}"/>
              </a:ext>
            </a:extLst>
          </p:cNvPr>
          <p:cNvCxnSpPr>
            <a:cxnSpLocks/>
          </p:cNvCxnSpPr>
          <p:nvPr/>
        </p:nvCxnSpPr>
        <p:spPr>
          <a:xfrm flipV="1">
            <a:off x="5810865" y="2103539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ubtitle 2">
            <a:extLst>
              <a:ext uri="{FF2B5EF4-FFF2-40B4-BE49-F238E27FC236}">
                <a16:creationId xmlns="" xmlns:a16="http://schemas.microsoft.com/office/drawing/2014/main" id="{D79374F9-7778-4BEA-9B11-D91BCB4CEE5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ЭФФЕКТ ПЕРСПЕКТИВНОЙ МОДЕЛИ</a:t>
            </a:r>
          </a:p>
        </p:txBody>
      </p:sp>
    </p:spTree>
    <p:extLst>
      <p:ext uri="{BB962C8B-B14F-4D97-AF65-F5344CB8AC3E}">
        <p14:creationId xmlns:p14="http://schemas.microsoft.com/office/powerpoint/2010/main" val="5674911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EAD691FA-C3ED-42A3-89C2-48A5B441C93D}"/>
              </a:ext>
            </a:extLst>
          </p:cNvPr>
          <p:cNvSpPr/>
          <p:nvPr/>
        </p:nvSpPr>
        <p:spPr>
          <a:xfrm>
            <a:off x="4169786" y="908720"/>
            <a:ext cx="3852429" cy="594928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18">
            <a:extLst>
              <a:ext uri="{FF2B5EF4-FFF2-40B4-BE49-F238E27FC236}">
                <a16:creationId xmlns="" xmlns:a16="http://schemas.microsoft.com/office/drawing/2014/main" id="{B7A59A40-BB3C-4AF2-BC8D-20DBAD7D1B6D}"/>
              </a:ext>
            </a:extLst>
          </p:cNvPr>
          <p:cNvSpPr/>
          <p:nvPr/>
        </p:nvSpPr>
        <p:spPr>
          <a:xfrm>
            <a:off x="8017886" y="904240"/>
            <a:ext cx="4174113" cy="59492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54F79D8-4176-4825-B5AF-7FBA1DE2BFCD}"/>
              </a:ext>
            </a:extLst>
          </p:cNvPr>
          <p:cNvSpPr txBox="1"/>
          <p:nvPr/>
        </p:nvSpPr>
        <p:spPr>
          <a:xfrm>
            <a:off x="1698843" y="2423433"/>
            <a:ext cx="111092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ЧТО ВЛЕЧЁТ</a:t>
            </a:r>
          </a:p>
        </p:txBody>
      </p:sp>
      <p:sp>
        <p:nvSpPr>
          <p:cNvPr id="7" name="Прямоугольник 54">
            <a:extLst>
              <a:ext uri="{FF2B5EF4-FFF2-40B4-BE49-F238E27FC236}">
                <a16:creationId xmlns="" xmlns:a16="http://schemas.microsoft.com/office/drawing/2014/main" id="{FE40D8F6-2F59-443B-9D53-2063139B4A7E}"/>
              </a:ext>
            </a:extLst>
          </p:cNvPr>
          <p:cNvSpPr/>
          <p:nvPr/>
        </p:nvSpPr>
        <p:spPr>
          <a:xfrm>
            <a:off x="405533" y="2935412"/>
            <a:ext cx="3348372" cy="203132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Множество технологических операций по сальдированию долга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Ошибки в платежах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Недостоверное состояние расчетов 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Начисление пени на технический долг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Излишние ограничительные меры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B158EC9-0165-42AF-8E30-AB1315CC6D25}"/>
              </a:ext>
            </a:extLst>
          </p:cNvPr>
          <p:cNvSpPr txBox="1"/>
          <p:nvPr/>
        </p:nvSpPr>
        <p:spPr>
          <a:xfrm>
            <a:off x="5715124" y="2421547"/>
            <a:ext cx="111092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16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ЧТО НУЖНО</a:t>
            </a:r>
          </a:p>
        </p:txBody>
      </p:sp>
      <p:sp>
        <p:nvSpPr>
          <p:cNvPr id="17" name="Прямоугольник 54">
            <a:extLst>
              <a:ext uri="{FF2B5EF4-FFF2-40B4-BE49-F238E27FC236}">
                <a16:creationId xmlns="" xmlns:a16="http://schemas.microsoft.com/office/drawing/2014/main" id="{54CF7D9E-7B26-41BC-9AB5-8C9DC2F1ED7A}"/>
              </a:ext>
            </a:extLst>
          </p:cNvPr>
          <p:cNvSpPr/>
          <p:nvPr/>
        </p:nvSpPr>
        <p:spPr>
          <a:xfrm>
            <a:off x="4433191" y="2935412"/>
            <a:ext cx="3348372" cy="203132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Понятное состояние расчетов с бюджетом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Справедливая оценка — «Деньги в бюджете!!!»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Быстрая и правильная уплата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Использование сальдо расчетов как актива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46E273B0-FA77-415F-80FA-B2C01EEB268E}"/>
              </a:ext>
            </a:extLst>
          </p:cNvPr>
          <p:cNvSpPr txBox="1"/>
          <p:nvPr/>
        </p:nvSpPr>
        <p:spPr>
          <a:xfrm>
            <a:off x="8890909" y="2421548"/>
            <a:ext cx="266191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ПРАВОВЫЕ ПРЕДПОСЫЛКИ</a:t>
            </a:r>
          </a:p>
        </p:txBody>
      </p:sp>
      <p:sp>
        <p:nvSpPr>
          <p:cNvPr id="22" name="Прямоугольник 54">
            <a:extLst>
              <a:ext uri="{FF2B5EF4-FFF2-40B4-BE49-F238E27FC236}">
                <a16:creationId xmlns="" xmlns:a16="http://schemas.microsoft.com/office/drawing/2014/main" id="{F2502EE0-6340-4E4E-8C8B-A0EA69F7F817}"/>
              </a:ext>
            </a:extLst>
          </p:cNvPr>
          <p:cNvSpPr/>
          <p:nvPr/>
        </p:nvSpPr>
        <p:spPr>
          <a:xfrm>
            <a:off x="8460848" y="2935412"/>
            <a:ext cx="3467799" cy="236988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Успешная реализация ЕНП по ФЛ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Международный опыт: ФРГ, Испания, Франция, Япония, Италия, Австрия, Великобритания, Австралия, Швеция, Ирландия – всего найдено 22 страны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Судебная практика (требования судов о сальдировании обязательств)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Источник существующей модели: трансляция межбюджетных отношений в отношения «налогоплательщик — государство»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4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420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="" xmlns:a16="http://schemas.microsoft.com/office/drawing/2014/main" id="{C04547B7-6B0B-4E3A-BA23-45CF13BF54EC}"/>
              </a:ext>
            </a:extLst>
          </p:cNvPr>
          <p:cNvSpPr/>
          <p:nvPr/>
        </p:nvSpPr>
        <p:spPr>
          <a:xfrm>
            <a:off x="7287644" y="904240"/>
            <a:ext cx="4904356" cy="595375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9031596D-8CB8-4E9E-AC75-55F819982CD3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="" xmlns:a16="http://schemas.microsoft.com/office/drawing/2014/main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142" name="Прямая со стрелкой 141">
            <a:extLst>
              <a:ext uri="{FF2B5EF4-FFF2-40B4-BE49-F238E27FC236}">
                <a16:creationId xmlns="" xmlns:a16="http://schemas.microsoft.com/office/drawing/2014/main" id="{15921865-DAF0-444A-B6D1-ADB0331BCF04}"/>
              </a:ext>
            </a:extLst>
          </p:cNvPr>
          <p:cNvCxnSpPr>
            <a:cxnSpLocks/>
            <a:stCxn id="61" idx="2"/>
            <a:endCxn id="128" idx="0"/>
          </p:cNvCxnSpPr>
          <p:nvPr/>
        </p:nvCxnSpPr>
        <p:spPr>
          <a:xfrm>
            <a:off x="4411889" y="3632793"/>
            <a:ext cx="973777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>
            <a:extLst>
              <a:ext uri="{FF2B5EF4-FFF2-40B4-BE49-F238E27FC236}">
                <a16:creationId xmlns="" xmlns:a16="http://schemas.microsoft.com/office/drawing/2014/main" id="{58AA90A0-D7DF-4EE3-AC67-B00E696768C9}"/>
              </a:ext>
            </a:extLst>
          </p:cNvPr>
          <p:cNvCxnSpPr>
            <a:cxnSpLocks/>
            <a:stCxn id="61" idx="2"/>
            <a:endCxn id="131" idx="0"/>
          </p:cNvCxnSpPr>
          <p:nvPr/>
        </p:nvCxnSpPr>
        <p:spPr>
          <a:xfrm flipH="1">
            <a:off x="3594770" y="3632793"/>
            <a:ext cx="817119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2CEB37B6-D561-4D14-8C11-31AB626CE0D5}"/>
              </a:ext>
            </a:extLst>
          </p:cNvPr>
          <p:cNvGrpSpPr/>
          <p:nvPr/>
        </p:nvGrpSpPr>
        <p:grpSpPr>
          <a:xfrm>
            <a:off x="2460392" y="1120241"/>
            <a:ext cx="3902994" cy="2512552"/>
            <a:chOff x="3950773" y="1120357"/>
            <a:chExt cx="3902994" cy="2512552"/>
          </a:xfrm>
        </p:grpSpPr>
        <p:sp>
          <p:nvSpPr>
            <p:cNvPr id="61" name="Прямоугольник: скругленные углы 60">
              <a:extLst>
                <a:ext uri="{FF2B5EF4-FFF2-40B4-BE49-F238E27FC236}">
                  <a16:creationId xmlns="" xmlns:a16="http://schemas.microsoft.com/office/drawing/2014/main" id="{43A5BF97-D1AA-4EF5-95A9-BED68E434A20}"/>
                </a:ext>
              </a:extLst>
            </p:cNvPr>
            <p:cNvSpPr/>
            <p:nvPr/>
          </p:nvSpPr>
          <p:spPr>
            <a:xfrm>
              <a:off x="3950773" y="1120357"/>
              <a:ext cx="3902993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="" xmlns:a16="http://schemas.microsoft.com/office/drawing/2014/main" id="{E5F9E2CD-5776-44F8-A757-D3090DF4F92E}"/>
                </a:ext>
              </a:extLst>
            </p:cNvPr>
            <p:cNvSpPr txBox="1"/>
            <p:nvPr/>
          </p:nvSpPr>
          <p:spPr>
            <a:xfrm>
              <a:off x="4990768" y="1532324"/>
              <a:ext cx="198022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306B7BB7-C398-41D0-9022-DF2340C13992}"/>
                </a:ext>
              </a:extLst>
            </p:cNvPr>
            <p:cNvSpPr txBox="1"/>
            <p:nvPr/>
          </p:nvSpPr>
          <p:spPr>
            <a:xfrm>
              <a:off x="4987311" y="2004118"/>
              <a:ext cx="17641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4F4856ED-4197-4629-B656-8ED1640B46A6}"/>
                </a:ext>
              </a:extLst>
            </p:cNvPr>
            <p:cNvSpPr txBox="1"/>
            <p:nvPr/>
          </p:nvSpPr>
          <p:spPr>
            <a:xfrm>
              <a:off x="4987311" y="1826102"/>
              <a:ext cx="1764196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pic>
          <p:nvPicPr>
            <p:cNvPr id="68" name="Рисунок 67">
              <a:extLst>
                <a:ext uri="{FF2B5EF4-FFF2-40B4-BE49-F238E27FC236}">
                  <a16:creationId xmlns="" xmlns:a16="http://schemas.microsoft.com/office/drawing/2014/main" id="{BB5134E4-680B-4E9E-AAD6-584B9987F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01712" y="1340732"/>
              <a:ext cx="553831" cy="56785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="" xmlns:a16="http://schemas.microsoft.com/office/drawing/2014/main" id="{83857CA0-DC44-488E-AEA7-69C5A286EE91}"/>
                </a:ext>
              </a:extLst>
            </p:cNvPr>
            <p:cNvSpPr txBox="1"/>
            <p:nvPr/>
          </p:nvSpPr>
          <p:spPr>
            <a:xfrm>
              <a:off x="4301712" y="2941494"/>
              <a:ext cx="8489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НАЧИСЛЕНО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920 200 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F0264B43-F4A7-4C74-8BE5-162951046BBE}"/>
                </a:ext>
              </a:extLst>
            </p:cNvPr>
            <p:cNvSpPr txBox="1"/>
            <p:nvPr/>
          </p:nvSpPr>
          <p:spPr>
            <a:xfrm>
              <a:off x="5403872" y="2941494"/>
              <a:ext cx="786683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УПЛАЧЕНО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900 000</a:t>
              </a:r>
            </a:p>
          </p:txBody>
        </p:sp>
        <p:pic>
          <p:nvPicPr>
            <p:cNvPr id="71" name="Рисунок 70">
              <a:extLst>
                <a:ext uri="{FF2B5EF4-FFF2-40B4-BE49-F238E27FC236}">
                  <a16:creationId xmlns="" xmlns:a16="http://schemas.microsoft.com/office/drawing/2014/main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7067392" y="1620200"/>
              <a:ext cx="782505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63" name="Прямоугольник 62">
              <a:extLst>
                <a:ext uri="{FF2B5EF4-FFF2-40B4-BE49-F238E27FC236}">
                  <a16:creationId xmlns="" xmlns:a16="http://schemas.microsoft.com/office/drawing/2014/main" id="{89B11A0E-9B59-4D48-8F75-50CA7729E278}"/>
                </a:ext>
              </a:extLst>
            </p:cNvPr>
            <p:cNvSpPr/>
            <p:nvPr/>
          </p:nvSpPr>
          <p:spPr>
            <a:xfrm>
              <a:off x="7745755" y="1325866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="" xmlns:a16="http://schemas.microsoft.com/office/drawing/2014/main" id="{72A76ECF-0587-4B07-9341-00C610128BAC}"/>
                </a:ext>
              </a:extLst>
            </p:cNvPr>
            <p:cNvSpPr txBox="1"/>
            <p:nvPr/>
          </p:nvSpPr>
          <p:spPr>
            <a:xfrm>
              <a:off x="6443815" y="2941494"/>
              <a:ext cx="67428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САЛЬДО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- 20 200 </a:t>
              </a:r>
              <a:endParaRPr lang="ru-RU" sz="1800" dirty="0">
                <a:solidFill>
                  <a:schemeClr val="bg1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112" name="Oval 11">
            <a:extLst>
              <a:ext uri="{FF2B5EF4-FFF2-40B4-BE49-F238E27FC236}">
                <a16:creationId xmlns="" xmlns:a16="http://schemas.microsoft.com/office/drawing/2014/main" id="{3CD5E4D9-E0C6-4590-8585-0DD128BC6CCB}"/>
              </a:ext>
            </a:extLst>
          </p:cNvPr>
          <p:cNvSpPr/>
          <p:nvPr/>
        </p:nvSpPr>
        <p:spPr>
          <a:xfrm>
            <a:off x="299356" y="1120241"/>
            <a:ext cx="1605326" cy="2512552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="" xmlns:a16="http://schemas.microsoft.com/office/drawing/2014/main" id="{AB6D85C4-D972-4F14-BF63-1A679E5BBE1E}"/>
              </a:ext>
            </a:extLst>
          </p:cNvPr>
          <p:cNvGrpSpPr/>
          <p:nvPr/>
        </p:nvGrpSpPr>
        <p:grpSpPr>
          <a:xfrm>
            <a:off x="650140" y="2065423"/>
            <a:ext cx="903759" cy="622187"/>
            <a:chOff x="650140" y="2058206"/>
            <a:chExt cx="903759" cy="622187"/>
          </a:xfrm>
        </p:grpSpPr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FAEA0D71-2D1B-4300-AC38-D0B17351282F}"/>
                </a:ext>
              </a:extLst>
            </p:cNvPr>
            <p:cNvSpPr txBox="1"/>
            <p:nvPr/>
          </p:nvSpPr>
          <p:spPr>
            <a:xfrm>
              <a:off x="913121" y="2058206"/>
              <a:ext cx="37779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ЕНП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63E0400B-D0A5-487D-958C-6526B7E3F4F3}"/>
                </a:ext>
              </a:extLst>
            </p:cNvPr>
            <p:cNvSpPr txBox="1"/>
            <p:nvPr/>
          </p:nvSpPr>
          <p:spPr>
            <a:xfrm>
              <a:off x="650140" y="2434172"/>
              <a:ext cx="90375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>
                  <a:solidFill>
                    <a:srgbClr val="92D05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+ 900 000 </a:t>
              </a:r>
            </a:p>
          </p:txBody>
        </p:sp>
      </p:grpSp>
      <p:cxnSp>
        <p:nvCxnSpPr>
          <p:cNvPr id="83" name="Прямая со стрелкой 82">
            <a:extLst>
              <a:ext uri="{FF2B5EF4-FFF2-40B4-BE49-F238E27FC236}">
                <a16:creationId xmlns="" xmlns:a16="http://schemas.microsoft.com/office/drawing/2014/main" id="{1295EE7B-02AA-41A3-B423-1E14147C7FE6}"/>
              </a:ext>
            </a:extLst>
          </p:cNvPr>
          <p:cNvCxnSpPr>
            <a:cxnSpLocks/>
            <a:stCxn id="112" idx="3"/>
            <a:endCxn id="61" idx="1"/>
          </p:cNvCxnSpPr>
          <p:nvPr/>
        </p:nvCxnSpPr>
        <p:spPr>
          <a:xfrm>
            <a:off x="1904682" y="2376517"/>
            <a:ext cx="555710" cy="0"/>
          </a:xfrm>
          <a:prstGeom prst="straightConnector1">
            <a:avLst/>
          </a:prstGeom>
          <a:ln w="19050">
            <a:solidFill>
              <a:srgbClr val="92D05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1">
            <a:extLst>
              <a:ext uri="{FF2B5EF4-FFF2-40B4-BE49-F238E27FC236}">
                <a16:creationId xmlns="" xmlns:a16="http://schemas.microsoft.com/office/drawing/2014/main" id="{572433A7-6893-4818-B6F1-CEC10229073B}"/>
              </a:ext>
            </a:extLst>
          </p:cNvPr>
          <p:cNvSpPr/>
          <p:nvPr/>
        </p:nvSpPr>
        <p:spPr>
          <a:xfrm>
            <a:off x="1828508" y="4009454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9278326C-8359-405D-8481-A25688CC8F33}"/>
              </a:ext>
            </a:extLst>
          </p:cNvPr>
          <p:cNvSpPr txBox="1"/>
          <p:nvPr/>
        </p:nvSpPr>
        <p:spPr>
          <a:xfrm>
            <a:off x="1997886" y="4189796"/>
            <a:ext cx="12665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ИМУЩЕСТВО ОРГАНИЗАЦИЙ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45EAAF10-8492-45E4-8805-BC01D46FCD88}"/>
              </a:ext>
            </a:extLst>
          </p:cNvPr>
          <p:cNvSpPr txBox="1"/>
          <p:nvPr/>
        </p:nvSpPr>
        <p:spPr>
          <a:xfrm>
            <a:off x="2179292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- 440 000 </a:t>
            </a:r>
          </a:p>
        </p:txBody>
      </p:sp>
      <p:sp>
        <p:nvSpPr>
          <p:cNvPr id="122" name="Oval 11">
            <a:extLst>
              <a:ext uri="{FF2B5EF4-FFF2-40B4-BE49-F238E27FC236}">
                <a16:creationId xmlns="" xmlns:a16="http://schemas.microsoft.com/office/drawing/2014/main" id="{279BF705-B744-431D-97FC-63C8B6893990}"/>
              </a:ext>
            </a:extLst>
          </p:cNvPr>
          <p:cNvSpPr/>
          <p:nvPr/>
        </p:nvSpPr>
        <p:spPr>
          <a:xfrm>
            <a:off x="3609227" y="4009338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3F1B5E1F-A151-456A-A57A-86232B57A06D}"/>
              </a:ext>
            </a:extLst>
          </p:cNvPr>
          <p:cNvSpPr txBox="1"/>
          <p:nvPr/>
        </p:nvSpPr>
        <p:spPr>
          <a:xfrm>
            <a:off x="3778605" y="4297517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="" xmlns:a16="http://schemas.microsoft.com/office/drawing/2014/main" id="{A4D86DCD-F701-4CFB-AFC8-20E1A9AE7B88}"/>
              </a:ext>
            </a:extLst>
          </p:cNvPr>
          <p:cNvSpPr txBox="1"/>
          <p:nvPr/>
        </p:nvSpPr>
        <p:spPr>
          <a:xfrm>
            <a:off x="3960011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- 102 000 </a:t>
            </a:r>
          </a:p>
        </p:txBody>
      </p:sp>
      <p:sp>
        <p:nvSpPr>
          <p:cNvPr id="128" name="Oval 11">
            <a:extLst>
              <a:ext uri="{FF2B5EF4-FFF2-40B4-BE49-F238E27FC236}">
                <a16:creationId xmlns="" xmlns:a16="http://schemas.microsoft.com/office/drawing/2014/main" id="{BCDF80C4-0514-4050-8B85-EBFFEEA821EC}"/>
              </a:ext>
            </a:extLst>
          </p:cNvPr>
          <p:cNvSpPr/>
          <p:nvPr/>
        </p:nvSpPr>
        <p:spPr>
          <a:xfrm>
            <a:off x="4583003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71BF3C49-5D74-47FF-9947-7A8B0AD77FAE}"/>
              </a:ext>
            </a:extLst>
          </p:cNvPr>
          <p:cNvSpPr txBox="1"/>
          <p:nvPr/>
        </p:nvSpPr>
        <p:spPr>
          <a:xfrm>
            <a:off x="4752381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="" xmlns:a16="http://schemas.microsoft.com/office/drawing/2014/main" id="{078CD6C1-3C7D-48C2-8254-23B9E1ADFE9C}"/>
              </a:ext>
            </a:extLst>
          </p:cNvPr>
          <p:cNvSpPr txBox="1"/>
          <p:nvPr/>
        </p:nvSpPr>
        <p:spPr>
          <a:xfrm>
            <a:off x="4933787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</a:t>
            </a:r>
          </a:p>
        </p:txBody>
      </p:sp>
      <p:sp>
        <p:nvSpPr>
          <p:cNvPr id="131" name="Oval 11">
            <a:extLst>
              <a:ext uri="{FF2B5EF4-FFF2-40B4-BE49-F238E27FC236}">
                <a16:creationId xmlns="" xmlns:a16="http://schemas.microsoft.com/office/drawing/2014/main" id="{089FF4EA-B640-48FB-A27C-F039D0447CBA}"/>
              </a:ext>
            </a:extLst>
          </p:cNvPr>
          <p:cNvSpPr/>
          <p:nvPr/>
        </p:nvSpPr>
        <p:spPr>
          <a:xfrm>
            <a:off x="2792107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203933C6-9EFE-4541-AB4B-704DA395DD8C}"/>
              </a:ext>
            </a:extLst>
          </p:cNvPr>
          <p:cNvSpPr txBox="1"/>
          <p:nvPr/>
        </p:nvSpPr>
        <p:spPr>
          <a:xfrm>
            <a:off x="2961485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92F65174-D14B-4FDE-80FC-BD4D00C8EFD3}"/>
              </a:ext>
            </a:extLst>
          </p:cNvPr>
          <p:cNvSpPr txBox="1"/>
          <p:nvPr/>
        </p:nvSpPr>
        <p:spPr>
          <a:xfrm>
            <a:off x="3142891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- 320 000</a:t>
            </a:r>
          </a:p>
        </p:txBody>
      </p:sp>
      <p:sp>
        <p:nvSpPr>
          <p:cNvPr id="125" name="Oval 11">
            <a:extLst>
              <a:ext uri="{FF2B5EF4-FFF2-40B4-BE49-F238E27FC236}">
                <a16:creationId xmlns="" xmlns:a16="http://schemas.microsoft.com/office/drawing/2014/main" id="{3BC5171A-34CC-4C4D-A68F-DE7E13FD7DA7}"/>
              </a:ext>
            </a:extLst>
          </p:cNvPr>
          <p:cNvSpPr/>
          <p:nvPr/>
        </p:nvSpPr>
        <p:spPr>
          <a:xfrm>
            <a:off x="5389945" y="4018685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E1EEDA39-E15B-467C-AC90-208ADA019F08}"/>
              </a:ext>
            </a:extLst>
          </p:cNvPr>
          <p:cNvSpPr txBox="1"/>
          <p:nvPr/>
        </p:nvSpPr>
        <p:spPr>
          <a:xfrm>
            <a:off x="5559323" y="430674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ЗЕМЛЯ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C7442F91-650D-4D91-B92E-079B232966EF}"/>
              </a:ext>
            </a:extLst>
          </p:cNvPr>
          <p:cNvSpPr txBox="1"/>
          <p:nvPr/>
        </p:nvSpPr>
        <p:spPr>
          <a:xfrm>
            <a:off x="5740729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- 58 000 </a:t>
            </a:r>
          </a:p>
        </p:txBody>
      </p:sp>
      <p:cxnSp>
        <p:nvCxnSpPr>
          <p:cNvPr id="138" name="Прямая со стрелкой 137">
            <a:extLst>
              <a:ext uri="{FF2B5EF4-FFF2-40B4-BE49-F238E27FC236}">
                <a16:creationId xmlns="" xmlns:a16="http://schemas.microsoft.com/office/drawing/2014/main" id="{434B4933-5634-4BAF-B7F4-833ED7A2E50A}"/>
              </a:ext>
            </a:extLst>
          </p:cNvPr>
          <p:cNvCxnSpPr>
            <a:cxnSpLocks/>
            <a:stCxn id="61" idx="2"/>
            <a:endCxn id="109" idx="0"/>
          </p:cNvCxnSpPr>
          <p:nvPr/>
        </p:nvCxnSpPr>
        <p:spPr>
          <a:xfrm flipH="1">
            <a:off x="2631171" y="3632793"/>
            <a:ext cx="1780718" cy="376661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="" xmlns:a16="http://schemas.microsoft.com/office/drawing/2014/main" id="{1F66385B-A8CA-4543-9990-5D7DB6E25E71}"/>
              </a:ext>
            </a:extLst>
          </p:cNvPr>
          <p:cNvCxnSpPr>
            <a:cxnSpLocks/>
            <a:stCxn id="61" idx="2"/>
            <a:endCxn id="122" idx="0"/>
          </p:cNvCxnSpPr>
          <p:nvPr/>
        </p:nvCxnSpPr>
        <p:spPr>
          <a:xfrm>
            <a:off x="4411889" y="3632793"/>
            <a:ext cx="1" cy="37654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>
            <a:extLst>
              <a:ext uri="{FF2B5EF4-FFF2-40B4-BE49-F238E27FC236}">
                <a16:creationId xmlns="" xmlns:a16="http://schemas.microsoft.com/office/drawing/2014/main" id="{7577AE04-99ED-4E39-BBF2-076B6394D99C}"/>
              </a:ext>
            </a:extLst>
          </p:cNvPr>
          <p:cNvCxnSpPr>
            <a:cxnSpLocks/>
            <a:stCxn id="61" idx="2"/>
            <a:endCxn id="125" idx="0"/>
          </p:cNvCxnSpPr>
          <p:nvPr/>
        </p:nvCxnSpPr>
        <p:spPr>
          <a:xfrm>
            <a:off x="4411889" y="3632793"/>
            <a:ext cx="1780719" cy="385892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1">
            <a:extLst>
              <a:ext uri="{FF2B5EF4-FFF2-40B4-BE49-F238E27FC236}">
                <a16:creationId xmlns="" xmlns:a16="http://schemas.microsoft.com/office/drawing/2014/main" id="{A38D86D3-555A-429D-9221-6F373411A17D}"/>
              </a:ext>
            </a:extLst>
          </p:cNvPr>
          <p:cNvSpPr/>
          <p:nvPr/>
        </p:nvSpPr>
        <p:spPr>
          <a:xfrm>
            <a:off x="7895545" y="1120241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="" xmlns:a16="http://schemas.microsoft.com/office/drawing/2014/main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="" xmlns:a16="http://schemas.microsoft.com/office/drawing/2014/main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37542" y="1306732"/>
            <a:ext cx="332762" cy="33276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="" xmlns:a16="http://schemas.microsoft.com/office/drawing/2014/main" id="{EF5B5A31-D7A6-402B-9677-F0EE4BF21EE6}"/>
              </a:ext>
            </a:extLst>
          </p:cNvPr>
          <p:cNvSpPr txBox="1"/>
          <p:nvPr/>
        </p:nvSpPr>
        <p:spPr>
          <a:xfrm>
            <a:off x="9124139" y="2276872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="" xmlns:a16="http://schemas.microsoft.com/office/drawing/2014/main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6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="" xmlns:a16="http://schemas.microsoft.com/office/drawing/2014/main" id="{1C19F36A-C4CA-43A3-BF03-98BCC3F763A9}"/>
              </a:ext>
            </a:extLst>
          </p:cNvPr>
          <p:cNvSpPr txBox="1"/>
          <p:nvPr/>
        </p:nvSpPr>
        <p:spPr>
          <a:xfrm>
            <a:off x="8468674" y="2611757"/>
            <a:ext cx="25775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26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38F0A379-C9E3-40A1-942F-0A2224599319}"/>
              </a:ext>
            </a:extLst>
          </p:cNvPr>
          <p:cNvSpPr txBox="1"/>
          <p:nvPr/>
        </p:nvSpPr>
        <p:spPr>
          <a:xfrm>
            <a:off x="9124139" y="3591854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="" xmlns:a16="http://schemas.microsoft.com/office/drawing/2014/main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5" y="3140968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="" xmlns:a16="http://schemas.microsoft.com/office/drawing/2014/main" id="{52CDE322-2B64-4682-8345-37CF292BD05A}"/>
              </a:ext>
            </a:extLst>
          </p:cNvPr>
          <p:cNvSpPr txBox="1"/>
          <p:nvPr/>
        </p:nvSpPr>
        <p:spPr>
          <a:xfrm>
            <a:off x="8513583" y="3926739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="" xmlns:a16="http://schemas.microsoft.com/office/drawing/2014/main" id="{74C2CA13-E7FA-4EDB-80AB-9A54F0993E21}"/>
              </a:ext>
            </a:extLst>
          </p:cNvPr>
          <p:cNvSpPr txBox="1"/>
          <p:nvPr/>
        </p:nvSpPr>
        <p:spPr>
          <a:xfrm>
            <a:off x="9124139" y="4960006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="" xmlns:a16="http://schemas.microsoft.com/office/drawing/2014/main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="" xmlns:a16="http://schemas.microsoft.com/office/drawing/2014/main" id="{51E6284A-3CAF-4228-9014-122EECF180F9}"/>
              </a:ext>
            </a:extLst>
          </p:cNvPr>
          <p:cNvSpPr/>
          <p:nvPr/>
        </p:nvSpPr>
        <p:spPr>
          <a:xfrm>
            <a:off x="7273949" y="5777830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="" xmlns:a16="http://schemas.microsoft.com/office/drawing/2014/main" id="{5D9462F6-ADCA-4768-9C82-D1B46419168E}"/>
              </a:ext>
            </a:extLst>
          </p:cNvPr>
          <p:cNvSpPr txBox="1"/>
          <p:nvPr/>
        </p:nvSpPr>
        <p:spPr>
          <a:xfrm>
            <a:off x="7627182" y="6309320"/>
            <a:ext cx="422528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="" xmlns:a16="http://schemas.microsoft.com/office/drawing/2014/main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2" cy="33276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="" xmlns:a16="http://schemas.microsoft.com/office/drawing/2014/main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ЭКОСИСТЕМА ЕНС</a:t>
            </a:r>
          </a:p>
        </p:txBody>
      </p:sp>
    </p:spTree>
    <p:extLst>
      <p:ext uri="{BB962C8B-B14F-4D97-AF65-F5344CB8AC3E}">
        <p14:creationId xmlns:p14="http://schemas.microsoft.com/office/powerpoint/2010/main" val="33066842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50923" y="4151737"/>
            <a:ext cx="680373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28534" y="4149080"/>
            <a:ext cx="703370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СРОКИ УПЛАТЫ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E6A866E-0D8E-4193-A361-90A0F245C533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263470"/>
              </p:ext>
            </p:extLst>
          </p:nvPr>
        </p:nvGraphicFramePr>
        <p:xfrm>
          <a:off x="1000733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983432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6375927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784205"/>
              </p:ext>
            </p:extLst>
          </p:nvPr>
        </p:nvGraphicFramePr>
        <p:xfrm>
          <a:off x="6375926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973852" y="4710560"/>
            <a:ext cx="49228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5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500" dirty="0" smtClean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6375926" y="4849758"/>
            <a:ext cx="492283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 lvl="0">
              <a:spcAft>
                <a:spcPts val="300"/>
              </a:spcAft>
            </a:pP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4227702561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ПРЕИМУЩЕСТВА ЕНС</a:t>
            </a:r>
          </a:p>
        </p:txBody>
      </p:sp>
      <p:sp>
        <p:nvSpPr>
          <p:cNvPr id="12" name="Прямоугольник 54">
            <a:extLst>
              <a:ext uri="{FF2B5EF4-FFF2-40B4-BE49-F238E27FC236}">
                <a16:creationId xmlns="" xmlns:a16="http://schemas.microsoft.com/office/drawing/2014/main" id="{DA772355-DCB7-46CF-91CE-6B9C7332075E}"/>
              </a:ext>
            </a:extLst>
          </p:cNvPr>
          <p:cNvSpPr/>
          <p:nvPr/>
        </p:nvSpPr>
        <p:spPr>
          <a:xfrm>
            <a:off x="5313512" y="1874911"/>
            <a:ext cx="2664296" cy="5693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платеж в месяц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2 реквизита в платежке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1FB8944-C23C-48A9-AB14-FCF799278181}"/>
              </a:ext>
            </a:extLst>
          </p:cNvPr>
          <p:cNvSpPr txBox="1"/>
          <p:nvPr/>
        </p:nvSpPr>
        <p:spPr>
          <a:xfrm>
            <a:off x="5313512" y="1484784"/>
            <a:ext cx="222590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ПЛАТИТЬ ПРОЩЕ</a:t>
            </a:r>
          </a:p>
        </p:txBody>
      </p:sp>
      <p:sp>
        <p:nvSpPr>
          <p:cNvPr id="14" name="Прямоугольник 57">
            <a:extLst>
              <a:ext uri="{FF2B5EF4-FFF2-40B4-BE49-F238E27FC236}">
                <a16:creationId xmlns="" xmlns:a16="http://schemas.microsoft.com/office/drawing/2014/main" id="{6F58A533-37C3-4B06-9DCD-3593D494B730}"/>
              </a:ext>
            </a:extLst>
          </p:cNvPr>
          <p:cNvSpPr/>
          <p:nvPr/>
        </p:nvSpPr>
        <p:spPr>
          <a:xfrm>
            <a:off x="551384" y="1879184"/>
            <a:ext cx="3312368" cy="155427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Онлайн доступ для плательщиков детализации начислений и уплаты налогов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Интеграция доступа как в ЛК, так и в IT-платформы плательщиков по открытому 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BB185A2-31FF-4A80-979B-CBE492B146A6}"/>
              </a:ext>
            </a:extLst>
          </p:cNvPr>
          <p:cNvSpPr txBox="1"/>
          <p:nvPr/>
        </p:nvSpPr>
        <p:spPr>
          <a:xfrm>
            <a:off x="551384" y="1484784"/>
            <a:ext cx="302066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ПРОЗРАЧНОСТЬ И СЕРВИСНОСТЬ</a:t>
            </a:r>
          </a:p>
        </p:txBody>
      </p:sp>
      <p:sp>
        <p:nvSpPr>
          <p:cNvPr id="16" name="Прямоугольник 59">
            <a:extLst>
              <a:ext uri="{FF2B5EF4-FFF2-40B4-BE49-F238E27FC236}">
                <a16:creationId xmlns="" xmlns:a16="http://schemas.microsoft.com/office/drawing/2014/main" id="{0A54E64F-85BF-4218-B04F-3B11ABD8DC36}"/>
              </a:ext>
            </a:extLst>
          </p:cNvPr>
          <p:cNvSpPr/>
          <p:nvPr/>
        </p:nvSpPr>
        <p:spPr>
          <a:xfrm>
            <a:off x="5313512" y="3193289"/>
            <a:ext cx="4536504" cy="276998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сальдо расчетов с </a:t>
            </a: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бюджетом: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пени при наличии переплаты и недоимки, нет невыясненных, нет зачетов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день на возврат 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операция чтобы передать свою переплату другому лицу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срока давности для платежей старше 3-х лет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необходимости получения справок о долге — госорганы сами обменяются информацией</a:t>
            </a:r>
            <a:b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</a:b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 состоянии расчетов с бюджетом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2708FBF-4FAB-40C2-B15D-E8AC24980D2B}"/>
              </a:ext>
            </a:extLst>
          </p:cNvPr>
          <p:cNvSpPr txBox="1"/>
          <p:nvPr/>
        </p:nvSpPr>
        <p:spPr>
          <a:xfrm>
            <a:off x="5313512" y="2803162"/>
            <a:ext cx="269693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ЭКОНОМИЯ ДЕНЕГ И ВРЕМЕНИ</a:t>
            </a:r>
          </a:p>
        </p:txBody>
      </p:sp>
      <p:sp>
        <p:nvSpPr>
          <p:cNvPr id="18" name="Прямоугольник 66">
            <a:extLst>
              <a:ext uri="{FF2B5EF4-FFF2-40B4-BE49-F238E27FC236}">
                <a16:creationId xmlns="" xmlns:a16="http://schemas.microsoft.com/office/drawing/2014/main" id="{CCD0C9E1-AEFD-4383-8A4C-54D541FCA57A}"/>
              </a:ext>
            </a:extLst>
          </p:cNvPr>
          <p:cNvSpPr/>
          <p:nvPr/>
        </p:nvSpPr>
        <p:spPr>
          <a:xfrm>
            <a:off x="551384" y="4485950"/>
            <a:ext cx="3636404" cy="81560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день на снятие приостановки со счетов при уплате долга.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документ взыскания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1E64609-E3C1-47E2-955E-6496ED4DBEAA}"/>
              </a:ext>
            </a:extLst>
          </p:cNvPr>
          <p:cNvSpPr txBox="1"/>
          <p:nvPr/>
        </p:nvSpPr>
        <p:spPr>
          <a:xfrm>
            <a:off x="551384" y="4095823"/>
            <a:ext cx="316835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ПРОЩЕ РАЗОБРАТЬСЯ С ДОЛГОМ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881" y="1292848"/>
            <a:ext cx="3024335" cy="272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52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9">
            <a:extLst>
              <a:ext uri="{FF2B5EF4-FFF2-40B4-BE49-F238E27FC236}">
                <a16:creationId xmlns:a16="http://schemas.microsoft.com/office/drawing/2014/main" xmlns="" id="{802BAFE3-51DE-93DD-F2DF-A35BABF53EE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1" name="Subtitle 2">
            <a:extLst>
              <a:ext uri="{FF2B5EF4-FFF2-40B4-BE49-F238E27FC236}">
                <a16:creationId xmlns:a16="http://schemas.microsoft.com/office/drawing/2014/main" xmlns="" id="{1160C668-CD21-46F5-BCEE-FB6151E6E50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Clr>
                <a:srgbClr val="CAD82A"/>
              </a:buClr>
              <a:tabLst>
                <a:tab pos="342900" algn="l"/>
              </a:tabLst>
            </a:pPr>
            <a:r>
              <a:rPr lang="ru-RU" sz="1500" b="1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</a:rPr>
              <a:t>ЗАЯВЛЕНО ДЛЯ УЧАСТИЯ В ПИЛОТНОМ ПРОЕКТЕ</a:t>
            </a:r>
          </a:p>
        </p:txBody>
      </p:sp>
      <p:sp>
        <p:nvSpPr>
          <p:cNvPr id="67" name="Прямоугольник 12">
            <a:extLst>
              <a:ext uri="{FF2B5EF4-FFF2-40B4-BE49-F238E27FC236}">
                <a16:creationId xmlns:a16="http://schemas.microsoft.com/office/drawing/2014/main" xmlns="" id="{F4FA5843-E430-75F7-EC27-8359293F62E0}"/>
              </a:ext>
            </a:extLst>
          </p:cNvPr>
          <p:cNvSpPr/>
          <p:nvPr/>
        </p:nvSpPr>
        <p:spPr>
          <a:xfrm>
            <a:off x="6420036" y="1708641"/>
            <a:ext cx="5582936" cy="50321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Открытое акционерное общество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«Российские железные дороги»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«Лукойл-Пермь»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«Норильскгазпром»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«Газпромнефть Бизнес-Сервис»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телекомпания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НТВ</a:t>
            </a: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; </a:t>
            </a:r>
            <a:b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joint-stock</a:t>
            </a: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NTV</a:t>
            </a: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broadcasting</a:t>
            </a: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endParaRPr lang="ru-RU" sz="1400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dirty="0" smtClean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 smtClean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Сухоложский</a:t>
            </a:r>
            <a:r>
              <a:rPr lang="ru-RU" sz="1400" b="1" dirty="0" smtClean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Литейно-механический </a:t>
            </a:r>
            <a:r>
              <a:rPr lang="ru-RU" sz="1400" b="1" dirty="0" smtClean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завод»</a:t>
            </a:r>
            <a:endParaRPr lang="ru-RU" sz="1400" b="1" dirty="0">
              <a:solidFill>
                <a:prstClr val="white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«Нижневартовская ГРЭС»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Такеда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Фармасьютикалс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«Нефтегазовая Компания «Славнефть»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«Татэнерго»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«Саратовский нефтеперерабатывающий завод»</a:t>
            </a:r>
          </a:p>
          <a:p>
            <a:pPr marL="342900" indent="-342900">
              <a:spcAft>
                <a:spcPts val="600"/>
              </a:spcAft>
              <a:buClr>
                <a:prstClr val="white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«Шахта «</a:t>
            </a:r>
            <a:r>
              <a:rPr lang="ru-RU" sz="1400" b="1" dirty="0" err="1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Осинниковская</a:t>
            </a:r>
            <a:r>
              <a:rPr lang="ru-RU" sz="14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1CEF8AA9-ABBF-ECA6-DC3B-601A216ECB64}"/>
              </a:ext>
            </a:extLst>
          </p:cNvPr>
          <p:cNvSpPr txBox="1"/>
          <p:nvPr/>
        </p:nvSpPr>
        <p:spPr>
          <a:xfrm>
            <a:off x="6852084" y="1184173"/>
            <a:ext cx="4572508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ТОП </a:t>
            </a:r>
            <a:r>
              <a:rPr lang="ru-RU" sz="1800" b="1" dirty="0" smtClean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КРУПНЕЙШИХ УЧАСТНИКОВ </a:t>
            </a:r>
            <a:r>
              <a:rPr lang="ru-RU" sz="1800" b="1" dirty="0">
                <a:solidFill>
                  <a:prstClr val="white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ПИЛОТНОГО ПРОЕКТА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8B7CF847-2D34-69AE-0A45-AFDED0282330}"/>
              </a:ext>
            </a:extLst>
          </p:cNvPr>
          <p:cNvSpPr txBox="1"/>
          <p:nvPr/>
        </p:nvSpPr>
        <p:spPr>
          <a:xfrm>
            <a:off x="731404" y="1194413"/>
            <a:ext cx="4572508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ПРОЕКТЕ 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761 </a:t>
            </a:r>
            <a:r>
              <a:rPr lang="ru-RU" sz="2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УЧАСТНИК</a:t>
            </a:r>
          </a:p>
          <a:p>
            <a:pPr algn="ctr"/>
            <a:r>
              <a:rPr lang="ru-RU" sz="1800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из </a:t>
            </a:r>
            <a:r>
              <a:rPr lang="ru-RU" sz="1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них:</a:t>
            </a:r>
          </a:p>
        </p:txBody>
      </p:sp>
      <p:sp>
        <p:nvSpPr>
          <p:cNvPr id="75" name="Прямоугольник: скругленные углы 59">
            <a:extLst>
              <a:ext uri="{FF2B5EF4-FFF2-40B4-BE49-F238E27FC236}">
                <a16:creationId xmlns:a16="http://schemas.microsoft.com/office/drawing/2014/main" xmlns="" id="{873B93BD-823C-B8CF-26BB-C5BE21BBB310}"/>
              </a:ext>
            </a:extLst>
          </p:cNvPr>
          <p:cNvSpPr/>
          <p:nvPr/>
        </p:nvSpPr>
        <p:spPr>
          <a:xfrm>
            <a:off x="3148967" y="2287112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F6B1BEBF-EE85-E7D6-F42D-3D2B36981D75}"/>
              </a:ext>
            </a:extLst>
          </p:cNvPr>
          <p:cNvSpPr txBox="1"/>
          <p:nvPr/>
        </p:nvSpPr>
        <p:spPr>
          <a:xfrm>
            <a:off x="3148967" y="2399598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272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9EFFA92-5119-56C7-E381-511358B96D3F}"/>
              </a:ext>
            </a:extLst>
          </p:cNvPr>
          <p:cNvSpPr txBox="1"/>
          <p:nvPr/>
        </p:nvSpPr>
        <p:spPr>
          <a:xfrm>
            <a:off x="3148966" y="2881416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ИНДИВИДУАЛЬНЫХ ПРЕДПРИНИМАТЕЛЕЙ</a:t>
            </a:r>
            <a:endParaRPr lang="ru-RU" sz="1400" dirty="0">
              <a:solidFill>
                <a:srgbClr val="57565A">
                  <a:lumMod val="50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179676" y="4987294"/>
            <a:ext cx="2057891" cy="1250480"/>
            <a:chOff x="828460" y="2754584"/>
            <a:chExt cx="2057891" cy="1250480"/>
          </a:xfrm>
        </p:grpSpPr>
        <p:sp>
          <p:nvSpPr>
            <p:cNvPr id="74" name="Прямоугольник: скругленные углы 59">
              <a:extLst>
                <a:ext uri="{FF2B5EF4-FFF2-40B4-BE49-F238E27FC236}">
                  <a16:creationId xmlns:a16="http://schemas.microsoft.com/office/drawing/2014/main" xmlns="" id="{E120EC33-C047-3042-9D8A-7A72C7C09B15}"/>
                </a:ext>
              </a:extLst>
            </p:cNvPr>
            <p:cNvSpPr/>
            <p:nvPr/>
          </p:nvSpPr>
          <p:spPr>
            <a:xfrm>
              <a:off x="828461" y="2754584"/>
              <a:ext cx="2057890" cy="1250480"/>
            </a:xfrm>
            <a:prstGeom prst="roundRect">
              <a:avLst>
                <a:gd name="adj" fmla="val 10006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BBDA1EE0-D747-C529-0350-7C6505F86C7D}"/>
                </a:ext>
              </a:extLst>
            </p:cNvPr>
            <p:cNvSpPr txBox="1"/>
            <p:nvPr/>
          </p:nvSpPr>
          <p:spPr>
            <a:xfrm>
              <a:off x="828461" y="2867070"/>
              <a:ext cx="2057890" cy="523220"/>
            </a:xfrm>
            <a:prstGeom prst="rect">
              <a:avLst/>
            </a:prstGeom>
            <a:noFill/>
          </p:spPr>
          <p:txBody>
            <a:bodyPr wrap="square" anchor="b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B0F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4</a:t>
              </a:r>
              <a:endParaRPr lang="ru-RU" sz="2800" b="1" baseline="30000" dirty="0">
                <a:solidFill>
                  <a:srgbClr val="00B0F0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25BA9183-F1FE-D60C-862B-13654A339B5E}"/>
                </a:ext>
              </a:extLst>
            </p:cNvPr>
            <p:cNvSpPr txBox="1"/>
            <p:nvPr/>
          </p:nvSpPr>
          <p:spPr>
            <a:xfrm>
              <a:off x="828460" y="3348888"/>
              <a:ext cx="20578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ИНДИВИДУАЛЬНЫХ </a:t>
              </a:r>
              <a:r>
                <a:rPr lang="ru-RU" sz="1400" dirty="0" smtClean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ПРЕДПРИНИМАТЕЛЯ</a:t>
              </a:r>
              <a:endParaRPr lang="ru-RU" sz="14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B7CF847-2D34-69AE-0A45-AFDED0282330}"/>
              </a:ext>
            </a:extLst>
          </p:cNvPr>
          <p:cNvSpPr txBox="1"/>
          <p:nvPr/>
        </p:nvSpPr>
        <p:spPr>
          <a:xfrm>
            <a:off x="839416" y="3789040"/>
            <a:ext cx="4572508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 территории Удмуртской Республики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10 УЧАСТНИКОВ</a:t>
            </a:r>
          </a:p>
          <a:p>
            <a:pPr algn="ctr"/>
            <a:r>
              <a:rPr lang="ru-RU" sz="1800" dirty="0" smtClean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из </a:t>
            </a:r>
            <a:r>
              <a:rPr lang="ru-RU" sz="18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них: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936213" y="2287338"/>
            <a:ext cx="2057891" cy="1250480"/>
            <a:chOff x="828460" y="2754584"/>
            <a:chExt cx="2057891" cy="1250480"/>
          </a:xfrm>
        </p:grpSpPr>
        <p:sp>
          <p:nvSpPr>
            <p:cNvPr id="17" name="Прямоугольник: скругленные углы 59">
              <a:extLst>
                <a:ext uri="{FF2B5EF4-FFF2-40B4-BE49-F238E27FC236}">
                  <a16:creationId xmlns:a16="http://schemas.microsoft.com/office/drawing/2014/main" xmlns="" id="{E120EC33-C047-3042-9D8A-7A72C7C09B15}"/>
                </a:ext>
              </a:extLst>
            </p:cNvPr>
            <p:cNvSpPr/>
            <p:nvPr/>
          </p:nvSpPr>
          <p:spPr>
            <a:xfrm>
              <a:off x="828461" y="2754584"/>
              <a:ext cx="2057890" cy="1250480"/>
            </a:xfrm>
            <a:prstGeom prst="roundRect">
              <a:avLst>
                <a:gd name="adj" fmla="val 10006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BBDA1EE0-D747-C529-0350-7C6505F86C7D}"/>
                </a:ext>
              </a:extLst>
            </p:cNvPr>
            <p:cNvSpPr txBox="1"/>
            <p:nvPr/>
          </p:nvSpPr>
          <p:spPr>
            <a:xfrm>
              <a:off x="828461" y="2867070"/>
              <a:ext cx="2057890" cy="523220"/>
            </a:xfrm>
            <a:prstGeom prst="rect">
              <a:avLst/>
            </a:prstGeom>
            <a:noFill/>
          </p:spPr>
          <p:txBody>
            <a:bodyPr wrap="square" anchor="b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B0F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489</a:t>
              </a:r>
              <a:endParaRPr lang="ru-RU" sz="2800" b="1" baseline="30000" dirty="0">
                <a:solidFill>
                  <a:srgbClr val="00B0F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25BA9183-F1FE-D60C-862B-13654A339B5E}"/>
                </a:ext>
              </a:extLst>
            </p:cNvPr>
            <p:cNvSpPr txBox="1"/>
            <p:nvPr/>
          </p:nvSpPr>
          <p:spPr>
            <a:xfrm>
              <a:off x="828460" y="3348888"/>
              <a:ext cx="20578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ЮРИДИЧЕСКИХ </a:t>
              </a:r>
              <a:r>
                <a:rPr lang="ru-RU" sz="1400" dirty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/>
              </a:r>
              <a:br>
                <a:rPr lang="ru-RU" sz="1400" dirty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</a:br>
              <a:r>
                <a:rPr lang="ru-RU" sz="1400" dirty="0" smtClean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ЛИЦ</a:t>
              </a:r>
              <a:endParaRPr lang="ru-RU" sz="14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941765" y="4987294"/>
            <a:ext cx="2057891" cy="1250480"/>
            <a:chOff x="828460" y="2754584"/>
            <a:chExt cx="2057891" cy="1250480"/>
          </a:xfrm>
        </p:grpSpPr>
        <p:sp>
          <p:nvSpPr>
            <p:cNvPr id="21" name="Прямоугольник: скругленные углы 59">
              <a:extLst>
                <a:ext uri="{FF2B5EF4-FFF2-40B4-BE49-F238E27FC236}">
                  <a16:creationId xmlns:a16="http://schemas.microsoft.com/office/drawing/2014/main" xmlns="" id="{E120EC33-C047-3042-9D8A-7A72C7C09B15}"/>
                </a:ext>
              </a:extLst>
            </p:cNvPr>
            <p:cNvSpPr/>
            <p:nvPr/>
          </p:nvSpPr>
          <p:spPr>
            <a:xfrm>
              <a:off x="828461" y="2754584"/>
              <a:ext cx="2057890" cy="1250480"/>
            </a:xfrm>
            <a:prstGeom prst="roundRect">
              <a:avLst>
                <a:gd name="adj" fmla="val 10006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BDA1EE0-D747-C529-0350-7C6505F86C7D}"/>
                </a:ext>
              </a:extLst>
            </p:cNvPr>
            <p:cNvSpPr txBox="1"/>
            <p:nvPr/>
          </p:nvSpPr>
          <p:spPr>
            <a:xfrm>
              <a:off x="828461" y="2867070"/>
              <a:ext cx="2057890" cy="523220"/>
            </a:xfrm>
            <a:prstGeom prst="rect">
              <a:avLst/>
            </a:prstGeom>
            <a:noFill/>
          </p:spPr>
          <p:txBody>
            <a:bodyPr wrap="square" anchor="b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B0F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6</a:t>
              </a:r>
              <a:endParaRPr lang="ru-RU" sz="2800" b="1" baseline="30000" dirty="0">
                <a:solidFill>
                  <a:srgbClr val="00B0F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5BA9183-F1FE-D60C-862B-13654A339B5E}"/>
                </a:ext>
              </a:extLst>
            </p:cNvPr>
            <p:cNvSpPr txBox="1"/>
            <p:nvPr/>
          </p:nvSpPr>
          <p:spPr>
            <a:xfrm>
              <a:off x="828460" y="3348888"/>
              <a:ext cx="20578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ЮРИДИЧЕСКИХ </a:t>
              </a:r>
              <a:r>
                <a:rPr lang="ru-RU" sz="1400" dirty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/>
              </a:r>
              <a:br>
                <a:rPr lang="ru-RU" sz="1400" dirty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</a:br>
              <a:r>
                <a:rPr lang="ru-RU" sz="1400" dirty="0" smtClean="0">
                  <a:solidFill>
                    <a:srgbClr val="57565A">
                      <a:lumMod val="50000"/>
                    </a:srgb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ЛИЦ</a:t>
              </a:r>
              <a:endParaRPr lang="ru-RU" sz="140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839491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_Ppt0000009">
  <a:themeElements>
    <a:clrScheme name="9_Ppt0000009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Ppt0000009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Ppt0000009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169988</TotalTime>
  <Words>677</Words>
  <Application>Microsoft Office PowerPoint</Application>
  <PresentationFormat>Произвольный</PresentationFormat>
  <Paragraphs>237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23" baseType="lpstr">
      <vt:lpstr>Arial</vt:lpstr>
      <vt:lpstr>lined-icons</vt:lpstr>
      <vt:lpstr>Roboto Condensed</vt:lpstr>
      <vt:lpstr>Open Sans</vt:lpstr>
      <vt:lpstr>Open Sans Light</vt:lpstr>
      <vt:lpstr>Calibri Light</vt:lpstr>
      <vt:lpstr>Times New Roman</vt:lpstr>
      <vt:lpstr>Calibri</vt:lpstr>
      <vt:lpstr>1_Office Theme</vt:lpstr>
      <vt:lpstr>Custom Design</vt:lpstr>
      <vt:lpstr>9_Ppt0000009</vt:lpstr>
      <vt:lpstr>Present_FNS2012_A4</vt:lpstr>
      <vt:lpstr>2_Office Theme</vt:lpstr>
      <vt:lpstr> Рассмотрение механизма работы  ЕДИНОГО НАЛОГОВОГО СЧЕТА  Ашихмина Марианна Васильевна – заместитель руководителя  УФНС России по Удмуртской Республике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Еланцева Марина Николаевна</cp:lastModifiedBy>
  <cp:revision>2162</cp:revision>
  <cp:lastPrinted>2022-05-18T08:05:17Z</cp:lastPrinted>
  <dcterms:created xsi:type="dcterms:W3CDTF">2014-10-08T23:03:32Z</dcterms:created>
  <dcterms:modified xsi:type="dcterms:W3CDTF">2022-06-02T07:49:29Z</dcterms:modified>
</cp:coreProperties>
</file>