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684" r:id="rId2"/>
    <p:sldMasterId id="2147483696" r:id="rId3"/>
    <p:sldMasterId id="2147484661" r:id="rId4"/>
  </p:sldMasterIdLst>
  <p:notesMasterIdLst>
    <p:notesMasterId r:id="rId20"/>
  </p:notesMasterIdLst>
  <p:sldIdLst>
    <p:sldId id="447" r:id="rId5"/>
    <p:sldId id="496" r:id="rId6"/>
    <p:sldId id="450" r:id="rId7"/>
    <p:sldId id="497" r:id="rId8"/>
    <p:sldId id="485" r:id="rId9"/>
    <p:sldId id="483" r:id="rId10"/>
    <p:sldId id="486" r:id="rId11"/>
    <p:sldId id="487" r:id="rId12"/>
    <p:sldId id="494" r:id="rId13"/>
    <p:sldId id="470" r:id="rId14"/>
    <p:sldId id="493" r:id="rId15"/>
    <p:sldId id="471" r:id="rId16"/>
    <p:sldId id="472" r:id="rId17"/>
    <p:sldId id="498" r:id="rId18"/>
    <p:sldId id="481" r:id="rId19"/>
  </p:sldIdLst>
  <p:sldSz cx="9144000" cy="6858000" type="screen4x3"/>
  <p:notesSz cx="6797675" cy="992663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A9"/>
    <a:srgbClr val="1F4E79"/>
    <a:srgbClr val="3E699D"/>
    <a:srgbClr val="C00000"/>
    <a:srgbClr val="006600"/>
    <a:srgbClr val="00B050"/>
    <a:srgbClr val="339933"/>
    <a:srgbClr val="000000"/>
    <a:srgbClr val="B14141"/>
    <a:srgbClr val="BE4E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1EBBBCC-DAD2-459C-BE2E-F6DE35CF9A28}" styleName="Темный стиль 2 - акцент 3/акцент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931" autoAdjust="0"/>
    <p:restoredTop sz="94628" autoAdjust="0"/>
  </p:normalViewPr>
  <p:slideViewPr>
    <p:cSldViewPr>
      <p:cViewPr>
        <p:scale>
          <a:sx n="110" d="100"/>
          <a:sy n="110" d="100"/>
        </p:scale>
        <p:origin x="-960" y="-1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8"/>
            <a:ext cx="2945767" cy="496652"/>
          </a:xfrm>
          <a:prstGeom prst="rect">
            <a:avLst/>
          </a:prstGeom>
        </p:spPr>
        <p:txBody>
          <a:bodyPr vert="horz" lIns="92310" tIns="46155" rIns="92310" bIns="46155" rtlCol="0"/>
          <a:lstStyle>
            <a:lvl1pPr algn="l" fontAlgn="auto">
              <a:spcBef>
                <a:spcPts val="0"/>
              </a:spcBef>
              <a:spcAft>
                <a:spcPts val="0"/>
              </a:spcAft>
              <a:defRPr sz="1200">
                <a:latin typeface="+mn-lt"/>
              </a:defRPr>
            </a:lvl1pPr>
          </a:lstStyle>
          <a:p>
            <a:pPr>
              <a:defRPr/>
            </a:pPr>
            <a:endParaRPr lang="ru-RU" dirty="0"/>
          </a:p>
        </p:txBody>
      </p:sp>
      <p:sp>
        <p:nvSpPr>
          <p:cNvPr id="3" name="Дата 2"/>
          <p:cNvSpPr>
            <a:spLocks noGrp="1"/>
          </p:cNvSpPr>
          <p:nvPr>
            <p:ph type="dt" idx="1"/>
          </p:nvPr>
        </p:nvSpPr>
        <p:spPr>
          <a:xfrm>
            <a:off x="3850297" y="8"/>
            <a:ext cx="2945767" cy="496652"/>
          </a:xfrm>
          <a:prstGeom prst="rect">
            <a:avLst/>
          </a:prstGeom>
        </p:spPr>
        <p:txBody>
          <a:bodyPr vert="horz" lIns="92310" tIns="46155" rIns="92310" bIns="46155" rtlCol="0"/>
          <a:lstStyle>
            <a:lvl1pPr algn="r" fontAlgn="auto">
              <a:spcBef>
                <a:spcPts val="0"/>
              </a:spcBef>
              <a:spcAft>
                <a:spcPts val="0"/>
              </a:spcAft>
              <a:defRPr sz="1200">
                <a:latin typeface="+mn-lt"/>
              </a:defRPr>
            </a:lvl1pPr>
          </a:lstStyle>
          <a:p>
            <a:pPr>
              <a:defRPr/>
            </a:pPr>
            <a:fld id="{5003DBE4-B52B-44C5-A990-2D9C531D824E}" type="datetimeFigureOut">
              <a:rPr lang="ru-RU"/>
              <a:pPr>
                <a:defRPr/>
              </a:pPr>
              <a:t>11.03.2025</a:t>
            </a:fld>
            <a:endParaRPr lang="ru-RU" dirty="0"/>
          </a:p>
        </p:txBody>
      </p:sp>
      <p:sp>
        <p:nvSpPr>
          <p:cNvPr id="4" name="Образ слайда 3"/>
          <p:cNvSpPr>
            <a:spLocks noGrp="1" noRot="1" noChangeAspect="1"/>
          </p:cNvSpPr>
          <p:nvPr>
            <p:ph type="sldImg" idx="2"/>
          </p:nvPr>
        </p:nvSpPr>
        <p:spPr>
          <a:xfrm>
            <a:off x="917575" y="746125"/>
            <a:ext cx="4962525" cy="3721100"/>
          </a:xfrm>
          <a:prstGeom prst="rect">
            <a:avLst/>
          </a:prstGeom>
          <a:noFill/>
          <a:ln w="12700">
            <a:solidFill>
              <a:prstClr val="black"/>
            </a:solidFill>
          </a:ln>
        </p:spPr>
        <p:txBody>
          <a:bodyPr vert="horz" lIns="92310" tIns="46155" rIns="92310" bIns="46155" rtlCol="0" anchor="ctr"/>
          <a:lstStyle/>
          <a:p>
            <a:pPr lvl="0"/>
            <a:endParaRPr lang="ru-RU" noProof="0" dirty="0" smtClean="0"/>
          </a:p>
        </p:txBody>
      </p:sp>
      <p:sp>
        <p:nvSpPr>
          <p:cNvPr id="5" name="Заметки 4"/>
          <p:cNvSpPr>
            <a:spLocks noGrp="1"/>
          </p:cNvSpPr>
          <p:nvPr>
            <p:ph type="body" sz="quarter" idx="3"/>
          </p:nvPr>
        </p:nvSpPr>
        <p:spPr>
          <a:xfrm>
            <a:off x="678803" y="4715794"/>
            <a:ext cx="5440074" cy="4465071"/>
          </a:xfrm>
          <a:prstGeom prst="rect">
            <a:avLst/>
          </a:prstGeom>
        </p:spPr>
        <p:txBody>
          <a:bodyPr vert="horz" lIns="92310" tIns="46155" rIns="92310" bIns="46155"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4" y="9428395"/>
            <a:ext cx="2945767" cy="496652"/>
          </a:xfrm>
          <a:prstGeom prst="rect">
            <a:avLst/>
          </a:prstGeom>
        </p:spPr>
        <p:txBody>
          <a:bodyPr vert="horz" lIns="92310" tIns="46155" rIns="92310" bIns="46155" rtlCol="0" anchor="b"/>
          <a:lstStyle>
            <a:lvl1pPr algn="l" fontAlgn="auto">
              <a:spcBef>
                <a:spcPts val="0"/>
              </a:spcBef>
              <a:spcAft>
                <a:spcPts val="0"/>
              </a:spcAft>
              <a:defRPr sz="1200">
                <a:latin typeface="+mn-lt"/>
              </a:defRPr>
            </a:lvl1pPr>
          </a:lstStyle>
          <a:p>
            <a:pPr>
              <a:defRPr/>
            </a:pPr>
            <a:endParaRPr lang="ru-RU" dirty="0"/>
          </a:p>
        </p:txBody>
      </p:sp>
      <p:sp>
        <p:nvSpPr>
          <p:cNvPr id="7" name="Номер слайда 6"/>
          <p:cNvSpPr>
            <a:spLocks noGrp="1"/>
          </p:cNvSpPr>
          <p:nvPr>
            <p:ph type="sldNum" sz="quarter" idx="5"/>
          </p:nvPr>
        </p:nvSpPr>
        <p:spPr>
          <a:xfrm>
            <a:off x="3850297" y="9428395"/>
            <a:ext cx="2945767" cy="496652"/>
          </a:xfrm>
          <a:prstGeom prst="rect">
            <a:avLst/>
          </a:prstGeom>
        </p:spPr>
        <p:txBody>
          <a:bodyPr vert="horz" lIns="92310" tIns="46155" rIns="92310" bIns="46155" rtlCol="0" anchor="b"/>
          <a:lstStyle>
            <a:lvl1pPr algn="r" fontAlgn="auto">
              <a:spcBef>
                <a:spcPts val="0"/>
              </a:spcBef>
              <a:spcAft>
                <a:spcPts val="0"/>
              </a:spcAft>
              <a:defRPr sz="1200">
                <a:latin typeface="+mn-lt"/>
              </a:defRPr>
            </a:lvl1pPr>
          </a:lstStyle>
          <a:p>
            <a:pPr>
              <a:defRPr/>
            </a:pPr>
            <a:fld id="{AE52DE7E-2463-4B80-9268-C678072E1583}" type="slidenum">
              <a:rPr lang="ru-RU"/>
              <a:pPr>
                <a:defRPr/>
              </a:pPr>
              <a:t>‹#›</a:t>
            </a:fld>
            <a:endParaRPr lang="ru-RU" dirty="0"/>
          </a:p>
        </p:txBody>
      </p:sp>
    </p:spTree>
    <p:extLst>
      <p:ext uri="{BB962C8B-B14F-4D97-AF65-F5344CB8AC3E}">
        <p14:creationId xmlns:p14="http://schemas.microsoft.com/office/powerpoint/2010/main" val="6480231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7535AEC-6240-45D3-A78A-C8D4CECEF4CF}" type="slidenum">
              <a:rPr lang="ru-RU" smtClean="0"/>
              <a:pPr/>
              <a:t>1</a:t>
            </a:fld>
            <a:endParaRPr lang="ru-RU" dirty="0"/>
          </a:p>
        </p:txBody>
      </p:sp>
    </p:spTree>
    <p:extLst>
      <p:ext uri="{BB962C8B-B14F-4D97-AF65-F5344CB8AC3E}">
        <p14:creationId xmlns:p14="http://schemas.microsoft.com/office/powerpoint/2010/main" val="1977738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284AD93B-E4CA-4ECB-A2B7-4A1BB0D5A927}"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D2920042-BC60-4839-BD8F-01E7BC740B68}"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0B0064F5-9C00-4302-931B-ABD63F26BE85}" type="slidenum">
              <a:rPr lang="ru-RU"/>
              <a:pPr>
                <a:defRPr/>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92759E92-38F0-4E8A-BE7E-9F83AACD502C}" type="slidenum">
              <a:rPr lang="ru-RU"/>
              <a:pPr>
                <a:defRPr/>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088" y="110842"/>
            <a:ext cx="7203506" cy="912616"/>
          </a:xfrm>
        </p:spPr>
        <p:txBody>
          <a:bodyPr/>
          <a:lstStyle>
            <a:lvl1pPr>
              <a:defRPr>
                <a:solidFill>
                  <a:srgbClr val="104E72"/>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573088" y="1363925"/>
            <a:ext cx="8482012" cy="4818761"/>
          </a:xfrm>
        </p:spPr>
        <p:txBody>
          <a:bodyPr lIns="0" tIns="0" rIns="0" bIns="0"/>
          <a:lstStyle>
            <a:lvl1pPr marL="176213" indent="-176213">
              <a:buClr>
                <a:srgbClr val="C00000"/>
              </a:buClr>
              <a:buFont typeface="Arial" pitchFamily="34" charset="0"/>
              <a:buChar char="•"/>
              <a:defRPr sz="2800" b="1">
                <a:solidFill>
                  <a:srgbClr val="104E72"/>
                </a:solidFill>
                <a:latin typeface="Arial" pitchFamily="34" charset="0"/>
                <a:cs typeface="Arial" pitchFamily="34" charset="0"/>
              </a:defRPr>
            </a:lvl1pPr>
            <a:lvl2pPr marL="360363" indent="-184150">
              <a:buClr>
                <a:srgbClr val="2685C5"/>
              </a:buClr>
              <a:buFont typeface="Arial" pitchFamily="34" charset="0"/>
              <a:buChar char="•"/>
              <a:defRPr>
                <a:solidFill>
                  <a:srgbClr val="104E72"/>
                </a:solidFill>
                <a:latin typeface="Arial" pitchFamily="34" charset="0"/>
                <a:cs typeface="Arial" pitchFamily="34" charset="0"/>
              </a:defRPr>
            </a:lvl2pPr>
            <a:lvl3pPr marL="536575" indent="-176213">
              <a:buClr>
                <a:srgbClr val="C00000"/>
              </a:buClr>
              <a:buFont typeface="Arial" pitchFamily="34" charset="0"/>
              <a:buChar char="•"/>
              <a:defRPr>
                <a:solidFill>
                  <a:srgbClr val="104E72"/>
                </a:solidFill>
                <a:latin typeface="Arial" pitchFamily="34" charset="0"/>
                <a:cs typeface="Arial" pitchFamily="34" charset="0"/>
              </a:defRPr>
            </a:lvl3pPr>
            <a:lvl4pPr marL="720725" indent="-184150">
              <a:buClr>
                <a:srgbClr val="2685C5"/>
              </a:buClr>
              <a:buFont typeface="Arial" pitchFamily="34" charset="0"/>
              <a:buChar char="•"/>
              <a:defRPr>
                <a:solidFill>
                  <a:srgbClr val="104E72"/>
                </a:solidFill>
                <a:latin typeface="Arial" pitchFamily="34" charset="0"/>
                <a:cs typeface="Arial" pitchFamily="34" charset="0"/>
              </a:defRPr>
            </a:lvl4pPr>
            <a:lvl5pPr marL="896938" indent="-176213">
              <a:buClr>
                <a:srgbClr val="C00000"/>
              </a:buClr>
              <a:buFont typeface="Arial" pitchFamily="34" charset="0"/>
              <a:buChar char="•"/>
              <a:defRPr>
                <a:solidFill>
                  <a:srgbClr val="104E72"/>
                </a:solidFill>
                <a:latin typeface="Arial" pitchFamily="34" charset="0"/>
                <a:cs typeface="Arial"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Номер слайда 5"/>
          <p:cNvSpPr>
            <a:spLocks noGrp="1"/>
          </p:cNvSpPr>
          <p:nvPr>
            <p:ph type="sldNum" sz="quarter" idx="10"/>
          </p:nvPr>
        </p:nvSpPr>
        <p:spPr>
          <a:xfrm>
            <a:off x="6921500" y="6323013"/>
            <a:ext cx="2133600" cy="365125"/>
          </a:xfrm>
        </p:spPr>
        <p:txBody>
          <a:bodyPr rIns="0"/>
          <a:lstStyle>
            <a:lvl1pPr>
              <a:defRPr sz="1600" i="0">
                <a:solidFill>
                  <a:srgbClr val="104E72"/>
                </a:solidFill>
                <a:latin typeface="Arial" pitchFamily="34" charset="0"/>
                <a:cs typeface="Arial" pitchFamily="34" charset="0"/>
              </a:defRPr>
            </a:lvl1pPr>
          </a:lstStyle>
          <a:p>
            <a:pPr>
              <a:defRPr/>
            </a:pPr>
            <a:fld id="{AA7A41C9-34D2-406C-B697-A05E74B41658}" type="slidenum">
              <a:rPr lang="ru-RU"/>
              <a:pPr>
                <a:defRPr/>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DC6CB0E8-1212-4511-9BA9-4CAE7A95A04B}" type="slidenum">
              <a:rPr lang="ru-RU"/>
              <a:pPr>
                <a:defRPr/>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4FBBBDB4-CE15-429B-A91F-DAF49B812AD8}" type="slidenum">
              <a:rPr lang="ru-RU"/>
              <a:pPr>
                <a:defRPr/>
              </a:pPr>
              <a:t>‹#›</a:t>
            </a:fld>
            <a:endParaRPr lang="ru-RU"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9" name="Номер слайда 8"/>
          <p:cNvSpPr>
            <a:spLocks noGrp="1"/>
          </p:cNvSpPr>
          <p:nvPr>
            <p:ph type="sldNum" sz="quarter" idx="12"/>
          </p:nvPr>
        </p:nvSpPr>
        <p:spPr/>
        <p:txBody>
          <a:bodyPr/>
          <a:lstStyle>
            <a:lvl1pPr>
              <a:defRPr/>
            </a:lvl1pPr>
          </a:lstStyle>
          <a:p>
            <a:pPr>
              <a:defRPr/>
            </a:pPr>
            <a:fld id="{AE2FCA9D-8F5D-41D1-BC99-93FE1E1D0746}" type="slidenum">
              <a:rPr lang="ru-RU"/>
              <a:pPr>
                <a:defRPr/>
              </a:pPr>
              <a:t>‹#›</a:t>
            </a:fld>
            <a:endParaRPr lang="ru-RU"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омер слайда 4"/>
          <p:cNvSpPr>
            <a:spLocks noGrp="1"/>
          </p:cNvSpPr>
          <p:nvPr>
            <p:ph type="sldNum" sz="quarter" idx="12"/>
          </p:nvPr>
        </p:nvSpPr>
        <p:spPr/>
        <p:txBody>
          <a:bodyPr/>
          <a:lstStyle>
            <a:lvl1pPr>
              <a:defRPr/>
            </a:lvl1pPr>
          </a:lstStyle>
          <a:p>
            <a:pPr>
              <a:defRPr/>
            </a:pPr>
            <a:fld id="{40DDB9AC-CDB1-41D1-8944-CDB738B5F8F2}" type="slidenum">
              <a:rPr lang="ru-RU"/>
              <a:pPr>
                <a:defRPr/>
              </a:pPr>
              <a:t>‹#›</a:t>
            </a:fld>
            <a:endParaRPr lang="ru-RU"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омер слайда 3"/>
          <p:cNvSpPr>
            <a:spLocks noGrp="1"/>
          </p:cNvSpPr>
          <p:nvPr>
            <p:ph type="sldNum" sz="quarter" idx="12"/>
          </p:nvPr>
        </p:nvSpPr>
        <p:spPr/>
        <p:txBody>
          <a:bodyPr/>
          <a:lstStyle>
            <a:lvl1pPr>
              <a:defRPr/>
            </a:lvl1pPr>
          </a:lstStyle>
          <a:p>
            <a:pPr>
              <a:defRPr/>
            </a:pPr>
            <a:fld id="{2A69C8BB-1265-4BC9-87C4-B1EE1F87ADFE}" type="slidenum">
              <a:rPr lang="ru-RU"/>
              <a:pPr>
                <a:defRPr/>
              </a:pPr>
              <a:t>‹#›</a:t>
            </a:fld>
            <a:endParaRPr lang="ru-RU"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8B97C450-58BE-422E-A5A8-CD6B7A87B796}"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088" y="110842"/>
            <a:ext cx="7203506" cy="912616"/>
          </a:xfrm>
        </p:spPr>
        <p:txBody>
          <a:bodyPr/>
          <a:lstStyle>
            <a:lvl1pPr>
              <a:defRPr>
                <a:solidFill>
                  <a:srgbClr val="104E72"/>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573088" y="1363925"/>
            <a:ext cx="8482012" cy="4818761"/>
          </a:xfrm>
        </p:spPr>
        <p:txBody>
          <a:bodyPr lIns="0" tIns="0" rIns="0" bIns="0"/>
          <a:lstStyle>
            <a:lvl1pPr marL="176213" indent="-176213">
              <a:buClr>
                <a:srgbClr val="C00000"/>
              </a:buClr>
              <a:buFont typeface="Arial" pitchFamily="34" charset="0"/>
              <a:buChar char="•"/>
              <a:defRPr sz="2800" b="1">
                <a:solidFill>
                  <a:srgbClr val="104E72"/>
                </a:solidFill>
                <a:latin typeface="Arial" pitchFamily="34" charset="0"/>
                <a:cs typeface="Arial" pitchFamily="34" charset="0"/>
              </a:defRPr>
            </a:lvl1pPr>
            <a:lvl2pPr marL="360363" indent="-184150">
              <a:buClr>
                <a:srgbClr val="2685C5"/>
              </a:buClr>
              <a:buFont typeface="Arial" pitchFamily="34" charset="0"/>
              <a:buChar char="•"/>
              <a:defRPr>
                <a:solidFill>
                  <a:srgbClr val="104E72"/>
                </a:solidFill>
                <a:latin typeface="Arial" pitchFamily="34" charset="0"/>
                <a:cs typeface="Arial" pitchFamily="34" charset="0"/>
              </a:defRPr>
            </a:lvl2pPr>
            <a:lvl3pPr marL="536575" indent="-176213">
              <a:buClr>
                <a:srgbClr val="C00000"/>
              </a:buClr>
              <a:buFont typeface="Arial" pitchFamily="34" charset="0"/>
              <a:buChar char="•"/>
              <a:defRPr>
                <a:solidFill>
                  <a:srgbClr val="104E72"/>
                </a:solidFill>
                <a:latin typeface="Arial" pitchFamily="34" charset="0"/>
                <a:cs typeface="Arial" pitchFamily="34" charset="0"/>
              </a:defRPr>
            </a:lvl3pPr>
            <a:lvl4pPr marL="720725" indent="-184150">
              <a:buClr>
                <a:srgbClr val="2685C5"/>
              </a:buClr>
              <a:buFont typeface="Arial" pitchFamily="34" charset="0"/>
              <a:buChar char="•"/>
              <a:defRPr>
                <a:solidFill>
                  <a:srgbClr val="104E72"/>
                </a:solidFill>
                <a:latin typeface="Arial" pitchFamily="34" charset="0"/>
                <a:cs typeface="Arial" pitchFamily="34" charset="0"/>
              </a:defRPr>
            </a:lvl4pPr>
            <a:lvl5pPr marL="896938" indent="-176213">
              <a:buClr>
                <a:srgbClr val="C00000"/>
              </a:buClr>
              <a:buFont typeface="Arial" pitchFamily="34" charset="0"/>
              <a:buChar char="•"/>
              <a:defRPr>
                <a:solidFill>
                  <a:srgbClr val="104E72"/>
                </a:solidFill>
                <a:latin typeface="Arial" pitchFamily="34" charset="0"/>
                <a:cs typeface="Arial"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Номер слайда 5"/>
          <p:cNvSpPr>
            <a:spLocks noGrp="1"/>
          </p:cNvSpPr>
          <p:nvPr>
            <p:ph type="sldNum" sz="quarter" idx="10"/>
          </p:nvPr>
        </p:nvSpPr>
        <p:spPr>
          <a:xfrm>
            <a:off x="6921500" y="6323013"/>
            <a:ext cx="2133600" cy="365125"/>
          </a:xfrm>
        </p:spPr>
        <p:txBody>
          <a:bodyPr rIns="0"/>
          <a:lstStyle>
            <a:lvl1pPr>
              <a:defRPr sz="1600" i="0">
                <a:solidFill>
                  <a:srgbClr val="104E72"/>
                </a:solidFill>
                <a:latin typeface="Arial" pitchFamily="34" charset="0"/>
                <a:cs typeface="Arial" pitchFamily="34" charset="0"/>
              </a:defRPr>
            </a:lvl1pPr>
          </a:lstStyle>
          <a:p>
            <a:pPr>
              <a:defRPr/>
            </a:pPr>
            <a:fld id="{3A6B5A95-5B05-473E-88E2-2B98CBECC30C}" type="slidenum">
              <a:rPr lang="ru-RU"/>
              <a:pPr>
                <a:defRPr/>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C6477C09-91FC-4580-8762-1E93BD604E7A}" type="slidenum">
              <a:rPr lang="ru-RU"/>
              <a:pPr>
                <a:defRPr/>
              </a:pPr>
              <a:t>‹#›</a:t>
            </a:fld>
            <a:endParaRPr lang="ru-RU"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606C5FD2-4543-46E9-A0FC-AE6670E32FF9}" type="slidenum">
              <a:rPr lang="ru-RU"/>
              <a:pPr>
                <a:defRPr/>
              </a:pPr>
              <a:t>‹#›</a:t>
            </a:fld>
            <a:endParaRPr lang="ru-RU"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09BB97E2-4CCD-4505-BD8C-976DB63E124E}" type="slidenum">
              <a:rPr lang="ru-RU"/>
              <a:pPr>
                <a:defRPr/>
              </a:pPr>
              <a:t>‹#›</a:t>
            </a:fld>
            <a:endParaRPr lang="ru-RU"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EE50B735-57BC-4261-BA74-DB76D57B73B2}" type="slidenum">
              <a:rPr lang="ru-RU"/>
              <a:pPr>
                <a:defRPr/>
              </a:pPr>
              <a:t>‹#›</a:t>
            </a:fld>
            <a:endParaRPr lang="ru-RU"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088" y="110842"/>
            <a:ext cx="7203506" cy="912616"/>
          </a:xfrm>
        </p:spPr>
        <p:txBody>
          <a:bodyPr/>
          <a:lstStyle>
            <a:lvl1pPr>
              <a:defRPr>
                <a:solidFill>
                  <a:srgbClr val="104E72"/>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573088" y="1363925"/>
            <a:ext cx="8482012" cy="4818761"/>
          </a:xfrm>
        </p:spPr>
        <p:txBody>
          <a:bodyPr lIns="0" tIns="0" rIns="0" bIns="0"/>
          <a:lstStyle>
            <a:lvl1pPr marL="176213" indent="-176213">
              <a:buClr>
                <a:srgbClr val="C00000"/>
              </a:buClr>
              <a:buFont typeface="Arial" pitchFamily="34" charset="0"/>
              <a:buChar char="•"/>
              <a:defRPr sz="2800" b="1">
                <a:solidFill>
                  <a:srgbClr val="104E72"/>
                </a:solidFill>
                <a:latin typeface="Arial" pitchFamily="34" charset="0"/>
                <a:cs typeface="Arial" pitchFamily="34" charset="0"/>
              </a:defRPr>
            </a:lvl1pPr>
            <a:lvl2pPr marL="360363" indent="-184150">
              <a:buClr>
                <a:srgbClr val="2685C5"/>
              </a:buClr>
              <a:buFont typeface="Arial" pitchFamily="34" charset="0"/>
              <a:buChar char="•"/>
              <a:defRPr>
                <a:solidFill>
                  <a:srgbClr val="104E72"/>
                </a:solidFill>
                <a:latin typeface="Arial" pitchFamily="34" charset="0"/>
                <a:cs typeface="Arial" pitchFamily="34" charset="0"/>
              </a:defRPr>
            </a:lvl2pPr>
            <a:lvl3pPr marL="536575" indent="-176213">
              <a:buClr>
                <a:srgbClr val="C00000"/>
              </a:buClr>
              <a:buFont typeface="Arial" pitchFamily="34" charset="0"/>
              <a:buChar char="•"/>
              <a:defRPr>
                <a:solidFill>
                  <a:srgbClr val="104E72"/>
                </a:solidFill>
                <a:latin typeface="Arial" pitchFamily="34" charset="0"/>
                <a:cs typeface="Arial" pitchFamily="34" charset="0"/>
              </a:defRPr>
            </a:lvl3pPr>
            <a:lvl4pPr marL="720725" indent="-184150">
              <a:buClr>
                <a:srgbClr val="2685C5"/>
              </a:buClr>
              <a:buFont typeface="Arial" pitchFamily="34" charset="0"/>
              <a:buChar char="•"/>
              <a:defRPr>
                <a:solidFill>
                  <a:srgbClr val="104E72"/>
                </a:solidFill>
                <a:latin typeface="Arial" pitchFamily="34" charset="0"/>
                <a:cs typeface="Arial" pitchFamily="34" charset="0"/>
              </a:defRPr>
            </a:lvl4pPr>
            <a:lvl5pPr marL="896938" indent="-176213">
              <a:buClr>
                <a:srgbClr val="C00000"/>
              </a:buClr>
              <a:buFont typeface="Arial" pitchFamily="34" charset="0"/>
              <a:buChar char="•"/>
              <a:defRPr>
                <a:solidFill>
                  <a:srgbClr val="104E72"/>
                </a:solidFill>
                <a:latin typeface="Arial" pitchFamily="34" charset="0"/>
                <a:cs typeface="Arial"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Номер слайда 5"/>
          <p:cNvSpPr>
            <a:spLocks noGrp="1"/>
          </p:cNvSpPr>
          <p:nvPr>
            <p:ph type="sldNum" sz="quarter" idx="10"/>
          </p:nvPr>
        </p:nvSpPr>
        <p:spPr>
          <a:xfrm>
            <a:off x="6921500" y="6323013"/>
            <a:ext cx="2133600" cy="365125"/>
          </a:xfrm>
        </p:spPr>
        <p:txBody>
          <a:bodyPr rIns="0"/>
          <a:lstStyle>
            <a:lvl1pPr>
              <a:defRPr sz="1600" i="0">
                <a:solidFill>
                  <a:srgbClr val="104E72"/>
                </a:solidFill>
                <a:latin typeface="Arial" pitchFamily="34" charset="0"/>
                <a:cs typeface="Arial" pitchFamily="34" charset="0"/>
              </a:defRPr>
            </a:lvl1pPr>
          </a:lstStyle>
          <a:p>
            <a:pPr>
              <a:defRPr/>
            </a:pPr>
            <a:fld id="{7FE9032C-1415-41F2-8CEB-080EEC088782}" type="slidenum">
              <a:rPr lang="ru-RU"/>
              <a:pPr>
                <a:defRPr/>
              </a:pPr>
              <a:t>‹#›</a:t>
            </a:fld>
            <a:endParaRPr lang="ru-RU"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95C78E8C-80D7-4BBD-803A-4AB7C873D41A}" type="slidenum">
              <a:rPr lang="ru-RU"/>
              <a:pPr>
                <a:defRPr/>
              </a:pPr>
              <a:t>‹#›</a:t>
            </a:fld>
            <a:endParaRPr lang="ru-RU"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9229ABA3-6A37-4CC3-814C-60CCB690F294}" type="slidenum">
              <a:rPr lang="ru-RU"/>
              <a:pPr>
                <a:defRPr/>
              </a:pPr>
              <a:t>‹#›</a:t>
            </a:fld>
            <a:endParaRPr lang="ru-RU"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9" name="Номер слайда 8"/>
          <p:cNvSpPr>
            <a:spLocks noGrp="1"/>
          </p:cNvSpPr>
          <p:nvPr>
            <p:ph type="sldNum" sz="quarter" idx="12"/>
          </p:nvPr>
        </p:nvSpPr>
        <p:spPr/>
        <p:txBody>
          <a:bodyPr/>
          <a:lstStyle>
            <a:lvl1pPr>
              <a:defRPr/>
            </a:lvl1pPr>
          </a:lstStyle>
          <a:p>
            <a:pPr>
              <a:defRPr/>
            </a:pPr>
            <a:fld id="{31760ACE-5F43-44E1-9B3C-8E7A07048101}" type="slidenum">
              <a:rPr lang="ru-RU"/>
              <a:pPr>
                <a:defRPr/>
              </a:pPr>
              <a:t>‹#›</a:t>
            </a:fld>
            <a:endParaRPr lang="ru-RU"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омер слайда 4"/>
          <p:cNvSpPr>
            <a:spLocks noGrp="1"/>
          </p:cNvSpPr>
          <p:nvPr>
            <p:ph type="sldNum" sz="quarter" idx="12"/>
          </p:nvPr>
        </p:nvSpPr>
        <p:spPr/>
        <p:txBody>
          <a:bodyPr/>
          <a:lstStyle>
            <a:lvl1pPr>
              <a:defRPr/>
            </a:lvl1pPr>
          </a:lstStyle>
          <a:p>
            <a:pPr>
              <a:defRPr/>
            </a:pPr>
            <a:fld id="{822B356A-DFF8-4A83-AD6B-5971841E4F5D}" type="slidenum">
              <a:rPr lang="ru-RU"/>
              <a:pPr>
                <a:defRPr/>
              </a:pPr>
              <a:t>‹#›</a:t>
            </a:fld>
            <a:endParaRPr lang="ru-RU"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омер слайда 3"/>
          <p:cNvSpPr>
            <a:spLocks noGrp="1"/>
          </p:cNvSpPr>
          <p:nvPr>
            <p:ph type="sldNum" sz="quarter" idx="12"/>
          </p:nvPr>
        </p:nvSpPr>
        <p:spPr/>
        <p:txBody>
          <a:bodyPr/>
          <a:lstStyle>
            <a:lvl1pPr>
              <a:defRPr/>
            </a:lvl1pPr>
          </a:lstStyle>
          <a:p>
            <a:pPr>
              <a:defRPr/>
            </a:pPr>
            <a:fld id="{AB90D96B-5AD5-4A50-B1BD-5E7D799EDCDE}"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4315D54C-66C6-4DBD-9AB3-DEFAA1A66A0C}" type="slidenum">
              <a:rPr lang="ru-RU"/>
              <a:pPr>
                <a:defRPr/>
              </a:pPr>
              <a:t>‹#›</a:t>
            </a:fld>
            <a:endParaRPr lang="ru-RU"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8E983B01-6409-4EE3-B2B0-D3FB62337571}" type="slidenum">
              <a:rPr lang="ru-RU"/>
              <a:pPr>
                <a:defRPr/>
              </a:pPr>
              <a:t>‹#›</a:t>
            </a:fld>
            <a:endParaRPr lang="ru-RU"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98A732E8-0E83-4490-AF70-21B4CB994956}" type="slidenum">
              <a:rPr lang="ru-RU"/>
              <a:pPr>
                <a:defRPr/>
              </a:pPr>
              <a:t>‹#›</a:t>
            </a:fld>
            <a:endParaRPr lang="ru-RU"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80977C9F-8E5F-4DA4-8902-67D505FC0397}" type="slidenum">
              <a:rPr lang="ru-RU"/>
              <a:pPr>
                <a:defRPr/>
              </a:pPr>
              <a:t>‹#›</a:t>
            </a:fld>
            <a:endParaRPr lang="ru-RU"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65385CD9-56B7-4651-90FC-0E1D4ED207A4}" type="slidenum">
              <a:rPr lang="ru-RU"/>
              <a:pPr>
                <a:defRPr/>
              </a:pPr>
              <a:t>‹#›</a:t>
            </a:fld>
            <a:endParaRPr lang="ru-RU"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4" name="Picture 2" descr="Z:\Projects\Текущие\Проектная\FNS_2012\_БРЭНДБУК\out\PPT\3_1_present-01.jpg"/>
          <p:cNvPicPr>
            <a:picLocks noChangeAspect="1" noChangeArrowheads="1"/>
          </p:cNvPicPr>
          <p:nvPr/>
        </p:nvPicPr>
        <p:blipFill>
          <a:blip r:embed="rId2" cstate="print"/>
          <a:srcRect/>
          <a:stretch>
            <a:fillRect/>
          </a:stretch>
        </p:blipFill>
        <p:spPr bwMode="auto">
          <a:xfrm>
            <a:off x="1588" y="1588"/>
            <a:ext cx="9142412" cy="6854825"/>
          </a:xfrm>
          <a:prstGeom prst="rect">
            <a:avLst/>
          </a:prstGeom>
          <a:noFill/>
          <a:ln w="9525">
            <a:noFill/>
            <a:miter lim="800000"/>
            <a:headEnd/>
            <a:tailEnd/>
          </a:ln>
        </p:spPr>
      </p:pic>
      <p:sp>
        <p:nvSpPr>
          <p:cNvPr id="2" name="Заголовок 1"/>
          <p:cNvSpPr>
            <a:spLocks noGrp="1"/>
          </p:cNvSpPr>
          <p:nvPr>
            <p:ph type="ctrTitle"/>
          </p:nvPr>
        </p:nvSpPr>
        <p:spPr>
          <a:xfrm>
            <a:off x="685800" y="3363689"/>
            <a:ext cx="7772400" cy="1470025"/>
          </a:xfrm>
        </p:spPr>
        <p:txBody>
          <a:bodyPr>
            <a:normAutofit/>
          </a:bodyPr>
          <a:lstStyle>
            <a:lvl1pPr>
              <a:defRPr sz="5000" b="1">
                <a:solidFill>
                  <a:schemeClr val="bg1"/>
                </a:solidFill>
                <a:latin typeface="+mj-lt"/>
              </a:defRPr>
            </a:lvl1pPr>
          </a:lstStyle>
          <a:p>
            <a:r>
              <a:rPr lang="en-US" dirty="0" smtClean="0"/>
              <a:t>Образец заголовка</a:t>
            </a:r>
            <a:endParaRPr lang="ru-RU" dirty="0"/>
          </a:p>
        </p:txBody>
      </p:sp>
      <p:sp>
        <p:nvSpPr>
          <p:cNvPr id="3" name="Подзаголовок 2"/>
          <p:cNvSpPr>
            <a:spLocks noGrp="1"/>
          </p:cNvSpPr>
          <p:nvPr>
            <p:ph type="subTitle" idx="1"/>
          </p:nvPr>
        </p:nvSpPr>
        <p:spPr>
          <a:xfrm>
            <a:off x="1371600" y="4865834"/>
            <a:ext cx="6400800" cy="1752600"/>
          </a:xfrm>
        </p:spPr>
        <p:txBody>
          <a:bodyPr>
            <a:normAutofit/>
          </a:bodyPr>
          <a:lstStyle>
            <a:lvl1pPr marL="0" indent="0" algn="ctr">
              <a:buNone/>
              <a:defRPr sz="2800" b="0">
                <a:solidFill>
                  <a:schemeClr val="bg1"/>
                </a:solidFill>
                <a:latin typeface="+mj-lt"/>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en-US" dirty="0" smtClean="0"/>
              <a:t>Образец подзаголовка</a:t>
            </a:r>
            <a:endParaRPr lang="ru-RU"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pic>
        <p:nvPicPr>
          <p:cNvPr id="4" name="Picture 2" descr="Z:\Projects\Текущие\Проектная\FNS_2012\_БРЭНДБУК\out\PPT\3_1_present_A4-03.png"/>
          <p:cNvPicPr>
            <a:picLocks noChangeAspect="1" noChangeArrowheads="1"/>
          </p:cNvPicPr>
          <p:nvPr/>
        </p:nvPicPr>
        <p:blipFill>
          <a:blip r:embed="rId2" cstate="print"/>
          <a:srcRect/>
          <a:stretch>
            <a:fillRect/>
          </a:stretch>
        </p:blipFill>
        <p:spPr bwMode="auto">
          <a:xfrm>
            <a:off x="1588" y="1588"/>
            <a:ext cx="9142412" cy="6856412"/>
          </a:xfrm>
          <a:prstGeom prst="rect">
            <a:avLst/>
          </a:prstGeom>
          <a:noFill/>
          <a:ln w="9525">
            <a:noFill/>
            <a:miter lim="800000"/>
            <a:headEnd/>
            <a:tailEnd/>
          </a:ln>
        </p:spPr>
      </p:pic>
      <p:sp>
        <p:nvSpPr>
          <p:cNvPr id="5" name="TextBox 9"/>
          <p:cNvSpPr txBox="1"/>
          <p:nvPr/>
        </p:nvSpPr>
        <p:spPr>
          <a:xfrm>
            <a:off x="5926138" y="5127625"/>
            <a:ext cx="923925" cy="376238"/>
          </a:xfrm>
          <a:prstGeom prst="rect">
            <a:avLst/>
          </a:prstGeom>
          <a:noFill/>
        </p:spPr>
        <p:txBody>
          <a:bodyPr lIns="80147" tIns="40074" rIns="80147" bIns="40074"/>
          <a:lstStyle/>
          <a:p>
            <a:pPr>
              <a:defRPr/>
            </a:pPr>
            <a:endParaRPr lang="ru-RU" dirty="0">
              <a:latin typeface="Arial" pitchFamily="34" charset="0"/>
            </a:endParaRPr>
          </a:p>
        </p:txBody>
      </p:sp>
      <p:sp>
        <p:nvSpPr>
          <p:cNvPr id="3" name="Содержимое 2"/>
          <p:cNvSpPr>
            <a:spLocks noGrp="1"/>
          </p:cNvSpPr>
          <p:nvPr>
            <p:ph idx="1"/>
          </p:nvPr>
        </p:nvSpPr>
        <p:spPr>
          <a:xfrm>
            <a:off x="822635" y="1606871"/>
            <a:ext cx="7320689" cy="4829253"/>
          </a:xfrm>
        </p:spPr>
        <p:txBody>
          <a:bodyPr/>
          <a:lstStyle>
            <a:lvl1pPr marL="318641" indent="0">
              <a:buFontTx/>
              <a:buNone/>
              <a:defRPr b="1">
                <a:latin typeface="+mj-lt"/>
              </a:defRPr>
            </a:lvl1pPr>
            <a:lvl2pPr marL="315858" indent="2783">
              <a:defRPr>
                <a:latin typeface="+mj-lt"/>
              </a:defRPr>
            </a:lvl2pPr>
            <a:lvl3pPr marL="551012" indent="-228197">
              <a:tabLst/>
              <a:defRPr>
                <a:latin typeface="+mj-lt"/>
              </a:defRPr>
            </a:lvl3pPr>
            <a:lvl4pPr marL="0" indent="315858">
              <a:lnSpc>
                <a:spcPts val="1578"/>
              </a:lnSpc>
              <a:spcBef>
                <a:spcPts val="351"/>
              </a:spcBef>
              <a:defRPr>
                <a:latin typeface="+mj-lt"/>
              </a:defRPr>
            </a:lvl4pPr>
            <a:lvl5pPr>
              <a:lnSpc>
                <a:spcPts val="1578"/>
              </a:lnSpc>
              <a:spcBef>
                <a:spcPts val="351"/>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Заголовок 12"/>
          <p:cNvSpPr>
            <a:spLocks noGrp="1"/>
          </p:cNvSpPr>
          <p:nvPr>
            <p:ph type="title"/>
          </p:nvPr>
        </p:nvSpPr>
        <p:spPr>
          <a:xfrm>
            <a:off x="822635" y="501069"/>
            <a:ext cx="7337192" cy="1105803"/>
          </a:xfrm>
        </p:spPr>
        <p:txBody>
          <a:bodyPr/>
          <a:lstStyle>
            <a:lvl1pPr marL="0" marR="0" indent="0" defTabSz="914239" rtl="0" eaLnBrk="1" fontAlgn="auto" latinLnBrk="0" hangingPunct="1">
              <a:lnSpc>
                <a:spcPct val="100000"/>
              </a:lnSpc>
              <a:spcBef>
                <a:spcPct val="0"/>
              </a:spcBef>
              <a:spcAft>
                <a:spcPts val="0"/>
              </a:spcAft>
              <a:tabLst/>
              <a:defRPr sz="4700"/>
            </a:lvl1pPr>
          </a:lstStyle>
          <a:p>
            <a:pPr lvl="0"/>
            <a:r>
              <a:rPr lang="en-US" noProof="0" dirty="0" smtClean="0"/>
              <a:t>Образец заголовка</a:t>
            </a:r>
            <a:endParaRPr lang="ru-RU" noProof="0" dirty="0" smtClean="0"/>
          </a:p>
        </p:txBody>
      </p:sp>
      <p:sp>
        <p:nvSpPr>
          <p:cNvPr id="6" name="Номер слайда 13"/>
          <p:cNvSpPr>
            <a:spLocks noGrp="1"/>
          </p:cNvSpPr>
          <p:nvPr>
            <p:ph type="sldNum" sz="quarter" idx="10"/>
          </p:nvPr>
        </p:nvSpPr>
        <p:spPr/>
        <p:txBody>
          <a:bodyPr/>
          <a:lstStyle>
            <a:lvl1pPr>
              <a:defRPr/>
            </a:lvl1pPr>
          </a:lstStyle>
          <a:p>
            <a:pPr>
              <a:defRPr/>
            </a:pPr>
            <a:fld id="{AC3AAC7B-5B8F-42B3-88A7-3F729EE16277}" type="slidenum">
              <a:rPr lang="ru-RU"/>
              <a:pPr>
                <a:defRPr/>
              </a:pPr>
              <a:t>‹#›</a:t>
            </a:fld>
            <a:endParaRPr lang="ru-RU"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pic>
        <p:nvPicPr>
          <p:cNvPr id="4" name="Picture 2" descr="Z:\Projects\Текущие\Проектная\FNS_2012\_БРЭНДБУК\out\PPT\3_1_present_A4-04.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a:ln w="9525">
            <a:noFill/>
            <a:miter lim="800000"/>
            <a:headEnd/>
            <a:tailEnd/>
          </a:ln>
        </p:spPr>
      </p:pic>
      <p:sp>
        <p:nvSpPr>
          <p:cNvPr id="3" name="Содержимое 2"/>
          <p:cNvSpPr>
            <a:spLocks noGrp="1"/>
          </p:cNvSpPr>
          <p:nvPr>
            <p:ph idx="1"/>
          </p:nvPr>
        </p:nvSpPr>
        <p:spPr>
          <a:xfrm>
            <a:off x="822635" y="1606871"/>
            <a:ext cx="7320689" cy="4829253"/>
          </a:xfrm>
        </p:spPr>
        <p:txBody>
          <a:bodyPr/>
          <a:lstStyle>
            <a:lvl1pPr marL="318641" indent="0">
              <a:buFontTx/>
              <a:buNone/>
              <a:defRPr b="1">
                <a:latin typeface="+mj-lt"/>
              </a:defRPr>
            </a:lvl1pPr>
            <a:lvl2pPr marL="318641" indent="0">
              <a:defRPr>
                <a:latin typeface="+mj-lt"/>
              </a:defRPr>
            </a:lvl2pPr>
            <a:lvl3pPr marL="551012" indent="-228197">
              <a:defRPr>
                <a:latin typeface="+mj-lt"/>
              </a:defRPr>
            </a:lvl3pPr>
            <a:lvl4pPr marL="0" indent="315858">
              <a:defRPr>
                <a:latin typeface="+mj-lt"/>
              </a:defRPr>
            </a:lvl4pPr>
            <a:lvl5pPr marL="1257865"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p:nvPr>
        </p:nvSpPr>
        <p:spPr>
          <a:xfrm>
            <a:off x="821926" y="501069"/>
            <a:ext cx="7337901" cy="1105803"/>
          </a:xfrm>
        </p:spPr>
        <p:txBody>
          <a:bodyPr/>
          <a:lstStyle>
            <a:lvl1pPr marL="0" marR="0" indent="0" defTabSz="914239" rtl="0" eaLnBrk="1" fontAlgn="auto" latinLnBrk="0" hangingPunct="1">
              <a:lnSpc>
                <a:spcPct val="100000"/>
              </a:lnSpc>
              <a:spcBef>
                <a:spcPct val="0"/>
              </a:spcBef>
              <a:spcAft>
                <a:spcPts val="0"/>
              </a:spcAft>
              <a:tabLst/>
              <a:defRPr sz="4700"/>
            </a:lvl1pPr>
          </a:lstStyle>
          <a:p>
            <a:pPr lvl="0"/>
            <a:r>
              <a:rPr lang="en-US" noProof="0" dirty="0" smtClean="0"/>
              <a:t>Образец заголовка</a:t>
            </a:r>
            <a:endParaRPr lang="ru-RU" noProof="0" dirty="0" smtClean="0"/>
          </a:p>
        </p:txBody>
      </p:sp>
      <p:sp>
        <p:nvSpPr>
          <p:cNvPr id="5" name="Номер слайда 19"/>
          <p:cNvSpPr>
            <a:spLocks noGrp="1"/>
          </p:cNvSpPr>
          <p:nvPr>
            <p:ph type="sldNum" sz="quarter" idx="10"/>
          </p:nvPr>
        </p:nvSpPr>
        <p:spPr/>
        <p:txBody>
          <a:bodyPr/>
          <a:lstStyle>
            <a:lvl1pPr>
              <a:defRPr/>
            </a:lvl1pPr>
          </a:lstStyle>
          <a:p>
            <a:pPr>
              <a:defRPr/>
            </a:pPr>
            <a:fld id="{D0935318-44FE-42B3-B076-75DF83B42F6A}" type="slidenum">
              <a:rPr lang="ru-RU"/>
              <a:pPr>
                <a:defRPr/>
              </a:pPr>
              <a:t>‹#›</a:t>
            </a:fld>
            <a:endParaRPr lang="ru-RU"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4" name="Picture 2" descr="Z:\Projects\Текущие\Проектная\FNS_2012\_БРЭНДБУК\out\PPT\3_1_present_A4-03.png"/>
          <p:cNvPicPr>
            <a:picLocks noChangeAspect="1" noChangeArrowheads="1"/>
          </p:cNvPicPr>
          <p:nvPr/>
        </p:nvPicPr>
        <p:blipFill>
          <a:blip r:embed="rId2" cstate="print"/>
          <a:srcRect/>
          <a:stretch>
            <a:fillRect/>
          </a:stretch>
        </p:blipFill>
        <p:spPr bwMode="auto">
          <a:xfrm>
            <a:off x="0" y="0"/>
            <a:ext cx="9142413" cy="6854825"/>
          </a:xfrm>
          <a:prstGeom prst="rect">
            <a:avLst/>
          </a:prstGeom>
          <a:noFill/>
          <a:ln w="9525">
            <a:noFill/>
            <a:miter lim="800000"/>
            <a:headEnd/>
            <a:tailEnd/>
          </a:ln>
        </p:spPr>
      </p:pic>
      <p:sp>
        <p:nvSpPr>
          <p:cNvPr id="2" name="Заголовок 1"/>
          <p:cNvSpPr>
            <a:spLocks noGrp="1"/>
          </p:cNvSpPr>
          <p:nvPr>
            <p:ph type="title"/>
          </p:nvPr>
        </p:nvSpPr>
        <p:spPr>
          <a:xfrm>
            <a:off x="822635" y="1012506"/>
            <a:ext cx="7320689" cy="2024630"/>
          </a:xfrm>
        </p:spPr>
        <p:txBody>
          <a:bodyPr anchor="t"/>
          <a:lstStyle>
            <a:lvl1pPr algn="l">
              <a:defRPr sz="4000" b="1" cap="all"/>
            </a:lvl1pPr>
          </a:lstStyle>
          <a:p>
            <a:r>
              <a:rPr lang="ru-RU" smtClean="0"/>
              <a:t>Образец заголовка</a:t>
            </a:r>
            <a:endParaRPr lang="ru-RU" dirty="0"/>
          </a:p>
        </p:txBody>
      </p:sp>
      <p:sp>
        <p:nvSpPr>
          <p:cNvPr id="3" name="Текст 2"/>
          <p:cNvSpPr>
            <a:spLocks noGrp="1"/>
          </p:cNvSpPr>
          <p:nvPr>
            <p:ph type="body" idx="1"/>
          </p:nvPr>
        </p:nvSpPr>
        <p:spPr>
          <a:xfrm>
            <a:off x="822635" y="3429720"/>
            <a:ext cx="7320689" cy="3006404"/>
          </a:xfrm>
        </p:spPr>
        <p:txBody>
          <a:bodyPr/>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ru-RU" smtClean="0"/>
              <a:t>Образец текста</a:t>
            </a:r>
          </a:p>
        </p:txBody>
      </p:sp>
      <p:sp>
        <p:nvSpPr>
          <p:cNvPr id="5" name="Номер слайда 13"/>
          <p:cNvSpPr>
            <a:spLocks noGrp="1"/>
          </p:cNvSpPr>
          <p:nvPr>
            <p:ph type="sldNum" sz="quarter" idx="10"/>
          </p:nvPr>
        </p:nvSpPr>
        <p:spPr/>
        <p:txBody>
          <a:bodyPr/>
          <a:lstStyle>
            <a:lvl1pPr>
              <a:defRPr/>
            </a:lvl1pPr>
          </a:lstStyle>
          <a:p>
            <a:pPr>
              <a:defRPr/>
            </a:pPr>
            <a:fld id="{6DCADFE3-7A53-4F7F-A028-F1C18AD9DB69}" type="slidenum">
              <a:rPr lang="ru-RU"/>
              <a:pPr>
                <a:defRPr/>
              </a:pPr>
              <a:t>‹#›</a:t>
            </a:fld>
            <a:endParaRPr lang="ru-RU"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5" name="Picture 2" descr="Z:\Projects\Текущие\Проектная\FNS_2012\_БРЭНДБУК\out\PPT\3_1_present_A4-03.png"/>
          <p:cNvPicPr>
            <a:picLocks noChangeAspect="1" noChangeArrowheads="1"/>
          </p:cNvPicPr>
          <p:nvPr/>
        </p:nvPicPr>
        <p:blipFill>
          <a:blip r:embed="rId2" cstate="print"/>
          <a:srcRect/>
          <a:stretch>
            <a:fillRect/>
          </a:stretch>
        </p:blipFill>
        <p:spPr bwMode="auto">
          <a:xfrm>
            <a:off x="1588" y="1588"/>
            <a:ext cx="9142412" cy="6856412"/>
          </a:xfrm>
          <a:prstGeom prst="rect">
            <a:avLst/>
          </a:prstGeom>
          <a:noFill/>
          <a:ln w="9525">
            <a:noFill/>
            <a:miter lim="800000"/>
            <a:headEnd/>
            <a:tailEnd/>
          </a:ln>
        </p:spPr>
      </p:pic>
      <p:sp>
        <p:nvSpPr>
          <p:cNvPr id="2" name="Заголовок 1"/>
          <p:cNvSpPr>
            <a:spLocks noGrp="1"/>
          </p:cNvSpPr>
          <p:nvPr>
            <p:ph type="title"/>
          </p:nvPr>
        </p:nvSpPr>
        <p:spPr>
          <a:xfrm>
            <a:off x="822635" y="501068"/>
            <a:ext cx="7337192" cy="1105804"/>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822635" y="1606871"/>
            <a:ext cx="3620764" cy="469579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4514929" y="1606871"/>
            <a:ext cx="3644897" cy="469579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6" name="Номер слайда 12"/>
          <p:cNvSpPr>
            <a:spLocks noGrp="1"/>
          </p:cNvSpPr>
          <p:nvPr>
            <p:ph type="sldNum" sz="quarter" idx="10"/>
          </p:nvPr>
        </p:nvSpPr>
        <p:spPr/>
        <p:txBody>
          <a:bodyPr/>
          <a:lstStyle>
            <a:lvl1pPr>
              <a:defRPr/>
            </a:lvl1pPr>
          </a:lstStyle>
          <a:p>
            <a:pPr>
              <a:defRPr/>
            </a:pPr>
            <a:fld id="{2FAC476B-D5B1-4B47-946C-59DED4F891C3}" type="slidenum">
              <a:rPr lang="ru-RU"/>
              <a:pPr>
                <a:defRPr/>
              </a:pPr>
              <a:t>‹#›</a:t>
            </a:fld>
            <a:endParaRPr lang="ru-RU"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634" y="501067"/>
            <a:ext cx="7864166" cy="1105804"/>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822634" y="1606871"/>
            <a:ext cx="3674753" cy="568003"/>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822634" y="2174876"/>
            <a:ext cx="3674753" cy="42612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4572001" y="1606871"/>
            <a:ext cx="3587825" cy="568003"/>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572001" y="2188098"/>
            <a:ext cx="3587825" cy="42480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7" name="Дата 3"/>
          <p:cNvSpPr>
            <a:spLocks noGrp="1"/>
          </p:cNvSpPr>
          <p:nvPr>
            <p:ph type="dt" sz="half" idx="10"/>
          </p:nvPr>
        </p:nvSpPr>
        <p:spPr/>
        <p:txBody>
          <a:bodyPr/>
          <a:lstStyle>
            <a:lvl1pPr>
              <a:defRPr/>
            </a:lvl1pPr>
          </a:lstStyle>
          <a:p>
            <a:pPr>
              <a:defRPr/>
            </a:pPr>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dirty="0"/>
          </a:p>
        </p:txBody>
      </p:sp>
      <p:sp>
        <p:nvSpPr>
          <p:cNvPr id="9" name="Номер слайда 5"/>
          <p:cNvSpPr>
            <a:spLocks noGrp="1"/>
          </p:cNvSpPr>
          <p:nvPr>
            <p:ph type="sldNum" sz="quarter" idx="12"/>
          </p:nvPr>
        </p:nvSpPr>
        <p:spPr/>
        <p:txBody>
          <a:bodyPr/>
          <a:lstStyle>
            <a:lvl1pPr>
              <a:defRPr/>
            </a:lvl1pPr>
          </a:lstStyle>
          <a:p>
            <a:pPr>
              <a:defRPr/>
            </a:pPr>
            <a:fld id="{230CCA25-9ADD-4817-A661-78CBB166EE20}"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40CCB6AA-F6F7-4FB9-B462-DA11E4F41916}" type="slidenum">
              <a:rPr lang="ru-RU"/>
              <a:pPr>
                <a:defRPr/>
              </a:pPr>
              <a:t>‹#›</a:t>
            </a:fld>
            <a:endParaRPr lang="ru-RU"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3" name="Picture 2" descr="Z:\Projects\Текущие\Проектная\FNS_2012\_БРЭНДБУК\out\PPT\3_1_present_A4-03.png"/>
          <p:cNvPicPr>
            <a:picLocks noChangeAspect="1" noChangeArrowheads="1"/>
          </p:cNvPicPr>
          <p:nvPr/>
        </p:nvPicPr>
        <p:blipFill>
          <a:blip r:embed="rId2" cstate="print"/>
          <a:srcRect/>
          <a:stretch>
            <a:fillRect/>
          </a:stretch>
        </p:blipFill>
        <p:spPr bwMode="auto">
          <a:xfrm>
            <a:off x="1588" y="1588"/>
            <a:ext cx="9142412" cy="6856412"/>
          </a:xfrm>
          <a:prstGeom prst="rect">
            <a:avLst/>
          </a:prstGeom>
          <a:noFill/>
          <a:ln w="9525">
            <a:noFill/>
            <a:miter lim="800000"/>
            <a:headEnd/>
            <a:tailEnd/>
          </a:ln>
        </p:spPr>
      </p:pic>
      <p:sp>
        <p:nvSpPr>
          <p:cNvPr id="2" name="Заголовок 1"/>
          <p:cNvSpPr>
            <a:spLocks noGrp="1"/>
          </p:cNvSpPr>
          <p:nvPr>
            <p:ph type="title"/>
          </p:nvPr>
        </p:nvSpPr>
        <p:spPr>
          <a:xfrm>
            <a:off x="822635" y="501068"/>
            <a:ext cx="7864166" cy="1105804"/>
          </a:xfrm>
        </p:spPr>
        <p:txBody>
          <a:bodyPr/>
          <a:lstStyle>
            <a:lvl1pPr algn="l">
              <a:defRPr/>
            </a:lvl1pPr>
          </a:lstStyle>
          <a:p>
            <a:r>
              <a:rPr lang="ru-RU" smtClean="0"/>
              <a:t>Образец заголовка</a:t>
            </a:r>
            <a:endParaRPr lang="ru-RU" dirty="0"/>
          </a:p>
        </p:txBody>
      </p:sp>
      <p:sp>
        <p:nvSpPr>
          <p:cNvPr id="4" name="Дата 10"/>
          <p:cNvSpPr>
            <a:spLocks noGrp="1"/>
          </p:cNvSpPr>
          <p:nvPr>
            <p:ph type="dt" sz="half" idx="10"/>
          </p:nvPr>
        </p:nvSpPr>
        <p:spPr/>
        <p:txBody>
          <a:bodyPr/>
          <a:lstStyle>
            <a:lvl1pPr>
              <a:defRPr/>
            </a:lvl1pPr>
          </a:lstStyle>
          <a:p>
            <a:pPr>
              <a:defRPr/>
            </a:pPr>
            <a:endParaRPr lang="ru-RU" dirty="0"/>
          </a:p>
        </p:txBody>
      </p:sp>
      <p:sp>
        <p:nvSpPr>
          <p:cNvPr id="5" name="Номер слайда 11"/>
          <p:cNvSpPr>
            <a:spLocks noGrp="1"/>
          </p:cNvSpPr>
          <p:nvPr>
            <p:ph type="sldNum" sz="quarter" idx="11"/>
          </p:nvPr>
        </p:nvSpPr>
        <p:spPr/>
        <p:txBody>
          <a:bodyPr/>
          <a:lstStyle>
            <a:lvl1pPr>
              <a:defRPr/>
            </a:lvl1pPr>
          </a:lstStyle>
          <a:p>
            <a:pPr>
              <a:defRPr/>
            </a:pPr>
            <a:fld id="{DB4CC72F-CCD3-496E-9960-2ACE0AAD8025}" type="slidenum">
              <a:rPr lang="ru-RU"/>
              <a:pPr>
                <a:defRPr/>
              </a:pPr>
              <a:t>‹#›</a:t>
            </a:fld>
            <a:endParaRPr lang="ru-RU" dirty="0"/>
          </a:p>
        </p:txBody>
      </p:sp>
      <p:sp>
        <p:nvSpPr>
          <p:cNvPr id="6" name="Нижний колонтитул 12"/>
          <p:cNvSpPr>
            <a:spLocks noGrp="1"/>
          </p:cNvSpPr>
          <p:nvPr>
            <p:ph type="ftr" sz="quarter" idx="12"/>
          </p:nvPr>
        </p:nvSpPr>
        <p:spPr/>
        <p:txBody>
          <a:bodyPr/>
          <a:lstStyle>
            <a:lvl1pPr>
              <a:defRPr/>
            </a:lvl1pPr>
          </a:lstStyle>
          <a:p>
            <a:pPr>
              <a:defRPr/>
            </a:pPr>
            <a:endParaRPr lang="ru-RU"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endParaRPr lang="ru-RU" dirty="0"/>
          </a:p>
        </p:txBody>
      </p:sp>
      <p:sp>
        <p:nvSpPr>
          <p:cNvPr id="3" name="Нижний колонтитул 2"/>
          <p:cNvSpPr>
            <a:spLocks noGrp="1"/>
          </p:cNvSpPr>
          <p:nvPr>
            <p:ph type="ftr" sz="quarter" idx="11"/>
          </p:nvPr>
        </p:nvSpPr>
        <p:spPr/>
        <p:txBody>
          <a:bodyPr/>
          <a:lstStyle>
            <a:lvl1pPr>
              <a:defRPr/>
            </a:lvl1pPr>
          </a:lstStyle>
          <a:p>
            <a:pPr>
              <a:defRPr/>
            </a:pPr>
            <a:endParaRPr lang="ru-RU" dirty="0"/>
          </a:p>
        </p:txBody>
      </p:sp>
      <p:sp>
        <p:nvSpPr>
          <p:cNvPr id="4" name="Номер слайда 5"/>
          <p:cNvSpPr>
            <a:spLocks noGrp="1"/>
          </p:cNvSpPr>
          <p:nvPr>
            <p:ph type="sldNum" sz="quarter" idx="12"/>
          </p:nvPr>
        </p:nvSpPr>
        <p:spPr>
          <a:xfrm>
            <a:off x="8191500" y="5872163"/>
            <a:ext cx="566738" cy="654050"/>
          </a:xfrm>
        </p:spPr>
        <p:txBody>
          <a:bodyPr/>
          <a:lstStyle>
            <a:lvl1pPr algn="ctr">
              <a:defRPr sz="2400" i="0" smtClean="0">
                <a:solidFill>
                  <a:schemeClr val="bg1"/>
                </a:solidFill>
                <a:latin typeface="+mj-lt"/>
              </a:defRPr>
            </a:lvl1pPr>
          </a:lstStyle>
          <a:p>
            <a:pPr>
              <a:defRPr/>
            </a:pPr>
            <a:fld id="{6BEFDE15-84C4-4FBA-8A92-D44ADA243BAA}" type="slidenum">
              <a:rPr lang="ru-RU"/>
              <a:pPr>
                <a:defRPr/>
              </a:pPr>
              <a:t>‹#›</a:t>
            </a:fld>
            <a:endParaRPr lang="ru-RU"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C4463D4F-9A63-4A1B-A268-07038B2D0C14}" type="slidenum">
              <a:rPr lang="ru-RU"/>
              <a:pPr>
                <a:defRPr/>
              </a:pPr>
              <a:t>‹#›</a:t>
            </a:fld>
            <a:endParaRPr lang="ru-RU"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r>
              <a:rPr lang="ru-RU" noProof="0" dirty="0" smtClean="0"/>
              <a:t>Вставка рисунка</a:t>
            </a:r>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dirty="0"/>
          </a:p>
        </p:txBody>
      </p:sp>
      <p:sp>
        <p:nvSpPr>
          <p:cNvPr id="7" name="Номер слайда 5"/>
          <p:cNvSpPr>
            <a:spLocks noGrp="1"/>
          </p:cNvSpPr>
          <p:nvPr>
            <p:ph type="sldNum" sz="quarter" idx="12"/>
          </p:nvPr>
        </p:nvSpPr>
        <p:spPr/>
        <p:txBody>
          <a:bodyPr/>
          <a:lstStyle>
            <a:lvl1pPr>
              <a:defRPr/>
            </a:lvl1pPr>
          </a:lstStyle>
          <a:p>
            <a:pPr>
              <a:defRPr/>
            </a:pPr>
            <a:fld id="{7F6333E6-6B9D-45C5-80AC-9FEA02D3D99A}" type="slidenum">
              <a:rPr lang="ru-RU"/>
              <a:pPr>
                <a:defRPr/>
              </a:pPr>
              <a:t>‹#›</a:t>
            </a:fld>
            <a:endParaRPr lang="ru-RU"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B0A6BC9E-C8DB-4E98-B502-6E40796A294F}" type="slidenum">
              <a:rPr lang="ru-RU"/>
              <a:pPr>
                <a:defRPr/>
              </a:pPr>
              <a:t>‹#›</a:t>
            </a:fld>
            <a:endParaRPr lang="ru-RU"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753350" y="303213"/>
            <a:ext cx="2405063" cy="64516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34988" y="303213"/>
            <a:ext cx="7065962" cy="64516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dirty="0"/>
          </a:p>
        </p:txBody>
      </p:sp>
      <p:sp>
        <p:nvSpPr>
          <p:cNvPr id="6" name="Номер слайда 5"/>
          <p:cNvSpPr>
            <a:spLocks noGrp="1"/>
          </p:cNvSpPr>
          <p:nvPr>
            <p:ph type="sldNum" sz="quarter" idx="12"/>
          </p:nvPr>
        </p:nvSpPr>
        <p:spPr/>
        <p:txBody>
          <a:bodyPr/>
          <a:lstStyle>
            <a:lvl1pPr>
              <a:defRPr/>
            </a:lvl1pPr>
          </a:lstStyle>
          <a:p>
            <a:pPr>
              <a:defRPr/>
            </a:pPr>
            <a:fld id="{15B0E4C7-E392-431E-BAA7-5DECF0DD72B2}"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9" name="Номер слайда 8"/>
          <p:cNvSpPr>
            <a:spLocks noGrp="1"/>
          </p:cNvSpPr>
          <p:nvPr>
            <p:ph type="sldNum" sz="quarter" idx="12"/>
          </p:nvPr>
        </p:nvSpPr>
        <p:spPr/>
        <p:txBody>
          <a:bodyPr/>
          <a:lstStyle>
            <a:lvl1pPr>
              <a:defRPr/>
            </a:lvl1pPr>
          </a:lstStyle>
          <a:p>
            <a:pPr>
              <a:defRPr/>
            </a:pPr>
            <a:fld id="{614A081F-E37B-47E2-B69A-B09013DAE3A3}"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5" name="Номер слайда 4"/>
          <p:cNvSpPr>
            <a:spLocks noGrp="1"/>
          </p:cNvSpPr>
          <p:nvPr>
            <p:ph type="sldNum" sz="quarter" idx="12"/>
          </p:nvPr>
        </p:nvSpPr>
        <p:spPr/>
        <p:txBody>
          <a:bodyPr/>
          <a:lstStyle>
            <a:lvl1pPr>
              <a:defRPr/>
            </a:lvl1pPr>
          </a:lstStyle>
          <a:p>
            <a:pPr>
              <a:defRPr/>
            </a:pPr>
            <a:fld id="{FCD61E77-463A-4015-8B1F-CA6EF0C18E73}"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4" name="Номер слайда 3"/>
          <p:cNvSpPr>
            <a:spLocks noGrp="1"/>
          </p:cNvSpPr>
          <p:nvPr>
            <p:ph type="sldNum" sz="quarter" idx="12"/>
          </p:nvPr>
        </p:nvSpPr>
        <p:spPr/>
        <p:txBody>
          <a:bodyPr/>
          <a:lstStyle>
            <a:lvl1pPr>
              <a:defRPr/>
            </a:lvl1pPr>
          </a:lstStyle>
          <a:p>
            <a:pPr>
              <a:defRPr/>
            </a:pPr>
            <a:fld id="{6BC7FAE2-FB10-4729-8E80-EAEFA862F89D}"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8EE4E588-D619-4C99-90C6-56AFCFF07C63}"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solidFill>
                  <a:prstClr val="black"/>
                </a:solidFill>
                <a:latin typeface="+mn-lt"/>
              </a:defRPr>
            </a:lvl1pPr>
          </a:lstStyle>
          <a:p>
            <a:pPr>
              <a:defRPr/>
            </a:pPr>
            <a:endParaRPr lang="ru-RU" dirty="0"/>
          </a:p>
        </p:txBody>
      </p:sp>
      <p:sp>
        <p:nvSpPr>
          <p:cNvPr id="7" name="Номер слайда 6"/>
          <p:cNvSpPr>
            <a:spLocks noGrp="1"/>
          </p:cNvSpPr>
          <p:nvPr>
            <p:ph type="sldNum" sz="quarter" idx="12"/>
          </p:nvPr>
        </p:nvSpPr>
        <p:spPr/>
        <p:txBody>
          <a:bodyPr/>
          <a:lstStyle>
            <a:lvl1pPr>
              <a:defRPr/>
            </a:lvl1pPr>
          </a:lstStyle>
          <a:p>
            <a:pPr>
              <a:defRPr/>
            </a:pPr>
            <a:fld id="{2CDED768-FB8C-4239-8E19-C8F9E6C798E5}"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ltDnDiag">
          <a:fgClr>
            <a:schemeClr val="bg1"/>
          </a:fgClr>
          <a:bgClr>
            <a:schemeClr val="bg1"/>
          </a:bgClr>
        </a:patt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573088" y="111125"/>
            <a:ext cx="8113712" cy="912813"/>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3636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496E5E59-44CF-4EFF-8DFE-34B567C52354}" type="slidenum">
              <a:rPr lang="ru-RU"/>
              <a:pPr>
                <a:defRPr/>
              </a:pPr>
              <a:t>‹#›</a:t>
            </a:fld>
            <a:endParaRPr lang="ru-RU" dirty="0"/>
          </a:p>
        </p:txBody>
      </p:sp>
      <p:pic>
        <p:nvPicPr>
          <p:cNvPr id="1029" name="Рисунок 6"/>
          <p:cNvPicPr>
            <a:picLocks noChangeAspect="1"/>
          </p:cNvPicPr>
          <p:nvPr/>
        </p:nvPicPr>
        <p:blipFill>
          <a:blip r:embed="rId13" cstate="print"/>
          <a:srcRect/>
          <a:stretch>
            <a:fillRect/>
          </a:stretch>
        </p:blipFill>
        <p:spPr bwMode="auto">
          <a:xfrm>
            <a:off x="7991475" y="111125"/>
            <a:ext cx="1052513" cy="1052513"/>
          </a:xfrm>
          <a:prstGeom prst="rect">
            <a:avLst/>
          </a:prstGeom>
          <a:noFill/>
          <a:ln w="9525">
            <a:noFill/>
            <a:miter lim="800000"/>
            <a:headEnd/>
            <a:tailEnd/>
          </a:ln>
        </p:spPr>
      </p:pic>
      <p:sp>
        <p:nvSpPr>
          <p:cNvPr id="8" name="Прямоугольник 7"/>
          <p:cNvSpPr/>
          <p:nvPr/>
        </p:nvSpPr>
        <p:spPr>
          <a:xfrm>
            <a:off x="573088" y="1108075"/>
            <a:ext cx="7418387" cy="55563"/>
          </a:xfrm>
          <a:prstGeom prst="rect">
            <a:avLst/>
          </a:prstGeom>
          <a:solidFill>
            <a:srgbClr val="2685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prstClr val="white"/>
              </a:solidFill>
            </a:endParaRPr>
          </a:p>
        </p:txBody>
      </p:sp>
      <p:pic>
        <p:nvPicPr>
          <p:cNvPr id="1031" name="Объект 3"/>
          <p:cNvPicPr>
            <a:picLocks noChangeAspect="1"/>
          </p:cNvPicPr>
          <p:nvPr/>
        </p:nvPicPr>
        <p:blipFill>
          <a:blip r:embed="rId14" cstate="print"/>
          <a:srcRect/>
          <a:stretch>
            <a:fillRect/>
          </a:stretch>
        </p:blipFill>
        <p:spPr bwMode="auto">
          <a:xfrm>
            <a:off x="0" y="6689725"/>
            <a:ext cx="9144000" cy="168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707" r:id="rId1"/>
    <p:sldLayoutId id="2147484708" r:id="rId2"/>
    <p:sldLayoutId id="2147484709" r:id="rId3"/>
    <p:sldLayoutId id="2147484710" r:id="rId4"/>
    <p:sldLayoutId id="2147484711" r:id="rId5"/>
    <p:sldLayoutId id="2147484712" r:id="rId6"/>
    <p:sldLayoutId id="2147484713" r:id="rId7"/>
    <p:sldLayoutId id="2147484714" r:id="rId8"/>
    <p:sldLayoutId id="2147484715" r:id="rId9"/>
    <p:sldLayoutId id="2147484716" r:id="rId10"/>
    <p:sldLayoutId id="2147484717" r:id="rId11"/>
  </p:sldLayoutIdLst>
  <p:hf hdr="0" ftr="0" dt="0"/>
  <p:txStyles>
    <p:titleStyle>
      <a:lvl1pPr algn="l" rtl="0" eaLnBrk="0" fontAlgn="base" hangingPunct="0">
        <a:spcBef>
          <a:spcPct val="0"/>
        </a:spcBef>
        <a:spcAft>
          <a:spcPct val="0"/>
        </a:spcAft>
        <a:defRPr sz="32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1"/>
          </a:solidFill>
          <a:latin typeface="Arial" charset="0"/>
          <a:cs typeface="Arial" charset="0"/>
        </a:defRPr>
      </a:lvl2pPr>
      <a:lvl3pPr algn="l" rtl="0" eaLnBrk="0" fontAlgn="base" hangingPunct="0">
        <a:spcBef>
          <a:spcPct val="0"/>
        </a:spcBef>
        <a:spcAft>
          <a:spcPct val="0"/>
        </a:spcAft>
        <a:defRPr sz="3200" b="1">
          <a:solidFill>
            <a:schemeClr val="tx1"/>
          </a:solidFill>
          <a:latin typeface="Arial" charset="0"/>
          <a:cs typeface="Arial" charset="0"/>
        </a:defRPr>
      </a:lvl3pPr>
      <a:lvl4pPr algn="l" rtl="0" eaLnBrk="0" fontAlgn="base" hangingPunct="0">
        <a:spcBef>
          <a:spcPct val="0"/>
        </a:spcBef>
        <a:spcAft>
          <a:spcPct val="0"/>
        </a:spcAft>
        <a:defRPr sz="3200" b="1">
          <a:solidFill>
            <a:schemeClr val="tx1"/>
          </a:solidFill>
          <a:latin typeface="Arial" charset="0"/>
          <a:cs typeface="Arial" charset="0"/>
        </a:defRPr>
      </a:lvl4pPr>
      <a:lvl5pPr algn="l" rtl="0" eaLnBrk="0" fontAlgn="base" hangingPunct="0">
        <a:spcBef>
          <a:spcPct val="0"/>
        </a:spcBef>
        <a:spcAft>
          <a:spcPct val="0"/>
        </a:spcAft>
        <a:defRPr sz="3200" b="1">
          <a:solidFill>
            <a:schemeClr val="tx1"/>
          </a:solidFill>
          <a:latin typeface="Arial" charset="0"/>
          <a:cs typeface="Arial" charset="0"/>
        </a:defRPr>
      </a:lvl5pPr>
      <a:lvl6pPr marL="457200" algn="l" rtl="0" fontAlgn="base">
        <a:spcBef>
          <a:spcPct val="0"/>
        </a:spcBef>
        <a:spcAft>
          <a:spcPct val="0"/>
        </a:spcAft>
        <a:defRPr sz="3200" b="1">
          <a:solidFill>
            <a:schemeClr val="tx1"/>
          </a:solidFill>
          <a:latin typeface="Arial" charset="0"/>
          <a:cs typeface="Arial" charset="0"/>
        </a:defRPr>
      </a:lvl6pPr>
      <a:lvl7pPr marL="914400" algn="l" rtl="0" fontAlgn="base">
        <a:spcBef>
          <a:spcPct val="0"/>
        </a:spcBef>
        <a:spcAft>
          <a:spcPct val="0"/>
        </a:spcAft>
        <a:defRPr sz="3200" b="1">
          <a:solidFill>
            <a:schemeClr val="tx1"/>
          </a:solidFill>
          <a:latin typeface="Arial" charset="0"/>
          <a:cs typeface="Arial" charset="0"/>
        </a:defRPr>
      </a:lvl7pPr>
      <a:lvl8pPr marL="1371600" algn="l" rtl="0" fontAlgn="base">
        <a:spcBef>
          <a:spcPct val="0"/>
        </a:spcBef>
        <a:spcAft>
          <a:spcPct val="0"/>
        </a:spcAft>
        <a:defRPr sz="3200" b="1">
          <a:solidFill>
            <a:schemeClr val="tx1"/>
          </a:solidFill>
          <a:latin typeface="Arial" charset="0"/>
          <a:cs typeface="Arial" charset="0"/>
        </a:defRPr>
      </a:lvl8pPr>
      <a:lvl9pPr marL="1828800" algn="l" rtl="0" fontAlgn="base">
        <a:spcBef>
          <a:spcPct val="0"/>
        </a:spcBef>
        <a:spcAft>
          <a:spcPct val="0"/>
        </a:spcAft>
        <a:defRPr sz="32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ltDnDiag">
          <a:fgClr>
            <a:schemeClr val="bg1"/>
          </a:fgClr>
          <a:bgClr>
            <a:schemeClr val="bg1"/>
          </a:bgClr>
        </a:pattFill>
        <a:effectLst/>
      </p:bgPr>
    </p:bg>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573088" y="111125"/>
            <a:ext cx="8113712" cy="912813"/>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ru-RU" smtClean="0"/>
              <a:t>Образец заголовка</a:t>
            </a:r>
          </a:p>
        </p:txBody>
      </p:sp>
      <p:sp>
        <p:nvSpPr>
          <p:cNvPr id="13315" name="Текст 2"/>
          <p:cNvSpPr>
            <a:spLocks noGrp="1"/>
          </p:cNvSpPr>
          <p:nvPr>
            <p:ph type="body" idx="1"/>
          </p:nvPr>
        </p:nvSpPr>
        <p:spPr bwMode="auto">
          <a:xfrm>
            <a:off x="457200" y="13636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DD385957-5252-48BA-B02E-E1F782A8B899}" type="slidenum">
              <a:rPr lang="ru-RU"/>
              <a:pPr>
                <a:defRPr/>
              </a:pPr>
              <a:t>‹#›</a:t>
            </a:fld>
            <a:endParaRPr lang="ru-RU" dirty="0"/>
          </a:p>
        </p:txBody>
      </p:sp>
      <p:pic>
        <p:nvPicPr>
          <p:cNvPr id="13317" name="Рисунок 6"/>
          <p:cNvPicPr>
            <a:picLocks noChangeAspect="1"/>
          </p:cNvPicPr>
          <p:nvPr/>
        </p:nvPicPr>
        <p:blipFill>
          <a:blip r:embed="rId13" cstate="print"/>
          <a:srcRect/>
          <a:stretch>
            <a:fillRect/>
          </a:stretch>
        </p:blipFill>
        <p:spPr bwMode="auto">
          <a:xfrm>
            <a:off x="7991475" y="111125"/>
            <a:ext cx="1052513" cy="1052513"/>
          </a:xfrm>
          <a:prstGeom prst="rect">
            <a:avLst/>
          </a:prstGeom>
          <a:noFill/>
          <a:ln w="9525">
            <a:noFill/>
            <a:miter lim="800000"/>
            <a:headEnd/>
            <a:tailEnd/>
          </a:ln>
        </p:spPr>
      </p:pic>
      <p:sp>
        <p:nvSpPr>
          <p:cNvPr id="8" name="Прямоугольник 7"/>
          <p:cNvSpPr/>
          <p:nvPr/>
        </p:nvSpPr>
        <p:spPr>
          <a:xfrm>
            <a:off x="573088" y="1108075"/>
            <a:ext cx="7418387" cy="55563"/>
          </a:xfrm>
          <a:prstGeom prst="rect">
            <a:avLst/>
          </a:prstGeom>
          <a:solidFill>
            <a:srgbClr val="2685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prstClr val="white"/>
              </a:solidFill>
            </a:endParaRPr>
          </a:p>
        </p:txBody>
      </p:sp>
      <p:pic>
        <p:nvPicPr>
          <p:cNvPr id="13319" name="Объект 3"/>
          <p:cNvPicPr>
            <a:picLocks noChangeAspect="1"/>
          </p:cNvPicPr>
          <p:nvPr/>
        </p:nvPicPr>
        <p:blipFill>
          <a:blip r:embed="rId14" cstate="print"/>
          <a:srcRect/>
          <a:stretch>
            <a:fillRect/>
          </a:stretch>
        </p:blipFill>
        <p:spPr bwMode="auto">
          <a:xfrm>
            <a:off x="0" y="6689725"/>
            <a:ext cx="9144000" cy="168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718" r:id="rId1"/>
    <p:sldLayoutId id="2147484719" r:id="rId2"/>
    <p:sldLayoutId id="2147484720" r:id="rId3"/>
    <p:sldLayoutId id="2147484721" r:id="rId4"/>
    <p:sldLayoutId id="2147484722" r:id="rId5"/>
    <p:sldLayoutId id="2147484723" r:id="rId6"/>
    <p:sldLayoutId id="2147484724" r:id="rId7"/>
    <p:sldLayoutId id="2147484725" r:id="rId8"/>
    <p:sldLayoutId id="2147484726" r:id="rId9"/>
    <p:sldLayoutId id="2147484727" r:id="rId10"/>
    <p:sldLayoutId id="2147484728" r:id="rId11"/>
  </p:sldLayoutIdLst>
  <p:hf hdr="0" ftr="0" dt="0"/>
  <p:txStyles>
    <p:titleStyle>
      <a:lvl1pPr algn="l" rtl="0" eaLnBrk="0" fontAlgn="base" hangingPunct="0">
        <a:spcBef>
          <a:spcPct val="0"/>
        </a:spcBef>
        <a:spcAft>
          <a:spcPct val="0"/>
        </a:spcAft>
        <a:defRPr sz="32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1"/>
          </a:solidFill>
          <a:latin typeface="Arial" charset="0"/>
          <a:cs typeface="Arial" charset="0"/>
        </a:defRPr>
      </a:lvl2pPr>
      <a:lvl3pPr algn="l" rtl="0" eaLnBrk="0" fontAlgn="base" hangingPunct="0">
        <a:spcBef>
          <a:spcPct val="0"/>
        </a:spcBef>
        <a:spcAft>
          <a:spcPct val="0"/>
        </a:spcAft>
        <a:defRPr sz="3200" b="1">
          <a:solidFill>
            <a:schemeClr val="tx1"/>
          </a:solidFill>
          <a:latin typeface="Arial" charset="0"/>
          <a:cs typeface="Arial" charset="0"/>
        </a:defRPr>
      </a:lvl3pPr>
      <a:lvl4pPr algn="l" rtl="0" eaLnBrk="0" fontAlgn="base" hangingPunct="0">
        <a:spcBef>
          <a:spcPct val="0"/>
        </a:spcBef>
        <a:spcAft>
          <a:spcPct val="0"/>
        </a:spcAft>
        <a:defRPr sz="3200" b="1">
          <a:solidFill>
            <a:schemeClr val="tx1"/>
          </a:solidFill>
          <a:latin typeface="Arial" charset="0"/>
          <a:cs typeface="Arial" charset="0"/>
        </a:defRPr>
      </a:lvl4pPr>
      <a:lvl5pPr algn="l" rtl="0" eaLnBrk="0" fontAlgn="base" hangingPunct="0">
        <a:spcBef>
          <a:spcPct val="0"/>
        </a:spcBef>
        <a:spcAft>
          <a:spcPct val="0"/>
        </a:spcAft>
        <a:defRPr sz="3200" b="1">
          <a:solidFill>
            <a:schemeClr val="tx1"/>
          </a:solidFill>
          <a:latin typeface="Arial" charset="0"/>
          <a:cs typeface="Arial" charset="0"/>
        </a:defRPr>
      </a:lvl5pPr>
      <a:lvl6pPr marL="457200" algn="l" rtl="0" fontAlgn="base">
        <a:spcBef>
          <a:spcPct val="0"/>
        </a:spcBef>
        <a:spcAft>
          <a:spcPct val="0"/>
        </a:spcAft>
        <a:defRPr sz="3200" b="1">
          <a:solidFill>
            <a:schemeClr val="tx1"/>
          </a:solidFill>
          <a:latin typeface="Arial" charset="0"/>
          <a:cs typeface="Arial" charset="0"/>
        </a:defRPr>
      </a:lvl6pPr>
      <a:lvl7pPr marL="914400" algn="l" rtl="0" fontAlgn="base">
        <a:spcBef>
          <a:spcPct val="0"/>
        </a:spcBef>
        <a:spcAft>
          <a:spcPct val="0"/>
        </a:spcAft>
        <a:defRPr sz="3200" b="1">
          <a:solidFill>
            <a:schemeClr val="tx1"/>
          </a:solidFill>
          <a:latin typeface="Arial" charset="0"/>
          <a:cs typeface="Arial" charset="0"/>
        </a:defRPr>
      </a:lvl7pPr>
      <a:lvl8pPr marL="1371600" algn="l" rtl="0" fontAlgn="base">
        <a:spcBef>
          <a:spcPct val="0"/>
        </a:spcBef>
        <a:spcAft>
          <a:spcPct val="0"/>
        </a:spcAft>
        <a:defRPr sz="3200" b="1">
          <a:solidFill>
            <a:schemeClr val="tx1"/>
          </a:solidFill>
          <a:latin typeface="Arial" charset="0"/>
          <a:cs typeface="Arial" charset="0"/>
        </a:defRPr>
      </a:lvl8pPr>
      <a:lvl9pPr marL="1828800" algn="l" rtl="0" fontAlgn="base">
        <a:spcBef>
          <a:spcPct val="0"/>
        </a:spcBef>
        <a:spcAft>
          <a:spcPct val="0"/>
        </a:spcAft>
        <a:defRPr sz="32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pattFill prst="ltDnDiag">
          <a:fgClr>
            <a:schemeClr val="bg1"/>
          </a:fgClr>
          <a:bgClr>
            <a:schemeClr val="bg1"/>
          </a:bgClr>
        </a:pattFill>
        <a:effectLst/>
      </p:bgPr>
    </p:bg>
    <p:spTree>
      <p:nvGrpSpPr>
        <p:cNvPr id="1" name=""/>
        <p:cNvGrpSpPr/>
        <p:nvPr/>
      </p:nvGrpSpPr>
      <p:grpSpPr>
        <a:xfrm>
          <a:off x="0" y="0"/>
          <a:ext cx="0" cy="0"/>
          <a:chOff x="0" y="0"/>
          <a:chExt cx="0" cy="0"/>
        </a:xfrm>
      </p:grpSpPr>
      <p:sp>
        <p:nvSpPr>
          <p:cNvPr id="25602" name="Заголовок 1"/>
          <p:cNvSpPr>
            <a:spLocks noGrp="1"/>
          </p:cNvSpPr>
          <p:nvPr>
            <p:ph type="title"/>
          </p:nvPr>
        </p:nvSpPr>
        <p:spPr bwMode="auto">
          <a:xfrm>
            <a:off x="573088" y="111125"/>
            <a:ext cx="8113712" cy="912813"/>
          </a:xfrm>
          <a:prstGeom prst="rect">
            <a:avLst/>
          </a:prstGeom>
          <a:noFill/>
          <a:ln w="9525">
            <a:noFill/>
            <a:miter lim="800000"/>
            <a:headEnd/>
            <a:tailEnd/>
          </a:ln>
        </p:spPr>
        <p:txBody>
          <a:bodyPr vert="horz" wrap="square" lIns="0" tIns="45720" rIns="0" bIns="45720" numCol="1" anchor="ctr" anchorCtr="0" compatLnSpc="1">
            <a:prstTxWarp prst="textNoShape">
              <a:avLst/>
            </a:prstTxWarp>
          </a:bodyPr>
          <a:lstStyle/>
          <a:p>
            <a:pPr lvl="0"/>
            <a:r>
              <a:rPr lang="ru-RU" smtClean="0"/>
              <a:t>Образец заголовка</a:t>
            </a:r>
          </a:p>
        </p:txBody>
      </p:sp>
      <p:sp>
        <p:nvSpPr>
          <p:cNvPr id="25603" name="Текст 2"/>
          <p:cNvSpPr>
            <a:spLocks noGrp="1"/>
          </p:cNvSpPr>
          <p:nvPr>
            <p:ph type="body" idx="1"/>
          </p:nvPr>
        </p:nvSpPr>
        <p:spPr bwMode="auto">
          <a:xfrm>
            <a:off x="457200" y="13636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E3A304F6-ED90-4D3E-B384-AD2A4FA077D8}" type="slidenum">
              <a:rPr lang="ru-RU"/>
              <a:pPr>
                <a:defRPr/>
              </a:pPr>
              <a:t>‹#›</a:t>
            </a:fld>
            <a:endParaRPr lang="ru-RU" dirty="0"/>
          </a:p>
        </p:txBody>
      </p:sp>
      <p:pic>
        <p:nvPicPr>
          <p:cNvPr id="25605" name="Рисунок 6"/>
          <p:cNvPicPr>
            <a:picLocks noChangeAspect="1"/>
          </p:cNvPicPr>
          <p:nvPr/>
        </p:nvPicPr>
        <p:blipFill>
          <a:blip r:embed="rId13" cstate="print"/>
          <a:srcRect/>
          <a:stretch>
            <a:fillRect/>
          </a:stretch>
        </p:blipFill>
        <p:spPr bwMode="auto">
          <a:xfrm>
            <a:off x="7991475" y="111125"/>
            <a:ext cx="1052513" cy="1052513"/>
          </a:xfrm>
          <a:prstGeom prst="rect">
            <a:avLst/>
          </a:prstGeom>
          <a:noFill/>
          <a:ln w="9525">
            <a:noFill/>
            <a:miter lim="800000"/>
            <a:headEnd/>
            <a:tailEnd/>
          </a:ln>
        </p:spPr>
      </p:pic>
      <p:sp>
        <p:nvSpPr>
          <p:cNvPr id="8" name="Прямоугольник 7"/>
          <p:cNvSpPr/>
          <p:nvPr/>
        </p:nvSpPr>
        <p:spPr>
          <a:xfrm>
            <a:off x="573088" y="1108075"/>
            <a:ext cx="7418387" cy="55563"/>
          </a:xfrm>
          <a:prstGeom prst="rect">
            <a:avLst/>
          </a:prstGeom>
          <a:solidFill>
            <a:srgbClr val="2685C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prstClr val="white"/>
              </a:solidFill>
            </a:endParaRPr>
          </a:p>
        </p:txBody>
      </p:sp>
      <p:pic>
        <p:nvPicPr>
          <p:cNvPr id="25607" name="Объект 3"/>
          <p:cNvPicPr>
            <a:picLocks noChangeAspect="1"/>
          </p:cNvPicPr>
          <p:nvPr/>
        </p:nvPicPr>
        <p:blipFill>
          <a:blip r:embed="rId14" cstate="print"/>
          <a:srcRect/>
          <a:stretch>
            <a:fillRect/>
          </a:stretch>
        </p:blipFill>
        <p:spPr bwMode="auto">
          <a:xfrm>
            <a:off x="0" y="6689725"/>
            <a:ext cx="9144000" cy="168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729" r:id="rId1"/>
    <p:sldLayoutId id="2147484730" r:id="rId2"/>
    <p:sldLayoutId id="2147484731" r:id="rId3"/>
    <p:sldLayoutId id="2147484732" r:id="rId4"/>
    <p:sldLayoutId id="2147484733" r:id="rId5"/>
    <p:sldLayoutId id="2147484734" r:id="rId6"/>
    <p:sldLayoutId id="2147484735" r:id="rId7"/>
    <p:sldLayoutId id="2147484736" r:id="rId8"/>
    <p:sldLayoutId id="2147484737" r:id="rId9"/>
    <p:sldLayoutId id="2147484738" r:id="rId10"/>
    <p:sldLayoutId id="2147484739" r:id="rId11"/>
  </p:sldLayoutIdLst>
  <p:hf hdr="0" ftr="0" dt="0"/>
  <p:txStyles>
    <p:titleStyle>
      <a:lvl1pPr algn="l" rtl="0" eaLnBrk="0" fontAlgn="base" hangingPunct="0">
        <a:spcBef>
          <a:spcPct val="0"/>
        </a:spcBef>
        <a:spcAft>
          <a:spcPct val="0"/>
        </a:spcAft>
        <a:defRPr sz="3200" b="1"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b="1">
          <a:solidFill>
            <a:schemeClr val="tx1"/>
          </a:solidFill>
          <a:latin typeface="Arial" charset="0"/>
          <a:cs typeface="Arial" charset="0"/>
        </a:defRPr>
      </a:lvl2pPr>
      <a:lvl3pPr algn="l" rtl="0" eaLnBrk="0" fontAlgn="base" hangingPunct="0">
        <a:spcBef>
          <a:spcPct val="0"/>
        </a:spcBef>
        <a:spcAft>
          <a:spcPct val="0"/>
        </a:spcAft>
        <a:defRPr sz="3200" b="1">
          <a:solidFill>
            <a:schemeClr val="tx1"/>
          </a:solidFill>
          <a:latin typeface="Arial" charset="0"/>
          <a:cs typeface="Arial" charset="0"/>
        </a:defRPr>
      </a:lvl3pPr>
      <a:lvl4pPr algn="l" rtl="0" eaLnBrk="0" fontAlgn="base" hangingPunct="0">
        <a:spcBef>
          <a:spcPct val="0"/>
        </a:spcBef>
        <a:spcAft>
          <a:spcPct val="0"/>
        </a:spcAft>
        <a:defRPr sz="3200" b="1">
          <a:solidFill>
            <a:schemeClr val="tx1"/>
          </a:solidFill>
          <a:latin typeface="Arial" charset="0"/>
          <a:cs typeface="Arial" charset="0"/>
        </a:defRPr>
      </a:lvl4pPr>
      <a:lvl5pPr algn="l" rtl="0" eaLnBrk="0" fontAlgn="base" hangingPunct="0">
        <a:spcBef>
          <a:spcPct val="0"/>
        </a:spcBef>
        <a:spcAft>
          <a:spcPct val="0"/>
        </a:spcAft>
        <a:defRPr sz="3200" b="1">
          <a:solidFill>
            <a:schemeClr val="tx1"/>
          </a:solidFill>
          <a:latin typeface="Arial" charset="0"/>
          <a:cs typeface="Arial" charset="0"/>
        </a:defRPr>
      </a:lvl5pPr>
      <a:lvl6pPr marL="457200" algn="l" rtl="0" fontAlgn="base">
        <a:spcBef>
          <a:spcPct val="0"/>
        </a:spcBef>
        <a:spcAft>
          <a:spcPct val="0"/>
        </a:spcAft>
        <a:defRPr sz="3200" b="1">
          <a:solidFill>
            <a:schemeClr val="tx1"/>
          </a:solidFill>
          <a:latin typeface="Arial" charset="0"/>
          <a:cs typeface="Arial" charset="0"/>
        </a:defRPr>
      </a:lvl6pPr>
      <a:lvl7pPr marL="914400" algn="l" rtl="0" fontAlgn="base">
        <a:spcBef>
          <a:spcPct val="0"/>
        </a:spcBef>
        <a:spcAft>
          <a:spcPct val="0"/>
        </a:spcAft>
        <a:defRPr sz="3200" b="1">
          <a:solidFill>
            <a:schemeClr val="tx1"/>
          </a:solidFill>
          <a:latin typeface="Arial" charset="0"/>
          <a:cs typeface="Arial" charset="0"/>
        </a:defRPr>
      </a:lvl7pPr>
      <a:lvl8pPr marL="1371600" algn="l" rtl="0" fontAlgn="base">
        <a:spcBef>
          <a:spcPct val="0"/>
        </a:spcBef>
        <a:spcAft>
          <a:spcPct val="0"/>
        </a:spcAft>
        <a:defRPr sz="3200" b="1">
          <a:solidFill>
            <a:schemeClr val="tx1"/>
          </a:solidFill>
          <a:latin typeface="Arial" charset="0"/>
          <a:cs typeface="Arial" charset="0"/>
        </a:defRPr>
      </a:lvl8pPr>
      <a:lvl9pPr marL="1828800" algn="l" rtl="0" fontAlgn="base">
        <a:spcBef>
          <a:spcPct val="0"/>
        </a:spcBef>
        <a:spcAft>
          <a:spcPct val="0"/>
        </a:spcAft>
        <a:defRPr sz="32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ltDnDiag">
          <a:fgClr>
            <a:schemeClr val="bg1"/>
          </a:fgClr>
          <a:bgClr>
            <a:schemeClr val="bg1"/>
          </a:bgClr>
        </a:pattFill>
        <a:effectLst/>
      </p:bgPr>
    </p:bg>
    <p:spTree>
      <p:nvGrpSpPr>
        <p:cNvPr id="1" name=""/>
        <p:cNvGrpSpPr/>
        <p:nvPr/>
      </p:nvGrpSpPr>
      <p:grpSpPr>
        <a:xfrm>
          <a:off x="0" y="0"/>
          <a:ext cx="0" cy="0"/>
          <a:chOff x="0" y="0"/>
          <a:chExt cx="0" cy="0"/>
        </a:xfrm>
      </p:grpSpPr>
      <p:sp>
        <p:nvSpPr>
          <p:cNvPr id="37890" name="Заголовок 1"/>
          <p:cNvSpPr>
            <a:spLocks noGrp="1"/>
          </p:cNvSpPr>
          <p:nvPr>
            <p:ph type="title"/>
          </p:nvPr>
        </p:nvSpPr>
        <p:spPr bwMode="auto">
          <a:xfrm>
            <a:off x="815975" y="490538"/>
            <a:ext cx="7343775" cy="110966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ru-RU" smtClean="0"/>
              <a:t>Образец заголовка</a:t>
            </a:r>
          </a:p>
        </p:txBody>
      </p:sp>
      <p:sp>
        <p:nvSpPr>
          <p:cNvPr id="37891" name="Текст 2"/>
          <p:cNvSpPr>
            <a:spLocks noGrp="1"/>
          </p:cNvSpPr>
          <p:nvPr>
            <p:ph type="body" idx="1"/>
          </p:nvPr>
        </p:nvSpPr>
        <p:spPr bwMode="auto">
          <a:xfrm>
            <a:off x="815975" y="1600200"/>
            <a:ext cx="7343775" cy="4835525"/>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a:defRPr sz="1200">
                <a:solidFill>
                  <a:schemeClr val="tx1">
                    <a:tint val="75000"/>
                  </a:schemeClr>
                </a:solidFill>
                <a:latin typeface="Arial" pitchFamily="34" charset="0"/>
              </a:defRPr>
            </a:lvl1pPr>
          </a:lstStyle>
          <a:p>
            <a:pPr>
              <a:defRPr/>
            </a:pPr>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a:defRPr sz="1200">
                <a:solidFill>
                  <a:schemeClr val="tx1">
                    <a:tint val="75000"/>
                  </a:schemeClr>
                </a:solidFill>
                <a:latin typeface="Arial" pitchFamily="34" charset="0"/>
              </a:defRPr>
            </a:lvl1pPr>
          </a:lstStyle>
          <a:p>
            <a:pPr>
              <a:defRPr/>
            </a:pPr>
            <a:endParaRPr lang="ru-RU" dirty="0"/>
          </a:p>
        </p:txBody>
      </p:sp>
      <p:sp>
        <p:nvSpPr>
          <p:cNvPr id="6" name="Номер слайда 5"/>
          <p:cNvSpPr>
            <a:spLocks noGrp="1"/>
          </p:cNvSpPr>
          <p:nvPr>
            <p:ph type="sldNum" sz="quarter" idx="4"/>
          </p:nvPr>
        </p:nvSpPr>
        <p:spPr>
          <a:xfrm>
            <a:off x="8324850" y="6042025"/>
            <a:ext cx="619125" cy="631825"/>
          </a:xfrm>
          <a:prstGeom prst="rect">
            <a:avLst/>
          </a:prstGeom>
        </p:spPr>
        <p:txBody>
          <a:bodyPr vert="horz" lIns="91424" tIns="45712" rIns="91424" bIns="45712" rtlCol="0" anchor="ctr">
            <a:normAutofit/>
          </a:bodyPr>
          <a:lstStyle>
            <a:lvl1pPr algn="ctr">
              <a:lnSpc>
                <a:spcPts val="2104"/>
              </a:lnSpc>
              <a:defRPr sz="2400" smtClean="0">
                <a:solidFill>
                  <a:schemeClr val="bg1"/>
                </a:solidFill>
                <a:latin typeface="Arial" pitchFamily="34" charset="0"/>
              </a:defRPr>
            </a:lvl1pPr>
          </a:lstStyle>
          <a:p>
            <a:pPr>
              <a:defRPr/>
            </a:pPr>
            <a:fld id="{69765679-BEBA-4483-A580-85B94F47C386}"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4740" r:id="rId1"/>
    <p:sldLayoutId id="2147484741" r:id="rId2"/>
    <p:sldLayoutId id="2147484742" r:id="rId3"/>
    <p:sldLayoutId id="2147484743" r:id="rId4"/>
    <p:sldLayoutId id="2147484744" r:id="rId5"/>
    <p:sldLayoutId id="2147484706" r:id="rId6"/>
    <p:sldLayoutId id="2147484745" r:id="rId7"/>
    <p:sldLayoutId id="2147484746" r:id="rId8"/>
    <p:sldLayoutId id="2147484705" r:id="rId9"/>
    <p:sldLayoutId id="2147484704" r:id="rId10"/>
    <p:sldLayoutId id="2147484703" r:id="rId11"/>
    <p:sldLayoutId id="2147484702" r:id="rId12"/>
  </p:sldLayoutIdLst>
  <p:hf hdr="0" ftr="0" dt="0"/>
  <p:txStyles>
    <p:titleStyle>
      <a:lvl1pPr algn="l" defTabSz="912813" rtl="0" fontAlgn="base">
        <a:lnSpc>
          <a:spcPts val="4563"/>
        </a:lnSpc>
        <a:spcBef>
          <a:spcPct val="0"/>
        </a:spcBef>
        <a:spcAft>
          <a:spcPct val="0"/>
        </a:spcAft>
        <a:defRPr sz="3700" b="1" kern="1200">
          <a:solidFill>
            <a:srgbClr val="005AA9"/>
          </a:solidFill>
          <a:latin typeface="+mj-lt"/>
          <a:ea typeface="+mj-ea"/>
          <a:cs typeface="+mj-cs"/>
        </a:defRPr>
      </a:lvl1pPr>
      <a:lvl2pPr algn="l" defTabSz="912813" rtl="0" fontAlgn="base">
        <a:lnSpc>
          <a:spcPts val="4563"/>
        </a:lnSpc>
        <a:spcBef>
          <a:spcPct val="0"/>
        </a:spcBef>
        <a:spcAft>
          <a:spcPct val="0"/>
        </a:spcAft>
        <a:defRPr sz="3700" b="1">
          <a:solidFill>
            <a:srgbClr val="005AA9"/>
          </a:solidFill>
          <a:latin typeface="Calibri" pitchFamily="34" charset="0"/>
        </a:defRPr>
      </a:lvl2pPr>
      <a:lvl3pPr algn="l" defTabSz="912813" rtl="0" fontAlgn="base">
        <a:lnSpc>
          <a:spcPts val="4563"/>
        </a:lnSpc>
        <a:spcBef>
          <a:spcPct val="0"/>
        </a:spcBef>
        <a:spcAft>
          <a:spcPct val="0"/>
        </a:spcAft>
        <a:defRPr sz="3700" b="1">
          <a:solidFill>
            <a:srgbClr val="005AA9"/>
          </a:solidFill>
          <a:latin typeface="Calibri" pitchFamily="34" charset="0"/>
        </a:defRPr>
      </a:lvl3pPr>
      <a:lvl4pPr algn="l" defTabSz="912813" rtl="0" fontAlgn="base">
        <a:lnSpc>
          <a:spcPts val="4563"/>
        </a:lnSpc>
        <a:spcBef>
          <a:spcPct val="0"/>
        </a:spcBef>
        <a:spcAft>
          <a:spcPct val="0"/>
        </a:spcAft>
        <a:defRPr sz="3700" b="1">
          <a:solidFill>
            <a:srgbClr val="005AA9"/>
          </a:solidFill>
          <a:latin typeface="Calibri" pitchFamily="34" charset="0"/>
        </a:defRPr>
      </a:lvl4pPr>
      <a:lvl5pPr algn="l" defTabSz="912813" rtl="0" fontAlgn="base">
        <a:lnSpc>
          <a:spcPts val="4563"/>
        </a:lnSpc>
        <a:spcBef>
          <a:spcPct val="0"/>
        </a:spcBef>
        <a:spcAft>
          <a:spcPct val="0"/>
        </a:spcAft>
        <a:defRPr sz="3700" b="1">
          <a:solidFill>
            <a:srgbClr val="005AA9"/>
          </a:solidFill>
          <a:latin typeface="Calibri" pitchFamily="34" charset="0"/>
        </a:defRPr>
      </a:lvl5pPr>
      <a:lvl6pPr marL="457200" algn="l" defTabSz="912813" rtl="0" fontAlgn="base">
        <a:lnSpc>
          <a:spcPts val="4563"/>
        </a:lnSpc>
        <a:spcBef>
          <a:spcPct val="0"/>
        </a:spcBef>
        <a:spcAft>
          <a:spcPct val="0"/>
        </a:spcAft>
        <a:defRPr sz="3700" b="1">
          <a:solidFill>
            <a:srgbClr val="005AA9"/>
          </a:solidFill>
          <a:latin typeface="Calibri" pitchFamily="34" charset="0"/>
        </a:defRPr>
      </a:lvl6pPr>
      <a:lvl7pPr marL="914400" algn="l" defTabSz="912813" rtl="0" fontAlgn="base">
        <a:lnSpc>
          <a:spcPts val="4563"/>
        </a:lnSpc>
        <a:spcBef>
          <a:spcPct val="0"/>
        </a:spcBef>
        <a:spcAft>
          <a:spcPct val="0"/>
        </a:spcAft>
        <a:defRPr sz="3700" b="1">
          <a:solidFill>
            <a:srgbClr val="005AA9"/>
          </a:solidFill>
          <a:latin typeface="Calibri" pitchFamily="34" charset="0"/>
        </a:defRPr>
      </a:lvl7pPr>
      <a:lvl8pPr marL="1371600" algn="l" defTabSz="912813" rtl="0" fontAlgn="base">
        <a:lnSpc>
          <a:spcPts val="4563"/>
        </a:lnSpc>
        <a:spcBef>
          <a:spcPct val="0"/>
        </a:spcBef>
        <a:spcAft>
          <a:spcPct val="0"/>
        </a:spcAft>
        <a:defRPr sz="3700" b="1">
          <a:solidFill>
            <a:srgbClr val="005AA9"/>
          </a:solidFill>
          <a:latin typeface="Calibri" pitchFamily="34" charset="0"/>
        </a:defRPr>
      </a:lvl8pPr>
      <a:lvl9pPr marL="1828800" algn="l" defTabSz="912813" rtl="0" fontAlgn="base">
        <a:lnSpc>
          <a:spcPts val="4563"/>
        </a:lnSpc>
        <a:spcBef>
          <a:spcPct val="0"/>
        </a:spcBef>
        <a:spcAft>
          <a:spcPct val="0"/>
        </a:spcAft>
        <a:defRPr sz="3700" b="1">
          <a:solidFill>
            <a:srgbClr val="005AA9"/>
          </a:solidFill>
          <a:latin typeface="Calibri" pitchFamily="34" charset="0"/>
        </a:defRPr>
      </a:lvl9pPr>
    </p:titleStyle>
    <p:bodyStyle>
      <a:lvl1pPr marL="317500" algn="l" defTabSz="912813" rtl="0" fontAlgn="base">
        <a:spcBef>
          <a:spcPct val="20000"/>
        </a:spcBef>
        <a:spcAft>
          <a:spcPct val="0"/>
        </a:spcAft>
        <a:buFont typeface="+mj-lt"/>
        <a:defRPr sz="3200" kern="1200">
          <a:solidFill>
            <a:srgbClr val="005AA9"/>
          </a:solidFill>
          <a:latin typeface="+mj-lt"/>
          <a:ea typeface="+mn-ea"/>
          <a:cs typeface="+mn-cs"/>
        </a:defRPr>
      </a:lvl1pPr>
      <a:lvl2pPr marL="317500" algn="l" defTabSz="912813" rtl="0" fontAlgn="base">
        <a:spcBef>
          <a:spcPct val="20000"/>
        </a:spcBef>
        <a:spcAft>
          <a:spcPct val="0"/>
        </a:spcAft>
        <a:buFont typeface="Arial" charset="0"/>
        <a:defRPr sz="2100" kern="1200">
          <a:solidFill>
            <a:srgbClr val="504F53"/>
          </a:solidFill>
          <a:latin typeface="+mj-lt"/>
          <a:ea typeface="+mn-ea"/>
          <a:cs typeface="+mn-cs"/>
        </a:defRPr>
      </a:lvl2pPr>
      <a:lvl3pPr marL="623888" indent="-227013" algn="l" defTabSz="912813" rtl="0" fontAlgn="base">
        <a:spcBef>
          <a:spcPct val="20000"/>
        </a:spcBef>
        <a:spcAft>
          <a:spcPct val="0"/>
        </a:spcAft>
        <a:buFont typeface="Arial" charset="0"/>
        <a:buChar char="•"/>
        <a:defRPr sz="2100" kern="1200">
          <a:solidFill>
            <a:srgbClr val="504F53"/>
          </a:solidFill>
          <a:latin typeface="+mj-lt"/>
          <a:ea typeface="+mn-ea"/>
          <a:cs typeface="+mn-cs"/>
        </a:defRPr>
      </a:lvl3pPr>
      <a:lvl4pPr indent="314325" algn="just" defTabSz="912813" rtl="0" fontAlgn="base">
        <a:lnSpc>
          <a:spcPts val="1575"/>
        </a:lnSpc>
        <a:spcBef>
          <a:spcPts val="350"/>
        </a:spcBef>
        <a:spcAft>
          <a:spcPct val="0"/>
        </a:spcAft>
        <a:buFont typeface="Arial" charset="0"/>
        <a:defRPr sz="1400" kern="1200">
          <a:solidFill>
            <a:srgbClr val="504F53"/>
          </a:solidFill>
          <a:latin typeface="+mj-lt"/>
          <a:ea typeface="+mn-ea"/>
          <a:cs typeface="+mn-cs"/>
        </a:defRPr>
      </a:lvl4pPr>
      <a:lvl5pPr marL="1257300" algn="l" defTabSz="912813" rtl="0" fontAlgn="base">
        <a:lnSpc>
          <a:spcPts val="1575"/>
        </a:lnSpc>
        <a:spcBef>
          <a:spcPts val="350"/>
        </a:spcBef>
        <a:spcAft>
          <a:spcPct val="0"/>
        </a:spcAft>
        <a:buFont typeface="Arial" charset="0"/>
        <a:defRPr sz="1200" kern="1200">
          <a:solidFill>
            <a:srgbClr val="8D8C90"/>
          </a:solidFill>
          <a:latin typeface="+mj-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ctrTitle"/>
          </p:nvPr>
        </p:nvSpPr>
        <p:spPr>
          <a:xfrm>
            <a:off x="179512" y="2636912"/>
            <a:ext cx="8525397" cy="2160240"/>
          </a:xfrm>
        </p:spPr>
        <p:txBody>
          <a:bodyPr>
            <a:noAutofit/>
          </a:bodyPr>
          <a:lstStyle/>
          <a:p>
            <a:pPr>
              <a:lnSpc>
                <a:spcPct val="100000"/>
              </a:lnSpc>
            </a:pPr>
            <a:r>
              <a:rPr lang="ru-RU" sz="2400" dirty="0"/>
              <a:t>Ведение книг учета доходов и расходов налогоплательщиков, применяющих </a:t>
            </a:r>
            <a:r>
              <a:rPr lang="ru-RU" sz="2400" dirty="0" smtClean="0"/>
              <a:t> УСН, ЕСХН, ПСН.</a:t>
            </a:r>
            <a:br>
              <a:rPr lang="ru-RU" sz="2400" dirty="0" smtClean="0"/>
            </a:br>
            <a:r>
              <a:rPr lang="ru-RU" sz="2000" dirty="0" smtClean="0"/>
              <a:t/>
            </a:r>
            <a:br>
              <a:rPr lang="ru-RU" sz="2000" dirty="0" smtClean="0"/>
            </a:br>
            <a:r>
              <a:rPr lang="ru-RU" sz="2400" dirty="0" smtClean="0"/>
              <a:t>Представление </a:t>
            </a:r>
            <a:r>
              <a:rPr lang="ru-RU" sz="2400" dirty="0"/>
              <a:t>налоговых деклараций по </a:t>
            </a:r>
            <a:r>
              <a:rPr lang="ru-RU" sz="2400" dirty="0" smtClean="0"/>
              <a:t>УСН, ЕСХН </a:t>
            </a:r>
            <a:r>
              <a:rPr lang="ru-RU" sz="2400" dirty="0"/>
              <a:t>за 2024 год</a:t>
            </a:r>
            <a:r>
              <a:rPr lang="ru-RU" sz="2400" dirty="0" smtClean="0"/>
              <a:t>. Основные </a:t>
            </a:r>
            <a:r>
              <a:rPr lang="ru-RU" sz="2400" dirty="0"/>
              <a:t>моменты на которые стоит обратить внимание при подготовке налоговых деклараций.</a:t>
            </a:r>
            <a:br>
              <a:rPr lang="ru-RU" sz="2400" dirty="0"/>
            </a:br>
            <a:r>
              <a:rPr lang="ru-RU" sz="2000" dirty="0"/>
              <a:t> </a:t>
            </a:r>
            <a:br>
              <a:rPr lang="ru-RU" sz="2000" dirty="0"/>
            </a:br>
            <a:endParaRPr lang="ru-RU" sz="2000" i="1" dirty="0" smtClean="0">
              <a:latin typeface="Arial Narrow" panose="020B0606020202030204" pitchFamily="34" charset="0"/>
              <a:cs typeface="Arial" pitchFamily="34" charset="0"/>
            </a:endParaRPr>
          </a:p>
        </p:txBody>
      </p:sp>
      <p:sp>
        <p:nvSpPr>
          <p:cNvPr id="3" name="Заголовок 3"/>
          <p:cNvSpPr txBox="1">
            <a:spLocks/>
          </p:cNvSpPr>
          <p:nvPr/>
        </p:nvSpPr>
        <p:spPr bwMode="auto">
          <a:xfrm>
            <a:off x="1187624" y="5301209"/>
            <a:ext cx="7772400" cy="1152566"/>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lvl1pPr algn="l" defTabSz="912813" rtl="0" fontAlgn="base">
              <a:lnSpc>
                <a:spcPts val="4563"/>
              </a:lnSpc>
              <a:spcBef>
                <a:spcPct val="0"/>
              </a:spcBef>
              <a:spcAft>
                <a:spcPct val="0"/>
              </a:spcAft>
              <a:defRPr sz="5000" b="1" kern="1200">
                <a:solidFill>
                  <a:schemeClr val="bg1"/>
                </a:solidFill>
                <a:latin typeface="+mj-lt"/>
                <a:ea typeface="+mj-ea"/>
                <a:cs typeface="+mj-cs"/>
              </a:defRPr>
            </a:lvl1pPr>
            <a:lvl2pPr algn="l" defTabSz="912813" rtl="0" fontAlgn="base">
              <a:lnSpc>
                <a:spcPts val="4563"/>
              </a:lnSpc>
              <a:spcBef>
                <a:spcPct val="0"/>
              </a:spcBef>
              <a:spcAft>
                <a:spcPct val="0"/>
              </a:spcAft>
              <a:defRPr sz="3700" b="1">
                <a:solidFill>
                  <a:srgbClr val="005AA9"/>
                </a:solidFill>
                <a:latin typeface="Arial" pitchFamily="34" charset="0"/>
              </a:defRPr>
            </a:lvl2pPr>
            <a:lvl3pPr algn="l" defTabSz="912813" rtl="0" fontAlgn="base">
              <a:lnSpc>
                <a:spcPts val="4563"/>
              </a:lnSpc>
              <a:spcBef>
                <a:spcPct val="0"/>
              </a:spcBef>
              <a:spcAft>
                <a:spcPct val="0"/>
              </a:spcAft>
              <a:defRPr sz="3700" b="1">
                <a:solidFill>
                  <a:srgbClr val="005AA9"/>
                </a:solidFill>
                <a:latin typeface="Arial" pitchFamily="34" charset="0"/>
              </a:defRPr>
            </a:lvl3pPr>
            <a:lvl4pPr algn="l" defTabSz="912813" rtl="0" fontAlgn="base">
              <a:lnSpc>
                <a:spcPts val="4563"/>
              </a:lnSpc>
              <a:spcBef>
                <a:spcPct val="0"/>
              </a:spcBef>
              <a:spcAft>
                <a:spcPct val="0"/>
              </a:spcAft>
              <a:defRPr sz="3700" b="1">
                <a:solidFill>
                  <a:srgbClr val="005AA9"/>
                </a:solidFill>
                <a:latin typeface="Arial" pitchFamily="34" charset="0"/>
              </a:defRPr>
            </a:lvl4pPr>
            <a:lvl5pPr algn="l" defTabSz="912813" rtl="0" fontAlgn="base">
              <a:lnSpc>
                <a:spcPts val="4563"/>
              </a:lnSpc>
              <a:spcBef>
                <a:spcPct val="0"/>
              </a:spcBef>
              <a:spcAft>
                <a:spcPct val="0"/>
              </a:spcAft>
              <a:defRPr sz="3700" b="1">
                <a:solidFill>
                  <a:srgbClr val="005AA9"/>
                </a:solidFill>
                <a:latin typeface="Arial" pitchFamily="34" charset="0"/>
              </a:defRPr>
            </a:lvl5pPr>
            <a:lvl6pPr marL="457200" algn="l" defTabSz="912813" rtl="0" fontAlgn="base">
              <a:lnSpc>
                <a:spcPts val="4563"/>
              </a:lnSpc>
              <a:spcBef>
                <a:spcPct val="0"/>
              </a:spcBef>
              <a:spcAft>
                <a:spcPct val="0"/>
              </a:spcAft>
              <a:defRPr sz="3700" b="1">
                <a:solidFill>
                  <a:srgbClr val="005AA9"/>
                </a:solidFill>
                <a:latin typeface="Arial" pitchFamily="34" charset="0"/>
              </a:defRPr>
            </a:lvl6pPr>
            <a:lvl7pPr marL="914400" algn="l" defTabSz="912813" rtl="0" fontAlgn="base">
              <a:lnSpc>
                <a:spcPts val="4563"/>
              </a:lnSpc>
              <a:spcBef>
                <a:spcPct val="0"/>
              </a:spcBef>
              <a:spcAft>
                <a:spcPct val="0"/>
              </a:spcAft>
              <a:defRPr sz="3700" b="1">
                <a:solidFill>
                  <a:srgbClr val="005AA9"/>
                </a:solidFill>
                <a:latin typeface="Arial" pitchFamily="34" charset="0"/>
              </a:defRPr>
            </a:lvl7pPr>
            <a:lvl8pPr marL="1371600" algn="l" defTabSz="912813" rtl="0" fontAlgn="base">
              <a:lnSpc>
                <a:spcPts val="4563"/>
              </a:lnSpc>
              <a:spcBef>
                <a:spcPct val="0"/>
              </a:spcBef>
              <a:spcAft>
                <a:spcPct val="0"/>
              </a:spcAft>
              <a:defRPr sz="3700" b="1">
                <a:solidFill>
                  <a:srgbClr val="005AA9"/>
                </a:solidFill>
                <a:latin typeface="Arial" pitchFamily="34" charset="0"/>
              </a:defRPr>
            </a:lvl8pPr>
            <a:lvl9pPr marL="1828800" algn="l" defTabSz="912813" rtl="0" fontAlgn="base">
              <a:lnSpc>
                <a:spcPts val="4563"/>
              </a:lnSpc>
              <a:spcBef>
                <a:spcPct val="0"/>
              </a:spcBef>
              <a:spcAft>
                <a:spcPct val="0"/>
              </a:spcAft>
              <a:defRPr sz="3700" b="1">
                <a:solidFill>
                  <a:srgbClr val="005AA9"/>
                </a:solidFill>
                <a:latin typeface="Arial" pitchFamily="34" charset="0"/>
              </a:defRPr>
            </a:lvl9pPr>
          </a:lstStyle>
          <a:p>
            <a:pPr algn="r">
              <a:lnSpc>
                <a:spcPct val="150000"/>
              </a:lnSpc>
            </a:pPr>
            <a:r>
              <a:rPr lang="ru-RU" sz="1400" dirty="0" smtClean="0">
                <a:latin typeface="Arial Narrow" pitchFamily="34" charset="0"/>
                <a:cs typeface="Times New Roman" pitchFamily="18" charset="0"/>
              </a:rPr>
              <a:t>Начальник отдела камерального контроля специальных налоговых режимов</a:t>
            </a:r>
          </a:p>
          <a:p>
            <a:pPr algn="r">
              <a:lnSpc>
                <a:spcPct val="150000"/>
              </a:lnSpc>
            </a:pPr>
            <a:r>
              <a:rPr lang="ru-RU" sz="1400" dirty="0" smtClean="0">
                <a:latin typeface="Arial Narrow" pitchFamily="34" charset="0"/>
                <a:cs typeface="Times New Roman" pitchFamily="18" charset="0"/>
              </a:rPr>
              <a:t>УФНС России по Республике Хакасия</a:t>
            </a:r>
          </a:p>
          <a:p>
            <a:pPr algn="r">
              <a:lnSpc>
                <a:spcPct val="150000"/>
              </a:lnSpc>
            </a:pPr>
            <a:r>
              <a:rPr lang="ru-RU" sz="1400" dirty="0" smtClean="0">
                <a:latin typeface="Arial Narrow" pitchFamily="34" charset="0"/>
                <a:cs typeface="Times New Roman" pitchFamily="18" charset="0"/>
              </a:rPr>
              <a:t>Янусик Ирина Анатольевна</a:t>
            </a:r>
            <a:endParaRPr lang="ru-RU" sz="1400" dirty="0">
              <a:latin typeface="Arial Narrow" pitchFamily="34" charset="0"/>
            </a:endParaRPr>
          </a:p>
        </p:txBody>
      </p:sp>
    </p:spTree>
    <p:extLst>
      <p:ext uri="{BB962C8B-B14F-4D97-AF65-F5344CB8AC3E}">
        <p14:creationId xmlns:p14="http://schemas.microsoft.com/office/powerpoint/2010/main" val="25074351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594463"/>
            <a:ext cx="8687678" cy="64369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15" name="Номер слайда 3"/>
          <p:cNvSpPr>
            <a:spLocks noGrp="1"/>
          </p:cNvSpPr>
          <p:nvPr>
            <p:ph type="sldNum" sz="quarter" idx="4294967295"/>
          </p:nvPr>
        </p:nvSpPr>
        <p:spPr>
          <a:xfrm>
            <a:off x="8324852" y="6093296"/>
            <a:ext cx="619125" cy="580576"/>
          </a:xfrm>
          <a:prstGeom prst="rect">
            <a:avLst/>
          </a:prstGeom>
        </p:spPr>
        <p:txBody>
          <a:bodyPr/>
          <a:lstStyle/>
          <a:p>
            <a:pPr algn="ctr">
              <a:defRPr/>
            </a:pPr>
            <a:fld id="{C60DF16F-9F8A-4E8E-8F33-483CA6DE486F}" type="slidenum">
              <a:rPr lang="ru-RU" sz="2400">
                <a:solidFill>
                  <a:prstClr val="white"/>
                </a:solidFill>
                <a:latin typeface="Arial Narrow" panose="020B0606020202030204" pitchFamily="34" charset="0"/>
              </a:rPr>
              <a:pPr algn="ctr">
                <a:defRPr/>
              </a:pPr>
              <a:t>10</a:t>
            </a:fld>
            <a:endParaRPr lang="ru-RU" sz="2400" dirty="0">
              <a:latin typeface="Arial Narrow" pitchFamily="34" charset="0"/>
              <a:cs typeface="Calibri" pitchFamily="34" charset="0"/>
            </a:endParaRPr>
          </a:p>
        </p:txBody>
      </p:sp>
      <p:sp>
        <p:nvSpPr>
          <p:cNvPr id="2" name="Прямоугольник 1"/>
          <p:cNvSpPr/>
          <p:nvPr/>
        </p:nvSpPr>
        <p:spPr>
          <a:xfrm>
            <a:off x="456322" y="594462"/>
            <a:ext cx="8148126" cy="6524863"/>
          </a:xfrm>
          <a:prstGeom prst="rect">
            <a:avLst/>
          </a:prstGeom>
        </p:spPr>
        <p:txBody>
          <a:bodyPr wrap="square">
            <a:spAutoFit/>
          </a:bodyPr>
          <a:lstStyle/>
          <a:p>
            <a:pPr algn="ctr"/>
            <a:r>
              <a:rPr lang="ru-RU" sz="2000" b="1" dirty="0" smtClean="0"/>
              <a:t>Налоговая </a:t>
            </a:r>
            <a:r>
              <a:rPr lang="ru-RU" sz="2000" b="1" dirty="0"/>
              <a:t>отчетность налогоплательщиков, применяющих </a:t>
            </a:r>
            <a:r>
              <a:rPr lang="ru-RU" sz="2000" b="1" dirty="0" smtClean="0"/>
              <a:t>УСН</a:t>
            </a:r>
          </a:p>
          <a:p>
            <a:r>
              <a:rPr lang="ru-RU" dirty="0" smtClean="0"/>
              <a:t>   В </a:t>
            </a:r>
            <a:r>
              <a:rPr lang="ru-RU" dirty="0"/>
              <a:t>соответствии со ст. 346.23 Налогового </a:t>
            </a:r>
            <a:r>
              <a:rPr lang="ru-RU" dirty="0" smtClean="0"/>
              <a:t>Кодекса по </a:t>
            </a:r>
            <a:r>
              <a:rPr lang="ru-RU" dirty="0"/>
              <a:t>итогам налогового периода  налогоплательщики представляют налоговую декларацию в налоговый орган по месту нахождения организации или месту жительства индивидуального предпринимателя в следующие сроки:</a:t>
            </a:r>
          </a:p>
          <a:p>
            <a:r>
              <a:rPr lang="ru-RU" dirty="0" smtClean="0"/>
              <a:t>1) организации </a:t>
            </a:r>
            <a:r>
              <a:rPr lang="ru-RU" dirty="0"/>
              <a:t>- не позднее 25 марта года, следующего за </a:t>
            </a:r>
            <a:r>
              <a:rPr lang="ru-RU" dirty="0" smtClean="0"/>
              <a:t>истекшим налоговым </a:t>
            </a:r>
            <a:r>
              <a:rPr lang="ru-RU" dirty="0"/>
              <a:t>периодом. Срок представления налоговой декларации за 2024 год – 25 марта 2025 года</a:t>
            </a:r>
            <a:r>
              <a:rPr lang="ru-RU" dirty="0" smtClean="0"/>
              <a:t>.</a:t>
            </a:r>
          </a:p>
          <a:p>
            <a:r>
              <a:rPr lang="ru-RU" dirty="0"/>
              <a:t>2</a:t>
            </a:r>
            <a:r>
              <a:rPr lang="ru-RU" dirty="0" smtClean="0"/>
              <a:t>)  </a:t>
            </a:r>
            <a:r>
              <a:rPr lang="ru-RU" dirty="0"/>
              <a:t>индивидуальные предприниматели - не позднее 25 апреля года, следующего за истекшим налоговым периодом. Срок представления налоговой декларации за 2024 год – 25 апреля 2025 года.</a:t>
            </a:r>
          </a:p>
          <a:p>
            <a:r>
              <a:rPr lang="ru-RU" dirty="0"/>
              <a:t>Налогоплательщики, применяющие упрощенную систему налогообложения, обязаны подавать налоговую декларацию по УСН независимо от результатов своей предпринимательской деятельности.</a:t>
            </a:r>
          </a:p>
          <a:p>
            <a:r>
              <a:rPr lang="ru-RU" dirty="0"/>
              <a:t>То есть если налогоплательщик в отчетном периоде не имел доходов, то он представляет в налоговый орган «нулевую» декларацию по УСН (ст. </a:t>
            </a:r>
            <a:r>
              <a:rPr lang="ru-RU" dirty="0" smtClean="0"/>
              <a:t>346.23 </a:t>
            </a:r>
            <a:r>
              <a:rPr lang="ru-RU" dirty="0"/>
              <a:t>НК РФ</a:t>
            </a:r>
            <a:r>
              <a:rPr lang="ru-RU" dirty="0" smtClean="0"/>
              <a:t>).</a:t>
            </a:r>
            <a:r>
              <a:rPr lang="ru-RU" dirty="0"/>
              <a:t> </a:t>
            </a:r>
          </a:p>
          <a:p>
            <a:r>
              <a:rPr lang="ru-RU" b="1" dirty="0"/>
              <a:t>Приказом ФНС России от 02.10.2024 N ЕД-7-3/813@ </a:t>
            </a:r>
            <a:r>
              <a:rPr lang="ru-RU" dirty="0"/>
              <a:t>утверждена форма декларации по УСН и порядок ее заполнения (Приложение №2 к приказу).   </a:t>
            </a:r>
          </a:p>
          <a:p>
            <a:r>
              <a:rPr lang="ru-RU" dirty="0"/>
              <a:t>Данная форма используется при составлении отчетности за 2024 год.</a:t>
            </a:r>
          </a:p>
          <a:p>
            <a:pPr marL="342900" indent="-342900">
              <a:buAutoNum type="arabicParenR"/>
            </a:pPr>
            <a:endParaRPr lang="ru-RU" dirty="0"/>
          </a:p>
          <a:p>
            <a:r>
              <a:rPr lang="ru-RU" dirty="0"/>
              <a:t> </a:t>
            </a:r>
          </a:p>
        </p:txBody>
      </p:sp>
    </p:spTree>
    <p:extLst>
      <p:ext uri="{BB962C8B-B14F-4D97-AF65-F5344CB8AC3E}">
        <p14:creationId xmlns:p14="http://schemas.microsoft.com/office/powerpoint/2010/main" val="1141526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7" y="692697"/>
            <a:ext cx="7387748" cy="5743428"/>
          </a:xfrm>
        </p:spPr>
        <p:txBody>
          <a:bodyPr/>
          <a:lstStyle/>
          <a:p>
            <a:r>
              <a:rPr lang="ru-RU" sz="2000" dirty="0">
                <a:solidFill>
                  <a:schemeClr val="tx1"/>
                </a:solidFill>
              </a:rPr>
              <a:t>Основные отличия новой формы декларации  от прежней состоят в </a:t>
            </a:r>
            <a:r>
              <a:rPr lang="ru-RU" sz="2000" dirty="0" smtClean="0">
                <a:solidFill>
                  <a:schemeClr val="tx1"/>
                </a:solidFill>
              </a:rPr>
              <a:t>следующем</a:t>
            </a:r>
            <a:r>
              <a:rPr lang="ru-RU" sz="2000" b="0" dirty="0" smtClean="0"/>
              <a:t>:</a:t>
            </a:r>
          </a:p>
          <a:p>
            <a:pPr marL="775841" indent="-457200" algn="just">
              <a:buAutoNum type="arabicPeriod"/>
            </a:pPr>
            <a:r>
              <a:rPr lang="ru-RU" sz="2000" b="0" dirty="0" smtClean="0">
                <a:solidFill>
                  <a:schemeClr val="tx1"/>
                </a:solidFill>
              </a:rPr>
              <a:t>в </a:t>
            </a:r>
            <a:r>
              <a:rPr lang="ru-RU" sz="2000" b="0" dirty="0">
                <a:solidFill>
                  <a:schemeClr val="tx1"/>
                </a:solidFill>
              </a:rPr>
              <a:t>титульном листе появилось </a:t>
            </a:r>
            <a:r>
              <a:rPr lang="ru-RU" sz="2000" b="0" dirty="0" smtClean="0">
                <a:solidFill>
                  <a:schemeClr val="tx1"/>
                </a:solidFill>
              </a:rPr>
              <a:t>поле </a:t>
            </a:r>
            <a:r>
              <a:rPr lang="ru-RU" sz="2000" b="0" dirty="0">
                <a:solidFill>
                  <a:schemeClr val="tx1"/>
                </a:solidFill>
              </a:rPr>
              <a:t>"Объект налогообложения". 1-ДОХОДЫ, 2-ДОХОДЫ, </a:t>
            </a:r>
            <a:r>
              <a:rPr lang="ru-RU" sz="2000" b="0" dirty="0" smtClean="0">
                <a:solidFill>
                  <a:schemeClr val="tx1"/>
                </a:solidFill>
              </a:rPr>
              <a:t>уменьшенные </a:t>
            </a:r>
            <a:r>
              <a:rPr lang="ru-RU" sz="2000" b="0" dirty="0">
                <a:solidFill>
                  <a:schemeClr val="tx1"/>
                </a:solidFill>
              </a:rPr>
              <a:t>на </a:t>
            </a:r>
            <a:r>
              <a:rPr lang="ru-RU" sz="2000" b="0" dirty="0" smtClean="0">
                <a:solidFill>
                  <a:schemeClr val="tx1"/>
                </a:solidFill>
              </a:rPr>
              <a:t>величину </a:t>
            </a:r>
            <a:r>
              <a:rPr lang="ru-RU" sz="2000" b="0" dirty="0">
                <a:solidFill>
                  <a:schemeClr val="tx1"/>
                </a:solidFill>
              </a:rPr>
              <a:t>РАСХОДОВ (</a:t>
            </a:r>
            <a:r>
              <a:rPr lang="ru-RU" sz="2000" b="0" dirty="0" err="1">
                <a:solidFill>
                  <a:schemeClr val="tx1"/>
                </a:solidFill>
              </a:rPr>
              <a:t>пп</a:t>
            </a:r>
            <a:r>
              <a:rPr lang="ru-RU" sz="2000" b="0" dirty="0">
                <a:solidFill>
                  <a:schemeClr val="tx1"/>
                </a:solidFill>
              </a:rPr>
              <a:t>. 7 п. 13 Порядка заполнения декларации по УСН);</a:t>
            </a:r>
          </a:p>
          <a:p>
            <a:pPr algn="just"/>
            <a:r>
              <a:rPr lang="ru-RU" sz="2000" b="0" dirty="0">
                <a:solidFill>
                  <a:schemeClr val="tx1"/>
                </a:solidFill>
              </a:rPr>
              <a:t>      2. добавлен разд. 4 для отражения расходов на приобретение ККТ, уменьшающих налог к уплате</a:t>
            </a:r>
            <a:r>
              <a:rPr lang="ru-RU" sz="2000" b="0" dirty="0" smtClean="0">
                <a:solidFill>
                  <a:schemeClr val="tx1"/>
                </a:solidFill>
              </a:rPr>
              <a:t>. (новые регионы России)</a:t>
            </a:r>
            <a:endParaRPr lang="ru-RU" sz="2000" b="0" dirty="0">
              <a:solidFill>
                <a:schemeClr val="tx1"/>
              </a:solidFill>
            </a:endParaRPr>
          </a:p>
          <a:p>
            <a:r>
              <a:rPr lang="ru-RU" sz="2000" dirty="0">
                <a:solidFill>
                  <a:schemeClr val="tx1"/>
                </a:solidFill>
              </a:rPr>
              <a:t>Особенности заполнения  декларации по УСН  при смене места жительства ИП за 2024год</a:t>
            </a:r>
          </a:p>
          <a:p>
            <a:r>
              <a:rPr lang="ru-RU" sz="2000" b="0" dirty="0">
                <a:solidFill>
                  <a:schemeClr val="tx1"/>
                </a:solidFill>
              </a:rPr>
              <a:t>Если в течение года </a:t>
            </a:r>
            <a:r>
              <a:rPr lang="ru-RU" sz="2000" b="0" dirty="0" smtClean="0">
                <a:solidFill>
                  <a:schemeClr val="tx1"/>
                </a:solidFill>
              </a:rPr>
              <a:t>Вы </a:t>
            </a:r>
            <a:r>
              <a:rPr lang="ru-RU" sz="2000" b="0" dirty="0">
                <a:solidFill>
                  <a:schemeClr val="tx1"/>
                </a:solidFill>
              </a:rPr>
              <a:t>сменили место жительства, заполняйте декларацию по общим правилам с учетом следующих особенностей (</a:t>
            </a:r>
            <a:r>
              <a:rPr lang="ru-RU" sz="2000" b="0" dirty="0" err="1">
                <a:solidFill>
                  <a:schemeClr val="tx1"/>
                </a:solidFill>
              </a:rPr>
              <a:t>пп</a:t>
            </a:r>
            <a:r>
              <a:rPr lang="ru-RU" sz="2000" b="0" dirty="0">
                <a:solidFill>
                  <a:schemeClr val="tx1"/>
                </a:solidFill>
              </a:rPr>
              <a:t>. 5 п. 13, п. п. 17, 41 - 46 Порядка заполнения декларации по УСН, </a:t>
            </a:r>
            <a:r>
              <a:rPr lang="ru-RU" sz="2000" dirty="0">
                <a:solidFill>
                  <a:schemeClr val="tx1"/>
                </a:solidFill>
              </a:rPr>
              <a:t>Письмо ФНС России от 09.06.2023 N СД-4-3/7372@):</a:t>
            </a:r>
          </a:p>
          <a:p>
            <a:endParaRPr lang="ru-RU" sz="2000" dirty="0"/>
          </a:p>
        </p:txBody>
      </p:sp>
      <p:sp>
        <p:nvSpPr>
          <p:cNvPr id="3" name="Заголовок 2"/>
          <p:cNvSpPr>
            <a:spLocks noGrp="1"/>
          </p:cNvSpPr>
          <p:nvPr>
            <p:ph type="title"/>
          </p:nvPr>
        </p:nvSpPr>
        <p:spPr>
          <a:xfrm>
            <a:off x="827583" y="501069"/>
            <a:ext cx="7332243" cy="335643"/>
          </a:xfrm>
        </p:spPr>
        <p:txBody>
          <a:bodyPr/>
          <a:lstStyle/>
          <a:p>
            <a:pPr algn="ctr"/>
            <a:endParaRPr lang="ru-RU" sz="2800" dirty="0"/>
          </a:p>
        </p:txBody>
      </p:sp>
      <p:sp>
        <p:nvSpPr>
          <p:cNvPr id="4" name="Номер слайда 3"/>
          <p:cNvSpPr>
            <a:spLocks noGrp="1"/>
          </p:cNvSpPr>
          <p:nvPr>
            <p:ph type="sldNum" sz="quarter" idx="10"/>
          </p:nvPr>
        </p:nvSpPr>
        <p:spPr/>
        <p:txBody>
          <a:bodyPr/>
          <a:lstStyle/>
          <a:p>
            <a:pPr>
              <a:defRPr/>
            </a:pPr>
            <a:fld id="{AC3AAC7B-5B8F-42B3-88A7-3F729EE16277}" type="slidenum">
              <a:rPr lang="ru-RU" smtClean="0"/>
              <a:pPr>
                <a:defRPr/>
              </a:pPr>
              <a:t>11</a:t>
            </a:fld>
            <a:endParaRPr lang="ru-RU" dirty="0"/>
          </a:p>
        </p:txBody>
      </p:sp>
    </p:spTree>
    <p:extLst>
      <p:ext uri="{BB962C8B-B14F-4D97-AF65-F5344CB8AC3E}">
        <p14:creationId xmlns:p14="http://schemas.microsoft.com/office/powerpoint/2010/main" val="185561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620688"/>
            <a:ext cx="7099716" cy="648072"/>
          </a:xfrm>
        </p:spPr>
        <p:txBody>
          <a:bodyPr/>
          <a:lstStyle/>
          <a:p>
            <a:pPr algn="ctr">
              <a:lnSpc>
                <a:spcPts val="2000"/>
              </a:lnSpc>
            </a:pPr>
            <a:r>
              <a:rPr lang="ru-RU" sz="1600" dirty="0" smtClean="0">
                <a:solidFill>
                  <a:srgbClr val="002060"/>
                </a:solidFill>
                <a:latin typeface="Arial" panose="020B0604020202020204" pitchFamily="34" charset="0"/>
                <a:cs typeface="Arial" panose="020B0604020202020204" pitchFamily="34" charset="0"/>
              </a:rPr>
              <a:t>»</a:t>
            </a:r>
            <a:endParaRPr lang="ru-RU" sz="1600" dirty="0"/>
          </a:p>
        </p:txBody>
      </p:sp>
      <p:sp>
        <p:nvSpPr>
          <p:cNvPr id="3" name="Текст 2"/>
          <p:cNvSpPr>
            <a:spLocks noGrp="1"/>
          </p:cNvSpPr>
          <p:nvPr>
            <p:ph type="body" idx="1"/>
          </p:nvPr>
        </p:nvSpPr>
        <p:spPr>
          <a:xfrm>
            <a:off x="755576" y="548680"/>
            <a:ext cx="7848872" cy="4176464"/>
          </a:xfrm>
        </p:spPr>
        <p:txBody>
          <a:bodyPr/>
          <a:lstStyle/>
          <a:p>
            <a:pPr lvl="0">
              <a:spcBef>
                <a:spcPts val="0"/>
              </a:spcBef>
            </a:pPr>
            <a:r>
              <a:rPr lang="ru-RU" dirty="0">
                <a:solidFill>
                  <a:schemeClr val="tx1"/>
                </a:solidFill>
              </a:rPr>
              <a:t>в титульном листе в </a:t>
            </a:r>
            <a:r>
              <a:rPr lang="ru-RU" dirty="0" smtClean="0">
                <a:solidFill>
                  <a:schemeClr val="tx1"/>
                </a:solidFill>
              </a:rPr>
              <a:t>поле </a:t>
            </a:r>
            <a:r>
              <a:rPr lang="ru-RU" dirty="0">
                <a:solidFill>
                  <a:schemeClr val="tx1"/>
                </a:solidFill>
              </a:rPr>
              <a:t>"</a:t>
            </a:r>
            <a:r>
              <a:rPr lang="ru-RU" dirty="0" smtClean="0">
                <a:solidFill>
                  <a:schemeClr val="tx1"/>
                </a:solidFill>
              </a:rPr>
              <a:t>Представляется </a:t>
            </a:r>
            <a:r>
              <a:rPr lang="ru-RU" dirty="0">
                <a:solidFill>
                  <a:schemeClr val="tx1"/>
                </a:solidFill>
              </a:rPr>
              <a:t>в налоговый орган (код)" укажите код вашей новой инспекции (к которой вы относитесь после переезда);</a:t>
            </a:r>
            <a:endParaRPr lang="ru-RU" sz="1600" dirty="0">
              <a:solidFill>
                <a:schemeClr val="tx1"/>
              </a:solidFill>
            </a:endParaRPr>
          </a:p>
          <a:p>
            <a:pPr lvl="0">
              <a:spcBef>
                <a:spcPts val="0"/>
              </a:spcBef>
            </a:pPr>
            <a:r>
              <a:rPr lang="ru-RU" b="1" dirty="0">
                <a:solidFill>
                  <a:schemeClr val="tx1"/>
                </a:solidFill>
              </a:rPr>
              <a:t>в разд. 1.1 в строках 010, 030, 060 и 090 </a:t>
            </a:r>
            <a:r>
              <a:rPr lang="ru-RU" dirty="0">
                <a:solidFill>
                  <a:schemeClr val="tx1"/>
                </a:solidFill>
              </a:rPr>
              <a:t>отразите код ОКТМО по адресу, где вы жили на последний день I квартала, полугодия, 9 месяцев и на 31 декабря 2024 г. соответственно;</a:t>
            </a:r>
            <a:endParaRPr lang="ru-RU" sz="1600" dirty="0">
              <a:solidFill>
                <a:schemeClr val="tx1"/>
              </a:solidFill>
            </a:endParaRPr>
          </a:p>
          <a:p>
            <a:pPr lvl="0">
              <a:spcBef>
                <a:spcPts val="0"/>
              </a:spcBef>
            </a:pPr>
            <a:r>
              <a:rPr lang="ru-RU" b="1" dirty="0">
                <a:solidFill>
                  <a:schemeClr val="tx1"/>
                </a:solidFill>
              </a:rPr>
              <a:t>в разд. 2.1.1 в строках 120 - 122 </a:t>
            </a:r>
            <a:r>
              <a:rPr lang="ru-RU" dirty="0">
                <a:solidFill>
                  <a:schemeClr val="tx1"/>
                </a:solidFill>
              </a:rPr>
              <a:t>укажите ставки, по которым были рассчитаны авансовые платежи за I квартал, полугодие и 9 месяцев 2024 г. соответственно;</a:t>
            </a:r>
            <a:endParaRPr lang="ru-RU" sz="1600" dirty="0">
              <a:solidFill>
                <a:schemeClr val="tx1"/>
              </a:solidFill>
            </a:endParaRPr>
          </a:p>
          <a:p>
            <a:pPr lvl="0">
              <a:spcBef>
                <a:spcPts val="0"/>
              </a:spcBef>
            </a:pPr>
            <a:r>
              <a:rPr lang="ru-RU" b="1" dirty="0">
                <a:solidFill>
                  <a:schemeClr val="tx1"/>
                </a:solidFill>
              </a:rPr>
              <a:t>в строке 123 разд. 2.1.1 </a:t>
            </a:r>
            <a:r>
              <a:rPr lang="ru-RU" dirty="0">
                <a:solidFill>
                  <a:schemeClr val="tx1"/>
                </a:solidFill>
              </a:rPr>
              <a:t>отразите ставку налога, по которой рассчитывается налог за год, а именно:</a:t>
            </a:r>
            <a:endParaRPr lang="ru-RU" sz="1600" dirty="0">
              <a:solidFill>
                <a:schemeClr val="tx1"/>
              </a:solidFill>
            </a:endParaRPr>
          </a:p>
          <a:p>
            <a:pPr lvl="1">
              <a:spcBef>
                <a:spcPts val="0"/>
              </a:spcBef>
            </a:pPr>
            <a:r>
              <a:rPr lang="ru-RU" dirty="0">
                <a:solidFill>
                  <a:schemeClr val="tx1"/>
                </a:solidFill>
              </a:rPr>
              <a:t>Ставка  по вашему новому месту жительства,  (в РХ - 4%) - если лимиты доходов и численности работников не превышены (п. 1 ст. 346.20 НК РФ);</a:t>
            </a:r>
            <a:endParaRPr lang="ru-RU" sz="1400" dirty="0">
              <a:solidFill>
                <a:schemeClr val="tx1"/>
              </a:solidFill>
            </a:endParaRPr>
          </a:p>
          <a:p>
            <a:pPr lvl="1">
              <a:spcBef>
                <a:spcPts val="0"/>
              </a:spcBef>
            </a:pPr>
            <a:r>
              <a:rPr lang="ru-RU" dirty="0">
                <a:solidFill>
                  <a:schemeClr val="tx1"/>
                </a:solidFill>
              </a:rPr>
              <a:t>8% - если эти лимиты превышены (п. 1.1 ст. 346.20 НК РФ);</a:t>
            </a:r>
            <a:endParaRPr lang="ru-RU" sz="1400" dirty="0">
              <a:solidFill>
                <a:schemeClr val="tx1"/>
              </a:solidFill>
            </a:endParaRPr>
          </a:p>
          <a:p>
            <a:pPr lvl="0">
              <a:spcBef>
                <a:spcPts val="0"/>
              </a:spcBef>
            </a:pPr>
            <a:r>
              <a:rPr lang="ru-RU" b="1" dirty="0">
                <a:solidFill>
                  <a:schemeClr val="tx1"/>
                </a:solidFill>
              </a:rPr>
              <a:t>в строке 124 разд. 2.1.1 </a:t>
            </a:r>
            <a:r>
              <a:rPr lang="ru-RU" dirty="0">
                <a:solidFill>
                  <a:schemeClr val="tx1"/>
                </a:solidFill>
              </a:rPr>
              <a:t>приведите код налоговой льготы, если она применялась</a:t>
            </a:r>
            <a:r>
              <a:rPr lang="ru-RU" dirty="0" smtClean="0">
                <a:solidFill>
                  <a:schemeClr val="tx1"/>
                </a:solidFill>
              </a:rPr>
              <a:t>.</a:t>
            </a:r>
            <a:endParaRPr lang="ru-RU" sz="1600" dirty="0">
              <a:solidFill>
                <a:schemeClr val="tx1"/>
              </a:solidFill>
            </a:endParaRPr>
          </a:p>
          <a:p>
            <a:pPr lvl="0">
              <a:spcBef>
                <a:spcPts val="0"/>
              </a:spcBef>
            </a:pPr>
            <a:r>
              <a:rPr lang="ru-RU" b="1" dirty="0">
                <a:solidFill>
                  <a:schemeClr val="tx1"/>
                </a:solidFill>
              </a:rPr>
              <a:t>строках 130 - 132 разд. 2.1.1 </a:t>
            </a:r>
            <a:r>
              <a:rPr lang="ru-RU" dirty="0">
                <a:solidFill>
                  <a:schemeClr val="tx1"/>
                </a:solidFill>
              </a:rPr>
              <a:t>отразите суммы авансовых платежей, рассчитанные по итогам I квартала, полугодия и 9 месяцев 2024 г.;</a:t>
            </a:r>
            <a:endParaRPr lang="ru-RU" sz="1600" dirty="0">
              <a:solidFill>
                <a:schemeClr val="tx1"/>
              </a:solidFill>
            </a:endParaRPr>
          </a:p>
          <a:p>
            <a:pPr lvl="0">
              <a:spcBef>
                <a:spcPts val="0"/>
              </a:spcBef>
            </a:pPr>
            <a:r>
              <a:rPr lang="ru-RU" b="1" dirty="0">
                <a:solidFill>
                  <a:schemeClr val="tx1"/>
                </a:solidFill>
              </a:rPr>
              <a:t>в строке 133 разд. 2.1.1 </a:t>
            </a:r>
            <a:r>
              <a:rPr lang="ru-RU" dirty="0">
                <a:solidFill>
                  <a:schemeClr val="tx1"/>
                </a:solidFill>
              </a:rPr>
              <a:t>укажите сумму налога за год, которую вы рассчитали по ставке, указанной в </a:t>
            </a:r>
            <a:r>
              <a:rPr lang="ru-RU" b="1" dirty="0">
                <a:solidFill>
                  <a:schemeClr val="tx1"/>
                </a:solidFill>
              </a:rPr>
              <a:t>строке 123</a:t>
            </a:r>
            <a:r>
              <a:rPr lang="ru-RU" dirty="0">
                <a:solidFill>
                  <a:schemeClr val="tx1"/>
                </a:solidFill>
              </a:rPr>
              <a:t>.</a:t>
            </a:r>
            <a:endParaRPr lang="ru-RU" sz="1600" dirty="0">
              <a:solidFill>
                <a:schemeClr val="tx1"/>
              </a:solidFill>
            </a:endParaRPr>
          </a:p>
          <a:p>
            <a:r>
              <a:rPr lang="ru-RU" dirty="0"/>
              <a:t> </a:t>
            </a:r>
            <a:endParaRPr lang="ru-RU" sz="1600" dirty="0"/>
          </a:p>
          <a:p>
            <a:endParaRPr lang="ru-RU" b="1" dirty="0">
              <a:solidFill>
                <a:srgbClr val="005AA9"/>
              </a:solidFill>
            </a:endParaRPr>
          </a:p>
        </p:txBody>
      </p:sp>
      <p:sp>
        <p:nvSpPr>
          <p:cNvPr id="4" name="Номер слайда 3"/>
          <p:cNvSpPr>
            <a:spLocks noGrp="1"/>
          </p:cNvSpPr>
          <p:nvPr>
            <p:ph type="sldNum" sz="quarter" idx="10"/>
          </p:nvPr>
        </p:nvSpPr>
        <p:spPr/>
        <p:txBody>
          <a:bodyPr/>
          <a:lstStyle/>
          <a:p>
            <a:pPr>
              <a:defRPr/>
            </a:pPr>
            <a:fld id="{6DCADFE3-7A53-4F7F-A028-F1C18AD9DB69}" type="slidenum">
              <a:rPr lang="ru-RU" smtClean="0"/>
              <a:pPr>
                <a:defRPr/>
              </a:pPr>
              <a:t>12</a:t>
            </a:fld>
            <a:endParaRPr lang="ru-RU" dirty="0"/>
          </a:p>
        </p:txBody>
      </p:sp>
    </p:spTree>
    <p:extLst>
      <p:ext uri="{BB962C8B-B14F-4D97-AF65-F5344CB8AC3E}">
        <p14:creationId xmlns:p14="http://schemas.microsoft.com/office/powerpoint/2010/main" val="749728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476672"/>
            <a:ext cx="8208912" cy="5688632"/>
          </a:xfrm>
        </p:spPr>
        <p:txBody>
          <a:bodyPr/>
          <a:lstStyle/>
          <a:p>
            <a:endParaRPr lang="ru-RU" sz="1800" b="0" dirty="0" smtClean="0">
              <a:solidFill>
                <a:schemeClr val="tx1"/>
              </a:solidFill>
            </a:endParaRPr>
          </a:p>
          <a:p>
            <a:endParaRPr lang="ru-RU" sz="1800" b="0" dirty="0">
              <a:solidFill>
                <a:schemeClr val="tx1"/>
              </a:solidFill>
            </a:endParaRPr>
          </a:p>
          <a:p>
            <a:r>
              <a:rPr lang="ru-RU" sz="1800" b="0" dirty="0">
                <a:solidFill>
                  <a:schemeClr val="tx1"/>
                </a:solidFill>
              </a:rPr>
              <a:t> </a:t>
            </a:r>
          </a:p>
          <a:p>
            <a:pPr marL="661541" lvl="0" indent="-342900" algn="just">
              <a:spcBef>
                <a:spcPts val="0"/>
              </a:spcBef>
              <a:buAutoNum type="arabicPeriod"/>
            </a:pPr>
            <a:endParaRPr lang="ru-RU" sz="1800" dirty="0"/>
          </a:p>
          <a:p>
            <a:pPr algn="just">
              <a:spcBef>
                <a:spcPts val="0"/>
              </a:spcBef>
            </a:pPr>
            <a:endParaRPr lang="ru-RU" sz="1800" dirty="0"/>
          </a:p>
        </p:txBody>
      </p:sp>
      <p:sp>
        <p:nvSpPr>
          <p:cNvPr id="4" name="Номер слайда 3"/>
          <p:cNvSpPr>
            <a:spLocks noGrp="1"/>
          </p:cNvSpPr>
          <p:nvPr>
            <p:ph type="sldNum" sz="quarter" idx="10"/>
          </p:nvPr>
        </p:nvSpPr>
        <p:spPr/>
        <p:txBody>
          <a:bodyPr/>
          <a:lstStyle/>
          <a:p>
            <a:pPr>
              <a:defRPr/>
            </a:pPr>
            <a:fld id="{AC3AAC7B-5B8F-42B3-88A7-3F729EE16277}" type="slidenum">
              <a:rPr lang="ru-RU" smtClean="0"/>
              <a:pPr>
                <a:defRPr/>
              </a:pPr>
              <a:t>13</a:t>
            </a:fld>
            <a:endParaRPr lang="ru-RU" dirty="0"/>
          </a:p>
        </p:txBody>
      </p:sp>
      <p:sp>
        <p:nvSpPr>
          <p:cNvPr id="5" name="Заголовок 2"/>
          <p:cNvSpPr>
            <a:spLocks noGrp="1"/>
          </p:cNvSpPr>
          <p:nvPr>
            <p:ph type="title"/>
          </p:nvPr>
        </p:nvSpPr>
        <p:spPr>
          <a:xfrm>
            <a:off x="899592" y="404664"/>
            <a:ext cx="7337192" cy="767691"/>
          </a:xfrm>
        </p:spPr>
        <p:txBody>
          <a:bodyPr>
            <a:normAutofit/>
          </a:bodyPr>
          <a:lstStyle/>
          <a:p>
            <a:pPr algn="ctr"/>
            <a:r>
              <a:rPr lang="ru-RU" sz="2000" cap="all" dirty="0" smtClean="0">
                <a:solidFill>
                  <a:srgbClr val="002060"/>
                </a:solidFill>
                <a:latin typeface="Arial" panose="020B0604020202020204" pitchFamily="34" charset="0"/>
                <a:cs typeface="Arial" panose="020B0604020202020204" pitchFamily="34" charset="0"/>
              </a:rPr>
              <a:t> </a:t>
            </a:r>
            <a:endParaRPr lang="ru-RU" sz="2000" cap="all" dirty="0">
              <a:solidFill>
                <a:srgbClr val="002060"/>
              </a:solidFill>
              <a:latin typeface="Arial" panose="020B0604020202020204" pitchFamily="34" charset="0"/>
              <a:cs typeface="Arial" panose="020B0604020202020204" pitchFamily="34" charset="0"/>
            </a:endParaRPr>
          </a:p>
        </p:txBody>
      </p:sp>
      <p:sp>
        <p:nvSpPr>
          <p:cNvPr id="3" name="Прямоугольник 2"/>
          <p:cNvSpPr/>
          <p:nvPr/>
        </p:nvSpPr>
        <p:spPr>
          <a:xfrm>
            <a:off x="611560" y="620687"/>
            <a:ext cx="7920880" cy="6247864"/>
          </a:xfrm>
          <a:prstGeom prst="rect">
            <a:avLst/>
          </a:prstGeom>
        </p:spPr>
        <p:txBody>
          <a:bodyPr wrap="square">
            <a:spAutoFit/>
          </a:bodyPr>
          <a:lstStyle/>
          <a:p>
            <a:pPr algn="just"/>
            <a:r>
              <a:rPr lang="ru-RU" sz="1600" b="1" dirty="0" smtClean="0"/>
              <a:t>Законом 362-ФЗ от 29.10.2024 в ст. 346.21 Налогового Кодекса внесены изменения с 01.01.2025. </a:t>
            </a:r>
          </a:p>
          <a:p>
            <a:pPr algn="just"/>
            <a:r>
              <a:rPr lang="ru-RU" sz="1600" b="1" dirty="0"/>
              <a:t> </a:t>
            </a:r>
            <a:r>
              <a:rPr lang="ru-RU" sz="1600" b="1" dirty="0" smtClean="0"/>
              <a:t> </a:t>
            </a:r>
            <a:r>
              <a:rPr lang="ru-RU" sz="1600" dirty="0" smtClean="0"/>
              <a:t>В </a:t>
            </a:r>
            <a:r>
              <a:rPr lang="ru-RU" sz="1600" dirty="0"/>
              <a:t>случае изменения места нахождения организации (места жительства индивидуального предпринимателя) в течение налогового периода налог (авансовые платежи по налогу) исчисляется, если иное не установлено настоящим пунктом, по налоговой ставке, установленной законом субъекта Российской Федерации по новому месту нахождения организации (месту жительства индивидуального предпринимателя).</a:t>
            </a:r>
          </a:p>
          <a:p>
            <a:pPr algn="just"/>
            <a:r>
              <a:rPr lang="ru-RU" sz="1600" dirty="0" smtClean="0"/>
              <a:t>  В </a:t>
            </a:r>
            <a:r>
              <a:rPr lang="ru-RU" sz="1600" dirty="0"/>
              <a:t>случае, если для налогового периода из трех последовательных налоговых периодов начиная с налогового периода, в котором было изменено место нахождения организации (место жительства индивидуального предпринимателя), законом субъекта Российской Федерации по новому месту нахождения организации (месту жительства индивидуального предпринимателя) установлена налоговая ставка в размере меньшем, чем налоговая ставка, установленная законом субъекта Российской Федерации, на территории которого такая организация (такой индивидуальный предприниматель) применяла упрощенную систему налогообложения до изменения места нахождения организации (места жительства индивидуального предпринимателя), для указанного налогового периода налог (авансовые платежи по налогу) исчисляется по налоговой ставке, установленной для соответствующего налогового периода законом субъекта Российской Федерации, на территории которого такая организация (такой индивидуальный предприниматель) применяла упрощенную систему налогообложения до изменения места нахождения организации (места жительства индивидуального предпринимателя).</a:t>
            </a:r>
          </a:p>
        </p:txBody>
      </p:sp>
    </p:spTree>
    <p:extLst>
      <p:ext uri="{BB962C8B-B14F-4D97-AF65-F5344CB8AC3E}">
        <p14:creationId xmlns:p14="http://schemas.microsoft.com/office/powerpoint/2010/main" val="7981432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1340768"/>
            <a:ext cx="7315740" cy="5167365"/>
          </a:xfrm>
        </p:spPr>
        <p:txBody>
          <a:bodyPr/>
          <a:lstStyle/>
          <a:p>
            <a:r>
              <a:rPr lang="ru-RU" sz="1800" dirty="0" smtClean="0">
                <a:solidFill>
                  <a:schemeClr val="tx1"/>
                </a:solidFill>
              </a:rPr>
              <a:t>Плательщики Единого сельскохозяйственного налога </a:t>
            </a:r>
            <a:r>
              <a:rPr lang="ru-RU" sz="1800" b="0" dirty="0">
                <a:solidFill>
                  <a:schemeClr val="tx1"/>
                </a:solidFill>
              </a:rPr>
              <a:t>по истечении налогового периода представляют в налоговые органы </a:t>
            </a:r>
            <a:r>
              <a:rPr lang="ru-RU" sz="1800" b="0" dirty="0" smtClean="0">
                <a:solidFill>
                  <a:schemeClr val="tx1"/>
                </a:solidFill>
              </a:rPr>
              <a:t>налоговые декларации</a:t>
            </a:r>
          </a:p>
          <a:p>
            <a:r>
              <a:rPr lang="ru-RU" sz="1800" b="0" dirty="0">
                <a:solidFill>
                  <a:schemeClr val="tx1"/>
                </a:solidFill>
              </a:rPr>
              <a:t>1) организации - по месту своего нахождения;</a:t>
            </a:r>
          </a:p>
          <a:p>
            <a:r>
              <a:rPr lang="ru-RU" sz="1800" b="0" dirty="0">
                <a:solidFill>
                  <a:schemeClr val="tx1"/>
                </a:solidFill>
              </a:rPr>
              <a:t>2) индивидуальные предприниматели - по месту своего жительства.</a:t>
            </a:r>
          </a:p>
          <a:p>
            <a:r>
              <a:rPr lang="ru-RU" sz="1800" b="0" dirty="0">
                <a:solidFill>
                  <a:schemeClr val="tx1"/>
                </a:solidFill>
              </a:rPr>
              <a:t>по итогам налогового периода не позднее 25 марта года, следующего за истекшим налоговым </a:t>
            </a:r>
            <a:r>
              <a:rPr lang="ru-RU" sz="1800" b="0" dirty="0" smtClean="0">
                <a:solidFill>
                  <a:schemeClr val="tx1"/>
                </a:solidFill>
              </a:rPr>
              <a:t>периодом. (ст. 346.10 НК РФ)</a:t>
            </a:r>
          </a:p>
          <a:p>
            <a:r>
              <a:rPr lang="ru-RU" sz="1800" dirty="0" smtClean="0">
                <a:solidFill>
                  <a:schemeClr val="tx1"/>
                </a:solidFill>
              </a:rPr>
              <a:t>Обратите внимание </a:t>
            </a:r>
            <a:r>
              <a:rPr lang="ru-RU" sz="1800" b="0" dirty="0" smtClean="0">
                <a:solidFill>
                  <a:schemeClr val="tx1"/>
                </a:solidFill>
              </a:rPr>
              <a:t>срок один для организаций и индивидуальных предпринимателей. </a:t>
            </a:r>
            <a:r>
              <a:rPr lang="ru-RU" sz="1800" dirty="0" smtClean="0">
                <a:solidFill>
                  <a:schemeClr val="tx1"/>
                </a:solidFill>
              </a:rPr>
              <a:t>За 2024год не позднее 25 марта 2025года.</a:t>
            </a:r>
          </a:p>
          <a:p>
            <a:r>
              <a:rPr lang="ru-RU" sz="1800" b="0" dirty="0" smtClean="0">
                <a:solidFill>
                  <a:schemeClr val="tx1"/>
                </a:solidFill>
              </a:rPr>
              <a:t>Форма декларации утверждена Приказом </a:t>
            </a:r>
            <a:r>
              <a:rPr lang="ru-RU" sz="1800" b="0" dirty="0">
                <a:solidFill>
                  <a:schemeClr val="tx1"/>
                </a:solidFill>
              </a:rPr>
              <a:t>ФНС России от 18.12.2020 N ЕД-7-3/926@ "О внесении изменений в приложения к приказу ФНС России от 28.07.2014 N ММВ-7-3/384@" (Зарегистрировано в Минюсте России 28.01.2021 N 62266</a:t>
            </a:r>
            <a:r>
              <a:rPr lang="ru-RU" sz="1800" b="0" dirty="0" smtClean="0">
                <a:solidFill>
                  <a:schemeClr val="tx1"/>
                </a:solidFill>
              </a:rPr>
              <a:t>). Действует за налоговый период с 2020 год.</a:t>
            </a:r>
            <a:endParaRPr lang="ru-RU" sz="1800" b="0" dirty="0">
              <a:solidFill>
                <a:schemeClr val="tx1"/>
              </a:solidFill>
            </a:endParaRPr>
          </a:p>
          <a:p>
            <a:endParaRPr lang="ru-RU" sz="1800" dirty="0"/>
          </a:p>
        </p:txBody>
      </p:sp>
      <p:sp>
        <p:nvSpPr>
          <p:cNvPr id="3" name="Заголовок 2"/>
          <p:cNvSpPr>
            <a:spLocks noGrp="1"/>
          </p:cNvSpPr>
          <p:nvPr>
            <p:ph type="title"/>
          </p:nvPr>
        </p:nvSpPr>
        <p:spPr>
          <a:xfrm>
            <a:off x="827583" y="501069"/>
            <a:ext cx="7332243" cy="623675"/>
          </a:xfrm>
        </p:spPr>
        <p:txBody>
          <a:bodyPr/>
          <a:lstStyle/>
          <a:p>
            <a:endParaRPr lang="ru-RU" dirty="0"/>
          </a:p>
        </p:txBody>
      </p:sp>
      <p:sp>
        <p:nvSpPr>
          <p:cNvPr id="4" name="Номер слайда 3"/>
          <p:cNvSpPr>
            <a:spLocks noGrp="1"/>
          </p:cNvSpPr>
          <p:nvPr>
            <p:ph type="sldNum" sz="quarter" idx="10"/>
          </p:nvPr>
        </p:nvSpPr>
        <p:spPr/>
        <p:txBody>
          <a:bodyPr/>
          <a:lstStyle/>
          <a:p>
            <a:pPr>
              <a:defRPr/>
            </a:pPr>
            <a:fld id="{AC3AAC7B-5B8F-42B3-88A7-3F729EE16277}" type="slidenum">
              <a:rPr lang="ru-RU" smtClean="0"/>
              <a:pPr>
                <a:defRPr/>
              </a:pPr>
              <a:t>14</a:t>
            </a:fld>
            <a:endParaRPr lang="ru-RU" dirty="0"/>
          </a:p>
        </p:txBody>
      </p:sp>
    </p:spTree>
    <p:extLst>
      <p:ext uri="{BB962C8B-B14F-4D97-AF65-F5344CB8AC3E}">
        <p14:creationId xmlns:p14="http://schemas.microsoft.com/office/powerpoint/2010/main" val="2176559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3363691"/>
            <a:ext cx="7772400" cy="857397"/>
          </a:xfrm>
        </p:spPr>
        <p:txBody>
          <a:bodyPr>
            <a:noAutofit/>
          </a:bodyPr>
          <a:lstStyle/>
          <a:p>
            <a:pPr algn="ctr">
              <a:lnSpc>
                <a:spcPct val="150000"/>
              </a:lnSpc>
            </a:pPr>
            <a:r>
              <a:rPr lang="ru-RU" sz="3200" dirty="0" smtClean="0">
                <a:latin typeface="Arial Narrow" pitchFamily="34" charset="0"/>
                <a:cs typeface="Times New Roman" pitchFamily="18" charset="0"/>
              </a:rPr>
              <a:t>Спасибо за внимание!</a:t>
            </a:r>
            <a:endParaRPr lang="ru-RU" sz="3600" dirty="0">
              <a:latin typeface="Arial Narrow" pitchFamily="34" charset="0"/>
            </a:endParaRPr>
          </a:p>
        </p:txBody>
      </p:sp>
    </p:spTree>
    <p:extLst>
      <p:ext uri="{BB962C8B-B14F-4D97-AF65-F5344CB8AC3E}">
        <p14:creationId xmlns:p14="http://schemas.microsoft.com/office/powerpoint/2010/main" val="1994164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980728"/>
            <a:ext cx="7315740" cy="5688631"/>
          </a:xfrm>
        </p:spPr>
        <p:txBody>
          <a:bodyPr/>
          <a:lstStyle/>
          <a:p>
            <a:pPr marL="342900" indent="-342900">
              <a:buFontTx/>
              <a:buChar char="-"/>
            </a:pPr>
            <a:r>
              <a:rPr lang="ru-RU" sz="2000" b="0" dirty="0">
                <a:solidFill>
                  <a:schemeClr val="tx1"/>
                </a:solidFill>
              </a:rPr>
              <a:t>Упрощенная система налогообложения  - один из </a:t>
            </a:r>
            <a:r>
              <a:rPr lang="ru-RU" sz="2000" b="0" dirty="0" smtClean="0">
                <a:solidFill>
                  <a:schemeClr val="tx1"/>
                </a:solidFill>
              </a:rPr>
              <a:t>шести,  </a:t>
            </a:r>
            <a:r>
              <a:rPr lang="ru-RU" sz="2000" b="0" dirty="0">
                <a:solidFill>
                  <a:schemeClr val="tx1"/>
                </a:solidFill>
              </a:rPr>
              <a:t>действующих </a:t>
            </a:r>
            <a:r>
              <a:rPr lang="ru-RU" sz="2000" b="0" dirty="0" smtClean="0">
                <a:solidFill>
                  <a:schemeClr val="tx1"/>
                </a:solidFill>
              </a:rPr>
              <a:t>в России  </a:t>
            </a:r>
            <a:r>
              <a:rPr lang="ru-RU" sz="2000" b="0" dirty="0">
                <a:solidFill>
                  <a:schemeClr val="tx1"/>
                </a:solidFill>
              </a:rPr>
              <a:t>специальных налоговых режимов, введена в действие Федеральным законом </a:t>
            </a:r>
            <a:r>
              <a:rPr lang="ru-RU" sz="2000" b="0" dirty="0" smtClean="0">
                <a:solidFill>
                  <a:schemeClr val="tx1"/>
                </a:solidFill>
              </a:rPr>
              <a:t>№04-ФЗ </a:t>
            </a:r>
            <a:r>
              <a:rPr lang="ru-RU" sz="2000" b="0" dirty="0">
                <a:solidFill>
                  <a:schemeClr val="tx1"/>
                </a:solidFill>
              </a:rPr>
              <a:t>от 24.07.2002.</a:t>
            </a:r>
          </a:p>
          <a:p>
            <a:pPr marL="342900" indent="-342900" algn="just">
              <a:buFontTx/>
              <a:buChar char="-"/>
            </a:pPr>
            <a:r>
              <a:rPr lang="ru-RU" sz="2000" b="0" dirty="0">
                <a:solidFill>
                  <a:schemeClr val="tx1"/>
                </a:solidFill>
              </a:rPr>
              <a:t>Среди всех действующих специальных налоговых режимов УСН распространяется на всю предпринимательскую деятельность налогоплательщика, то есть заменяет собой общий режим налогообложения, но может сочетаться  только  у индивидуальных предпринимателей с таким режимом, как патентная система налогообложения</a:t>
            </a:r>
            <a:r>
              <a:rPr lang="ru-RU" sz="2000" b="0" dirty="0" smtClean="0">
                <a:solidFill>
                  <a:schemeClr val="tx1"/>
                </a:solidFill>
              </a:rPr>
              <a:t>.</a:t>
            </a:r>
          </a:p>
          <a:p>
            <a:pPr marL="342900" indent="-342900" algn="just">
              <a:buFontTx/>
              <a:buChar char="-"/>
            </a:pPr>
            <a:r>
              <a:rPr lang="ru-RU" sz="2000" b="0" dirty="0" smtClean="0">
                <a:solidFill>
                  <a:schemeClr val="tx1"/>
                </a:solidFill>
              </a:rPr>
              <a:t>Единый сельскохозяйственный налог (ЕСХН) - специальный налоговый режим- применяется сельскохозяйственными производителями, может сочетаться с патентной системой налогообложения у индивидуальных предпринимателей.</a:t>
            </a:r>
          </a:p>
          <a:p>
            <a:pPr marL="342900" indent="-342900">
              <a:buFontTx/>
              <a:buChar char="-"/>
            </a:pPr>
            <a:r>
              <a:rPr lang="ru-RU" sz="2000" b="0" dirty="0" smtClean="0">
                <a:solidFill>
                  <a:schemeClr val="tx1"/>
                </a:solidFill>
              </a:rPr>
              <a:t>Патентная система налогообложения (ПСН)-специальный налоговый режим –применяется только индивидуальными предпринимателями в отношении определенных видов деятельности.</a:t>
            </a:r>
            <a:endParaRPr lang="en-US" sz="2000" b="0" dirty="0">
              <a:solidFill>
                <a:schemeClr val="tx1"/>
              </a:solidFill>
            </a:endParaRPr>
          </a:p>
        </p:txBody>
      </p:sp>
      <p:sp>
        <p:nvSpPr>
          <p:cNvPr id="3" name="Заголовок 2"/>
          <p:cNvSpPr>
            <a:spLocks noGrp="1"/>
          </p:cNvSpPr>
          <p:nvPr>
            <p:ph type="title"/>
          </p:nvPr>
        </p:nvSpPr>
        <p:spPr>
          <a:xfrm>
            <a:off x="899592" y="404665"/>
            <a:ext cx="7260234" cy="648072"/>
          </a:xfrm>
        </p:spPr>
        <p:txBody>
          <a:bodyPr/>
          <a:lstStyle/>
          <a:p>
            <a:r>
              <a:rPr lang="ru-RU" sz="2800" dirty="0" smtClean="0"/>
              <a:t/>
            </a:r>
            <a:br>
              <a:rPr lang="ru-RU" sz="2800" dirty="0" smtClean="0"/>
            </a:br>
            <a:r>
              <a:rPr lang="ru-RU" sz="2800" dirty="0">
                <a:solidFill>
                  <a:schemeClr val="tx1"/>
                </a:solidFill>
              </a:rPr>
              <a:t> </a:t>
            </a:r>
            <a:r>
              <a:rPr lang="ru-RU" sz="2800" dirty="0" smtClean="0">
                <a:solidFill>
                  <a:schemeClr val="tx1"/>
                </a:solidFill>
              </a:rPr>
              <a:t>   </a:t>
            </a:r>
            <a:r>
              <a:rPr lang="ru-RU" sz="2400" dirty="0" smtClean="0">
                <a:solidFill>
                  <a:schemeClr val="tx1"/>
                </a:solidFill>
              </a:rPr>
              <a:t>Специальные налоговые режимы</a:t>
            </a:r>
            <a:r>
              <a:rPr lang="ru-RU" sz="2800" dirty="0" smtClean="0">
                <a:solidFill>
                  <a:schemeClr val="tx1"/>
                </a:solidFill>
              </a:rPr>
              <a:t/>
            </a:r>
            <a:br>
              <a:rPr lang="ru-RU" sz="2800" dirty="0" smtClean="0">
                <a:solidFill>
                  <a:schemeClr val="tx1"/>
                </a:solidFill>
              </a:rPr>
            </a:br>
            <a:r>
              <a:rPr lang="ru-RU" sz="2800" dirty="0" smtClean="0">
                <a:solidFill>
                  <a:schemeClr val="tx1"/>
                </a:solidFill>
              </a:rPr>
              <a:t> </a:t>
            </a:r>
            <a:endParaRPr lang="ru-RU" sz="2800" dirty="0">
              <a:solidFill>
                <a:schemeClr val="tx1"/>
              </a:solidFill>
            </a:endParaRPr>
          </a:p>
        </p:txBody>
      </p:sp>
      <p:sp>
        <p:nvSpPr>
          <p:cNvPr id="4" name="Номер слайда 3"/>
          <p:cNvSpPr>
            <a:spLocks noGrp="1"/>
          </p:cNvSpPr>
          <p:nvPr>
            <p:ph type="sldNum" sz="quarter" idx="10"/>
          </p:nvPr>
        </p:nvSpPr>
        <p:spPr/>
        <p:txBody>
          <a:bodyPr/>
          <a:lstStyle/>
          <a:p>
            <a:pPr>
              <a:defRPr/>
            </a:pPr>
            <a:fld id="{AC3AAC7B-5B8F-42B3-88A7-3F729EE16277}" type="slidenum">
              <a:rPr lang="ru-RU" smtClean="0"/>
              <a:pPr>
                <a:defRPr/>
              </a:pPr>
              <a:t>2</a:t>
            </a:fld>
            <a:endParaRPr lang="ru-RU" dirty="0"/>
          </a:p>
        </p:txBody>
      </p:sp>
    </p:spTree>
    <p:extLst>
      <p:ext uri="{BB962C8B-B14F-4D97-AF65-F5344CB8AC3E}">
        <p14:creationId xmlns:p14="http://schemas.microsoft.com/office/powerpoint/2010/main" val="2576328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328953"/>
            <a:ext cx="8687678" cy="64369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6" name="Заголовок 5"/>
          <p:cNvSpPr>
            <a:spLocks noGrp="1"/>
          </p:cNvSpPr>
          <p:nvPr>
            <p:ph type="title"/>
          </p:nvPr>
        </p:nvSpPr>
        <p:spPr>
          <a:xfrm>
            <a:off x="827584" y="404664"/>
            <a:ext cx="7315740" cy="720080"/>
          </a:xfrm>
        </p:spPr>
        <p:txBody>
          <a:bodyPr/>
          <a:lstStyle/>
          <a:p>
            <a:pPr lvl="0" algn="ctr">
              <a:lnSpc>
                <a:spcPct val="100000"/>
              </a:lnSpc>
            </a:pPr>
            <a:r>
              <a:rPr lang="ru-RU" sz="2000" dirty="0"/>
              <a:t>Налоговый учет, для налогоплательщиков, </a:t>
            </a:r>
            <a:r>
              <a:rPr lang="ru-RU" sz="2000" dirty="0" smtClean="0"/>
              <a:t>специальных налоговых режимов.</a:t>
            </a:r>
            <a:r>
              <a:rPr lang="ru-RU" sz="2000" dirty="0"/>
              <a:t/>
            </a:r>
            <a:br>
              <a:rPr lang="ru-RU" sz="2000" dirty="0"/>
            </a:br>
            <a:endParaRPr lang="ru-RU" sz="2000" dirty="0"/>
          </a:p>
        </p:txBody>
      </p:sp>
      <p:sp>
        <p:nvSpPr>
          <p:cNvPr id="5" name="Текст 4"/>
          <p:cNvSpPr>
            <a:spLocks noGrp="1"/>
          </p:cNvSpPr>
          <p:nvPr>
            <p:ph type="body" idx="1"/>
          </p:nvPr>
        </p:nvSpPr>
        <p:spPr>
          <a:xfrm>
            <a:off x="755576" y="1052736"/>
            <a:ext cx="7387748" cy="5383388"/>
          </a:xfrm>
        </p:spPr>
        <p:txBody>
          <a:bodyPr/>
          <a:lstStyle/>
          <a:p>
            <a:pPr lvl="0" algn="just"/>
            <a:r>
              <a:rPr lang="ru-RU" dirty="0" smtClean="0">
                <a:solidFill>
                  <a:schemeClr val="tx1"/>
                </a:solidFill>
              </a:rPr>
              <a:t>        В </a:t>
            </a:r>
            <a:r>
              <a:rPr lang="ru-RU" dirty="0">
                <a:solidFill>
                  <a:schemeClr val="tx1"/>
                </a:solidFill>
              </a:rPr>
              <a:t>соответствии со ст. </a:t>
            </a:r>
            <a:r>
              <a:rPr lang="ru-RU" dirty="0" smtClean="0">
                <a:solidFill>
                  <a:schemeClr val="tx1"/>
                </a:solidFill>
              </a:rPr>
              <a:t>346.24 </a:t>
            </a:r>
            <a:r>
              <a:rPr lang="ru-RU" dirty="0">
                <a:solidFill>
                  <a:schemeClr val="tx1"/>
                </a:solidFill>
              </a:rPr>
              <a:t>Налогового Кодекса </a:t>
            </a:r>
            <a:r>
              <a:rPr lang="ru-RU" dirty="0" smtClean="0">
                <a:solidFill>
                  <a:schemeClr val="tx1"/>
                </a:solidFill>
              </a:rPr>
              <a:t>налогоплательщики, применяющие упрощенную систему налогообложения,  обязаны </a:t>
            </a:r>
            <a:r>
              <a:rPr lang="ru-RU" dirty="0">
                <a:solidFill>
                  <a:schemeClr val="tx1"/>
                </a:solidFill>
              </a:rPr>
              <a:t>вести учет доходов и расходов для целей исчисления налоговой базы по налогу </a:t>
            </a:r>
            <a:r>
              <a:rPr lang="ru-RU" b="1" dirty="0">
                <a:solidFill>
                  <a:schemeClr val="tx1"/>
                </a:solidFill>
              </a:rPr>
              <a:t>в </a:t>
            </a:r>
            <a:r>
              <a:rPr lang="ru-RU" b="1" dirty="0" smtClean="0">
                <a:solidFill>
                  <a:schemeClr val="tx1"/>
                </a:solidFill>
              </a:rPr>
              <a:t>Книге </a:t>
            </a:r>
            <a:r>
              <a:rPr lang="ru-RU" b="1" dirty="0">
                <a:solidFill>
                  <a:schemeClr val="tx1"/>
                </a:solidFill>
              </a:rPr>
              <a:t>учета доходов и расходов организаций и индивидуальных предпринимателей</a:t>
            </a:r>
            <a:r>
              <a:rPr lang="ru-RU" dirty="0">
                <a:solidFill>
                  <a:schemeClr val="tx1"/>
                </a:solidFill>
              </a:rPr>
              <a:t>, применяющих упрощенную систему налогообложения, </a:t>
            </a:r>
            <a:r>
              <a:rPr lang="ru-RU" dirty="0" smtClean="0">
                <a:solidFill>
                  <a:schemeClr val="tx1"/>
                </a:solidFill>
              </a:rPr>
              <a:t>форма  </a:t>
            </a:r>
            <a:r>
              <a:rPr lang="ru-RU" dirty="0">
                <a:solidFill>
                  <a:schemeClr val="tx1"/>
                </a:solidFill>
              </a:rPr>
              <a:t>и порядок заполнения которой утверждаются федеральным органом исполнительной власти, уполномоченным по контролю и надзору в области налогов и сборов.  </a:t>
            </a:r>
            <a:r>
              <a:rPr lang="ru-RU" dirty="0"/>
              <a:t> </a:t>
            </a:r>
            <a:endParaRPr lang="ru-RU" dirty="0" smtClean="0"/>
          </a:p>
          <a:p>
            <a:pPr algn="just"/>
            <a:r>
              <a:rPr lang="ru-RU" dirty="0" smtClean="0">
                <a:solidFill>
                  <a:schemeClr val="tx1"/>
                </a:solidFill>
              </a:rPr>
              <a:t>      В </a:t>
            </a:r>
            <a:r>
              <a:rPr lang="ru-RU" dirty="0">
                <a:solidFill>
                  <a:schemeClr val="tx1"/>
                </a:solidFill>
              </a:rPr>
              <a:t>настоящее время действует  форма и порядок заполнения </a:t>
            </a:r>
            <a:r>
              <a:rPr lang="ru-RU" b="1" dirty="0">
                <a:solidFill>
                  <a:schemeClr val="tx1"/>
                </a:solidFill>
              </a:rPr>
              <a:t>Книги учета доходов и расходов организаций и ИП, применяющих УСН</a:t>
            </a:r>
            <a:r>
              <a:rPr lang="ru-RU" dirty="0" smtClean="0">
                <a:solidFill>
                  <a:schemeClr val="tx1"/>
                </a:solidFill>
              </a:rPr>
              <a:t>, (приложение №2) </a:t>
            </a:r>
            <a:r>
              <a:rPr lang="ru-RU" dirty="0">
                <a:solidFill>
                  <a:schemeClr val="tx1"/>
                </a:solidFill>
              </a:rPr>
              <a:t>которая утверждена </a:t>
            </a:r>
            <a:r>
              <a:rPr lang="ru-RU" b="1" dirty="0">
                <a:solidFill>
                  <a:schemeClr val="tx1"/>
                </a:solidFill>
              </a:rPr>
              <a:t>приказом ФНС России от 07.11.2023 № ЕА-7-3/816@. </a:t>
            </a:r>
            <a:r>
              <a:rPr lang="ru-RU" b="1" dirty="0" smtClean="0">
                <a:solidFill>
                  <a:schemeClr val="tx1"/>
                </a:solidFill>
              </a:rPr>
              <a:t> </a:t>
            </a:r>
            <a:endParaRPr lang="ru-RU" dirty="0"/>
          </a:p>
          <a:p>
            <a:endParaRPr lang="ru-RU" dirty="0" smtClean="0"/>
          </a:p>
          <a:p>
            <a:endParaRPr lang="ru-RU" dirty="0"/>
          </a:p>
        </p:txBody>
      </p:sp>
      <p:sp>
        <p:nvSpPr>
          <p:cNvPr id="15" name="Номер слайда 3"/>
          <p:cNvSpPr>
            <a:spLocks noGrp="1"/>
          </p:cNvSpPr>
          <p:nvPr>
            <p:ph type="sldNum" sz="quarter" idx="10"/>
          </p:nvPr>
        </p:nvSpPr>
        <p:spPr/>
        <p:txBody>
          <a:bodyPr/>
          <a:lstStyle/>
          <a:p>
            <a:fld id="{C60DF16F-9F8A-4E8E-8F33-483CA6DE486F}" type="slidenum">
              <a:rPr lang="ru-RU" smtClean="0"/>
              <a:pPr/>
              <a:t>3</a:t>
            </a:fld>
            <a:endParaRPr lang="ru-RU" dirty="0"/>
          </a:p>
        </p:txBody>
      </p:sp>
    </p:spTree>
    <p:extLst>
      <p:ext uri="{BB962C8B-B14F-4D97-AF65-F5344CB8AC3E}">
        <p14:creationId xmlns:p14="http://schemas.microsoft.com/office/powerpoint/2010/main" val="1373855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328953"/>
            <a:ext cx="8687678" cy="64369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6" name="Заголовок 5"/>
          <p:cNvSpPr>
            <a:spLocks noGrp="1"/>
          </p:cNvSpPr>
          <p:nvPr>
            <p:ph type="title"/>
          </p:nvPr>
        </p:nvSpPr>
        <p:spPr>
          <a:xfrm>
            <a:off x="827584" y="404664"/>
            <a:ext cx="7315740" cy="720080"/>
          </a:xfrm>
        </p:spPr>
        <p:txBody>
          <a:bodyPr/>
          <a:lstStyle/>
          <a:p>
            <a:pPr lvl="0" algn="ctr">
              <a:lnSpc>
                <a:spcPct val="100000"/>
              </a:lnSpc>
            </a:pPr>
            <a:r>
              <a:rPr lang="ru-RU" sz="2000" dirty="0"/>
              <a:t/>
            </a:r>
            <a:br>
              <a:rPr lang="ru-RU" sz="2000" dirty="0"/>
            </a:br>
            <a:endParaRPr lang="ru-RU" sz="2000" dirty="0"/>
          </a:p>
        </p:txBody>
      </p:sp>
      <p:sp>
        <p:nvSpPr>
          <p:cNvPr id="5" name="Текст 4"/>
          <p:cNvSpPr>
            <a:spLocks noGrp="1"/>
          </p:cNvSpPr>
          <p:nvPr>
            <p:ph type="body" idx="1"/>
          </p:nvPr>
        </p:nvSpPr>
        <p:spPr>
          <a:xfrm>
            <a:off x="539552" y="328953"/>
            <a:ext cx="7848872" cy="6412415"/>
          </a:xfrm>
        </p:spPr>
        <p:txBody>
          <a:bodyPr/>
          <a:lstStyle/>
          <a:p>
            <a:r>
              <a:rPr lang="ru-RU" b="1" dirty="0" smtClean="0">
                <a:solidFill>
                  <a:schemeClr val="tx1"/>
                </a:solidFill>
              </a:rPr>
              <a:t>Приказ </a:t>
            </a:r>
            <a:r>
              <a:rPr lang="ru-RU" b="1" dirty="0">
                <a:solidFill>
                  <a:schemeClr val="tx1"/>
                </a:solidFill>
              </a:rPr>
              <a:t>ФНС России от 07.11.2023 № ЕА-7-3/816@.  </a:t>
            </a:r>
            <a:r>
              <a:rPr lang="ru-RU" dirty="0">
                <a:solidFill>
                  <a:schemeClr val="tx1"/>
                </a:solidFill>
              </a:rPr>
              <a:t>Данный приказ утвердил форму </a:t>
            </a:r>
            <a:r>
              <a:rPr lang="ru-RU" dirty="0" smtClean="0">
                <a:solidFill>
                  <a:schemeClr val="tx1"/>
                </a:solidFill>
              </a:rPr>
              <a:t> </a:t>
            </a:r>
            <a:r>
              <a:rPr lang="ru-RU" b="1" dirty="0" smtClean="0">
                <a:solidFill>
                  <a:schemeClr val="tx1"/>
                </a:solidFill>
              </a:rPr>
              <a:t>Книги  </a:t>
            </a:r>
            <a:r>
              <a:rPr lang="ru-RU" b="1" dirty="0">
                <a:solidFill>
                  <a:schemeClr val="tx1"/>
                </a:solidFill>
              </a:rPr>
              <a:t>учета доходов и расходов индивидуальных предпринимателей, применяющих систему налогообложения для сельскохозяйственных товаропроизводителей</a:t>
            </a:r>
            <a:r>
              <a:rPr lang="ru-RU" dirty="0">
                <a:solidFill>
                  <a:schemeClr val="tx1"/>
                </a:solidFill>
              </a:rPr>
              <a:t> (единый сельскохозяйственный налог), </a:t>
            </a:r>
            <a:r>
              <a:rPr lang="ru-RU" dirty="0" smtClean="0">
                <a:solidFill>
                  <a:schemeClr val="tx1"/>
                </a:solidFill>
              </a:rPr>
              <a:t> ( </a:t>
            </a:r>
            <a:r>
              <a:rPr lang="ru-RU" dirty="0">
                <a:solidFill>
                  <a:schemeClr val="tx1"/>
                </a:solidFill>
              </a:rPr>
              <a:t>приложению N </a:t>
            </a:r>
            <a:r>
              <a:rPr lang="ru-RU" dirty="0" smtClean="0">
                <a:solidFill>
                  <a:schemeClr val="tx1"/>
                </a:solidFill>
              </a:rPr>
              <a:t>1). </a:t>
            </a:r>
          </a:p>
          <a:p>
            <a:pPr algn="just"/>
            <a:r>
              <a:rPr lang="ru-RU" b="1" dirty="0" smtClean="0">
                <a:solidFill>
                  <a:schemeClr val="tx1"/>
                </a:solidFill>
              </a:rPr>
              <a:t>  Обратите внимание,  </a:t>
            </a:r>
            <a:r>
              <a:rPr lang="ru-RU" dirty="0" smtClean="0">
                <a:solidFill>
                  <a:schemeClr val="tx1"/>
                </a:solidFill>
              </a:rPr>
              <a:t>что данная книга  применяется для ведения налогового учета только индивидуальными предпринимателями. </a:t>
            </a:r>
          </a:p>
          <a:p>
            <a:pPr algn="just"/>
            <a:r>
              <a:rPr lang="ru-RU" dirty="0" smtClean="0">
                <a:solidFill>
                  <a:schemeClr val="tx1"/>
                </a:solidFill>
              </a:rPr>
              <a:t>Организации применяющие специальный налоговый режим ЕСХН </a:t>
            </a:r>
            <a:r>
              <a:rPr lang="ru-RU" dirty="0">
                <a:solidFill>
                  <a:schemeClr val="tx1"/>
                </a:solidFill>
              </a:rPr>
              <a:t>обязаны вести учет показателей своей деятельности, необходимых для исчисления налоговой базы и суммы </a:t>
            </a:r>
            <a:r>
              <a:rPr lang="ru-RU" dirty="0" smtClean="0">
                <a:solidFill>
                  <a:schemeClr val="tx1"/>
                </a:solidFill>
              </a:rPr>
              <a:t> ЕСХН , </a:t>
            </a:r>
            <a:r>
              <a:rPr lang="ru-RU" dirty="0">
                <a:solidFill>
                  <a:schemeClr val="tx1"/>
                </a:solidFill>
              </a:rPr>
              <a:t>на основании данных бухгалтерского </a:t>
            </a:r>
            <a:r>
              <a:rPr lang="ru-RU" dirty="0" smtClean="0">
                <a:solidFill>
                  <a:schemeClr val="tx1"/>
                </a:solidFill>
              </a:rPr>
              <a:t>учета. (ст. 346.5 НК РФ). </a:t>
            </a:r>
            <a:endParaRPr lang="ru-RU" dirty="0"/>
          </a:p>
          <a:p>
            <a:pPr algn="just"/>
            <a:r>
              <a:rPr lang="ru-RU" dirty="0" smtClean="0">
                <a:solidFill>
                  <a:schemeClr val="tx1"/>
                </a:solidFill>
              </a:rPr>
              <a:t>Указанный выше  приказ утвердил </a:t>
            </a:r>
            <a:r>
              <a:rPr lang="ru-RU" b="1" dirty="0" smtClean="0">
                <a:solidFill>
                  <a:schemeClr val="tx1"/>
                </a:solidFill>
              </a:rPr>
              <a:t>Книгу </a:t>
            </a:r>
            <a:r>
              <a:rPr lang="ru-RU" b="1" dirty="0">
                <a:solidFill>
                  <a:schemeClr val="tx1"/>
                </a:solidFill>
              </a:rPr>
              <a:t>учета доходов индивидуальных предпринимателей, применяющих патентную систему </a:t>
            </a:r>
            <a:r>
              <a:rPr lang="ru-RU" b="1" dirty="0" smtClean="0">
                <a:solidFill>
                  <a:schemeClr val="tx1"/>
                </a:solidFill>
              </a:rPr>
              <a:t>налогообложения</a:t>
            </a:r>
            <a:r>
              <a:rPr lang="ru-RU" dirty="0" smtClean="0">
                <a:solidFill>
                  <a:schemeClr val="tx1"/>
                </a:solidFill>
              </a:rPr>
              <a:t> (приложению </a:t>
            </a:r>
            <a:r>
              <a:rPr lang="ru-RU" dirty="0">
                <a:solidFill>
                  <a:schemeClr val="tx1"/>
                </a:solidFill>
              </a:rPr>
              <a:t>N 3 к </a:t>
            </a:r>
            <a:r>
              <a:rPr lang="ru-RU" dirty="0" smtClean="0">
                <a:solidFill>
                  <a:schemeClr val="tx1"/>
                </a:solidFill>
              </a:rPr>
              <a:t> приказу).</a:t>
            </a:r>
          </a:p>
          <a:p>
            <a:r>
              <a:rPr lang="ru-RU" b="1" dirty="0" smtClean="0">
                <a:solidFill>
                  <a:schemeClr val="tx1"/>
                </a:solidFill>
              </a:rPr>
              <a:t>  Обратите внимание</a:t>
            </a:r>
            <a:r>
              <a:rPr lang="ru-RU" dirty="0" smtClean="0">
                <a:solidFill>
                  <a:schemeClr val="tx1"/>
                </a:solidFill>
              </a:rPr>
              <a:t>, что ИП, </a:t>
            </a:r>
            <a:r>
              <a:rPr lang="ru-RU" dirty="0">
                <a:solidFill>
                  <a:schemeClr val="tx1"/>
                </a:solidFill>
              </a:rPr>
              <a:t>применяющие патентную систему налогообложения </a:t>
            </a:r>
            <a:r>
              <a:rPr lang="ru-RU" dirty="0" smtClean="0">
                <a:solidFill>
                  <a:schemeClr val="tx1"/>
                </a:solidFill>
              </a:rPr>
              <a:t>, ведут Книгу учета </a:t>
            </a:r>
            <a:r>
              <a:rPr lang="ru-RU" dirty="0">
                <a:solidFill>
                  <a:schemeClr val="tx1"/>
                </a:solidFill>
              </a:rPr>
              <a:t>доходов </a:t>
            </a:r>
            <a:r>
              <a:rPr lang="ru-RU" dirty="0" smtClean="0">
                <a:solidFill>
                  <a:schemeClr val="tx1"/>
                </a:solidFill>
              </a:rPr>
              <a:t>ИП, </a:t>
            </a:r>
            <a:r>
              <a:rPr lang="ru-RU" dirty="0">
                <a:solidFill>
                  <a:schemeClr val="tx1"/>
                </a:solidFill>
              </a:rPr>
              <a:t>применяющих патентную систему налогообложения </a:t>
            </a:r>
            <a:r>
              <a:rPr lang="ru-RU" dirty="0" smtClean="0">
                <a:solidFill>
                  <a:schemeClr val="tx1"/>
                </a:solidFill>
              </a:rPr>
              <a:t>, </a:t>
            </a:r>
            <a:r>
              <a:rPr lang="ru-RU" dirty="0">
                <a:solidFill>
                  <a:schemeClr val="tx1"/>
                </a:solidFill>
              </a:rPr>
              <a:t>в которой в хронологической последовательности на основе первичных документов отражают все хозяйственные операции, </a:t>
            </a:r>
            <a:r>
              <a:rPr lang="ru-RU" b="1" dirty="0">
                <a:solidFill>
                  <a:schemeClr val="tx1"/>
                </a:solidFill>
              </a:rPr>
              <a:t>связанные с получением доходов от </a:t>
            </a:r>
            <a:r>
              <a:rPr lang="ru-RU" b="1" dirty="0" smtClean="0">
                <a:solidFill>
                  <a:schemeClr val="tx1"/>
                </a:solidFill>
              </a:rPr>
              <a:t>реализации (в периоде</a:t>
            </a:r>
            <a:r>
              <a:rPr lang="ru-RU" b="1" dirty="0">
                <a:solidFill>
                  <a:schemeClr val="tx1"/>
                </a:solidFill>
              </a:rPr>
              <a:t>, на который получен патент).</a:t>
            </a:r>
          </a:p>
          <a:p>
            <a:endParaRPr lang="ru-RU" dirty="0"/>
          </a:p>
          <a:p>
            <a:endParaRPr lang="ru-RU" dirty="0" smtClean="0">
              <a:solidFill>
                <a:schemeClr val="tx1"/>
              </a:solidFill>
            </a:endParaRPr>
          </a:p>
          <a:p>
            <a:endParaRPr lang="ru-RU" dirty="0">
              <a:solidFill>
                <a:schemeClr val="tx1"/>
              </a:solidFill>
            </a:endParaRPr>
          </a:p>
        </p:txBody>
      </p:sp>
      <p:sp>
        <p:nvSpPr>
          <p:cNvPr id="15" name="Номер слайда 3"/>
          <p:cNvSpPr>
            <a:spLocks noGrp="1"/>
          </p:cNvSpPr>
          <p:nvPr>
            <p:ph type="sldNum" sz="quarter" idx="10"/>
          </p:nvPr>
        </p:nvSpPr>
        <p:spPr/>
        <p:txBody>
          <a:bodyPr/>
          <a:lstStyle/>
          <a:p>
            <a:fld id="{C60DF16F-9F8A-4E8E-8F33-483CA6DE486F}" type="slidenum">
              <a:rPr lang="ru-RU" smtClean="0"/>
              <a:pPr/>
              <a:t>4</a:t>
            </a:fld>
            <a:endParaRPr lang="ru-RU" dirty="0"/>
          </a:p>
        </p:txBody>
      </p:sp>
    </p:spTree>
    <p:extLst>
      <p:ext uri="{BB962C8B-B14F-4D97-AF65-F5344CB8AC3E}">
        <p14:creationId xmlns:p14="http://schemas.microsoft.com/office/powerpoint/2010/main" val="2494869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0" y="692696"/>
            <a:ext cx="7920880" cy="5256584"/>
          </a:xfrm>
        </p:spPr>
        <p:txBody>
          <a:bodyPr/>
          <a:lstStyle/>
          <a:p>
            <a:pPr algn="just">
              <a:spcBef>
                <a:spcPts val="0"/>
              </a:spcBef>
            </a:pPr>
            <a:r>
              <a:rPr lang="ru-RU" sz="1800" dirty="0" smtClean="0">
                <a:solidFill>
                  <a:schemeClr val="tx1"/>
                </a:solidFill>
              </a:rPr>
              <a:t>Для налогоплательщиков УСН:  </a:t>
            </a:r>
          </a:p>
          <a:p>
            <a:pPr algn="just">
              <a:spcBef>
                <a:spcPts val="0"/>
              </a:spcBef>
            </a:pPr>
            <a:r>
              <a:rPr lang="ru-RU" sz="1800" b="0" dirty="0" smtClean="0">
                <a:solidFill>
                  <a:schemeClr val="tx1"/>
                </a:solidFill>
              </a:rPr>
              <a:t>Формой и порядком заполнения Книги учета доходов и расходов предусмотрено заполнение: даты и номера первичного документа, на основании которого осуществлена регистрируемая операция (графа 2 раздела 1), содержание операции (графа 3 раздела 1).</a:t>
            </a:r>
          </a:p>
          <a:p>
            <a:pPr algn="just">
              <a:spcBef>
                <a:spcPts val="0"/>
              </a:spcBef>
            </a:pPr>
            <a:r>
              <a:rPr lang="ru-RU" sz="1800" b="0" dirty="0" smtClean="0">
                <a:solidFill>
                  <a:schemeClr val="tx1"/>
                </a:solidFill>
              </a:rPr>
              <a:t>В соответствии с  </a:t>
            </a:r>
            <a:r>
              <a:rPr lang="ru-RU" sz="1800" b="0" dirty="0">
                <a:solidFill>
                  <a:schemeClr val="tx1"/>
                </a:solidFill>
              </a:rPr>
              <a:t>пунктом 65 статьи 2 Федерального закона от 08.08.2024 № 259-ФЗ «О внесении изменений в части первую и вторую Налогового кодекса Российской Федерации и отдельные законодательные акты Российской Федерации о налогах и сборах» внесены </a:t>
            </a:r>
            <a:r>
              <a:rPr lang="ru-RU" sz="1800" b="0" dirty="0" smtClean="0">
                <a:solidFill>
                  <a:schemeClr val="tx1"/>
                </a:solidFill>
              </a:rPr>
              <a:t>в </a:t>
            </a:r>
            <a:r>
              <a:rPr lang="ru-RU" sz="1800" b="0" dirty="0">
                <a:solidFill>
                  <a:schemeClr val="tx1"/>
                </a:solidFill>
              </a:rPr>
              <a:t>подпункт 3 пункта 2 статьи 346.17 </a:t>
            </a:r>
            <a:r>
              <a:rPr lang="ru-RU" sz="1800" b="0" dirty="0" smtClean="0">
                <a:solidFill>
                  <a:schemeClr val="tx1"/>
                </a:solidFill>
              </a:rPr>
              <a:t>Налогового Кодекса изменения (положения пункта 65 статьи 2 Федерального закона № 259-ФЗ вступают в силу с 01.01.2025), </a:t>
            </a:r>
            <a:r>
              <a:rPr lang="ru-RU" sz="1800" b="0" dirty="0">
                <a:solidFill>
                  <a:schemeClr val="tx1"/>
                </a:solidFill>
              </a:rPr>
              <a:t>на основании которых ИП, выбравшие в качестве объекта  налогообложения доходы, уменьшенные на величину расходов, учитывают при определении налоговой базы за отчетный (налоговый) период в составе расходов сумму страховых взносов на обязательное пенсионное страхование и на обязательное медицинское страхование, подлежащую уплате в данном налоговом периоде в соответствии со статьей 430 </a:t>
            </a:r>
            <a:r>
              <a:rPr lang="ru-RU" sz="1800" b="0" dirty="0" smtClean="0">
                <a:solidFill>
                  <a:schemeClr val="tx1"/>
                </a:solidFill>
              </a:rPr>
              <a:t> Налогового Кодекса</a:t>
            </a:r>
            <a:r>
              <a:rPr lang="ru-RU" sz="1800" b="0" dirty="0">
                <a:solidFill>
                  <a:schemeClr val="tx1"/>
                </a:solidFill>
              </a:rPr>
              <a:t>. </a:t>
            </a:r>
          </a:p>
          <a:p>
            <a:pPr algn="just">
              <a:spcBef>
                <a:spcPts val="0"/>
              </a:spcBef>
            </a:pPr>
            <a:endParaRPr lang="ru-RU" sz="1800" dirty="0">
              <a:solidFill>
                <a:schemeClr val="tx1"/>
              </a:solidFill>
            </a:endParaRPr>
          </a:p>
        </p:txBody>
      </p:sp>
      <p:sp>
        <p:nvSpPr>
          <p:cNvPr id="4" name="Номер слайда 3"/>
          <p:cNvSpPr>
            <a:spLocks noGrp="1"/>
          </p:cNvSpPr>
          <p:nvPr>
            <p:ph type="sldNum" sz="quarter" idx="10"/>
          </p:nvPr>
        </p:nvSpPr>
        <p:spPr/>
        <p:txBody>
          <a:bodyPr/>
          <a:lstStyle/>
          <a:p>
            <a:pPr>
              <a:defRPr/>
            </a:pPr>
            <a:fld id="{AC3AAC7B-5B8F-42B3-88A7-3F729EE16277}" type="slidenum">
              <a:rPr lang="ru-RU" smtClean="0"/>
              <a:pPr>
                <a:defRPr/>
              </a:pPr>
              <a:t>5</a:t>
            </a:fld>
            <a:endParaRPr lang="ru-RU" dirty="0"/>
          </a:p>
        </p:txBody>
      </p:sp>
      <p:sp>
        <p:nvSpPr>
          <p:cNvPr id="5" name="Заголовок 2"/>
          <p:cNvSpPr>
            <a:spLocks noGrp="1"/>
          </p:cNvSpPr>
          <p:nvPr>
            <p:ph type="title"/>
          </p:nvPr>
        </p:nvSpPr>
        <p:spPr>
          <a:xfrm>
            <a:off x="899592" y="404665"/>
            <a:ext cx="7337192" cy="144016"/>
          </a:xfrm>
        </p:spPr>
        <p:txBody>
          <a:bodyPr>
            <a:normAutofit fontScale="90000"/>
          </a:bodyPr>
          <a:lstStyle/>
          <a:p>
            <a:pPr algn="ctr"/>
            <a:endParaRPr lang="ru-RU" sz="2200" cap="all"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258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594463"/>
            <a:ext cx="8687678" cy="45719"/>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4" name="Заголовок 3"/>
          <p:cNvSpPr>
            <a:spLocks noGrp="1"/>
          </p:cNvSpPr>
          <p:nvPr>
            <p:ph type="title"/>
          </p:nvPr>
        </p:nvSpPr>
        <p:spPr>
          <a:xfrm>
            <a:off x="827584" y="476673"/>
            <a:ext cx="7315740" cy="163510"/>
          </a:xfrm>
        </p:spPr>
        <p:txBody>
          <a:bodyPr/>
          <a:lstStyle/>
          <a:p>
            <a:endParaRPr lang="ru-RU" sz="1000" dirty="0"/>
          </a:p>
        </p:txBody>
      </p:sp>
      <p:sp>
        <p:nvSpPr>
          <p:cNvPr id="5" name="Текст 4"/>
          <p:cNvSpPr>
            <a:spLocks noGrp="1"/>
          </p:cNvSpPr>
          <p:nvPr>
            <p:ph type="body" idx="1"/>
          </p:nvPr>
        </p:nvSpPr>
        <p:spPr>
          <a:xfrm>
            <a:off x="827584" y="640182"/>
            <a:ext cx="7315740" cy="5795942"/>
          </a:xfrm>
        </p:spPr>
        <p:txBody>
          <a:bodyPr/>
          <a:lstStyle/>
          <a:p>
            <a:endParaRPr lang="ru-RU" sz="1800" dirty="0" smtClean="0"/>
          </a:p>
          <a:p>
            <a:pPr algn="just"/>
            <a:r>
              <a:rPr lang="ru-RU" sz="1800" dirty="0" smtClean="0"/>
              <a:t> </a:t>
            </a:r>
            <a:r>
              <a:rPr lang="ru-RU" sz="1800" dirty="0">
                <a:solidFill>
                  <a:schemeClr val="tx1"/>
                </a:solidFill>
              </a:rPr>
              <a:t>Указанные ИП,  при определении налоговой базы за отчетный (налоговый) период,  вправе учитывать в составе расходов сумму страховых взносов, подлежащих уплате в соответствии со статьей </a:t>
            </a:r>
            <a:r>
              <a:rPr lang="ru-RU" sz="1800" dirty="0" smtClean="0">
                <a:solidFill>
                  <a:schemeClr val="tx1"/>
                </a:solidFill>
              </a:rPr>
              <a:t>430 Налогового  </a:t>
            </a:r>
            <a:r>
              <a:rPr lang="ru-RU" sz="1800" dirty="0">
                <a:solidFill>
                  <a:schemeClr val="tx1"/>
                </a:solidFill>
              </a:rPr>
              <a:t>Кодекса, что предусматривает при определении налоговой базы уменьшение полученных доходов на указанные страховые взносы </a:t>
            </a:r>
            <a:r>
              <a:rPr lang="ru-RU" sz="1800" b="1" u="sng" dirty="0">
                <a:solidFill>
                  <a:schemeClr val="tx1"/>
                </a:solidFill>
              </a:rPr>
              <a:t>без необходимости их фактической уплаты на момент такого уменьшения. </a:t>
            </a:r>
          </a:p>
          <a:p>
            <a:pPr algn="just"/>
            <a:r>
              <a:rPr lang="ru-RU" sz="1800" dirty="0" smtClean="0">
                <a:solidFill>
                  <a:schemeClr val="tx1"/>
                </a:solidFill>
              </a:rPr>
              <a:t>   В </a:t>
            </a:r>
            <a:r>
              <a:rPr lang="ru-RU" sz="1800" dirty="0">
                <a:solidFill>
                  <a:schemeClr val="tx1"/>
                </a:solidFill>
              </a:rPr>
              <a:t>этой связи в графе 2 раздела 1 Книги учета доходов и расходов в отношении таких страховых взносов ИП вправе указывать дату - последнее число отчетного (налогового) периода, в котором они подлежат учету без указания в указанной графе номера первичного документа. При этом учтенные поименованным способом страховые взносы, не подлежат повторному отражению (учету) в поименованной книге после их уплаты. </a:t>
            </a:r>
          </a:p>
        </p:txBody>
      </p:sp>
      <p:sp>
        <p:nvSpPr>
          <p:cNvPr id="15" name="Номер слайда 3"/>
          <p:cNvSpPr>
            <a:spLocks noGrp="1"/>
          </p:cNvSpPr>
          <p:nvPr>
            <p:ph type="sldNum" sz="quarter" idx="10"/>
          </p:nvPr>
        </p:nvSpPr>
        <p:spPr/>
        <p:txBody>
          <a:bodyPr/>
          <a:lstStyle/>
          <a:p>
            <a:fld id="{C60DF16F-9F8A-4E8E-8F33-483CA6DE486F}" type="slidenum">
              <a:rPr lang="ru-RU" smtClean="0"/>
              <a:pPr/>
              <a:t>6</a:t>
            </a:fld>
            <a:endParaRPr lang="ru-RU" dirty="0"/>
          </a:p>
        </p:txBody>
      </p:sp>
    </p:spTree>
    <p:extLst>
      <p:ext uri="{BB962C8B-B14F-4D97-AF65-F5344CB8AC3E}">
        <p14:creationId xmlns:p14="http://schemas.microsoft.com/office/powerpoint/2010/main" val="138016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594463"/>
            <a:ext cx="8687678" cy="64369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4" name="Заголовок 3"/>
          <p:cNvSpPr>
            <a:spLocks noGrp="1"/>
          </p:cNvSpPr>
          <p:nvPr>
            <p:ph type="title"/>
          </p:nvPr>
        </p:nvSpPr>
        <p:spPr>
          <a:xfrm>
            <a:off x="827584" y="476672"/>
            <a:ext cx="7315740" cy="117791"/>
          </a:xfrm>
        </p:spPr>
        <p:txBody>
          <a:bodyPr/>
          <a:lstStyle/>
          <a:p>
            <a:endParaRPr lang="ru-RU" dirty="0"/>
          </a:p>
        </p:txBody>
      </p:sp>
      <p:sp>
        <p:nvSpPr>
          <p:cNvPr id="5" name="Текст 4"/>
          <p:cNvSpPr>
            <a:spLocks noGrp="1"/>
          </p:cNvSpPr>
          <p:nvPr>
            <p:ph type="body" idx="1"/>
          </p:nvPr>
        </p:nvSpPr>
        <p:spPr>
          <a:xfrm>
            <a:off x="971600" y="1052737"/>
            <a:ext cx="7171724" cy="5383388"/>
          </a:xfrm>
        </p:spPr>
        <p:txBody>
          <a:bodyPr/>
          <a:lstStyle/>
          <a:p>
            <a:r>
              <a:rPr lang="ru-RU" dirty="0">
                <a:solidFill>
                  <a:schemeClr val="tx1"/>
                </a:solidFill>
              </a:rPr>
              <a:t>Пример </a:t>
            </a:r>
            <a:r>
              <a:rPr lang="ru-RU" dirty="0" smtClean="0">
                <a:solidFill>
                  <a:schemeClr val="tx1"/>
                </a:solidFill>
              </a:rPr>
              <a:t>отражения </a:t>
            </a:r>
            <a:r>
              <a:rPr lang="ru-RU" dirty="0">
                <a:solidFill>
                  <a:schemeClr val="tx1"/>
                </a:solidFill>
              </a:rPr>
              <a:t>ИП </a:t>
            </a:r>
            <a:r>
              <a:rPr lang="ru-RU" dirty="0" smtClean="0">
                <a:solidFill>
                  <a:schemeClr val="tx1"/>
                </a:solidFill>
              </a:rPr>
              <a:t> </a:t>
            </a:r>
            <a:r>
              <a:rPr lang="ru-RU" dirty="0">
                <a:solidFill>
                  <a:schemeClr val="tx1"/>
                </a:solidFill>
              </a:rPr>
              <a:t>страховых взносов в Книге учета доходов и расходов за I квартал 2025 года: </a:t>
            </a:r>
            <a:endParaRPr lang="ru-RU" dirty="0" smtClean="0">
              <a:solidFill>
                <a:schemeClr val="tx1"/>
              </a:solidFill>
            </a:endParaRPr>
          </a:p>
          <a:p>
            <a:pPr marL="342900" indent="-342900">
              <a:buFontTx/>
              <a:buChar char="-"/>
            </a:pPr>
            <a:r>
              <a:rPr lang="ru-RU" sz="1400" dirty="0" smtClean="0">
                <a:solidFill>
                  <a:schemeClr val="tx1"/>
                </a:solidFill>
              </a:rPr>
              <a:t>                                                         </a:t>
            </a:r>
            <a:r>
              <a:rPr lang="ru-RU" sz="1400" b="1" dirty="0" smtClean="0">
                <a:solidFill>
                  <a:schemeClr val="accent1"/>
                </a:solidFill>
              </a:rPr>
              <a:t>1. Доходы и расходы</a:t>
            </a:r>
          </a:p>
          <a:p>
            <a:pPr marL="342900" indent="-342900">
              <a:buFontTx/>
              <a:buChar char="-"/>
            </a:pPr>
            <a:endParaRPr lang="ru-RU" b="1" dirty="0">
              <a:solidFill>
                <a:schemeClr val="accent1"/>
              </a:solidFill>
            </a:endParaRPr>
          </a:p>
          <a:p>
            <a:pPr marL="342900" indent="-342900">
              <a:buFontTx/>
              <a:buChar char="-"/>
            </a:pPr>
            <a:r>
              <a:rPr lang="ru-RU" dirty="0" smtClean="0"/>
              <a:t>                                           </a:t>
            </a:r>
            <a:r>
              <a:rPr lang="ru-RU" sz="1400" dirty="0" smtClean="0">
                <a:solidFill>
                  <a:schemeClr val="tx1"/>
                </a:solidFill>
              </a:rPr>
              <a:t>1. Доходы и расходы</a:t>
            </a:r>
            <a:endParaRPr lang="ru-RU" dirty="0">
              <a:solidFill>
                <a:schemeClr val="tx1"/>
              </a:solidFill>
            </a:endParaRPr>
          </a:p>
        </p:txBody>
      </p:sp>
      <p:sp>
        <p:nvSpPr>
          <p:cNvPr id="15" name="Номер слайда 3"/>
          <p:cNvSpPr>
            <a:spLocks noGrp="1"/>
          </p:cNvSpPr>
          <p:nvPr>
            <p:ph type="sldNum" sz="quarter" idx="10"/>
          </p:nvPr>
        </p:nvSpPr>
        <p:spPr/>
        <p:txBody>
          <a:bodyPr/>
          <a:lstStyle/>
          <a:p>
            <a:fld id="{C60DF16F-9F8A-4E8E-8F33-483CA6DE486F}" type="slidenum">
              <a:rPr lang="ru-RU" smtClean="0"/>
              <a:pPr/>
              <a:t>7</a:t>
            </a:fld>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1670119706"/>
              </p:ext>
            </p:extLst>
          </p:nvPr>
        </p:nvGraphicFramePr>
        <p:xfrm>
          <a:off x="1774901" y="2009068"/>
          <a:ext cx="5758815" cy="4048506"/>
        </p:xfrm>
        <a:graphic>
          <a:graphicData uri="http://schemas.openxmlformats.org/drawingml/2006/table">
            <a:tbl>
              <a:tblPr firstRow="1" firstCol="1" bandRow="1">
                <a:tableStyleId>{5C22544A-7EE6-4342-B048-85BDC9FD1C3A}</a:tableStyleId>
              </a:tblPr>
              <a:tblGrid>
                <a:gridCol w="450215"/>
                <a:gridCol w="1350010"/>
                <a:gridCol w="1170305"/>
                <a:gridCol w="1438275"/>
                <a:gridCol w="1350010"/>
              </a:tblGrid>
              <a:tr h="0">
                <a:tc gridSpan="3">
                  <a:txBody>
                    <a:bodyPr/>
                    <a:lstStyle/>
                    <a:p>
                      <a:pPr>
                        <a:lnSpc>
                          <a:spcPct val="115000"/>
                        </a:lnSpc>
                        <a:spcAft>
                          <a:spcPts val="0"/>
                        </a:spcAft>
                      </a:pPr>
                      <a:r>
                        <a:rPr lang="ru-RU" sz="1100" dirty="0">
                          <a:effectLst/>
                        </a:rPr>
                        <a:t>                             Регистрация</a:t>
                      </a:r>
                      <a:endParaRPr lang="ru-RU" sz="1100" dirty="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gridSpan="2">
                  <a:txBody>
                    <a:bodyPr/>
                    <a:lstStyle/>
                    <a:p>
                      <a:pPr>
                        <a:lnSpc>
                          <a:spcPct val="115000"/>
                        </a:lnSpc>
                        <a:spcAft>
                          <a:spcPts val="0"/>
                        </a:spcAft>
                      </a:pPr>
                      <a:r>
                        <a:rPr lang="ru-RU" sz="1100">
                          <a:effectLst/>
                        </a:rPr>
                        <a:t>                                   Сумма</a:t>
                      </a:r>
                      <a:endParaRPr lang="ru-RU" sz="1100">
                        <a:effectLst/>
                        <a:latin typeface="Calibri"/>
                        <a:ea typeface="Calibri"/>
                        <a:cs typeface="Times New Roman"/>
                      </a:endParaRPr>
                    </a:p>
                  </a:txBody>
                  <a:tcPr marL="68580" marR="68580" marT="0" marB="0"/>
                </a:tc>
                <a:tc hMerge="1">
                  <a:txBody>
                    <a:bodyPr/>
                    <a:lstStyle/>
                    <a:p>
                      <a:endParaRPr lang="ru-RU"/>
                    </a:p>
                  </a:txBody>
                  <a:tcPr/>
                </a:tc>
              </a:tr>
              <a:tr h="0">
                <a:tc>
                  <a:txBody>
                    <a:bodyPr/>
                    <a:lstStyle/>
                    <a:p>
                      <a:pPr>
                        <a:lnSpc>
                          <a:spcPct val="115000"/>
                        </a:lnSpc>
                        <a:spcAft>
                          <a:spcPts val="0"/>
                        </a:spcAft>
                      </a:pPr>
                      <a:r>
                        <a:rPr lang="ru-RU" sz="1100">
                          <a:effectLst/>
                        </a:rPr>
                        <a:t>№ п/п</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Дата и номер первичного документа</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Содержание операции</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Доходы, учитываемые при исчислении налоговой базы (рублей)</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Расходы, учитываемые при исчислении налоговой базы (рублей)</a:t>
                      </a:r>
                      <a:endParaRPr lang="ru-RU" sz="11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ru-RU" sz="1100">
                          <a:effectLst/>
                        </a:rPr>
                        <a:t>1</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2</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3</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4</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5</a:t>
                      </a:r>
                      <a:endParaRPr lang="ru-RU" sz="1100">
                        <a:effectLst/>
                        <a:latin typeface="Calibri"/>
                        <a:ea typeface="Calibri"/>
                        <a:cs typeface="Times New Roman"/>
                      </a:endParaRPr>
                    </a:p>
                  </a:txBody>
                  <a:tcPr marL="68580" marR="68580" marT="0" marB="0"/>
                </a:tc>
              </a:tr>
              <a:tr h="0">
                <a:tc>
                  <a:txBody>
                    <a:bodyPr/>
                    <a:lstStyle/>
                    <a:p>
                      <a:pPr>
                        <a:lnSpc>
                          <a:spcPct val="115000"/>
                        </a:lnSpc>
                        <a:spcAft>
                          <a:spcPts val="0"/>
                        </a:spcAft>
                      </a:pPr>
                      <a:endParaRPr lang="ru-RU" sz="11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100" dirty="0">
                          <a:effectLst/>
                        </a:rPr>
                        <a:t>31.03.2025</a:t>
                      </a:r>
                      <a:endParaRPr lang="ru-RU" sz="11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Страховые взносы, подлежащие уплате в соответствии со статьей  430 Налогового кодекса Российской Федерации за расчетной период  2025 года </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 </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              13000</a:t>
                      </a:r>
                      <a:endParaRPr lang="ru-RU" sz="1100">
                        <a:effectLst/>
                        <a:latin typeface="Calibri"/>
                        <a:ea typeface="Calibri"/>
                        <a:cs typeface="Times New Roman"/>
                      </a:endParaRPr>
                    </a:p>
                  </a:txBody>
                  <a:tcPr marL="68580" marR="68580" marT="0" marB="0"/>
                </a:tc>
              </a:tr>
              <a:tr h="0">
                <a:tc gridSpan="3">
                  <a:txBody>
                    <a:bodyPr/>
                    <a:lstStyle/>
                    <a:p>
                      <a:pPr>
                        <a:lnSpc>
                          <a:spcPct val="115000"/>
                        </a:lnSpc>
                        <a:spcAft>
                          <a:spcPts val="0"/>
                        </a:spcAft>
                      </a:pPr>
                      <a:r>
                        <a:rPr lang="ru-RU" sz="1100">
                          <a:effectLst/>
                        </a:rPr>
                        <a:t>Итого за 1квартал</a:t>
                      </a:r>
                      <a:endParaRPr lang="ru-RU" sz="110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ru-RU" sz="1100">
                          <a:effectLst/>
                        </a:rPr>
                        <a:t> </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dirty="0">
                          <a:effectLst/>
                        </a:rPr>
                        <a:t> </a:t>
                      </a:r>
                      <a:endParaRPr lang="ru-RU"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7200495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1043608" y="4005064"/>
            <a:ext cx="7221402" cy="338554"/>
          </a:xfrm>
          <a:prstGeom prst="rect">
            <a:avLst/>
          </a:prstGeom>
        </p:spPr>
        <p:txBody>
          <a:bodyPr wrap="square">
            <a:spAutoFit/>
          </a:bodyPr>
          <a:lstStyle/>
          <a:p>
            <a:pPr algn="just">
              <a:spcAft>
                <a:spcPts val="1200"/>
              </a:spcAft>
            </a:pPr>
            <a:r>
              <a:rPr lang="ru-RU" sz="1600" b="1" cap="all" dirty="0" smtClean="0">
                <a:solidFill>
                  <a:srgbClr val="C00000"/>
                </a:solidFill>
                <a:latin typeface="Arial Narrow" panose="020B0606020202030204" pitchFamily="34" charset="0"/>
              </a:rPr>
              <a:t>  </a:t>
            </a:r>
            <a:endParaRPr lang="ru-RU" sz="1600" cap="all" dirty="0">
              <a:solidFill>
                <a:srgbClr val="1F4E79"/>
              </a:solidFill>
              <a:latin typeface="Arial Narrow" panose="020B0606020202030204" pitchFamily="34" charset="0"/>
            </a:endParaRPr>
          </a:p>
        </p:txBody>
      </p:sp>
      <p:sp>
        <p:nvSpPr>
          <p:cNvPr id="12" name="Прямоугольник 11"/>
          <p:cNvSpPr/>
          <p:nvPr/>
        </p:nvSpPr>
        <p:spPr>
          <a:xfrm>
            <a:off x="456322" y="594463"/>
            <a:ext cx="8687678" cy="643692"/>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noAutofit/>
          </a:bodyPr>
          <a:lstStyle/>
          <a:p>
            <a:pPr algn="ctr"/>
            <a:r>
              <a:rPr lang="ru-RU" sz="2200" b="1" cap="all" dirty="0" smtClean="0">
                <a:solidFill>
                  <a:srgbClr val="002060"/>
                </a:solidFill>
                <a:latin typeface="Arial Narrow" panose="020B0606020202030204" pitchFamily="34" charset="0"/>
                <a:ea typeface="+mj-ea"/>
                <a:cs typeface="Aharoni" panose="02010803020104030203" pitchFamily="2" charset="-79"/>
              </a:rPr>
              <a:t> </a:t>
            </a:r>
            <a:endParaRPr lang="ru-RU" sz="2200" cap="all" dirty="0">
              <a:solidFill>
                <a:srgbClr val="002060"/>
              </a:solidFill>
            </a:endParaRPr>
          </a:p>
        </p:txBody>
      </p:sp>
      <p:sp>
        <p:nvSpPr>
          <p:cNvPr id="4" name="Заголовок 3"/>
          <p:cNvSpPr>
            <a:spLocks noGrp="1"/>
          </p:cNvSpPr>
          <p:nvPr>
            <p:ph type="title"/>
          </p:nvPr>
        </p:nvSpPr>
        <p:spPr>
          <a:xfrm>
            <a:off x="827584" y="476673"/>
            <a:ext cx="7315740" cy="360040"/>
          </a:xfrm>
        </p:spPr>
        <p:txBody>
          <a:bodyPr/>
          <a:lstStyle/>
          <a:p>
            <a:r>
              <a:rPr lang="ru-RU" sz="2400" dirty="0" smtClean="0"/>
              <a:t>          </a:t>
            </a:r>
            <a:endParaRPr lang="ru-RU" sz="2400" dirty="0"/>
          </a:p>
        </p:txBody>
      </p:sp>
      <p:sp>
        <p:nvSpPr>
          <p:cNvPr id="5" name="Текст 4"/>
          <p:cNvSpPr>
            <a:spLocks noGrp="1"/>
          </p:cNvSpPr>
          <p:nvPr>
            <p:ph type="body" idx="1"/>
          </p:nvPr>
        </p:nvSpPr>
        <p:spPr>
          <a:xfrm>
            <a:off x="611560" y="476673"/>
            <a:ext cx="7848872" cy="5959452"/>
          </a:xfrm>
        </p:spPr>
        <p:txBody>
          <a:bodyPr/>
          <a:lstStyle/>
          <a:p>
            <a:pPr algn="ctr"/>
            <a:r>
              <a:rPr lang="ru-RU" b="1" dirty="0" smtClean="0"/>
              <a:t>   </a:t>
            </a:r>
            <a:r>
              <a:rPr lang="ru-RU" b="1" dirty="0" smtClean="0">
                <a:solidFill>
                  <a:schemeClr val="tx1"/>
                </a:solidFill>
              </a:rPr>
              <a:t>Особенности определения налоговой базы при реализации товаров через маркетплейсы налогоплательщиками УСН.</a:t>
            </a:r>
            <a:endParaRPr lang="en-US" b="1" dirty="0" smtClean="0">
              <a:solidFill>
                <a:schemeClr val="tx1"/>
              </a:solidFill>
            </a:endParaRPr>
          </a:p>
          <a:p>
            <a:r>
              <a:rPr lang="ru-RU" sz="1800" dirty="0" smtClean="0">
                <a:solidFill>
                  <a:schemeClr val="tx1"/>
                </a:solidFill>
              </a:rPr>
              <a:t>(Письмо  Федеральной налоговой службы от 08.05.2024 № СД-4-3/5416</a:t>
            </a:r>
            <a:r>
              <a:rPr lang="en-US" sz="1800" dirty="0" smtClean="0">
                <a:solidFill>
                  <a:schemeClr val="tx1"/>
                </a:solidFill>
              </a:rPr>
              <a:t>@)</a:t>
            </a:r>
            <a:r>
              <a:rPr lang="ru-RU" sz="1800" dirty="0" smtClean="0">
                <a:solidFill>
                  <a:schemeClr val="tx1"/>
                </a:solidFill>
              </a:rPr>
              <a:t>.</a:t>
            </a:r>
          </a:p>
          <a:p>
            <a:pPr algn="just">
              <a:spcBef>
                <a:spcPts val="0"/>
              </a:spcBef>
            </a:pPr>
            <a:r>
              <a:rPr lang="ru-RU" dirty="0">
                <a:solidFill>
                  <a:schemeClr val="tx1"/>
                </a:solidFill>
              </a:rPr>
              <a:t> </a:t>
            </a:r>
            <a:r>
              <a:rPr lang="ru-RU" dirty="0" smtClean="0">
                <a:solidFill>
                  <a:schemeClr val="tx1"/>
                </a:solidFill>
              </a:rPr>
              <a:t>    Для налогоплательщиков, применяющих УСН с объектом налогообложения в виде доходов, учет расходов для целей налогообложения УСН главой 26.2 Налогового Кодекса не </a:t>
            </a:r>
            <a:r>
              <a:rPr lang="ru-RU" sz="1800" dirty="0" smtClean="0">
                <a:solidFill>
                  <a:schemeClr val="tx1"/>
                </a:solidFill>
              </a:rPr>
              <a:t>предусмотрен</a:t>
            </a:r>
            <a:r>
              <a:rPr lang="ru-RU" dirty="0" smtClean="0">
                <a:solidFill>
                  <a:schemeClr val="tx1"/>
                </a:solidFill>
              </a:rPr>
              <a:t>. Доходы от реализации товаров через маркетплейсы отражаются в полной сумме стоимости товаров, с учетом удержанного маркетплейсом из выручки налогоплательщика вознаграждения.</a:t>
            </a:r>
          </a:p>
          <a:p>
            <a:pPr algn="just">
              <a:spcBef>
                <a:spcPts val="0"/>
              </a:spcBef>
            </a:pPr>
            <a:r>
              <a:rPr lang="ru-RU" dirty="0" smtClean="0"/>
              <a:t>    </a:t>
            </a:r>
            <a:r>
              <a:rPr lang="ru-RU" dirty="0">
                <a:solidFill>
                  <a:schemeClr val="tx1"/>
                </a:solidFill>
              </a:rPr>
              <a:t>Согласно подпункту 24 пункта 1 статьи 346.16  Налогового Кодекса налогоплательщики, применяющие УСН с объектом налогообложения в виде доходов, уменьшенных на величину расходов, при определении налоговой базы уменьшают полученные доходы на расходы на выплату комиссионных, агентских вознаграждений и вознаграждений по договорам </a:t>
            </a:r>
            <a:r>
              <a:rPr lang="ru-RU" dirty="0" smtClean="0">
                <a:solidFill>
                  <a:schemeClr val="tx1"/>
                </a:solidFill>
              </a:rPr>
              <a:t>поручения.</a:t>
            </a:r>
            <a:endParaRPr lang="ru-RU" dirty="0">
              <a:solidFill>
                <a:schemeClr val="tx1"/>
              </a:solidFill>
            </a:endParaRPr>
          </a:p>
          <a:p>
            <a:pPr>
              <a:spcBef>
                <a:spcPts val="0"/>
              </a:spcBef>
            </a:pPr>
            <a:r>
              <a:rPr lang="ru-RU" dirty="0" smtClean="0">
                <a:solidFill>
                  <a:schemeClr val="tx1"/>
                </a:solidFill>
              </a:rPr>
              <a:t>     Учитывая </a:t>
            </a:r>
            <a:r>
              <a:rPr lang="ru-RU" dirty="0">
                <a:solidFill>
                  <a:schemeClr val="tx1"/>
                </a:solidFill>
              </a:rPr>
              <a:t>изложенное, сумма удержанного маркетплейсом из выручки налогоплательщика вознаграждения является расходом налогоплательщика, учитываемым при определении налоговой базы по УСН</a:t>
            </a:r>
            <a:r>
              <a:rPr lang="ru-RU" dirty="0" smtClean="0">
                <a:solidFill>
                  <a:schemeClr val="tx1"/>
                </a:solidFill>
              </a:rPr>
              <a:t>. </a:t>
            </a:r>
          </a:p>
          <a:p>
            <a:endParaRPr lang="ru-RU" dirty="0">
              <a:solidFill>
                <a:schemeClr val="tx1"/>
              </a:solidFill>
            </a:endParaRPr>
          </a:p>
          <a:p>
            <a:pPr marL="342900" indent="-342900">
              <a:buFontTx/>
              <a:buChar char="-"/>
            </a:pPr>
            <a:endParaRPr lang="ru-RU" b="1" dirty="0">
              <a:solidFill>
                <a:srgbClr val="0070C0"/>
              </a:solidFill>
            </a:endParaRPr>
          </a:p>
        </p:txBody>
      </p:sp>
      <p:sp>
        <p:nvSpPr>
          <p:cNvPr id="15" name="Номер слайда 3"/>
          <p:cNvSpPr>
            <a:spLocks noGrp="1"/>
          </p:cNvSpPr>
          <p:nvPr>
            <p:ph type="sldNum" sz="quarter" idx="10"/>
          </p:nvPr>
        </p:nvSpPr>
        <p:spPr/>
        <p:txBody>
          <a:bodyPr/>
          <a:lstStyle/>
          <a:p>
            <a:fld id="{C60DF16F-9F8A-4E8E-8F33-483CA6DE486F}" type="slidenum">
              <a:rPr lang="ru-RU" smtClean="0"/>
              <a:pPr/>
              <a:t>8</a:t>
            </a:fld>
            <a:endParaRPr lang="ru-RU" dirty="0"/>
          </a:p>
        </p:txBody>
      </p:sp>
    </p:spTree>
    <p:extLst>
      <p:ext uri="{BB962C8B-B14F-4D97-AF65-F5344CB8AC3E}">
        <p14:creationId xmlns:p14="http://schemas.microsoft.com/office/powerpoint/2010/main" val="28387309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620688"/>
            <a:ext cx="7315740" cy="216024"/>
          </a:xfrm>
        </p:spPr>
        <p:txBody>
          <a:bodyPr/>
          <a:lstStyle/>
          <a:p>
            <a:endParaRPr lang="ru-RU" dirty="0"/>
          </a:p>
        </p:txBody>
      </p:sp>
      <p:sp>
        <p:nvSpPr>
          <p:cNvPr id="3" name="Текст 2"/>
          <p:cNvSpPr>
            <a:spLocks noGrp="1"/>
          </p:cNvSpPr>
          <p:nvPr>
            <p:ph type="body" idx="1"/>
          </p:nvPr>
        </p:nvSpPr>
        <p:spPr>
          <a:xfrm>
            <a:off x="755576" y="908720"/>
            <a:ext cx="7464705" cy="5544616"/>
          </a:xfrm>
        </p:spPr>
        <p:txBody>
          <a:bodyPr/>
          <a:lstStyle/>
          <a:p>
            <a:r>
              <a:rPr lang="ru-RU" sz="1800" dirty="0" smtClean="0">
                <a:solidFill>
                  <a:schemeClr val="tx1"/>
                </a:solidFill>
              </a:rPr>
              <a:t>Пример,  отражения  в Книге учета доходов и расходов,  реализации товаров через маркетплейс, налогоплательщиками, применяющими УСН с объектом доходы, уменьшенные на величину расходов.</a:t>
            </a:r>
            <a:endParaRPr lang="ru-RU" dirty="0"/>
          </a:p>
        </p:txBody>
      </p:sp>
      <p:sp>
        <p:nvSpPr>
          <p:cNvPr id="4" name="Номер слайда 3"/>
          <p:cNvSpPr>
            <a:spLocks noGrp="1"/>
          </p:cNvSpPr>
          <p:nvPr>
            <p:ph type="sldNum" sz="quarter" idx="10"/>
          </p:nvPr>
        </p:nvSpPr>
        <p:spPr/>
        <p:txBody>
          <a:bodyPr/>
          <a:lstStyle/>
          <a:p>
            <a:pPr>
              <a:defRPr/>
            </a:pPr>
            <a:fld id="{6DCADFE3-7A53-4F7F-A028-F1C18AD9DB69}" type="slidenum">
              <a:rPr lang="ru-RU" smtClean="0"/>
              <a:pPr>
                <a:defRPr/>
              </a:pPr>
              <a:t>9</a:t>
            </a:fld>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230667708"/>
              </p:ext>
            </p:extLst>
          </p:nvPr>
        </p:nvGraphicFramePr>
        <p:xfrm>
          <a:off x="1187624" y="2444007"/>
          <a:ext cx="6258702" cy="3914689"/>
        </p:xfrm>
        <a:graphic>
          <a:graphicData uri="http://schemas.openxmlformats.org/drawingml/2006/table">
            <a:tbl>
              <a:tblPr firstRow="1" firstCol="1" bandRow="1">
                <a:tableStyleId>{5C22544A-7EE6-4342-B048-85BDC9FD1C3A}</a:tableStyleId>
              </a:tblPr>
              <a:tblGrid>
                <a:gridCol w="475548"/>
                <a:gridCol w="1427989"/>
                <a:gridCol w="1405823"/>
                <a:gridCol w="1521353"/>
                <a:gridCol w="1427989"/>
              </a:tblGrid>
              <a:tr h="191542">
                <a:tc gridSpan="3">
                  <a:txBody>
                    <a:bodyPr/>
                    <a:lstStyle/>
                    <a:p>
                      <a:pPr>
                        <a:lnSpc>
                          <a:spcPct val="115000"/>
                        </a:lnSpc>
                        <a:spcAft>
                          <a:spcPts val="0"/>
                        </a:spcAft>
                      </a:pPr>
                      <a:r>
                        <a:rPr lang="ru-RU" sz="1100" dirty="0">
                          <a:effectLst/>
                        </a:rPr>
                        <a:t>                             Регистрация</a:t>
                      </a:r>
                      <a:endParaRPr lang="ru-RU" sz="1100" dirty="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gridSpan="2">
                  <a:txBody>
                    <a:bodyPr/>
                    <a:lstStyle/>
                    <a:p>
                      <a:pPr>
                        <a:lnSpc>
                          <a:spcPct val="115000"/>
                        </a:lnSpc>
                        <a:spcAft>
                          <a:spcPts val="0"/>
                        </a:spcAft>
                      </a:pPr>
                      <a:r>
                        <a:rPr lang="ru-RU" sz="1100">
                          <a:effectLst/>
                        </a:rPr>
                        <a:t>                                   Сумма</a:t>
                      </a:r>
                      <a:endParaRPr lang="ru-RU" sz="1100">
                        <a:effectLst/>
                        <a:latin typeface="Calibri"/>
                        <a:ea typeface="Calibri"/>
                        <a:cs typeface="Times New Roman"/>
                      </a:endParaRPr>
                    </a:p>
                  </a:txBody>
                  <a:tcPr marL="68580" marR="68580" marT="0" marB="0"/>
                </a:tc>
                <a:tc hMerge="1">
                  <a:txBody>
                    <a:bodyPr/>
                    <a:lstStyle/>
                    <a:p>
                      <a:endParaRPr lang="ru-RU"/>
                    </a:p>
                  </a:txBody>
                  <a:tcPr/>
                </a:tc>
              </a:tr>
              <a:tr h="1001473">
                <a:tc>
                  <a:txBody>
                    <a:bodyPr/>
                    <a:lstStyle/>
                    <a:p>
                      <a:pPr>
                        <a:lnSpc>
                          <a:spcPct val="115000"/>
                        </a:lnSpc>
                        <a:spcAft>
                          <a:spcPts val="0"/>
                        </a:spcAft>
                      </a:pPr>
                      <a:r>
                        <a:rPr lang="ru-RU" sz="1100">
                          <a:effectLst/>
                        </a:rPr>
                        <a:t>№ п/п</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dirty="0">
                          <a:effectLst/>
                        </a:rPr>
                        <a:t>Дата и номер первичного документа</a:t>
                      </a:r>
                      <a:endParaRPr lang="ru-RU" sz="11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Содержание операции</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Доходы, учитываемые при исчислении налоговой базы (рублей)</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Расходы, учитываемые при исчислении налоговой базы (рублей)</a:t>
                      </a:r>
                      <a:endParaRPr lang="ru-RU" sz="1100">
                        <a:effectLst/>
                        <a:latin typeface="Calibri"/>
                        <a:ea typeface="Calibri"/>
                        <a:cs typeface="Times New Roman"/>
                      </a:endParaRPr>
                    </a:p>
                  </a:txBody>
                  <a:tcPr marL="68580" marR="68580" marT="0" marB="0"/>
                </a:tc>
              </a:tr>
              <a:tr h="191542">
                <a:tc>
                  <a:txBody>
                    <a:bodyPr/>
                    <a:lstStyle/>
                    <a:p>
                      <a:pPr algn="ctr">
                        <a:lnSpc>
                          <a:spcPct val="115000"/>
                        </a:lnSpc>
                        <a:spcAft>
                          <a:spcPts val="0"/>
                        </a:spcAft>
                      </a:pPr>
                      <a:r>
                        <a:rPr lang="ru-RU" sz="1100">
                          <a:effectLst/>
                        </a:rPr>
                        <a:t>1</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2</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3</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4</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5</a:t>
                      </a:r>
                      <a:endParaRPr lang="ru-RU" sz="1100">
                        <a:effectLst/>
                        <a:latin typeface="Calibri"/>
                        <a:ea typeface="Calibri"/>
                        <a:cs typeface="Times New Roman"/>
                      </a:endParaRPr>
                    </a:p>
                  </a:txBody>
                  <a:tcPr marL="68580" marR="68580" marT="0" marB="0"/>
                </a:tc>
              </a:tr>
              <a:tr h="774446">
                <a:tc>
                  <a:txBody>
                    <a:bodyPr/>
                    <a:lstStyle/>
                    <a:p>
                      <a:pPr>
                        <a:lnSpc>
                          <a:spcPct val="115000"/>
                        </a:lnSpc>
                        <a:spcAft>
                          <a:spcPts val="0"/>
                        </a:spcAft>
                      </a:pPr>
                      <a:r>
                        <a:rPr lang="ru-RU" sz="1100">
                          <a:effectLst/>
                        </a:rPr>
                        <a:t>21</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30.03.2025</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Реализация товара </a:t>
                      </a:r>
                    </a:p>
                    <a:p>
                      <a:pPr>
                        <a:lnSpc>
                          <a:spcPct val="115000"/>
                        </a:lnSpc>
                        <a:spcAft>
                          <a:spcPts val="0"/>
                        </a:spcAft>
                      </a:pPr>
                      <a:r>
                        <a:rPr lang="ru-RU" sz="1100">
                          <a:effectLst/>
                        </a:rPr>
                        <a:t>(указывается полная стоимость товара)</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25000</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 </a:t>
                      </a:r>
                      <a:endParaRPr lang="ru-RU" sz="1100">
                        <a:effectLst/>
                        <a:latin typeface="Calibri"/>
                        <a:ea typeface="Calibri"/>
                        <a:cs typeface="Times New Roman"/>
                      </a:endParaRPr>
                    </a:p>
                  </a:txBody>
                  <a:tcPr marL="68580" marR="68580" marT="0" marB="0"/>
                </a:tc>
              </a:tr>
              <a:tr h="1560412">
                <a:tc>
                  <a:txBody>
                    <a:bodyPr/>
                    <a:lstStyle/>
                    <a:p>
                      <a:pPr>
                        <a:lnSpc>
                          <a:spcPct val="115000"/>
                        </a:lnSpc>
                        <a:spcAft>
                          <a:spcPts val="0"/>
                        </a:spcAft>
                      </a:pPr>
                      <a:r>
                        <a:rPr lang="ru-RU" sz="1100">
                          <a:effectLst/>
                        </a:rPr>
                        <a:t> </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30.03.2025</a:t>
                      </a:r>
                      <a:endParaRPr lang="ru-RU" sz="1100">
                        <a:effectLst/>
                        <a:latin typeface="Calibri"/>
                        <a:ea typeface="Calibri"/>
                        <a:cs typeface="Times New Roman"/>
                      </a:endParaRPr>
                    </a:p>
                  </a:txBody>
                  <a:tcPr marL="68580" marR="68580" marT="0" marB="0"/>
                </a:tc>
                <a:tc>
                  <a:txBody>
                    <a:bodyPr/>
                    <a:lstStyle/>
                    <a:p>
                      <a:pPr>
                        <a:lnSpc>
                          <a:spcPct val="115000"/>
                        </a:lnSpc>
                        <a:spcAft>
                          <a:spcPts val="0"/>
                        </a:spcAft>
                      </a:pPr>
                      <a:r>
                        <a:rPr lang="ru-RU" sz="1100" dirty="0">
                          <a:effectLst/>
                        </a:rPr>
                        <a:t>Агентское вознаграждение (сумма удержанного маркетплейсом из выручки налогоплательщика вознаграждения )</a:t>
                      </a:r>
                      <a:endParaRPr lang="ru-RU" sz="1100" dirty="0">
                        <a:effectLst/>
                        <a:latin typeface="Calibri"/>
                        <a:ea typeface="Calibri"/>
                        <a:cs typeface="Times New Roman"/>
                      </a:endParaRPr>
                    </a:p>
                  </a:txBody>
                  <a:tcPr marL="68580" marR="68580" marT="0" marB="0"/>
                </a:tc>
                <a:tc>
                  <a:txBody>
                    <a:bodyPr/>
                    <a:lstStyle/>
                    <a:p>
                      <a:pPr>
                        <a:lnSpc>
                          <a:spcPct val="115000"/>
                        </a:lnSpc>
                        <a:spcAft>
                          <a:spcPts val="0"/>
                        </a:spcAft>
                      </a:pPr>
                      <a:r>
                        <a:rPr lang="ru-RU" sz="1100">
                          <a:effectLst/>
                        </a:rPr>
                        <a:t> </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a:effectLst/>
                        </a:rPr>
                        <a:t>5000</a:t>
                      </a:r>
                      <a:endParaRPr lang="ru-RU" sz="1100">
                        <a:effectLst/>
                        <a:latin typeface="Calibri"/>
                        <a:ea typeface="Calibri"/>
                        <a:cs typeface="Times New Roman"/>
                      </a:endParaRPr>
                    </a:p>
                  </a:txBody>
                  <a:tcPr marL="68580" marR="68580" marT="0" marB="0"/>
                </a:tc>
              </a:tr>
              <a:tr h="191542">
                <a:tc gridSpan="3">
                  <a:txBody>
                    <a:bodyPr/>
                    <a:lstStyle/>
                    <a:p>
                      <a:pPr>
                        <a:lnSpc>
                          <a:spcPct val="115000"/>
                        </a:lnSpc>
                        <a:spcAft>
                          <a:spcPts val="0"/>
                        </a:spcAft>
                      </a:pPr>
                      <a:r>
                        <a:rPr lang="ru-RU" sz="1100" dirty="0">
                          <a:effectLst/>
                        </a:rPr>
                        <a:t>Итого за 1 квартал</a:t>
                      </a:r>
                      <a:endParaRPr lang="ru-RU" sz="1100" dirty="0">
                        <a:effectLst/>
                        <a:latin typeface="Calibri"/>
                        <a:ea typeface="Calibri"/>
                        <a:cs typeface="Times New Roman"/>
                      </a:endParaRPr>
                    </a:p>
                  </a:txBody>
                  <a:tcPr marL="68580" marR="68580" marT="0" marB="0"/>
                </a:tc>
                <a:tc hMerge="1">
                  <a:txBody>
                    <a:bodyPr/>
                    <a:lstStyle/>
                    <a:p>
                      <a:endParaRPr lang="ru-RU"/>
                    </a:p>
                  </a:txBody>
                  <a:tcPr/>
                </a:tc>
                <a:tc hMerge="1">
                  <a:txBody>
                    <a:bodyPr/>
                    <a:lstStyle/>
                    <a:p>
                      <a:endParaRPr lang="ru-RU"/>
                    </a:p>
                  </a:txBody>
                  <a:tcPr/>
                </a:tc>
                <a:tc>
                  <a:txBody>
                    <a:bodyPr/>
                    <a:lstStyle/>
                    <a:p>
                      <a:pPr>
                        <a:lnSpc>
                          <a:spcPct val="115000"/>
                        </a:lnSpc>
                        <a:spcAft>
                          <a:spcPts val="0"/>
                        </a:spcAft>
                      </a:pPr>
                      <a:r>
                        <a:rPr lang="ru-RU" sz="1100" dirty="0">
                          <a:effectLst/>
                        </a:rPr>
                        <a:t>           25000</a:t>
                      </a:r>
                      <a:endParaRPr lang="ru-RU"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100" dirty="0">
                          <a:effectLst/>
                        </a:rPr>
                        <a:t>5000</a:t>
                      </a:r>
                      <a:endParaRPr lang="ru-RU" sz="1100" dirty="0">
                        <a:effectLst/>
                        <a:latin typeface="Calibri"/>
                        <a:ea typeface="Calibri"/>
                        <a:cs typeface="Times New Roman"/>
                      </a:endParaRPr>
                    </a:p>
                  </a:txBody>
                  <a:tcPr marL="68580" marR="68580" marT="0" marB="0"/>
                </a:tc>
              </a:tr>
            </a:tbl>
          </a:graphicData>
        </a:graphic>
      </p:graphicFrame>
      <p:sp>
        <p:nvSpPr>
          <p:cNvPr id="6" name="Rectangle 1"/>
          <p:cNvSpPr>
            <a:spLocks noChangeArrowheads="1"/>
          </p:cNvSpPr>
          <p:nvPr/>
        </p:nvSpPr>
        <p:spPr bwMode="auto">
          <a:xfrm>
            <a:off x="1528762" y="2105454"/>
            <a:ext cx="32592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lang="ru-RU" sz="1100" dirty="0">
                <a:solidFill>
                  <a:srgbClr val="0070C0"/>
                </a:solidFill>
                <a:latin typeface="Calibri" pitchFamily="34" charset="0"/>
                <a:ea typeface="Calibri" pitchFamily="34" charset="0"/>
                <a:cs typeface="Times New Roman" pitchFamily="18" charset="0"/>
              </a:rPr>
              <a:t> </a:t>
            </a:r>
            <a:r>
              <a:rPr lang="ru-RU" sz="1100" dirty="0" smtClean="0">
                <a:solidFill>
                  <a:srgbClr val="0070C0"/>
                </a:solidFill>
                <a:latin typeface="Calibri" pitchFamily="34" charset="0"/>
                <a:ea typeface="Calibri" pitchFamily="34" charset="0"/>
                <a:cs typeface="Times New Roman" pitchFamily="18" charset="0"/>
              </a:rPr>
              <a:t>                                   1. </a:t>
            </a:r>
            <a:r>
              <a:rPr kumimoji="0" lang="ru-RU" sz="1100" b="0"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rPr>
              <a:t>  </a:t>
            </a:r>
            <a:r>
              <a:rPr kumimoji="0" lang="ru-RU" sz="1600" b="0"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rPr>
              <a:t>Доходы и расходы</a:t>
            </a:r>
            <a:endParaRPr kumimoji="0" lang="ru-RU" sz="1600" b="0" i="0" u="none" strike="noStrike" cap="none" normalizeH="0" baseline="0" dirty="0" smtClean="0">
              <a:ln>
                <a:noFill/>
              </a:ln>
              <a:solidFill>
                <a:srgbClr val="0070C0"/>
              </a:solidFill>
              <a:effectLst/>
              <a:latin typeface="Arial" pitchFamily="34" charset="0"/>
              <a:cs typeface="Arial" pitchFamily="34" charset="0"/>
            </a:endParaRPr>
          </a:p>
        </p:txBody>
      </p:sp>
    </p:spTree>
    <p:extLst>
      <p:ext uri="{BB962C8B-B14F-4D97-AF65-F5344CB8AC3E}">
        <p14:creationId xmlns:p14="http://schemas.microsoft.com/office/powerpoint/2010/main" val="389983377"/>
      </p:ext>
    </p:extLst>
  </p:cSld>
  <p:clrMapOvr>
    <a:masterClrMapping/>
  </p:clrMapOvr>
</p:sld>
</file>

<file path=ppt/theme/theme1.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gn="ctr" eaLnBrk="1" hangingPunct="1">
          <a:spcBef>
            <a:spcPts val="0"/>
          </a:spcBef>
          <a:defRPr b="1" dirty="0" smtClean="0">
            <a:solidFill>
              <a:srgbClr val="009900"/>
            </a:solidFill>
            <a:latin typeface="Arial Narrow" pitchFamily="34" charset="0"/>
          </a:defRPr>
        </a:defPPr>
      </a:lstStyle>
    </a:spDef>
  </a:objectDefaults>
  <a:extraClrSchemeLst/>
</a:theme>
</file>

<file path=ppt/theme/theme2.xml><?xml version="1.0" encoding="utf-8"?>
<a:theme xmlns:a="http://schemas.openxmlformats.org/drawingml/2006/main" name="1_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gn="ctr" eaLnBrk="1" hangingPunct="1">
          <a:spcBef>
            <a:spcPts val="0"/>
          </a:spcBef>
          <a:defRPr b="1" dirty="0" smtClean="0">
            <a:solidFill>
              <a:srgbClr val="009900"/>
            </a:solidFill>
            <a:latin typeface="Arial Narrow" pitchFamily="34" charset="0"/>
          </a:defRPr>
        </a:defPPr>
      </a:lstStyle>
    </a:spDef>
  </a:objectDefaults>
  <a:extraClrSchemeLst/>
</a:theme>
</file>

<file path=ppt/theme/theme3.xml><?xml version="1.0" encoding="utf-8"?>
<a:theme xmlns:a="http://schemas.openxmlformats.org/drawingml/2006/main" name="2_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gn="ctr" eaLnBrk="1" hangingPunct="1">
          <a:spcBef>
            <a:spcPts val="0"/>
          </a:spcBef>
          <a:defRPr b="1" dirty="0" smtClean="0">
            <a:solidFill>
              <a:srgbClr val="009900"/>
            </a:solidFill>
            <a:latin typeface="Arial Narrow" pitchFamily="34" charset="0"/>
          </a:defRPr>
        </a:defPPr>
      </a:lstStyle>
    </a:spDef>
  </a:objectDefaults>
  <a:extraClrSchemeLst/>
</a:theme>
</file>

<file path=ppt/theme/theme4.xml><?xml version="1.0" encoding="utf-8"?>
<a:theme xmlns:a="http://schemas.openxmlformats.org/drawingml/2006/main" name="Present_FNS2012_A4">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26955</TotalTime>
  <Words>1861</Words>
  <Application>Microsoft Office PowerPoint</Application>
  <PresentationFormat>Экран (4:3)</PresentationFormat>
  <Paragraphs>148</Paragraphs>
  <Slides>15</Slides>
  <Notes>1</Notes>
  <HiddenSlides>0</HiddenSlides>
  <MMClips>0</MMClips>
  <ScaleCrop>false</ScaleCrop>
  <HeadingPairs>
    <vt:vector size="4" baseType="variant">
      <vt:variant>
        <vt:lpstr>Тема</vt:lpstr>
      </vt:variant>
      <vt:variant>
        <vt:i4>4</vt:i4>
      </vt:variant>
      <vt:variant>
        <vt:lpstr>Заголовки слайдов</vt:lpstr>
      </vt:variant>
      <vt:variant>
        <vt:i4>15</vt:i4>
      </vt:variant>
    </vt:vector>
  </HeadingPairs>
  <TitlesOfParts>
    <vt:vector size="19" baseType="lpstr">
      <vt:lpstr>Специальное оформление</vt:lpstr>
      <vt:lpstr>1_Специальное оформление</vt:lpstr>
      <vt:lpstr>2_Специальное оформление</vt:lpstr>
      <vt:lpstr>Present_FNS2012_A4</vt:lpstr>
      <vt:lpstr>Ведение книг учета доходов и расходов налогоплательщиков, применяющих  УСН, ЕСХН, ПСН.  Представление налоговых деклараций по УСН, ЕСХН за 2024 год. Основные моменты на которые стоит обратить внимание при подготовке налоговых деклараций.   </vt:lpstr>
      <vt:lpstr>     Специальные налоговые режимы  </vt:lpstr>
      <vt:lpstr>Налоговый учет, для налогоплательщиков, специальных налоговых режимов. </vt:lpstr>
      <vt:lpstr> </vt:lpstr>
      <vt:lpstr>Презентация PowerPoint</vt:lpstr>
      <vt:lpstr>Презентация PowerPoint</vt:lpstr>
      <vt:lpstr>Презентация PowerPoint</vt:lpstr>
      <vt:lpstr>          </vt:lpstr>
      <vt:lpstr>Презентация PowerPoint</vt:lpstr>
      <vt:lpstr>Презентация PowerPoint</vt:lpstr>
      <vt:lpstr>Презентация PowerPoint</vt:lpstr>
      <vt:lpstr>»</vt:lpstr>
      <vt:lpstr> </vt:lpstr>
      <vt:lpstr>Презентация PowerPoint</vt:lpstr>
      <vt:lpstr>Спасибо за внимание!</vt:lpstr>
    </vt:vector>
  </TitlesOfParts>
  <Company>Kraftway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Янусик</dc:creator>
  <cp:lastModifiedBy>Янусик Ирина Анатольевна</cp:lastModifiedBy>
  <cp:revision>1352</cp:revision>
  <cp:lastPrinted>2018-02-27T01:42:16Z</cp:lastPrinted>
  <dcterms:created xsi:type="dcterms:W3CDTF">2012-06-29T04:11:25Z</dcterms:created>
  <dcterms:modified xsi:type="dcterms:W3CDTF">2025-03-11T04:49:55Z</dcterms:modified>
</cp:coreProperties>
</file>