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314" r:id="rId2"/>
    <p:sldId id="351" r:id="rId3"/>
    <p:sldId id="352" r:id="rId4"/>
    <p:sldId id="350" r:id="rId5"/>
    <p:sldId id="349" r:id="rId6"/>
  </p:sldIdLst>
  <p:sldSz cx="9144000" cy="5143500" type="screen16x9"/>
  <p:notesSz cx="6797675" cy="987425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01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-342" y="-10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021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07.09.2021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07.09.2021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251516" y="2139702"/>
            <a:ext cx="8640959" cy="2880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«Проблемы бизнеса, связанные с недостоверностью сведений в ЕГРЮЛ о себе и своих деловых партнерах»</a:t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Спикер: Худоногова Екатерина Михайловна – начальник отдела регистрации и учета налогоплательщиков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PF DinText Pro Light " panose="02000000000000000000" pitchFamily="2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PF DinText Pro Light " panose="02000000000000000000" pitchFamily="2" charset="0"/>
              </a:rPr>
            </a:br>
            <a:endParaRPr lang="ru-RU" b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23478"/>
            <a:ext cx="7066893" cy="432048"/>
          </a:xfrm>
        </p:spPr>
        <p:txBody>
          <a:bodyPr>
            <a:normAutofit fontScale="62500" lnSpcReduction="20000"/>
          </a:bodyPr>
          <a:lstStyle/>
          <a:p>
            <a:r>
              <a:rPr lang="ru-RU" sz="2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УПРАВЛЕНИЕ ФЕДЕРАЛЬНОЙ НАЛОГОВОЙ СЛУЖБЫ РОССИИ ПО КРАСНОЯРСКОМУ КРАЮ</a:t>
            </a:r>
            <a:endParaRPr lang="ru-RU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63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2"/>
          <a:stretch>
            <a:fillRect/>
          </a:stretch>
        </p:blipFill>
        <p:spPr>
          <a:xfrm>
            <a:off x="683568" y="524817"/>
            <a:ext cx="7488832" cy="435118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907704" y="186263"/>
            <a:ext cx="4392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www.nalog.gov.ru</a:t>
            </a: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4427984" y="3867894"/>
            <a:ext cx="1728192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26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86263"/>
            <a:ext cx="4392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https://pb.nalog.ru/</a:t>
            </a: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3" y="524817"/>
            <a:ext cx="5112569" cy="183090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781" y="2139702"/>
            <a:ext cx="5208662" cy="2664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трелка вверх 10"/>
          <p:cNvSpPr/>
          <p:nvPr/>
        </p:nvSpPr>
        <p:spPr>
          <a:xfrm>
            <a:off x="3995936" y="4587974"/>
            <a:ext cx="566352" cy="360040"/>
          </a:xfrm>
          <a:prstGeom prst="up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58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7437"/>
            <a:ext cx="587398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186" y="195486"/>
            <a:ext cx="82842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Вся общедоступная информация о</a:t>
            </a:r>
            <a:r>
              <a:rPr lang="en-US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юридическом лице содержится в выписке из ЕГРЮЛ (</a:t>
            </a:r>
            <a:r>
              <a:rPr lang="en-US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https://egrul.nalog.ru</a:t>
            </a:r>
            <a:r>
              <a:rPr lang="en-US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31693"/>
            <a:ext cx="4608512" cy="187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00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3435846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БЛАГОДАРИМ ЗА ВНИМАНИЕ!</a:t>
            </a:r>
            <a:endParaRPr lang="ru-RU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1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8402</TotalTime>
  <Words>38</Words>
  <Application>Microsoft Office PowerPoint</Application>
  <PresentationFormat>Экран (16:9)</PresentationFormat>
  <Paragraphs>10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Present_FNS2012_16-9</vt:lpstr>
      <vt:lpstr>      «Проблемы бизнеса, связанные с недостоверностью сведений в ЕГРЮЛ о себе и своих деловых партнерах»  Спикер: Худоногова Екатерина Михайловна – начальник отдела регистрации и учета налогоплательщиков  2021  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Козлова Ольга Васильевна</dc:creator>
  <cp:lastModifiedBy>Сотникова Ирина Сергеевна</cp:lastModifiedBy>
  <cp:revision>349</cp:revision>
  <cp:lastPrinted>2016-06-15T08:58:00Z</cp:lastPrinted>
  <dcterms:created xsi:type="dcterms:W3CDTF">2015-09-21T04:38:14Z</dcterms:created>
  <dcterms:modified xsi:type="dcterms:W3CDTF">2021-09-08T05:16:04Z</dcterms:modified>
</cp:coreProperties>
</file>