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306" r:id="rId2"/>
    <p:sldId id="297" r:id="rId3"/>
    <p:sldId id="307" r:id="rId4"/>
    <p:sldId id="319" r:id="rId5"/>
    <p:sldId id="260" r:id="rId6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374" y="-1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098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185" y="3780632"/>
            <a:ext cx="9759033" cy="86592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>УПРАВЛЕНИЕ ФНС РОССИИ ПО ПРИМОРСКОМУ КРАЮ</a:t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«Основные изменения налогового законодательства  по НДФЛ и страховым взносам, вступившие в силу с 01.01.2020»</a:t>
            </a:r>
            <a:endParaRPr lang="ru-RU" sz="2700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793" y="2510357"/>
            <a:ext cx="5131970" cy="89546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882204" y="6241788"/>
            <a:ext cx="9629494" cy="57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smtClean="0">
                <a:latin typeface="Arial Narrow" pitchFamily="34" charset="0"/>
              </a:rPr>
              <a:t>Начальник  отдела    налогообложения 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доходов физических лиц и администрирование страховых взносов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Кошевая Полина Олеговна</a:t>
            </a:r>
            <a:endParaRPr lang="ru-RU" sz="18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97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10196" y="1404367"/>
            <a:ext cx="9361040" cy="42484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Налоговым агентам с несколькими обособленными подразделениями на территории одного муниципального образования предоставляется право представлять отчетность по НДФЛ и перечислять удержанный НДФЛ в бюджет по месту нахождения одного из таких подразделений</a:t>
            </a:r>
          </a:p>
          <a:p>
            <a:pPr algn="ctr">
              <a:defRPr/>
            </a:pPr>
            <a:r>
              <a:rPr lang="ru-RU" sz="22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(Федеральный закон от 29.09.2019 № 325-ФЗ)</a:t>
            </a:r>
            <a:endParaRPr lang="ru-RU" sz="22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14252" y="612279"/>
            <a:ext cx="8352928" cy="74523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ИЗМЕНЕНИЯ,  КАСАЮЩИЕСЯ НЕПОСРЕДСТВЕННО НАЛОГОВЫХ АГЕНТОВ</a:t>
            </a:r>
          </a:p>
        </p:txBody>
      </p:sp>
    </p:spTree>
    <p:extLst>
      <p:ext uri="{BB962C8B-B14F-4D97-AF65-F5344CB8AC3E}">
        <p14:creationId xmlns:p14="http://schemas.microsoft.com/office/powerpoint/2010/main" val="9862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702" y="1156966"/>
            <a:ext cx="9433048" cy="161555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порога численности работников с 25 до 10 человек, при котором работодатели обязаны представлять отчетность по форме 6 - НДФЛ и 2 – НДФЛ в электронной форме</a:t>
            </a: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(Федеральный закон от 29.09.2019 № 325-ФЗ)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8702" y="3132559"/>
            <a:ext cx="9433048" cy="18002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Изменение  сроков представления в налоговые органы сведений о доходах  физических лиц (форма 2-НДФЛ и расчетов по форме 6-НДФЛ за год) – до 1 марта года, следующего за истекшим налоговым периодом </a:t>
            </a: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(Федеральный закон от 29.09.2019 № 325-ФЗ)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38702" y="5342068"/>
            <a:ext cx="8900486" cy="16789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Установление  возможности взыскания неправомерно неудержанного НДФЛ с налогового агента по результатам проверок</a:t>
            </a: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(Федеральный закон от 29.09.2019 № 325 – ФЗ) 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69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54212" y="1244073"/>
            <a:ext cx="9334504" cy="109639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 порог численности работников с 25 до 10 человек, при котором работодатели обязаны представлять расчеты по страховым взносам  в электронном виде</a:t>
            </a: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(Федеральный закон от 29.09.2019 № 325-ФЗ) 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6352" y="2700511"/>
            <a:ext cx="9433048" cy="129614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Изменения предельной величины базы по страховым взносам :</a:t>
            </a:r>
          </a:p>
          <a:p>
            <a:pPr marL="285750" indent="-285750" algn="ctr">
              <a:buFontTx/>
              <a:buChar char="-"/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случай временной нетрудоспособности и в связи с материнством – 912 тыс. руб.;</a:t>
            </a:r>
          </a:p>
          <a:p>
            <a:pPr marL="285750" indent="-285750" algn="ctr">
              <a:buFontTx/>
              <a:buChar char="-"/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 обязательное пенсионное страхование – 1 292 тыс. руб.</a:t>
            </a:r>
          </a:p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(Постановление Правительства РФ от 06.11.2019 № 1407) 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82404" y="468263"/>
            <a:ext cx="5400600" cy="63722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ИЗМЕНЕНИЯ  ПО СТРАХОВЫМ ВЗНОСАМ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4452" y="329673"/>
            <a:ext cx="5616624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4212" y="329673"/>
            <a:ext cx="9123238" cy="4571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     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6352" y="4356695"/>
            <a:ext cx="8984844" cy="14401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Утверждена новая форма расчета по страховым взносам Приказом  ФНС России от 18.09.2019 № ММВ-7-11/470 </a:t>
            </a:r>
            <a:r>
              <a:rPr lang="en-US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@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. Новая форма применяется начиная с  расчета за первый квартал 2020 года 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82604" y="972319"/>
            <a:ext cx="338437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8069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6220" y="2628503"/>
            <a:ext cx="8561139" cy="22322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РАЗЕЦ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ОБРАЗЕЦ 2</Template>
  <TotalTime>2027</TotalTime>
  <Words>270</Words>
  <Application>Microsoft Office PowerPoint</Application>
  <PresentationFormat>Произвольный</PresentationFormat>
  <Paragraphs>30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ОБРАЗЕЦ 2</vt:lpstr>
      <vt:lpstr> УПРАВЛЕНИЕ ФНС РОССИИ ПО ПРИМОРСКОМУ КРАЮ  «Основные изменения налогового законодательства  по НДФЛ и страховым взносам, вступившие в силу с 01.01.2020»</vt:lpstr>
      <vt:lpstr>Презентация PowerPoint</vt:lpstr>
      <vt:lpstr>Презентация PowerPoint</vt:lpstr>
      <vt:lpstr>Презентация PowerPoint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Илькун Дмитрий Павлович</dc:creator>
  <cp:lastModifiedBy>Богмонова Оксана Вячеславовна</cp:lastModifiedBy>
  <cp:revision>143</cp:revision>
  <cp:lastPrinted>2020-02-25T06:39:14Z</cp:lastPrinted>
  <dcterms:created xsi:type="dcterms:W3CDTF">2017-05-22T00:15:56Z</dcterms:created>
  <dcterms:modified xsi:type="dcterms:W3CDTF">2020-03-03T23:21:26Z</dcterms:modified>
</cp:coreProperties>
</file>