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72" y="-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052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6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351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40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67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93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227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09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634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69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0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4AEE1-E822-41BF-8497-F54EDC18A11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72F23-D64C-4710-8B76-46958883EB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49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8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14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" t="18906" r="27461" b="10265"/>
          <a:stretch/>
        </p:blipFill>
        <p:spPr bwMode="auto">
          <a:xfrm>
            <a:off x="10047" y="0"/>
            <a:ext cx="9117479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60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7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6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Экран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Решетов Василий Владимирович</dc:creator>
  <cp:lastModifiedBy>Решетов Василий Владимирович</cp:lastModifiedBy>
  <cp:revision>9</cp:revision>
  <dcterms:created xsi:type="dcterms:W3CDTF">2024-12-20T10:27:52Z</dcterms:created>
  <dcterms:modified xsi:type="dcterms:W3CDTF">2025-11-27T10:47:44Z</dcterms:modified>
</cp:coreProperties>
</file>