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4">
  <p:sldMasterIdLst>
    <p:sldMasterId id="2147483648" r:id="rId1"/>
    <p:sldMasterId id="2147483662" r:id="rId2"/>
    <p:sldMasterId id="2147483703" r:id="rId3"/>
    <p:sldMasterId id="2147483717" r:id="rId4"/>
  </p:sldMasterIdLst>
  <p:notesMasterIdLst>
    <p:notesMasterId r:id="rId13"/>
  </p:notesMasterIdLst>
  <p:sldIdLst>
    <p:sldId id="520" r:id="rId5"/>
    <p:sldId id="545" r:id="rId6"/>
    <p:sldId id="532" r:id="rId7"/>
    <p:sldId id="536" r:id="rId8"/>
    <p:sldId id="538" r:id="rId9"/>
    <p:sldId id="553" r:id="rId10"/>
    <p:sldId id="548" r:id="rId11"/>
    <p:sldId id="551" r:id="rId12"/>
  </p:sldIdLst>
  <p:sldSz cx="10693400" cy="7561263"/>
  <p:notesSz cx="6797675" cy="9926638"/>
  <p:defaultTextStyle>
    <a:defPPr>
      <a:defRPr lang="ru-RU"/>
    </a:defPPr>
    <a:lvl1pPr marL="0" algn="l" defTabSz="1042376" rtl="0" eaLnBrk="1" latinLnBrk="0" hangingPunct="1">
      <a:defRPr sz="2000" kern="1200">
        <a:solidFill>
          <a:schemeClr val="tx1"/>
        </a:solidFill>
        <a:latin typeface="+mn-lt"/>
        <a:ea typeface="+mn-ea"/>
        <a:cs typeface="+mn-cs"/>
      </a:defRPr>
    </a:lvl1pPr>
    <a:lvl2pPr marL="521188" algn="l" defTabSz="1042376" rtl="0" eaLnBrk="1" latinLnBrk="0" hangingPunct="1">
      <a:defRPr sz="2000" kern="1200">
        <a:solidFill>
          <a:schemeClr val="tx1"/>
        </a:solidFill>
        <a:latin typeface="+mn-lt"/>
        <a:ea typeface="+mn-ea"/>
        <a:cs typeface="+mn-cs"/>
      </a:defRPr>
    </a:lvl2pPr>
    <a:lvl3pPr marL="1042376" algn="l" defTabSz="1042376" rtl="0" eaLnBrk="1" latinLnBrk="0" hangingPunct="1">
      <a:defRPr sz="2000" kern="1200">
        <a:solidFill>
          <a:schemeClr val="tx1"/>
        </a:solidFill>
        <a:latin typeface="+mn-lt"/>
        <a:ea typeface="+mn-ea"/>
        <a:cs typeface="+mn-cs"/>
      </a:defRPr>
    </a:lvl3pPr>
    <a:lvl4pPr marL="1563561" algn="l" defTabSz="1042376" rtl="0" eaLnBrk="1" latinLnBrk="0" hangingPunct="1">
      <a:defRPr sz="2000" kern="1200">
        <a:solidFill>
          <a:schemeClr val="tx1"/>
        </a:solidFill>
        <a:latin typeface="+mn-lt"/>
        <a:ea typeface="+mn-ea"/>
        <a:cs typeface="+mn-cs"/>
      </a:defRPr>
    </a:lvl4pPr>
    <a:lvl5pPr marL="2084749" algn="l" defTabSz="1042376" rtl="0" eaLnBrk="1" latinLnBrk="0" hangingPunct="1">
      <a:defRPr sz="2000" kern="1200">
        <a:solidFill>
          <a:schemeClr val="tx1"/>
        </a:solidFill>
        <a:latin typeface="+mn-lt"/>
        <a:ea typeface="+mn-ea"/>
        <a:cs typeface="+mn-cs"/>
      </a:defRPr>
    </a:lvl5pPr>
    <a:lvl6pPr marL="2605936" algn="l" defTabSz="1042376" rtl="0" eaLnBrk="1" latinLnBrk="0" hangingPunct="1">
      <a:defRPr sz="2000" kern="1200">
        <a:solidFill>
          <a:schemeClr val="tx1"/>
        </a:solidFill>
        <a:latin typeface="+mn-lt"/>
        <a:ea typeface="+mn-ea"/>
        <a:cs typeface="+mn-cs"/>
      </a:defRPr>
    </a:lvl6pPr>
    <a:lvl7pPr marL="3127124" algn="l" defTabSz="1042376" rtl="0" eaLnBrk="1" latinLnBrk="0" hangingPunct="1">
      <a:defRPr sz="2000" kern="1200">
        <a:solidFill>
          <a:schemeClr val="tx1"/>
        </a:solidFill>
        <a:latin typeface="+mn-lt"/>
        <a:ea typeface="+mn-ea"/>
        <a:cs typeface="+mn-cs"/>
      </a:defRPr>
    </a:lvl7pPr>
    <a:lvl8pPr marL="3648312" algn="l" defTabSz="1042376" rtl="0" eaLnBrk="1" latinLnBrk="0" hangingPunct="1">
      <a:defRPr sz="2000" kern="1200">
        <a:solidFill>
          <a:schemeClr val="tx1"/>
        </a:solidFill>
        <a:latin typeface="+mn-lt"/>
        <a:ea typeface="+mn-ea"/>
        <a:cs typeface="+mn-cs"/>
      </a:defRPr>
    </a:lvl8pPr>
    <a:lvl9pPr marL="4169499" algn="l" defTabSz="1042376"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382">
          <p15:clr>
            <a:srgbClr val="A4A3A4"/>
          </p15:clr>
        </p15:guide>
        <p15:guide id="2" orient="horz" pos="1116">
          <p15:clr>
            <a:srgbClr val="A4A3A4"/>
          </p15:clr>
        </p15:guide>
        <p15:guide id="3" orient="horz" pos="348">
          <p15:clr>
            <a:srgbClr val="A4A3A4"/>
          </p15:clr>
        </p15:guide>
        <p15:guide id="4" orient="horz" pos="4470">
          <p15:clr>
            <a:srgbClr val="A4A3A4"/>
          </p15:clr>
        </p15:guide>
        <p15:guide id="5" pos="3368">
          <p15:clr>
            <a:srgbClr val="A4A3A4"/>
          </p15:clr>
        </p15:guide>
        <p15:guide id="6" pos="828">
          <p15:clr>
            <a:srgbClr val="A4A3A4"/>
          </p15:clr>
        </p15:guide>
        <p15:guide id="7" pos="1824">
          <p15:clr>
            <a:srgbClr val="A4A3A4"/>
          </p15:clr>
        </p15:guide>
        <p15:guide id="8" pos="6011">
          <p15:clr>
            <a:srgbClr val="A4A3A4"/>
          </p15:clr>
        </p15:guide>
        <p15:guide id="9" pos="6457">
          <p15:clr>
            <a:srgbClr val="A4A3A4"/>
          </p15:clr>
        </p15:guide>
        <p15:guide id="10" pos="606">
          <p15:clr>
            <a:srgbClr val="A4A3A4"/>
          </p15:clr>
        </p15:guide>
      </p15:sldGuideLst>
    </p:ext>
    <p:ext uri="{2D200454-40CA-4A62-9FC3-DE9A4176ACB9}">
      <p15:notesGuideLst xmlns:p15="http://schemas.microsoft.com/office/powerpoint/2012/main" xmlns="">
        <p15:guide id="1" orient="horz" pos="3108">
          <p15:clr>
            <a:srgbClr val="A4A3A4"/>
          </p15:clr>
        </p15:guide>
        <p15:guide id="2" pos="211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0000"/>
    <a:srgbClr val="BD130F"/>
    <a:srgbClr val="EF3631"/>
    <a:srgbClr val="FF6565"/>
    <a:srgbClr val="4FFF9F"/>
    <a:srgbClr val="69FFAD"/>
    <a:srgbClr val="BAE6E8"/>
    <a:srgbClr val="6AA4FA"/>
    <a:srgbClr val="3A7DCE"/>
    <a:srgbClr val="FF84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Светлый стиль 2 - акцент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Светлый стиль 2 - акцент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4" autoAdjust="0"/>
    <p:restoredTop sz="93813" autoAdjust="0"/>
  </p:normalViewPr>
  <p:slideViewPr>
    <p:cSldViewPr showGuides="1">
      <p:cViewPr>
        <p:scale>
          <a:sx n="85" d="100"/>
          <a:sy n="85" d="100"/>
        </p:scale>
        <p:origin x="-420" y="-270"/>
      </p:cViewPr>
      <p:guideLst>
        <p:guide orient="horz" pos="2382"/>
        <p:guide orient="horz" pos="1116"/>
        <p:guide orient="horz" pos="348"/>
        <p:guide orient="horz" pos="4470"/>
        <p:guide pos="3368"/>
        <p:guide pos="828"/>
        <p:guide pos="1824"/>
        <p:guide pos="6011"/>
        <p:guide pos="6457"/>
        <p:guide pos="606"/>
      </p:guideLst>
    </p:cSldViewPr>
  </p:slideViewPr>
  <p:outlineViewPr>
    <p:cViewPr>
      <p:scale>
        <a:sx n="33" d="100"/>
        <a:sy n="33" d="100"/>
      </p:scale>
      <p:origin x="0" y="1320"/>
    </p:cViewPr>
  </p:outlineViewPr>
  <p:notesTextViewPr>
    <p:cViewPr>
      <p:scale>
        <a:sx n="100" d="100"/>
        <a:sy n="100" d="100"/>
      </p:scale>
      <p:origin x="0" y="0"/>
    </p:cViewPr>
  </p:notesTextViewPr>
  <p:notesViewPr>
    <p:cSldViewPr>
      <p:cViewPr varScale="1">
        <p:scale>
          <a:sx n="52" d="100"/>
          <a:sy n="52" d="100"/>
        </p:scale>
        <p:origin x="-1932"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64"/>
      <c:rAngAx val="0"/>
      <c:perspective val="30"/>
    </c:view3D>
    <c:floor>
      <c:thickness val="0"/>
    </c:floor>
    <c:sideWall>
      <c:thickness val="0"/>
    </c:sideWall>
    <c:backWall>
      <c:thickness val="0"/>
    </c:backWall>
    <c:plotArea>
      <c:layout/>
      <c:pie3DChart>
        <c:varyColors val="1"/>
        <c:ser>
          <c:idx val="0"/>
          <c:order val="0"/>
          <c:tx>
            <c:strRef>
              <c:f>Лист1!$B$1</c:f>
              <c:strCache>
                <c:ptCount val="1"/>
                <c:pt idx="0">
                  <c:v>Имущественные налоги</c:v>
                </c:pt>
              </c:strCache>
            </c:strRef>
          </c:tx>
          <c:dLbls>
            <c:dLbl>
              <c:idx val="0"/>
              <c:layout>
                <c:manualLayout>
                  <c:x val="-0.13281016735961115"/>
                  <c:y val="2.0204916834692957E-2"/>
                </c:manualLayout>
              </c:layout>
              <c:tx>
                <c:rich>
                  <a:bodyPr/>
                  <a:lstStyle/>
                  <a:p>
                    <a:pPr>
                      <a:defRPr sz="1800" b="1"/>
                    </a:pPr>
                    <a:r>
                      <a:rPr lang="ru-RU" sz="1800" b="1" dirty="0"/>
                      <a:t>Земельный </a:t>
                    </a:r>
                    <a:r>
                      <a:rPr lang="ru-RU" sz="1800" b="1" dirty="0" smtClean="0"/>
                      <a:t>налог</a:t>
                    </a:r>
                  </a:p>
                  <a:p>
                    <a:pPr>
                      <a:defRPr sz="1800" b="1"/>
                    </a:pPr>
                    <a:r>
                      <a:rPr lang="ru-RU" sz="1800" b="1" dirty="0" smtClean="0"/>
                      <a:t> 228</a:t>
                    </a:r>
                    <a:r>
                      <a:rPr lang="ru-RU" sz="1800" b="1" baseline="0" dirty="0" smtClean="0"/>
                      <a:t> </a:t>
                    </a:r>
                    <a:r>
                      <a:rPr lang="ru-RU" sz="1800" b="1" dirty="0" smtClean="0"/>
                      <a:t>(11%)</a:t>
                    </a:r>
                    <a:endParaRPr lang="ru-RU" dirty="0" smtClean="0"/>
                  </a:p>
                </c:rich>
              </c:tx>
              <c:numFmt formatCode="#,##0.00" sourceLinked="0"/>
              <c:spPr/>
              <c:showLegendKey val="0"/>
              <c:showVal val="1"/>
              <c:showCatName val="1"/>
              <c:showSerName val="0"/>
              <c:showPercent val="0"/>
              <c:showBubbleSize val="0"/>
            </c:dLbl>
            <c:dLbl>
              <c:idx val="1"/>
              <c:layout/>
              <c:tx>
                <c:rich>
                  <a:bodyPr/>
                  <a:lstStyle/>
                  <a:p>
                    <a:r>
                      <a:rPr lang="ru-RU" sz="1800" b="1" dirty="0"/>
                      <a:t>Налог на </a:t>
                    </a:r>
                    <a:r>
                      <a:rPr lang="ru-RU" sz="1800" b="1" dirty="0" smtClean="0"/>
                      <a:t>имущество</a:t>
                    </a:r>
                  </a:p>
                  <a:p>
                    <a:r>
                      <a:rPr lang="ru-RU" sz="1800" b="1" dirty="0" smtClean="0"/>
                      <a:t>  521 (25%)</a:t>
                    </a:r>
                    <a:endParaRPr lang="ru-RU" dirty="0"/>
                  </a:p>
                </c:rich>
              </c:tx>
              <c:showLegendKey val="0"/>
              <c:showVal val="1"/>
              <c:showCatName val="1"/>
              <c:showSerName val="0"/>
              <c:showPercent val="0"/>
              <c:showBubbleSize val="0"/>
            </c:dLbl>
            <c:dLbl>
              <c:idx val="2"/>
              <c:layout>
                <c:manualLayout>
                  <c:x val="0.24444878898346326"/>
                  <c:y val="0.12516269830300575"/>
                </c:manualLayout>
              </c:layout>
              <c:tx>
                <c:rich>
                  <a:bodyPr/>
                  <a:lstStyle/>
                  <a:p>
                    <a:r>
                      <a:rPr lang="ru-RU" sz="1800" b="1" dirty="0"/>
                      <a:t>Транспортный </a:t>
                    </a:r>
                    <a:r>
                      <a:rPr lang="ru-RU" sz="1800" b="1" dirty="0" smtClean="0"/>
                      <a:t>налог </a:t>
                    </a:r>
                  </a:p>
                  <a:p>
                    <a:r>
                      <a:rPr lang="ru-RU" sz="1800" b="1" dirty="0" smtClean="0"/>
                      <a:t>1 318  (64%)</a:t>
                    </a:r>
                    <a:endParaRPr lang="ru-RU" dirty="0"/>
                  </a:p>
                </c:rich>
              </c:tx>
              <c:showLegendKey val="0"/>
              <c:showVal val="1"/>
              <c:showCatName val="1"/>
              <c:showSerName val="0"/>
              <c:showPercent val="0"/>
              <c:showBubbleSize val="0"/>
            </c:dLbl>
            <c:txPr>
              <a:bodyPr/>
              <a:lstStyle/>
              <a:p>
                <a:pPr>
                  <a:defRPr sz="1800" b="1"/>
                </a:pPr>
                <a:endParaRPr lang="ru-RU"/>
              </a:p>
            </c:txPr>
            <c:showLegendKey val="0"/>
            <c:showVal val="1"/>
            <c:showCatName val="1"/>
            <c:showSerName val="0"/>
            <c:showPercent val="0"/>
            <c:showBubbleSize val="0"/>
            <c:showLeaderLines val="1"/>
          </c:dLbls>
          <c:cat>
            <c:strRef>
              <c:f>Лист1!$A$2:$A$5</c:f>
              <c:strCache>
                <c:ptCount val="3"/>
                <c:pt idx="0">
                  <c:v>Земельный налог</c:v>
                </c:pt>
                <c:pt idx="1">
                  <c:v>Налог на имущество </c:v>
                </c:pt>
                <c:pt idx="2">
                  <c:v>Транспортный налог</c:v>
                </c:pt>
              </c:strCache>
            </c:strRef>
          </c:cat>
          <c:val>
            <c:numRef>
              <c:f>Лист1!$B$2:$B$5</c:f>
              <c:numCache>
                <c:formatCode>#,##0</c:formatCode>
                <c:ptCount val="4"/>
                <c:pt idx="0">
                  <c:v>228350</c:v>
                </c:pt>
                <c:pt idx="1">
                  <c:v>520878</c:v>
                </c:pt>
                <c:pt idx="2">
                  <c:v>1318107</c:v>
                </c:pt>
              </c:numCache>
            </c:numRef>
          </c:val>
        </c:ser>
        <c:dLbls>
          <c:showLegendKey val="0"/>
          <c:showVal val="1"/>
          <c:showCatName val="1"/>
          <c:showSerName val="0"/>
          <c:showPercent val="0"/>
          <c:showBubbleSize val="0"/>
          <c:showLeaderLines val="1"/>
        </c:dLbls>
      </c:pie3DChart>
    </c:plotArea>
    <c:plotVisOnly val="1"/>
    <c:dispBlanksAs val="gap"/>
    <c:showDLblsOverMax val="0"/>
  </c:chart>
  <c:txPr>
    <a:bodyPr/>
    <a:lstStyle/>
    <a:p>
      <a:pPr>
        <a:defRPr sz="1800"/>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60813481041789"/>
          <c:y val="7.6782398954680836E-2"/>
          <c:w val="0.75282190867681364"/>
          <c:h val="0.80732647305971428"/>
        </c:manualLayout>
      </c:layout>
      <c:bar3DChart>
        <c:barDir val="col"/>
        <c:grouping val="clustered"/>
        <c:varyColors val="0"/>
        <c:ser>
          <c:idx val="0"/>
          <c:order val="0"/>
          <c:tx>
            <c:strRef>
              <c:f>Лист1!$B$1</c:f>
              <c:strCache>
                <c:ptCount val="1"/>
                <c:pt idx="0">
                  <c:v>2016</c:v>
                </c:pt>
              </c:strCache>
            </c:strRef>
          </c:tx>
          <c:invertIfNegative val="0"/>
          <c:dLbls>
            <c:dLbl>
              <c:idx val="1"/>
              <c:layout>
                <c:manualLayout>
                  <c:x val="-2.5195613185836494E-2"/>
                  <c:y val="0"/>
                </c:manualLayout>
              </c:layout>
              <c:showLegendKey val="0"/>
              <c:showVal val="1"/>
              <c:showCatName val="0"/>
              <c:showSerName val="0"/>
              <c:showPercent val="0"/>
              <c:showBubbleSize val="0"/>
            </c:dLbl>
            <c:dLbl>
              <c:idx val="2"/>
              <c:layout>
                <c:manualLayout>
                  <c:x val="-2.0156490548669196E-2"/>
                  <c:y val="0"/>
                </c:manualLayout>
              </c:layout>
              <c:showLegendKey val="0"/>
              <c:showVal val="1"/>
              <c:showCatName val="0"/>
              <c:showSerName val="0"/>
              <c:showPercent val="0"/>
              <c:showBubbleSize val="0"/>
            </c:dLbl>
            <c:dLbl>
              <c:idx val="3"/>
              <c:layout>
                <c:manualLayout>
                  <c:x val="-3.7793419778754743E-2"/>
                  <c:y val="0"/>
                </c:manualLayout>
              </c:layout>
              <c:showLegendKey val="0"/>
              <c:showVal val="1"/>
              <c:showCatName val="0"/>
              <c:showSerName val="0"/>
              <c:showPercent val="0"/>
              <c:showBubbleSize val="0"/>
            </c:dLbl>
            <c:txPr>
              <a:bodyPr/>
              <a:lstStyle/>
              <a:p>
                <a:pPr>
                  <a:defRPr sz="1200" b="1"/>
                </a:pPr>
                <a:endParaRPr lang="ru-RU"/>
              </a:p>
            </c:txPr>
            <c:showLegendKey val="0"/>
            <c:showVal val="1"/>
            <c:showCatName val="0"/>
            <c:showSerName val="0"/>
            <c:showPercent val="0"/>
            <c:showBubbleSize val="0"/>
            <c:showLeaderLines val="0"/>
          </c:dLbls>
          <c:cat>
            <c:strRef>
              <c:f>Лист1!$A$2:$A$5</c:f>
              <c:strCache>
                <c:ptCount val="3"/>
                <c:pt idx="0">
                  <c:v>НИФЛ</c:v>
                </c:pt>
                <c:pt idx="1">
                  <c:v>ЗН</c:v>
                </c:pt>
                <c:pt idx="2">
                  <c:v>ТН</c:v>
                </c:pt>
              </c:strCache>
            </c:strRef>
          </c:cat>
          <c:val>
            <c:numRef>
              <c:f>Лист1!$B$2:$B$5</c:f>
              <c:numCache>
                <c:formatCode>General</c:formatCode>
                <c:ptCount val="4"/>
                <c:pt idx="0">
                  <c:v>374</c:v>
                </c:pt>
                <c:pt idx="1">
                  <c:v>158</c:v>
                </c:pt>
                <c:pt idx="2">
                  <c:v>1115</c:v>
                </c:pt>
              </c:numCache>
            </c:numRef>
          </c:val>
        </c:ser>
        <c:ser>
          <c:idx val="1"/>
          <c:order val="1"/>
          <c:tx>
            <c:strRef>
              <c:f>Лист1!$C$1</c:f>
              <c:strCache>
                <c:ptCount val="1"/>
                <c:pt idx="0">
                  <c:v>2017</c:v>
                </c:pt>
              </c:strCache>
            </c:strRef>
          </c:tx>
          <c:invertIfNegative val="0"/>
          <c:dLbls>
            <c:dLbl>
              <c:idx val="0"/>
              <c:layout>
                <c:manualLayout>
                  <c:x val="6.8028155601758539E-2"/>
                  <c:y val="0"/>
                </c:manualLayout>
              </c:layout>
              <c:showLegendKey val="0"/>
              <c:showVal val="1"/>
              <c:showCatName val="0"/>
              <c:showSerName val="0"/>
              <c:showPercent val="0"/>
              <c:showBubbleSize val="0"/>
            </c:dLbl>
            <c:txPr>
              <a:bodyPr/>
              <a:lstStyle/>
              <a:p>
                <a:pPr>
                  <a:defRPr sz="1200" b="1"/>
                </a:pPr>
                <a:endParaRPr lang="ru-RU"/>
              </a:p>
            </c:txPr>
            <c:showLegendKey val="0"/>
            <c:showVal val="1"/>
            <c:showCatName val="0"/>
            <c:showSerName val="0"/>
            <c:showPercent val="0"/>
            <c:showBubbleSize val="0"/>
            <c:showLeaderLines val="0"/>
          </c:dLbls>
          <c:cat>
            <c:strRef>
              <c:f>Лист1!$A$2:$A$5</c:f>
              <c:strCache>
                <c:ptCount val="3"/>
                <c:pt idx="0">
                  <c:v>НИФЛ</c:v>
                </c:pt>
                <c:pt idx="1">
                  <c:v>ЗН</c:v>
                </c:pt>
                <c:pt idx="2">
                  <c:v>ТН</c:v>
                </c:pt>
              </c:strCache>
            </c:strRef>
          </c:cat>
          <c:val>
            <c:numRef>
              <c:f>Лист1!$C$2:$C$5</c:f>
              <c:numCache>
                <c:formatCode>General</c:formatCode>
                <c:ptCount val="4"/>
                <c:pt idx="0">
                  <c:v>521</c:v>
                </c:pt>
                <c:pt idx="1">
                  <c:v>228</c:v>
                </c:pt>
                <c:pt idx="2">
                  <c:v>1318</c:v>
                </c:pt>
              </c:numCache>
            </c:numRef>
          </c:val>
        </c:ser>
        <c:dLbls>
          <c:showLegendKey val="0"/>
          <c:showVal val="1"/>
          <c:showCatName val="0"/>
          <c:showSerName val="0"/>
          <c:showPercent val="0"/>
          <c:showBubbleSize val="0"/>
        </c:dLbls>
        <c:gapWidth val="150"/>
        <c:gapDepth val="244"/>
        <c:shape val="cylinder"/>
        <c:axId val="29025408"/>
        <c:axId val="29027328"/>
        <c:axId val="0"/>
      </c:bar3DChart>
      <c:catAx>
        <c:axId val="29025408"/>
        <c:scaling>
          <c:orientation val="minMax"/>
        </c:scaling>
        <c:delete val="0"/>
        <c:axPos val="b"/>
        <c:majorTickMark val="out"/>
        <c:minorTickMark val="none"/>
        <c:tickLblPos val="nextTo"/>
        <c:txPr>
          <a:bodyPr/>
          <a:lstStyle/>
          <a:p>
            <a:pPr>
              <a:defRPr sz="2000" b="1">
                <a:solidFill>
                  <a:srgbClr val="002060"/>
                </a:solidFill>
              </a:defRPr>
            </a:pPr>
            <a:endParaRPr lang="ru-RU"/>
          </a:p>
        </c:txPr>
        <c:crossAx val="29027328"/>
        <c:crosses val="autoZero"/>
        <c:auto val="1"/>
        <c:lblAlgn val="ctr"/>
        <c:lblOffset val="100"/>
        <c:noMultiLvlLbl val="0"/>
      </c:catAx>
      <c:valAx>
        <c:axId val="29027328"/>
        <c:scaling>
          <c:orientation val="minMax"/>
        </c:scaling>
        <c:delete val="0"/>
        <c:axPos val="l"/>
        <c:majorGridlines/>
        <c:numFmt formatCode="General" sourceLinked="1"/>
        <c:majorTickMark val="out"/>
        <c:minorTickMark val="none"/>
        <c:tickLblPos val="nextTo"/>
        <c:crossAx val="29025408"/>
        <c:crosses val="autoZero"/>
        <c:crossBetween val="between"/>
      </c:valAx>
    </c:plotArea>
    <c:legend>
      <c:legendPos val="r"/>
      <c:layout/>
      <c:overlay val="0"/>
    </c:legend>
    <c:plotVisOnly val="1"/>
    <c:dispBlanksAs val="gap"/>
    <c:showDLblsOverMax val="0"/>
  </c:chart>
  <c:txPr>
    <a:bodyPr/>
    <a:lstStyle/>
    <a:p>
      <a:pPr>
        <a:defRPr sz="1800"/>
      </a:pPr>
      <a:endParaRPr lang="ru-RU"/>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831050-DF3C-483C-957B-C2A306D3F37C}" type="doc">
      <dgm:prSet loTypeId="urn:microsoft.com/office/officeart/2005/8/layout/lProcess3" loCatId="process" qsTypeId="urn:microsoft.com/office/officeart/2005/8/quickstyle/simple2" qsCatId="simple" csTypeId="urn:microsoft.com/office/officeart/2005/8/colors/accent1_2" csCatId="accent1" phldr="1"/>
      <dgm:spPr/>
      <dgm:t>
        <a:bodyPr/>
        <a:lstStyle/>
        <a:p>
          <a:endParaRPr lang="ru-RU"/>
        </a:p>
      </dgm:t>
    </dgm:pt>
    <dgm:pt modelId="{C10A114E-96B6-4B52-9F20-C4745CC51ABF}">
      <dgm:prSet phldrT="[Текст]" custT="1">
        <dgm:style>
          <a:lnRef idx="3">
            <a:schemeClr val="lt1"/>
          </a:lnRef>
          <a:fillRef idx="1">
            <a:schemeClr val="accent1"/>
          </a:fillRef>
          <a:effectRef idx="1">
            <a:schemeClr val="accent1"/>
          </a:effectRef>
          <a:fontRef idx="minor">
            <a:schemeClr val="lt1"/>
          </a:fontRef>
        </dgm:style>
      </dgm:prSet>
      <dgm:spPr>
        <a:solidFill>
          <a:schemeClr val="accent2">
            <a:lumMod val="40000"/>
            <a:lumOff val="60000"/>
          </a:schemeClr>
        </a:solidFill>
      </dgm:spPr>
      <dgm:t>
        <a:bodyPr/>
        <a:lstStyle/>
        <a:p>
          <a:r>
            <a:rPr lang="ru-RU" sz="2400" b="1" dirty="0" smtClean="0">
              <a:solidFill>
                <a:schemeClr val="tx1"/>
              </a:solidFill>
            </a:rPr>
            <a:t>2015 </a:t>
          </a:r>
        </a:p>
        <a:p>
          <a:r>
            <a:rPr lang="ru-RU" sz="2400" b="1" dirty="0" smtClean="0">
              <a:solidFill>
                <a:schemeClr val="tx1"/>
              </a:solidFill>
            </a:rPr>
            <a:t>28 субъектов </a:t>
          </a:r>
          <a:endParaRPr lang="ru-RU" sz="1400" b="1" dirty="0">
            <a:solidFill>
              <a:schemeClr val="tx1"/>
            </a:solidFill>
          </a:endParaRPr>
        </a:p>
      </dgm:t>
    </dgm:pt>
    <dgm:pt modelId="{A35497E8-FE9E-4864-9B9C-B129245DB636}" type="parTrans" cxnId="{104B83F8-AB5D-49D2-973F-9A1695CFA1C7}">
      <dgm:prSet/>
      <dgm:spPr/>
      <dgm:t>
        <a:bodyPr/>
        <a:lstStyle/>
        <a:p>
          <a:endParaRPr lang="ru-RU"/>
        </a:p>
      </dgm:t>
    </dgm:pt>
    <dgm:pt modelId="{4E039A80-39DE-4A2B-82A0-8D1409C4FB14}" type="sibTrans" cxnId="{104B83F8-AB5D-49D2-973F-9A1695CFA1C7}">
      <dgm:prSet/>
      <dgm:spPr/>
      <dgm:t>
        <a:bodyPr/>
        <a:lstStyle/>
        <a:p>
          <a:endParaRPr lang="ru-RU"/>
        </a:p>
      </dgm:t>
    </dgm:pt>
    <dgm:pt modelId="{4B265521-3916-407D-8DD1-48BC691A8A18}">
      <dgm:prSet phldrT="[Текст]" custT="1">
        <dgm:style>
          <a:lnRef idx="3">
            <a:schemeClr val="lt1"/>
          </a:lnRef>
          <a:fillRef idx="1">
            <a:schemeClr val="accent1"/>
          </a:fillRef>
          <a:effectRef idx="1">
            <a:schemeClr val="accent1"/>
          </a:effectRef>
          <a:fontRef idx="minor">
            <a:schemeClr val="lt1"/>
          </a:fontRef>
        </dgm:style>
      </dgm:prSet>
      <dgm:spPr>
        <a:solidFill>
          <a:schemeClr val="accent2">
            <a:lumMod val="40000"/>
            <a:lumOff val="60000"/>
          </a:schemeClr>
        </a:solidFill>
        <a:ln/>
      </dgm:spPr>
      <dgm:t>
        <a:bodyPr/>
        <a:lstStyle/>
        <a:p>
          <a:pPr>
            <a:lnSpc>
              <a:spcPct val="100000"/>
            </a:lnSpc>
          </a:pPr>
          <a:r>
            <a:rPr lang="ru-RU" sz="2400" b="1" dirty="0" smtClean="0">
              <a:solidFill>
                <a:schemeClr val="tx1"/>
              </a:solidFill>
            </a:rPr>
            <a:t>2017</a:t>
          </a:r>
        </a:p>
        <a:p>
          <a:pPr>
            <a:lnSpc>
              <a:spcPct val="100000"/>
            </a:lnSpc>
          </a:pPr>
          <a:r>
            <a:rPr lang="ru-RU" sz="2400" b="1" dirty="0" smtClean="0">
              <a:solidFill>
                <a:schemeClr val="tx1"/>
              </a:solidFill>
            </a:rPr>
            <a:t>12 субъектов </a:t>
          </a:r>
        </a:p>
        <a:p>
          <a:pPr>
            <a:lnSpc>
              <a:spcPct val="100000"/>
            </a:lnSpc>
          </a:pPr>
          <a:r>
            <a:rPr lang="ru-RU" sz="1200" b="1" dirty="0" smtClean="0">
              <a:solidFill>
                <a:schemeClr val="tx1"/>
              </a:solidFill>
            </a:rPr>
            <a:t>(в том числе Хабаровский край)</a:t>
          </a:r>
          <a:endParaRPr lang="ru-RU" sz="1000" b="1" dirty="0">
            <a:solidFill>
              <a:schemeClr val="tx1"/>
            </a:solidFill>
          </a:endParaRPr>
        </a:p>
      </dgm:t>
    </dgm:pt>
    <dgm:pt modelId="{8FAC27F3-54A7-4164-9155-B025B503E0FD}" type="sibTrans" cxnId="{4250FED2-8957-4F38-921A-C5B46950E4EE}">
      <dgm:prSet/>
      <dgm:spPr/>
      <dgm:t>
        <a:bodyPr/>
        <a:lstStyle/>
        <a:p>
          <a:endParaRPr lang="ru-RU"/>
        </a:p>
      </dgm:t>
    </dgm:pt>
    <dgm:pt modelId="{1FBE7FCD-D63C-47B2-A51E-20B8FD1B5A3C}" type="parTrans" cxnId="{4250FED2-8957-4F38-921A-C5B46950E4EE}">
      <dgm:prSet/>
      <dgm:spPr/>
      <dgm:t>
        <a:bodyPr/>
        <a:lstStyle/>
        <a:p>
          <a:endParaRPr lang="ru-RU"/>
        </a:p>
      </dgm:t>
    </dgm:pt>
    <dgm:pt modelId="{7B2A3779-6047-4865-A119-3430A21EEAA2}">
      <dgm:prSet phldrT="[Текст]" custT="1">
        <dgm:style>
          <a:lnRef idx="3">
            <a:schemeClr val="lt1"/>
          </a:lnRef>
          <a:fillRef idx="1">
            <a:schemeClr val="accent1"/>
          </a:fillRef>
          <a:effectRef idx="1">
            <a:schemeClr val="accent1"/>
          </a:effectRef>
          <a:fontRef idx="minor">
            <a:schemeClr val="lt1"/>
          </a:fontRef>
        </dgm:style>
      </dgm:prSet>
      <dgm:spPr>
        <a:solidFill>
          <a:schemeClr val="accent2">
            <a:lumMod val="40000"/>
            <a:lumOff val="60000"/>
          </a:schemeClr>
        </a:solidFill>
        <a:ln/>
      </dgm:spPr>
      <dgm:t>
        <a:bodyPr/>
        <a:lstStyle/>
        <a:p>
          <a:r>
            <a:rPr lang="ru-RU" sz="2400" b="1" dirty="0" smtClean="0">
              <a:solidFill>
                <a:schemeClr val="tx1"/>
              </a:solidFill>
            </a:rPr>
            <a:t>2016 </a:t>
          </a:r>
        </a:p>
        <a:p>
          <a:r>
            <a:rPr lang="ru-RU" sz="2400" b="1" dirty="0" smtClean="0">
              <a:solidFill>
                <a:schemeClr val="tx1"/>
              </a:solidFill>
            </a:rPr>
            <a:t>21 субъект </a:t>
          </a:r>
          <a:endParaRPr lang="ru-RU" sz="1600" b="1" dirty="0">
            <a:solidFill>
              <a:schemeClr val="tx1"/>
            </a:solidFill>
          </a:endParaRPr>
        </a:p>
      </dgm:t>
    </dgm:pt>
    <dgm:pt modelId="{5F232434-4DBC-412B-A499-F3C9655FBE68}" type="sibTrans" cxnId="{B94A6539-35E4-4B45-AA6D-FC2D148E27A3}">
      <dgm:prSet/>
      <dgm:spPr/>
      <dgm:t>
        <a:bodyPr/>
        <a:lstStyle/>
        <a:p>
          <a:endParaRPr lang="ru-RU"/>
        </a:p>
      </dgm:t>
    </dgm:pt>
    <dgm:pt modelId="{A1D23717-5B11-4F31-A692-3E4A6619EFDA}" type="parTrans" cxnId="{B94A6539-35E4-4B45-AA6D-FC2D148E27A3}">
      <dgm:prSet/>
      <dgm:spPr/>
      <dgm:t>
        <a:bodyPr/>
        <a:lstStyle/>
        <a:p>
          <a:endParaRPr lang="ru-RU"/>
        </a:p>
      </dgm:t>
    </dgm:pt>
    <dgm:pt modelId="{005C4434-05BB-417D-98AF-2E1AB334E5DC}" type="pres">
      <dgm:prSet presAssocID="{D4831050-DF3C-483C-957B-C2A306D3F37C}" presName="Name0" presStyleCnt="0">
        <dgm:presLayoutVars>
          <dgm:chPref val="3"/>
          <dgm:dir/>
          <dgm:animLvl val="lvl"/>
          <dgm:resizeHandles/>
        </dgm:presLayoutVars>
      </dgm:prSet>
      <dgm:spPr/>
      <dgm:t>
        <a:bodyPr/>
        <a:lstStyle/>
        <a:p>
          <a:endParaRPr lang="ru-RU"/>
        </a:p>
      </dgm:t>
    </dgm:pt>
    <dgm:pt modelId="{664A701F-5E87-42B3-AE85-0445916C2E0F}" type="pres">
      <dgm:prSet presAssocID="{C10A114E-96B6-4B52-9F20-C4745CC51ABF}" presName="horFlow" presStyleCnt="0"/>
      <dgm:spPr/>
    </dgm:pt>
    <dgm:pt modelId="{4828D322-E6F9-46D5-A807-A86A9EACC323}" type="pres">
      <dgm:prSet presAssocID="{C10A114E-96B6-4B52-9F20-C4745CC51ABF}" presName="bigChev" presStyleLbl="node1" presStyleIdx="0" presStyleCnt="1" custScaleX="132965" custScaleY="177181" custLinFactX="-6222" custLinFactNeighborX="-100000" custLinFactNeighborY="-53"/>
      <dgm:spPr/>
      <dgm:t>
        <a:bodyPr/>
        <a:lstStyle/>
        <a:p>
          <a:endParaRPr lang="ru-RU"/>
        </a:p>
      </dgm:t>
    </dgm:pt>
    <dgm:pt modelId="{84F1E9D1-30D2-4611-83C5-90AC65A92D8D}" type="pres">
      <dgm:prSet presAssocID="{A1D23717-5B11-4F31-A692-3E4A6619EFDA}" presName="parTrans" presStyleCnt="0"/>
      <dgm:spPr/>
    </dgm:pt>
    <dgm:pt modelId="{B62538EC-6696-419C-91E8-FB027C6244A2}" type="pres">
      <dgm:prSet presAssocID="{7B2A3779-6047-4865-A119-3430A21EEAA2}" presName="node" presStyleLbl="alignAccFollowNode1" presStyleIdx="0" presStyleCnt="2" custScaleX="149102" custScaleY="198715" custLinFactNeighborX="-51643" custLinFactNeighborY="1102">
        <dgm:presLayoutVars>
          <dgm:bulletEnabled val="1"/>
        </dgm:presLayoutVars>
      </dgm:prSet>
      <dgm:spPr/>
      <dgm:t>
        <a:bodyPr/>
        <a:lstStyle/>
        <a:p>
          <a:endParaRPr lang="ru-RU"/>
        </a:p>
      </dgm:t>
    </dgm:pt>
    <dgm:pt modelId="{EAC1A8C8-AFDA-43F5-891D-BC1E7C51269D}" type="pres">
      <dgm:prSet presAssocID="{5F232434-4DBC-412B-A499-F3C9655FBE68}" presName="sibTrans" presStyleCnt="0"/>
      <dgm:spPr/>
    </dgm:pt>
    <dgm:pt modelId="{E9B18C27-58C8-4942-8F33-2514038728EC}" type="pres">
      <dgm:prSet presAssocID="{4B265521-3916-407D-8DD1-48BC691A8A18}" presName="node" presStyleLbl="alignAccFollowNode1" presStyleIdx="1" presStyleCnt="2" custScaleX="162759" custScaleY="211116">
        <dgm:presLayoutVars>
          <dgm:bulletEnabled val="1"/>
        </dgm:presLayoutVars>
      </dgm:prSet>
      <dgm:spPr/>
      <dgm:t>
        <a:bodyPr/>
        <a:lstStyle/>
        <a:p>
          <a:endParaRPr lang="ru-RU"/>
        </a:p>
      </dgm:t>
    </dgm:pt>
  </dgm:ptLst>
  <dgm:cxnLst>
    <dgm:cxn modelId="{68A874A2-D2E1-45C8-A309-605B9D627B1C}" type="presOf" srcId="{D4831050-DF3C-483C-957B-C2A306D3F37C}" destId="{005C4434-05BB-417D-98AF-2E1AB334E5DC}" srcOrd="0" destOrd="0" presId="urn:microsoft.com/office/officeart/2005/8/layout/lProcess3"/>
    <dgm:cxn modelId="{2C43683B-98FC-4EBE-AFD5-7FF246B4D6D0}" type="presOf" srcId="{7B2A3779-6047-4865-A119-3430A21EEAA2}" destId="{B62538EC-6696-419C-91E8-FB027C6244A2}" srcOrd="0" destOrd="0" presId="urn:microsoft.com/office/officeart/2005/8/layout/lProcess3"/>
    <dgm:cxn modelId="{FEEA36C6-8845-446F-9A16-2D5A06BC4704}" type="presOf" srcId="{C10A114E-96B6-4B52-9F20-C4745CC51ABF}" destId="{4828D322-E6F9-46D5-A807-A86A9EACC323}" srcOrd="0" destOrd="0" presId="urn:microsoft.com/office/officeart/2005/8/layout/lProcess3"/>
    <dgm:cxn modelId="{CF3EC74A-5BC3-4FF5-B766-6711D94F2B07}" type="presOf" srcId="{4B265521-3916-407D-8DD1-48BC691A8A18}" destId="{E9B18C27-58C8-4942-8F33-2514038728EC}" srcOrd="0" destOrd="0" presId="urn:microsoft.com/office/officeart/2005/8/layout/lProcess3"/>
    <dgm:cxn modelId="{104B83F8-AB5D-49D2-973F-9A1695CFA1C7}" srcId="{D4831050-DF3C-483C-957B-C2A306D3F37C}" destId="{C10A114E-96B6-4B52-9F20-C4745CC51ABF}" srcOrd="0" destOrd="0" parTransId="{A35497E8-FE9E-4864-9B9C-B129245DB636}" sibTransId="{4E039A80-39DE-4A2B-82A0-8D1409C4FB14}"/>
    <dgm:cxn modelId="{4250FED2-8957-4F38-921A-C5B46950E4EE}" srcId="{C10A114E-96B6-4B52-9F20-C4745CC51ABF}" destId="{4B265521-3916-407D-8DD1-48BC691A8A18}" srcOrd="1" destOrd="0" parTransId="{1FBE7FCD-D63C-47B2-A51E-20B8FD1B5A3C}" sibTransId="{8FAC27F3-54A7-4164-9155-B025B503E0FD}"/>
    <dgm:cxn modelId="{B94A6539-35E4-4B45-AA6D-FC2D148E27A3}" srcId="{C10A114E-96B6-4B52-9F20-C4745CC51ABF}" destId="{7B2A3779-6047-4865-A119-3430A21EEAA2}" srcOrd="0" destOrd="0" parTransId="{A1D23717-5B11-4F31-A692-3E4A6619EFDA}" sibTransId="{5F232434-4DBC-412B-A499-F3C9655FBE68}"/>
    <dgm:cxn modelId="{1BDA5B33-A4A7-4671-9CC7-8E634BE6A1BD}" type="presParOf" srcId="{005C4434-05BB-417D-98AF-2E1AB334E5DC}" destId="{664A701F-5E87-42B3-AE85-0445916C2E0F}" srcOrd="0" destOrd="0" presId="urn:microsoft.com/office/officeart/2005/8/layout/lProcess3"/>
    <dgm:cxn modelId="{FE1650E5-889A-4FBD-B8F2-1300A6E8E7A7}" type="presParOf" srcId="{664A701F-5E87-42B3-AE85-0445916C2E0F}" destId="{4828D322-E6F9-46D5-A807-A86A9EACC323}" srcOrd="0" destOrd="0" presId="urn:microsoft.com/office/officeart/2005/8/layout/lProcess3"/>
    <dgm:cxn modelId="{9FBBC5EF-D7FE-4CBD-A489-86337BF26518}" type="presParOf" srcId="{664A701F-5E87-42B3-AE85-0445916C2E0F}" destId="{84F1E9D1-30D2-4611-83C5-90AC65A92D8D}" srcOrd="1" destOrd="0" presId="urn:microsoft.com/office/officeart/2005/8/layout/lProcess3"/>
    <dgm:cxn modelId="{5BAA01E8-ED66-4727-BCB7-3375CB18D447}" type="presParOf" srcId="{664A701F-5E87-42B3-AE85-0445916C2E0F}" destId="{B62538EC-6696-419C-91E8-FB027C6244A2}" srcOrd="2" destOrd="0" presId="urn:microsoft.com/office/officeart/2005/8/layout/lProcess3"/>
    <dgm:cxn modelId="{B5466EA4-E25A-4124-8B47-23A1779AA404}" type="presParOf" srcId="{664A701F-5E87-42B3-AE85-0445916C2E0F}" destId="{EAC1A8C8-AFDA-43F5-891D-BC1E7C51269D}" srcOrd="3" destOrd="0" presId="urn:microsoft.com/office/officeart/2005/8/layout/lProcess3"/>
    <dgm:cxn modelId="{834627B0-200A-466D-8B1F-5EA171F322E9}" type="presParOf" srcId="{664A701F-5E87-42B3-AE85-0445916C2E0F}" destId="{E9B18C27-58C8-4942-8F33-2514038728EC}" srcOrd="4" destOrd="0" presId="urn:microsoft.com/office/officeart/2005/8/layout/lProcess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28D322-E6F9-46D5-A807-A86A9EACC323}">
      <dsp:nvSpPr>
        <dsp:cNvPr id="0" name=""/>
        <dsp:cNvSpPr/>
      </dsp:nvSpPr>
      <dsp:spPr>
        <a:xfrm>
          <a:off x="0" y="3"/>
          <a:ext cx="3375354" cy="1799115"/>
        </a:xfrm>
        <a:prstGeom prst="chevron">
          <a:avLst/>
        </a:prstGeom>
        <a:solidFill>
          <a:schemeClr val="accent2">
            <a:lumMod val="40000"/>
            <a:lumOff val="60000"/>
          </a:schemeClr>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ct val="35000"/>
            </a:spcAft>
          </a:pPr>
          <a:r>
            <a:rPr lang="ru-RU" sz="2400" b="1" kern="1200" dirty="0" smtClean="0">
              <a:solidFill>
                <a:schemeClr val="tx1"/>
              </a:solidFill>
            </a:rPr>
            <a:t>2015 </a:t>
          </a:r>
        </a:p>
        <a:p>
          <a:pPr lvl="0" algn="ctr" defTabSz="1066800">
            <a:lnSpc>
              <a:spcPct val="90000"/>
            </a:lnSpc>
            <a:spcBef>
              <a:spcPct val="0"/>
            </a:spcBef>
            <a:spcAft>
              <a:spcPct val="35000"/>
            </a:spcAft>
          </a:pPr>
          <a:r>
            <a:rPr lang="ru-RU" sz="2400" b="1" kern="1200" dirty="0" smtClean="0">
              <a:solidFill>
                <a:schemeClr val="tx1"/>
              </a:solidFill>
            </a:rPr>
            <a:t>28 субъектов </a:t>
          </a:r>
          <a:endParaRPr lang="ru-RU" sz="1400" b="1" kern="1200" dirty="0">
            <a:solidFill>
              <a:schemeClr val="tx1"/>
            </a:solidFill>
          </a:endParaRPr>
        </a:p>
      </dsp:txBody>
      <dsp:txXfrm>
        <a:off x="899558" y="3"/>
        <a:ext cx="1576239" cy="1799115"/>
      </dsp:txXfrm>
    </dsp:sp>
    <dsp:sp modelId="{B62538EC-6696-419C-91E8-FB027C6244A2}">
      <dsp:nvSpPr>
        <dsp:cNvPr id="0" name=""/>
        <dsp:cNvSpPr/>
      </dsp:nvSpPr>
      <dsp:spPr>
        <a:xfrm>
          <a:off x="3164952" y="72010"/>
          <a:ext cx="3141547" cy="1674752"/>
        </a:xfrm>
        <a:prstGeom prst="chevron">
          <a:avLst/>
        </a:prstGeom>
        <a:solidFill>
          <a:schemeClr val="accent2">
            <a:lumMod val="40000"/>
            <a:lumOff val="60000"/>
          </a:schemeClr>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ct val="35000"/>
            </a:spcAft>
          </a:pPr>
          <a:r>
            <a:rPr lang="ru-RU" sz="2400" b="1" kern="1200" dirty="0" smtClean="0">
              <a:solidFill>
                <a:schemeClr val="tx1"/>
              </a:solidFill>
            </a:rPr>
            <a:t>2016 </a:t>
          </a:r>
        </a:p>
        <a:p>
          <a:pPr lvl="0" algn="ctr" defTabSz="1066800">
            <a:lnSpc>
              <a:spcPct val="90000"/>
            </a:lnSpc>
            <a:spcBef>
              <a:spcPct val="0"/>
            </a:spcBef>
            <a:spcAft>
              <a:spcPct val="35000"/>
            </a:spcAft>
          </a:pPr>
          <a:r>
            <a:rPr lang="ru-RU" sz="2400" b="1" kern="1200" dirty="0" smtClean="0">
              <a:solidFill>
                <a:schemeClr val="tx1"/>
              </a:solidFill>
            </a:rPr>
            <a:t>21 субъект </a:t>
          </a:r>
          <a:endParaRPr lang="ru-RU" sz="1600" b="1" kern="1200" dirty="0">
            <a:solidFill>
              <a:schemeClr val="tx1"/>
            </a:solidFill>
          </a:endParaRPr>
        </a:p>
      </dsp:txBody>
      <dsp:txXfrm>
        <a:off x="4002328" y="72010"/>
        <a:ext cx="1466795" cy="1674752"/>
      </dsp:txXfrm>
    </dsp:sp>
    <dsp:sp modelId="{E9B18C27-58C8-4942-8F33-2514038728EC}">
      <dsp:nvSpPr>
        <dsp:cNvPr id="0" name=""/>
        <dsp:cNvSpPr/>
      </dsp:nvSpPr>
      <dsp:spPr>
        <a:xfrm>
          <a:off x="6163857" y="10465"/>
          <a:ext cx="3429297" cy="1779267"/>
        </a:xfrm>
        <a:prstGeom prst="chevron">
          <a:avLst/>
        </a:prstGeom>
        <a:solidFill>
          <a:schemeClr val="accent2">
            <a:lumMod val="40000"/>
            <a:lumOff val="60000"/>
          </a:schemeClr>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30480" tIns="15240" rIns="0" bIns="15240" numCol="1" spcCol="1270" anchor="ctr" anchorCtr="0">
          <a:noAutofit/>
        </a:bodyPr>
        <a:lstStyle/>
        <a:p>
          <a:pPr lvl="0" algn="ctr" defTabSz="1066800">
            <a:lnSpc>
              <a:spcPct val="100000"/>
            </a:lnSpc>
            <a:spcBef>
              <a:spcPct val="0"/>
            </a:spcBef>
            <a:spcAft>
              <a:spcPct val="35000"/>
            </a:spcAft>
          </a:pPr>
          <a:r>
            <a:rPr lang="ru-RU" sz="2400" b="1" kern="1200" dirty="0" smtClean="0">
              <a:solidFill>
                <a:schemeClr val="tx1"/>
              </a:solidFill>
            </a:rPr>
            <a:t>2017</a:t>
          </a:r>
        </a:p>
        <a:p>
          <a:pPr lvl="0" algn="ctr" defTabSz="1066800">
            <a:lnSpc>
              <a:spcPct val="100000"/>
            </a:lnSpc>
            <a:spcBef>
              <a:spcPct val="0"/>
            </a:spcBef>
            <a:spcAft>
              <a:spcPct val="35000"/>
            </a:spcAft>
          </a:pPr>
          <a:r>
            <a:rPr lang="ru-RU" sz="2400" b="1" kern="1200" dirty="0" smtClean="0">
              <a:solidFill>
                <a:schemeClr val="tx1"/>
              </a:solidFill>
            </a:rPr>
            <a:t>12 субъектов </a:t>
          </a:r>
        </a:p>
        <a:p>
          <a:pPr lvl="0" algn="ctr" defTabSz="1066800">
            <a:lnSpc>
              <a:spcPct val="100000"/>
            </a:lnSpc>
            <a:spcBef>
              <a:spcPct val="0"/>
            </a:spcBef>
            <a:spcAft>
              <a:spcPct val="35000"/>
            </a:spcAft>
          </a:pPr>
          <a:r>
            <a:rPr lang="ru-RU" sz="1200" b="1" kern="1200" dirty="0" smtClean="0">
              <a:solidFill>
                <a:schemeClr val="tx1"/>
              </a:solidFill>
            </a:rPr>
            <a:t>(в том числе Хабаровский край)</a:t>
          </a:r>
          <a:endParaRPr lang="ru-RU" sz="1000" b="1" kern="1200" dirty="0">
            <a:solidFill>
              <a:schemeClr val="tx1"/>
            </a:solidFill>
          </a:endParaRPr>
        </a:p>
      </dsp:txBody>
      <dsp:txXfrm>
        <a:off x="7053491" y="10465"/>
        <a:ext cx="1650030" cy="177926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9" y="11"/>
            <a:ext cx="2945661" cy="496332"/>
          </a:xfrm>
          <a:prstGeom prst="rect">
            <a:avLst/>
          </a:prstGeom>
        </p:spPr>
        <p:txBody>
          <a:bodyPr vert="horz" lIns="91939" tIns="45969" rIns="91939" bIns="45969" rtlCol="0"/>
          <a:lstStyle>
            <a:lvl1pPr algn="l">
              <a:defRPr sz="1200"/>
            </a:lvl1pPr>
          </a:lstStyle>
          <a:p>
            <a:endParaRPr lang="ru-RU" dirty="0"/>
          </a:p>
        </p:txBody>
      </p:sp>
      <p:sp>
        <p:nvSpPr>
          <p:cNvPr id="3" name="Дата 2"/>
          <p:cNvSpPr>
            <a:spLocks noGrp="1"/>
          </p:cNvSpPr>
          <p:nvPr>
            <p:ph type="dt" idx="1"/>
          </p:nvPr>
        </p:nvSpPr>
        <p:spPr>
          <a:xfrm>
            <a:off x="3850454" y="11"/>
            <a:ext cx="2945661" cy="496332"/>
          </a:xfrm>
          <a:prstGeom prst="rect">
            <a:avLst/>
          </a:prstGeom>
        </p:spPr>
        <p:txBody>
          <a:bodyPr vert="horz" lIns="91939" tIns="45969" rIns="91939" bIns="45969" rtlCol="0"/>
          <a:lstStyle>
            <a:lvl1pPr algn="r">
              <a:defRPr sz="1200"/>
            </a:lvl1pPr>
          </a:lstStyle>
          <a:p>
            <a:fld id="{54B2CB9A-35A0-44DF-9563-3B4294FF58F5}" type="datetimeFigureOut">
              <a:rPr lang="ru-RU" smtClean="0"/>
              <a:pPr/>
              <a:t>11.03.2022</a:t>
            </a:fld>
            <a:endParaRPr lang="ru-RU" dirty="0"/>
          </a:p>
        </p:txBody>
      </p:sp>
      <p:sp>
        <p:nvSpPr>
          <p:cNvPr id="4" name="Образ слайда 3"/>
          <p:cNvSpPr>
            <a:spLocks noGrp="1" noRot="1" noChangeAspect="1"/>
          </p:cNvSpPr>
          <p:nvPr>
            <p:ph type="sldImg" idx="2"/>
          </p:nvPr>
        </p:nvSpPr>
        <p:spPr>
          <a:xfrm>
            <a:off x="763588" y="746125"/>
            <a:ext cx="5270500" cy="3725863"/>
          </a:xfrm>
          <a:prstGeom prst="rect">
            <a:avLst/>
          </a:prstGeom>
          <a:noFill/>
          <a:ln w="12700">
            <a:solidFill>
              <a:prstClr val="black"/>
            </a:solidFill>
          </a:ln>
        </p:spPr>
        <p:txBody>
          <a:bodyPr vert="horz" lIns="91939" tIns="45969" rIns="91939" bIns="45969" rtlCol="0" anchor="ctr"/>
          <a:lstStyle/>
          <a:p>
            <a:endParaRPr lang="ru-RU" dirty="0"/>
          </a:p>
        </p:txBody>
      </p:sp>
      <p:sp>
        <p:nvSpPr>
          <p:cNvPr id="5" name="Заметки 4"/>
          <p:cNvSpPr>
            <a:spLocks noGrp="1"/>
          </p:cNvSpPr>
          <p:nvPr>
            <p:ph type="body" sz="quarter" idx="3"/>
          </p:nvPr>
        </p:nvSpPr>
        <p:spPr>
          <a:xfrm>
            <a:off x="679770" y="4715165"/>
            <a:ext cx="5438140" cy="4466987"/>
          </a:xfrm>
          <a:prstGeom prst="rect">
            <a:avLst/>
          </a:prstGeom>
        </p:spPr>
        <p:txBody>
          <a:bodyPr vert="horz" lIns="91939" tIns="45969" rIns="91939" bIns="45969"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9" y="9428593"/>
            <a:ext cx="2945661" cy="496332"/>
          </a:xfrm>
          <a:prstGeom prst="rect">
            <a:avLst/>
          </a:prstGeom>
        </p:spPr>
        <p:txBody>
          <a:bodyPr vert="horz" lIns="91939" tIns="45969" rIns="91939" bIns="45969" rtlCol="0" anchor="b"/>
          <a:lstStyle>
            <a:lvl1pPr algn="l">
              <a:defRPr sz="1200"/>
            </a:lvl1pPr>
          </a:lstStyle>
          <a:p>
            <a:endParaRPr lang="ru-RU" dirty="0"/>
          </a:p>
        </p:txBody>
      </p:sp>
      <p:sp>
        <p:nvSpPr>
          <p:cNvPr id="7" name="Номер слайда 6"/>
          <p:cNvSpPr>
            <a:spLocks noGrp="1"/>
          </p:cNvSpPr>
          <p:nvPr>
            <p:ph type="sldNum" sz="quarter" idx="5"/>
          </p:nvPr>
        </p:nvSpPr>
        <p:spPr>
          <a:xfrm>
            <a:off x="3850454" y="9428593"/>
            <a:ext cx="2945661" cy="496332"/>
          </a:xfrm>
          <a:prstGeom prst="rect">
            <a:avLst/>
          </a:prstGeom>
        </p:spPr>
        <p:txBody>
          <a:bodyPr vert="horz" lIns="91939" tIns="45969" rIns="91939" bIns="45969" rtlCol="0" anchor="b"/>
          <a:lstStyle>
            <a:lvl1pPr algn="r">
              <a:defRPr sz="1200"/>
            </a:lvl1pPr>
          </a:lstStyle>
          <a:p>
            <a:fld id="{67CAF5B9-CC1E-4A3E-B04F-728BB30B0B5D}" type="slidenum">
              <a:rPr lang="ru-RU" smtClean="0"/>
              <a:pPr/>
              <a:t>‹#›</a:t>
            </a:fld>
            <a:endParaRPr lang="ru-RU" dirty="0"/>
          </a:p>
        </p:txBody>
      </p:sp>
    </p:spTree>
    <p:extLst>
      <p:ext uri="{BB962C8B-B14F-4D97-AF65-F5344CB8AC3E}">
        <p14:creationId xmlns:p14="http://schemas.microsoft.com/office/powerpoint/2010/main" val="1123256011"/>
      </p:ext>
    </p:extLst>
  </p:cSld>
  <p:clrMap bg1="lt1" tx1="dk1" bg2="lt2" tx2="dk2" accent1="accent1" accent2="accent2" accent3="accent3" accent4="accent4" accent5="accent5" accent6="accent6" hlink="hlink" folHlink="folHlink"/>
  <p:notesStyle>
    <a:lvl1pPr marL="0" algn="l" defTabSz="1042376" rtl="0" eaLnBrk="1" latinLnBrk="0" hangingPunct="1">
      <a:defRPr sz="1400" kern="1200">
        <a:solidFill>
          <a:schemeClr val="tx1"/>
        </a:solidFill>
        <a:latin typeface="+mn-lt"/>
        <a:ea typeface="+mn-ea"/>
        <a:cs typeface="+mn-cs"/>
      </a:defRPr>
    </a:lvl1pPr>
    <a:lvl2pPr marL="521188" algn="l" defTabSz="1042376" rtl="0" eaLnBrk="1" latinLnBrk="0" hangingPunct="1">
      <a:defRPr sz="1400" kern="1200">
        <a:solidFill>
          <a:schemeClr val="tx1"/>
        </a:solidFill>
        <a:latin typeface="+mn-lt"/>
        <a:ea typeface="+mn-ea"/>
        <a:cs typeface="+mn-cs"/>
      </a:defRPr>
    </a:lvl2pPr>
    <a:lvl3pPr marL="1042376" algn="l" defTabSz="1042376" rtl="0" eaLnBrk="1" latinLnBrk="0" hangingPunct="1">
      <a:defRPr sz="1400" kern="1200">
        <a:solidFill>
          <a:schemeClr val="tx1"/>
        </a:solidFill>
        <a:latin typeface="+mn-lt"/>
        <a:ea typeface="+mn-ea"/>
        <a:cs typeface="+mn-cs"/>
      </a:defRPr>
    </a:lvl3pPr>
    <a:lvl4pPr marL="1563561" algn="l" defTabSz="1042376" rtl="0" eaLnBrk="1" latinLnBrk="0" hangingPunct="1">
      <a:defRPr sz="1400" kern="1200">
        <a:solidFill>
          <a:schemeClr val="tx1"/>
        </a:solidFill>
        <a:latin typeface="+mn-lt"/>
        <a:ea typeface="+mn-ea"/>
        <a:cs typeface="+mn-cs"/>
      </a:defRPr>
    </a:lvl4pPr>
    <a:lvl5pPr marL="2084749" algn="l" defTabSz="1042376" rtl="0" eaLnBrk="1" latinLnBrk="0" hangingPunct="1">
      <a:defRPr sz="1400" kern="1200">
        <a:solidFill>
          <a:schemeClr val="tx1"/>
        </a:solidFill>
        <a:latin typeface="+mn-lt"/>
        <a:ea typeface="+mn-ea"/>
        <a:cs typeface="+mn-cs"/>
      </a:defRPr>
    </a:lvl5pPr>
    <a:lvl6pPr marL="2605936" algn="l" defTabSz="1042376" rtl="0" eaLnBrk="1" latinLnBrk="0" hangingPunct="1">
      <a:defRPr sz="1400" kern="1200">
        <a:solidFill>
          <a:schemeClr val="tx1"/>
        </a:solidFill>
        <a:latin typeface="+mn-lt"/>
        <a:ea typeface="+mn-ea"/>
        <a:cs typeface="+mn-cs"/>
      </a:defRPr>
    </a:lvl6pPr>
    <a:lvl7pPr marL="3127124" algn="l" defTabSz="1042376" rtl="0" eaLnBrk="1" latinLnBrk="0" hangingPunct="1">
      <a:defRPr sz="1400" kern="1200">
        <a:solidFill>
          <a:schemeClr val="tx1"/>
        </a:solidFill>
        <a:latin typeface="+mn-lt"/>
        <a:ea typeface="+mn-ea"/>
        <a:cs typeface="+mn-cs"/>
      </a:defRPr>
    </a:lvl7pPr>
    <a:lvl8pPr marL="3648312" algn="l" defTabSz="1042376" rtl="0" eaLnBrk="1" latinLnBrk="0" hangingPunct="1">
      <a:defRPr sz="1400" kern="1200">
        <a:solidFill>
          <a:schemeClr val="tx1"/>
        </a:solidFill>
        <a:latin typeface="+mn-lt"/>
        <a:ea typeface="+mn-ea"/>
        <a:cs typeface="+mn-cs"/>
      </a:defRPr>
    </a:lvl8pPr>
    <a:lvl9pPr marL="4169499" algn="l" defTabSz="104237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1026" name="Picture 2" descr="Z:\Projects\Текущие\Проектная\FNS_2012\_БРЭНДБУК\out\PPT\3_1_present-01.jpg"/>
          <p:cNvPicPr>
            <a:picLocks noChangeAspect="1" noChangeArrowheads="1"/>
          </p:cNvPicPr>
          <p:nvPr userDrawn="1"/>
        </p:nvPicPr>
        <p:blipFill>
          <a:blip r:embed="rId2" cstate="print"/>
          <a:stretch>
            <a:fillRect/>
          </a:stretch>
        </p:blipFill>
        <p:spPr bwMode="auto">
          <a:xfrm>
            <a:off x="1588" y="1574"/>
            <a:ext cx="10691812" cy="7558635"/>
          </a:xfrm>
          <a:prstGeom prst="rect">
            <a:avLst/>
          </a:prstGeom>
          <a:noFill/>
        </p:spPr>
      </p:pic>
      <p:sp>
        <p:nvSpPr>
          <p:cNvPr id="2" name="Заголовок 1"/>
          <p:cNvSpPr>
            <a:spLocks noGrp="1"/>
          </p:cNvSpPr>
          <p:nvPr>
            <p:ph type="ctrTitle" hasCustomPrompt="1"/>
          </p:nvPr>
        </p:nvSpPr>
        <p:spPr>
          <a:xfrm>
            <a:off x="802005" y="3708627"/>
            <a:ext cx="9089390" cy="1620771"/>
          </a:xfrm>
        </p:spPr>
        <p:txBody>
          <a:bodyPr>
            <a:normAutofit/>
          </a:bodyPr>
          <a:lstStyle>
            <a:lvl1pPr>
              <a:defRPr sz="5700" b="1">
                <a:solidFill>
                  <a:schemeClr val="bg1"/>
                </a:solidFill>
                <a:latin typeface="+mj-lt"/>
              </a:defRPr>
            </a:lvl1pPr>
          </a:lstStyle>
          <a:p>
            <a:r>
              <a:rPr lang="ru-RU" dirty="0" smtClean="0"/>
              <a:t>НАЗВАНИЕ ПРЕЗЕНТАЦИИ</a:t>
            </a:r>
            <a:endParaRPr lang="ru-RU" dirty="0"/>
          </a:p>
        </p:txBody>
      </p:sp>
      <p:sp>
        <p:nvSpPr>
          <p:cNvPr id="3" name="Подзаголовок 2"/>
          <p:cNvSpPr>
            <a:spLocks noGrp="1"/>
          </p:cNvSpPr>
          <p:nvPr>
            <p:ph type="subTitle" idx="1" hasCustomPrompt="1"/>
          </p:nvPr>
        </p:nvSpPr>
        <p:spPr>
          <a:xfrm>
            <a:off x="1604010" y="5364808"/>
            <a:ext cx="7485380" cy="1932323"/>
          </a:xfrm>
        </p:spPr>
        <p:txBody>
          <a:bodyPr>
            <a:normAutofit/>
          </a:bodyPr>
          <a:lstStyle>
            <a:lvl1pPr marL="0" indent="0" algn="ctr">
              <a:buNone/>
              <a:defRPr sz="3200" b="0">
                <a:solidFill>
                  <a:schemeClr val="bg1"/>
                </a:solidFill>
                <a:latin typeface="+mj-lt"/>
              </a:defRPr>
            </a:lvl1pPr>
            <a:lvl2pPr marL="521188" indent="0" algn="ctr">
              <a:buNone/>
              <a:defRPr>
                <a:solidFill>
                  <a:schemeClr val="tx1">
                    <a:tint val="75000"/>
                  </a:schemeClr>
                </a:solidFill>
              </a:defRPr>
            </a:lvl2pPr>
            <a:lvl3pPr marL="1042376" indent="0" algn="ctr">
              <a:buNone/>
              <a:defRPr>
                <a:solidFill>
                  <a:schemeClr val="tx1">
                    <a:tint val="75000"/>
                  </a:schemeClr>
                </a:solidFill>
              </a:defRPr>
            </a:lvl3pPr>
            <a:lvl4pPr marL="1563561" indent="0" algn="ctr">
              <a:buNone/>
              <a:defRPr>
                <a:solidFill>
                  <a:schemeClr val="tx1">
                    <a:tint val="75000"/>
                  </a:schemeClr>
                </a:solidFill>
              </a:defRPr>
            </a:lvl4pPr>
            <a:lvl5pPr marL="2084749" indent="0" algn="ctr">
              <a:buNone/>
              <a:defRPr>
                <a:solidFill>
                  <a:schemeClr val="tx1">
                    <a:tint val="75000"/>
                  </a:schemeClr>
                </a:solidFill>
              </a:defRPr>
            </a:lvl5pPr>
            <a:lvl6pPr marL="2605936" indent="0" algn="ctr">
              <a:buNone/>
              <a:defRPr>
                <a:solidFill>
                  <a:schemeClr val="tx1">
                    <a:tint val="75000"/>
                  </a:schemeClr>
                </a:solidFill>
              </a:defRPr>
            </a:lvl6pPr>
            <a:lvl7pPr marL="3127124" indent="0" algn="ctr">
              <a:buNone/>
              <a:defRPr>
                <a:solidFill>
                  <a:schemeClr val="tx1">
                    <a:tint val="75000"/>
                  </a:schemeClr>
                </a:solidFill>
              </a:defRPr>
            </a:lvl7pPr>
            <a:lvl8pPr marL="3648312" indent="0" algn="ctr">
              <a:buNone/>
              <a:defRPr>
                <a:solidFill>
                  <a:schemeClr val="tx1">
                    <a:tint val="75000"/>
                  </a:schemeClr>
                </a:solidFill>
              </a:defRPr>
            </a:lvl8pPr>
            <a:lvl9pPr marL="4169499" indent="0" algn="ctr">
              <a:buNone/>
              <a:defRPr>
                <a:solidFill>
                  <a:schemeClr val="tx1">
                    <a:tint val="75000"/>
                  </a:schemeClr>
                </a:solidFill>
              </a:defRPr>
            </a:lvl9pPr>
          </a:lstStyle>
          <a:p>
            <a:r>
              <a:rPr lang="ru-RU" dirty="0" smtClean="0"/>
              <a:t>22.12.2012</a:t>
            </a:r>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5981" y="5292884"/>
            <a:ext cx="6416040" cy="624856"/>
          </a:xfrm>
        </p:spPr>
        <p:txBody>
          <a:bodyPr anchor="b"/>
          <a:lstStyle>
            <a:lvl1pPr algn="l">
              <a:defRPr sz="2300" b="1"/>
            </a:lvl1pPr>
          </a:lstStyle>
          <a:p>
            <a:r>
              <a:rPr lang="ru-RU" smtClean="0"/>
              <a:t>Образец заголовка</a:t>
            </a:r>
            <a:endParaRPr lang="ru-RU"/>
          </a:p>
        </p:txBody>
      </p:sp>
      <p:sp>
        <p:nvSpPr>
          <p:cNvPr id="3" name="Рисунок 2"/>
          <p:cNvSpPr>
            <a:spLocks noGrp="1"/>
          </p:cNvSpPr>
          <p:nvPr>
            <p:ph type="pic" idx="1"/>
          </p:nvPr>
        </p:nvSpPr>
        <p:spPr>
          <a:xfrm>
            <a:off x="2095981" y="675612"/>
            <a:ext cx="6416040" cy="4536758"/>
          </a:xfrm>
        </p:spPr>
        <p:txBody>
          <a:bodyPr/>
          <a:lstStyle>
            <a:lvl1pPr marL="0" indent="0">
              <a:buNone/>
              <a:defRPr sz="3700"/>
            </a:lvl1pPr>
            <a:lvl2pPr marL="521188" indent="0">
              <a:buNone/>
              <a:defRPr sz="3200"/>
            </a:lvl2pPr>
            <a:lvl3pPr marL="1042376" indent="0">
              <a:buNone/>
              <a:defRPr sz="2700"/>
            </a:lvl3pPr>
            <a:lvl4pPr marL="1563561" indent="0">
              <a:buNone/>
              <a:defRPr sz="2300"/>
            </a:lvl4pPr>
            <a:lvl5pPr marL="2084749" indent="0">
              <a:buNone/>
              <a:defRPr sz="2300"/>
            </a:lvl5pPr>
            <a:lvl6pPr marL="2605936" indent="0">
              <a:buNone/>
              <a:defRPr sz="2300"/>
            </a:lvl6pPr>
            <a:lvl7pPr marL="3127124" indent="0">
              <a:buNone/>
              <a:defRPr sz="2300"/>
            </a:lvl7pPr>
            <a:lvl8pPr marL="3648312" indent="0">
              <a:buNone/>
              <a:defRPr sz="2300"/>
            </a:lvl8pPr>
            <a:lvl9pPr marL="4169499" indent="0">
              <a:buNone/>
              <a:defRPr sz="2300"/>
            </a:lvl9pPr>
          </a:lstStyle>
          <a:p>
            <a:r>
              <a:rPr lang="ru-RU" dirty="0" smtClean="0"/>
              <a:t>Вставка рисунка</a:t>
            </a:r>
            <a:endParaRPr lang="ru-RU" dirty="0"/>
          </a:p>
        </p:txBody>
      </p:sp>
      <p:sp>
        <p:nvSpPr>
          <p:cNvPr id="4" name="Текст 3"/>
          <p:cNvSpPr>
            <a:spLocks noGrp="1"/>
          </p:cNvSpPr>
          <p:nvPr>
            <p:ph type="body" sz="half" idx="2"/>
          </p:nvPr>
        </p:nvSpPr>
        <p:spPr>
          <a:xfrm>
            <a:off x="2095981" y="5917739"/>
            <a:ext cx="6416040" cy="887398"/>
          </a:xfrm>
        </p:spPr>
        <p:txBody>
          <a:bodyPr/>
          <a:lstStyle>
            <a:lvl1pPr marL="0" indent="0">
              <a:buNone/>
              <a:defRPr sz="1700"/>
            </a:lvl1pPr>
            <a:lvl2pPr marL="521188" indent="0">
              <a:buNone/>
              <a:defRPr sz="1400"/>
            </a:lvl2pPr>
            <a:lvl3pPr marL="1042376" indent="0">
              <a:buNone/>
              <a:defRPr sz="1100"/>
            </a:lvl3pPr>
            <a:lvl4pPr marL="1563561" indent="0">
              <a:buNone/>
              <a:defRPr sz="1000"/>
            </a:lvl4pPr>
            <a:lvl5pPr marL="2084749" indent="0">
              <a:buNone/>
              <a:defRPr sz="1000"/>
            </a:lvl5pPr>
            <a:lvl6pPr marL="2605936" indent="0">
              <a:buNone/>
              <a:defRPr sz="1000"/>
            </a:lvl6pPr>
            <a:lvl7pPr marL="3127124" indent="0">
              <a:buNone/>
              <a:defRPr sz="1000"/>
            </a:lvl7pPr>
            <a:lvl8pPr marL="3648312" indent="0">
              <a:buNone/>
              <a:defRPr sz="1000"/>
            </a:lvl8pPr>
            <a:lvl9pPr marL="4169499"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067112" y="334305"/>
            <a:ext cx="2812588" cy="71131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5639" y="334305"/>
            <a:ext cx="8263250" cy="71131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1026" name="Picture 2" descr="Z:\Projects\Текущие\Проектная\FNS_2012\_БРЭНДБУК\out\PPT\3_1_present-01.jpg"/>
          <p:cNvPicPr>
            <a:picLocks noChangeAspect="1" noChangeArrowheads="1"/>
          </p:cNvPicPr>
          <p:nvPr userDrawn="1"/>
        </p:nvPicPr>
        <p:blipFill>
          <a:blip r:embed="rId2" cstate="print"/>
          <a:stretch>
            <a:fillRect/>
          </a:stretch>
        </p:blipFill>
        <p:spPr bwMode="auto">
          <a:xfrm>
            <a:off x="1588" y="1574"/>
            <a:ext cx="10691812" cy="7558635"/>
          </a:xfrm>
          <a:prstGeom prst="rect">
            <a:avLst/>
          </a:prstGeom>
          <a:noFill/>
        </p:spPr>
      </p:pic>
      <p:sp>
        <p:nvSpPr>
          <p:cNvPr id="2" name="Заголовок 1"/>
          <p:cNvSpPr>
            <a:spLocks noGrp="1"/>
          </p:cNvSpPr>
          <p:nvPr>
            <p:ph type="ctrTitle" hasCustomPrompt="1"/>
          </p:nvPr>
        </p:nvSpPr>
        <p:spPr>
          <a:xfrm>
            <a:off x="802005" y="3708629"/>
            <a:ext cx="9089390" cy="1620771"/>
          </a:xfrm>
        </p:spPr>
        <p:txBody>
          <a:bodyPr>
            <a:normAutofit/>
          </a:bodyPr>
          <a:lstStyle>
            <a:lvl1pPr>
              <a:defRPr sz="5700" b="1">
                <a:solidFill>
                  <a:schemeClr val="bg1"/>
                </a:solidFill>
                <a:latin typeface="+mj-lt"/>
              </a:defRPr>
            </a:lvl1pPr>
          </a:lstStyle>
          <a:p>
            <a:r>
              <a:rPr lang="ru-RU" dirty="0" smtClean="0"/>
              <a:t>НАЗВАНИЕ ПРЕЗЕНТАЦИИ</a:t>
            </a:r>
            <a:endParaRPr lang="ru-RU" dirty="0"/>
          </a:p>
        </p:txBody>
      </p:sp>
      <p:sp>
        <p:nvSpPr>
          <p:cNvPr id="3" name="Подзаголовок 2"/>
          <p:cNvSpPr>
            <a:spLocks noGrp="1"/>
          </p:cNvSpPr>
          <p:nvPr>
            <p:ph type="subTitle" idx="1" hasCustomPrompt="1"/>
          </p:nvPr>
        </p:nvSpPr>
        <p:spPr>
          <a:xfrm>
            <a:off x="1604010" y="5364808"/>
            <a:ext cx="7485380" cy="1932323"/>
          </a:xfrm>
        </p:spPr>
        <p:txBody>
          <a:bodyPr>
            <a:normAutofit/>
          </a:bodyPr>
          <a:lstStyle>
            <a:lvl1pPr marL="0" indent="0" algn="ctr">
              <a:buNone/>
              <a:defRPr sz="3200" b="0">
                <a:solidFill>
                  <a:schemeClr val="bg1"/>
                </a:solidFill>
                <a:latin typeface="+mj-lt"/>
              </a:defRPr>
            </a:lvl1pPr>
            <a:lvl2pPr marL="521110" indent="0" algn="ctr">
              <a:buNone/>
              <a:defRPr>
                <a:solidFill>
                  <a:schemeClr val="tx1">
                    <a:tint val="75000"/>
                  </a:schemeClr>
                </a:solidFill>
              </a:defRPr>
            </a:lvl2pPr>
            <a:lvl3pPr marL="1042219" indent="0" algn="ctr">
              <a:buNone/>
              <a:defRPr>
                <a:solidFill>
                  <a:schemeClr val="tx1">
                    <a:tint val="75000"/>
                  </a:schemeClr>
                </a:solidFill>
              </a:defRPr>
            </a:lvl3pPr>
            <a:lvl4pPr marL="1563326" indent="0" algn="ctr">
              <a:buNone/>
              <a:defRPr>
                <a:solidFill>
                  <a:schemeClr val="tx1">
                    <a:tint val="75000"/>
                  </a:schemeClr>
                </a:solidFill>
              </a:defRPr>
            </a:lvl4pPr>
            <a:lvl5pPr marL="2084436" indent="0" algn="ctr">
              <a:buNone/>
              <a:defRPr>
                <a:solidFill>
                  <a:schemeClr val="tx1">
                    <a:tint val="75000"/>
                  </a:schemeClr>
                </a:solidFill>
              </a:defRPr>
            </a:lvl5pPr>
            <a:lvl6pPr marL="2605545" indent="0" algn="ctr">
              <a:buNone/>
              <a:defRPr>
                <a:solidFill>
                  <a:schemeClr val="tx1">
                    <a:tint val="75000"/>
                  </a:schemeClr>
                </a:solidFill>
              </a:defRPr>
            </a:lvl6pPr>
            <a:lvl7pPr marL="3126654" indent="0" algn="ctr">
              <a:buNone/>
              <a:defRPr>
                <a:solidFill>
                  <a:schemeClr val="tx1">
                    <a:tint val="75000"/>
                  </a:schemeClr>
                </a:solidFill>
              </a:defRPr>
            </a:lvl7pPr>
            <a:lvl8pPr marL="3647764" indent="0" algn="ctr">
              <a:buNone/>
              <a:defRPr>
                <a:solidFill>
                  <a:schemeClr val="tx1">
                    <a:tint val="75000"/>
                  </a:schemeClr>
                </a:solidFill>
              </a:defRPr>
            </a:lvl8pPr>
            <a:lvl9pPr marL="4168873" indent="0" algn="ctr">
              <a:buNone/>
              <a:defRPr>
                <a:solidFill>
                  <a:schemeClr val="tx1">
                    <a:tint val="75000"/>
                  </a:schemeClr>
                </a:solidFill>
              </a:defRPr>
            </a:lvl9pPr>
          </a:lstStyle>
          <a:p>
            <a:r>
              <a:rPr lang="ru-RU" dirty="0" smtClean="0"/>
              <a:t>22.12.2012</a:t>
            </a:r>
            <a:endParaRPr lang="ru-RU" dirty="0"/>
          </a:p>
        </p:txBody>
      </p:sp>
    </p:spTree>
    <p:extLst>
      <p:ext uri="{BB962C8B-B14F-4D97-AF65-F5344CB8AC3E}">
        <p14:creationId xmlns:p14="http://schemas.microsoft.com/office/powerpoint/2010/main" val="2410057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pic>
        <p:nvPicPr>
          <p:cNvPr id="2050"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92" y="2111"/>
            <a:ext cx="10691813" cy="7558635"/>
          </a:xfrm>
          <a:prstGeom prst="rect">
            <a:avLst/>
          </a:prstGeom>
          <a:noFill/>
        </p:spPr>
      </p:pic>
      <p:sp>
        <p:nvSpPr>
          <p:cNvPr id="3" name="Содержимое 2"/>
          <p:cNvSpPr>
            <a:spLocks noGrp="1"/>
          </p:cNvSpPr>
          <p:nvPr>
            <p:ph idx="1"/>
          </p:nvPr>
        </p:nvSpPr>
        <p:spPr>
          <a:xfrm>
            <a:off x="962031" y="1771652"/>
            <a:ext cx="8561139" cy="5324476"/>
          </a:xfrm>
        </p:spPr>
        <p:txBody>
          <a:bodyPr/>
          <a:lstStyle>
            <a:lvl1pPr marL="363246" indent="0">
              <a:buFontTx/>
              <a:buNone/>
              <a:defRPr b="1">
                <a:latin typeface="+mj-lt"/>
              </a:defRPr>
            </a:lvl1pPr>
            <a:lvl2pPr marL="360072" indent="3175">
              <a:defRPr>
                <a:latin typeface="+mj-lt"/>
              </a:defRPr>
            </a:lvl2pPr>
            <a:lvl3pPr marL="628145" indent="-260140">
              <a:tabLst/>
              <a:defRPr>
                <a:latin typeface="+mj-lt"/>
              </a:defRPr>
            </a:lvl3pPr>
            <a:lvl4pPr marL="0" indent="360072">
              <a:lnSpc>
                <a:spcPts val="1800"/>
              </a:lnSpc>
              <a:spcBef>
                <a:spcPts val="400"/>
              </a:spcBef>
              <a:defRPr>
                <a:latin typeface="+mj-lt"/>
              </a:defRPr>
            </a:lvl4pPr>
            <a:lvl5pPr>
              <a:lnSpc>
                <a:spcPts val="1800"/>
              </a:lnSpc>
              <a:spcBef>
                <a:spcPts val="400"/>
              </a:spcBef>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TextBox 9"/>
          <p:cNvSpPr txBox="1"/>
          <p:nvPr userDrawn="1"/>
        </p:nvSpPr>
        <p:spPr>
          <a:xfrm>
            <a:off x="6930876" y="5652841"/>
            <a:ext cx="1080120" cy="415498"/>
          </a:xfrm>
          <a:prstGeom prst="rect">
            <a:avLst/>
          </a:prstGeom>
          <a:noFill/>
        </p:spPr>
        <p:txBody>
          <a:bodyPr wrap="square" lIns="91366" tIns="45683" rIns="91366" bIns="45683" rtlCol="0">
            <a:noAutofit/>
          </a:bodyPr>
          <a:lstStyle/>
          <a:p>
            <a:pPr defTabSz="1042219"/>
            <a:endParaRPr lang="ru-RU" dirty="0">
              <a:solidFill>
                <a:prstClr val="black"/>
              </a:solidFill>
            </a:endParaRPr>
          </a:p>
        </p:txBody>
      </p:sp>
      <p:sp>
        <p:nvSpPr>
          <p:cNvPr id="13" name="Заголовок 12"/>
          <p:cNvSpPr>
            <a:spLocks noGrp="1"/>
          </p:cNvSpPr>
          <p:nvPr>
            <p:ph type="title" hasCustomPrompt="1"/>
          </p:nvPr>
        </p:nvSpPr>
        <p:spPr>
          <a:xfrm>
            <a:off x="962026" y="552455"/>
            <a:ext cx="8580438" cy="1219199"/>
          </a:xfrm>
        </p:spPr>
        <p:txBody>
          <a:bodyPr/>
          <a:lstStyle>
            <a:lvl1pPr marL="0" marR="0" indent="0" defTabSz="1042219" rtl="0" eaLnBrk="1" fontAlgn="auto" latinLnBrk="0" hangingPunct="1">
              <a:lnSpc>
                <a:spcPct val="100000"/>
              </a:lnSpc>
              <a:spcBef>
                <a:spcPct val="0"/>
              </a:spcBef>
              <a:spcAft>
                <a:spcPts val="0"/>
              </a:spcAft>
              <a:tabLst/>
              <a:defRPr sz="5400"/>
            </a:lvl1pPr>
          </a:lstStyle>
          <a:p>
            <a:pPr marL="0" marR="0" lvl="0" indent="0" defTabSz="1042219" rtl="0" eaLnBrk="1" fontAlgn="auto" latinLnBrk="0" hangingPunct="1">
              <a:lnSpc>
                <a:spcPct val="100000"/>
              </a:lnSpc>
              <a:spcBef>
                <a:spcPct val="0"/>
              </a:spcBef>
              <a:spcAft>
                <a:spcPts val="0"/>
              </a:spcAft>
              <a:tabLst/>
              <a:defRPr/>
            </a:pPr>
            <a:r>
              <a:rPr kumimoji="0" lang="ru-RU" sz="49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14" name="Номер слайда 13"/>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731110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spTree>
      <p:nvGrpSpPr>
        <p:cNvPr id="1" name=""/>
        <p:cNvGrpSpPr/>
        <p:nvPr/>
      </p:nvGrpSpPr>
      <p:grpSpPr>
        <a:xfrm>
          <a:off x="0" y="0"/>
          <a:ext cx="0" cy="0"/>
          <a:chOff x="0" y="0"/>
          <a:chExt cx="0" cy="0"/>
        </a:xfrm>
      </p:grpSpPr>
      <p:pic>
        <p:nvPicPr>
          <p:cNvPr id="2" name="Picture 2" descr="Z:\Projects\Текущие\Проектная\FNS_2012\_БРЭНДБУК\out\PPT\3_1_present_A4-04.png"/>
          <p:cNvPicPr>
            <a:picLocks noChangeAspect="1" noChangeArrowheads="1"/>
          </p:cNvPicPr>
          <p:nvPr userDrawn="1"/>
        </p:nvPicPr>
        <p:blipFill>
          <a:blip r:embed="rId2" cstate="print"/>
          <a:stretch>
            <a:fillRect/>
          </a:stretch>
        </p:blipFill>
        <p:spPr bwMode="auto">
          <a:xfrm>
            <a:off x="5" y="520"/>
            <a:ext cx="10691813" cy="7558635"/>
          </a:xfrm>
          <a:prstGeom prst="rect">
            <a:avLst/>
          </a:prstGeom>
          <a:noFill/>
        </p:spPr>
      </p:pic>
      <p:sp>
        <p:nvSpPr>
          <p:cNvPr id="3" name="Содержимое 2"/>
          <p:cNvSpPr>
            <a:spLocks noGrp="1"/>
          </p:cNvSpPr>
          <p:nvPr>
            <p:ph idx="1"/>
          </p:nvPr>
        </p:nvSpPr>
        <p:spPr>
          <a:xfrm>
            <a:off x="962031" y="1771652"/>
            <a:ext cx="8561139" cy="5324476"/>
          </a:xfrm>
        </p:spPr>
        <p:txBody>
          <a:bodyPr/>
          <a:lstStyle>
            <a:lvl1pPr marL="363246" indent="0">
              <a:buFontTx/>
              <a:buNone/>
              <a:defRPr b="1">
                <a:latin typeface="+mj-lt"/>
              </a:defRPr>
            </a:lvl1pPr>
            <a:lvl2pPr marL="363246" indent="0">
              <a:defRPr>
                <a:latin typeface="+mj-lt"/>
              </a:defRPr>
            </a:lvl2pPr>
            <a:lvl3pPr marL="628145" indent="-260140">
              <a:defRPr>
                <a:latin typeface="+mj-lt"/>
              </a:defRPr>
            </a:lvl3pPr>
            <a:lvl4pPr marL="0" indent="360072">
              <a:defRPr>
                <a:latin typeface="+mj-lt"/>
              </a:defRPr>
            </a:lvl4pPr>
            <a:lvl5pPr marL="1433945" indent="0">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Заголовок 9"/>
          <p:cNvSpPr>
            <a:spLocks noGrp="1"/>
          </p:cNvSpPr>
          <p:nvPr>
            <p:ph type="title" hasCustomPrompt="1"/>
          </p:nvPr>
        </p:nvSpPr>
        <p:spPr>
          <a:xfrm>
            <a:off x="961197" y="552455"/>
            <a:ext cx="8581268" cy="1219199"/>
          </a:xfrm>
        </p:spPr>
        <p:txBody>
          <a:bodyPr/>
          <a:lstStyle>
            <a:lvl1pPr marL="0" marR="0" indent="0" defTabSz="1042219" rtl="0" eaLnBrk="1" fontAlgn="auto" latinLnBrk="0" hangingPunct="1">
              <a:lnSpc>
                <a:spcPct val="100000"/>
              </a:lnSpc>
              <a:spcBef>
                <a:spcPct val="0"/>
              </a:spcBef>
              <a:spcAft>
                <a:spcPts val="0"/>
              </a:spcAft>
              <a:tabLst/>
              <a:defRPr sz="5400"/>
            </a:lvl1pPr>
          </a:lstStyle>
          <a:p>
            <a:pPr marL="0" marR="0" lvl="0" indent="0" defTabSz="1042219" rtl="0" eaLnBrk="1" fontAlgn="auto" latinLnBrk="0" hangingPunct="1">
              <a:lnSpc>
                <a:spcPct val="100000"/>
              </a:lnSpc>
              <a:spcBef>
                <a:spcPct val="0"/>
              </a:spcBef>
              <a:spcAft>
                <a:spcPts val="0"/>
              </a:spcAft>
              <a:tabLst/>
              <a:defRPr/>
            </a:pPr>
            <a:r>
              <a:rPr kumimoji="0" lang="ru-RU" sz="49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20" name="Номер слайда 19"/>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3385953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6"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5" y="4"/>
            <a:ext cx="10691813" cy="7558635"/>
          </a:xfrm>
          <a:prstGeom prst="rect">
            <a:avLst/>
          </a:prstGeom>
          <a:noFill/>
        </p:spPr>
      </p:pic>
      <p:sp>
        <p:nvSpPr>
          <p:cNvPr id="2" name="Заголовок 1"/>
          <p:cNvSpPr>
            <a:spLocks noGrp="1"/>
          </p:cNvSpPr>
          <p:nvPr>
            <p:ph type="title"/>
          </p:nvPr>
        </p:nvSpPr>
        <p:spPr>
          <a:xfrm>
            <a:off x="962031" y="1116335"/>
            <a:ext cx="8561139" cy="2232248"/>
          </a:xfrm>
        </p:spPr>
        <p:txBody>
          <a:bodyPr anchor="t"/>
          <a:lstStyle>
            <a:lvl1pPr algn="l">
              <a:defRPr sz="4600" b="1" cap="all"/>
            </a:lvl1pPr>
          </a:lstStyle>
          <a:p>
            <a:r>
              <a:rPr lang="ru-RU" smtClean="0"/>
              <a:t>Образец заголовка</a:t>
            </a:r>
            <a:endParaRPr lang="ru-RU" dirty="0"/>
          </a:p>
        </p:txBody>
      </p:sp>
      <p:sp>
        <p:nvSpPr>
          <p:cNvPr id="3" name="Текст 2"/>
          <p:cNvSpPr>
            <a:spLocks noGrp="1"/>
          </p:cNvSpPr>
          <p:nvPr>
            <p:ph type="body" idx="1"/>
          </p:nvPr>
        </p:nvSpPr>
        <p:spPr>
          <a:xfrm>
            <a:off x="962031" y="3781427"/>
            <a:ext cx="8561139" cy="3314700"/>
          </a:xfrm>
        </p:spPr>
        <p:txBody>
          <a:bodyPr anchor="t"/>
          <a:lstStyle>
            <a:lvl1pPr marL="0" indent="0">
              <a:buNone/>
              <a:defRPr sz="2300">
                <a:solidFill>
                  <a:schemeClr val="tx1">
                    <a:tint val="75000"/>
                  </a:schemeClr>
                </a:solidFill>
              </a:defRPr>
            </a:lvl1pPr>
            <a:lvl2pPr marL="521110" indent="0">
              <a:buNone/>
              <a:defRPr sz="2000">
                <a:solidFill>
                  <a:schemeClr val="tx1">
                    <a:tint val="75000"/>
                  </a:schemeClr>
                </a:solidFill>
              </a:defRPr>
            </a:lvl2pPr>
            <a:lvl3pPr marL="1042219" indent="0">
              <a:buNone/>
              <a:defRPr sz="1800">
                <a:solidFill>
                  <a:schemeClr val="tx1">
                    <a:tint val="75000"/>
                  </a:schemeClr>
                </a:solidFill>
              </a:defRPr>
            </a:lvl3pPr>
            <a:lvl4pPr marL="1563326" indent="0">
              <a:buNone/>
              <a:defRPr sz="1700">
                <a:solidFill>
                  <a:schemeClr val="tx1">
                    <a:tint val="75000"/>
                  </a:schemeClr>
                </a:solidFill>
              </a:defRPr>
            </a:lvl4pPr>
            <a:lvl5pPr marL="2084436" indent="0">
              <a:buNone/>
              <a:defRPr sz="1700">
                <a:solidFill>
                  <a:schemeClr val="tx1">
                    <a:tint val="75000"/>
                  </a:schemeClr>
                </a:solidFill>
              </a:defRPr>
            </a:lvl5pPr>
            <a:lvl6pPr marL="2605545" indent="0">
              <a:buNone/>
              <a:defRPr sz="1700">
                <a:solidFill>
                  <a:schemeClr val="tx1">
                    <a:tint val="75000"/>
                  </a:schemeClr>
                </a:solidFill>
              </a:defRPr>
            </a:lvl6pPr>
            <a:lvl7pPr marL="3126654" indent="0">
              <a:buNone/>
              <a:defRPr sz="1700">
                <a:solidFill>
                  <a:schemeClr val="tx1">
                    <a:tint val="75000"/>
                  </a:schemeClr>
                </a:solidFill>
              </a:defRPr>
            </a:lvl7pPr>
            <a:lvl8pPr marL="3647764" indent="0">
              <a:buNone/>
              <a:defRPr sz="1700">
                <a:solidFill>
                  <a:schemeClr val="tx1">
                    <a:tint val="75000"/>
                  </a:schemeClr>
                </a:solidFill>
              </a:defRPr>
            </a:lvl8pPr>
            <a:lvl9pPr marL="4168873" indent="0">
              <a:buNone/>
              <a:defRPr sz="1700">
                <a:solidFill>
                  <a:schemeClr val="tx1">
                    <a:tint val="75000"/>
                  </a:schemeClr>
                </a:solidFill>
              </a:defRPr>
            </a:lvl9pPr>
          </a:lstStyle>
          <a:p>
            <a:pPr lvl="0"/>
            <a:r>
              <a:rPr lang="ru-RU" smtClean="0"/>
              <a:t>Образец текста</a:t>
            </a:r>
          </a:p>
        </p:txBody>
      </p:sp>
      <p:sp>
        <p:nvSpPr>
          <p:cNvPr id="14" name="Номер слайда 13"/>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1876282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7"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92" y="2111"/>
            <a:ext cx="10691813" cy="7558635"/>
          </a:xfrm>
          <a:prstGeom prst="rect">
            <a:avLst/>
          </a:prstGeom>
          <a:noFill/>
        </p:spPr>
      </p:pic>
      <p:sp>
        <p:nvSpPr>
          <p:cNvPr id="2" name="Заголовок 1"/>
          <p:cNvSpPr>
            <a:spLocks noGrp="1"/>
          </p:cNvSpPr>
          <p:nvPr>
            <p:ph type="title"/>
          </p:nvPr>
        </p:nvSpPr>
        <p:spPr>
          <a:xfrm>
            <a:off x="962026" y="552453"/>
            <a:ext cx="8580438" cy="1219200"/>
          </a:xfrm>
        </p:spPr>
        <p:txBody>
          <a:bodyPr/>
          <a:lstStyle>
            <a:lvl1pPr algn="l">
              <a:defRPr/>
            </a:lvl1pPr>
          </a:lstStyle>
          <a:p>
            <a:r>
              <a:rPr lang="ru-RU" smtClean="0"/>
              <a:t>Образец заголовка</a:t>
            </a:r>
            <a:endParaRPr lang="ru-RU" dirty="0"/>
          </a:p>
        </p:txBody>
      </p:sp>
      <p:sp>
        <p:nvSpPr>
          <p:cNvPr id="3" name="Содержимое 2"/>
          <p:cNvSpPr>
            <a:spLocks noGrp="1"/>
          </p:cNvSpPr>
          <p:nvPr>
            <p:ph sz="half" idx="1"/>
          </p:nvPr>
        </p:nvSpPr>
        <p:spPr>
          <a:xfrm>
            <a:off x="962026" y="1771650"/>
            <a:ext cx="4234282" cy="5177334"/>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Содержимое 3"/>
          <p:cNvSpPr>
            <a:spLocks noGrp="1"/>
          </p:cNvSpPr>
          <p:nvPr>
            <p:ph sz="half" idx="2"/>
          </p:nvPr>
        </p:nvSpPr>
        <p:spPr>
          <a:xfrm>
            <a:off x="5279964" y="1771650"/>
            <a:ext cx="4262505" cy="5177334"/>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3" name="Номер слайда 12"/>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6162551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2026" y="552450"/>
            <a:ext cx="9196705" cy="1219200"/>
          </a:xfrm>
        </p:spPr>
        <p:txBody>
          <a:bodyPr/>
          <a:lstStyle>
            <a:lvl1pPr>
              <a:defRPr/>
            </a:lvl1pPr>
          </a:lstStyle>
          <a:p>
            <a:r>
              <a:rPr lang="ru-RU" smtClean="0"/>
              <a:t>Образец заголовка</a:t>
            </a:r>
            <a:endParaRPr lang="ru-RU" dirty="0"/>
          </a:p>
        </p:txBody>
      </p:sp>
      <p:sp>
        <p:nvSpPr>
          <p:cNvPr id="3" name="Текст 2"/>
          <p:cNvSpPr>
            <a:spLocks noGrp="1"/>
          </p:cNvSpPr>
          <p:nvPr>
            <p:ph type="body" idx="1"/>
          </p:nvPr>
        </p:nvSpPr>
        <p:spPr>
          <a:xfrm>
            <a:off x="962030" y="1771651"/>
            <a:ext cx="4297419" cy="626249"/>
          </a:xfrm>
        </p:spPr>
        <p:txBody>
          <a:bodyPr anchor="b"/>
          <a:lstStyle>
            <a:lvl1pPr marL="0" indent="0">
              <a:buNone/>
              <a:defRPr sz="2700" b="1"/>
            </a:lvl1pPr>
            <a:lvl2pPr marL="521110" indent="0">
              <a:buNone/>
              <a:defRPr sz="2300" b="1"/>
            </a:lvl2pPr>
            <a:lvl3pPr marL="1042219" indent="0">
              <a:buNone/>
              <a:defRPr sz="2000" b="1"/>
            </a:lvl3pPr>
            <a:lvl4pPr marL="1563326" indent="0">
              <a:buNone/>
              <a:defRPr sz="1800" b="1"/>
            </a:lvl4pPr>
            <a:lvl5pPr marL="2084436" indent="0">
              <a:buNone/>
              <a:defRPr sz="1800" b="1"/>
            </a:lvl5pPr>
            <a:lvl6pPr marL="2605545" indent="0">
              <a:buNone/>
              <a:defRPr sz="1800" b="1"/>
            </a:lvl6pPr>
            <a:lvl7pPr marL="3126654" indent="0">
              <a:buNone/>
              <a:defRPr sz="1800" b="1"/>
            </a:lvl7pPr>
            <a:lvl8pPr marL="3647764" indent="0">
              <a:buNone/>
              <a:defRPr sz="1800" b="1"/>
            </a:lvl8pPr>
            <a:lvl9pPr marL="4168873" indent="0">
              <a:buNone/>
              <a:defRPr sz="1800" b="1"/>
            </a:lvl9pPr>
          </a:lstStyle>
          <a:p>
            <a:pPr lvl="0"/>
            <a:r>
              <a:rPr lang="ru-RU" smtClean="0"/>
              <a:t>Образец текста</a:t>
            </a:r>
          </a:p>
        </p:txBody>
      </p:sp>
      <p:sp>
        <p:nvSpPr>
          <p:cNvPr id="4" name="Содержимое 3"/>
          <p:cNvSpPr>
            <a:spLocks noGrp="1"/>
          </p:cNvSpPr>
          <p:nvPr>
            <p:ph sz="half" idx="2"/>
          </p:nvPr>
        </p:nvSpPr>
        <p:spPr>
          <a:xfrm>
            <a:off x="962030" y="2397901"/>
            <a:ext cx="4297419" cy="4698224"/>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Текст 4"/>
          <p:cNvSpPr>
            <a:spLocks noGrp="1"/>
          </p:cNvSpPr>
          <p:nvPr>
            <p:ph type="body" sz="quarter" idx="3"/>
          </p:nvPr>
        </p:nvSpPr>
        <p:spPr>
          <a:xfrm>
            <a:off x="5346704" y="1771651"/>
            <a:ext cx="4195762" cy="626249"/>
          </a:xfrm>
        </p:spPr>
        <p:txBody>
          <a:bodyPr anchor="b"/>
          <a:lstStyle>
            <a:lvl1pPr marL="0" indent="0">
              <a:buNone/>
              <a:defRPr sz="2700" b="1"/>
            </a:lvl1pPr>
            <a:lvl2pPr marL="521110" indent="0">
              <a:buNone/>
              <a:defRPr sz="2300" b="1"/>
            </a:lvl2pPr>
            <a:lvl3pPr marL="1042219" indent="0">
              <a:buNone/>
              <a:defRPr sz="2000" b="1"/>
            </a:lvl3pPr>
            <a:lvl4pPr marL="1563326" indent="0">
              <a:buNone/>
              <a:defRPr sz="1800" b="1"/>
            </a:lvl4pPr>
            <a:lvl5pPr marL="2084436" indent="0">
              <a:buNone/>
              <a:defRPr sz="1800" b="1"/>
            </a:lvl5pPr>
            <a:lvl6pPr marL="2605545" indent="0">
              <a:buNone/>
              <a:defRPr sz="1800" b="1"/>
            </a:lvl6pPr>
            <a:lvl7pPr marL="3126654" indent="0">
              <a:buNone/>
              <a:defRPr sz="1800" b="1"/>
            </a:lvl7pPr>
            <a:lvl8pPr marL="3647764" indent="0">
              <a:buNone/>
              <a:defRPr sz="1800" b="1"/>
            </a:lvl8pPr>
            <a:lvl9pPr marL="4168873" indent="0">
              <a:buNone/>
              <a:defRPr sz="1800" b="1"/>
            </a:lvl9pPr>
          </a:lstStyle>
          <a:p>
            <a:pPr lvl="0"/>
            <a:r>
              <a:rPr lang="ru-RU" smtClean="0"/>
              <a:t>Образец текста</a:t>
            </a:r>
          </a:p>
        </p:txBody>
      </p:sp>
      <p:sp>
        <p:nvSpPr>
          <p:cNvPr id="6" name="Содержимое 5"/>
          <p:cNvSpPr>
            <a:spLocks noGrp="1"/>
          </p:cNvSpPr>
          <p:nvPr>
            <p:ph sz="quarter" idx="4"/>
          </p:nvPr>
        </p:nvSpPr>
        <p:spPr>
          <a:xfrm>
            <a:off x="5346704" y="2412479"/>
            <a:ext cx="4195762" cy="4683646"/>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1" name="Дата 10"/>
          <p:cNvSpPr>
            <a:spLocks noGrp="1"/>
          </p:cNvSpPr>
          <p:nvPr>
            <p:ph type="dt" sz="half" idx="10"/>
          </p:nvPr>
        </p:nvSpPr>
        <p:spPr/>
        <p:txBody>
          <a:bodyPr/>
          <a:lstStyle/>
          <a:p>
            <a:endParaRPr lang="ru-RU" dirty="0">
              <a:solidFill>
                <a:prstClr val="black">
                  <a:tint val="75000"/>
                </a:prstClr>
              </a:solidFill>
            </a:endParaRPr>
          </a:p>
        </p:txBody>
      </p:sp>
      <p:sp>
        <p:nvSpPr>
          <p:cNvPr id="12" name="Номер слайда 11"/>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
        <p:nvSpPr>
          <p:cNvPr id="13" name="Нижний колонтитул 12"/>
          <p:cNvSpPr>
            <a:spLocks noGrp="1"/>
          </p:cNvSpPr>
          <p:nvPr>
            <p:ph type="ftr" sz="quarter" idx="12"/>
          </p:nvPr>
        </p:nvSpPr>
        <p:spPr/>
        <p:txBody>
          <a:bodyPr/>
          <a:lstStyle/>
          <a:p>
            <a:endParaRPr lang="ru-RU" dirty="0">
              <a:solidFill>
                <a:prstClr val="black">
                  <a:tint val="75000"/>
                </a:prstClr>
              </a:solidFill>
            </a:endParaRPr>
          </a:p>
        </p:txBody>
      </p:sp>
    </p:spTree>
    <p:extLst>
      <p:ext uri="{BB962C8B-B14F-4D97-AF65-F5344CB8AC3E}">
        <p14:creationId xmlns:p14="http://schemas.microsoft.com/office/powerpoint/2010/main" val="10646440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92" y="2111"/>
            <a:ext cx="10691813" cy="7558635"/>
          </a:xfrm>
          <a:prstGeom prst="rect">
            <a:avLst/>
          </a:prstGeom>
          <a:noFill/>
        </p:spPr>
      </p:pic>
      <p:sp>
        <p:nvSpPr>
          <p:cNvPr id="2" name="Заголовок 1"/>
          <p:cNvSpPr>
            <a:spLocks noGrp="1"/>
          </p:cNvSpPr>
          <p:nvPr>
            <p:ph type="title"/>
          </p:nvPr>
        </p:nvSpPr>
        <p:spPr>
          <a:xfrm>
            <a:off x="962026" y="552453"/>
            <a:ext cx="9196705" cy="1219200"/>
          </a:xfrm>
        </p:spPr>
        <p:txBody>
          <a:bodyPr/>
          <a:lstStyle>
            <a:lvl1pPr algn="l">
              <a:defRPr/>
            </a:lvl1pPr>
          </a:lstStyle>
          <a:p>
            <a:r>
              <a:rPr lang="ru-RU" smtClean="0"/>
              <a:t>Образец заголовка</a:t>
            </a:r>
            <a:endParaRPr lang="ru-RU" dirty="0"/>
          </a:p>
        </p:txBody>
      </p:sp>
      <p:sp>
        <p:nvSpPr>
          <p:cNvPr id="11" name="Дата 10"/>
          <p:cNvSpPr>
            <a:spLocks noGrp="1"/>
          </p:cNvSpPr>
          <p:nvPr>
            <p:ph type="dt" sz="half" idx="10"/>
          </p:nvPr>
        </p:nvSpPr>
        <p:spPr/>
        <p:txBody>
          <a:bodyPr/>
          <a:lstStyle/>
          <a:p>
            <a:endParaRPr lang="ru-RU" dirty="0">
              <a:solidFill>
                <a:prstClr val="black">
                  <a:tint val="75000"/>
                </a:prstClr>
              </a:solidFill>
            </a:endParaRPr>
          </a:p>
        </p:txBody>
      </p:sp>
      <p:sp>
        <p:nvSpPr>
          <p:cNvPr id="12" name="Номер слайда 11"/>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
        <p:nvSpPr>
          <p:cNvPr id="13" name="Нижний колонтитул 12"/>
          <p:cNvSpPr>
            <a:spLocks noGrp="1"/>
          </p:cNvSpPr>
          <p:nvPr>
            <p:ph type="ftr" sz="quarter" idx="12"/>
          </p:nvPr>
        </p:nvSpPr>
        <p:spPr/>
        <p:txBody>
          <a:bodyPr/>
          <a:lstStyle/>
          <a:p>
            <a:endParaRPr lang="ru-RU" dirty="0">
              <a:solidFill>
                <a:prstClr val="black">
                  <a:tint val="75000"/>
                </a:prstClr>
              </a:solidFill>
            </a:endParaRPr>
          </a:p>
        </p:txBody>
      </p:sp>
    </p:spTree>
    <p:extLst>
      <p:ext uri="{BB962C8B-B14F-4D97-AF65-F5344CB8AC3E}">
        <p14:creationId xmlns:p14="http://schemas.microsoft.com/office/powerpoint/2010/main" val="2282807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pic>
        <p:nvPicPr>
          <p:cNvPr id="2050"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91" y="2111"/>
            <a:ext cx="10691813" cy="7558635"/>
          </a:xfrm>
          <a:prstGeom prst="rect">
            <a:avLst/>
          </a:prstGeom>
          <a:noFill/>
        </p:spPr>
      </p:pic>
      <p:sp>
        <p:nvSpPr>
          <p:cNvPr id="3" name="Содержимое 2"/>
          <p:cNvSpPr>
            <a:spLocks noGrp="1"/>
          </p:cNvSpPr>
          <p:nvPr>
            <p:ph idx="1"/>
          </p:nvPr>
        </p:nvSpPr>
        <p:spPr>
          <a:xfrm>
            <a:off x="962030" y="1771652"/>
            <a:ext cx="8561139" cy="5324476"/>
          </a:xfrm>
        </p:spPr>
        <p:txBody>
          <a:bodyPr/>
          <a:lstStyle>
            <a:lvl1pPr marL="363301" indent="0">
              <a:buFontTx/>
              <a:buNone/>
              <a:defRPr b="1">
                <a:latin typeface="+mj-lt"/>
              </a:defRPr>
            </a:lvl1pPr>
            <a:lvl2pPr marL="360127" indent="3175">
              <a:defRPr>
                <a:latin typeface="+mj-lt"/>
              </a:defRPr>
            </a:lvl2pPr>
            <a:lvl3pPr marL="628239" indent="-260179">
              <a:tabLst/>
              <a:defRPr>
                <a:latin typeface="+mj-lt"/>
              </a:defRPr>
            </a:lvl3pPr>
            <a:lvl4pPr marL="0" indent="360127">
              <a:lnSpc>
                <a:spcPts val="1800"/>
              </a:lnSpc>
              <a:spcBef>
                <a:spcPts val="400"/>
              </a:spcBef>
              <a:defRPr>
                <a:latin typeface="+mj-lt"/>
              </a:defRPr>
            </a:lvl4pPr>
            <a:lvl5pPr>
              <a:lnSpc>
                <a:spcPts val="1800"/>
              </a:lnSpc>
              <a:spcBef>
                <a:spcPts val="400"/>
              </a:spcBef>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TextBox 9"/>
          <p:cNvSpPr txBox="1"/>
          <p:nvPr userDrawn="1"/>
        </p:nvSpPr>
        <p:spPr>
          <a:xfrm>
            <a:off x="6930876" y="5652841"/>
            <a:ext cx="1080120" cy="415498"/>
          </a:xfrm>
          <a:prstGeom prst="rect">
            <a:avLst/>
          </a:prstGeom>
          <a:noFill/>
        </p:spPr>
        <p:txBody>
          <a:bodyPr wrap="square" lIns="91380" tIns="45690" rIns="91380" bIns="45690" rtlCol="0">
            <a:noAutofit/>
          </a:bodyPr>
          <a:lstStyle/>
          <a:p>
            <a:endParaRPr lang="ru-RU" dirty="0"/>
          </a:p>
        </p:txBody>
      </p:sp>
      <p:sp>
        <p:nvSpPr>
          <p:cNvPr id="13" name="Заголовок 12"/>
          <p:cNvSpPr>
            <a:spLocks noGrp="1"/>
          </p:cNvSpPr>
          <p:nvPr>
            <p:ph type="title" hasCustomPrompt="1"/>
          </p:nvPr>
        </p:nvSpPr>
        <p:spPr>
          <a:xfrm>
            <a:off x="962026" y="552455"/>
            <a:ext cx="8580438" cy="1219199"/>
          </a:xfrm>
        </p:spPr>
        <p:txBody>
          <a:bodyPr/>
          <a:lstStyle>
            <a:lvl1pPr marL="0" marR="0" indent="0" defTabSz="1042376" rtl="0" eaLnBrk="1" fontAlgn="auto" latinLnBrk="0" hangingPunct="1">
              <a:lnSpc>
                <a:spcPct val="100000"/>
              </a:lnSpc>
              <a:spcBef>
                <a:spcPct val="0"/>
              </a:spcBef>
              <a:spcAft>
                <a:spcPts val="0"/>
              </a:spcAft>
              <a:tabLst/>
              <a:defRPr sz="5400"/>
            </a:lvl1pPr>
          </a:lstStyle>
          <a:p>
            <a:pPr marL="0" marR="0" lvl="0" indent="0" defTabSz="1042376" rtl="0" eaLnBrk="1" fontAlgn="auto" latinLnBrk="0" hangingPunct="1">
              <a:lnSpc>
                <a:spcPct val="100000"/>
              </a:lnSpc>
              <a:spcBef>
                <a:spcPct val="0"/>
              </a:spcBef>
              <a:spcAft>
                <a:spcPts val="0"/>
              </a:spcAft>
              <a:tabLst/>
              <a:defRPr/>
            </a:pPr>
            <a:r>
              <a:rPr kumimoji="0" lang="ru-RU" sz="49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14" name="Номер слайда 13"/>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endParaRPr lang="ru-RU" dirty="0">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dirty="0">
              <a:solidFill>
                <a:prstClr val="black">
                  <a:tint val="75000"/>
                </a:prstClr>
              </a:solidFill>
            </a:endParaRPr>
          </a:p>
        </p:txBody>
      </p:sp>
      <p:sp>
        <p:nvSpPr>
          <p:cNvPr id="5" name="Номер слайда 5"/>
          <p:cNvSpPr>
            <a:spLocks noGrp="1"/>
          </p:cNvSpPr>
          <p:nvPr>
            <p:ph type="sldNum" sz="quarter" idx="4"/>
          </p:nvPr>
        </p:nvSpPr>
        <p:spPr>
          <a:xfrm>
            <a:off x="9578975" y="6474804"/>
            <a:ext cx="663576" cy="720080"/>
          </a:xfrm>
          <a:prstGeom prst="rect">
            <a:avLst/>
          </a:prstGeom>
        </p:spPr>
        <p:txBody>
          <a:bodyPr vert="horz" lIns="104221" tIns="52112" rIns="104221" bIns="52112" rtlCol="0" anchor="ctr">
            <a:normAutofit/>
          </a:bodyPr>
          <a:lstStyle>
            <a:lvl1pPr algn="ctr">
              <a:defRPr sz="2700" i="0">
                <a:solidFill>
                  <a:schemeClr val="bg1"/>
                </a:solidFill>
                <a:latin typeface="+mj-lt"/>
              </a:defRPr>
            </a:lvl1p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16051557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676" y="301055"/>
            <a:ext cx="3518055" cy="1281213"/>
          </a:xfrm>
        </p:spPr>
        <p:txBody>
          <a:bodyPr anchor="b"/>
          <a:lstStyle>
            <a:lvl1pPr algn="l">
              <a:defRPr sz="2300" b="1"/>
            </a:lvl1pPr>
          </a:lstStyle>
          <a:p>
            <a:r>
              <a:rPr lang="ru-RU" smtClean="0"/>
              <a:t>Образец заголовка</a:t>
            </a:r>
            <a:endParaRPr lang="ru-RU"/>
          </a:p>
        </p:txBody>
      </p:sp>
      <p:sp>
        <p:nvSpPr>
          <p:cNvPr id="3" name="Содержимое 2"/>
          <p:cNvSpPr>
            <a:spLocks noGrp="1"/>
          </p:cNvSpPr>
          <p:nvPr>
            <p:ph idx="1"/>
          </p:nvPr>
        </p:nvSpPr>
        <p:spPr>
          <a:xfrm>
            <a:off x="4180822" y="301051"/>
            <a:ext cx="5977908" cy="6453327"/>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34676" y="1582265"/>
            <a:ext cx="3518055" cy="5172114"/>
          </a:xfrm>
        </p:spPr>
        <p:txBody>
          <a:bodyPr/>
          <a:lstStyle>
            <a:lvl1pPr marL="0" indent="0">
              <a:buNone/>
              <a:defRPr sz="1700"/>
            </a:lvl1pPr>
            <a:lvl2pPr marL="521110" indent="0">
              <a:buNone/>
              <a:defRPr sz="1400"/>
            </a:lvl2pPr>
            <a:lvl3pPr marL="1042219" indent="0">
              <a:buNone/>
              <a:defRPr sz="1100"/>
            </a:lvl3pPr>
            <a:lvl4pPr marL="1563326" indent="0">
              <a:buNone/>
              <a:defRPr sz="1000"/>
            </a:lvl4pPr>
            <a:lvl5pPr marL="2084436" indent="0">
              <a:buNone/>
              <a:defRPr sz="1000"/>
            </a:lvl5pPr>
            <a:lvl6pPr marL="2605545" indent="0">
              <a:buNone/>
              <a:defRPr sz="1000"/>
            </a:lvl6pPr>
            <a:lvl7pPr marL="3126654" indent="0">
              <a:buNone/>
              <a:defRPr sz="1000"/>
            </a:lvl7pPr>
            <a:lvl8pPr marL="3647764" indent="0">
              <a:buNone/>
              <a:defRPr sz="1000"/>
            </a:lvl8pPr>
            <a:lvl9pPr marL="4168873"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206964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5981" y="5292884"/>
            <a:ext cx="6416040" cy="624856"/>
          </a:xfrm>
        </p:spPr>
        <p:txBody>
          <a:bodyPr anchor="b"/>
          <a:lstStyle>
            <a:lvl1pPr algn="l">
              <a:defRPr sz="2300" b="1"/>
            </a:lvl1pPr>
          </a:lstStyle>
          <a:p>
            <a:r>
              <a:rPr lang="ru-RU" smtClean="0"/>
              <a:t>Образец заголовка</a:t>
            </a:r>
            <a:endParaRPr lang="ru-RU"/>
          </a:p>
        </p:txBody>
      </p:sp>
      <p:sp>
        <p:nvSpPr>
          <p:cNvPr id="3" name="Рисунок 2"/>
          <p:cNvSpPr>
            <a:spLocks noGrp="1"/>
          </p:cNvSpPr>
          <p:nvPr>
            <p:ph type="pic" idx="1"/>
          </p:nvPr>
        </p:nvSpPr>
        <p:spPr>
          <a:xfrm>
            <a:off x="2095981" y="675612"/>
            <a:ext cx="6416040" cy="4536758"/>
          </a:xfrm>
        </p:spPr>
        <p:txBody>
          <a:bodyPr/>
          <a:lstStyle>
            <a:lvl1pPr marL="0" indent="0">
              <a:buNone/>
              <a:defRPr sz="3700"/>
            </a:lvl1pPr>
            <a:lvl2pPr marL="521110" indent="0">
              <a:buNone/>
              <a:defRPr sz="3200"/>
            </a:lvl2pPr>
            <a:lvl3pPr marL="1042219" indent="0">
              <a:buNone/>
              <a:defRPr sz="2700"/>
            </a:lvl3pPr>
            <a:lvl4pPr marL="1563326" indent="0">
              <a:buNone/>
              <a:defRPr sz="2300"/>
            </a:lvl4pPr>
            <a:lvl5pPr marL="2084436" indent="0">
              <a:buNone/>
              <a:defRPr sz="2300"/>
            </a:lvl5pPr>
            <a:lvl6pPr marL="2605545" indent="0">
              <a:buNone/>
              <a:defRPr sz="2300"/>
            </a:lvl6pPr>
            <a:lvl7pPr marL="3126654" indent="0">
              <a:buNone/>
              <a:defRPr sz="2300"/>
            </a:lvl7pPr>
            <a:lvl8pPr marL="3647764" indent="0">
              <a:buNone/>
              <a:defRPr sz="2300"/>
            </a:lvl8pPr>
            <a:lvl9pPr marL="4168873" indent="0">
              <a:buNone/>
              <a:defRPr sz="2300"/>
            </a:lvl9pPr>
          </a:lstStyle>
          <a:p>
            <a:r>
              <a:rPr lang="ru-RU" dirty="0" smtClean="0"/>
              <a:t>Вставка рисунка</a:t>
            </a:r>
            <a:endParaRPr lang="ru-RU" dirty="0"/>
          </a:p>
        </p:txBody>
      </p:sp>
      <p:sp>
        <p:nvSpPr>
          <p:cNvPr id="4" name="Текст 3"/>
          <p:cNvSpPr>
            <a:spLocks noGrp="1"/>
          </p:cNvSpPr>
          <p:nvPr>
            <p:ph type="body" sz="half" idx="2"/>
          </p:nvPr>
        </p:nvSpPr>
        <p:spPr>
          <a:xfrm>
            <a:off x="2095981" y="5917739"/>
            <a:ext cx="6416040" cy="887398"/>
          </a:xfrm>
        </p:spPr>
        <p:txBody>
          <a:bodyPr/>
          <a:lstStyle>
            <a:lvl1pPr marL="0" indent="0">
              <a:buNone/>
              <a:defRPr sz="1700"/>
            </a:lvl1pPr>
            <a:lvl2pPr marL="521110" indent="0">
              <a:buNone/>
              <a:defRPr sz="1400"/>
            </a:lvl2pPr>
            <a:lvl3pPr marL="1042219" indent="0">
              <a:buNone/>
              <a:defRPr sz="1100"/>
            </a:lvl3pPr>
            <a:lvl4pPr marL="1563326" indent="0">
              <a:buNone/>
              <a:defRPr sz="1000"/>
            </a:lvl4pPr>
            <a:lvl5pPr marL="2084436" indent="0">
              <a:buNone/>
              <a:defRPr sz="1000"/>
            </a:lvl5pPr>
            <a:lvl6pPr marL="2605545" indent="0">
              <a:buNone/>
              <a:defRPr sz="1000"/>
            </a:lvl6pPr>
            <a:lvl7pPr marL="3126654" indent="0">
              <a:buNone/>
              <a:defRPr sz="1000"/>
            </a:lvl7pPr>
            <a:lvl8pPr marL="3647764" indent="0">
              <a:buNone/>
              <a:defRPr sz="1000"/>
            </a:lvl8pPr>
            <a:lvl9pPr marL="4168873"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6774783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2424859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067112" y="334305"/>
            <a:ext cx="2812588" cy="71131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5639" y="334305"/>
            <a:ext cx="8263250" cy="71131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5612100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1026" name="Picture 2" descr="Z:\Projects\Текущие\Проектная\FNS_2012\_БРЭНДБУК\out\PPT\3_1_present-01.jpg"/>
          <p:cNvPicPr>
            <a:picLocks noChangeAspect="1" noChangeArrowheads="1"/>
          </p:cNvPicPr>
          <p:nvPr userDrawn="1"/>
        </p:nvPicPr>
        <p:blipFill>
          <a:blip r:embed="rId2" cstate="print"/>
          <a:stretch>
            <a:fillRect/>
          </a:stretch>
        </p:blipFill>
        <p:spPr bwMode="auto">
          <a:xfrm>
            <a:off x="1588" y="1574"/>
            <a:ext cx="10691812" cy="7558635"/>
          </a:xfrm>
          <a:prstGeom prst="rect">
            <a:avLst/>
          </a:prstGeom>
          <a:noFill/>
        </p:spPr>
      </p:pic>
      <p:sp>
        <p:nvSpPr>
          <p:cNvPr id="2" name="Заголовок 1"/>
          <p:cNvSpPr>
            <a:spLocks noGrp="1"/>
          </p:cNvSpPr>
          <p:nvPr>
            <p:ph type="ctrTitle" hasCustomPrompt="1"/>
          </p:nvPr>
        </p:nvSpPr>
        <p:spPr>
          <a:xfrm>
            <a:off x="802005" y="3708625"/>
            <a:ext cx="9089390" cy="1620771"/>
          </a:xfrm>
        </p:spPr>
        <p:txBody>
          <a:bodyPr>
            <a:normAutofit/>
          </a:bodyPr>
          <a:lstStyle>
            <a:lvl1pPr>
              <a:defRPr sz="5700" b="1">
                <a:solidFill>
                  <a:schemeClr val="bg1"/>
                </a:solidFill>
                <a:latin typeface="+mj-lt"/>
              </a:defRPr>
            </a:lvl1pPr>
          </a:lstStyle>
          <a:p>
            <a:r>
              <a:rPr lang="ru-RU" dirty="0" smtClean="0"/>
              <a:t>НАЗВАНИЕ ПРЕЗЕНТАЦИИ</a:t>
            </a:r>
            <a:endParaRPr lang="ru-RU" dirty="0"/>
          </a:p>
        </p:txBody>
      </p:sp>
      <p:sp>
        <p:nvSpPr>
          <p:cNvPr id="3" name="Подзаголовок 2"/>
          <p:cNvSpPr>
            <a:spLocks noGrp="1"/>
          </p:cNvSpPr>
          <p:nvPr>
            <p:ph type="subTitle" idx="1" hasCustomPrompt="1"/>
          </p:nvPr>
        </p:nvSpPr>
        <p:spPr>
          <a:xfrm>
            <a:off x="1604010" y="5364807"/>
            <a:ext cx="7485380" cy="1932323"/>
          </a:xfrm>
        </p:spPr>
        <p:txBody>
          <a:bodyPr>
            <a:normAutofit/>
          </a:bodyPr>
          <a:lstStyle>
            <a:lvl1pPr marL="0" indent="0" algn="ctr">
              <a:buNone/>
              <a:defRPr sz="3200" b="0">
                <a:solidFill>
                  <a:schemeClr val="bg1"/>
                </a:solidFill>
                <a:latin typeface="+mj-lt"/>
              </a:defRPr>
            </a:lvl1pPr>
            <a:lvl2pPr marL="521344" indent="0" algn="ctr">
              <a:buNone/>
              <a:defRPr>
                <a:solidFill>
                  <a:schemeClr val="tx1">
                    <a:tint val="75000"/>
                  </a:schemeClr>
                </a:solidFill>
              </a:defRPr>
            </a:lvl2pPr>
            <a:lvl3pPr marL="1042688" indent="0" algn="ctr">
              <a:buNone/>
              <a:defRPr>
                <a:solidFill>
                  <a:schemeClr val="tx1">
                    <a:tint val="75000"/>
                  </a:schemeClr>
                </a:solidFill>
              </a:defRPr>
            </a:lvl3pPr>
            <a:lvl4pPr marL="1564032" indent="0" algn="ctr">
              <a:buNone/>
              <a:defRPr>
                <a:solidFill>
                  <a:schemeClr val="tx1">
                    <a:tint val="75000"/>
                  </a:schemeClr>
                </a:solidFill>
              </a:defRPr>
            </a:lvl4pPr>
            <a:lvl5pPr marL="2085376" indent="0" algn="ctr">
              <a:buNone/>
              <a:defRPr>
                <a:solidFill>
                  <a:schemeClr val="tx1">
                    <a:tint val="75000"/>
                  </a:schemeClr>
                </a:solidFill>
              </a:defRPr>
            </a:lvl5pPr>
            <a:lvl6pPr marL="2606719" indent="0" algn="ctr">
              <a:buNone/>
              <a:defRPr>
                <a:solidFill>
                  <a:schemeClr val="tx1">
                    <a:tint val="75000"/>
                  </a:schemeClr>
                </a:solidFill>
              </a:defRPr>
            </a:lvl6pPr>
            <a:lvl7pPr marL="3128064" indent="0" algn="ctr">
              <a:buNone/>
              <a:defRPr>
                <a:solidFill>
                  <a:schemeClr val="tx1">
                    <a:tint val="75000"/>
                  </a:schemeClr>
                </a:solidFill>
              </a:defRPr>
            </a:lvl7pPr>
            <a:lvl8pPr marL="3649408" indent="0" algn="ctr">
              <a:buNone/>
              <a:defRPr>
                <a:solidFill>
                  <a:schemeClr val="tx1">
                    <a:tint val="75000"/>
                  </a:schemeClr>
                </a:solidFill>
              </a:defRPr>
            </a:lvl8pPr>
            <a:lvl9pPr marL="4170751" indent="0" algn="ctr">
              <a:buNone/>
              <a:defRPr>
                <a:solidFill>
                  <a:schemeClr val="tx1">
                    <a:tint val="75000"/>
                  </a:schemeClr>
                </a:solidFill>
              </a:defRPr>
            </a:lvl9pPr>
          </a:lstStyle>
          <a:p>
            <a:r>
              <a:rPr lang="ru-RU" dirty="0" smtClean="0"/>
              <a:t>22.12.2012</a:t>
            </a:r>
            <a:endParaRPr lang="ru-RU" dirty="0"/>
          </a:p>
        </p:txBody>
      </p:sp>
    </p:spTree>
    <p:extLst>
      <p:ext uri="{BB962C8B-B14F-4D97-AF65-F5344CB8AC3E}">
        <p14:creationId xmlns:p14="http://schemas.microsoft.com/office/powerpoint/2010/main" val="30954281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pic>
        <p:nvPicPr>
          <p:cNvPr id="2050"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9" y="2110"/>
            <a:ext cx="10691813" cy="7558635"/>
          </a:xfrm>
          <a:prstGeom prst="rect">
            <a:avLst/>
          </a:prstGeom>
          <a:noFill/>
        </p:spPr>
      </p:pic>
      <p:sp>
        <p:nvSpPr>
          <p:cNvPr id="3" name="Содержимое 2"/>
          <p:cNvSpPr>
            <a:spLocks noGrp="1"/>
          </p:cNvSpPr>
          <p:nvPr>
            <p:ph idx="1"/>
          </p:nvPr>
        </p:nvSpPr>
        <p:spPr>
          <a:xfrm>
            <a:off x="962028" y="1771652"/>
            <a:ext cx="8561139" cy="5324475"/>
          </a:xfrm>
        </p:spPr>
        <p:txBody>
          <a:bodyPr/>
          <a:lstStyle>
            <a:lvl1pPr marL="363410" indent="0">
              <a:buFontTx/>
              <a:buNone/>
              <a:defRPr b="1">
                <a:latin typeface="+mj-lt"/>
              </a:defRPr>
            </a:lvl1pPr>
            <a:lvl2pPr marL="360235" indent="3175">
              <a:defRPr>
                <a:latin typeface="+mj-lt"/>
              </a:defRPr>
            </a:lvl2pPr>
            <a:lvl3pPr marL="628428" indent="-260258">
              <a:tabLst/>
              <a:defRPr>
                <a:latin typeface="+mj-lt"/>
              </a:defRPr>
            </a:lvl3pPr>
            <a:lvl4pPr marL="0" indent="360235">
              <a:lnSpc>
                <a:spcPts val="1800"/>
              </a:lnSpc>
              <a:spcBef>
                <a:spcPts val="400"/>
              </a:spcBef>
              <a:defRPr>
                <a:latin typeface="+mj-lt"/>
              </a:defRPr>
            </a:lvl4pPr>
            <a:lvl5pPr>
              <a:lnSpc>
                <a:spcPts val="1800"/>
              </a:lnSpc>
              <a:spcBef>
                <a:spcPts val="400"/>
              </a:spcBef>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TextBox 9"/>
          <p:cNvSpPr txBox="1"/>
          <p:nvPr userDrawn="1"/>
        </p:nvSpPr>
        <p:spPr>
          <a:xfrm>
            <a:off x="6930876" y="5652841"/>
            <a:ext cx="1080120" cy="415498"/>
          </a:xfrm>
          <a:prstGeom prst="rect">
            <a:avLst/>
          </a:prstGeom>
          <a:noFill/>
        </p:spPr>
        <p:txBody>
          <a:bodyPr wrap="square" lIns="91408" tIns="45704" rIns="91408" bIns="45704" rtlCol="0">
            <a:noAutofit/>
          </a:bodyPr>
          <a:lstStyle/>
          <a:p>
            <a:pPr defTabSz="1042688"/>
            <a:endParaRPr lang="ru-RU" sz="2100" dirty="0">
              <a:solidFill>
                <a:prstClr val="black"/>
              </a:solidFill>
            </a:endParaRPr>
          </a:p>
        </p:txBody>
      </p:sp>
      <p:sp>
        <p:nvSpPr>
          <p:cNvPr id="13" name="Заголовок 12"/>
          <p:cNvSpPr>
            <a:spLocks noGrp="1"/>
          </p:cNvSpPr>
          <p:nvPr>
            <p:ph type="title" hasCustomPrompt="1"/>
          </p:nvPr>
        </p:nvSpPr>
        <p:spPr>
          <a:xfrm>
            <a:off x="962026" y="552454"/>
            <a:ext cx="8580438" cy="1219199"/>
          </a:xfrm>
        </p:spPr>
        <p:txBody>
          <a:bodyPr/>
          <a:lstStyle>
            <a:lvl1pPr marL="0" marR="0" indent="0" defTabSz="1042688" rtl="0" eaLnBrk="1" fontAlgn="auto" latinLnBrk="0" hangingPunct="1">
              <a:lnSpc>
                <a:spcPct val="100000"/>
              </a:lnSpc>
              <a:spcBef>
                <a:spcPct val="0"/>
              </a:spcBef>
              <a:spcAft>
                <a:spcPts val="0"/>
              </a:spcAft>
              <a:tabLst/>
              <a:defRPr sz="5400"/>
            </a:lvl1pPr>
          </a:lstStyle>
          <a:p>
            <a:pPr marL="0" marR="0" lvl="0" indent="0" defTabSz="1042688" rtl="0" eaLnBrk="1" fontAlgn="auto" latinLnBrk="0" hangingPunct="1">
              <a:lnSpc>
                <a:spcPct val="100000"/>
              </a:lnSpc>
              <a:spcBef>
                <a:spcPct val="0"/>
              </a:spcBef>
              <a:spcAft>
                <a:spcPts val="0"/>
              </a:spcAft>
              <a:tabLst/>
              <a:defRPr/>
            </a:pPr>
            <a:r>
              <a:rPr kumimoji="0" lang="ru-RU" sz="48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14" name="Номер слайда 13"/>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19879444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spTree>
      <p:nvGrpSpPr>
        <p:cNvPr id="1" name=""/>
        <p:cNvGrpSpPr/>
        <p:nvPr/>
      </p:nvGrpSpPr>
      <p:grpSpPr>
        <a:xfrm>
          <a:off x="0" y="0"/>
          <a:ext cx="0" cy="0"/>
          <a:chOff x="0" y="0"/>
          <a:chExt cx="0" cy="0"/>
        </a:xfrm>
      </p:grpSpPr>
      <p:pic>
        <p:nvPicPr>
          <p:cNvPr id="2" name="Picture 2" descr="Z:\Projects\Текущие\Проектная\FNS_2012\_БРЭНДБУК\out\PPT\3_1_present_A4-04.png"/>
          <p:cNvPicPr>
            <a:picLocks noChangeAspect="1" noChangeArrowheads="1"/>
          </p:cNvPicPr>
          <p:nvPr userDrawn="1"/>
        </p:nvPicPr>
        <p:blipFill>
          <a:blip r:embed="rId2" cstate="print"/>
          <a:stretch>
            <a:fillRect/>
          </a:stretch>
        </p:blipFill>
        <p:spPr bwMode="auto">
          <a:xfrm>
            <a:off x="2" y="520"/>
            <a:ext cx="10691813" cy="7558635"/>
          </a:xfrm>
          <a:prstGeom prst="rect">
            <a:avLst/>
          </a:prstGeom>
          <a:noFill/>
        </p:spPr>
      </p:pic>
      <p:sp>
        <p:nvSpPr>
          <p:cNvPr id="3" name="Содержимое 2"/>
          <p:cNvSpPr>
            <a:spLocks noGrp="1"/>
          </p:cNvSpPr>
          <p:nvPr>
            <p:ph idx="1"/>
          </p:nvPr>
        </p:nvSpPr>
        <p:spPr>
          <a:xfrm>
            <a:off x="962028" y="1771652"/>
            <a:ext cx="8561139" cy="5324475"/>
          </a:xfrm>
        </p:spPr>
        <p:txBody>
          <a:bodyPr/>
          <a:lstStyle>
            <a:lvl1pPr marL="363410" indent="0">
              <a:buFontTx/>
              <a:buNone/>
              <a:defRPr b="1">
                <a:latin typeface="+mj-lt"/>
              </a:defRPr>
            </a:lvl1pPr>
            <a:lvl2pPr marL="363410" indent="0">
              <a:defRPr>
                <a:latin typeface="+mj-lt"/>
              </a:defRPr>
            </a:lvl2pPr>
            <a:lvl3pPr marL="628428" indent="-260258">
              <a:defRPr>
                <a:latin typeface="+mj-lt"/>
              </a:defRPr>
            </a:lvl3pPr>
            <a:lvl4pPr marL="0" indent="360235">
              <a:defRPr>
                <a:latin typeface="+mj-lt"/>
              </a:defRPr>
            </a:lvl4pPr>
            <a:lvl5pPr marL="1434593" indent="0">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Заголовок 9"/>
          <p:cNvSpPr>
            <a:spLocks noGrp="1"/>
          </p:cNvSpPr>
          <p:nvPr>
            <p:ph type="title" hasCustomPrompt="1"/>
          </p:nvPr>
        </p:nvSpPr>
        <p:spPr>
          <a:xfrm>
            <a:off x="961197" y="552454"/>
            <a:ext cx="8581268" cy="1219199"/>
          </a:xfrm>
        </p:spPr>
        <p:txBody>
          <a:bodyPr/>
          <a:lstStyle>
            <a:lvl1pPr marL="0" marR="0" indent="0" defTabSz="1042688" rtl="0" eaLnBrk="1" fontAlgn="auto" latinLnBrk="0" hangingPunct="1">
              <a:lnSpc>
                <a:spcPct val="100000"/>
              </a:lnSpc>
              <a:spcBef>
                <a:spcPct val="0"/>
              </a:spcBef>
              <a:spcAft>
                <a:spcPts val="0"/>
              </a:spcAft>
              <a:tabLst/>
              <a:defRPr sz="5400"/>
            </a:lvl1pPr>
          </a:lstStyle>
          <a:p>
            <a:pPr marL="0" marR="0" lvl="0" indent="0" defTabSz="1042688" rtl="0" eaLnBrk="1" fontAlgn="auto" latinLnBrk="0" hangingPunct="1">
              <a:lnSpc>
                <a:spcPct val="100000"/>
              </a:lnSpc>
              <a:spcBef>
                <a:spcPct val="0"/>
              </a:spcBef>
              <a:spcAft>
                <a:spcPts val="0"/>
              </a:spcAft>
              <a:tabLst/>
              <a:defRPr/>
            </a:pPr>
            <a:r>
              <a:rPr kumimoji="0" lang="ru-RU" sz="48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20" name="Номер слайда 19"/>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5243530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6"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2" y="2"/>
            <a:ext cx="10691813" cy="7558635"/>
          </a:xfrm>
          <a:prstGeom prst="rect">
            <a:avLst/>
          </a:prstGeom>
          <a:noFill/>
        </p:spPr>
      </p:pic>
      <p:sp>
        <p:nvSpPr>
          <p:cNvPr id="2" name="Заголовок 1"/>
          <p:cNvSpPr>
            <a:spLocks noGrp="1"/>
          </p:cNvSpPr>
          <p:nvPr>
            <p:ph type="title"/>
          </p:nvPr>
        </p:nvSpPr>
        <p:spPr>
          <a:xfrm>
            <a:off x="962028" y="1116335"/>
            <a:ext cx="8561139" cy="2232248"/>
          </a:xfrm>
        </p:spPr>
        <p:txBody>
          <a:bodyPr anchor="t"/>
          <a:lstStyle>
            <a:lvl1pPr algn="l">
              <a:defRPr sz="4600" b="1" cap="all"/>
            </a:lvl1pPr>
          </a:lstStyle>
          <a:p>
            <a:r>
              <a:rPr lang="ru-RU" smtClean="0"/>
              <a:t>Образец заголовка</a:t>
            </a:r>
            <a:endParaRPr lang="ru-RU" dirty="0"/>
          </a:p>
        </p:txBody>
      </p:sp>
      <p:sp>
        <p:nvSpPr>
          <p:cNvPr id="3" name="Текст 2"/>
          <p:cNvSpPr>
            <a:spLocks noGrp="1"/>
          </p:cNvSpPr>
          <p:nvPr>
            <p:ph type="body" idx="1"/>
          </p:nvPr>
        </p:nvSpPr>
        <p:spPr>
          <a:xfrm>
            <a:off x="962028" y="3781425"/>
            <a:ext cx="8561139" cy="3314700"/>
          </a:xfrm>
        </p:spPr>
        <p:txBody>
          <a:bodyPr anchor="t"/>
          <a:lstStyle>
            <a:lvl1pPr marL="0" indent="0">
              <a:buNone/>
              <a:defRPr sz="2300">
                <a:solidFill>
                  <a:schemeClr val="tx1">
                    <a:tint val="75000"/>
                  </a:schemeClr>
                </a:solidFill>
              </a:defRPr>
            </a:lvl1pPr>
            <a:lvl2pPr marL="521344" indent="0">
              <a:buNone/>
              <a:defRPr sz="2100">
                <a:solidFill>
                  <a:schemeClr val="tx1">
                    <a:tint val="75000"/>
                  </a:schemeClr>
                </a:solidFill>
              </a:defRPr>
            </a:lvl2pPr>
            <a:lvl3pPr marL="1042688" indent="0">
              <a:buNone/>
              <a:defRPr sz="1800">
                <a:solidFill>
                  <a:schemeClr val="tx1">
                    <a:tint val="75000"/>
                  </a:schemeClr>
                </a:solidFill>
              </a:defRPr>
            </a:lvl3pPr>
            <a:lvl4pPr marL="1564032" indent="0">
              <a:buNone/>
              <a:defRPr sz="1600">
                <a:solidFill>
                  <a:schemeClr val="tx1">
                    <a:tint val="75000"/>
                  </a:schemeClr>
                </a:solidFill>
              </a:defRPr>
            </a:lvl4pPr>
            <a:lvl5pPr marL="2085376" indent="0">
              <a:buNone/>
              <a:defRPr sz="1600">
                <a:solidFill>
                  <a:schemeClr val="tx1">
                    <a:tint val="75000"/>
                  </a:schemeClr>
                </a:solidFill>
              </a:defRPr>
            </a:lvl5pPr>
            <a:lvl6pPr marL="2606719" indent="0">
              <a:buNone/>
              <a:defRPr sz="1600">
                <a:solidFill>
                  <a:schemeClr val="tx1">
                    <a:tint val="75000"/>
                  </a:schemeClr>
                </a:solidFill>
              </a:defRPr>
            </a:lvl6pPr>
            <a:lvl7pPr marL="3128064" indent="0">
              <a:buNone/>
              <a:defRPr sz="1600">
                <a:solidFill>
                  <a:schemeClr val="tx1">
                    <a:tint val="75000"/>
                  </a:schemeClr>
                </a:solidFill>
              </a:defRPr>
            </a:lvl7pPr>
            <a:lvl8pPr marL="3649408" indent="0">
              <a:buNone/>
              <a:defRPr sz="1600">
                <a:solidFill>
                  <a:schemeClr val="tx1">
                    <a:tint val="75000"/>
                  </a:schemeClr>
                </a:solidFill>
              </a:defRPr>
            </a:lvl8pPr>
            <a:lvl9pPr marL="4170751" indent="0">
              <a:buNone/>
              <a:defRPr sz="1600">
                <a:solidFill>
                  <a:schemeClr val="tx1">
                    <a:tint val="75000"/>
                  </a:schemeClr>
                </a:solidFill>
              </a:defRPr>
            </a:lvl9pPr>
          </a:lstStyle>
          <a:p>
            <a:pPr lvl="0"/>
            <a:r>
              <a:rPr lang="ru-RU" smtClean="0"/>
              <a:t>Образец текста</a:t>
            </a:r>
          </a:p>
        </p:txBody>
      </p:sp>
      <p:sp>
        <p:nvSpPr>
          <p:cNvPr id="14" name="Номер слайда 13"/>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14508121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7"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9" y="2110"/>
            <a:ext cx="10691813" cy="7558635"/>
          </a:xfrm>
          <a:prstGeom prst="rect">
            <a:avLst/>
          </a:prstGeom>
          <a:noFill/>
        </p:spPr>
      </p:pic>
      <p:sp>
        <p:nvSpPr>
          <p:cNvPr id="2" name="Заголовок 1"/>
          <p:cNvSpPr>
            <a:spLocks noGrp="1"/>
          </p:cNvSpPr>
          <p:nvPr>
            <p:ph type="title"/>
          </p:nvPr>
        </p:nvSpPr>
        <p:spPr>
          <a:xfrm>
            <a:off x="962026" y="552451"/>
            <a:ext cx="8580438" cy="1219200"/>
          </a:xfrm>
        </p:spPr>
        <p:txBody>
          <a:bodyPr/>
          <a:lstStyle>
            <a:lvl1pPr algn="l">
              <a:defRPr/>
            </a:lvl1pPr>
          </a:lstStyle>
          <a:p>
            <a:r>
              <a:rPr lang="ru-RU" smtClean="0"/>
              <a:t>Образец заголовка</a:t>
            </a:r>
            <a:endParaRPr lang="ru-RU" dirty="0"/>
          </a:p>
        </p:txBody>
      </p:sp>
      <p:sp>
        <p:nvSpPr>
          <p:cNvPr id="3" name="Содержимое 2"/>
          <p:cNvSpPr>
            <a:spLocks noGrp="1"/>
          </p:cNvSpPr>
          <p:nvPr>
            <p:ph sz="half" idx="1"/>
          </p:nvPr>
        </p:nvSpPr>
        <p:spPr>
          <a:xfrm>
            <a:off x="962026" y="1771650"/>
            <a:ext cx="4234282" cy="517733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Содержимое 3"/>
          <p:cNvSpPr>
            <a:spLocks noGrp="1"/>
          </p:cNvSpPr>
          <p:nvPr>
            <p:ph sz="half" idx="2"/>
          </p:nvPr>
        </p:nvSpPr>
        <p:spPr>
          <a:xfrm>
            <a:off x="5279960" y="1771650"/>
            <a:ext cx="4262505" cy="517733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3" name="Номер слайда 12"/>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769101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spTree>
      <p:nvGrpSpPr>
        <p:cNvPr id="1" name=""/>
        <p:cNvGrpSpPr/>
        <p:nvPr/>
      </p:nvGrpSpPr>
      <p:grpSpPr>
        <a:xfrm>
          <a:off x="0" y="0"/>
          <a:ext cx="0" cy="0"/>
          <a:chOff x="0" y="0"/>
          <a:chExt cx="0" cy="0"/>
        </a:xfrm>
      </p:grpSpPr>
      <p:pic>
        <p:nvPicPr>
          <p:cNvPr id="2" name="Picture 2" descr="Z:\Projects\Текущие\Проектная\FNS_2012\_БРЭНДБУК\out\PPT\3_1_present_A4-04.png"/>
          <p:cNvPicPr>
            <a:picLocks noChangeAspect="1" noChangeArrowheads="1"/>
          </p:cNvPicPr>
          <p:nvPr userDrawn="1"/>
        </p:nvPicPr>
        <p:blipFill>
          <a:blip r:embed="rId2" cstate="print"/>
          <a:stretch>
            <a:fillRect/>
          </a:stretch>
        </p:blipFill>
        <p:spPr bwMode="auto">
          <a:xfrm>
            <a:off x="4" y="520"/>
            <a:ext cx="10691813" cy="7558635"/>
          </a:xfrm>
          <a:prstGeom prst="rect">
            <a:avLst/>
          </a:prstGeom>
          <a:noFill/>
        </p:spPr>
      </p:pic>
      <p:sp>
        <p:nvSpPr>
          <p:cNvPr id="3" name="Содержимое 2"/>
          <p:cNvSpPr>
            <a:spLocks noGrp="1"/>
          </p:cNvSpPr>
          <p:nvPr>
            <p:ph idx="1"/>
          </p:nvPr>
        </p:nvSpPr>
        <p:spPr>
          <a:xfrm>
            <a:off x="962030" y="1771652"/>
            <a:ext cx="8561139" cy="5324476"/>
          </a:xfrm>
        </p:spPr>
        <p:txBody>
          <a:bodyPr/>
          <a:lstStyle>
            <a:lvl1pPr marL="363301" indent="0">
              <a:buFontTx/>
              <a:buNone/>
              <a:defRPr b="1">
                <a:latin typeface="+mj-lt"/>
              </a:defRPr>
            </a:lvl1pPr>
            <a:lvl2pPr marL="363301" indent="0">
              <a:defRPr>
                <a:latin typeface="+mj-lt"/>
              </a:defRPr>
            </a:lvl2pPr>
            <a:lvl3pPr marL="628239" indent="-260179">
              <a:defRPr>
                <a:latin typeface="+mj-lt"/>
              </a:defRPr>
            </a:lvl3pPr>
            <a:lvl4pPr marL="0" indent="360127">
              <a:defRPr>
                <a:latin typeface="+mj-lt"/>
              </a:defRPr>
            </a:lvl4pPr>
            <a:lvl5pPr marL="1434161" indent="0">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Заголовок 9"/>
          <p:cNvSpPr>
            <a:spLocks noGrp="1"/>
          </p:cNvSpPr>
          <p:nvPr>
            <p:ph type="title" hasCustomPrompt="1"/>
          </p:nvPr>
        </p:nvSpPr>
        <p:spPr>
          <a:xfrm>
            <a:off x="961197" y="552455"/>
            <a:ext cx="8581268" cy="1219199"/>
          </a:xfrm>
        </p:spPr>
        <p:txBody>
          <a:bodyPr/>
          <a:lstStyle>
            <a:lvl1pPr marL="0" marR="0" indent="0" defTabSz="1042376" rtl="0" eaLnBrk="1" fontAlgn="auto" latinLnBrk="0" hangingPunct="1">
              <a:lnSpc>
                <a:spcPct val="100000"/>
              </a:lnSpc>
              <a:spcBef>
                <a:spcPct val="0"/>
              </a:spcBef>
              <a:spcAft>
                <a:spcPts val="0"/>
              </a:spcAft>
              <a:tabLst/>
              <a:defRPr sz="5400"/>
            </a:lvl1pPr>
          </a:lstStyle>
          <a:p>
            <a:pPr marL="0" marR="0" lvl="0" indent="0" defTabSz="1042376" rtl="0" eaLnBrk="1" fontAlgn="auto" latinLnBrk="0" hangingPunct="1">
              <a:lnSpc>
                <a:spcPct val="100000"/>
              </a:lnSpc>
              <a:spcBef>
                <a:spcPct val="0"/>
              </a:spcBef>
              <a:spcAft>
                <a:spcPts val="0"/>
              </a:spcAft>
              <a:tabLst/>
              <a:defRPr/>
            </a:pPr>
            <a:r>
              <a:rPr kumimoji="0" lang="ru-RU" sz="49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20" name="Номер слайда 19"/>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2026" y="552450"/>
            <a:ext cx="9196705" cy="1219200"/>
          </a:xfrm>
        </p:spPr>
        <p:txBody>
          <a:bodyPr/>
          <a:lstStyle>
            <a:lvl1pPr>
              <a:defRPr/>
            </a:lvl1pPr>
          </a:lstStyle>
          <a:p>
            <a:r>
              <a:rPr lang="ru-RU" smtClean="0"/>
              <a:t>Образец заголовка</a:t>
            </a:r>
            <a:endParaRPr lang="ru-RU" dirty="0"/>
          </a:p>
        </p:txBody>
      </p:sp>
      <p:sp>
        <p:nvSpPr>
          <p:cNvPr id="3" name="Текст 2"/>
          <p:cNvSpPr>
            <a:spLocks noGrp="1"/>
          </p:cNvSpPr>
          <p:nvPr>
            <p:ph type="body" idx="1"/>
          </p:nvPr>
        </p:nvSpPr>
        <p:spPr>
          <a:xfrm>
            <a:off x="962027" y="1771650"/>
            <a:ext cx="4297419" cy="626250"/>
          </a:xfrm>
        </p:spPr>
        <p:txBody>
          <a:bodyPr anchor="b"/>
          <a:lstStyle>
            <a:lvl1pPr marL="0" indent="0">
              <a:buNone/>
              <a:defRPr sz="2700" b="1"/>
            </a:lvl1pPr>
            <a:lvl2pPr marL="521344" indent="0">
              <a:buNone/>
              <a:defRPr sz="2300" b="1"/>
            </a:lvl2pPr>
            <a:lvl3pPr marL="1042688" indent="0">
              <a:buNone/>
              <a:defRPr sz="2100" b="1"/>
            </a:lvl3pPr>
            <a:lvl4pPr marL="1564032" indent="0">
              <a:buNone/>
              <a:defRPr sz="1800" b="1"/>
            </a:lvl4pPr>
            <a:lvl5pPr marL="2085376" indent="0">
              <a:buNone/>
              <a:defRPr sz="1800" b="1"/>
            </a:lvl5pPr>
            <a:lvl6pPr marL="2606719" indent="0">
              <a:buNone/>
              <a:defRPr sz="1800" b="1"/>
            </a:lvl6pPr>
            <a:lvl7pPr marL="3128064" indent="0">
              <a:buNone/>
              <a:defRPr sz="1800" b="1"/>
            </a:lvl7pPr>
            <a:lvl8pPr marL="3649408" indent="0">
              <a:buNone/>
              <a:defRPr sz="1800" b="1"/>
            </a:lvl8pPr>
            <a:lvl9pPr marL="4170751" indent="0">
              <a:buNone/>
              <a:defRPr sz="1800" b="1"/>
            </a:lvl9pPr>
          </a:lstStyle>
          <a:p>
            <a:pPr lvl="0"/>
            <a:r>
              <a:rPr lang="ru-RU" smtClean="0"/>
              <a:t>Образец текста</a:t>
            </a:r>
          </a:p>
        </p:txBody>
      </p:sp>
      <p:sp>
        <p:nvSpPr>
          <p:cNvPr id="4" name="Содержимое 3"/>
          <p:cNvSpPr>
            <a:spLocks noGrp="1"/>
          </p:cNvSpPr>
          <p:nvPr>
            <p:ph sz="half" idx="2"/>
          </p:nvPr>
        </p:nvSpPr>
        <p:spPr>
          <a:xfrm>
            <a:off x="962027" y="2397901"/>
            <a:ext cx="4297419" cy="4698224"/>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Текст 4"/>
          <p:cNvSpPr>
            <a:spLocks noGrp="1"/>
          </p:cNvSpPr>
          <p:nvPr>
            <p:ph type="body" sz="quarter" idx="3"/>
          </p:nvPr>
        </p:nvSpPr>
        <p:spPr>
          <a:xfrm>
            <a:off x="5346703" y="1771650"/>
            <a:ext cx="4195762" cy="626250"/>
          </a:xfrm>
        </p:spPr>
        <p:txBody>
          <a:bodyPr anchor="b"/>
          <a:lstStyle>
            <a:lvl1pPr marL="0" indent="0">
              <a:buNone/>
              <a:defRPr sz="2700" b="1"/>
            </a:lvl1pPr>
            <a:lvl2pPr marL="521344" indent="0">
              <a:buNone/>
              <a:defRPr sz="2300" b="1"/>
            </a:lvl2pPr>
            <a:lvl3pPr marL="1042688" indent="0">
              <a:buNone/>
              <a:defRPr sz="2100" b="1"/>
            </a:lvl3pPr>
            <a:lvl4pPr marL="1564032" indent="0">
              <a:buNone/>
              <a:defRPr sz="1800" b="1"/>
            </a:lvl4pPr>
            <a:lvl5pPr marL="2085376" indent="0">
              <a:buNone/>
              <a:defRPr sz="1800" b="1"/>
            </a:lvl5pPr>
            <a:lvl6pPr marL="2606719" indent="0">
              <a:buNone/>
              <a:defRPr sz="1800" b="1"/>
            </a:lvl6pPr>
            <a:lvl7pPr marL="3128064" indent="0">
              <a:buNone/>
              <a:defRPr sz="1800" b="1"/>
            </a:lvl7pPr>
            <a:lvl8pPr marL="3649408" indent="0">
              <a:buNone/>
              <a:defRPr sz="1800" b="1"/>
            </a:lvl8pPr>
            <a:lvl9pPr marL="4170751" indent="0">
              <a:buNone/>
              <a:defRPr sz="1800" b="1"/>
            </a:lvl9pPr>
          </a:lstStyle>
          <a:p>
            <a:pPr lvl="0"/>
            <a:r>
              <a:rPr lang="ru-RU" smtClean="0"/>
              <a:t>Образец текста</a:t>
            </a:r>
          </a:p>
        </p:txBody>
      </p:sp>
      <p:sp>
        <p:nvSpPr>
          <p:cNvPr id="6" name="Содержимое 5"/>
          <p:cNvSpPr>
            <a:spLocks noGrp="1"/>
          </p:cNvSpPr>
          <p:nvPr>
            <p:ph sz="quarter" idx="4"/>
          </p:nvPr>
        </p:nvSpPr>
        <p:spPr>
          <a:xfrm>
            <a:off x="5346703" y="2412479"/>
            <a:ext cx="4195762" cy="4683646"/>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1" name="Дата 10"/>
          <p:cNvSpPr>
            <a:spLocks noGrp="1"/>
          </p:cNvSpPr>
          <p:nvPr>
            <p:ph type="dt" sz="half" idx="10"/>
          </p:nvPr>
        </p:nvSpPr>
        <p:spPr/>
        <p:txBody>
          <a:bodyPr/>
          <a:lstStyle/>
          <a:p>
            <a:endParaRPr lang="ru-RU" dirty="0">
              <a:solidFill>
                <a:prstClr val="black">
                  <a:tint val="75000"/>
                </a:prstClr>
              </a:solidFill>
            </a:endParaRPr>
          </a:p>
        </p:txBody>
      </p:sp>
      <p:sp>
        <p:nvSpPr>
          <p:cNvPr id="12" name="Номер слайда 11"/>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
        <p:nvSpPr>
          <p:cNvPr id="13" name="Нижний колонтитул 12"/>
          <p:cNvSpPr>
            <a:spLocks noGrp="1"/>
          </p:cNvSpPr>
          <p:nvPr>
            <p:ph type="ftr" sz="quarter" idx="12"/>
          </p:nvPr>
        </p:nvSpPr>
        <p:spPr/>
        <p:txBody>
          <a:bodyPr/>
          <a:lstStyle/>
          <a:p>
            <a:endParaRPr lang="ru-RU" dirty="0">
              <a:solidFill>
                <a:prstClr val="black">
                  <a:tint val="75000"/>
                </a:prstClr>
              </a:solidFill>
            </a:endParaRPr>
          </a:p>
        </p:txBody>
      </p:sp>
    </p:spTree>
    <p:extLst>
      <p:ext uri="{BB962C8B-B14F-4D97-AF65-F5344CB8AC3E}">
        <p14:creationId xmlns:p14="http://schemas.microsoft.com/office/powerpoint/2010/main" val="7751336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9" y="2110"/>
            <a:ext cx="10691813" cy="7558635"/>
          </a:xfrm>
          <a:prstGeom prst="rect">
            <a:avLst/>
          </a:prstGeom>
          <a:noFill/>
        </p:spPr>
      </p:pic>
      <p:sp>
        <p:nvSpPr>
          <p:cNvPr id="2" name="Заголовок 1"/>
          <p:cNvSpPr>
            <a:spLocks noGrp="1"/>
          </p:cNvSpPr>
          <p:nvPr>
            <p:ph type="title"/>
          </p:nvPr>
        </p:nvSpPr>
        <p:spPr>
          <a:xfrm>
            <a:off x="962026" y="552451"/>
            <a:ext cx="9196705" cy="1219200"/>
          </a:xfrm>
        </p:spPr>
        <p:txBody>
          <a:bodyPr/>
          <a:lstStyle>
            <a:lvl1pPr algn="l">
              <a:defRPr/>
            </a:lvl1pPr>
          </a:lstStyle>
          <a:p>
            <a:r>
              <a:rPr lang="ru-RU" smtClean="0"/>
              <a:t>Образец заголовка</a:t>
            </a:r>
            <a:endParaRPr lang="ru-RU" dirty="0"/>
          </a:p>
        </p:txBody>
      </p:sp>
      <p:sp>
        <p:nvSpPr>
          <p:cNvPr id="11" name="Дата 10"/>
          <p:cNvSpPr>
            <a:spLocks noGrp="1"/>
          </p:cNvSpPr>
          <p:nvPr>
            <p:ph type="dt" sz="half" idx="10"/>
          </p:nvPr>
        </p:nvSpPr>
        <p:spPr/>
        <p:txBody>
          <a:bodyPr/>
          <a:lstStyle/>
          <a:p>
            <a:endParaRPr lang="ru-RU" dirty="0">
              <a:solidFill>
                <a:prstClr val="black">
                  <a:tint val="75000"/>
                </a:prstClr>
              </a:solidFill>
            </a:endParaRPr>
          </a:p>
        </p:txBody>
      </p:sp>
      <p:sp>
        <p:nvSpPr>
          <p:cNvPr id="12" name="Номер слайда 11"/>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
        <p:nvSpPr>
          <p:cNvPr id="13" name="Нижний колонтитул 12"/>
          <p:cNvSpPr>
            <a:spLocks noGrp="1"/>
          </p:cNvSpPr>
          <p:nvPr>
            <p:ph type="ftr" sz="quarter" idx="12"/>
          </p:nvPr>
        </p:nvSpPr>
        <p:spPr/>
        <p:txBody>
          <a:bodyPr/>
          <a:lstStyle/>
          <a:p>
            <a:endParaRPr lang="ru-RU" dirty="0">
              <a:solidFill>
                <a:prstClr val="black">
                  <a:tint val="75000"/>
                </a:prstClr>
              </a:solidFill>
            </a:endParaRPr>
          </a:p>
        </p:txBody>
      </p:sp>
    </p:spTree>
    <p:extLst>
      <p:ext uri="{BB962C8B-B14F-4D97-AF65-F5344CB8AC3E}">
        <p14:creationId xmlns:p14="http://schemas.microsoft.com/office/powerpoint/2010/main" val="19717364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endParaRPr lang="ru-RU" dirty="0">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dirty="0">
              <a:solidFill>
                <a:prstClr val="black">
                  <a:tint val="75000"/>
                </a:prstClr>
              </a:solidFill>
            </a:endParaRPr>
          </a:p>
        </p:txBody>
      </p:sp>
      <p:sp>
        <p:nvSpPr>
          <p:cNvPr id="5" name="Номер слайда 5"/>
          <p:cNvSpPr>
            <a:spLocks noGrp="1"/>
          </p:cNvSpPr>
          <p:nvPr>
            <p:ph type="sldNum" sz="quarter" idx="4"/>
          </p:nvPr>
        </p:nvSpPr>
        <p:spPr>
          <a:xfrm>
            <a:off x="9578975" y="6474804"/>
            <a:ext cx="663576" cy="720080"/>
          </a:xfrm>
          <a:prstGeom prst="rect">
            <a:avLst/>
          </a:prstGeom>
        </p:spPr>
        <p:txBody>
          <a:bodyPr vert="horz" lIns="104269" tIns="52135" rIns="104269" bIns="52135" rtlCol="0" anchor="ctr">
            <a:normAutofit/>
          </a:bodyPr>
          <a:lstStyle>
            <a:lvl1pPr algn="ctr">
              <a:defRPr sz="2700" i="0">
                <a:solidFill>
                  <a:schemeClr val="bg1"/>
                </a:solidFill>
                <a:latin typeface="+mj-lt"/>
              </a:defRPr>
            </a:lvl1p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5433018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673" y="301050"/>
            <a:ext cx="3518055" cy="1281214"/>
          </a:xfrm>
        </p:spPr>
        <p:txBody>
          <a:bodyPr anchor="b"/>
          <a:lstStyle>
            <a:lvl1pPr algn="l">
              <a:defRPr sz="2300" b="1"/>
            </a:lvl1pPr>
          </a:lstStyle>
          <a:p>
            <a:r>
              <a:rPr lang="ru-RU" smtClean="0"/>
              <a:t>Образец заголовка</a:t>
            </a:r>
            <a:endParaRPr lang="ru-RU"/>
          </a:p>
        </p:txBody>
      </p:sp>
      <p:sp>
        <p:nvSpPr>
          <p:cNvPr id="3" name="Содержимое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34673" y="1582265"/>
            <a:ext cx="3518055" cy="5172114"/>
          </a:xfrm>
        </p:spPr>
        <p:txBody>
          <a:bodyPr/>
          <a:lstStyle>
            <a:lvl1pPr marL="0" indent="0">
              <a:buNone/>
              <a:defRPr sz="1600"/>
            </a:lvl1pPr>
            <a:lvl2pPr marL="521344" indent="0">
              <a:buNone/>
              <a:defRPr sz="1400"/>
            </a:lvl2pPr>
            <a:lvl3pPr marL="1042688" indent="0">
              <a:buNone/>
              <a:defRPr sz="1100"/>
            </a:lvl3pPr>
            <a:lvl4pPr marL="1564032" indent="0">
              <a:buNone/>
              <a:defRPr sz="1000"/>
            </a:lvl4pPr>
            <a:lvl5pPr marL="2085376" indent="0">
              <a:buNone/>
              <a:defRPr sz="1000"/>
            </a:lvl5pPr>
            <a:lvl6pPr marL="2606719" indent="0">
              <a:buNone/>
              <a:defRPr sz="1000"/>
            </a:lvl6pPr>
            <a:lvl7pPr marL="3128064" indent="0">
              <a:buNone/>
              <a:defRPr sz="1000"/>
            </a:lvl7pPr>
            <a:lvl8pPr marL="3649408" indent="0">
              <a:buNone/>
              <a:defRPr sz="1000"/>
            </a:lvl8pPr>
            <a:lvl9pPr marL="4170751"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10169567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5981" y="5292884"/>
            <a:ext cx="6416040" cy="624855"/>
          </a:xfrm>
        </p:spPr>
        <p:txBody>
          <a:bodyPr anchor="b"/>
          <a:lstStyle>
            <a:lvl1pPr algn="l">
              <a:defRPr sz="2300" b="1"/>
            </a:lvl1pPr>
          </a:lstStyle>
          <a:p>
            <a:r>
              <a:rPr lang="ru-RU" smtClean="0"/>
              <a:t>Образец заголовка</a:t>
            </a:r>
            <a:endParaRPr lang="ru-RU"/>
          </a:p>
        </p:txBody>
      </p:sp>
      <p:sp>
        <p:nvSpPr>
          <p:cNvPr id="3" name="Рисунок 2"/>
          <p:cNvSpPr>
            <a:spLocks noGrp="1"/>
          </p:cNvSpPr>
          <p:nvPr>
            <p:ph type="pic" idx="1"/>
          </p:nvPr>
        </p:nvSpPr>
        <p:spPr>
          <a:xfrm>
            <a:off x="2095981" y="675613"/>
            <a:ext cx="6416040" cy="4536758"/>
          </a:xfrm>
        </p:spPr>
        <p:txBody>
          <a:bodyPr/>
          <a:lstStyle>
            <a:lvl1pPr marL="0" indent="0">
              <a:buNone/>
              <a:defRPr sz="3700"/>
            </a:lvl1pPr>
            <a:lvl2pPr marL="521344" indent="0">
              <a:buNone/>
              <a:defRPr sz="3200"/>
            </a:lvl2pPr>
            <a:lvl3pPr marL="1042688" indent="0">
              <a:buNone/>
              <a:defRPr sz="2700"/>
            </a:lvl3pPr>
            <a:lvl4pPr marL="1564032" indent="0">
              <a:buNone/>
              <a:defRPr sz="2300"/>
            </a:lvl4pPr>
            <a:lvl5pPr marL="2085376" indent="0">
              <a:buNone/>
              <a:defRPr sz="2300"/>
            </a:lvl5pPr>
            <a:lvl6pPr marL="2606719" indent="0">
              <a:buNone/>
              <a:defRPr sz="2300"/>
            </a:lvl6pPr>
            <a:lvl7pPr marL="3128064" indent="0">
              <a:buNone/>
              <a:defRPr sz="2300"/>
            </a:lvl7pPr>
            <a:lvl8pPr marL="3649408" indent="0">
              <a:buNone/>
              <a:defRPr sz="2300"/>
            </a:lvl8pPr>
            <a:lvl9pPr marL="4170751" indent="0">
              <a:buNone/>
              <a:defRPr sz="2300"/>
            </a:lvl9pPr>
          </a:lstStyle>
          <a:p>
            <a:r>
              <a:rPr lang="ru-RU" dirty="0" smtClean="0"/>
              <a:t>Вставка рисунка</a:t>
            </a:r>
            <a:endParaRPr lang="ru-RU" dirty="0"/>
          </a:p>
        </p:txBody>
      </p:sp>
      <p:sp>
        <p:nvSpPr>
          <p:cNvPr id="4" name="Текст 3"/>
          <p:cNvSpPr>
            <a:spLocks noGrp="1"/>
          </p:cNvSpPr>
          <p:nvPr>
            <p:ph type="body" sz="half" idx="2"/>
          </p:nvPr>
        </p:nvSpPr>
        <p:spPr>
          <a:xfrm>
            <a:off x="2095981" y="5917739"/>
            <a:ext cx="6416040" cy="887398"/>
          </a:xfrm>
        </p:spPr>
        <p:txBody>
          <a:bodyPr/>
          <a:lstStyle>
            <a:lvl1pPr marL="0" indent="0">
              <a:buNone/>
              <a:defRPr sz="1600"/>
            </a:lvl1pPr>
            <a:lvl2pPr marL="521344" indent="0">
              <a:buNone/>
              <a:defRPr sz="1400"/>
            </a:lvl2pPr>
            <a:lvl3pPr marL="1042688" indent="0">
              <a:buNone/>
              <a:defRPr sz="1100"/>
            </a:lvl3pPr>
            <a:lvl4pPr marL="1564032" indent="0">
              <a:buNone/>
              <a:defRPr sz="1000"/>
            </a:lvl4pPr>
            <a:lvl5pPr marL="2085376" indent="0">
              <a:buNone/>
              <a:defRPr sz="1000"/>
            </a:lvl5pPr>
            <a:lvl6pPr marL="2606719" indent="0">
              <a:buNone/>
              <a:defRPr sz="1000"/>
            </a:lvl6pPr>
            <a:lvl7pPr marL="3128064" indent="0">
              <a:buNone/>
              <a:defRPr sz="1000"/>
            </a:lvl7pPr>
            <a:lvl8pPr marL="3649408" indent="0">
              <a:buNone/>
              <a:defRPr sz="1000"/>
            </a:lvl8pPr>
            <a:lvl9pPr marL="4170751"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50178444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6566532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067112" y="334306"/>
            <a:ext cx="2812588" cy="71131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5639" y="334306"/>
            <a:ext cx="8263250" cy="71131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89741142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Титульны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5074618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1026" name="Picture 2" descr="Z:\Projects\Текущие\Проектная\FNS_2012\_БРЭНДБУК\out\PPT\3_1_present-01.jpg"/>
          <p:cNvPicPr>
            <a:picLocks noChangeAspect="1" noChangeArrowheads="1"/>
          </p:cNvPicPr>
          <p:nvPr userDrawn="1"/>
        </p:nvPicPr>
        <p:blipFill>
          <a:blip r:embed="rId2" cstate="print"/>
          <a:stretch>
            <a:fillRect/>
          </a:stretch>
        </p:blipFill>
        <p:spPr bwMode="auto">
          <a:xfrm>
            <a:off x="1588" y="1574"/>
            <a:ext cx="10691812" cy="7558635"/>
          </a:xfrm>
          <a:prstGeom prst="rect">
            <a:avLst/>
          </a:prstGeom>
          <a:noFill/>
        </p:spPr>
      </p:pic>
      <p:sp>
        <p:nvSpPr>
          <p:cNvPr id="2" name="Заголовок 1"/>
          <p:cNvSpPr>
            <a:spLocks noGrp="1"/>
          </p:cNvSpPr>
          <p:nvPr>
            <p:ph type="ctrTitle" hasCustomPrompt="1"/>
          </p:nvPr>
        </p:nvSpPr>
        <p:spPr>
          <a:xfrm>
            <a:off x="802005" y="3708625"/>
            <a:ext cx="9089390" cy="1620771"/>
          </a:xfrm>
        </p:spPr>
        <p:txBody>
          <a:bodyPr>
            <a:normAutofit/>
          </a:bodyPr>
          <a:lstStyle>
            <a:lvl1pPr>
              <a:defRPr sz="5700" b="1">
                <a:solidFill>
                  <a:schemeClr val="bg1"/>
                </a:solidFill>
                <a:latin typeface="+mj-lt"/>
              </a:defRPr>
            </a:lvl1pPr>
          </a:lstStyle>
          <a:p>
            <a:r>
              <a:rPr lang="ru-RU" dirty="0" smtClean="0"/>
              <a:t>НАЗВАНИЕ ПРЕЗЕНТАЦИИ</a:t>
            </a:r>
            <a:endParaRPr lang="ru-RU" dirty="0"/>
          </a:p>
        </p:txBody>
      </p:sp>
      <p:sp>
        <p:nvSpPr>
          <p:cNvPr id="3" name="Подзаголовок 2"/>
          <p:cNvSpPr>
            <a:spLocks noGrp="1"/>
          </p:cNvSpPr>
          <p:nvPr>
            <p:ph type="subTitle" idx="1" hasCustomPrompt="1"/>
          </p:nvPr>
        </p:nvSpPr>
        <p:spPr>
          <a:xfrm>
            <a:off x="1604010" y="5364807"/>
            <a:ext cx="7485380" cy="1932323"/>
          </a:xfrm>
        </p:spPr>
        <p:txBody>
          <a:bodyPr>
            <a:normAutofit/>
          </a:bodyPr>
          <a:lstStyle>
            <a:lvl1pPr marL="0" indent="0" algn="ctr">
              <a:buNone/>
              <a:defRPr sz="3200" b="0">
                <a:solidFill>
                  <a:schemeClr val="bg1"/>
                </a:solidFill>
                <a:latin typeface="+mj-lt"/>
              </a:defRPr>
            </a:lvl1pPr>
            <a:lvl2pPr marL="521344" indent="0" algn="ctr">
              <a:buNone/>
              <a:defRPr>
                <a:solidFill>
                  <a:schemeClr val="tx1">
                    <a:tint val="75000"/>
                  </a:schemeClr>
                </a:solidFill>
              </a:defRPr>
            </a:lvl2pPr>
            <a:lvl3pPr marL="1042688" indent="0" algn="ctr">
              <a:buNone/>
              <a:defRPr>
                <a:solidFill>
                  <a:schemeClr val="tx1">
                    <a:tint val="75000"/>
                  </a:schemeClr>
                </a:solidFill>
              </a:defRPr>
            </a:lvl3pPr>
            <a:lvl4pPr marL="1564032" indent="0" algn="ctr">
              <a:buNone/>
              <a:defRPr>
                <a:solidFill>
                  <a:schemeClr val="tx1">
                    <a:tint val="75000"/>
                  </a:schemeClr>
                </a:solidFill>
              </a:defRPr>
            </a:lvl4pPr>
            <a:lvl5pPr marL="2085376" indent="0" algn="ctr">
              <a:buNone/>
              <a:defRPr>
                <a:solidFill>
                  <a:schemeClr val="tx1">
                    <a:tint val="75000"/>
                  </a:schemeClr>
                </a:solidFill>
              </a:defRPr>
            </a:lvl5pPr>
            <a:lvl6pPr marL="2606719" indent="0" algn="ctr">
              <a:buNone/>
              <a:defRPr>
                <a:solidFill>
                  <a:schemeClr val="tx1">
                    <a:tint val="75000"/>
                  </a:schemeClr>
                </a:solidFill>
              </a:defRPr>
            </a:lvl6pPr>
            <a:lvl7pPr marL="3128064" indent="0" algn="ctr">
              <a:buNone/>
              <a:defRPr>
                <a:solidFill>
                  <a:schemeClr val="tx1">
                    <a:tint val="75000"/>
                  </a:schemeClr>
                </a:solidFill>
              </a:defRPr>
            </a:lvl7pPr>
            <a:lvl8pPr marL="3649408" indent="0" algn="ctr">
              <a:buNone/>
              <a:defRPr>
                <a:solidFill>
                  <a:schemeClr val="tx1">
                    <a:tint val="75000"/>
                  </a:schemeClr>
                </a:solidFill>
              </a:defRPr>
            </a:lvl8pPr>
            <a:lvl9pPr marL="4170751" indent="0" algn="ctr">
              <a:buNone/>
              <a:defRPr>
                <a:solidFill>
                  <a:schemeClr val="tx1">
                    <a:tint val="75000"/>
                  </a:schemeClr>
                </a:solidFill>
              </a:defRPr>
            </a:lvl9pPr>
          </a:lstStyle>
          <a:p>
            <a:r>
              <a:rPr lang="ru-RU" dirty="0" smtClean="0"/>
              <a:t>22.12.2012</a:t>
            </a:r>
            <a:endParaRPr lang="ru-RU" dirty="0"/>
          </a:p>
        </p:txBody>
      </p:sp>
    </p:spTree>
    <p:extLst>
      <p:ext uri="{BB962C8B-B14F-4D97-AF65-F5344CB8AC3E}">
        <p14:creationId xmlns:p14="http://schemas.microsoft.com/office/powerpoint/2010/main" val="26501755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pic>
        <p:nvPicPr>
          <p:cNvPr id="2050"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9" y="2110"/>
            <a:ext cx="10691813" cy="7558635"/>
          </a:xfrm>
          <a:prstGeom prst="rect">
            <a:avLst/>
          </a:prstGeom>
          <a:noFill/>
        </p:spPr>
      </p:pic>
      <p:sp>
        <p:nvSpPr>
          <p:cNvPr id="3" name="Содержимое 2"/>
          <p:cNvSpPr>
            <a:spLocks noGrp="1"/>
          </p:cNvSpPr>
          <p:nvPr>
            <p:ph idx="1"/>
          </p:nvPr>
        </p:nvSpPr>
        <p:spPr>
          <a:xfrm>
            <a:off x="962028" y="1771652"/>
            <a:ext cx="8561139" cy="5324475"/>
          </a:xfrm>
        </p:spPr>
        <p:txBody>
          <a:bodyPr/>
          <a:lstStyle>
            <a:lvl1pPr marL="363410" indent="0">
              <a:buFontTx/>
              <a:buNone/>
              <a:defRPr b="1">
                <a:latin typeface="+mj-lt"/>
              </a:defRPr>
            </a:lvl1pPr>
            <a:lvl2pPr marL="360235" indent="3175">
              <a:defRPr>
                <a:latin typeface="+mj-lt"/>
              </a:defRPr>
            </a:lvl2pPr>
            <a:lvl3pPr marL="628428" indent="-260258">
              <a:tabLst/>
              <a:defRPr>
                <a:latin typeface="+mj-lt"/>
              </a:defRPr>
            </a:lvl3pPr>
            <a:lvl4pPr marL="0" indent="360235">
              <a:lnSpc>
                <a:spcPts val="1800"/>
              </a:lnSpc>
              <a:spcBef>
                <a:spcPts val="400"/>
              </a:spcBef>
              <a:defRPr>
                <a:latin typeface="+mj-lt"/>
              </a:defRPr>
            </a:lvl4pPr>
            <a:lvl5pPr>
              <a:lnSpc>
                <a:spcPts val="1800"/>
              </a:lnSpc>
              <a:spcBef>
                <a:spcPts val="400"/>
              </a:spcBef>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TextBox 9"/>
          <p:cNvSpPr txBox="1"/>
          <p:nvPr userDrawn="1"/>
        </p:nvSpPr>
        <p:spPr>
          <a:xfrm>
            <a:off x="6930876" y="5652841"/>
            <a:ext cx="1080120" cy="415498"/>
          </a:xfrm>
          <a:prstGeom prst="rect">
            <a:avLst/>
          </a:prstGeom>
          <a:noFill/>
        </p:spPr>
        <p:txBody>
          <a:bodyPr wrap="square" lIns="91408" tIns="45704" rIns="91408" bIns="45704" rtlCol="0">
            <a:noAutofit/>
          </a:bodyPr>
          <a:lstStyle/>
          <a:p>
            <a:pPr defTabSz="1042688"/>
            <a:endParaRPr lang="ru-RU" sz="2100" dirty="0">
              <a:solidFill>
                <a:prstClr val="black"/>
              </a:solidFill>
            </a:endParaRPr>
          </a:p>
        </p:txBody>
      </p:sp>
      <p:sp>
        <p:nvSpPr>
          <p:cNvPr id="13" name="Заголовок 12"/>
          <p:cNvSpPr>
            <a:spLocks noGrp="1"/>
          </p:cNvSpPr>
          <p:nvPr>
            <p:ph type="title" hasCustomPrompt="1"/>
          </p:nvPr>
        </p:nvSpPr>
        <p:spPr>
          <a:xfrm>
            <a:off x="962026" y="552454"/>
            <a:ext cx="8580438" cy="1219199"/>
          </a:xfrm>
        </p:spPr>
        <p:txBody>
          <a:bodyPr/>
          <a:lstStyle>
            <a:lvl1pPr marL="0" marR="0" indent="0" defTabSz="1042688" rtl="0" eaLnBrk="1" fontAlgn="auto" latinLnBrk="0" hangingPunct="1">
              <a:lnSpc>
                <a:spcPct val="100000"/>
              </a:lnSpc>
              <a:spcBef>
                <a:spcPct val="0"/>
              </a:spcBef>
              <a:spcAft>
                <a:spcPts val="0"/>
              </a:spcAft>
              <a:tabLst/>
              <a:defRPr sz="5400"/>
            </a:lvl1pPr>
          </a:lstStyle>
          <a:p>
            <a:pPr marL="0" marR="0" lvl="0" indent="0" defTabSz="1042688" rtl="0" eaLnBrk="1" fontAlgn="auto" latinLnBrk="0" hangingPunct="1">
              <a:lnSpc>
                <a:spcPct val="100000"/>
              </a:lnSpc>
              <a:spcBef>
                <a:spcPct val="0"/>
              </a:spcBef>
              <a:spcAft>
                <a:spcPts val="0"/>
              </a:spcAft>
              <a:tabLst/>
              <a:defRPr/>
            </a:pPr>
            <a:r>
              <a:rPr kumimoji="0" lang="ru-RU" sz="48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14" name="Номер слайда 13"/>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49622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6"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4" y="4"/>
            <a:ext cx="10691813" cy="7558635"/>
          </a:xfrm>
          <a:prstGeom prst="rect">
            <a:avLst/>
          </a:prstGeom>
          <a:noFill/>
        </p:spPr>
      </p:pic>
      <p:sp>
        <p:nvSpPr>
          <p:cNvPr id="2" name="Заголовок 1"/>
          <p:cNvSpPr>
            <a:spLocks noGrp="1"/>
          </p:cNvSpPr>
          <p:nvPr>
            <p:ph type="title"/>
          </p:nvPr>
        </p:nvSpPr>
        <p:spPr>
          <a:xfrm>
            <a:off x="962030" y="1116335"/>
            <a:ext cx="8561139" cy="2232248"/>
          </a:xfrm>
        </p:spPr>
        <p:txBody>
          <a:bodyPr anchor="t"/>
          <a:lstStyle>
            <a:lvl1pPr algn="l">
              <a:defRPr sz="4600" b="1" cap="all"/>
            </a:lvl1pPr>
          </a:lstStyle>
          <a:p>
            <a:r>
              <a:rPr lang="ru-RU" smtClean="0"/>
              <a:t>Образец заголовка</a:t>
            </a:r>
            <a:endParaRPr lang="ru-RU" dirty="0"/>
          </a:p>
        </p:txBody>
      </p:sp>
      <p:sp>
        <p:nvSpPr>
          <p:cNvPr id="3" name="Текст 2"/>
          <p:cNvSpPr>
            <a:spLocks noGrp="1"/>
          </p:cNvSpPr>
          <p:nvPr>
            <p:ph type="body" idx="1"/>
          </p:nvPr>
        </p:nvSpPr>
        <p:spPr>
          <a:xfrm>
            <a:off x="962030" y="3781427"/>
            <a:ext cx="8561139" cy="3314700"/>
          </a:xfrm>
        </p:spPr>
        <p:txBody>
          <a:bodyPr anchor="t"/>
          <a:lstStyle>
            <a:lvl1pPr marL="0" indent="0">
              <a:buNone/>
              <a:defRPr sz="2300">
                <a:solidFill>
                  <a:schemeClr val="tx1">
                    <a:tint val="75000"/>
                  </a:schemeClr>
                </a:solidFill>
              </a:defRPr>
            </a:lvl1pPr>
            <a:lvl2pPr marL="521188" indent="0">
              <a:buNone/>
              <a:defRPr sz="2000">
                <a:solidFill>
                  <a:schemeClr val="tx1">
                    <a:tint val="75000"/>
                  </a:schemeClr>
                </a:solidFill>
              </a:defRPr>
            </a:lvl2pPr>
            <a:lvl3pPr marL="1042376" indent="0">
              <a:buNone/>
              <a:defRPr sz="1800">
                <a:solidFill>
                  <a:schemeClr val="tx1">
                    <a:tint val="75000"/>
                  </a:schemeClr>
                </a:solidFill>
              </a:defRPr>
            </a:lvl3pPr>
            <a:lvl4pPr marL="1563561" indent="0">
              <a:buNone/>
              <a:defRPr sz="1700">
                <a:solidFill>
                  <a:schemeClr val="tx1">
                    <a:tint val="75000"/>
                  </a:schemeClr>
                </a:solidFill>
              </a:defRPr>
            </a:lvl4pPr>
            <a:lvl5pPr marL="2084749" indent="0">
              <a:buNone/>
              <a:defRPr sz="1700">
                <a:solidFill>
                  <a:schemeClr val="tx1">
                    <a:tint val="75000"/>
                  </a:schemeClr>
                </a:solidFill>
              </a:defRPr>
            </a:lvl5pPr>
            <a:lvl6pPr marL="2605936" indent="0">
              <a:buNone/>
              <a:defRPr sz="1700">
                <a:solidFill>
                  <a:schemeClr val="tx1">
                    <a:tint val="75000"/>
                  </a:schemeClr>
                </a:solidFill>
              </a:defRPr>
            </a:lvl6pPr>
            <a:lvl7pPr marL="3127124" indent="0">
              <a:buNone/>
              <a:defRPr sz="1700">
                <a:solidFill>
                  <a:schemeClr val="tx1">
                    <a:tint val="75000"/>
                  </a:schemeClr>
                </a:solidFill>
              </a:defRPr>
            </a:lvl7pPr>
            <a:lvl8pPr marL="3648312" indent="0">
              <a:buNone/>
              <a:defRPr sz="1700">
                <a:solidFill>
                  <a:schemeClr val="tx1">
                    <a:tint val="75000"/>
                  </a:schemeClr>
                </a:solidFill>
              </a:defRPr>
            </a:lvl8pPr>
            <a:lvl9pPr marL="4169499" indent="0">
              <a:buNone/>
              <a:defRPr sz="1700">
                <a:solidFill>
                  <a:schemeClr val="tx1">
                    <a:tint val="75000"/>
                  </a:schemeClr>
                </a:solidFill>
              </a:defRPr>
            </a:lvl9pPr>
          </a:lstStyle>
          <a:p>
            <a:pPr lvl="0"/>
            <a:r>
              <a:rPr lang="ru-RU" smtClean="0"/>
              <a:t>Образец текста</a:t>
            </a:r>
          </a:p>
        </p:txBody>
      </p:sp>
      <p:sp>
        <p:nvSpPr>
          <p:cNvPr id="14" name="Номер слайда 13"/>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spTree>
      <p:nvGrpSpPr>
        <p:cNvPr id="1" name=""/>
        <p:cNvGrpSpPr/>
        <p:nvPr/>
      </p:nvGrpSpPr>
      <p:grpSpPr>
        <a:xfrm>
          <a:off x="0" y="0"/>
          <a:ext cx="0" cy="0"/>
          <a:chOff x="0" y="0"/>
          <a:chExt cx="0" cy="0"/>
        </a:xfrm>
      </p:grpSpPr>
      <p:pic>
        <p:nvPicPr>
          <p:cNvPr id="2" name="Picture 2" descr="Z:\Projects\Текущие\Проектная\FNS_2012\_БРЭНДБУК\out\PPT\3_1_present_A4-04.png"/>
          <p:cNvPicPr>
            <a:picLocks noChangeAspect="1" noChangeArrowheads="1"/>
          </p:cNvPicPr>
          <p:nvPr userDrawn="1"/>
        </p:nvPicPr>
        <p:blipFill>
          <a:blip r:embed="rId2" cstate="print"/>
          <a:stretch>
            <a:fillRect/>
          </a:stretch>
        </p:blipFill>
        <p:spPr bwMode="auto">
          <a:xfrm>
            <a:off x="2" y="520"/>
            <a:ext cx="10691813" cy="7558635"/>
          </a:xfrm>
          <a:prstGeom prst="rect">
            <a:avLst/>
          </a:prstGeom>
          <a:noFill/>
        </p:spPr>
      </p:pic>
      <p:sp>
        <p:nvSpPr>
          <p:cNvPr id="3" name="Содержимое 2"/>
          <p:cNvSpPr>
            <a:spLocks noGrp="1"/>
          </p:cNvSpPr>
          <p:nvPr>
            <p:ph idx="1"/>
          </p:nvPr>
        </p:nvSpPr>
        <p:spPr>
          <a:xfrm>
            <a:off x="962028" y="1771652"/>
            <a:ext cx="8561139" cy="5324475"/>
          </a:xfrm>
        </p:spPr>
        <p:txBody>
          <a:bodyPr/>
          <a:lstStyle>
            <a:lvl1pPr marL="363410" indent="0">
              <a:buFontTx/>
              <a:buNone/>
              <a:defRPr b="1">
                <a:latin typeface="+mj-lt"/>
              </a:defRPr>
            </a:lvl1pPr>
            <a:lvl2pPr marL="363410" indent="0">
              <a:defRPr>
                <a:latin typeface="+mj-lt"/>
              </a:defRPr>
            </a:lvl2pPr>
            <a:lvl3pPr marL="628428" indent="-260258">
              <a:defRPr>
                <a:latin typeface="+mj-lt"/>
              </a:defRPr>
            </a:lvl3pPr>
            <a:lvl4pPr marL="0" indent="360235">
              <a:defRPr>
                <a:latin typeface="+mj-lt"/>
              </a:defRPr>
            </a:lvl4pPr>
            <a:lvl5pPr marL="1434593" indent="0">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Заголовок 9"/>
          <p:cNvSpPr>
            <a:spLocks noGrp="1"/>
          </p:cNvSpPr>
          <p:nvPr>
            <p:ph type="title" hasCustomPrompt="1"/>
          </p:nvPr>
        </p:nvSpPr>
        <p:spPr>
          <a:xfrm>
            <a:off x="961197" y="552454"/>
            <a:ext cx="8581268" cy="1219199"/>
          </a:xfrm>
        </p:spPr>
        <p:txBody>
          <a:bodyPr/>
          <a:lstStyle>
            <a:lvl1pPr marL="0" marR="0" indent="0" defTabSz="1042688" rtl="0" eaLnBrk="1" fontAlgn="auto" latinLnBrk="0" hangingPunct="1">
              <a:lnSpc>
                <a:spcPct val="100000"/>
              </a:lnSpc>
              <a:spcBef>
                <a:spcPct val="0"/>
              </a:spcBef>
              <a:spcAft>
                <a:spcPts val="0"/>
              </a:spcAft>
              <a:tabLst/>
              <a:defRPr sz="5400"/>
            </a:lvl1pPr>
          </a:lstStyle>
          <a:p>
            <a:pPr marL="0" marR="0" lvl="0" indent="0" defTabSz="1042688" rtl="0" eaLnBrk="1" fontAlgn="auto" latinLnBrk="0" hangingPunct="1">
              <a:lnSpc>
                <a:spcPct val="100000"/>
              </a:lnSpc>
              <a:spcBef>
                <a:spcPct val="0"/>
              </a:spcBef>
              <a:spcAft>
                <a:spcPts val="0"/>
              </a:spcAft>
              <a:tabLst/>
              <a:defRPr/>
            </a:pPr>
            <a:r>
              <a:rPr kumimoji="0" lang="ru-RU" sz="48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20" name="Номер слайда 19"/>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675568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6"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2" y="2"/>
            <a:ext cx="10691813" cy="7558635"/>
          </a:xfrm>
          <a:prstGeom prst="rect">
            <a:avLst/>
          </a:prstGeom>
          <a:noFill/>
        </p:spPr>
      </p:pic>
      <p:sp>
        <p:nvSpPr>
          <p:cNvPr id="2" name="Заголовок 1"/>
          <p:cNvSpPr>
            <a:spLocks noGrp="1"/>
          </p:cNvSpPr>
          <p:nvPr>
            <p:ph type="title"/>
          </p:nvPr>
        </p:nvSpPr>
        <p:spPr>
          <a:xfrm>
            <a:off x="962028" y="1116335"/>
            <a:ext cx="8561139" cy="2232248"/>
          </a:xfrm>
        </p:spPr>
        <p:txBody>
          <a:bodyPr anchor="t"/>
          <a:lstStyle>
            <a:lvl1pPr algn="l">
              <a:defRPr sz="4600" b="1" cap="all"/>
            </a:lvl1pPr>
          </a:lstStyle>
          <a:p>
            <a:r>
              <a:rPr lang="ru-RU" smtClean="0"/>
              <a:t>Образец заголовка</a:t>
            </a:r>
            <a:endParaRPr lang="ru-RU" dirty="0"/>
          </a:p>
        </p:txBody>
      </p:sp>
      <p:sp>
        <p:nvSpPr>
          <p:cNvPr id="3" name="Текст 2"/>
          <p:cNvSpPr>
            <a:spLocks noGrp="1"/>
          </p:cNvSpPr>
          <p:nvPr>
            <p:ph type="body" idx="1"/>
          </p:nvPr>
        </p:nvSpPr>
        <p:spPr>
          <a:xfrm>
            <a:off x="962028" y="3781425"/>
            <a:ext cx="8561139" cy="3314700"/>
          </a:xfrm>
        </p:spPr>
        <p:txBody>
          <a:bodyPr anchor="t"/>
          <a:lstStyle>
            <a:lvl1pPr marL="0" indent="0">
              <a:buNone/>
              <a:defRPr sz="2300">
                <a:solidFill>
                  <a:schemeClr val="tx1">
                    <a:tint val="75000"/>
                  </a:schemeClr>
                </a:solidFill>
              </a:defRPr>
            </a:lvl1pPr>
            <a:lvl2pPr marL="521344" indent="0">
              <a:buNone/>
              <a:defRPr sz="2100">
                <a:solidFill>
                  <a:schemeClr val="tx1">
                    <a:tint val="75000"/>
                  </a:schemeClr>
                </a:solidFill>
              </a:defRPr>
            </a:lvl2pPr>
            <a:lvl3pPr marL="1042688" indent="0">
              <a:buNone/>
              <a:defRPr sz="1800">
                <a:solidFill>
                  <a:schemeClr val="tx1">
                    <a:tint val="75000"/>
                  </a:schemeClr>
                </a:solidFill>
              </a:defRPr>
            </a:lvl3pPr>
            <a:lvl4pPr marL="1564032" indent="0">
              <a:buNone/>
              <a:defRPr sz="1600">
                <a:solidFill>
                  <a:schemeClr val="tx1">
                    <a:tint val="75000"/>
                  </a:schemeClr>
                </a:solidFill>
              </a:defRPr>
            </a:lvl4pPr>
            <a:lvl5pPr marL="2085376" indent="0">
              <a:buNone/>
              <a:defRPr sz="1600">
                <a:solidFill>
                  <a:schemeClr val="tx1">
                    <a:tint val="75000"/>
                  </a:schemeClr>
                </a:solidFill>
              </a:defRPr>
            </a:lvl5pPr>
            <a:lvl6pPr marL="2606719" indent="0">
              <a:buNone/>
              <a:defRPr sz="1600">
                <a:solidFill>
                  <a:schemeClr val="tx1">
                    <a:tint val="75000"/>
                  </a:schemeClr>
                </a:solidFill>
              </a:defRPr>
            </a:lvl6pPr>
            <a:lvl7pPr marL="3128064" indent="0">
              <a:buNone/>
              <a:defRPr sz="1600">
                <a:solidFill>
                  <a:schemeClr val="tx1">
                    <a:tint val="75000"/>
                  </a:schemeClr>
                </a:solidFill>
              </a:defRPr>
            </a:lvl7pPr>
            <a:lvl8pPr marL="3649408" indent="0">
              <a:buNone/>
              <a:defRPr sz="1600">
                <a:solidFill>
                  <a:schemeClr val="tx1">
                    <a:tint val="75000"/>
                  </a:schemeClr>
                </a:solidFill>
              </a:defRPr>
            </a:lvl8pPr>
            <a:lvl9pPr marL="4170751" indent="0">
              <a:buNone/>
              <a:defRPr sz="1600">
                <a:solidFill>
                  <a:schemeClr val="tx1">
                    <a:tint val="75000"/>
                  </a:schemeClr>
                </a:solidFill>
              </a:defRPr>
            </a:lvl9pPr>
          </a:lstStyle>
          <a:p>
            <a:pPr lvl="0"/>
            <a:r>
              <a:rPr lang="ru-RU" smtClean="0"/>
              <a:t>Образец текста</a:t>
            </a:r>
          </a:p>
        </p:txBody>
      </p:sp>
      <p:sp>
        <p:nvSpPr>
          <p:cNvPr id="14" name="Номер слайда 13"/>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1436496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7"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9" y="2110"/>
            <a:ext cx="10691813" cy="7558635"/>
          </a:xfrm>
          <a:prstGeom prst="rect">
            <a:avLst/>
          </a:prstGeom>
          <a:noFill/>
        </p:spPr>
      </p:pic>
      <p:sp>
        <p:nvSpPr>
          <p:cNvPr id="2" name="Заголовок 1"/>
          <p:cNvSpPr>
            <a:spLocks noGrp="1"/>
          </p:cNvSpPr>
          <p:nvPr>
            <p:ph type="title"/>
          </p:nvPr>
        </p:nvSpPr>
        <p:spPr>
          <a:xfrm>
            <a:off x="962026" y="552451"/>
            <a:ext cx="8580438" cy="1219200"/>
          </a:xfrm>
        </p:spPr>
        <p:txBody>
          <a:bodyPr/>
          <a:lstStyle>
            <a:lvl1pPr algn="l">
              <a:defRPr/>
            </a:lvl1pPr>
          </a:lstStyle>
          <a:p>
            <a:r>
              <a:rPr lang="ru-RU" smtClean="0"/>
              <a:t>Образец заголовка</a:t>
            </a:r>
            <a:endParaRPr lang="ru-RU" dirty="0"/>
          </a:p>
        </p:txBody>
      </p:sp>
      <p:sp>
        <p:nvSpPr>
          <p:cNvPr id="3" name="Содержимое 2"/>
          <p:cNvSpPr>
            <a:spLocks noGrp="1"/>
          </p:cNvSpPr>
          <p:nvPr>
            <p:ph sz="half" idx="1"/>
          </p:nvPr>
        </p:nvSpPr>
        <p:spPr>
          <a:xfrm>
            <a:off x="962026" y="1771650"/>
            <a:ext cx="4234282" cy="517733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Содержимое 3"/>
          <p:cNvSpPr>
            <a:spLocks noGrp="1"/>
          </p:cNvSpPr>
          <p:nvPr>
            <p:ph sz="half" idx="2"/>
          </p:nvPr>
        </p:nvSpPr>
        <p:spPr>
          <a:xfrm>
            <a:off x="5279960" y="1771650"/>
            <a:ext cx="4262505" cy="517733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3" name="Номер слайда 12"/>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6935321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2026" y="552450"/>
            <a:ext cx="9196705" cy="1219200"/>
          </a:xfrm>
        </p:spPr>
        <p:txBody>
          <a:bodyPr/>
          <a:lstStyle>
            <a:lvl1pPr>
              <a:defRPr/>
            </a:lvl1pPr>
          </a:lstStyle>
          <a:p>
            <a:r>
              <a:rPr lang="ru-RU" smtClean="0"/>
              <a:t>Образец заголовка</a:t>
            </a:r>
            <a:endParaRPr lang="ru-RU" dirty="0"/>
          </a:p>
        </p:txBody>
      </p:sp>
      <p:sp>
        <p:nvSpPr>
          <p:cNvPr id="3" name="Текст 2"/>
          <p:cNvSpPr>
            <a:spLocks noGrp="1"/>
          </p:cNvSpPr>
          <p:nvPr>
            <p:ph type="body" idx="1"/>
          </p:nvPr>
        </p:nvSpPr>
        <p:spPr>
          <a:xfrm>
            <a:off x="962027" y="1771650"/>
            <a:ext cx="4297419" cy="626250"/>
          </a:xfrm>
        </p:spPr>
        <p:txBody>
          <a:bodyPr anchor="b"/>
          <a:lstStyle>
            <a:lvl1pPr marL="0" indent="0">
              <a:buNone/>
              <a:defRPr sz="2700" b="1"/>
            </a:lvl1pPr>
            <a:lvl2pPr marL="521344" indent="0">
              <a:buNone/>
              <a:defRPr sz="2300" b="1"/>
            </a:lvl2pPr>
            <a:lvl3pPr marL="1042688" indent="0">
              <a:buNone/>
              <a:defRPr sz="2100" b="1"/>
            </a:lvl3pPr>
            <a:lvl4pPr marL="1564032" indent="0">
              <a:buNone/>
              <a:defRPr sz="1800" b="1"/>
            </a:lvl4pPr>
            <a:lvl5pPr marL="2085376" indent="0">
              <a:buNone/>
              <a:defRPr sz="1800" b="1"/>
            </a:lvl5pPr>
            <a:lvl6pPr marL="2606719" indent="0">
              <a:buNone/>
              <a:defRPr sz="1800" b="1"/>
            </a:lvl6pPr>
            <a:lvl7pPr marL="3128064" indent="0">
              <a:buNone/>
              <a:defRPr sz="1800" b="1"/>
            </a:lvl7pPr>
            <a:lvl8pPr marL="3649408" indent="0">
              <a:buNone/>
              <a:defRPr sz="1800" b="1"/>
            </a:lvl8pPr>
            <a:lvl9pPr marL="4170751" indent="0">
              <a:buNone/>
              <a:defRPr sz="1800" b="1"/>
            </a:lvl9pPr>
          </a:lstStyle>
          <a:p>
            <a:pPr lvl="0"/>
            <a:r>
              <a:rPr lang="ru-RU" smtClean="0"/>
              <a:t>Образец текста</a:t>
            </a:r>
          </a:p>
        </p:txBody>
      </p:sp>
      <p:sp>
        <p:nvSpPr>
          <p:cNvPr id="4" name="Содержимое 3"/>
          <p:cNvSpPr>
            <a:spLocks noGrp="1"/>
          </p:cNvSpPr>
          <p:nvPr>
            <p:ph sz="half" idx="2"/>
          </p:nvPr>
        </p:nvSpPr>
        <p:spPr>
          <a:xfrm>
            <a:off x="962027" y="2397901"/>
            <a:ext cx="4297419" cy="4698224"/>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Текст 4"/>
          <p:cNvSpPr>
            <a:spLocks noGrp="1"/>
          </p:cNvSpPr>
          <p:nvPr>
            <p:ph type="body" sz="quarter" idx="3"/>
          </p:nvPr>
        </p:nvSpPr>
        <p:spPr>
          <a:xfrm>
            <a:off x="5346703" y="1771650"/>
            <a:ext cx="4195762" cy="626250"/>
          </a:xfrm>
        </p:spPr>
        <p:txBody>
          <a:bodyPr anchor="b"/>
          <a:lstStyle>
            <a:lvl1pPr marL="0" indent="0">
              <a:buNone/>
              <a:defRPr sz="2700" b="1"/>
            </a:lvl1pPr>
            <a:lvl2pPr marL="521344" indent="0">
              <a:buNone/>
              <a:defRPr sz="2300" b="1"/>
            </a:lvl2pPr>
            <a:lvl3pPr marL="1042688" indent="0">
              <a:buNone/>
              <a:defRPr sz="2100" b="1"/>
            </a:lvl3pPr>
            <a:lvl4pPr marL="1564032" indent="0">
              <a:buNone/>
              <a:defRPr sz="1800" b="1"/>
            </a:lvl4pPr>
            <a:lvl5pPr marL="2085376" indent="0">
              <a:buNone/>
              <a:defRPr sz="1800" b="1"/>
            </a:lvl5pPr>
            <a:lvl6pPr marL="2606719" indent="0">
              <a:buNone/>
              <a:defRPr sz="1800" b="1"/>
            </a:lvl6pPr>
            <a:lvl7pPr marL="3128064" indent="0">
              <a:buNone/>
              <a:defRPr sz="1800" b="1"/>
            </a:lvl7pPr>
            <a:lvl8pPr marL="3649408" indent="0">
              <a:buNone/>
              <a:defRPr sz="1800" b="1"/>
            </a:lvl8pPr>
            <a:lvl9pPr marL="4170751" indent="0">
              <a:buNone/>
              <a:defRPr sz="1800" b="1"/>
            </a:lvl9pPr>
          </a:lstStyle>
          <a:p>
            <a:pPr lvl="0"/>
            <a:r>
              <a:rPr lang="ru-RU" smtClean="0"/>
              <a:t>Образец текста</a:t>
            </a:r>
          </a:p>
        </p:txBody>
      </p:sp>
      <p:sp>
        <p:nvSpPr>
          <p:cNvPr id="6" name="Содержимое 5"/>
          <p:cNvSpPr>
            <a:spLocks noGrp="1"/>
          </p:cNvSpPr>
          <p:nvPr>
            <p:ph sz="quarter" idx="4"/>
          </p:nvPr>
        </p:nvSpPr>
        <p:spPr>
          <a:xfrm>
            <a:off x="5346703" y="2412479"/>
            <a:ext cx="4195762" cy="4683646"/>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1" name="Дата 10"/>
          <p:cNvSpPr>
            <a:spLocks noGrp="1"/>
          </p:cNvSpPr>
          <p:nvPr>
            <p:ph type="dt" sz="half" idx="10"/>
          </p:nvPr>
        </p:nvSpPr>
        <p:spPr/>
        <p:txBody>
          <a:bodyPr/>
          <a:lstStyle/>
          <a:p>
            <a:endParaRPr lang="ru-RU" dirty="0">
              <a:solidFill>
                <a:prstClr val="black">
                  <a:tint val="75000"/>
                </a:prstClr>
              </a:solidFill>
            </a:endParaRPr>
          </a:p>
        </p:txBody>
      </p:sp>
      <p:sp>
        <p:nvSpPr>
          <p:cNvPr id="12" name="Номер слайда 11"/>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
        <p:nvSpPr>
          <p:cNvPr id="13" name="Нижний колонтитул 12"/>
          <p:cNvSpPr>
            <a:spLocks noGrp="1"/>
          </p:cNvSpPr>
          <p:nvPr>
            <p:ph type="ftr" sz="quarter" idx="12"/>
          </p:nvPr>
        </p:nvSpPr>
        <p:spPr/>
        <p:txBody>
          <a:bodyPr/>
          <a:lstStyle/>
          <a:p>
            <a:endParaRPr lang="ru-RU" dirty="0">
              <a:solidFill>
                <a:prstClr val="black">
                  <a:tint val="75000"/>
                </a:prstClr>
              </a:solidFill>
            </a:endParaRPr>
          </a:p>
        </p:txBody>
      </p:sp>
    </p:spTree>
    <p:extLst>
      <p:ext uri="{BB962C8B-B14F-4D97-AF65-F5344CB8AC3E}">
        <p14:creationId xmlns:p14="http://schemas.microsoft.com/office/powerpoint/2010/main" val="389348520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9" y="2110"/>
            <a:ext cx="10691813" cy="7558635"/>
          </a:xfrm>
          <a:prstGeom prst="rect">
            <a:avLst/>
          </a:prstGeom>
          <a:noFill/>
        </p:spPr>
      </p:pic>
      <p:sp>
        <p:nvSpPr>
          <p:cNvPr id="2" name="Заголовок 1"/>
          <p:cNvSpPr>
            <a:spLocks noGrp="1"/>
          </p:cNvSpPr>
          <p:nvPr>
            <p:ph type="title"/>
          </p:nvPr>
        </p:nvSpPr>
        <p:spPr>
          <a:xfrm>
            <a:off x="962026" y="552451"/>
            <a:ext cx="9196705" cy="1219200"/>
          </a:xfrm>
        </p:spPr>
        <p:txBody>
          <a:bodyPr/>
          <a:lstStyle>
            <a:lvl1pPr algn="l">
              <a:defRPr/>
            </a:lvl1pPr>
          </a:lstStyle>
          <a:p>
            <a:r>
              <a:rPr lang="ru-RU" smtClean="0"/>
              <a:t>Образец заголовка</a:t>
            </a:r>
            <a:endParaRPr lang="ru-RU" dirty="0"/>
          </a:p>
        </p:txBody>
      </p:sp>
      <p:sp>
        <p:nvSpPr>
          <p:cNvPr id="11" name="Дата 10"/>
          <p:cNvSpPr>
            <a:spLocks noGrp="1"/>
          </p:cNvSpPr>
          <p:nvPr>
            <p:ph type="dt" sz="half" idx="10"/>
          </p:nvPr>
        </p:nvSpPr>
        <p:spPr/>
        <p:txBody>
          <a:bodyPr/>
          <a:lstStyle/>
          <a:p>
            <a:endParaRPr lang="ru-RU" dirty="0">
              <a:solidFill>
                <a:prstClr val="black">
                  <a:tint val="75000"/>
                </a:prstClr>
              </a:solidFill>
            </a:endParaRPr>
          </a:p>
        </p:txBody>
      </p:sp>
      <p:sp>
        <p:nvSpPr>
          <p:cNvPr id="12" name="Номер слайда 11"/>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
        <p:nvSpPr>
          <p:cNvPr id="13" name="Нижний колонтитул 12"/>
          <p:cNvSpPr>
            <a:spLocks noGrp="1"/>
          </p:cNvSpPr>
          <p:nvPr>
            <p:ph type="ftr" sz="quarter" idx="12"/>
          </p:nvPr>
        </p:nvSpPr>
        <p:spPr/>
        <p:txBody>
          <a:bodyPr/>
          <a:lstStyle/>
          <a:p>
            <a:endParaRPr lang="ru-RU" dirty="0">
              <a:solidFill>
                <a:prstClr val="black">
                  <a:tint val="75000"/>
                </a:prstClr>
              </a:solidFill>
            </a:endParaRPr>
          </a:p>
        </p:txBody>
      </p:sp>
    </p:spTree>
    <p:extLst>
      <p:ext uri="{BB962C8B-B14F-4D97-AF65-F5344CB8AC3E}">
        <p14:creationId xmlns:p14="http://schemas.microsoft.com/office/powerpoint/2010/main" val="367345614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endParaRPr lang="ru-RU" dirty="0">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dirty="0">
              <a:solidFill>
                <a:prstClr val="black">
                  <a:tint val="75000"/>
                </a:prstClr>
              </a:solidFill>
            </a:endParaRPr>
          </a:p>
        </p:txBody>
      </p:sp>
      <p:sp>
        <p:nvSpPr>
          <p:cNvPr id="5" name="Номер слайда 5"/>
          <p:cNvSpPr>
            <a:spLocks noGrp="1"/>
          </p:cNvSpPr>
          <p:nvPr>
            <p:ph type="sldNum" sz="quarter" idx="4"/>
          </p:nvPr>
        </p:nvSpPr>
        <p:spPr>
          <a:xfrm>
            <a:off x="9578975" y="6474804"/>
            <a:ext cx="663576" cy="720080"/>
          </a:xfrm>
          <a:prstGeom prst="rect">
            <a:avLst/>
          </a:prstGeom>
        </p:spPr>
        <p:txBody>
          <a:bodyPr vert="horz" lIns="104269" tIns="52135" rIns="104269" bIns="52135" rtlCol="0" anchor="ctr">
            <a:normAutofit/>
          </a:bodyPr>
          <a:lstStyle>
            <a:lvl1pPr algn="ctr">
              <a:defRPr sz="2700" i="0">
                <a:solidFill>
                  <a:schemeClr val="bg1"/>
                </a:solidFill>
                <a:latin typeface="+mj-lt"/>
              </a:defRPr>
            </a:lvl1p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169763672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673" y="301050"/>
            <a:ext cx="3518055" cy="1281214"/>
          </a:xfrm>
        </p:spPr>
        <p:txBody>
          <a:bodyPr anchor="b"/>
          <a:lstStyle>
            <a:lvl1pPr algn="l">
              <a:defRPr sz="2300" b="1"/>
            </a:lvl1pPr>
          </a:lstStyle>
          <a:p>
            <a:r>
              <a:rPr lang="ru-RU" smtClean="0"/>
              <a:t>Образец заголовка</a:t>
            </a:r>
            <a:endParaRPr lang="ru-RU"/>
          </a:p>
        </p:txBody>
      </p:sp>
      <p:sp>
        <p:nvSpPr>
          <p:cNvPr id="3" name="Содержимое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34673" y="1582265"/>
            <a:ext cx="3518055" cy="5172114"/>
          </a:xfrm>
        </p:spPr>
        <p:txBody>
          <a:bodyPr/>
          <a:lstStyle>
            <a:lvl1pPr marL="0" indent="0">
              <a:buNone/>
              <a:defRPr sz="1600"/>
            </a:lvl1pPr>
            <a:lvl2pPr marL="521344" indent="0">
              <a:buNone/>
              <a:defRPr sz="1400"/>
            </a:lvl2pPr>
            <a:lvl3pPr marL="1042688" indent="0">
              <a:buNone/>
              <a:defRPr sz="1100"/>
            </a:lvl3pPr>
            <a:lvl4pPr marL="1564032" indent="0">
              <a:buNone/>
              <a:defRPr sz="1000"/>
            </a:lvl4pPr>
            <a:lvl5pPr marL="2085376" indent="0">
              <a:buNone/>
              <a:defRPr sz="1000"/>
            </a:lvl5pPr>
            <a:lvl6pPr marL="2606719" indent="0">
              <a:buNone/>
              <a:defRPr sz="1000"/>
            </a:lvl6pPr>
            <a:lvl7pPr marL="3128064" indent="0">
              <a:buNone/>
              <a:defRPr sz="1000"/>
            </a:lvl7pPr>
            <a:lvl8pPr marL="3649408" indent="0">
              <a:buNone/>
              <a:defRPr sz="1000"/>
            </a:lvl8pPr>
            <a:lvl9pPr marL="4170751"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405838926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5981" y="5292884"/>
            <a:ext cx="6416040" cy="624855"/>
          </a:xfrm>
        </p:spPr>
        <p:txBody>
          <a:bodyPr anchor="b"/>
          <a:lstStyle>
            <a:lvl1pPr algn="l">
              <a:defRPr sz="2300" b="1"/>
            </a:lvl1pPr>
          </a:lstStyle>
          <a:p>
            <a:r>
              <a:rPr lang="ru-RU" smtClean="0"/>
              <a:t>Образец заголовка</a:t>
            </a:r>
            <a:endParaRPr lang="ru-RU"/>
          </a:p>
        </p:txBody>
      </p:sp>
      <p:sp>
        <p:nvSpPr>
          <p:cNvPr id="3" name="Рисунок 2"/>
          <p:cNvSpPr>
            <a:spLocks noGrp="1"/>
          </p:cNvSpPr>
          <p:nvPr>
            <p:ph type="pic" idx="1"/>
          </p:nvPr>
        </p:nvSpPr>
        <p:spPr>
          <a:xfrm>
            <a:off x="2095981" y="675613"/>
            <a:ext cx="6416040" cy="4536758"/>
          </a:xfrm>
        </p:spPr>
        <p:txBody>
          <a:bodyPr/>
          <a:lstStyle>
            <a:lvl1pPr marL="0" indent="0">
              <a:buNone/>
              <a:defRPr sz="3700"/>
            </a:lvl1pPr>
            <a:lvl2pPr marL="521344" indent="0">
              <a:buNone/>
              <a:defRPr sz="3200"/>
            </a:lvl2pPr>
            <a:lvl3pPr marL="1042688" indent="0">
              <a:buNone/>
              <a:defRPr sz="2700"/>
            </a:lvl3pPr>
            <a:lvl4pPr marL="1564032" indent="0">
              <a:buNone/>
              <a:defRPr sz="2300"/>
            </a:lvl4pPr>
            <a:lvl5pPr marL="2085376" indent="0">
              <a:buNone/>
              <a:defRPr sz="2300"/>
            </a:lvl5pPr>
            <a:lvl6pPr marL="2606719" indent="0">
              <a:buNone/>
              <a:defRPr sz="2300"/>
            </a:lvl6pPr>
            <a:lvl7pPr marL="3128064" indent="0">
              <a:buNone/>
              <a:defRPr sz="2300"/>
            </a:lvl7pPr>
            <a:lvl8pPr marL="3649408" indent="0">
              <a:buNone/>
              <a:defRPr sz="2300"/>
            </a:lvl8pPr>
            <a:lvl9pPr marL="4170751" indent="0">
              <a:buNone/>
              <a:defRPr sz="2300"/>
            </a:lvl9pPr>
          </a:lstStyle>
          <a:p>
            <a:r>
              <a:rPr lang="ru-RU" dirty="0" smtClean="0"/>
              <a:t>Вставка рисунка</a:t>
            </a:r>
            <a:endParaRPr lang="ru-RU" dirty="0"/>
          </a:p>
        </p:txBody>
      </p:sp>
      <p:sp>
        <p:nvSpPr>
          <p:cNvPr id="4" name="Текст 3"/>
          <p:cNvSpPr>
            <a:spLocks noGrp="1"/>
          </p:cNvSpPr>
          <p:nvPr>
            <p:ph type="body" sz="half" idx="2"/>
          </p:nvPr>
        </p:nvSpPr>
        <p:spPr>
          <a:xfrm>
            <a:off x="2095981" y="5917739"/>
            <a:ext cx="6416040" cy="887398"/>
          </a:xfrm>
        </p:spPr>
        <p:txBody>
          <a:bodyPr/>
          <a:lstStyle>
            <a:lvl1pPr marL="0" indent="0">
              <a:buNone/>
              <a:defRPr sz="1600"/>
            </a:lvl1pPr>
            <a:lvl2pPr marL="521344" indent="0">
              <a:buNone/>
              <a:defRPr sz="1400"/>
            </a:lvl2pPr>
            <a:lvl3pPr marL="1042688" indent="0">
              <a:buNone/>
              <a:defRPr sz="1100"/>
            </a:lvl3pPr>
            <a:lvl4pPr marL="1564032" indent="0">
              <a:buNone/>
              <a:defRPr sz="1000"/>
            </a:lvl4pPr>
            <a:lvl5pPr marL="2085376" indent="0">
              <a:buNone/>
              <a:defRPr sz="1000"/>
            </a:lvl5pPr>
            <a:lvl6pPr marL="2606719" indent="0">
              <a:buNone/>
              <a:defRPr sz="1000"/>
            </a:lvl6pPr>
            <a:lvl7pPr marL="3128064" indent="0">
              <a:buNone/>
              <a:defRPr sz="1000"/>
            </a:lvl7pPr>
            <a:lvl8pPr marL="3649408" indent="0">
              <a:buNone/>
              <a:defRPr sz="1000"/>
            </a:lvl8pPr>
            <a:lvl9pPr marL="4170751"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109067335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31441298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067112" y="334306"/>
            <a:ext cx="2812588" cy="71131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5639" y="334306"/>
            <a:ext cx="8263250" cy="71131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951545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7"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91" y="2111"/>
            <a:ext cx="10691813" cy="7558635"/>
          </a:xfrm>
          <a:prstGeom prst="rect">
            <a:avLst/>
          </a:prstGeom>
          <a:noFill/>
        </p:spPr>
      </p:pic>
      <p:sp>
        <p:nvSpPr>
          <p:cNvPr id="2" name="Заголовок 1"/>
          <p:cNvSpPr>
            <a:spLocks noGrp="1"/>
          </p:cNvSpPr>
          <p:nvPr>
            <p:ph type="title"/>
          </p:nvPr>
        </p:nvSpPr>
        <p:spPr>
          <a:xfrm>
            <a:off x="962026" y="552453"/>
            <a:ext cx="8580438" cy="1219200"/>
          </a:xfrm>
        </p:spPr>
        <p:txBody>
          <a:bodyPr/>
          <a:lstStyle>
            <a:lvl1pPr algn="l">
              <a:defRPr/>
            </a:lvl1pPr>
          </a:lstStyle>
          <a:p>
            <a:r>
              <a:rPr lang="ru-RU" smtClean="0"/>
              <a:t>Образец заголовка</a:t>
            </a:r>
            <a:endParaRPr lang="ru-RU" dirty="0"/>
          </a:p>
        </p:txBody>
      </p:sp>
      <p:sp>
        <p:nvSpPr>
          <p:cNvPr id="3" name="Содержимое 2"/>
          <p:cNvSpPr>
            <a:spLocks noGrp="1"/>
          </p:cNvSpPr>
          <p:nvPr>
            <p:ph sz="half" idx="1"/>
          </p:nvPr>
        </p:nvSpPr>
        <p:spPr>
          <a:xfrm>
            <a:off x="962026" y="1771650"/>
            <a:ext cx="4234282" cy="5177334"/>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Содержимое 3"/>
          <p:cNvSpPr>
            <a:spLocks noGrp="1"/>
          </p:cNvSpPr>
          <p:nvPr>
            <p:ph sz="half" idx="2"/>
          </p:nvPr>
        </p:nvSpPr>
        <p:spPr>
          <a:xfrm>
            <a:off x="5279963" y="1771650"/>
            <a:ext cx="4262505" cy="5177334"/>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3" name="Номер слайда 12"/>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1_Титульны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7358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2026" y="552450"/>
            <a:ext cx="9196705" cy="1219200"/>
          </a:xfrm>
        </p:spPr>
        <p:txBody>
          <a:bodyPr/>
          <a:lstStyle>
            <a:lvl1pPr>
              <a:defRPr/>
            </a:lvl1pPr>
          </a:lstStyle>
          <a:p>
            <a:r>
              <a:rPr lang="ru-RU" smtClean="0"/>
              <a:t>Образец заголовка</a:t>
            </a:r>
            <a:endParaRPr lang="ru-RU" dirty="0"/>
          </a:p>
        </p:txBody>
      </p:sp>
      <p:sp>
        <p:nvSpPr>
          <p:cNvPr id="3" name="Текст 2"/>
          <p:cNvSpPr>
            <a:spLocks noGrp="1"/>
          </p:cNvSpPr>
          <p:nvPr>
            <p:ph type="body" idx="1"/>
          </p:nvPr>
        </p:nvSpPr>
        <p:spPr>
          <a:xfrm>
            <a:off x="962029" y="1771651"/>
            <a:ext cx="4297419" cy="626249"/>
          </a:xfrm>
        </p:spPr>
        <p:txBody>
          <a:bodyPr anchor="b"/>
          <a:lstStyle>
            <a:lvl1pPr marL="0" indent="0">
              <a:buNone/>
              <a:defRPr sz="2700" b="1"/>
            </a:lvl1pPr>
            <a:lvl2pPr marL="521188" indent="0">
              <a:buNone/>
              <a:defRPr sz="2300" b="1"/>
            </a:lvl2pPr>
            <a:lvl3pPr marL="1042376" indent="0">
              <a:buNone/>
              <a:defRPr sz="2000" b="1"/>
            </a:lvl3pPr>
            <a:lvl4pPr marL="1563561" indent="0">
              <a:buNone/>
              <a:defRPr sz="1800" b="1"/>
            </a:lvl4pPr>
            <a:lvl5pPr marL="2084749" indent="0">
              <a:buNone/>
              <a:defRPr sz="1800" b="1"/>
            </a:lvl5pPr>
            <a:lvl6pPr marL="2605936" indent="0">
              <a:buNone/>
              <a:defRPr sz="1800" b="1"/>
            </a:lvl6pPr>
            <a:lvl7pPr marL="3127124" indent="0">
              <a:buNone/>
              <a:defRPr sz="1800" b="1"/>
            </a:lvl7pPr>
            <a:lvl8pPr marL="3648312" indent="0">
              <a:buNone/>
              <a:defRPr sz="1800" b="1"/>
            </a:lvl8pPr>
            <a:lvl9pPr marL="4169499" indent="0">
              <a:buNone/>
              <a:defRPr sz="1800" b="1"/>
            </a:lvl9pPr>
          </a:lstStyle>
          <a:p>
            <a:pPr lvl="0"/>
            <a:r>
              <a:rPr lang="ru-RU" smtClean="0"/>
              <a:t>Образец текста</a:t>
            </a:r>
          </a:p>
        </p:txBody>
      </p:sp>
      <p:sp>
        <p:nvSpPr>
          <p:cNvPr id="4" name="Содержимое 3"/>
          <p:cNvSpPr>
            <a:spLocks noGrp="1"/>
          </p:cNvSpPr>
          <p:nvPr>
            <p:ph sz="half" idx="2"/>
          </p:nvPr>
        </p:nvSpPr>
        <p:spPr>
          <a:xfrm>
            <a:off x="962029" y="2397901"/>
            <a:ext cx="4297419" cy="4698224"/>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Текст 4"/>
          <p:cNvSpPr>
            <a:spLocks noGrp="1"/>
          </p:cNvSpPr>
          <p:nvPr>
            <p:ph type="body" sz="quarter" idx="3"/>
          </p:nvPr>
        </p:nvSpPr>
        <p:spPr>
          <a:xfrm>
            <a:off x="5346704" y="1771651"/>
            <a:ext cx="4195762" cy="626249"/>
          </a:xfrm>
        </p:spPr>
        <p:txBody>
          <a:bodyPr anchor="b"/>
          <a:lstStyle>
            <a:lvl1pPr marL="0" indent="0">
              <a:buNone/>
              <a:defRPr sz="2700" b="1"/>
            </a:lvl1pPr>
            <a:lvl2pPr marL="521188" indent="0">
              <a:buNone/>
              <a:defRPr sz="2300" b="1"/>
            </a:lvl2pPr>
            <a:lvl3pPr marL="1042376" indent="0">
              <a:buNone/>
              <a:defRPr sz="2000" b="1"/>
            </a:lvl3pPr>
            <a:lvl4pPr marL="1563561" indent="0">
              <a:buNone/>
              <a:defRPr sz="1800" b="1"/>
            </a:lvl4pPr>
            <a:lvl5pPr marL="2084749" indent="0">
              <a:buNone/>
              <a:defRPr sz="1800" b="1"/>
            </a:lvl5pPr>
            <a:lvl6pPr marL="2605936" indent="0">
              <a:buNone/>
              <a:defRPr sz="1800" b="1"/>
            </a:lvl6pPr>
            <a:lvl7pPr marL="3127124" indent="0">
              <a:buNone/>
              <a:defRPr sz="1800" b="1"/>
            </a:lvl7pPr>
            <a:lvl8pPr marL="3648312" indent="0">
              <a:buNone/>
              <a:defRPr sz="1800" b="1"/>
            </a:lvl8pPr>
            <a:lvl9pPr marL="4169499" indent="0">
              <a:buNone/>
              <a:defRPr sz="1800" b="1"/>
            </a:lvl9pPr>
          </a:lstStyle>
          <a:p>
            <a:pPr lvl="0"/>
            <a:r>
              <a:rPr lang="ru-RU" smtClean="0"/>
              <a:t>Образец текста</a:t>
            </a:r>
          </a:p>
        </p:txBody>
      </p:sp>
      <p:sp>
        <p:nvSpPr>
          <p:cNvPr id="6" name="Содержимое 5"/>
          <p:cNvSpPr>
            <a:spLocks noGrp="1"/>
          </p:cNvSpPr>
          <p:nvPr>
            <p:ph sz="quarter" idx="4"/>
          </p:nvPr>
        </p:nvSpPr>
        <p:spPr>
          <a:xfrm>
            <a:off x="5346704" y="2412479"/>
            <a:ext cx="4195762" cy="4683646"/>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1" name="Дата 10"/>
          <p:cNvSpPr>
            <a:spLocks noGrp="1"/>
          </p:cNvSpPr>
          <p:nvPr>
            <p:ph type="dt" sz="half" idx="10"/>
          </p:nvPr>
        </p:nvSpPr>
        <p:spPr/>
        <p:txBody>
          <a:bodyPr/>
          <a:lstStyle/>
          <a:p>
            <a:endParaRPr lang="ru-RU" dirty="0"/>
          </a:p>
        </p:txBody>
      </p:sp>
      <p:sp>
        <p:nvSpPr>
          <p:cNvPr id="12" name="Номер слайда 11"/>
          <p:cNvSpPr>
            <a:spLocks noGrp="1"/>
          </p:cNvSpPr>
          <p:nvPr>
            <p:ph type="sldNum" sz="quarter" idx="11"/>
          </p:nvPr>
        </p:nvSpPr>
        <p:spPr/>
        <p:txBody>
          <a:bodyPr/>
          <a:lstStyle/>
          <a:p>
            <a:fld id="{E20E89E6-FE54-4E13-859C-1FA908D70D39}" type="slidenum">
              <a:rPr lang="ru-RU" smtClean="0"/>
              <a:pPr/>
              <a:t>‹#›</a:t>
            </a:fld>
            <a:endParaRPr lang="ru-RU" dirty="0"/>
          </a:p>
        </p:txBody>
      </p:sp>
      <p:sp>
        <p:nvSpPr>
          <p:cNvPr id="13" name="Нижний колонтитул 12"/>
          <p:cNvSpPr>
            <a:spLocks noGrp="1"/>
          </p:cNvSpPr>
          <p:nvPr>
            <p:ph type="ftr" sz="quarter" idx="12"/>
          </p:nvPr>
        </p:nvSpPr>
        <p:spPr/>
        <p:txBody>
          <a:bodyPr/>
          <a:lstStyle/>
          <a:p>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91" y="2111"/>
            <a:ext cx="10691813" cy="7558635"/>
          </a:xfrm>
          <a:prstGeom prst="rect">
            <a:avLst/>
          </a:prstGeom>
          <a:noFill/>
        </p:spPr>
      </p:pic>
      <p:sp>
        <p:nvSpPr>
          <p:cNvPr id="2" name="Заголовок 1"/>
          <p:cNvSpPr>
            <a:spLocks noGrp="1"/>
          </p:cNvSpPr>
          <p:nvPr>
            <p:ph type="title"/>
          </p:nvPr>
        </p:nvSpPr>
        <p:spPr>
          <a:xfrm>
            <a:off x="962026" y="552453"/>
            <a:ext cx="9196705" cy="1219200"/>
          </a:xfrm>
        </p:spPr>
        <p:txBody>
          <a:bodyPr/>
          <a:lstStyle>
            <a:lvl1pPr algn="l">
              <a:defRPr/>
            </a:lvl1pPr>
          </a:lstStyle>
          <a:p>
            <a:r>
              <a:rPr lang="ru-RU" smtClean="0"/>
              <a:t>Образец заголовка</a:t>
            </a:r>
            <a:endParaRPr lang="ru-RU" dirty="0"/>
          </a:p>
        </p:txBody>
      </p:sp>
      <p:sp>
        <p:nvSpPr>
          <p:cNvPr id="11" name="Дата 10"/>
          <p:cNvSpPr>
            <a:spLocks noGrp="1"/>
          </p:cNvSpPr>
          <p:nvPr>
            <p:ph type="dt" sz="half" idx="10"/>
          </p:nvPr>
        </p:nvSpPr>
        <p:spPr/>
        <p:txBody>
          <a:bodyPr/>
          <a:lstStyle/>
          <a:p>
            <a:endParaRPr lang="ru-RU" dirty="0"/>
          </a:p>
        </p:txBody>
      </p:sp>
      <p:sp>
        <p:nvSpPr>
          <p:cNvPr id="12" name="Номер слайда 11"/>
          <p:cNvSpPr>
            <a:spLocks noGrp="1"/>
          </p:cNvSpPr>
          <p:nvPr>
            <p:ph type="sldNum" sz="quarter" idx="11"/>
          </p:nvPr>
        </p:nvSpPr>
        <p:spPr/>
        <p:txBody>
          <a:bodyPr/>
          <a:lstStyle/>
          <a:p>
            <a:fld id="{E20E89E6-FE54-4E13-859C-1FA908D70D39}" type="slidenum">
              <a:rPr lang="ru-RU" smtClean="0"/>
              <a:pPr/>
              <a:t>‹#›</a:t>
            </a:fld>
            <a:endParaRPr lang="ru-RU" dirty="0"/>
          </a:p>
        </p:txBody>
      </p:sp>
      <p:sp>
        <p:nvSpPr>
          <p:cNvPr id="13" name="Нижний колонтитул 12"/>
          <p:cNvSpPr>
            <a:spLocks noGrp="1"/>
          </p:cNvSpPr>
          <p:nvPr>
            <p:ph type="ftr" sz="quarter" idx="12"/>
          </p:nvPr>
        </p:nvSpPr>
        <p:spPr/>
        <p:txBody>
          <a:bodyPr/>
          <a:lstStyle/>
          <a:p>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5" name="Номер слайда 5"/>
          <p:cNvSpPr>
            <a:spLocks noGrp="1"/>
          </p:cNvSpPr>
          <p:nvPr>
            <p:ph type="sldNum" sz="quarter" idx="4"/>
          </p:nvPr>
        </p:nvSpPr>
        <p:spPr>
          <a:xfrm>
            <a:off x="9578975" y="6474804"/>
            <a:ext cx="663576" cy="720080"/>
          </a:xfrm>
          <a:prstGeom prst="rect">
            <a:avLst/>
          </a:prstGeom>
        </p:spPr>
        <p:txBody>
          <a:bodyPr vert="horz" lIns="104237" tIns="52120" rIns="104237" bIns="52120" rtlCol="0" anchor="ctr">
            <a:normAutofit/>
          </a:bodyPr>
          <a:lstStyle>
            <a:lvl1pPr algn="ctr">
              <a:defRPr sz="2700" i="0">
                <a:solidFill>
                  <a:schemeClr val="bg1"/>
                </a:solidFill>
                <a:latin typeface="+mj-lt"/>
              </a:defRPr>
            </a:lvl1pPr>
          </a:lstStyle>
          <a:p>
            <a:fld id="{E20E89E6-FE54-4E13-859C-1FA908D70D39}"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675" y="301053"/>
            <a:ext cx="3518055" cy="1281213"/>
          </a:xfrm>
        </p:spPr>
        <p:txBody>
          <a:bodyPr anchor="b"/>
          <a:lstStyle>
            <a:lvl1pPr algn="l">
              <a:defRPr sz="2300" b="1"/>
            </a:lvl1pPr>
          </a:lstStyle>
          <a:p>
            <a:r>
              <a:rPr lang="ru-RU" smtClean="0"/>
              <a:t>Образец заголовка</a:t>
            </a:r>
            <a:endParaRPr lang="ru-RU"/>
          </a:p>
        </p:txBody>
      </p:sp>
      <p:sp>
        <p:nvSpPr>
          <p:cNvPr id="3" name="Содержимое 2"/>
          <p:cNvSpPr>
            <a:spLocks noGrp="1"/>
          </p:cNvSpPr>
          <p:nvPr>
            <p:ph idx="1"/>
          </p:nvPr>
        </p:nvSpPr>
        <p:spPr>
          <a:xfrm>
            <a:off x="4180822" y="301051"/>
            <a:ext cx="5977908" cy="6453327"/>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34675" y="1582265"/>
            <a:ext cx="3518055" cy="5172114"/>
          </a:xfrm>
        </p:spPr>
        <p:txBody>
          <a:bodyPr/>
          <a:lstStyle>
            <a:lvl1pPr marL="0" indent="0">
              <a:buNone/>
              <a:defRPr sz="1700"/>
            </a:lvl1pPr>
            <a:lvl2pPr marL="521188" indent="0">
              <a:buNone/>
              <a:defRPr sz="1400"/>
            </a:lvl2pPr>
            <a:lvl3pPr marL="1042376" indent="0">
              <a:buNone/>
              <a:defRPr sz="1100"/>
            </a:lvl3pPr>
            <a:lvl4pPr marL="1563561" indent="0">
              <a:buNone/>
              <a:defRPr sz="1000"/>
            </a:lvl4pPr>
            <a:lvl5pPr marL="2084749" indent="0">
              <a:buNone/>
              <a:defRPr sz="1000"/>
            </a:lvl5pPr>
            <a:lvl6pPr marL="2605936" indent="0">
              <a:buNone/>
              <a:defRPr sz="1000"/>
            </a:lvl6pPr>
            <a:lvl7pPr marL="3127124" indent="0">
              <a:buNone/>
              <a:defRPr sz="1000"/>
            </a:lvl7pPr>
            <a:lvl8pPr marL="3648312" indent="0">
              <a:buNone/>
              <a:defRPr sz="1000"/>
            </a:lvl8pPr>
            <a:lvl9pPr marL="4169499"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E20E89E6-FE54-4E13-859C-1FA908D70D39}"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slideLayout" Target="../slideLayouts/slideLayout50.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slideLayout" Target="../slideLayouts/slideLayout49.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216" y="540275"/>
            <a:ext cx="8588251" cy="1224137"/>
          </a:xfrm>
          <a:prstGeom prst="rect">
            <a:avLst/>
          </a:prstGeom>
        </p:spPr>
        <p:txBody>
          <a:bodyPr vert="horz" lIns="104237" tIns="52120" rIns="104237" bIns="521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954216" y="1764297"/>
            <a:ext cx="8588251" cy="5331830"/>
          </a:xfrm>
          <a:prstGeom prst="rect">
            <a:avLst/>
          </a:prstGeom>
        </p:spPr>
        <p:txBody>
          <a:bodyPr vert="horz" lIns="104237" tIns="52120" rIns="104237" bIns="521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534671" y="7008173"/>
            <a:ext cx="2495127" cy="402568"/>
          </a:xfrm>
          <a:prstGeom prst="rect">
            <a:avLst/>
          </a:prstGeom>
        </p:spPr>
        <p:txBody>
          <a:bodyPr vert="horz" lIns="104237" tIns="52120" rIns="104237" bIns="52120" rtlCol="0" anchor="ctr"/>
          <a:lstStyle>
            <a:lvl1pPr algn="l">
              <a:defRPr sz="1400">
                <a:solidFill>
                  <a:schemeClr val="tx1">
                    <a:tint val="75000"/>
                  </a:schemeClr>
                </a:solidFill>
              </a:defRPr>
            </a:lvl1pPr>
          </a:lstStyle>
          <a:p>
            <a:endParaRPr lang="ru-RU" dirty="0"/>
          </a:p>
        </p:txBody>
      </p:sp>
      <p:sp>
        <p:nvSpPr>
          <p:cNvPr id="5" name="Нижний колонтитул 4"/>
          <p:cNvSpPr>
            <a:spLocks noGrp="1"/>
          </p:cNvSpPr>
          <p:nvPr>
            <p:ph type="ftr" sz="quarter" idx="3"/>
          </p:nvPr>
        </p:nvSpPr>
        <p:spPr>
          <a:xfrm>
            <a:off x="3653582" y="7008173"/>
            <a:ext cx="3386243" cy="402568"/>
          </a:xfrm>
          <a:prstGeom prst="rect">
            <a:avLst/>
          </a:prstGeom>
        </p:spPr>
        <p:txBody>
          <a:bodyPr vert="horz" lIns="104237" tIns="52120" rIns="104237" bIns="52120" rtlCol="0" anchor="ctr"/>
          <a:lstStyle>
            <a:lvl1pPr algn="ctr">
              <a:defRPr sz="14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9734554" y="6660952"/>
            <a:ext cx="724718" cy="696626"/>
          </a:xfrm>
          <a:prstGeom prst="rect">
            <a:avLst/>
          </a:prstGeom>
        </p:spPr>
        <p:txBody>
          <a:bodyPr vert="horz" lIns="104237" tIns="52120" rIns="104237" bIns="52120" rtlCol="0" anchor="ctr">
            <a:normAutofit/>
          </a:bodyPr>
          <a:lstStyle>
            <a:lvl1pPr algn="ctr">
              <a:lnSpc>
                <a:spcPts val="2398"/>
              </a:lnSpc>
              <a:defRPr sz="2700">
                <a:solidFill>
                  <a:schemeClr val="bg1"/>
                </a:solidFill>
              </a:defRPr>
            </a:lvl1pPr>
          </a:lstStyle>
          <a:p>
            <a:fld id="{E20E89E6-FE54-4E13-859C-1FA908D70D39}"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1042376" rtl="0" eaLnBrk="1" latinLnBrk="0" hangingPunct="1">
        <a:lnSpc>
          <a:spcPts val="5196"/>
        </a:lnSpc>
        <a:spcBef>
          <a:spcPct val="0"/>
        </a:spcBef>
        <a:buNone/>
        <a:defRPr sz="4200" b="1" i="0" kern="1200">
          <a:solidFill>
            <a:srgbClr val="005AA9"/>
          </a:solidFill>
          <a:latin typeface="+mj-lt"/>
          <a:ea typeface="+mj-ea"/>
          <a:cs typeface="+mj-cs"/>
        </a:defRPr>
      </a:lvl1pPr>
    </p:titleStyle>
    <p:bodyStyle>
      <a:lvl1pPr marL="363301" indent="0" algn="l" defTabSz="1042376" rtl="0" eaLnBrk="1" latinLnBrk="0" hangingPunct="1">
        <a:spcBef>
          <a:spcPct val="20000"/>
        </a:spcBef>
        <a:buFont typeface="+mj-lt"/>
        <a:buNone/>
        <a:defRPr sz="3700" b="0" i="0" kern="1200">
          <a:solidFill>
            <a:srgbClr val="005AA9"/>
          </a:solidFill>
          <a:latin typeface="+mj-lt"/>
          <a:ea typeface="+mn-ea"/>
          <a:cs typeface="+mn-cs"/>
        </a:defRPr>
      </a:lvl1pPr>
      <a:lvl2pPr marL="363301" indent="0" algn="l" defTabSz="1042376" rtl="0" eaLnBrk="1" latinLnBrk="0" hangingPunct="1">
        <a:spcBef>
          <a:spcPct val="20000"/>
        </a:spcBef>
        <a:buFont typeface="Arial" pitchFamily="34" charset="0"/>
        <a:buNone/>
        <a:defRPr sz="2400" b="0" i="0" kern="1200">
          <a:solidFill>
            <a:srgbClr val="504F53"/>
          </a:solidFill>
          <a:latin typeface="+mj-lt"/>
          <a:ea typeface="+mn-ea"/>
          <a:cs typeface="+mn-cs"/>
        </a:defRPr>
      </a:lvl2pPr>
      <a:lvl3pPr marL="712322" indent="-260179" algn="l" defTabSz="1042376" rtl="0" eaLnBrk="1" latinLnBrk="0" hangingPunct="1">
        <a:spcBef>
          <a:spcPct val="20000"/>
        </a:spcBef>
        <a:buFont typeface="Arial" pitchFamily="34" charset="0"/>
        <a:buChar char="•"/>
        <a:defRPr sz="2400" b="0" i="0" kern="1200">
          <a:solidFill>
            <a:srgbClr val="504F53"/>
          </a:solidFill>
          <a:latin typeface="+mj-lt"/>
          <a:ea typeface="+mn-ea"/>
          <a:cs typeface="+mn-cs"/>
        </a:defRPr>
      </a:lvl3pPr>
      <a:lvl4pPr marL="0" indent="360127" algn="just" defTabSz="1042376" rtl="0" eaLnBrk="1" latinLnBrk="0" hangingPunct="1">
        <a:lnSpc>
          <a:spcPts val="1800"/>
        </a:lnSpc>
        <a:spcBef>
          <a:spcPts val="400"/>
        </a:spcBef>
        <a:buFont typeface="Arial" pitchFamily="34" charset="0"/>
        <a:buNone/>
        <a:tabLst/>
        <a:defRPr sz="1700" b="0" i="0" kern="1200">
          <a:solidFill>
            <a:srgbClr val="504F53"/>
          </a:solidFill>
          <a:latin typeface="+mj-lt"/>
          <a:ea typeface="+mn-ea"/>
          <a:cs typeface="+mn-cs"/>
        </a:defRPr>
      </a:lvl4pPr>
      <a:lvl5pPr marL="1434161" indent="0" algn="l" defTabSz="1042376" rtl="0" eaLnBrk="1" latinLnBrk="0" hangingPunct="1">
        <a:lnSpc>
          <a:spcPts val="1800"/>
        </a:lnSpc>
        <a:spcBef>
          <a:spcPts val="400"/>
        </a:spcBef>
        <a:buFont typeface="Arial" pitchFamily="34" charset="0"/>
        <a:buNone/>
        <a:defRPr sz="1400" b="0" i="0" kern="1200">
          <a:solidFill>
            <a:srgbClr val="8D8C90"/>
          </a:solidFill>
          <a:latin typeface="+mj-lt"/>
          <a:ea typeface="+mn-ea"/>
          <a:cs typeface="+mn-cs"/>
        </a:defRPr>
      </a:lvl5pPr>
      <a:lvl6pPr marL="2866531" indent="-260593" algn="l" defTabSz="104237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7717" indent="-260593" algn="l" defTabSz="104237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08905" indent="-260593" algn="l" defTabSz="104237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0092" indent="-260593" algn="l" defTabSz="104237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ru-RU"/>
      </a:defPPr>
      <a:lvl1pPr marL="0" algn="l" defTabSz="1042376" rtl="0" eaLnBrk="1" latinLnBrk="0" hangingPunct="1">
        <a:defRPr sz="2000" kern="1200">
          <a:solidFill>
            <a:schemeClr val="tx1"/>
          </a:solidFill>
          <a:latin typeface="+mn-lt"/>
          <a:ea typeface="+mn-ea"/>
          <a:cs typeface="+mn-cs"/>
        </a:defRPr>
      </a:lvl1pPr>
      <a:lvl2pPr marL="521188" algn="l" defTabSz="1042376" rtl="0" eaLnBrk="1" latinLnBrk="0" hangingPunct="1">
        <a:defRPr sz="2000" kern="1200">
          <a:solidFill>
            <a:schemeClr val="tx1"/>
          </a:solidFill>
          <a:latin typeface="+mn-lt"/>
          <a:ea typeface="+mn-ea"/>
          <a:cs typeface="+mn-cs"/>
        </a:defRPr>
      </a:lvl2pPr>
      <a:lvl3pPr marL="1042376" algn="l" defTabSz="1042376" rtl="0" eaLnBrk="1" latinLnBrk="0" hangingPunct="1">
        <a:defRPr sz="2000" kern="1200">
          <a:solidFill>
            <a:schemeClr val="tx1"/>
          </a:solidFill>
          <a:latin typeface="+mn-lt"/>
          <a:ea typeface="+mn-ea"/>
          <a:cs typeface="+mn-cs"/>
        </a:defRPr>
      </a:lvl3pPr>
      <a:lvl4pPr marL="1563561" algn="l" defTabSz="1042376" rtl="0" eaLnBrk="1" latinLnBrk="0" hangingPunct="1">
        <a:defRPr sz="2000" kern="1200">
          <a:solidFill>
            <a:schemeClr val="tx1"/>
          </a:solidFill>
          <a:latin typeface="+mn-lt"/>
          <a:ea typeface="+mn-ea"/>
          <a:cs typeface="+mn-cs"/>
        </a:defRPr>
      </a:lvl4pPr>
      <a:lvl5pPr marL="2084749" algn="l" defTabSz="1042376" rtl="0" eaLnBrk="1" latinLnBrk="0" hangingPunct="1">
        <a:defRPr sz="2000" kern="1200">
          <a:solidFill>
            <a:schemeClr val="tx1"/>
          </a:solidFill>
          <a:latin typeface="+mn-lt"/>
          <a:ea typeface="+mn-ea"/>
          <a:cs typeface="+mn-cs"/>
        </a:defRPr>
      </a:lvl5pPr>
      <a:lvl6pPr marL="2605936" algn="l" defTabSz="1042376" rtl="0" eaLnBrk="1" latinLnBrk="0" hangingPunct="1">
        <a:defRPr sz="2000" kern="1200">
          <a:solidFill>
            <a:schemeClr val="tx1"/>
          </a:solidFill>
          <a:latin typeface="+mn-lt"/>
          <a:ea typeface="+mn-ea"/>
          <a:cs typeface="+mn-cs"/>
        </a:defRPr>
      </a:lvl6pPr>
      <a:lvl7pPr marL="3127124" algn="l" defTabSz="1042376" rtl="0" eaLnBrk="1" latinLnBrk="0" hangingPunct="1">
        <a:defRPr sz="2000" kern="1200">
          <a:solidFill>
            <a:schemeClr val="tx1"/>
          </a:solidFill>
          <a:latin typeface="+mn-lt"/>
          <a:ea typeface="+mn-ea"/>
          <a:cs typeface="+mn-cs"/>
        </a:defRPr>
      </a:lvl7pPr>
      <a:lvl8pPr marL="3648312" algn="l" defTabSz="1042376" rtl="0" eaLnBrk="1" latinLnBrk="0" hangingPunct="1">
        <a:defRPr sz="2000" kern="1200">
          <a:solidFill>
            <a:schemeClr val="tx1"/>
          </a:solidFill>
          <a:latin typeface="+mn-lt"/>
          <a:ea typeface="+mn-ea"/>
          <a:cs typeface="+mn-cs"/>
        </a:defRPr>
      </a:lvl8pPr>
      <a:lvl9pPr marL="4169499" algn="l" defTabSz="1042376"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217" y="540276"/>
            <a:ext cx="8588251" cy="1224137"/>
          </a:xfrm>
          <a:prstGeom prst="rect">
            <a:avLst/>
          </a:prstGeom>
        </p:spPr>
        <p:txBody>
          <a:bodyPr vert="horz" lIns="104221" tIns="52112" rIns="104221" bIns="52112"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954217" y="1764297"/>
            <a:ext cx="8588251" cy="5331830"/>
          </a:xfrm>
          <a:prstGeom prst="rect">
            <a:avLst/>
          </a:prstGeom>
        </p:spPr>
        <p:txBody>
          <a:bodyPr vert="horz" lIns="104221" tIns="52112" rIns="104221" bIns="52112"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534671" y="7008173"/>
            <a:ext cx="2495127" cy="402568"/>
          </a:xfrm>
          <a:prstGeom prst="rect">
            <a:avLst/>
          </a:prstGeom>
        </p:spPr>
        <p:txBody>
          <a:bodyPr vert="horz" lIns="104221" tIns="52112" rIns="104221" bIns="52112" rtlCol="0" anchor="ctr"/>
          <a:lstStyle>
            <a:lvl1pPr algn="l">
              <a:defRPr sz="1400">
                <a:solidFill>
                  <a:schemeClr val="tx1">
                    <a:tint val="75000"/>
                  </a:schemeClr>
                </a:solidFill>
              </a:defRPr>
            </a:lvl1pPr>
          </a:lstStyle>
          <a:p>
            <a:pPr defTabSz="1042219"/>
            <a:endParaRPr lang="ru-RU" dirty="0">
              <a:solidFill>
                <a:prstClr val="black">
                  <a:tint val="75000"/>
                </a:prstClr>
              </a:solidFill>
            </a:endParaRPr>
          </a:p>
        </p:txBody>
      </p:sp>
      <p:sp>
        <p:nvSpPr>
          <p:cNvPr id="5" name="Нижний колонтитул 4"/>
          <p:cNvSpPr>
            <a:spLocks noGrp="1"/>
          </p:cNvSpPr>
          <p:nvPr>
            <p:ph type="ftr" sz="quarter" idx="3"/>
          </p:nvPr>
        </p:nvSpPr>
        <p:spPr>
          <a:xfrm>
            <a:off x="3653582" y="7008173"/>
            <a:ext cx="3386243" cy="402568"/>
          </a:xfrm>
          <a:prstGeom prst="rect">
            <a:avLst/>
          </a:prstGeom>
        </p:spPr>
        <p:txBody>
          <a:bodyPr vert="horz" lIns="104221" tIns="52112" rIns="104221" bIns="52112" rtlCol="0" anchor="ctr"/>
          <a:lstStyle>
            <a:lvl1pPr algn="ctr">
              <a:defRPr sz="1400">
                <a:solidFill>
                  <a:schemeClr val="tx1">
                    <a:tint val="75000"/>
                  </a:schemeClr>
                </a:solidFill>
              </a:defRPr>
            </a:lvl1pPr>
          </a:lstStyle>
          <a:p>
            <a:pPr defTabSz="1042219"/>
            <a:endParaRPr lang="ru-RU" dirty="0">
              <a:solidFill>
                <a:prstClr val="black">
                  <a:tint val="75000"/>
                </a:prstClr>
              </a:solidFill>
            </a:endParaRPr>
          </a:p>
        </p:txBody>
      </p:sp>
      <p:sp>
        <p:nvSpPr>
          <p:cNvPr id="6" name="Номер слайда 5"/>
          <p:cNvSpPr>
            <a:spLocks noGrp="1"/>
          </p:cNvSpPr>
          <p:nvPr>
            <p:ph type="sldNum" sz="quarter" idx="4"/>
          </p:nvPr>
        </p:nvSpPr>
        <p:spPr>
          <a:xfrm>
            <a:off x="9734554" y="6660952"/>
            <a:ext cx="724718" cy="696626"/>
          </a:xfrm>
          <a:prstGeom prst="rect">
            <a:avLst/>
          </a:prstGeom>
        </p:spPr>
        <p:txBody>
          <a:bodyPr vert="horz" lIns="104221" tIns="52112" rIns="104221" bIns="52112" rtlCol="0" anchor="ctr">
            <a:normAutofit/>
          </a:bodyPr>
          <a:lstStyle>
            <a:lvl1pPr algn="ctr">
              <a:lnSpc>
                <a:spcPts val="2398"/>
              </a:lnSpc>
              <a:defRPr sz="2700">
                <a:solidFill>
                  <a:schemeClr val="bg1"/>
                </a:solidFill>
              </a:defRPr>
            </a:lvl1pPr>
          </a:lstStyle>
          <a:p>
            <a:pPr defTabSz="1042219"/>
            <a:fld id="{E20E89E6-FE54-4E13-859C-1FA908D70D39}" type="slidenum">
              <a:rPr lang="ru-RU" smtClean="0">
                <a:solidFill>
                  <a:prstClr val="white"/>
                </a:solidFill>
              </a:rPr>
              <a:pPr defTabSz="1042219"/>
              <a:t>‹#›</a:t>
            </a:fld>
            <a:endParaRPr lang="ru-RU" dirty="0">
              <a:solidFill>
                <a:prstClr val="white"/>
              </a:solidFill>
            </a:endParaRPr>
          </a:p>
        </p:txBody>
      </p:sp>
    </p:spTree>
    <p:extLst>
      <p:ext uri="{BB962C8B-B14F-4D97-AF65-F5344CB8AC3E}">
        <p14:creationId xmlns:p14="http://schemas.microsoft.com/office/powerpoint/2010/main" val="1874893514"/>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hdr="0" ftr="0" dt="0"/>
  <p:txStyles>
    <p:titleStyle>
      <a:lvl1pPr algn="l" defTabSz="1042219" rtl="0" eaLnBrk="1" latinLnBrk="0" hangingPunct="1">
        <a:lnSpc>
          <a:spcPts val="5195"/>
        </a:lnSpc>
        <a:spcBef>
          <a:spcPct val="0"/>
        </a:spcBef>
        <a:buNone/>
        <a:defRPr sz="4200" b="1" i="0" kern="1200">
          <a:solidFill>
            <a:srgbClr val="005AA9"/>
          </a:solidFill>
          <a:latin typeface="+mj-lt"/>
          <a:ea typeface="+mj-ea"/>
          <a:cs typeface="+mj-cs"/>
        </a:defRPr>
      </a:lvl1pPr>
    </p:titleStyle>
    <p:bodyStyle>
      <a:lvl1pPr marL="363246" indent="0" algn="l" defTabSz="1042219" rtl="0" eaLnBrk="1" latinLnBrk="0" hangingPunct="1">
        <a:spcBef>
          <a:spcPct val="20000"/>
        </a:spcBef>
        <a:buFont typeface="+mj-lt"/>
        <a:buNone/>
        <a:defRPr sz="3700" b="0" i="0" kern="1200">
          <a:solidFill>
            <a:srgbClr val="005AA9"/>
          </a:solidFill>
          <a:latin typeface="+mj-lt"/>
          <a:ea typeface="+mn-ea"/>
          <a:cs typeface="+mn-cs"/>
        </a:defRPr>
      </a:lvl1pPr>
      <a:lvl2pPr marL="363246" indent="0" algn="l" defTabSz="1042219" rtl="0" eaLnBrk="1" latinLnBrk="0" hangingPunct="1">
        <a:spcBef>
          <a:spcPct val="20000"/>
        </a:spcBef>
        <a:buFont typeface="Arial" pitchFamily="34" charset="0"/>
        <a:buNone/>
        <a:defRPr sz="2400" b="0" i="0" kern="1200">
          <a:solidFill>
            <a:srgbClr val="504F53"/>
          </a:solidFill>
          <a:latin typeface="+mj-lt"/>
          <a:ea typeface="+mn-ea"/>
          <a:cs typeface="+mn-cs"/>
        </a:defRPr>
      </a:lvl2pPr>
      <a:lvl3pPr marL="712215" indent="-260140" algn="l" defTabSz="1042219" rtl="0" eaLnBrk="1" latinLnBrk="0" hangingPunct="1">
        <a:spcBef>
          <a:spcPct val="20000"/>
        </a:spcBef>
        <a:buFont typeface="Arial" pitchFamily="34" charset="0"/>
        <a:buChar char="•"/>
        <a:defRPr sz="2400" b="0" i="0" kern="1200">
          <a:solidFill>
            <a:srgbClr val="504F53"/>
          </a:solidFill>
          <a:latin typeface="+mj-lt"/>
          <a:ea typeface="+mn-ea"/>
          <a:cs typeface="+mn-cs"/>
        </a:defRPr>
      </a:lvl3pPr>
      <a:lvl4pPr marL="0" indent="360072" algn="just" defTabSz="1042219" rtl="0" eaLnBrk="1" latinLnBrk="0" hangingPunct="1">
        <a:lnSpc>
          <a:spcPts val="1800"/>
        </a:lnSpc>
        <a:spcBef>
          <a:spcPts val="400"/>
        </a:spcBef>
        <a:buFont typeface="Arial" pitchFamily="34" charset="0"/>
        <a:buNone/>
        <a:tabLst/>
        <a:defRPr sz="1700" b="0" i="0" kern="1200">
          <a:solidFill>
            <a:srgbClr val="504F53"/>
          </a:solidFill>
          <a:latin typeface="+mj-lt"/>
          <a:ea typeface="+mn-ea"/>
          <a:cs typeface="+mn-cs"/>
        </a:defRPr>
      </a:lvl4pPr>
      <a:lvl5pPr marL="1433945" indent="0" algn="l" defTabSz="1042219" rtl="0" eaLnBrk="1" latinLnBrk="0" hangingPunct="1">
        <a:lnSpc>
          <a:spcPts val="1800"/>
        </a:lnSpc>
        <a:spcBef>
          <a:spcPts val="400"/>
        </a:spcBef>
        <a:buFont typeface="Arial" pitchFamily="34" charset="0"/>
        <a:buNone/>
        <a:defRPr sz="1400" b="0" i="0" kern="1200">
          <a:solidFill>
            <a:srgbClr val="8D8C90"/>
          </a:solidFill>
          <a:latin typeface="+mj-lt"/>
          <a:ea typeface="+mn-ea"/>
          <a:cs typeface="+mn-cs"/>
        </a:defRPr>
      </a:lvl5pPr>
      <a:lvl6pPr marL="2866100" indent="-260554" algn="l" defTabSz="1042219"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7208" indent="-260554" algn="l" defTabSz="1042219"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08318" indent="-260554" algn="l" defTabSz="1042219"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29426" indent="-260554" algn="l" defTabSz="1042219"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ru-RU"/>
      </a:defPPr>
      <a:lvl1pPr marL="0" algn="l" defTabSz="1042219" rtl="0" eaLnBrk="1" latinLnBrk="0" hangingPunct="1">
        <a:defRPr sz="2000" kern="1200">
          <a:solidFill>
            <a:schemeClr val="tx1"/>
          </a:solidFill>
          <a:latin typeface="+mn-lt"/>
          <a:ea typeface="+mn-ea"/>
          <a:cs typeface="+mn-cs"/>
        </a:defRPr>
      </a:lvl1pPr>
      <a:lvl2pPr marL="521110" algn="l" defTabSz="1042219" rtl="0" eaLnBrk="1" latinLnBrk="0" hangingPunct="1">
        <a:defRPr sz="2000" kern="1200">
          <a:solidFill>
            <a:schemeClr val="tx1"/>
          </a:solidFill>
          <a:latin typeface="+mn-lt"/>
          <a:ea typeface="+mn-ea"/>
          <a:cs typeface="+mn-cs"/>
        </a:defRPr>
      </a:lvl2pPr>
      <a:lvl3pPr marL="1042219" algn="l" defTabSz="1042219" rtl="0" eaLnBrk="1" latinLnBrk="0" hangingPunct="1">
        <a:defRPr sz="2000" kern="1200">
          <a:solidFill>
            <a:schemeClr val="tx1"/>
          </a:solidFill>
          <a:latin typeface="+mn-lt"/>
          <a:ea typeface="+mn-ea"/>
          <a:cs typeface="+mn-cs"/>
        </a:defRPr>
      </a:lvl3pPr>
      <a:lvl4pPr marL="1563326" algn="l" defTabSz="1042219" rtl="0" eaLnBrk="1" latinLnBrk="0" hangingPunct="1">
        <a:defRPr sz="2000" kern="1200">
          <a:solidFill>
            <a:schemeClr val="tx1"/>
          </a:solidFill>
          <a:latin typeface="+mn-lt"/>
          <a:ea typeface="+mn-ea"/>
          <a:cs typeface="+mn-cs"/>
        </a:defRPr>
      </a:lvl4pPr>
      <a:lvl5pPr marL="2084436" algn="l" defTabSz="1042219" rtl="0" eaLnBrk="1" latinLnBrk="0" hangingPunct="1">
        <a:defRPr sz="2000" kern="1200">
          <a:solidFill>
            <a:schemeClr val="tx1"/>
          </a:solidFill>
          <a:latin typeface="+mn-lt"/>
          <a:ea typeface="+mn-ea"/>
          <a:cs typeface="+mn-cs"/>
        </a:defRPr>
      </a:lvl5pPr>
      <a:lvl6pPr marL="2605545" algn="l" defTabSz="1042219" rtl="0" eaLnBrk="1" latinLnBrk="0" hangingPunct="1">
        <a:defRPr sz="2000" kern="1200">
          <a:solidFill>
            <a:schemeClr val="tx1"/>
          </a:solidFill>
          <a:latin typeface="+mn-lt"/>
          <a:ea typeface="+mn-ea"/>
          <a:cs typeface="+mn-cs"/>
        </a:defRPr>
      </a:lvl6pPr>
      <a:lvl7pPr marL="3126654" algn="l" defTabSz="1042219" rtl="0" eaLnBrk="1" latinLnBrk="0" hangingPunct="1">
        <a:defRPr sz="2000" kern="1200">
          <a:solidFill>
            <a:schemeClr val="tx1"/>
          </a:solidFill>
          <a:latin typeface="+mn-lt"/>
          <a:ea typeface="+mn-ea"/>
          <a:cs typeface="+mn-cs"/>
        </a:defRPr>
      </a:lvl7pPr>
      <a:lvl8pPr marL="3647764" algn="l" defTabSz="1042219" rtl="0" eaLnBrk="1" latinLnBrk="0" hangingPunct="1">
        <a:defRPr sz="2000" kern="1200">
          <a:solidFill>
            <a:schemeClr val="tx1"/>
          </a:solidFill>
          <a:latin typeface="+mn-lt"/>
          <a:ea typeface="+mn-ea"/>
          <a:cs typeface="+mn-cs"/>
        </a:defRPr>
      </a:lvl8pPr>
      <a:lvl9pPr marL="4168873" algn="l" defTabSz="1042219" rtl="0" eaLnBrk="1" latinLnBrk="0" hangingPunct="1">
        <a:defRPr sz="20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214" y="540273"/>
            <a:ext cx="8588251" cy="1224136"/>
          </a:xfrm>
          <a:prstGeom prst="rect">
            <a:avLst/>
          </a:prstGeom>
        </p:spPr>
        <p:txBody>
          <a:bodyPr vert="horz" lIns="104269" tIns="52135" rIns="104269" bIns="52135"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954214" y="1764295"/>
            <a:ext cx="8588251" cy="5331830"/>
          </a:xfrm>
          <a:prstGeom prst="rect">
            <a:avLst/>
          </a:prstGeom>
        </p:spPr>
        <p:txBody>
          <a:bodyPr vert="horz" lIns="104269" tIns="52135" rIns="104269" bIns="52135"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534671" y="7008173"/>
            <a:ext cx="2495127" cy="402567"/>
          </a:xfrm>
          <a:prstGeom prst="rect">
            <a:avLst/>
          </a:prstGeom>
        </p:spPr>
        <p:txBody>
          <a:bodyPr vert="horz" lIns="104269" tIns="52135" rIns="104269" bIns="52135" rtlCol="0" anchor="ctr"/>
          <a:lstStyle>
            <a:lvl1pPr algn="l">
              <a:defRPr sz="1400">
                <a:solidFill>
                  <a:schemeClr val="tx1">
                    <a:tint val="75000"/>
                  </a:schemeClr>
                </a:solidFill>
              </a:defRPr>
            </a:lvl1pPr>
          </a:lstStyle>
          <a:p>
            <a:pPr defTabSz="1042688"/>
            <a:endParaRPr lang="ru-RU" dirty="0">
              <a:solidFill>
                <a:prstClr val="black">
                  <a:tint val="75000"/>
                </a:prstClr>
              </a:solidFill>
            </a:endParaRPr>
          </a:p>
        </p:txBody>
      </p:sp>
      <p:sp>
        <p:nvSpPr>
          <p:cNvPr id="5" name="Нижний колонтитул 4"/>
          <p:cNvSpPr>
            <a:spLocks noGrp="1"/>
          </p:cNvSpPr>
          <p:nvPr>
            <p:ph type="ftr" sz="quarter" idx="3"/>
          </p:nvPr>
        </p:nvSpPr>
        <p:spPr>
          <a:xfrm>
            <a:off x="3653581" y="7008173"/>
            <a:ext cx="3386243" cy="402567"/>
          </a:xfrm>
          <a:prstGeom prst="rect">
            <a:avLst/>
          </a:prstGeom>
        </p:spPr>
        <p:txBody>
          <a:bodyPr vert="horz" lIns="104269" tIns="52135" rIns="104269" bIns="52135" rtlCol="0" anchor="ctr"/>
          <a:lstStyle>
            <a:lvl1pPr algn="ctr">
              <a:defRPr sz="1400">
                <a:solidFill>
                  <a:schemeClr val="tx1">
                    <a:tint val="75000"/>
                  </a:schemeClr>
                </a:solidFill>
              </a:defRPr>
            </a:lvl1pPr>
          </a:lstStyle>
          <a:p>
            <a:pPr defTabSz="1042688"/>
            <a:endParaRPr lang="ru-RU" dirty="0">
              <a:solidFill>
                <a:prstClr val="black">
                  <a:tint val="75000"/>
                </a:prstClr>
              </a:solidFill>
            </a:endParaRPr>
          </a:p>
        </p:txBody>
      </p:sp>
      <p:sp>
        <p:nvSpPr>
          <p:cNvPr id="6" name="Номер слайда 5"/>
          <p:cNvSpPr>
            <a:spLocks noGrp="1"/>
          </p:cNvSpPr>
          <p:nvPr>
            <p:ph type="sldNum" sz="quarter" idx="4"/>
          </p:nvPr>
        </p:nvSpPr>
        <p:spPr>
          <a:xfrm>
            <a:off x="9734552" y="6660951"/>
            <a:ext cx="724718" cy="696626"/>
          </a:xfrm>
          <a:prstGeom prst="rect">
            <a:avLst/>
          </a:prstGeom>
        </p:spPr>
        <p:txBody>
          <a:bodyPr vert="horz" lIns="104269" tIns="52135" rIns="104269" bIns="52135" rtlCol="0" anchor="ctr">
            <a:normAutofit/>
          </a:bodyPr>
          <a:lstStyle>
            <a:lvl1pPr algn="ctr">
              <a:lnSpc>
                <a:spcPts val="2400"/>
              </a:lnSpc>
              <a:defRPr sz="2700">
                <a:solidFill>
                  <a:schemeClr val="bg1"/>
                </a:solidFill>
              </a:defRPr>
            </a:lvl1pPr>
          </a:lstStyle>
          <a:p>
            <a:pPr defTabSz="1042688"/>
            <a:fld id="{E20E89E6-FE54-4E13-859C-1FA908D70D39}" type="slidenum">
              <a:rPr lang="ru-RU" smtClean="0">
                <a:solidFill>
                  <a:prstClr val="white"/>
                </a:solidFill>
              </a:rPr>
              <a:pPr defTabSz="1042688"/>
              <a:t>‹#›</a:t>
            </a:fld>
            <a:endParaRPr lang="ru-RU" dirty="0">
              <a:solidFill>
                <a:prstClr val="white"/>
              </a:solidFill>
            </a:endParaRPr>
          </a:p>
        </p:txBody>
      </p:sp>
    </p:spTree>
    <p:extLst>
      <p:ext uri="{BB962C8B-B14F-4D97-AF65-F5344CB8AC3E}">
        <p14:creationId xmlns:p14="http://schemas.microsoft.com/office/powerpoint/2010/main" val="1402450290"/>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Lst>
  <p:hf hdr="0" ftr="0" dt="0"/>
  <p:txStyles>
    <p:titleStyle>
      <a:lvl1pPr algn="l" defTabSz="1042688" rtl="0" eaLnBrk="1" latinLnBrk="0" hangingPunct="1">
        <a:lnSpc>
          <a:spcPts val="5198"/>
        </a:lnSpc>
        <a:spcBef>
          <a:spcPct val="0"/>
        </a:spcBef>
        <a:buNone/>
        <a:defRPr sz="4200" b="1" i="0" kern="1200">
          <a:solidFill>
            <a:srgbClr val="005AA9"/>
          </a:solidFill>
          <a:latin typeface="+mj-lt"/>
          <a:ea typeface="+mj-ea"/>
          <a:cs typeface="+mj-cs"/>
        </a:defRPr>
      </a:lvl1pPr>
    </p:titleStyle>
    <p:bodyStyle>
      <a:lvl1pPr marL="363410" indent="0" algn="l" defTabSz="1042688" rtl="0" eaLnBrk="1" latinLnBrk="0" hangingPunct="1">
        <a:spcBef>
          <a:spcPct val="20000"/>
        </a:spcBef>
        <a:buFont typeface="+mj-lt"/>
        <a:buNone/>
        <a:defRPr sz="3700" b="0" i="0" kern="1200">
          <a:solidFill>
            <a:srgbClr val="005AA9"/>
          </a:solidFill>
          <a:latin typeface="+mj-lt"/>
          <a:ea typeface="+mn-ea"/>
          <a:cs typeface="+mn-cs"/>
        </a:defRPr>
      </a:lvl1pPr>
      <a:lvl2pPr marL="363410" indent="0" algn="l" defTabSz="1042688" rtl="0" eaLnBrk="1" latinLnBrk="0" hangingPunct="1">
        <a:spcBef>
          <a:spcPct val="20000"/>
        </a:spcBef>
        <a:buFont typeface="Arial" pitchFamily="34" charset="0"/>
        <a:buNone/>
        <a:defRPr sz="2400" b="0" i="0" kern="1200">
          <a:solidFill>
            <a:srgbClr val="504F53"/>
          </a:solidFill>
          <a:latin typeface="+mj-lt"/>
          <a:ea typeface="+mn-ea"/>
          <a:cs typeface="+mn-cs"/>
        </a:defRPr>
      </a:lvl2pPr>
      <a:lvl3pPr marL="712537" indent="-260258" algn="l" defTabSz="1042688" rtl="0" eaLnBrk="1" latinLnBrk="0" hangingPunct="1">
        <a:spcBef>
          <a:spcPct val="20000"/>
        </a:spcBef>
        <a:buFont typeface="Arial" pitchFamily="34" charset="0"/>
        <a:buChar char="•"/>
        <a:defRPr sz="2400" b="0" i="0" kern="1200">
          <a:solidFill>
            <a:srgbClr val="504F53"/>
          </a:solidFill>
          <a:latin typeface="+mj-lt"/>
          <a:ea typeface="+mn-ea"/>
          <a:cs typeface="+mn-cs"/>
        </a:defRPr>
      </a:lvl3pPr>
      <a:lvl4pPr marL="0" indent="360235" algn="just" defTabSz="1042688" rtl="0" eaLnBrk="1" latinLnBrk="0" hangingPunct="1">
        <a:lnSpc>
          <a:spcPts val="1800"/>
        </a:lnSpc>
        <a:spcBef>
          <a:spcPts val="400"/>
        </a:spcBef>
        <a:buFont typeface="Arial" pitchFamily="34" charset="0"/>
        <a:buNone/>
        <a:tabLst/>
        <a:defRPr sz="1600" b="0" i="0" kern="1200">
          <a:solidFill>
            <a:srgbClr val="504F53"/>
          </a:solidFill>
          <a:latin typeface="+mj-lt"/>
          <a:ea typeface="+mn-ea"/>
          <a:cs typeface="+mn-cs"/>
        </a:defRPr>
      </a:lvl4pPr>
      <a:lvl5pPr marL="1434593" indent="0" algn="l" defTabSz="1042688" rtl="0" eaLnBrk="1" latinLnBrk="0" hangingPunct="1">
        <a:lnSpc>
          <a:spcPts val="1800"/>
        </a:lnSpc>
        <a:spcBef>
          <a:spcPts val="400"/>
        </a:spcBef>
        <a:buFont typeface="Arial" pitchFamily="34" charset="0"/>
        <a:buNone/>
        <a:defRPr sz="1400" b="0" i="0" kern="1200">
          <a:solidFill>
            <a:srgbClr val="8D8C90"/>
          </a:solidFill>
          <a:latin typeface="+mj-lt"/>
          <a:ea typeface="+mn-ea"/>
          <a:cs typeface="+mn-cs"/>
        </a:defRPr>
      </a:lvl5pPr>
      <a:lvl6pPr marL="2867392"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8735"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0080"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1424"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ru-RU"/>
      </a:defPPr>
      <a:lvl1pPr marL="0" algn="l" defTabSz="1042688" rtl="0" eaLnBrk="1" latinLnBrk="0" hangingPunct="1">
        <a:defRPr sz="2100" kern="1200">
          <a:solidFill>
            <a:schemeClr val="tx1"/>
          </a:solidFill>
          <a:latin typeface="+mn-lt"/>
          <a:ea typeface="+mn-ea"/>
          <a:cs typeface="+mn-cs"/>
        </a:defRPr>
      </a:lvl1pPr>
      <a:lvl2pPr marL="521344" algn="l" defTabSz="1042688" rtl="0" eaLnBrk="1" latinLnBrk="0" hangingPunct="1">
        <a:defRPr sz="2100" kern="1200">
          <a:solidFill>
            <a:schemeClr val="tx1"/>
          </a:solidFill>
          <a:latin typeface="+mn-lt"/>
          <a:ea typeface="+mn-ea"/>
          <a:cs typeface="+mn-cs"/>
        </a:defRPr>
      </a:lvl2pPr>
      <a:lvl3pPr marL="1042688" algn="l" defTabSz="1042688" rtl="0" eaLnBrk="1" latinLnBrk="0" hangingPunct="1">
        <a:defRPr sz="2100" kern="1200">
          <a:solidFill>
            <a:schemeClr val="tx1"/>
          </a:solidFill>
          <a:latin typeface="+mn-lt"/>
          <a:ea typeface="+mn-ea"/>
          <a:cs typeface="+mn-cs"/>
        </a:defRPr>
      </a:lvl3pPr>
      <a:lvl4pPr marL="1564032" algn="l" defTabSz="1042688" rtl="0" eaLnBrk="1" latinLnBrk="0" hangingPunct="1">
        <a:defRPr sz="2100" kern="1200">
          <a:solidFill>
            <a:schemeClr val="tx1"/>
          </a:solidFill>
          <a:latin typeface="+mn-lt"/>
          <a:ea typeface="+mn-ea"/>
          <a:cs typeface="+mn-cs"/>
        </a:defRPr>
      </a:lvl4pPr>
      <a:lvl5pPr marL="2085376" algn="l" defTabSz="1042688" rtl="0" eaLnBrk="1" latinLnBrk="0" hangingPunct="1">
        <a:defRPr sz="2100" kern="1200">
          <a:solidFill>
            <a:schemeClr val="tx1"/>
          </a:solidFill>
          <a:latin typeface="+mn-lt"/>
          <a:ea typeface="+mn-ea"/>
          <a:cs typeface="+mn-cs"/>
        </a:defRPr>
      </a:lvl5pPr>
      <a:lvl6pPr marL="2606719" algn="l" defTabSz="1042688" rtl="0" eaLnBrk="1" latinLnBrk="0" hangingPunct="1">
        <a:defRPr sz="2100" kern="1200">
          <a:solidFill>
            <a:schemeClr val="tx1"/>
          </a:solidFill>
          <a:latin typeface="+mn-lt"/>
          <a:ea typeface="+mn-ea"/>
          <a:cs typeface="+mn-cs"/>
        </a:defRPr>
      </a:lvl6pPr>
      <a:lvl7pPr marL="3128064" algn="l" defTabSz="1042688" rtl="0" eaLnBrk="1" latinLnBrk="0" hangingPunct="1">
        <a:defRPr sz="2100" kern="1200">
          <a:solidFill>
            <a:schemeClr val="tx1"/>
          </a:solidFill>
          <a:latin typeface="+mn-lt"/>
          <a:ea typeface="+mn-ea"/>
          <a:cs typeface="+mn-cs"/>
        </a:defRPr>
      </a:lvl7pPr>
      <a:lvl8pPr marL="3649408" algn="l" defTabSz="1042688" rtl="0" eaLnBrk="1" latinLnBrk="0" hangingPunct="1">
        <a:defRPr sz="2100" kern="1200">
          <a:solidFill>
            <a:schemeClr val="tx1"/>
          </a:solidFill>
          <a:latin typeface="+mn-lt"/>
          <a:ea typeface="+mn-ea"/>
          <a:cs typeface="+mn-cs"/>
        </a:defRPr>
      </a:lvl8pPr>
      <a:lvl9pPr marL="4170751" algn="l" defTabSz="1042688" rtl="0" eaLnBrk="1" latinLnBrk="0" hangingPunct="1">
        <a:defRPr sz="21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214" y="540273"/>
            <a:ext cx="8588251" cy="1224136"/>
          </a:xfrm>
          <a:prstGeom prst="rect">
            <a:avLst/>
          </a:prstGeom>
        </p:spPr>
        <p:txBody>
          <a:bodyPr vert="horz" lIns="104269" tIns="52135" rIns="104269" bIns="52135"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954214" y="1764295"/>
            <a:ext cx="8588251" cy="5331830"/>
          </a:xfrm>
          <a:prstGeom prst="rect">
            <a:avLst/>
          </a:prstGeom>
        </p:spPr>
        <p:txBody>
          <a:bodyPr vert="horz" lIns="104269" tIns="52135" rIns="104269" bIns="52135"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534671" y="7008173"/>
            <a:ext cx="2495127" cy="402567"/>
          </a:xfrm>
          <a:prstGeom prst="rect">
            <a:avLst/>
          </a:prstGeom>
        </p:spPr>
        <p:txBody>
          <a:bodyPr vert="horz" lIns="104269" tIns="52135" rIns="104269" bIns="52135" rtlCol="0" anchor="ctr"/>
          <a:lstStyle>
            <a:lvl1pPr algn="l">
              <a:defRPr sz="1400">
                <a:solidFill>
                  <a:schemeClr val="tx1">
                    <a:tint val="75000"/>
                  </a:schemeClr>
                </a:solidFill>
              </a:defRPr>
            </a:lvl1pPr>
          </a:lstStyle>
          <a:p>
            <a:pPr defTabSz="1042688"/>
            <a:endParaRPr lang="ru-RU" dirty="0">
              <a:solidFill>
                <a:prstClr val="black">
                  <a:tint val="75000"/>
                </a:prstClr>
              </a:solidFill>
            </a:endParaRPr>
          </a:p>
        </p:txBody>
      </p:sp>
      <p:sp>
        <p:nvSpPr>
          <p:cNvPr id="5" name="Нижний колонтитул 4"/>
          <p:cNvSpPr>
            <a:spLocks noGrp="1"/>
          </p:cNvSpPr>
          <p:nvPr>
            <p:ph type="ftr" sz="quarter" idx="3"/>
          </p:nvPr>
        </p:nvSpPr>
        <p:spPr>
          <a:xfrm>
            <a:off x="3653581" y="7008173"/>
            <a:ext cx="3386243" cy="402567"/>
          </a:xfrm>
          <a:prstGeom prst="rect">
            <a:avLst/>
          </a:prstGeom>
        </p:spPr>
        <p:txBody>
          <a:bodyPr vert="horz" lIns="104269" tIns="52135" rIns="104269" bIns="52135" rtlCol="0" anchor="ctr"/>
          <a:lstStyle>
            <a:lvl1pPr algn="ctr">
              <a:defRPr sz="1400">
                <a:solidFill>
                  <a:schemeClr val="tx1">
                    <a:tint val="75000"/>
                  </a:schemeClr>
                </a:solidFill>
              </a:defRPr>
            </a:lvl1pPr>
          </a:lstStyle>
          <a:p>
            <a:pPr defTabSz="1042688"/>
            <a:endParaRPr lang="ru-RU" dirty="0">
              <a:solidFill>
                <a:prstClr val="black">
                  <a:tint val="75000"/>
                </a:prstClr>
              </a:solidFill>
            </a:endParaRPr>
          </a:p>
        </p:txBody>
      </p:sp>
      <p:sp>
        <p:nvSpPr>
          <p:cNvPr id="6" name="Номер слайда 5"/>
          <p:cNvSpPr>
            <a:spLocks noGrp="1"/>
          </p:cNvSpPr>
          <p:nvPr>
            <p:ph type="sldNum" sz="quarter" idx="4"/>
          </p:nvPr>
        </p:nvSpPr>
        <p:spPr>
          <a:xfrm>
            <a:off x="9734552" y="6660951"/>
            <a:ext cx="724718" cy="696626"/>
          </a:xfrm>
          <a:prstGeom prst="rect">
            <a:avLst/>
          </a:prstGeom>
        </p:spPr>
        <p:txBody>
          <a:bodyPr vert="horz" lIns="104269" tIns="52135" rIns="104269" bIns="52135" rtlCol="0" anchor="ctr">
            <a:normAutofit/>
          </a:bodyPr>
          <a:lstStyle>
            <a:lvl1pPr algn="ctr">
              <a:lnSpc>
                <a:spcPts val="2400"/>
              </a:lnSpc>
              <a:defRPr sz="2700">
                <a:solidFill>
                  <a:schemeClr val="bg1"/>
                </a:solidFill>
              </a:defRPr>
            </a:lvl1pPr>
          </a:lstStyle>
          <a:p>
            <a:pPr defTabSz="1042688"/>
            <a:fld id="{E20E89E6-FE54-4E13-859C-1FA908D70D39}" type="slidenum">
              <a:rPr lang="ru-RU" smtClean="0">
                <a:solidFill>
                  <a:prstClr val="white"/>
                </a:solidFill>
              </a:rPr>
              <a:pPr defTabSz="1042688"/>
              <a:t>‹#›</a:t>
            </a:fld>
            <a:endParaRPr lang="ru-RU" dirty="0">
              <a:solidFill>
                <a:prstClr val="white"/>
              </a:solidFill>
            </a:endParaRPr>
          </a:p>
        </p:txBody>
      </p:sp>
    </p:spTree>
    <p:extLst>
      <p:ext uri="{BB962C8B-B14F-4D97-AF65-F5344CB8AC3E}">
        <p14:creationId xmlns:p14="http://schemas.microsoft.com/office/powerpoint/2010/main" val="81124363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Lst>
  <p:hf hdr="0" ftr="0" dt="0"/>
  <p:txStyles>
    <p:titleStyle>
      <a:lvl1pPr algn="l" defTabSz="1042688" rtl="0" eaLnBrk="1" latinLnBrk="0" hangingPunct="1">
        <a:lnSpc>
          <a:spcPts val="5198"/>
        </a:lnSpc>
        <a:spcBef>
          <a:spcPct val="0"/>
        </a:spcBef>
        <a:buNone/>
        <a:defRPr sz="4200" b="1" i="0" kern="1200">
          <a:solidFill>
            <a:srgbClr val="005AA9"/>
          </a:solidFill>
          <a:latin typeface="+mj-lt"/>
          <a:ea typeface="+mj-ea"/>
          <a:cs typeface="+mj-cs"/>
        </a:defRPr>
      </a:lvl1pPr>
    </p:titleStyle>
    <p:bodyStyle>
      <a:lvl1pPr marL="363410" indent="0" algn="l" defTabSz="1042688" rtl="0" eaLnBrk="1" latinLnBrk="0" hangingPunct="1">
        <a:spcBef>
          <a:spcPct val="20000"/>
        </a:spcBef>
        <a:buFont typeface="+mj-lt"/>
        <a:buNone/>
        <a:defRPr sz="3700" b="0" i="0" kern="1200">
          <a:solidFill>
            <a:srgbClr val="005AA9"/>
          </a:solidFill>
          <a:latin typeface="+mj-lt"/>
          <a:ea typeface="+mn-ea"/>
          <a:cs typeface="+mn-cs"/>
        </a:defRPr>
      </a:lvl1pPr>
      <a:lvl2pPr marL="363410" indent="0" algn="l" defTabSz="1042688" rtl="0" eaLnBrk="1" latinLnBrk="0" hangingPunct="1">
        <a:spcBef>
          <a:spcPct val="20000"/>
        </a:spcBef>
        <a:buFont typeface="Arial" pitchFamily="34" charset="0"/>
        <a:buNone/>
        <a:defRPr sz="2400" b="0" i="0" kern="1200">
          <a:solidFill>
            <a:srgbClr val="504F53"/>
          </a:solidFill>
          <a:latin typeface="+mj-lt"/>
          <a:ea typeface="+mn-ea"/>
          <a:cs typeface="+mn-cs"/>
        </a:defRPr>
      </a:lvl2pPr>
      <a:lvl3pPr marL="712537" indent="-260258" algn="l" defTabSz="1042688" rtl="0" eaLnBrk="1" latinLnBrk="0" hangingPunct="1">
        <a:spcBef>
          <a:spcPct val="20000"/>
        </a:spcBef>
        <a:buFont typeface="Arial" pitchFamily="34" charset="0"/>
        <a:buChar char="•"/>
        <a:defRPr sz="2400" b="0" i="0" kern="1200">
          <a:solidFill>
            <a:srgbClr val="504F53"/>
          </a:solidFill>
          <a:latin typeface="+mj-lt"/>
          <a:ea typeface="+mn-ea"/>
          <a:cs typeface="+mn-cs"/>
        </a:defRPr>
      </a:lvl3pPr>
      <a:lvl4pPr marL="0" indent="360235" algn="just" defTabSz="1042688" rtl="0" eaLnBrk="1" latinLnBrk="0" hangingPunct="1">
        <a:lnSpc>
          <a:spcPts val="1800"/>
        </a:lnSpc>
        <a:spcBef>
          <a:spcPts val="400"/>
        </a:spcBef>
        <a:buFont typeface="Arial" pitchFamily="34" charset="0"/>
        <a:buNone/>
        <a:tabLst/>
        <a:defRPr sz="1600" b="0" i="0" kern="1200">
          <a:solidFill>
            <a:srgbClr val="504F53"/>
          </a:solidFill>
          <a:latin typeface="+mj-lt"/>
          <a:ea typeface="+mn-ea"/>
          <a:cs typeface="+mn-cs"/>
        </a:defRPr>
      </a:lvl4pPr>
      <a:lvl5pPr marL="1434593" indent="0" algn="l" defTabSz="1042688" rtl="0" eaLnBrk="1" latinLnBrk="0" hangingPunct="1">
        <a:lnSpc>
          <a:spcPts val="1800"/>
        </a:lnSpc>
        <a:spcBef>
          <a:spcPts val="400"/>
        </a:spcBef>
        <a:buFont typeface="Arial" pitchFamily="34" charset="0"/>
        <a:buNone/>
        <a:defRPr sz="1400" b="0" i="0" kern="1200">
          <a:solidFill>
            <a:srgbClr val="8D8C90"/>
          </a:solidFill>
          <a:latin typeface="+mj-lt"/>
          <a:ea typeface="+mn-ea"/>
          <a:cs typeface="+mn-cs"/>
        </a:defRPr>
      </a:lvl5pPr>
      <a:lvl6pPr marL="2867392"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8735"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0080"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1424"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ru-RU"/>
      </a:defPPr>
      <a:lvl1pPr marL="0" algn="l" defTabSz="1042688" rtl="0" eaLnBrk="1" latinLnBrk="0" hangingPunct="1">
        <a:defRPr sz="2100" kern="1200">
          <a:solidFill>
            <a:schemeClr val="tx1"/>
          </a:solidFill>
          <a:latin typeface="+mn-lt"/>
          <a:ea typeface="+mn-ea"/>
          <a:cs typeface="+mn-cs"/>
        </a:defRPr>
      </a:lvl1pPr>
      <a:lvl2pPr marL="521344" algn="l" defTabSz="1042688" rtl="0" eaLnBrk="1" latinLnBrk="0" hangingPunct="1">
        <a:defRPr sz="2100" kern="1200">
          <a:solidFill>
            <a:schemeClr val="tx1"/>
          </a:solidFill>
          <a:latin typeface="+mn-lt"/>
          <a:ea typeface="+mn-ea"/>
          <a:cs typeface="+mn-cs"/>
        </a:defRPr>
      </a:lvl2pPr>
      <a:lvl3pPr marL="1042688" algn="l" defTabSz="1042688" rtl="0" eaLnBrk="1" latinLnBrk="0" hangingPunct="1">
        <a:defRPr sz="2100" kern="1200">
          <a:solidFill>
            <a:schemeClr val="tx1"/>
          </a:solidFill>
          <a:latin typeface="+mn-lt"/>
          <a:ea typeface="+mn-ea"/>
          <a:cs typeface="+mn-cs"/>
        </a:defRPr>
      </a:lvl3pPr>
      <a:lvl4pPr marL="1564032" algn="l" defTabSz="1042688" rtl="0" eaLnBrk="1" latinLnBrk="0" hangingPunct="1">
        <a:defRPr sz="2100" kern="1200">
          <a:solidFill>
            <a:schemeClr val="tx1"/>
          </a:solidFill>
          <a:latin typeface="+mn-lt"/>
          <a:ea typeface="+mn-ea"/>
          <a:cs typeface="+mn-cs"/>
        </a:defRPr>
      </a:lvl4pPr>
      <a:lvl5pPr marL="2085376" algn="l" defTabSz="1042688" rtl="0" eaLnBrk="1" latinLnBrk="0" hangingPunct="1">
        <a:defRPr sz="2100" kern="1200">
          <a:solidFill>
            <a:schemeClr val="tx1"/>
          </a:solidFill>
          <a:latin typeface="+mn-lt"/>
          <a:ea typeface="+mn-ea"/>
          <a:cs typeface="+mn-cs"/>
        </a:defRPr>
      </a:lvl5pPr>
      <a:lvl6pPr marL="2606719" algn="l" defTabSz="1042688" rtl="0" eaLnBrk="1" latinLnBrk="0" hangingPunct="1">
        <a:defRPr sz="2100" kern="1200">
          <a:solidFill>
            <a:schemeClr val="tx1"/>
          </a:solidFill>
          <a:latin typeface="+mn-lt"/>
          <a:ea typeface="+mn-ea"/>
          <a:cs typeface="+mn-cs"/>
        </a:defRPr>
      </a:lvl6pPr>
      <a:lvl7pPr marL="3128064" algn="l" defTabSz="1042688" rtl="0" eaLnBrk="1" latinLnBrk="0" hangingPunct="1">
        <a:defRPr sz="2100" kern="1200">
          <a:solidFill>
            <a:schemeClr val="tx1"/>
          </a:solidFill>
          <a:latin typeface="+mn-lt"/>
          <a:ea typeface="+mn-ea"/>
          <a:cs typeface="+mn-cs"/>
        </a:defRPr>
      </a:lvl7pPr>
      <a:lvl8pPr marL="3649408" algn="l" defTabSz="1042688" rtl="0" eaLnBrk="1" latinLnBrk="0" hangingPunct="1">
        <a:defRPr sz="2100" kern="1200">
          <a:solidFill>
            <a:schemeClr val="tx1"/>
          </a:solidFill>
          <a:latin typeface="+mn-lt"/>
          <a:ea typeface="+mn-ea"/>
          <a:cs typeface="+mn-cs"/>
        </a:defRPr>
      </a:lvl8pPr>
      <a:lvl9pPr marL="4170751" algn="l" defTabSz="1042688"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738190" y="552455"/>
            <a:ext cx="9577064" cy="1219199"/>
          </a:xfrm>
        </p:spPr>
        <p:txBody>
          <a:bodyPr>
            <a:noAutofit/>
          </a:bodyPr>
          <a:lstStyle/>
          <a:p>
            <a:pPr algn="ctr">
              <a:lnSpc>
                <a:spcPct val="90000"/>
              </a:lnSpc>
            </a:pPr>
            <a:r>
              <a:rPr lang="ru-RU" sz="3300" dirty="0">
                <a:solidFill>
                  <a:schemeClr val="accent1">
                    <a:lumMod val="75000"/>
                  </a:schemeClr>
                </a:solidFill>
              </a:rPr>
              <a:t>Структура поступлений имущественных налогов физических лиц за 2017 год </a:t>
            </a:r>
            <a:r>
              <a:rPr lang="ru-RU" sz="3200" dirty="0" smtClean="0">
                <a:solidFill>
                  <a:schemeClr val="accent1">
                    <a:lumMod val="75000"/>
                  </a:schemeClr>
                </a:solidFill>
              </a:rPr>
              <a:t>(млн. </a:t>
            </a:r>
            <a:r>
              <a:rPr lang="ru-RU" sz="3200" dirty="0">
                <a:solidFill>
                  <a:schemeClr val="accent1">
                    <a:lumMod val="75000"/>
                  </a:schemeClr>
                </a:solidFill>
              </a:rPr>
              <a:t>рублей)</a:t>
            </a:r>
          </a:p>
        </p:txBody>
      </p:sp>
      <p:sp>
        <p:nvSpPr>
          <p:cNvPr id="4" name="Номер слайда 3"/>
          <p:cNvSpPr>
            <a:spLocks noGrp="1"/>
          </p:cNvSpPr>
          <p:nvPr>
            <p:ph type="sldNum" sz="quarter" idx="11"/>
          </p:nvPr>
        </p:nvSpPr>
        <p:spPr/>
        <p:txBody>
          <a:bodyPr/>
          <a:lstStyle/>
          <a:p>
            <a:r>
              <a:rPr lang="ru-RU" dirty="0"/>
              <a:t>1</a:t>
            </a:r>
          </a:p>
        </p:txBody>
      </p:sp>
      <p:sp>
        <p:nvSpPr>
          <p:cNvPr id="6" name="TextBox 5"/>
          <p:cNvSpPr txBox="1"/>
          <p:nvPr/>
        </p:nvSpPr>
        <p:spPr>
          <a:xfrm>
            <a:off x="6210796" y="6554194"/>
            <a:ext cx="3096344" cy="621405"/>
          </a:xfrm>
          <a:prstGeom prst="rect">
            <a:avLst/>
          </a:prstGeom>
        </p:spPr>
        <p:txBody>
          <a:bodyPr vert="horz" wrap="square" lIns="104274" tIns="52138" rIns="104274" bIns="52138" rtlCol="0" anchor="ctr">
            <a:normAutofit fontScale="85000" lnSpcReduction="20000"/>
          </a:bodyPr>
          <a:lstStyle/>
          <a:p>
            <a:pPr defTabSz="1042744">
              <a:spcBef>
                <a:spcPct val="0"/>
              </a:spcBef>
            </a:pPr>
            <a:endParaRPr lang="ru-RU" sz="4900" b="1" dirty="0">
              <a:solidFill>
                <a:srgbClr val="005AA9"/>
              </a:solidFill>
              <a:latin typeface="+mj-lt"/>
              <a:ea typeface="+mj-ea"/>
              <a:cs typeface="+mj-cs"/>
            </a:endParaRPr>
          </a:p>
        </p:txBody>
      </p:sp>
      <p:graphicFrame>
        <p:nvGraphicFramePr>
          <p:cNvPr id="2" name="Диаграмма 1"/>
          <p:cNvGraphicFramePr/>
          <p:nvPr>
            <p:extLst>
              <p:ext uri="{D42A27DB-BD31-4B8C-83A1-F6EECF244321}">
                <p14:modId xmlns:p14="http://schemas.microsoft.com/office/powerpoint/2010/main" val="373977851"/>
              </p:ext>
            </p:extLst>
          </p:nvPr>
        </p:nvGraphicFramePr>
        <p:xfrm>
          <a:off x="738190" y="1980432"/>
          <a:ext cx="8784975" cy="502847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312744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56575" y="252239"/>
            <a:ext cx="9577064" cy="1219199"/>
          </a:xfrm>
        </p:spPr>
        <p:txBody>
          <a:bodyPr>
            <a:noAutofit/>
          </a:bodyPr>
          <a:lstStyle/>
          <a:p>
            <a:pPr algn="ctr">
              <a:lnSpc>
                <a:spcPct val="80000"/>
              </a:lnSpc>
            </a:pPr>
            <a:r>
              <a:rPr lang="ru-RU" sz="3300" dirty="0">
                <a:solidFill>
                  <a:schemeClr val="accent1">
                    <a:lumMod val="75000"/>
                  </a:schemeClr>
                </a:solidFill>
              </a:rPr>
              <a:t>Динамика поступлений имущественных налогов              по Хабаровскому краю</a:t>
            </a:r>
            <a:r>
              <a:rPr lang="ru-RU" sz="3200" dirty="0">
                <a:solidFill>
                  <a:schemeClr val="accent1">
                    <a:lumMod val="75000"/>
                  </a:schemeClr>
                </a:solidFill>
              </a:rPr>
              <a:t> </a:t>
            </a:r>
            <a:r>
              <a:rPr lang="ru-RU" sz="3200" dirty="0" smtClean="0">
                <a:solidFill>
                  <a:schemeClr val="accent1">
                    <a:lumMod val="75000"/>
                  </a:schemeClr>
                </a:solidFill>
              </a:rPr>
              <a:t>(млн. </a:t>
            </a:r>
            <a:r>
              <a:rPr lang="ru-RU" sz="3200" dirty="0">
                <a:solidFill>
                  <a:schemeClr val="accent1">
                    <a:lumMod val="75000"/>
                  </a:schemeClr>
                </a:solidFill>
              </a:rPr>
              <a:t>рублей)</a:t>
            </a:r>
          </a:p>
        </p:txBody>
      </p:sp>
      <p:sp>
        <p:nvSpPr>
          <p:cNvPr id="4" name="Номер слайда 3"/>
          <p:cNvSpPr>
            <a:spLocks noGrp="1"/>
          </p:cNvSpPr>
          <p:nvPr>
            <p:ph type="sldNum" sz="quarter" idx="11"/>
          </p:nvPr>
        </p:nvSpPr>
        <p:spPr/>
        <p:txBody>
          <a:bodyPr/>
          <a:lstStyle/>
          <a:p>
            <a:r>
              <a:rPr lang="ru-RU" dirty="0">
                <a:solidFill>
                  <a:prstClr val="white"/>
                </a:solidFill>
              </a:rPr>
              <a:t>2</a:t>
            </a:r>
          </a:p>
        </p:txBody>
      </p:sp>
      <p:sp>
        <p:nvSpPr>
          <p:cNvPr id="6" name="TextBox 5"/>
          <p:cNvSpPr txBox="1"/>
          <p:nvPr/>
        </p:nvSpPr>
        <p:spPr>
          <a:xfrm>
            <a:off x="6357214" y="5411594"/>
            <a:ext cx="2949927" cy="1764007"/>
          </a:xfrm>
          <a:prstGeom prst="rect">
            <a:avLst/>
          </a:prstGeom>
        </p:spPr>
        <p:txBody>
          <a:bodyPr vert="horz" wrap="square" lIns="104243" tIns="52122" rIns="104243" bIns="52122" rtlCol="0" anchor="ctr">
            <a:normAutofit/>
          </a:bodyPr>
          <a:lstStyle/>
          <a:p>
            <a:pPr defTabSz="1042431">
              <a:spcBef>
                <a:spcPct val="0"/>
              </a:spcBef>
            </a:pPr>
            <a:endParaRPr lang="ru-RU" sz="4900" b="1" dirty="0">
              <a:solidFill>
                <a:srgbClr val="005AA9"/>
              </a:solidFill>
            </a:endParaRPr>
          </a:p>
        </p:txBody>
      </p:sp>
      <p:sp>
        <p:nvSpPr>
          <p:cNvPr id="15" name="TextBox 14"/>
          <p:cNvSpPr txBox="1"/>
          <p:nvPr/>
        </p:nvSpPr>
        <p:spPr>
          <a:xfrm>
            <a:off x="5599330" y="4521626"/>
            <a:ext cx="4427892" cy="889967"/>
          </a:xfrm>
          <a:prstGeom prst="rect">
            <a:avLst/>
          </a:prstGeom>
        </p:spPr>
        <p:txBody>
          <a:bodyPr vert="horz" wrap="square" lIns="104274" tIns="52138" rIns="104274" bIns="52138" rtlCol="0" anchor="ctr">
            <a:noAutofit/>
          </a:bodyPr>
          <a:lstStyle/>
          <a:p>
            <a:pPr defTabSz="1042744">
              <a:lnSpc>
                <a:spcPts val="1533"/>
              </a:lnSpc>
              <a:spcBef>
                <a:spcPct val="0"/>
              </a:spcBef>
            </a:pPr>
            <a:endParaRPr lang="ru-RU" sz="1500" dirty="0">
              <a:solidFill>
                <a:prstClr val="black"/>
              </a:solidFill>
            </a:endParaRPr>
          </a:p>
        </p:txBody>
      </p:sp>
      <p:sp>
        <p:nvSpPr>
          <p:cNvPr id="16" name="TextBox 15"/>
          <p:cNvSpPr txBox="1"/>
          <p:nvPr/>
        </p:nvSpPr>
        <p:spPr>
          <a:xfrm>
            <a:off x="5599330" y="2533426"/>
            <a:ext cx="4427892" cy="972755"/>
          </a:xfrm>
          <a:prstGeom prst="rect">
            <a:avLst/>
          </a:prstGeom>
        </p:spPr>
        <p:txBody>
          <a:bodyPr vert="horz" wrap="square" lIns="104274" tIns="52138" rIns="104274" bIns="52138" rtlCol="0" anchor="ctr">
            <a:noAutofit/>
          </a:bodyPr>
          <a:lstStyle/>
          <a:p>
            <a:pPr defTabSz="1042744">
              <a:lnSpc>
                <a:spcPts val="1533"/>
              </a:lnSpc>
              <a:spcBef>
                <a:spcPct val="0"/>
              </a:spcBef>
            </a:pPr>
            <a:endParaRPr lang="ru-RU" sz="1500" dirty="0">
              <a:solidFill>
                <a:prstClr val="black"/>
              </a:solidFill>
            </a:endParaRPr>
          </a:p>
        </p:txBody>
      </p:sp>
      <p:sp>
        <p:nvSpPr>
          <p:cNvPr id="17" name="TextBox 16"/>
          <p:cNvSpPr txBox="1"/>
          <p:nvPr/>
        </p:nvSpPr>
        <p:spPr>
          <a:xfrm>
            <a:off x="5599330" y="3506181"/>
            <a:ext cx="4427892" cy="879582"/>
          </a:xfrm>
          <a:prstGeom prst="rect">
            <a:avLst/>
          </a:prstGeom>
        </p:spPr>
        <p:txBody>
          <a:bodyPr vert="horz" wrap="square" lIns="104274" tIns="52138" rIns="104274" bIns="52138" rtlCol="0" anchor="ctr">
            <a:noAutofit/>
          </a:bodyPr>
          <a:lstStyle/>
          <a:p>
            <a:pPr defTabSz="1042744">
              <a:lnSpc>
                <a:spcPts val="1533"/>
              </a:lnSpc>
              <a:spcBef>
                <a:spcPct val="0"/>
              </a:spcBef>
            </a:pPr>
            <a:endParaRPr lang="ru-RU" sz="1500" dirty="0">
              <a:solidFill>
                <a:prstClr val="black"/>
              </a:solidFill>
            </a:endParaRPr>
          </a:p>
        </p:txBody>
      </p:sp>
      <p:graphicFrame>
        <p:nvGraphicFramePr>
          <p:cNvPr id="20" name="Объект 5"/>
          <p:cNvGraphicFramePr>
            <a:graphicFrameLocks noGrp="1"/>
          </p:cNvGraphicFramePr>
          <p:nvPr>
            <p:ph idx="1"/>
            <p:extLst>
              <p:ext uri="{D42A27DB-BD31-4B8C-83A1-F6EECF244321}">
                <p14:modId xmlns:p14="http://schemas.microsoft.com/office/powerpoint/2010/main" val="412492577"/>
              </p:ext>
            </p:extLst>
          </p:nvPr>
        </p:nvGraphicFramePr>
        <p:xfrm>
          <a:off x="882204" y="1404367"/>
          <a:ext cx="8819868" cy="5016937"/>
        </p:xfrm>
        <a:graphic>
          <a:graphicData uri="http://schemas.openxmlformats.org/drawingml/2006/chart">
            <c:chart xmlns:c="http://schemas.openxmlformats.org/drawingml/2006/chart" xmlns:r="http://schemas.openxmlformats.org/officeDocument/2006/relationships" r:id="rId2"/>
          </a:graphicData>
        </a:graphic>
      </p:graphicFrame>
      <p:sp>
        <p:nvSpPr>
          <p:cNvPr id="5" name="Прямоугольник 4"/>
          <p:cNvSpPr/>
          <p:nvPr/>
        </p:nvSpPr>
        <p:spPr>
          <a:xfrm>
            <a:off x="4942532" y="3656212"/>
            <a:ext cx="656797" cy="220539"/>
          </a:xfrm>
          <a:prstGeom prst="rect">
            <a:avLst/>
          </a:prstGeom>
        </p:spPr>
        <p:txBody>
          <a:bodyPr wrap="square" lIns="116806" tIns="58403" rIns="116806" bIns="58403">
            <a:spAutoFit/>
          </a:bodyPr>
          <a:lstStyle/>
          <a:p>
            <a:pPr algn="ctr" defTabSz="1042063">
              <a:lnSpc>
                <a:spcPts val="767"/>
              </a:lnSpc>
            </a:pPr>
            <a:endParaRPr lang="ru-RU" dirty="0">
              <a:solidFill>
                <a:prstClr val="black"/>
              </a:solidFill>
            </a:endParaRPr>
          </a:p>
        </p:txBody>
      </p:sp>
      <p:sp>
        <p:nvSpPr>
          <p:cNvPr id="18" name="TextBox 17"/>
          <p:cNvSpPr txBox="1"/>
          <p:nvPr/>
        </p:nvSpPr>
        <p:spPr>
          <a:xfrm>
            <a:off x="556575" y="6306267"/>
            <a:ext cx="9842689" cy="930748"/>
          </a:xfrm>
          <a:prstGeom prst="rect">
            <a:avLst/>
          </a:prstGeom>
        </p:spPr>
        <p:txBody>
          <a:bodyPr wrap="none" lIns="121907" tIns="60954" rIns="121907" bIns="60954" anchor="ctr">
            <a:normAutofit/>
          </a:bodyPr>
          <a:lstStyle/>
          <a:p>
            <a:pPr defTabSz="1219014">
              <a:defRPr/>
            </a:pPr>
            <a:r>
              <a:rPr lang="ru-RU" b="1" dirty="0">
                <a:solidFill>
                  <a:srgbClr val="005AA9"/>
                </a:solidFill>
                <a:latin typeface="Arial" pitchFamily="34" charset="0"/>
                <a:cs typeface="Arial" pitchFamily="34" charset="0"/>
              </a:rPr>
              <a:t>Имущественные </a:t>
            </a:r>
            <a:r>
              <a:rPr lang="ru-RU" b="1" dirty="0" smtClean="0">
                <a:solidFill>
                  <a:srgbClr val="005AA9"/>
                </a:solidFill>
                <a:latin typeface="Arial" pitchFamily="34" charset="0"/>
                <a:cs typeface="Arial" pitchFamily="34" charset="0"/>
              </a:rPr>
              <a:t>налоги физических лиц </a:t>
            </a:r>
            <a:r>
              <a:rPr lang="ru-RU" b="1" dirty="0">
                <a:solidFill>
                  <a:srgbClr val="005AA9"/>
                </a:solidFill>
                <a:latin typeface="Arial" pitchFamily="34" charset="0"/>
                <a:cs typeface="Arial" pitchFamily="34" charset="0"/>
              </a:rPr>
              <a:t>– </a:t>
            </a:r>
            <a:r>
              <a:rPr lang="ru-RU" b="1" dirty="0" smtClean="0">
                <a:solidFill>
                  <a:srgbClr val="005AA9"/>
                </a:solidFill>
                <a:latin typeface="Arial" pitchFamily="34" charset="0"/>
                <a:cs typeface="Arial" pitchFamily="34" charset="0"/>
              </a:rPr>
              <a:t>125% </a:t>
            </a:r>
            <a:r>
              <a:rPr lang="ru-RU" b="1" dirty="0">
                <a:solidFill>
                  <a:srgbClr val="005AA9"/>
                </a:solidFill>
                <a:latin typeface="Arial" pitchFamily="34" charset="0"/>
                <a:cs typeface="Arial" pitchFamily="34" charset="0"/>
              </a:rPr>
              <a:t>к 2016 </a:t>
            </a:r>
            <a:r>
              <a:rPr lang="ru-RU" b="1" dirty="0" smtClean="0">
                <a:solidFill>
                  <a:srgbClr val="005AA9"/>
                </a:solidFill>
                <a:latin typeface="Arial" pitchFamily="34" charset="0"/>
                <a:cs typeface="Arial" pitchFamily="34" charset="0"/>
              </a:rPr>
              <a:t>году: </a:t>
            </a:r>
            <a:endParaRPr lang="ru-RU" b="1" dirty="0">
              <a:solidFill>
                <a:srgbClr val="005AA9"/>
              </a:solidFill>
              <a:latin typeface="Arial" pitchFamily="34" charset="0"/>
              <a:cs typeface="Arial" pitchFamily="34" charset="0"/>
            </a:endParaRPr>
          </a:p>
          <a:p>
            <a:pPr defTabSz="1219014">
              <a:defRPr/>
            </a:pPr>
            <a:r>
              <a:rPr lang="ru-RU" b="1" dirty="0">
                <a:solidFill>
                  <a:srgbClr val="005AA9"/>
                </a:solidFill>
                <a:latin typeface="Arial" pitchFamily="34" charset="0"/>
                <a:cs typeface="Arial" pitchFamily="34" charset="0"/>
              </a:rPr>
              <a:t>из них </a:t>
            </a:r>
            <a:r>
              <a:rPr lang="ru-RU" b="1" dirty="0" smtClean="0">
                <a:solidFill>
                  <a:srgbClr val="005AA9"/>
                </a:solidFill>
                <a:latin typeface="Arial" pitchFamily="34" charset="0"/>
                <a:cs typeface="Arial" pitchFamily="34" charset="0"/>
              </a:rPr>
              <a:t>НИФЛ </a:t>
            </a:r>
            <a:r>
              <a:rPr lang="ru-RU" b="1" dirty="0">
                <a:solidFill>
                  <a:srgbClr val="005AA9"/>
                </a:solidFill>
                <a:latin typeface="Arial" pitchFamily="34" charset="0"/>
                <a:cs typeface="Arial" pitchFamily="34" charset="0"/>
              </a:rPr>
              <a:t>– 139%;  </a:t>
            </a:r>
            <a:r>
              <a:rPr lang="ru-RU" b="1" dirty="0" smtClean="0">
                <a:solidFill>
                  <a:srgbClr val="005AA9"/>
                </a:solidFill>
                <a:latin typeface="Arial" pitchFamily="34" charset="0"/>
                <a:cs typeface="Arial" pitchFamily="34" charset="0"/>
              </a:rPr>
              <a:t>ЗН </a:t>
            </a:r>
            <a:r>
              <a:rPr lang="ru-RU" b="1" dirty="0">
                <a:solidFill>
                  <a:srgbClr val="005AA9"/>
                </a:solidFill>
                <a:latin typeface="Arial" pitchFamily="34" charset="0"/>
                <a:cs typeface="Arial" pitchFamily="34" charset="0"/>
              </a:rPr>
              <a:t>– </a:t>
            </a:r>
            <a:r>
              <a:rPr lang="ru-RU" b="1" dirty="0" smtClean="0">
                <a:solidFill>
                  <a:srgbClr val="005AA9"/>
                </a:solidFill>
                <a:latin typeface="Arial" pitchFamily="34" charset="0"/>
                <a:cs typeface="Arial" pitchFamily="34" charset="0"/>
              </a:rPr>
              <a:t>144%; ТН </a:t>
            </a:r>
            <a:r>
              <a:rPr lang="ru-RU" b="1" dirty="0">
                <a:solidFill>
                  <a:srgbClr val="005AA9"/>
                </a:solidFill>
                <a:latin typeface="Arial" pitchFamily="34" charset="0"/>
                <a:cs typeface="Arial" pitchFamily="34" charset="0"/>
              </a:rPr>
              <a:t>– </a:t>
            </a:r>
            <a:r>
              <a:rPr lang="ru-RU" b="1" dirty="0" smtClean="0">
                <a:solidFill>
                  <a:srgbClr val="005AA9"/>
                </a:solidFill>
                <a:latin typeface="Arial" pitchFamily="34" charset="0"/>
                <a:cs typeface="Arial" pitchFamily="34" charset="0"/>
              </a:rPr>
              <a:t>118%.   </a:t>
            </a:r>
            <a:endParaRPr lang="ru-RU" b="1" dirty="0">
              <a:solidFill>
                <a:srgbClr val="005AA9"/>
              </a:solidFill>
              <a:latin typeface="Arial" pitchFamily="34" charset="0"/>
              <a:cs typeface="Arial" pitchFamily="34" charset="0"/>
            </a:endParaRPr>
          </a:p>
        </p:txBody>
      </p:sp>
    </p:spTree>
    <p:extLst>
      <p:ext uri="{BB962C8B-B14F-4D97-AF65-F5344CB8AC3E}">
        <p14:creationId xmlns:p14="http://schemas.microsoft.com/office/powerpoint/2010/main" val="12351709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1"/>
          </p:nvPr>
        </p:nvSpPr>
        <p:spPr/>
        <p:txBody>
          <a:bodyPr/>
          <a:lstStyle/>
          <a:p>
            <a:r>
              <a:rPr lang="ru-RU" dirty="0"/>
              <a:t>3</a:t>
            </a:r>
          </a:p>
        </p:txBody>
      </p:sp>
      <p:sp>
        <p:nvSpPr>
          <p:cNvPr id="14" name="TextBox 13"/>
          <p:cNvSpPr txBox="1"/>
          <p:nvPr/>
        </p:nvSpPr>
        <p:spPr>
          <a:xfrm>
            <a:off x="666182" y="751458"/>
            <a:ext cx="9505056" cy="864096"/>
          </a:xfrm>
          <a:prstGeom prst="rect">
            <a:avLst/>
          </a:prstGeom>
        </p:spPr>
        <p:txBody>
          <a:bodyPr vert="horz" wrap="square" lIns="104274" tIns="52138" rIns="104274" bIns="52138" rtlCol="0" anchor="ctr">
            <a:noAutofit/>
          </a:bodyPr>
          <a:lstStyle/>
          <a:p>
            <a:pPr defTabSz="1042744">
              <a:spcBef>
                <a:spcPct val="0"/>
              </a:spcBef>
            </a:pPr>
            <a:r>
              <a:rPr lang="ru-RU" sz="2800" b="1" dirty="0">
                <a:solidFill>
                  <a:srgbClr val="005AA9"/>
                </a:solidFill>
                <a:latin typeface="+mj-lt"/>
                <a:ea typeface="+mj-ea"/>
                <a:cs typeface="+mj-cs"/>
              </a:rPr>
              <a:t>Необходимость реформирования налога на имущество физических лиц</a:t>
            </a:r>
          </a:p>
        </p:txBody>
      </p:sp>
      <p:sp>
        <p:nvSpPr>
          <p:cNvPr id="22" name="Пятиугольник 21"/>
          <p:cNvSpPr/>
          <p:nvPr/>
        </p:nvSpPr>
        <p:spPr>
          <a:xfrm>
            <a:off x="522164" y="1836415"/>
            <a:ext cx="4608512" cy="792088"/>
          </a:xfrm>
          <a:prstGeom prst="homePlate">
            <a:avLst/>
          </a:prstGeom>
          <a:solidFill>
            <a:schemeClr val="accent2">
              <a:lumMod val="40000"/>
              <a:lumOff val="60000"/>
            </a:schemeClr>
          </a:solidFill>
          <a:ln/>
        </p:spPr>
        <p:style>
          <a:lnRef idx="3">
            <a:schemeClr val="lt1"/>
          </a:lnRef>
          <a:fillRef idx="1">
            <a:schemeClr val="accent5"/>
          </a:fillRef>
          <a:effectRef idx="1">
            <a:schemeClr val="accent5"/>
          </a:effectRef>
          <a:fontRef idx="minor">
            <a:schemeClr val="lt1"/>
          </a:fontRef>
        </p:style>
        <p:txBody>
          <a:bodyPr lIns="91412" tIns="45706" rIns="91412" bIns="45706" rtlCol="0" anchor="ctr"/>
          <a:lstStyle/>
          <a:p>
            <a:r>
              <a:rPr lang="ru-RU" dirty="0">
                <a:solidFill>
                  <a:schemeClr val="tx1"/>
                </a:solidFill>
              </a:rPr>
              <a:t>Налог не основывался на рыночной стоимости имущества </a:t>
            </a:r>
          </a:p>
        </p:txBody>
      </p:sp>
      <p:sp>
        <p:nvSpPr>
          <p:cNvPr id="6" name="Прямоугольник 5"/>
          <p:cNvSpPr/>
          <p:nvPr/>
        </p:nvSpPr>
        <p:spPr>
          <a:xfrm>
            <a:off x="5058668" y="1548385"/>
            <a:ext cx="5346700" cy="1400355"/>
          </a:xfrm>
          <a:prstGeom prst="rect">
            <a:avLst/>
          </a:prstGeom>
        </p:spPr>
        <p:txBody>
          <a:bodyPr lIns="91412" tIns="45706" rIns="91412" bIns="45706">
            <a:spAutoFit/>
          </a:bodyPr>
          <a:lstStyle/>
          <a:p>
            <a:r>
              <a:rPr lang="ru-RU" sz="1700" dirty="0"/>
              <a:t>Инвентаризационная стоимость – стоимость затрат на строительство  с учетом износа, без учета местоположения объекта</a:t>
            </a:r>
          </a:p>
          <a:p>
            <a:r>
              <a:rPr lang="ru-RU" sz="1700" dirty="0"/>
              <a:t>Для объектов сопоставимых по рыночной стоимости – инвентаризационная стоимость различается в разы</a:t>
            </a:r>
          </a:p>
        </p:txBody>
      </p:sp>
      <p:sp>
        <p:nvSpPr>
          <p:cNvPr id="23" name="Пятиугольник 22"/>
          <p:cNvSpPr/>
          <p:nvPr/>
        </p:nvSpPr>
        <p:spPr>
          <a:xfrm>
            <a:off x="522164" y="2904692"/>
            <a:ext cx="4608512" cy="2100074"/>
          </a:xfrm>
          <a:prstGeom prst="homePlate">
            <a:avLst/>
          </a:prstGeom>
          <a:solidFill>
            <a:schemeClr val="accent2">
              <a:lumMod val="40000"/>
              <a:lumOff val="60000"/>
            </a:schemeClr>
          </a:solidFill>
          <a:ln/>
        </p:spPr>
        <p:style>
          <a:lnRef idx="3">
            <a:schemeClr val="lt1"/>
          </a:lnRef>
          <a:fillRef idx="1">
            <a:schemeClr val="accent5"/>
          </a:fillRef>
          <a:effectRef idx="1">
            <a:schemeClr val="accent5"/>
          </a:effectRef>
          <a:fontRef idx="minor">
            <a:schemeClr val="lt1"/>
          </a:fontRef>
        </p:style>
        <p:txBody>
          <a:bodyPr lIns="91412" tIns="45706" rIns="91412" bIns="45706" rtlCol="0" anchor="ctr"/>
          <a:lstStyle/>
          <a:p>
            <a:pPr defTabSz="1042744">
              <a:spcBef>
                <a:spcPct val="0"/>
              </a:spcBef>
            </a:pPr>
            <a:r>
              <a:rPr lang="ru-RU" dirty="0">
                <a:solidFill>
                  <a:schemeClr val="tx1"/>
                </a:solidFill>
              </a:rPr>
              <a:t>Не облагались налогом:</a:t>
            </a:r>
          </a:p>
          <a:p>
            <a:pPr defTabSz="1042744">
              <a:spcBef>
                <a:spcPct val="0"/>
              </a:spcBef>
              <a:buFont typeface="Wingdings" pitchFamily="2" charset="2"/>
              <a:buChar char="ü"/>
            </a:pPr>
            <a:r>
              <a:rPr lang="ru-RU" dirty="0">
                <a:solidFill>
                  <a:schemeClr val="tx1"/>
                </a:solidFill>
              </a:rPr>
              <a:t>все объекты, введенные в эксплуатацию начиная с 2013 года</a:t>
            </a:r>
          </a:p>
          <a:p>
            <a:pPr defTabSz="1042744">
              <a:spcBef>
                <a:spcPct val="0"/>
              </a:spcBef>
              <a:buFont typeface="Wingdings" pitchFamily="2" charset="2"/>
              <a:buChar char="ü"/>
            </a:pPr>
            <a:r>
              <a:rPr lang="ru-RU" dirty="0">
                <a:solidFill>
                  <a:schemeClr val="tx1"/>
                </a:solidFill>
              </a:rPr>
              <a:t>объекты, приобретенные у организаций</a:t>
            </a:r>
          </a:p>
        </p:txBody>
      </p:sp>
      <p:grpSp>
        <p:nvGrpSpPr>
          <p:cNvPr id="24" name="Группа 23"/>
          <p:cNvGrpSpPr/>
          <p:nvPr/>
        </p:nvGrpSpPr>
        <p:grpSpPr>
          <a:xfrm>
            <a:off x="5130676" y="2904694"/>
            <a:ext cx="4680520" cy="2032330"/>
            <a:chOff x="5346700" y="2988543"/>
            <a:chExt cx="5112568" cy="2232248"/>
          </a:xfrm>
          <a:solidFill>
            <a:schemeClr val="accent2">
              <a:lumMod val="40000"/>
              <a:lumOff val="60000"/>
            </a:schemeClr>
          </a:solidFill>
        </p:grpSpPr>
        <p:pic>
          <p:nvPicPr>
            <p:cNvPr id="25" name="Picture 2"/>
            <p:cNvPicPr>
              <a:picLocks noChangeAspect="1" noChangeArrowheads="1"/>
            </p:cNvPicPr>
            <p:nvPr/>
          </p:nvPicPr>
          <p:blipFill>
            <a:blip r:embed="rId2" cstate="print"/>
            <a:srcRect l="41420" t="32927" r="51057" b="54878"/>
            <a:stretch>
              <a:fillRect/>
            </a:stretch>
          </p:blipFill>
          <p:spPr bwMode="auto">
            <a:xfrm>
              <a:off x="5994772" y="3060551"/>
              <a:ext cx="792088" cy="720080"/>
            </a:xfrm>
            <a:prstGeom prst="rect">
              <a:avLst/>
            </a:prstGeom>
            <a:grpFill/>
            <a:ln w="9525">
              <a:noFill/>
              <a:miter lim="800000"/>
              <a:headEnd/>
              <a:tailEnd/>
            </a:ln>
          </p:spPr>
        </p:pic>
        <p:pic>
          <p:nvPicPr>
            <p:cNvPr id="26" name="Picture 2"/>
            <p:cNvPicPr>
              <a:picLocks noChangeAspect="1" noChangeArrowheads="1"/>
            </p:cNvPicPr>
            <p:nvPr/>
          </p:nvPicPr>
          <p:blipFill>
            <a:blip r:embed="rId2" cstate="print"/>
            <a:srcRect l="41420" t="32927" r="51057" b="54878"/>
            <a:stretch>
              <a:fillRect/>
            </a:stretch>
          </p:blipFill>
          <p:spPr bwMode="auto">
            <a:xfrm>
              <a:off x="6714852" y="3780631"/>
              <a:ext cx="792088" cy="720080"/>
            </a:xfrm>
            <a:prstGeom prst="rect">
              <a:avLst/>
            </a:prstGeom>
            <a:grpFill/>
            <a:ln w="9525">
              <a:noFill/>
              <a:miter lim="800000"/>
              <a:headEnd/>
              <a:tailEnd/>
            </a:ln>
          </p:spPr>
        </p:pic>
        <p:pic>
          <p:nvPicPr>
            <p:cNvPr id="27" name="Picture 2"/>
            <p:cNvPicPr>
              <a:picLocks noChangeAspect="1" noChangeArrowheads="1"/>
            </p:cNvPicPr>
            <p:nvPr/>
          </p:nvPicPr>
          <p:blipFill>
            <a:blip r:embed="rId2" cstate="print"/>
            <a:srcRect l="41420" t="32927" r="51057" b="54878"/>
            <a:stretch>
              <a:fillRect/>
            </a:stretch>
          </p:blipFill>
          <p:spPr bwMode="auto">
            <a:xfrm>
              <a:off x="5994772" y="3780631"/>
              <a:ext cx="792088" cy="720080"/>
            </a:xfrm>
            <a:prstGeom prst="rect">
              <a:avLst/>
            </a:prstGeom>
            <a:grpFill/>
            <a:ln w="9525">
              <a:noFill/>
              <a:miter lim="800000"/>
              <a:headEnd/>
              <a:tailEnd/>
            </a:ln>
          </p:spPr>
        </p:pic>
        <p:pic>
          <p:nvPicPr>
            <p:cNvPr id="28" name="Picture 2"/>
            <p:cNvPicPr>
              <a:picLocks noChangeAspect="1" noChangeArrowheads="1"/>
            </p:cNvPicPr>
            <p:nvPr/>
          </p:nvPicPr>
          <p:blipFill>
            <a:blip r:embed="rId2" cstate="print"/>
            <a:srcRect l="41420" t="32927" r="51057" b="54878"/>
            <a:stretch>
              <a:fillRect/>
            </a:stretch>
          </p:blipFill>
          <p:spPr bwMode="auto">
            <a:xfrm>
              <a:off x="6714852" y="3060551"/>
              <a:ext cx="792088" cy="720080"/>
            </a:xfrm>
            <a:prstGeom prst="rect">
              <a:avLst/>
            </a:prstGeom>
            <a:grpFill/>
            <a:ln w="9525">
              <a:noFill/>
              <a:miter lim="800000"/>
              <a:headEnd/>
              <a:tailEnd/>
            </a:ln>
          </p:spPr>
        </p:pic>
        <p:pic>
          <p:nvPicPr>
            <p:cNvPr id="29" name="Picture 2"/>
            <p:cNvPicPr>
              <a:picLocks noChangeAspect="1" noChangeArrowheads="1"/>
            </p:cNvPicPr>
            <p:nvPr/>
          </p:nvPicPr>
          <p:blipFill>
            <a:blip r:embed="rId2" cstate="print"/>
            <a:srcRect l="41420" t="32927" r="51057" b="54878"/>
            <a:stretch>
              <a:fillRect/>
            </a:stretch>
          </p:blipFill>
          <p:spPr bwMode="auto">
            <a:xfrm>
              <a:off x="5994772" y="4500711"/>
              <a:ext cx="792088" cy="720080"/>
            </a:xfrm>
            <a:prstGeom prst="rect">
              <a:avLst/>
            </a:prstGeom>
            <a:grpFill/>
            <a:ln w="9525">
              <a:noFill/>
              <a:miter lim="800000"/>
              <a:headEnd/>
              <a:tailEnd/>
            </a:ln>
          </p:spPr>
        </p:pic>
        <p:pic>
          <p:nvPicPr>
            <p:cNvPr id="30" name="Picture 2"/>
            <p:cNvPicPr>
              <a:picLocks noChangeAspect="1" noChangeArrowheads="1"/>
            </p:cNvPicPr>
            <p:nvPr/>
          </p:nvPicPr>
          <p:blipFill>
            <a:blip r:embed="rId2" cstate="print"/>
            <a:srcRect l="41420" t="32927" r="51057" b="54878"/>
            <a:stretch>
              <a:fillRect/>
            </a:stretch>
          </p:blipFill>
          <p:spPr bwMode="auto">
            <a:xfrm>
              <a:off x="6714852" y="4500711"/>
              <a:ext cx="792088" cy="720080"/>
            </a:xfrm>
            <a:prstGeom prst="rect">
              <a:avLst/>
            </a:prstGeom>
            <a:grpFill/>
            <a:ln w="9525">
              <a:noFill/>
              <a:miter lim="800000"/>
              <a:headEnd/>
              <a:tailEnd/>
            </a:ln>
          </p:spPr>
        </p:pic>
        <p:pic>
          <p:nvPicPr>
            <p:cNvPr id="31" name="Picture 3"/>
            <p:cNvPicPr>
              <a:picLocks noChangeAspect="1" noChangeArrowheads="1"/>
            </p:cNvPicPr>
            <p:nvPr/>
          </p:nvPicPr>
          <p:blipFill>
            <a:blip r:embed="rId2" cstate="print"/>
            <a:srcRect l="66087" t="33876" r="5283" b="53710"/>
            <a:stretch>
              <a:fillRect/>
            </a:stretch>
          </p:blipFill>
          <p:spPr bwMode="auto">
            <a:xfrm>
              <a:off x="7434932" y="3780631"/>
              <a:ext cx="3024336" cy="720080"/>
            </a:xfrm>
            <a:prstGeom prst="rect">
              <a:avLst/>
            </a:prstGeom>
            <a:grpFill/>
            <a:ln w="9525">
              <a:noFill/>
              <a:miter lim="800000"/>
              <a:headEnd/>
              <a:tailEnd/>
            </a:ln>
          </p:spPr>
        </p:pic>
        <p:pic>
          <p:nvPicPr>
            <p:cNvPr id="32" name="Picture 3"/>
            <p:cNvPicPr>
              <a:picLocks noChangeAspect="1" noChangeArrowheads="1"/>
            </p:cNvPicPr>
            <p:nvPr/>
          </p:nvPicPr>
          <p:blipFill>
            <a:blip r:embed="rId2" cstate="print"/>
            <a:srcRect l="66087" t="33876" r="5283" b="53710"/>
            <a:stretch>
              <a:fillRect/>
            </a:stretch>
          </p:blipFill>
          <p:spPr bwMode="auto">
            <a:xfrm>
              <a:off x="7434932" y="2988543"/>
              <a:ext cx="3024336" cy="720080"/>
            </a:xfrm>
            <a:prstGeom prst="rect">
              <a:avLst/>
            </a:prstGeom>
            <a:grpFill/>
            <a:ln w="9525">
              <a:noFill/>
              <a:miter lim="800000"/>
              <a:headEnd/>
              <a:tailEnd/>
            </a:ln>
          </p:spPr>
        </p:pic>
        <p:pic>
          <p:nvPicPr>
            <p:cNvPr id="33" name="Picture 3"/>
            <p:cNvPicPr>
              <a:picLocks noChangeAspect="1" noChangeArrowheads="1"/>
            </p:cNvPicPr>
            <p:nvPr/>
          </p:nvPicPr>
          <p:blipFill>
            <a:blip r:embed="rId2" cstate="print"/>
            <a:srcRect l="66087" t="33876" r="5283" b="53710"/>
            <a:stretch>
              <a:fillRect/>
            </a:stretch>
          </p:blipFill>
          <p:spPr bwMode="auto">
            <a:xfrm>
              <a:off x="7434932" y="4428703"/>
              <a:ext cx="3024336" cy="720080"/>
            </a:xfrm>
            <a:prstGeom prst="rect">
              <a:avLst/>
            </a:prstGeom>
            <a:grpFill/>
            <a:ln w="9525">
              <a:noFill/>
              <a:miter lim="800000"/>
              <a:headEnd/>
              <a:tailEnd/>
            </a:ln>
          </p:spPr>
        </p:pic>
        <p:pic>
          <p:nvPicPr>
            <p:cNvPr id="34" name="Picture 2"/>
            <p:cNvPicPr>
              <a:picLocks noChangeAspect="1" noChangeArrowheads="1"/>
            </p:cNvPicPr>
            <p:nvPr/>
          </p:nvPicPr>
          <p:blipFill>
            <a:blip r:embed="rId2" cstate="print"/>
            <a:srcRect l="41420" t="32927" r="51057" b="54878"/>
            <a:stretch>
              <a:fillRect/>
            </a:stretch>
          </p:blipFill>
          <p:spPr bwMode="auto">
            <a:xfrm>
              <a:off x="5346700" y="4500711"/>
              <a:ext cx="792088" cy="720080"/>
            </a:xfrm>
            <a:prstGeom prst="rect">
              <a:avLst/>
            </a:prstGeom>
            <a:grpFill/>
            <a:ln w="9525">
              <a:noFill/>
              <a:miter lim="800000"/>
              <a:headEnd/>
              <a:tailEnd/>
            </a:ln>
          </p:spPr>
        </p:pic>
        <p:pic>
          <p:nvPicPr>
            <p:cNvPr id="35" name="Picture 2"/>
            <p:cNvPicPr>
              <a:picLocks noChangeAspect="1" noChangeArrowheads="1"/>
            </p:cNvPicPr>
            <p:nvPr/>
          </p:nvPicPr>
          <p:blipFill>
            <a:blip r:embed="rId2" cstate="print"/>
            <a:srcRect l="41420" t="32927" r="51057" b="54878"/>
            <a:stretch>
              <a:fillRect/>
            </a:stretch>
          </p:blipFill>
          <p:spPr bwMode="auto">
            <a:xfrm>
              <a:off x="5346700" y="3780631"/>
              <a:ext cx="792088" cy="720080"/>
            </a:xfrm>
            <a:prstGeom prst="rect">
              <a:avLst/>
            </a:prstGeom>
            <a:grpFill/>
            <a:ln w="9525">
              <a:noFill/>
              <a:miter lim="800000"/>
              <a:headEnd/>
              <a:tailEnd/>
            </a:ln>
          </p:spPr>
        </p:pic>
        <p:pic>
          <p:nvPicPr>
            <p:cNvPr id="36" name="Picture 2"/>
            <p:cNvPicPr>
              <a:picLocks noChangeAspect="1" noChangeArrowheads="1"/>
            </p:cNvPicPr>
            <p:nvPr/>
          </p:nvPicPr>
          <p:blipFill>
            <a:blip r:embed="rId2" cstate="print"/>
            <a:srcRect l="41420" t="32927" r="51057" b="54878"/>
            <a:stretch>
              <a:fillRect/>
            </a:stretch>
          </p:blipFill>
          <p:spPr bwMode="auto">
            <a:xfrm>
              <a:off x="5346700" y="3060551"/>
              <a:ext cx="792088" cy="720080"/>
            </a:xfrm>
            <a:prstGeom prst="rect">
              <a:avLst/>
            </a:prstGeom>
            <a:grpFill/>
            <a:ln w="9525">
              <a:noFill/>
              <a:miter lim="800000"/>
              <a:headEnd/>
              <a:tailEnd/>
            </a:ln>
          </p:spPr>
        </p:pic>
      </p:grpSp>
      <p:sp>
        <p:nvSpPr>
          <p:cNvPr id="37" name="Пятиугольник 36"/>
          <p:cNvSpPr/>
          <p:nvPr/>
        </p:nvSpPr>
        <p:spPr>
          <a:xfrm>
            <a:off x="522164" y="5076777"/>
            <a:ext cx="4536504" cy="792088"/>
          </a:xfrm>
          <a:prstGeom prst="homePlate">
            <a:avLst/>
          </a:prstGeom>
          <a:solidFill>
            <a:schemeClr val="accent2">
              <a:lumMod val="40000"/>
              <a:lumOff val="60000"/>
            </a:schemeClr>
          </a:solidFill>
          <a:ln/>
        </p:spPr>
        <p:style>
          <a:lnRef idx="3">
            <a:schemeClr val="lt1"/>
          </a:lnRef>
          <a:fillRef idx="1">
            <a:schemeClr val="accent5"/>
          </a:fillRef>
          <a:effectRef idx="1">
            <a:schemeClr val="accent5"/>
          </a:effectRef>
          <a:fontRef idx="minor">
            <a:schemeClr val="lt1"/>
          </a:fontRef>
        </p:style>
        <p:txBody>
          <a:bodyPr lIns="91412" tIns="45706" rIns="91412" bIns="45706" rtlCol="0" anchor="ctr"/>
          <a:lstStyle/>
          <a:p>
            <a:r>
              <a:rPr lang="ru-RU" dirty="0">
                <a:solidFill>
                  <a:schemeClr val="tx1"/>
                </a:solidFill>
              </a:rPr>
              <a:t>Допускалась возможность злоупотреблений льготами</a:t>
            </a:r>
          </a:p>
        </p:txBody>
      </p:sp>
      <p:pic>
        <p:nvPicPr>
          <p:cNvPr id="38" name="Picture 4"/>
          <p:cNvPicPr>
            <a:picLocks noChangeAspect="1" noChangeArrowheads="1"/>
          </p:cNvPicPr>
          <p:nvPr/>
        </p:nvPicPr>
        <p:blipFill>
          <a:blip r:embed="rId2" cstate="print"/>
          <a:srcRect l="38821" t="54979" r="13668" b="26400"/>
          <a:stretch>
            <a:fillRect/>
          </a:stretch>
        </p:blipFill>
        <p:spPr bwMode="auto">
          <a:xfrm>
            <a:off x="5130675" y="5093147"/>
            <a:ext cx="4668977" cy="864096"/>
          </a:xfrm>
          <a:prstGeom prst="rect">
            <a:avLst/>
          </a:prstGeom>
          <a:solidFill>
            <a:schemeClr val="accent2">
              <a:lumMod val="20000"/>
              <a:lumOff val="80000"/>
            </a:schemeClr>
          </a:solidFill>
          <a:ln w="9525">
            <a:noFill/>
            <a:miter lim="800000"/>
            <a:headEnd/>
            <a:tailEnd/>
          </a:ln>
        </p:spPr>
      </p:pic>
      <p:sp>
        <p:nvSpPr>
          <p:cNvPr id="39" name="Пятиугольник 38"/>
          <p:cNvSpPr/>
          <p:nvPr/>
        </p:nvSpPr>
        <p:spPr>
          <a:xfrm>
            <a:off x="522164" y="6084888"/>
            <a:ext cx="4608512" cy="936104"/>
          </a:xfrm>
          <a:prstGeom prst="homePlate">
            <a:avLst/>
          </a:prstGeom>
          <a:solidFill>
            <a:schemeClr val="accent2">
              <a:lumMod val="40000"/>
              <a:lumOff val="60000"/>
            </a:schemeClr>
          </a:solidFill>
          <a:ln/>
        </p:spPr>
        <p:style>
          <a:lnRef idx="3">
            <a:schemeClr val="lt1"/>
          </a:lnRef>
          <a:fillRef idx="1">
            <a:schemeClr val="accent5"/>
          </a:fillRef>
          <a:effectRef idx="1">
            <a:schemeClr val="accent5"/>
          </a:effectRef>
          <a:fontRef idx="minor">
            <a:schemeClr val="lt1"/>
          </a:fontRef>
        </p:style>
        <p:txBody>
          <a:bodyPr lIns="91412" tIns="45706" rIns="91412" bIns="45706" rtlCol="0" anchor="ctr"/>
          <a:lstStyle/>
          <a:p>
            <a:r>
              <a:rPr lang="ru-RU" dirty="0">
                <a:solidFill>
                  <a:schemeClr val="tx1"/>
                </a:solidFill>
              </a:rPr>
              <a:t>Единственный налог не включенный в Налоговый Кодекс</a:t>
            </a:r>
          </a:p>
        </p:txBody>
      </p:sp>
      <p:pic>
        <p:nvPicPr>
          <p:cNvPr id="40" name="Picture 5"/>
          <p:cNvPicPr>
            <a:picLocks noChangeAspect="1" noChangeArrowheads="1"/>
          </p:cNvPicPr>
          <p:nvPr/>
        </p:nvPicPr>
        <p:blipFill>
          <a:blip r:embed="rId2" cstate="print"/>
          <a:srcRect l="47904" t="74841" r="11571" b="2815"/>
          <a:stretch>
            <a:fillRect/>
          </a:stretch>
        </p:blipFill>
        <p:spPr bwMode="auto">
          <a:xfrm>
            <a:off x="5130675" y="6084887"/>
            <a:ext cx="4320480" cy="1008113"/>
          </a:xfrm>
          <a:prstGeom prst="rect">
            <a:avLst/>
          </a:prstGeom>
          <a:solidFill>
            <a:schemeClr val="accent2">
              <a:lumMod val="40000"/>
              <a:lumOff val="60000"/>
            </a:schemeClr>
          </a:solidFill>
          <a:ln w="9525">
            <a:noFill/>
            <a:miter lim="800000"/>
            <a:headEnd/>
            <a:tailEnd/>
          </a:ln>
        </p:spPr>
      </p:pic>
    </p:spTree>
    <p:extLst>
      <p:ext uri="{BB962C8B-B14F-4D97-AF65-F5344CB8AC3E}">
        <p14:creationId xmlns:p14="http://schemas.microsoft.com/office/powerpoint/2010/main" val="3498955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54212" y="756297"/>
            <a:ext cx="8580438" cy="923921"/>
          </a:xfrm>
        </p:spPr>
        <p:txBody>
          <a:bodyPr>
            <a:noAutofit/>
          </a:bodyPr>
          <a:lstStyle/>
          <a:p>
            <a:pPr algn="ctr"/>
            <a:r>
              <a:rPr lang="ru-RU" sz="2800" dirty="0">
                <a:solidFill>
                  <a:schemeClr val="accent1">
                    <a:lumMod val="75000"/>
                  </a:schemeClr>
                </a:solidFill>
              </a:rPr>
              <a:t>Переход на исчисление налога на имущество физических лиц от кадастровой стоимости</a:t>
            </a:r>
            <a:endParaRPr lang="ru-RU" sz="2800" dirty="0"/>
          </a:p>
        </p:txBody>
      </p:sp>
      <p:sp>
        <p:nvSpPr>
          <p:cNvPr id="4" name="Номер слайда 3"/>
          <p:cNvSpPr>
            <a:spLocks noGrp="1"/>
          </p:cNvSpPr>
          <p:nvPr>
            <p:ph type="sldNum" sz="quarter" idx="11"/>
          </p:nvPr>
        </p:nvSpPr>
        <p:spPr/>
        <p:txBody>
          <a:bodyPr/>
          <a:lstStyle/>
          <a:p>
            <a:r>
              <a:rPr lang="ru-RU" dirty="0"/>
              <a:t>4</a:t>
            </a:r>
          </a:p>
        </p:txBody>
      </p:sp>
      <p:graphicFrame>
        <p:nvGraphicFramePr>
          <p:cNvPr id="6" name="Содержимое 5"/>
          <p:cNvGraphicFramePr>
            <a:graphicFrameLocks noGrp="1"/>
          </p:cNvGraphicFramePr>
          <p:nvPr>
            <p:ph idx="1"/>
            <p:extLst>
              <p:ext uri="{D42A27DB-BD31-4B8C-83A1-F6EECF244321}">
                <p14:modId xmlns:p14="http://schemas.microsoft.com/office/powerpoint/2010/main" val="2763463782"/>
              </p:ext>
            </p:extLst>
          </p:nvPr>
        </p:nvGraphicFramePr>
        <p:xfrm>
          <a:off x="522165" y="1764408"/>
          <a:ext cx="9865097" cy="1800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angle 4"/>
          <p:cNvSpPr>
            <a:spLocks noChangeArrowheads="1"/>
          </p:cNvSpPr>
          <p:nvPr/>
        </p:nvSpPr>
        <p:spPr bwMode="auto">
          <a:xfrm>
            <a:off x="2" y="97808"/>
            <a:ext cx="34439180" cy="261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12" tIns="45706" rIns="91412" bIns="45706" numCol="1" anchor="ctr" anchorCtr="0" compatLnSpc="1">
            <a:prstTxWarp prst="textNoShape">
              <a:avLst/>
            </a:prstTxWarp>
            <a:spAutoFit/>
          </a:bodyPr>
          <a:lstStyle/>
          <a:p>
            <a:pPr defTabSz="914124" fontAlgn="base">
              <a:spcBef>
                <a:spcPct val="0"/>
              </a:spcBef>
              <a:spcAft>
                <a:spcPct val="0"/>
              </a:spcAft>
            </a:pPr>
            <a:r>
              <a:rPr lang="ru-RU" altLang="ru-RU" sz="1100" b="1" i="1">
                <a:latin typeface="Arial" pitchFamily="34" charset="0"/>
                <a:ea typeface="Calibri" pitchFamily="34" charset="0"/>
                <a:cs typeface="Calibri" pitchFamily="34" charset="0"/>
              </a:rPr>
              <a:t>Санкт-Петербург, Белгородская область, Брянская область, Вологодская область, Воронежская область, Калининградская область, Кемеровская область, Кировская область, Костромская область, Курская область, Ленинградская область, Омская область, Тульская область, Челябинская область, Камчатский край, Ставропольский край, Чеченская Республика, Кабардино-Балкарская Республика, Республика Хакасия, Чувашская Республика, Республика Калмыкия</a:t>
            </a:r>
            <a:r>
              <a:rPr lang="ru-RU" altLang="ru-RU" sz="800">
                <a:latin typeface="Arial" pitchFamily="34" charset="0"/>
                <a:cs typeface="Arial" pitchFamily="34" charset="0"/>
              </a:rPr>
              <a:t> </a:t>
            </a:r>
            <a:endParaRPr lang="ru-RU" altLang="ru-RU" sz="1800">
              <a:latin typeface="Arial" pitchFamily="34" charset="0"/>
              <a:cs typeface="Arial" pitchFamily="34" charset="0"/>
            </a:endParaRPr>
          </a:p>
        </p:txBody>
      </p:sp>
      <p:sp>
        <p:nvSpPr>
          <p:cNvPr id="13" name="Прямоугольник 12"/>
          <p:cNvSpPr/>
          <p:nvPr/>
        </p:nvSpPr>
        <p:spPr>
          <a:xfrm>
            <a:off x="3474492" y="3708626"/>
            <a:ext cx="3168352" cy="3108515"/>
          </a:xfrm>
          <a:prstGeom prst="rect">
            <a:avLst/>
          </a:prstGeom>
        </p:spPr>
        <p:txBody>
          <a:bodyPr wrap="square" lIns="91412" tIns="45706" rIns="91412" bIns="45706">
            <a:spAutoFit/>
          </a:bodyPr>
          <a:lstStyle/>
          <a:p>
            <a:r>
              <a:rPr lang="ru-RU" sz="1400" dirty="0"/>
              <a:t>Санкт-Петербург, Белгородская область, Брянская область, Вологодская область, Воронежская область, Калининградская область, Кемеровская область, Кировская область, Костромская область, Курская область, Ленинградская область, Омская область, Тульская область, Челябинская область, Камчатский край, Ставропольский край, Чеченская Республика, Кабардино-Балкарская Республика, Республика Хакасия, Чувашская Республика, Республика Калмыкия</a:t>
            </a:r>
          </a:p>
        </p:txBody>
      </p:sp>
      <p:sp>
        <p:nvSpPr>
          <p:cNvPr id="14" name="Прямоугольник 13"/>
          <p:cNvSpPr/>
          <p:nvPr/>
        </p:nvSpPr>
        <p:spPr>
          <a:xfrm>
            <a:off x="594174" y="3708622"/>
            <a:ext cx="2880319" cy="2970016"/>
          </a:xfrm>
          <a:prstGeom prst="rect">
            <a:avLst/>
          </a:prstGeom>
        </p:spPr>
        <p:txBody>
          <a:bodyPr wrap="square" lIns="91412" tIns="45706" rIns="91412" bIns="45706">
            <a:spAutoFit/>
          </a:bodyPr>
          <a:lstStyle/>
          <a:p>
            <a:r>
              <a:rPr lang="ru-RU" sz="1100" dirty="0"/>
              <a:t>Москва,  Забайкальский край</a:t>
            </a:r>
          </a:p>
          <a:p>
            <a:r>
              <a:rPr lang="ru-RU" sz="1100" dirty="0"/>
              <a:t>Ханты-Мансийский АО – Югра,  Ямало-Ненецкий АО , Республика Башкортостан, Республика Бурятия, Республика Ингушетия, Республика Карачаево-Черкесская , Республика  Коми, Республика Мордовия, Республика Татарстан , Республика Удмуртская, Амурская область , </a:t>
            </a:r>
          </a:p>
          <a:p>
            <a:r>
              <a:rPr lang="ru-RU" sz="1100" dirty="0"/>
              <a:t>Архангельская и Ненецкий АО, Владимирская область, Ивановская область,  Магаданская область, Московская область, Нижегородская область, Новгородская область , Новосибирская область , Пензенская область , Псковская область , Рязанская область, Самарская область, Сахалинская область, Тверская область,  Ярославская область.</a:t>
            </a:r>
          </a:p>
        </p:txBody>
      </p:sp>
      <p:sp>
        <p:nvSpPr>
          <p:cNvPr id="15" name="Прямоугольник 14"/>
          <p:cNvSpPr/>
          <p:nvPr/>
        </p:nvSpPr>
        <p:spPr>
          <a:xfrm>
            <a:off x="6651415" y="3708623"/>
            <a:ext cx="2727734" cy="2097008"/>
          </a:xfrm>
          <a:prstGeom prst="rect">
            <a:avLst/>
          </a:prstGeom>
        </p:spPr>
        <p:txBody>
          <a:bodyPr wrap="square" lIns="91412" tIns="45706" rIns="91412" bIns="45706">
            <a:spAutoFit/>
          </a:bodyPr>
          <a:lstStyle/>
          <a:p>
            <a:r>
              <a:rPr lang="ru-RU" sz="1400" dirty="0"/>
              <a:t>Республика Адыгея, Республика Карелия, Республика Марий Эл, Краснодарский край, </a:t>
            </a:r>
            <a:r>
              <a:rPr lang="ru-RU" sz="1400" b="1" dirty="0"/>
              <a:t>Хабаровский край</a:t>
            </a:r>
            <a:r>
              <a:rPr lang="ru-RU" sz="1400" dirty="0"/>
              <a:t>, Астраханская область, Мурманская область, Оренбургская область, Орловская область, Тамбовская область, Еврейская АО и Чукотский АО.</a:t>
            </a:r>
          </a:p>
        </p:txBody>
      </p:sp>
    </p:spTree>
    <p:extLst>
      <p:ext uri="{BB962C8B-B14F-4D97-AF65-F5344CB8AC3E}">
        <p14:creationId xmlns:p14="http://schemas.microsoft.com/office/powerpoint/2010/main" val="6586910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54212" y="756297"/>
            <a:ext cx="8580438" cy="923921"/>
          </a:xfrm>
        </p:spPr>
        <p:txBody>
          <a:bodyPr>
            <a:noAutofit/>
          </a:bodyPr>
          <a:lstStyle/>
          <a:p>
            <a:pPr algn="ctr"/>
            <a:r>
              <a:rPr lang="ru-RU" sz="2800" dirty="0">
                <a:solidFill>
                  <a:schemeClr val="accent1">
                    <a:lumMod val="75000"/>
                  </a:schemeClr>
                </a:solidFill>
                <a:latin typeface="Times New Roman" panose="02020603050405020304" pitchFamily="18" charset="0"/>
                <a:cs typeface="Times New Roman" panose="02020603050405020304" pitchFamily="18" charset="0"/>
              </a:rPr>
              <a:t>Условия перехода на кадастровую стоимость</a:t>
            </a:r>
          </a:p>
        </p:txBody>
      </p:sp>
      <p:sp>
        <p:nvSpPr>
          <p:cNvPr id="4" name="Номер слайда 3"/>
          <p:cNvSpPr>
            <a:spLocks noGrp="1"/>
          </p:cNvSpPr>
          <p:nvPr>
            <p:ph type="sldNum" sz="quarter" idx="11"/>
          </p:nvPr>
        </p:nvSpPr>
        <p:spPr/>
        <p:txBody>
          <a:bodyPr/>
          <a:lstStyle/>
          <a:p>
            <a:r>
              <a:rPr lang="ru-RU" dirty="0" smtClean="0"/>
              <a:t>5</a:t>
            </a:r>
            <a:endParaRPr lang="ru-RU"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94173" y="1620392"/>
            <a:ext cx="9649072" cy="4202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33134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1"/>
          </p:nvPr>
        </p:nvSpPr>
        <p:spPr/>
        <p:txBody>
          <a:bodyPr/>
          <a:lstStyle/>
          <a:p>
            <a:r>
              <a:rPr lang="ru-RU" dirty="0" smtClean="0">
                <a:solidFill>
                  <a:prstClr val="white"/>
                </a:solidFill>
              </a:rPr>
              <a:t>6</a:t>
            </a:r>
            <a:endParaRPr lang="ru-RU" dirty="0">
              <a:solidFill>
                <a:prstClr val="white"/>
              </a:solidFill>
            </a:endParaRPr>
          </a:p>
        </p:txBody>
      </p:sp>
      <p:sp>
        <p:nvSpPr>
          <p:cNvPr id="2" name="Объект 1"/>
          <p:cNvSpPr>
            <a:spLocks noGrp="1"/>
          </p:cNvSpPr>
          <p:nvPr>
            <p:ph idx="1"/>
          </p:nvPr>
        </p:nvSpPr>
        <p:spPr/>
        <p:txBody>
          <a:bodyPr>
            <a:normAutofit fontScale="92500"/>
          </a:bodyPr>
          <a:lstStyle/>
          <a:p>
            <a:pPr indent="540222" algn="just">
              <a:lnSpc>
                <a:spcPct val="115000"/>
              </a:lnSpc>
              <a:tabLst>
                <a:tab pos="450079" algn="l"/>
              </a:tabLst>
            </a:pPr>
            <a:r>
              <a:rPr lang="ru-RU" sz="4000" dirty="0">
                <a:solidFill>
                  <a:schemeClr val="tx1"/>
                </a:solidFill>
                <a:latin typeface="Times New Roman"/>
                <a:ea typeface="Times New Roman"/>
              </a:rPr>
              <a:t>Единая дата начала применения на территории Хабаровского края порядка определения налоговой базы по налогу на имущество физических лиц исходя из кадастровой стоимости объектов налогообложения - </a:t>
            </a:r>
            <a:r>
              <a:rPr lang="ru-RU" sz="4000" u="sng" dirty="0">
                <a:solidFill>
                  <a:schemeClr val="tx1"/>
                </a:solidFill>
                <a:latin typeface="Times New Roman"/>
                <a:ea typeface="Times New Roman"/>
              </a:rPr>
              <a:t>1 января 2017 года.</a:t>
            </a:r>
            <a:endParaRPr lang="ru-RU" sz="3200" u="sng" dirty="0">
              <a:solidFill>
                <a:schemeClr val="tx1"/>
              </a:solidFill>
              <a:latin typeface="Times New Roman"/>
              <a:ea typeface="Times New Roman"/>
            </a:endParaRPr>
          </a:p>
          <a:p>
            <a:endParaRPr lang="ru-RU" dirty="0"/>
          </a:p>
        </p:txBody>
      </p:sp>
    </p:spTree>
    <p:extLst>
      <p:ext uri="{BB962C8B-B14F-4D97-AF65-F5344CB8AC3E}">
        <p14:creationId xmlns:p14="http://schemas.microsoft.com/office/powerpoint/2010/main" val="21931436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1"/>
          </p:nvPr>
        </p:nvSpPr>
        <p:spPr/>
        <p:txBody>
          <a:bodyPr/>
          <a:lstStyle/>
          <a:p>
            <a:r>
              <a:rPr lang="ru-RU" dirty="0" smtClean="0">
                <a:solidFill>
                  <a:prstClr val="white"/>
                </a:solidFill>
              </a:rPr>
              <a:t>7</a:t>
            </a:r>
            <a:endParaRPr lang="ru-RU" dirty="0">
              <a:solidFill>
                <a:prstClr val="white"/>
              </a:solidFill>
            </a:endParaRPr>
          </a:p>
        </p:txBody>
      </p:sp>
      <p:grpSp>
        <p:nvGrpSpPr>
          <p:cNvPr id="35" name="Группа 34"/>
          <p:cNvGrpSpPr/>
          <p:nvPr/>
        </p:nvGrpSpPr>
        <p:grpSpPr>
          <a:xfrm>
            <a:off x="1047687" y="2384082"/>
            <a:ext cx="9001000" cy="4132853"/>
            <a:chOff x="1331640" y="3763063"/>
            <a:chExt cx="5688632" cy="1563108"/>
          </a:xfrm>
          <a:solidFill>
            <a:schemeClr val="accent5">
              <a:lumMod val="40000"/>
              <a:lumOff val="60000"/>
            </a:schemeClr>
          </a:solidFill>
        </p:grpSpPr>
        <p:sp>
          <p:nvSpPr>
            <p:cNvPr id="8" name="Прямоугольник 7"/>
            <p:cNvSpPr/>
            <p:nvPr/>
          </p:nvSpPr>
          <p:spPr>
            <a:xfrm>
              <a:off x="4244220" y="4936485"/>
              <a:ext cx="2736304" cy="304104"/>
            </a:xfrm>
            <a:prstGeom prst="rect">
              <a:avLst/>
            </a:prstGeom>
            <a:grpFill/>
            <a:ln/>
          </p:spPr>
          <p:style>
            <a:lnRef idx="3">
              <a:schemeClr val="lt1"/>
            </a:lnRef>
            <a:fillRef idx="1">
              <a:schemeClr val="accent1"/>
            </a:fillRef>
            <a:effectRef idx="1">
              <a:schemeClr val="accent1"/>
            </a:effectRef>
            <a:fontRef idx="minor">
              <a:schemeClr val="lt1"/>
            </a:fontRef>
          </p:style>
          <p:txBody>
            <a:bodyPr wrap="square" rtlCol="0">
              <a:spAutoFit/>
            </a:bodyPr>
            <a:lstStyle/>
            <a:p>
              <a:pPr defTabSz="1042688">
                <a:tabLst>
                  <a:tab pos="803275" algn="l"/>
                </a:tabLst>
              </a:pPr>
              <a:r>
                <a:rPr lang="ru-RU" sz="1800" dirty="0" smtClean="0">
                  <a:solidFill>
                    <a:prstClr val="black"/>
                  </a:solidFill>
                </a:rPr>
                <a:t>Уменьшенная на </a:t>
              </a:r>
              <a:r>
                <a:rPr lang="ru-RU" sz="2800" b="1" dirty="0">
                  <a:solidFill>
                    <a:srgbClr val="C00000"/>
                  </a:solidFill>
                </a:rPr>
                <a:t>1 млн. руб</a:t>
              </a:r>
              <a:r>
                <a:rPr lang="ru-RU" sz="2800" b="1" dirty="0" smtClean="0">
                  <a:solidFill>
                    <a:srgbClr val="C00000"/>
                  </a:solidFill>
                </a:rPr>
                <a:t>.</a:t>
              </a:r>
              <a:endParaRPr lang="ru-RU" sz="1800" b="1" dirty="0">
                <a:solidFill>
                  <a:srgbClr val="C00000"/>
                </a:solidFill>
              </a:endParaRPr>
            </a:p>
          </p:txBody>
        </p:sp>
        <p:sp>
          <p:nvSpPr>
            <p:cNvPr id="10" name="TextBox 9"/>
            <p:cNvSpPr txBox="1"/>
            <p:nvPr/>
          </p:nvSpPr>
          <p:spPr>
            <a:xfrm>
              <a:off x="1331640" y="3763063"/>
              <a:ext cx="1368152" cy="197890"/>
            </a:xfrm>
            <a:prstGeom prst="rect">
              <a:avLst/>
            </a:prstGeom>
            <a:grpFill/>
            <a:ln/>
          </p:spPr>
          <p:style>
            <a:lnRef idx="3">
              <a:schemeClr val="lt1"/>
            </a:lnRef>
            <a:fillRef idx="1">
              <a:schemeClr val="accent1"/>
            </a:fillRef>
            <a:effectRef idx="1">
              <a:schemeClr val="accent1"/>
            </a:effectRef>
            <a:fontRef idx="minor">
              <a:schemeClr val="lt1"/>
            </a:fontRef>
          </p:style>
          <p:txBody>
            <a:bodyPr wrap="square" rtlCol="0">
              <a:spAutoFit/>
            </a:bodyPr>
            <a:lstStyle/>
            <a:p>
              <a:pPr defTabSz="1042688"/>
              <a:r>
                <a:rPr lang="ru-RU" sz="2800" dirty="0" smtClean="0">
                  <a:solidFill>
                    <a:prstClr val="black"/>
                  </a:solidFill>
                </a:rPr>
                <a:t>квартира</a:t>
              </a:r>
              <a:endParaRPr lang="ru-RU" sz="2800" dirty="0">
                <a:solidFill>
                  <a:prstClr val="black"/>
                </a:solidFill>
              </a:endParaRPr>
            </a:p>
          </p:txBody>
        </p:sp>
        <p:sp>
          <p:nvSpPr>
            <p:cNvPr id="11" name="TextBox 10"/>
            <p:cNvSpPr txBox="1"/>
            <p:nvPr/>
          </p:nvSpPr>
          <p:spPr>
            <a:xfrm>
              <a:off x="1331640" y="4123104"/>
              <a:ext cx="1368152" cy="268327"/>
            </a:xfrm>
            <a:prstGeom prst="rect">
              <a:avLst/>
            </a:prstGeom>
            <a:grpFill/>
            <a:ln/>
          </p:spPr>
          <p:style>
            <a:lnRef idx="3">
              <a:schemeClr val="lt1"/>
            </a:lnRef>
            <a:fillRef idx="1">
              <a:schemeClr val="accent1"/>
            </a:fillRef>
            <a:effectRef idx="1">
              <a:schemeClr val="accent1"/>
            </a:effectRef>
            <a:fontRef idx="minor">
              <a:schemeClr val="lt1"/>
            </a:fontRef>
          </p:style>
          <p:txBody>
            <a:bodyPr wrap="square" rtlCol="0">
              <a:spAutoFit/>
            </a:bodyPr>
            <a:lstStyle/>
            <a:p>
              <a:pPr defTabSz="1042688"/>
              <a:r>
                <a:rPr lang="ru-RU" sz="2400" dirty="0" smtClean="0">
                  <a:solidFill>
                    <a:prstClr val="black"/>
                  </a:solidFill>
                </a:rPr>
                <a:t>комната</a:t>
              </a:r>
            </a:p>
          </p:txBody>
        </p:sp>
        <p:sp>
          <p:nvSpPr>
            <p:cNvPr id="12" name="TextBox 11"/>
            <p:cNvSpPr txBox="1"/>
            <p:nvPr/>
          </p:nvSpPr>
          <p:spPr>
            <a:xfrm>
              <a:off x="1331640" y="4483143"/>
              <a:ext cx="1368152" cy="268327"/>
            </a:xfrm>
            <a:prstGeom prst="rect">
              <a:avLst/>
            </a:prstGeom>
            <a:grpFill/>
            <a:ln/>
          </p:spPr>
          <p:style>
            <a:lnRef idx="3">
              <a:schemeClr val="lt1"/>
            </a:lnRef>
            <a:fillRef idx="1">
              <a:schemeClr val="accent1"/>
            </a:fillRef>
            <a:effectRef idx="1">
              <a:schemeClr val="accent1"/>
            </a:effectRef>
            <a:fontRef idx="minor">
              <a:schemeClr val="lt1"/>
            </a:fontRef>
          </p:style>
          <p:txBody>
            <a:bodyPr wrap="square" rtlCol="0">
              <a:spAutoFit/>
            </a:bodyPr>
            <a:lstStyle/>
            <a:p>
              <a:pPr defTabSz="1042688"/>
              <a:r>
                <a:rPr lang="ru-RU" sz="2400" dirty="0" smtClean="0">
                  <a:solidFill>
                    <a:prstClr val="black"/>
                  </a:solidFill>
                </a:rPr>
                <a:t>жилой дом</a:t>
              </a:r>
            </a:p>
          </p:txBody>
        </p:sp>
        <p:sp>
          <p:nvSpPr>
            <p:cNvPr id="13" name="TextBox 12"/>
            <p:cNvSpPr txBox="1"/>
            <p:nvPr/>
          </p:nvSpPr>
          <p:spPr>
            <a:xfrm>
              <a:off x="1331640" y="4843183"/>
              <a:ext cx="2867071" cy="482988"/>
            </a:xfrm>
            <a:prstGeom prst="rect">
              <a:avLst/>
            </a:prstGeom>
            <a:grpFill/>
            <a:ln/>
          </p:spPr>
          <p:style>
            <a:lnRef idx="3">
              <a:schemeClr val="lt1"/>
            </a:lnRef>
            <a:fillRef idx="1">
              <a:schemeClr val="accent1"/>
            </a:fillRef>
            <a:effectRef idx="1">
              <a:schemeClr val="accent1"/>
            </a:effectRef>
            <a:fontRef idx="minor">
              <a:schemeClr val="lt1"/>
            </a:fontRef>
          </p:style>
          <p:txBody>
            <a:bodyPr wrap="square" rtlCol="0">
              <a:spAutoFit/>
            </a:bodyPr>
            <a:lstStyle/>
            <a:p>
              <a:pPr defTabSz="1042688"/>
              <a:r>
                <a:rPr lang="ru-RU" sz="2400" dirty="0" smtClean="0">
                  <a:solidFill>
                    <a:prstClr val="black"/>
                  </a:solidFill>
                </a:rPr>
                <a:t>единый недвижимый комплекс  (с жилым помещением)</a:t>
              </a:r>
            </a:p>
          </p:txBody>
        </p:sp>
        <p:sp>
          <p:nvSpPr>
            <p:cNvPr id="15" name="TextBox 14"/>
            <p:cNvSpPr txBox="1"/>
            <p:nvPr/>
          </p:nvSpPr>
          <p:spPr>
            <a:xfrm>
              <a:off x="2833439" y="3763064"/>
              <a:ext cx="4176464" cy="304104"/>
            </a:xfrm>
            <a:prstGeom prst="rect">
              <a:avLst/>
            </a:prstGeom>
            <a:grpFill/>
            <a:ln/>
          </p:spPr>
          <p:style>
            <a:lnRef idx="3">
              <a:schemeClr val="lt1"/>
            </a:lnRef>
            <a:fillRef idx="1">
              <a:schemeClr val="accent1"/>
            </a:fillRef>
            <a:effectRef idx="1">
              <a:schemeClr val="accent1"/>
            </a:effectRef>
            <a:fontRef idx="minor">
              <a:schemeClr val="lt1"/>
            </a:fontRef>
          </p:style>
          <p:txBody>
            <a:bodyPr wrap="square" rtlCol="0">
              <a:spAutoFit/>
            </a:bodyPr>
            <a:lstStyle/>
            <a:p>
              <a:pPr defTabSz="1042688"/>
              <a:r>
                <a:rPr lang="ru-RU" sz="1800" dirty="0" smtClean="0">
                  <a:solidFill>
                    <a:prstClr val="black"/>
                  </a:solidFill>
                </a:rPr>
                <a:t>Уменьшенная на стоимость на </a:t>
              </a:r>
              <a:r>
                <a:rPr lang="ru-RU" sz="2800" b="1" dirty="0" smtClean="0">
                  <a:solidFill>
                    <a:srgbClr val="C00000"/>
                  </a:solidFill>
                </a:rPr>
                <a:t>20 кв. м </a:t>
              </a:r>
              <a:r>
                <a:rPr lang="ru-RU" sz="1800" dirty="0" smtClean="0">
                  <a:solidFill>
                    <a:prstClr val="black"/>
                  </a:solidFill>
                </a:rPr>
                <a:t>общей площади</a:t>
              </a:r>
            </a:p>
          </p:txBody>
        </p:sp>
        <p:sp>
          <p:nvSpPr>
            <p:cNvPr id="16" name="TextBox 15"/>
            <p:cNvSpPr txBox="1"/>
            <p:nvPr/>
          </p:nvSpPr>
          <p:spPr>
            <a:xfrm>
              <a:off x="2843808" y="4123105"/>
              <a:ext cx="4176464" cy="304104"/>
            </a:xfrm>
            <a:prstGeom prst="rect">
              <a:avLst/>
            </a:prstGeom>
            <a:grpFill/>
            <a:ln/>
          </p:spPr>
          <p:style>
            <a:lnRef idx="3">
              <a:schemeClr val="lt1"/>
            </a:lnRef>
            <a:fillRef idx="1">
              <a:schemeClr val="accent1"/>
            </a:fillRef>
            <a:effectRef idx="1">
              <a:schemeClr val="accent1"/>
            </a:effectRef>
            <a:fontRef idx="minor">
              <a:schemeClr val="lt1"/>
            </a:fontRef>
          </p:style>
          <p:txBody>
            <a:bodyPr wrap="square" rtlCol="0">
              <a:spAutoFit/>
            </a:bodyPr>
            <a:lstStyle/>
            <a:p>
              <a:pPr defTabSz="1042688"/>
              <a:r>
                <a:rPr lang="ru-RU" sz="1800" dirty="0" smtClean="0">
                  <a:solidFill>
                    <a:prstClr val="black"/>
                  </a:solidFill>
                </a:rPr>
                <a:t>Уменьшенная на стоимость </a:t>
              </a:r>
              <a:r>
                <a:rPr lang="ru-RU" sz="2800" b="1" dirty="0" smtClean="0">
                  <a:solidFill>
                    <a:srgbClr val="C00000"/>
                  </a:solidFill>
                </a:rPr>
                <a:t>10 кв. м </a:t>
              </a:r>
              <a:r>
                <a:rPr lang="ru-RU" sz="1800" dirty="0" smtClean="0">
                  <a:solidFill>
                    <a:prstClr val="black"/>
                  </a:solidFill>
                </a:rPr>
                <a:t>общей площади</a:t>
              </a:r>
            </a:p>
          </p:txBody>
        </p:sp>
        <p:sp>
          <p:nvSpPr>
            <p:cNvPr id="17" name="TextBox 16"/>
            <p:cNvSpPr txBox="1"/>
            <p:nvPr/>
          </p:nvSpPr>
          <p:spPr>
            <a:xfrm>
              <a:off x="2843808" y="4483146"/>
              <a:ext cx="4176464" cy="304104"/>
            </a:xfrm>
            <a:prstGeom prst="rect">
              <a:avLst/>
            </a:prstGeom>
            <a:grpFill/>
            <a:ln/>
          </p:spPr>
          <p:style>
            <a:lnRef idx="3">
              <a:schemeClr val="lt1"/>
            </a:lnRef>
            <a:fillRef idx="1">
              <a:schemeClr val="accent1"/>
            </a:fillRef>
            <a:effectRef idx="1">
              <a:schemeClr val="accent1"/>
            </a:effectRef>
            <a:fontRef idx="minor">
              <a:schemeClr val="lt1"/>
            </a:fontRef>
          </p:style>
          <p:txBody>
            <a:bodyPr wrap="square" rtlCol="0">
              <a:spAutoFit/>
            </a:bodyPr>
            <a:lstStyle/>
            <a:p>
              <a:pPr defTabSz="1042688"/>
              <a:r>
                <a:rPr lang="ru-RU" sz="1800" dirty="0" smtClean="0">
                  <a:solidFill>
                    <a:prstClr val="black"/>
                  </a:solidFill>
                </a:rPr>
                <a:t>Уменьшенная на стоимость </a:t>
              </a:r>
              <a:r>
                <a:rPr lang="ru-RU" sz="2800" b="1" dirty="0" smtClean="0">
                  <a:solidFill>
                    <a:srgbClr val="C00000"/>
                  </a:solidFill>
                </a:rPr>
                <a:t>50 кв. м </a:t>
              </a:r>
              <a:r>
                <a:rPr lang="ru-RU" sz="1800" dirty="0" smtClean="0">
                  <a:solidFill>
                    <a:prstClr val="black"/>
                  </a:solidFill>
                </a:rPr>
                <a:t>общей площади</a:t>
              </a:r>
            </a:p>
          </p:txBody>
        </p:sp>
      </p:grpSp>
      <p:sp>
        <p:nvSpPr>
          <p:cNvPr id="23" name="Прямоугольник 22"/>
          <p:cNvSpPr/>
          <p:nvPr/>
        </p:nvSpPr>
        <p:spPr>
          <a:xfrm>
            <a:off x="1033044" y="1476375"/>
            <a:ext cx="3312368" cy="369332"/>
          </a:xfrm>
          <a:prstGeom prst="rect">
            <a:avLst/>
          </a:prstGeom>
        </p:spPr>
        <p:txBody>
          <a:bodyPr wrap="square">
            <a:spAutoFit/>
          </a:bodyPr>
          <a:lstStyle/>
          <a:p>
            <a:pPr defTabSz="1042688"/>
            <a:r>
              <a:rPr lang="ru-RU" sz="1800" b="1" dirty="0" smtClean="0">
                <a:solidFill>
                  <a:srgbClr val="C00000"/>
                </a:solidFill>
              </a:rPr>
              <a:t>КАДАСТРОВАЯ СТОИМОСТЬ</a:t>
            </a:r>
            <a:endParaRPr lang="ru-RU" sz="1800" b="1" dirty="0">
              <a:solidFill>
                <a:srgbClr val="C00000"/>
              </a:solidFill>
            </a:endParaRPr>
          </a:p>
        </p:txBody>
      </p:sp>
      <p:sp>
        <p:nvSpPr>
          <p:cNvPr id="33" name="Заголовок 2"/>
          <p:cNvSpPr>
            <a:spLocks noGrp="1"/>
          </p:cNvSpPr>
          <p:nvPr>
            <p:ph type="title"/>
          </p:nvPr>
        </p:nvSpPr>
        <p:spPr>
          <a:xfrm>
            <a:off x="522164" y="324247"/>
            <a:ext cx="9865096" cy="486489"/>
          </a:xfrm>
        </p:spPr>
        <p:txBody>
          <a:bodyPr>
            <a:noAutofit/>
          </a:bodyPr>
          <a:lstStyle/>
          <a:p>
            <a:pPr algn="ctr"/>
            <a:r>
              <a:rPr lang="ru-RU" sz="2800" dirty="0" smtClean="0">
                <a:latin typeface="Arial Narrow" panose="020B0606020202030204" pitchFamily="34" charset="0"/>
              </a:rPr>
              <a:t>НАЛОГОВЫЕ ВЫЧЕТЫ</a:t>
            </a:r>
            <a:endParaRPr lang="ru-RU" sz="2800" dirty="0">
              <a:solidFill>
                <a:schemeClr val="accent1">
                  <a:lumMod val="75000"/>
                </a:schemeClr>
              </a:solidFill>
              <a:latin typeface="Arial Narrow" pitchFamily="34" charset="0"/>
              <a:ea typeface="+mn-ea"/>
              <a:cs typeface="Arial" pitchFamily="34" charset="0"/>
            </a:endParaRPr>
          </a:p>
        </p:txBody>
      </p:sp>
    </p:spTree>
    <p:extLst>
      <p:ext uri="{BB962C8B-B14F-4D97-AF65-F5344CB8AC3E}">
        <p14:creationId xmlns:p14="http://schemas.microsoft.com/office/powerpoint/2010/main" val="711574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1"/>
          </p:nvPr>
        </p:nvSpPr>
        <p:spPr/>
        <p:txBody>
          <a:bodyPr/>
          <a:lstStyle/>
          <a:p>
            <a:r>
              <a:rPr lang="ru-RU" dirty="0" smtClean="0">
                <a:solidFill>
                  <a:prstClr val="white"/>
                </a:solidFill>
              </a:rPr>
              <a:t>8</a:t>
            </a:r>
            <a:endParaRPr lang="ru-RU" dirty="0">
              <a:solidFill>
                <a:prstClr val="white"/>
              </a:solidFill>
            </a:endParaRPr>
          </a:p>
        </p:txBody>
      </p:sp>
      <p:sp>
        <p:nvSpPr>
          <p:cNvPr id="6" name="Прямоугольник 5"/>
          <p:cNvSpPr/>
          <p:nvPr/>
        </p:nvSpPr>
        <p:spPr>
          <a:xfrm>
            <a:off x="882204" y="900311"/>
            <a:ext cx="5256584" cy="461665"/>
          </a:xfrm>
          <a:prstGeom prst="rect">
            <a:avLst/>
          </a:prstGeom>
        </p:spPr>
        <p:txBody>
          <a:bodyPr wrap="square">
            <a:spAutoFit/>
          </a:bodyPr>
          <a:lstStyle/>
          <a:p>
            <a:pPr defTabSz="1042688"/>
            <a:r>
              <a:rPr lang="ru-RU" sz="2400" b="1" dirty="0" smtClean="0">
                <a:solidFill>
                  <a:srgbClr val="FF0000"/>
                </a:solidFill>
              </a:rPr>
              <a:t>от кадастровой стоимости</a:t>
            </a:r>
            <a:endParaRPr lang="ru-RU" sz="2400" b="1" dirty="0">
              <a:solidFill>
                <a:srgbClr val="FF0000"/>
              </a:solidFill>
            </a:endParaRPr>
          </a:p>
        </p:txBody>
      </p:sp>
      <p:sp>
        <p:nvSpPr>
          <p:cNvPr id="11" name="Прямоугольник 10"/>
          <p:cNvSpPr/>
          <p:nvPr/>
        </p:nvSpPr>
        <p:spPr>
          <a:xfrm>
            <a:off x="666180" y="468263"/>
            <a:ext cx="9144000" cy="523220"/>
          </a:xfrm>
          <a:prstGeom prst="rect">
            <a:avLst/>
          </a:prstGeom>
        </p:spPr>
        <p:txBody>
          <a:bodyPr wrap="square">
            <a:spAutoFit/>
          </a:bodyPr>
          <a:lstStyle/>
          <a:p>
            <a:pPr algn="ctr" defTabSz="1042688">
              <a:spcBef>
                <a:spcPct val="0"/>
              </a:spcBef>
            </a:pPr>
            <a:r>
              <a:rPr lang="ru-RU" sz="2800" b="1" dirty="0" smtClean="0">
                <a:solidFill>
                  <a:srgbClr val="005AA9"/>
                </a:solidFill>
                <a:latin typeface="Arial Narrow" panose="020B0606020202030204" pitchFamily="34" charset="0"/>
              </a:rPr>
              <a:t>Налоговые ставки, установленные Налоговым кодексом РФ</a:t>
            </a:r>
            <a:endParaRPr lang="ru-RU" sz="2800" b="1" dirty="0">
              <a:solidFill>
                <a:srgbClr val="005AA9"/>
              </a:solidFill>
              <a:latin typeface="Arial Narrow" panose="020B0606020202030204" pitchFamily="34" charset="0"/>
            </a:endParaRPr>
          </a:p>
        </p:txBody>
      </p:sp>
      <p:graphicFrame>
        <p:nvGraphicFramePr>
          <p:cNvPr id="13" name="Объект 5"/>
          <p:cNvGraphicFramePr>
            <a:graphicFrameLocks noGrp="1"/>
          </p:cNvGraphicFramePr>
          <p:nvPr>
            <p:ph idx="1"/>
            <p:extLst>
              <p:ext uri="{D42A27DB-BD31-4B8C-83A1-F6EECF244321}">
                <p14:modId xmlns:p14="http://schemas.microsoft.com/office/powerpoint/2010/main" val="3288841250"/>
              </p:ext>
            </p:extLst>
          </p:nvPr>
        </p:nvGraphicFramePr>
        <p:xfrm>
          <a:off x="666180" y="1601210"/>
          <a:ext cx="9217024" cy="5796794"/>
        </p:xfrm>
        <a:graphic>
          <a:graphicData uri="http://schemas.openxmlformats.org/drawingml/2006/table">
            <a:tbl>
              <a:tblPr firstRow="1" bandRow="1">
                <a:tableStyleId>{BDBED569-4797-4DF1-A0F4-6AAB3CD982D8}</a:tableStyleId>
              </a:tblPr>
              <a:tblGrid>
                <a:gridCol w="995511"/>
                <a:gridCol w="8221513"/>
              </a:tblGrid>
              <a:tr h="1644096">
                <a:tc>
                  <a:txBody>
                    <a:bodyPr/>
                    <a:lstStyle/>
                    <a:p>
                      <a:pPr algn="ctr"/>
                      <a:r>
                        <a:rPr lang="ru-RU" sz="2400" b="1" dirty="0" smtClean="0"/>
                        <a:t>0,1%</a:t>
                      </a:r>
                      <a:endParaRPr lang="ru-RU" sz="2400" b="1" dirty="0">
                        <a:solidFill>
                          <a:schemeClr val="tx1"/>
                        </a:solidFill>
                        <a:latin typeface="Arial Narrow" panose="020B0606020202030204" pitchFamily="34" charset="0"/>
                      </a:endParaRPr>
                    </a:p>
                  </a:txBody>
                  <a:tcPr/>
                </a:tc>
                <a:tc>
                  <a:txBody>
                    <a:bodyPr/>
                    <a:lstStyle/>
                    <a:p>
                      <a:r>
                        <a:rPr lang="ru-RU" sz="1800" b="0" dirty="0" smtClean="0"/>
                        <a:t>В отношении жилых домов, квартир, комнат;</a:t>
                      </a:r>
                    </a:p>
                    <a:p>
                      <a:r>
                        <a:rPr lang="ru-RU" sz="1800" b="0" dirty="0" smtClean="0"/>
                        <a:t>объектов незавершенного строительства в случае, если проектируемым назначением таких объектов является жилой дом;</a:t>
                      </a:r>
                    </a:p>
                    <a:p>
                      <a:r>
                        <a:rPr lang="ru-RU" sz="1800" b="0" dirty="0" smtClean="0"/>
                        <a:t>единых недвижимых комплексов, в состав которых входит хотя бы один жилой дом;</a:t>
                      </a:r>
                    </a:p>
                    <a:p>
                      <a:r>
                        <a:rPr lang="ru-RU" sz="1800" b="0" dirty="0" smtClean="0"/>
                        <a:t>гаражей и </a:t>
                      </a:r>
                      <a:r>
                        <a:rPr lang="ru-RU" sz="1800" b="0" dirty="0" err="1" smtClean="0"/>
                        <a:t>машино</a:t>
                      </a:r>
                      <a:r>
                        <a:rPr lang="ru-RU" sz="1800" b="0" dirty="0" smtClean="0"/>
                        <a:t> -мест;</a:t>
                      </a:r>
                    </a:p>
                    <a:p>
                      <a:r>
                        <a:rPr lang="ru-RU" sz="1800" b="0" dirty="0" smtClean="0"/>
                        <a:t>хозяйственных строений или сооружений, площадь каждого из которых не превышает 50 квадратных метров и которые расположены на земельных участках, предоставленных для ведения личного подсобного, дачного хозяйства, огородничества, садоводства или индивидуального жилищного строительства.</a:t>
                      </a:r>
                    </a:p>
                  </a:txBody>
                  <a:tcPr/>
                </a:tc>
              </a:tr>
              <a:tr h="432657">
                <a:tc>
                  <a:txBody>
                    <a:bodyPr/>
                    <a:lstStyle/>
                    <a:p>
                      <a:pPr marL="0" marR="0" indent="0" algn="ctr" defTabSz="1042688" rtl="0" eaLnBrk="1" fontAlgn="auto" latinLnBrk="0" hangingPunct="1">
                        <a:lnSpc>
                          <a:spcPct val="100000"/>
                        </a:lnSpc>
                        <a:spcBef>
                          <a:spcPts val="0"/>
                        </a:spcBef>
                        <a:spcAft>
                          <a:spcPts val="0"/>
                        </a:spcAft>
                        <a:buClrTx/>
                        <a:buSzTx/>
                        <a:buFontTx/>
                        <a:buNone/>
                        <a:tabLst/>
                        <a:defRPr/>
                      </a:pPr>
                      <a:r>
                        <a:rPr lang="en-US" sz="2400" b="1" dirty="0" smtClean="0"/>
                        <a:t>2%</a:t>
                      </a:r>
                      <a:endParaRPr lang="ru-RU" sz="2400" b="1" dirty="0">
                        <a:solidFill>
                          <a:schemeClr val="tx1"/>
                        </a:solidFill>
                        <a:latin typeface="Arial Narrow" panose="020B0606020202030204" pitchFamily="34" charset="0"/>
                      </a:endParaRPr>
                    </a:p>
                  </a:txBody>
                  <a:tcPr/>
                </a:tc>
                <a:tc>
                  <a:txBody>
                    <a:bodyPr/>
                    <a:lstStyle/>
                    <a:p>
                      <a:r>
                        <a:rPr lang="ru-RU" sz="1800" dirty="0" smtClean="0"/>
                        <a:t>Для объектов со стоимостью </a:t>
                      </a:r>
                      <a:r>
                        <a:rPr lang="en-US" sz="1800" dirty="0" smtClean="0"/>
                        <a:t>&gt;</a:t>
                      </a:r>
                      <a:r>
                        <a:rPr lang="ru-RU" sz="1800" dirty="0" smtClean="0"/>
                        <a:t> 300 млн. руб.</a:t>
                      </a:r>
                    </a:p>
                    <a:p>
                      <a:r>
                        <a:rPr lang="en-US" sz="1800" dirty="0" smtClean="0"/>
                        <a:t> </a:t>
                      </a:r>
                      <a:r>
                        <a:rPr lang="ru-RU" sz="1800" dirty="0" smtClean="0"/>
                        <a:t>Для объектов торгово-офисного назначения, включенных в перечень субъекта РФ на очередной налоговый период .</a:t>
                      </a:r>
                    </a:p>
                    <a:p>
                      <a:endParaRPr lang="ru-RU" sz="1800" b="0" dirty="0">
                        <a:solidFill>
                          <a:schemeClr val="tx1"/>
                        </a:solidFill>
                        <a:latin typeface="Arial Narrow" panose="020B0606020202030204" pitchFamily="34" charset="0"/>
                      </a:endParaRPr>
                    </a:p>
                  </a:txBody>
                  <a:tcPr/>
                </a:tc>
              </a:tr>
              <a:tr h="1773434">
                <a:tc>
                  <a:txBody>
                    <a:bodyPr/>
                    <a:lstStyle/>
                    <a:p>
                      <a:pPr marL="0" marR="0" indent="0" algn="ctr" defTabSz="1042688" rtl="0" eaLnBrk="1" fontAlgn="auto" latinLnBrk="0" hangingPunct="1">
                        <a:lnSpc>
                          <a:spcPct val="100000"/>
                        </a:lnSpc>
                        <a:spcBef>
                          <a:spcPts val="0"/>
                        </a:spcBef>
                        <a:spcAft>
                          <a:spcPts val="0"/>
                        </a:spcAft>
                        <a:buClrTx/>
                        <a:buSzTx/>
                        <a:buFontTx/>
                        <a:buNone/>
                        <a:tabLst/>
                        <a:defRPr/>
                      </a:pPr>
                      <a:r>
                        <a:rPr lang="ru-RU" sz="2400" b="1" dirty="0" smtClean="0"/>
                        <a:t>0,5%</a:t>
                      </a:r>
                      <a:endParaRPr lang="ru-RU" sz="2400" b="1" dirty="0">
                        <a:solidFill>
                          <a:schemeClr val="tx1"/>
                        </a:solidFill>
                        <a:latin typeface="Arial Narrow" panose="020B0606020202030204" pitchFamily="34" charset="0"/>
                      </a:endParaRPr>
                    </a:p>
                  </a:txBody>
                  <a:tcPr/>
                </a:tc>
                <a:tc>
                  <a:txBody>
                    <a:bodyPr/>
                    <a:lstStyle/>
                    <a:p>
                      <a:r>
                        <a:rPr lang="ru-RU" sz="1800" dirty="0" smtClean="0"/>
                        <a:t>Для прочих объектов недвижимости </a:t>
                      </a:r>
                      <a:endParaRPr lang="ru-RU" sz="1800" b="0" dirty="0">
                        <a:solidFill>
                          <a:schemeClr val="tx1"/>
                        </a:solidFill>
                        <a:latin typeface="Arial Narrow" panose="020B0606020202030204" pitchFamily="34" charset="0"/>
                      </a:endParaRPr>
                    </a:p>
                  </a:txBody>
                  <a:tcPr/>
                </a:tc>
              </a:tr>
            </a:tbl>
          </a:graphicData>
        </a:graphic>
      </p:graphicFrame>
    </p:spTree>
    <p:extLst>
      <p:ext uri="{BB962C8B-B14F-4D97-AF65-F5344CB8AC3E}">
        <p14:creationId xmlns:p14="http://schemas.microsoft.com/office/powerpoint/2010/main" val="3304362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_FNS2012_A4">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104306" tIns="52153" rIns="104306" bIns="52153" rtlCol="0" anchor="ctr">
        <a:normAutofit/>
      </a:bodyPr>
      <a:lstStyle>
        <a:defPPr marL="0" marR="0" indent="0" algn="l" defTabSz="1043056" rtl="0" eaLnBrk="1" fontAlgn="auto" latinLnBrk="0" hangingPunct="1">
          <a:lnSpc>
            <a:spcPct val="100000"/>
          </a:lnSpc>
          <a:spcBef>
            <a:spcPct val="0"/>
          </a:spcBef>
          <a:spcAft>
            <a:spcPts val="0"/>
          </a:spcAft>
          <a:buClrTx/>
          <a:buSzTx/>
          <a:buFontTx/>
          <a:buNone/>
          <a:tabLst/>
          <a:defRPr kumimoji="0" sz="4800" b="1" i="0" u="none" strike="noStrike" kern="1200" cap="none" spc="0" normalizeH="0" baseline="0" noProof="0" dirty="0" smtClean="0">
            <a:ln>
              <a:noFill/>
            </a:ln>
            <a:solidFill>
              <a:srgbClr val="005AA9"/>
            </a:solidFill>
            <a:effectLst/>
            <a:uLnTx/>
            <a:uFillTx/>
            <a:latin typeface="+mj-lt"/>
            <a:ea typeface="+mj-ea"/>
            <a:cs typeface="+mj-cs"/>
          </a:defRPr>
        </a:defPPr>
      </a:lstStyle>
    </a:txDef>
  </a:objectDefaults>
  <a:extraClrSchemeLst/>
</a:theme>
</file>

<file path=ppt/theme/theme2.xml><?xml version="1.0" encoding="utf-8"?>
<a:theme xmlns:a="http://schemas.openxmlformats.org/drawingml/2006/main" name="1_Present_FNS2012_A4">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104306" tIns="52153" rIns="104306" bIns="52153" rtlCol="0" anchor="ctr">
        <a:normAutofit/>
      </a:bodyPr>
      <a:lstStyle>
        <a:defPPr marL="0" marR="0" indent="0" algn="l" defTabSz="1043056" rtl="0" eaLnBrk="1" fontAlgn="auto" latinLnBrk="0" hangingPunct="1">
          <a:lnSpc>
            <a:spcPct val="100000"/>
          </a:lnSpc>
          <a:spcBef>
            <a:spcPct val="0"/>
          </a:spcBef>
          <a:spcAft>
            <a:spcPts val="0"/>
          </a:spcAft>
          <a:buClrTx/>
          <a:buSzTx/>
          <a:buFontTx/>
          <a:buNone/>
          <a:tabLst/>
          <a:defRPr kumimoji="0" sz="4800" b="1" i="0" u="none" strike="noStrike" kern="1200" cap="none" spc="0" normalizeH="0" baseline="0" noProof="0" dirty="0" smtClean="0">
            <a:ln>
              <a:noFill/>
            </a:ln>
            <a:solidFill>
              <a:srgbClr val="005AA9"/>
            </a:solidFill>
            <a:effectLst/>
            <a:uLnTx/>
            <a:uFillTx/>
            <a:latin typeface="+mj-lt"/>
            <a:ea typeface="+mj-ea"/>
            <a:cs typeface="+mj-cs"/>
          </a:defRPr>
        </a:defPPr>
      </a:lstStyle>
    </a:txDef>
  </a:objectDefaults>
  <a:extraClrSchemeLst/>
</a:theme>
</file>

<file path=ppt/theme/theme3.xml><?xml version="1.0" encoding="utf-8"?>
<a:theme xmlns:a="http://schemas.openxmlformats.org/drawingml/2006/main" name="2_Present_FNS2012_A4">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104306" tIns="52153" rIns="104306" bIns="52153" rtlCol="0" anchor="ctr">
        <a:normAutofit/>
      </a:bodyPr>
      <a:lstStyle>
        <a:defPPr marL="0" marR="0" indent="0" algn="l" defTabSz="1043056" rtl="0" eaLnBrk="1" fontAlgn="auto" latinLnBrk="0" hangingPunct="1">
          <a:lnSpc>
            <a:spcPct val="100000"/>
          </a:lnSpc>
          <a:spcBef>
            <a:spcPct val="0"/>
          </a:spcBef>
          <a:spcAft>
            <a:spcPts val="0"/>
          </a:spcAft>
          <a:buClrTx/>
          <a:buSzTx/>
          <a:buFontTx/>
          <a:buNone/>
          <a:tabLst/>
          <a:defRPr kumimoji="0" sz="4800" b="1" i="0" u="none" strike="noStrike" kern="1200" cap="none" spc="0" normalizeH="0" baseline="0" noProof="0" dirty="0" smtClean="0">
            <a:ln>
              <a:noFill/>
            </a:ln>
            <a:solidFill>
              <a:srgbClr val="005AA9"/>
            </a:solidFill>
            <a:effectLst/>
            <a:uLnTx/>
            <a:uFillTx/>
            <a:latin typeface="+mj-lt"/>
            <a:ea typeface="+mj-ea"/>
            <a:cs typeface="+mj-cs"/>
          </a:defRPr>
        </a:defPPr>
      </a:lstStyle>
    </a:txDef>
  </a:objectDefaults>
  <a:extraClrSchemeLst/>
</a:theme>
</file>

<file path=ppt/theme/theme4.xml><?xml version="1.0" encoding="utf-8"?>
<a:theme xmlns:a="http://schemas.openxmlformats.org/drawingml/2006/main" name="3_Present_FNS2012_A4">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104306" tIns="52153" rIns="104306" bIns="52153" rtlCol="0" anchor="ctr">
        <a:normAutofit/>
      </a:bodyPr>
      <a:lstStyle>
        <a:defPPr marL="0" marR="0" indent="0" algn="l" defTabSz="1043056" rtl="0" eaLnBrk="1" fontAlgn="auto" latinLnBrk="0" hangingPunct="1">
          <a:lnSpc>
            <a:spcPct val="100000"/>
          </a:lnSpc>
          <a:spcBef>
            <a:spcPct val="0"/>
          </a:spcBef>
          <a:spcAft>
            <a:spcPts val="0"/>
          </a:spcAft>
          <a:buClrTx/>
          <a:buSzTx/>
          <a:buFontTx/>
          <a:buNone/>
          <a:tabLst/>
          <a:defRPr kumimoji="0" sz="4800" b="1" i="0" u="none" strike="noStrike" kern="1200" cap="none" spc="0" normalizeH="0" baseline="0" noProof="0" dirty="0" smtClean="0">
            <a:ln>
              <a:noFill/>
            </a:ln>
            <a:solidFill>
              <a:srgbClr val="005AA9"/>
            </a:solidFill>
            <a:effectLst/>
            <a:uLnTx/>
            <a:uFillTx/>
            <a:latin typeface="+mj-lt"/>
            <a:ea typeface="+mj-ea"/>
            <a:cs typeface="+mj-cs"/>
          </a:defRPr>
        </a:defPPr>
      </a:lstStyle>
    </a:txDef>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Present_FNS2012_A4</Template>
  <TotalTime>23704</TotalTime>
  <Words>641</Words>
  <Application>Microsoft Office PowerPoint</Application>
  <PresentationFormat>Произвольный</PresentationFormat>
  <Paragraphs>69</Paragraphs>
  <Slides>8</Slides>
  <Notes>0</Notes>
  <HiddenSlides>0</HiddenSlides>
  <MMClips>0</MMClips>
  <ScaleCrop>false</ScaleCrop>
  <HeadingPairs>
    <vt:vector size="4" baseType="variant">
      <vt:variant>
        <vt:lpstr>Тема</vt:lpstr>
      </vt:variant>
      <vt:variant>
        <vt:i4>4</vt:i4>
      </vt:variant>
      <vt:variant>
        <vt:lpstr>Заголовки слайдов</vt:lpstr>
      </vt:variant>
      <vt:variant>
        <vt:i4>8</vt:i4>
      </vt:variant>
    </vt:vector>
  </HeadingPairs>
  <TitlesOfParts>
    <vt:vector size="12" baseType="lpstr">
      <vt:lpstr>Present_FNS2012_A4</vt:lpstr>
      <vt:lpstr>1_Present_FNS2012_A4</vt:lpstr>
      <vt:lpstr>2_Present_FNS2012_A4</vt:lpstr>
      <vt:lpstr>3_Present_FNS2012_A4</vt:lpstr>
      <vt:lpstr>Структура поступлений имущественных налогов физических лиц за 2017 год (млн. рублей)</vt:lpstr>
      <vt:lpstr>Динамика поступлений имущественных налогов              по Хабаровскому краю (млн. рублей)</vt:lpstr>
      <vt:lpstr>Презентация PowerPoint</vt:lpstr>
      <vt:lpstr>Переход на исчисление налога на имущество физических лиц от кадастровой стоимости</vt:lpstr>
      <vt:lpstr>Условия перехода на кадастровую стоимость</vt:lpstr>
      <vt:lpstr>Презентация PowerPoint</vt:lpstr>
      <vt:lpstr>НАЛОГОВЫЕ ВЫЧЕТЫ</vt:lpstr>
      <vt:lpstr>Презентация PowerPoint</vt:lpstr>
    </vt:vector>
  </TitlesOfParts>
  <Company>Kraftway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GEG</dc:creator>
  <cp:lastModifiedBy>User</cp:lastModifiedBy>
  <cp:revision>1259</cp:revision>
  <cp:lastPrinted>2017-11-13T05:46:39Z</cp:lastPrinted>
  <dcterms:created xsi:type="dcterms:W3CDTF">2013-04-18T07:19:29Z</dcterms:created>
  <dcterms:modified xsi:type="dcterms:W3CDTF">2022-03-11T01:48:40Z</dcterms:modified>
</cp:coreProperties>
</file>