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915" r:id="rId1"/>
    <p:sldMasterId id="2147485929" r:id="rId2"/>
    <p:sldMasterId id="2147485940" r:id="rId3"/>
  </p:sldMasterIdLst>
  <p:notesMasterIdLst>
    <p:notesMasterId r:id="rId9"/>
  </p:notesMasterIdLst>
  <p:sldIdLst>
    <p:sldId id="411" r:id="rId4"/>
    <p:sldId id="412" r:id="rId5"/>
    <p:sldId id="409" r:id="rId6"/>
    <p:sldId id="410" r:id="rId7"/>
    <p:sldId id="413" r:id="rId8"/>
  </p:sldIdLst>
  <p:sldSz cx="10826750" cy="8120063" type="B4ISO"/>
  <p:notesSz cx="6797675" cy="9926638"/>
  <p:defaultTextStyle>
    <a:defPPr>
      <a:defRPr lang="ru-RU"/>
    </a:defPPr>
    <a:lvl1pPr algn="l" defTabSz="107237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31425" indent="57108" algn="l" defTabSz="107237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72373" indent="122150" algn="l" defTabSz="107237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13320" indent="187190" algn="l" defTabSz="107237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154265" indent="252230" algn="l" defTabSz="107237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4345" algn="l" defTabSz="91374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1216" algn="l" defTabSz="91374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98085" algn="l" defTabSz="91374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4954" algn="l" defTabSz="91374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2"/>
    <a:srgbClr val="D5D7D8"/>
    <a:srgbClr val="006C9E"/>
    <a:srgbClr val="2DBDB6"/>
    <a:srgbClr val="00E266"/>
    <a:srgbClr val="0072CE"/>
    <a:srgbClr val="00FFFF"/>
    <a:srgbClr val="4FC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40" autoAdjust="0"/>
    <p:restoredTop sz="94101" autoAdjust="0"/>
  </p:normalViewPr>
  <p:slideViewPr>
    <p:cSldViewPr>
      <p:cViewPr>
        <p:scale>
          <a:sx n="80" d="100"/>
          <a:sy n="80" d="100"/>
        </p:scale>
        <p:origin x="-636" y="-402"/>
      </p:cViewPr>
      <p:guideLst>
        <p:guide orient="horz" pos="2558"/>
        <p:guide orient="horz" pos="4686"/>
        <p:guide orient="horz" pos="556"/>
        <p:guide orient="horz" pos="1497"/>
        <p:guide pos="3410"/>
        <p:guide pos="456"/>
        <p:guide pos="1853"/>
        <p:guide pos="6149"/>
        <p:guide pos="48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04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defTabSz="8161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20" y="0"/>
            <a:ext cx="2945766" cy="497047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defTabSz="8161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769A67-070B-46AA-9C01-9D4D5E28E4C0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815" y="4716384"/>
            <a:ext cx="5440048" cy="4465478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04"/>
            <a:ext cx="2945766" cy="49704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defTabSz="8161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20" y="9428004"/>
            <a:ext cx="2945766" cy="49704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defTabSz="81613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2EA227-9382-4AB6-AEE7-033FFEA18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1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7237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31425" algn="l" defTabSz="107237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72373" algn="l" defTabSz="107237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13320" algn="l" defTabSz="107237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54265" algn="l" defTabSz="107237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02072" algn="l" defTabSz="1080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42484" algn="l" defTabSz="1080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782898" algn="l" defTabSz="1080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23313" algn="l" defTabSz="1080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825162" cy="811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3982714"/>
            <a:ext cx="9202738" cy="1740551"/>
          </a:xfrm>
        </p:spPr>
        <p:txBody>
          <a:bodyPr>
            <a:normAutofit/>
          </a:bodyPr>
          <a:lstStyle>
            <a:lvl1pPr>
              <a:defRPr sz="5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5761284"/>
            <a:ext cx="7578725" cy="2075127"/>
          </a:xfrm>
        </p:spPr>
        <p:txBody>
          <a:bodyPr>
            <a:normAutofit/>
          </a:bodyPr>
          <a:lstStyle>
            <a:lvl1pPr marL="0" indent="0" algn="ctr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  <a:lvl2pPr marL="540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2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3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4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2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51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4"/>
            <a:ext cx="6496050" cy="4872038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0713" indent="0">
              <a:buNone/>
              <a:defRPr sz="3300"/>
            </a:lvl2pPr>
            <a:lvl3pPr marL="1081424" indent="0">
              <a:buNone/>
              <a:defRPr sz="2800"/>
            </a:lvl3pPr>
            <a:lvl4pPr marL="1622136" indent="0">
              <a:buNone/>
              <a:defRPr sz="2400"/>
            </a:lvl4pPr>
            <a:lvl5pPr marL="2162845" indent="0">
              <a:buNone/>
              <a:defRPr sz="2400"/>
            </a:lvl5pPr>
            <a:lvl6pPr marL="2703557" indent="0">
              <a:buNone/>
              <a:defRPr sz="2400"/>
            </a:lvl6pPr>
            <a:lvl7pPr marL="3244269" indent="0">
              <a:buNone/>
              <a:defRPr sz="2400"/>
            </a:lvl7pPr>
            <a:lvl8pPr marL="3784982" indent="0">
              <a:buNone/>
              <a:defRPr sz="2400"/>
            </a:lvl8pPr>
            <a:lvl9pPr marL="4325692" indent="0">
              <a:buNone/>
              <a:defRPr sz="24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79"/>
            <a:ext cx="6496050" cy="952978"/>
          </a:xfrm>
        </p:spPr>
        <p:txBody>
          <a:bodyPr/>
          <a:lstStyle>
            <a:lvl1pPr marL="0" indent="0">
              <a:buNone/>
              <a:defRPr sz="1700"/>
            </a:lvl1pPr>
            <a:lvl2pPr marL="540713" indent="0">
              <a:buNone/>
              <a:defRPr sz="1500"/>
            </a:lvl2pPr>
            <a:lvl3pPr marL="1081424" indent="0">
              <a:buNone/>
              <a:defRPr sz="1100"/>
            </a:lvl3pPr>
            <a:lvl4pPr marL="1622136" indent="0">
              <a:buNone/>
              <a:defRPr sz="1100"/>
            </a:lvl4pPr>
            <a:lvl5pPr marL="2162845" indent="0">
              <a:buNone/>
              <a:defRPr sz="1100"/>
            </a:lvl5pPr>
            <a:lvl6pPr marL="2703557" indent="0">
              <a:buNone/>
              <a:defRPr sz="1100"/>
            </a:lvl6pPr>
            <a:lvl7pPr marL="3244269" indent="0">
              <a:buNone/>
              <a:defRPr sz="1100"/>
            </a:lvl7pPr>
            <a:lvl8pPr marL="3784982" indent="0">
              <a:buNone/>
              <a:defRPr sz="1100"/>
            </a:lvl8pPr>
            <a:lvl9pPr marL="43256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90CDAF-0FFC-4A49-ACF5-D3F17D812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68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E2CE23-1B7C-4E5A-B345-A8D654F714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46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80184" y="359011"/>
            <a:ext cx="2847663" cy="76388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3442" y="359011"/>
            <a:ext cx="8366295" cy="76388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026901-D140-416A-A618-FA14AED889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54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825162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16751" y="6070601"/>
            <a:ext cx="1095375" cy="446088"/>
          </a:xfrm>
          <a:prstGeom prst="rect">
            <a:avLst/>
          </a:prstGeom>
          <a:noFill/>
          <a:ln>
            <a:noFill/>
          </a:ln>
          <a:extLst/>
        </p:spPr>
        <p:txBody>
          <a:bodyPr lIns="94752" tIns="47376" rIns="94752" bIns="47376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80392" eaLnBrk="1" hangingPunct="1">
              <a:defRPr/>
            </a:pPr>
            <a:endParaRPr lang="ru-RU" dirty="0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825162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016751" y="6070601"/>
            <a:ext cx="1095375" cy="446088"/>
          </a:xfrm>
          <a:prstGeom prst="rect">
            <a:avLst/>
          </a:prstGeom>
          <a:noFill/>
          <a:ln>
            <a:noFill/>
          </a:ln>
          <a:extLst/>
        </p:spPr>
        <p:txBody>
          <a:bodyPr lIns="94752" tIns="47376" rIns="94752" bIns="47376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80392" eaLnBrk="1" hangingPunct="1">
              <a:defRPr/>
            </a:pPr>
            <a:endParaRPr lang="ru-RU" dirty="0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4034" y="1902583"/>
            <a:ext cx="8667899" cy="5717970"/>
          </a:xfrm>
        </p:spPr>
        <p:txBody>
          <a:bodyPr/>
          <a:lstStyle>
            <a:lvl1pPr marL="376708" indent="0">
              <a:buFontTx/>
              <a:buNone/>
              <a:defRPr b="1">
                <a:latin typeface="+mj-lt"/>
              </a:defRPr>
            </a:lvl1pPr>
            <a:lvl2pPr marL="373419" indent="3294">
              <a:defRPr>
                <a:latin typeface="+mj-lt"/>
              </a:defRPr>
            </a:lvl2pPr>
            <a:lvl3pPr marL="651428" indent="-269783">
              <a:tabLst/>
              <a:defRPr>
                <a:latin typeface="+mj-lt"/>
              </a:defRPr>
            </a:lvl3pPr>
            <a:lvl4pPr marL="0" indent="373419">
              <a:lnSpc>
                <a:spcPts val="1867"/>
              </a:lnSpc>
              <a:spcBef>
                <a:spcPts val="415"/>
              </a:spcBef>
              <a:defRPr>
                <a:latin typeface="+mj-lt"/>
              </a:defRPr>
            </a:lvl4pPr>
            <a:lvl5pPr>
              <a:lnSpc>
                <a:spcPts val="1867"/>
              </a:lnSpc>
              <a:spcBef>
                <a:spcPts val="415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4023" y="593289"/>
            <a:ext cx="8687438" cy="1309303"/>
          </a:xfrm>
        </p:spPr>
        <p:txBody>
          <a:bodyPr/>
          <a:lstStyle>
            <a:lvl1pPr marL="0" marR="0" indent="0" defTabSz="10808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CEDC-C440-4342-8C8D-C50310B21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86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25163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25163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4034" y="1902583"/>
            <a:ext cx="8667899" cy="5717970"/>
          </a:xfrm>
        </p:spPr>
        <p:txBody>
          <a:bodyPr/>
          <a:lstStyle>
            <a:lvl1pPr marL="376708" indent="0">
              <a:buFontTx/>
              <a:buNone/>
              <a:defRPr b="1">
                <a:latin typeface="+mj-lt"/>
              </a:defRPr>
            </a:lvl1pPr>
            <a:lvl2pPr marL="376708" indent="0">
              <a:defRPr>
                <a:latin typeface="+mj-lt"/>
              </a:defRPr>
            </a:lvl2pPr>
            <a:lvl3pPr marL="651428" indent="-269783">
              <a:defRPr>
                <a:latin typeface="+mj-lt"/>
              </a:defRPr>
            </a:lvl3pPr>
            <a:lvl4pPr marL="0" indent="373419">
              <a:defRPr>
                <a:latin typeface="+mj-lt"/>
              </a:defRPr>
            </a:lvl4pPr>
            <a:lvl5pPr marL="148709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197" y="593289"/>
            <a:ext cx="8688279" cy="1309303"/>
          </a:xfrm>
        </p:spPr>
        <p:txBody>
          <a:bodyPr/>
          <a:lstStyle>
            <a:lvl1pPr marL="0" marR="0" indent="0" defTabSz="10808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EAFF-9111-4C1E-A112-3F7C90393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67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031" y="593285"/>
            <a:ext cx="9311391" cy="130930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4025" y="1902589"/>
            <a:ext cx="4351008" cy="6725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0423" indent="0">
              <a:buNone/>
              <a:defRPr sz="2400" b="1"/>
            </a:lvl2pPr>
            <a:lvl3pPr marL="1080851" indent="0">
              <a:buNone/>
              <a:defRPr sz="2100" b="1"/>
            </a:lvl3pPr>
            <a:lvl4pPr marL="1621274" indent="0">
              <a:buNone/>
              <a:defRPr sz="1900" b="1"/>
            </a:lvl4pPr>
            <a:lvl5pPr marL="2161693" indent="0">
              <a:buNone/>
              <a:defRPr sz="1900" b="1"/>
            </a:lvl5pPr>
            <a:lvl6pPr marL="2702116" indent="0">
              <a:buNone/>
              <a:defRPr sz="1900" b="1"/>
            </a:lvl6pPr>
            <a:lvl7pPr marL="3242543" indent="0">
              <a:buNone/>
              <a:defRPr sz="1900" b="1"/>
            </a:lvl7pPr>
            <a:lvl8pPr marL="3782964" indent="0">
              <a:buNone/>
              <a:defRPr sz="1900" b="1"/>
            </a:lvl8pPr>
            <a:lvl9pPr marL="432339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74025" y="2575114"/>
            <a:ext cx="4351008" cy="50454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377" y="1902589"/>
            <a:ext cx="4248084" cy="6725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0423" indent="0">
              <a:buNone/>
              <a:defRPr sz="2400" b="1"/>
            </a:lvl2pPr>
            <a:lvl3pPr marL="1080851" indent="0">
              <a:buNone/>
              <a:defRPr sz="2100" b="1"/>
            </a:lvl3pPr>
            <a:lvl4pPr marL="1621274" indent="0">
              <a:buNone/>
              <a:defRPr sz="1900" b="1"/>
            </a:lvl4pPr>
            <a:lvl5pPr marL="2161693" indent="0">
              <a:buNone/>
              <a:defRPr sz="1900" b="1"/>
            </a:lvl5pPr>
            <a:lvl6pPr marL="2702116" indent="0">
              <a:buNone/>
              <a:defRPr sz="1900" b="1"/>
            </a:lvl6pPr>
            <a:lvl7pPr marL="3242543" indent="0">
              <a:buNone/>
              <a:defRPr sz="1900" b="1"/>
            </a:lvl7pPr>
            <a:lvl8pPr marL="3782964" indent="0">
              <a:buNone/>
              <a:defRPr sz="1900" b="1"/>
            </a:lvl8pPr>
            <a:lvl9pPr marL="432339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13377" y="2590772"/>
            <a:ext cx="4248084" cy="50297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5306-6B63-4A20-BD0C-96AAACD27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882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825162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825162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031" y="593287"/>
            <a:ext cx="9311391" cy="13093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B675-EAF2-4D7A-BD28-62B439E45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79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99632" y="6953250"/>
            <a:ext cx="671513" cy="774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7E00B-2816-4E3B-A919-E1F5DE0BE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2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4" y="323300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70" y="323315"/>
            <a:ext cx="6052455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44" y="1699215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40423" indent="0">
              <a:buNone/>
              <a:defRPr sz="1500"/>
            </a:lvl2pPr>
            <a:lvl3pPr marL="1080851" indent="0">
              <a:buNone/>
              <a:defRPr sz="1100"/>
            </a:lvl3pPr>
            <a:lvl4pPr marL="1621274" indent="0">
              <a:buNone/>
              <a:defRPr sz="1100"/>
            </a:lvl4pPr>
            <a:lvl5pPr marL="2161693" indent="0">
              <a:buNone/>
              <a:defRPr sz="1100"/>
            </a:lvl5pPr>
            <a:lvl6pPr marL="2702116" indent="0">
              <a:buNone/>
              <a:defRPr sz="1100"/>
            </a:lvl6pPr>
            <a:lvl7pPr marL="3242543" indent="0">
              <a:buNone/>
              <a:defRPr sz="1100"/>
            </a:lvl7pPr>
            <a:lvl8pPr marL="3782964" indent="0">
              <a:buNone/>
              <a:defRPr sz="1100"/>
            </a:lvl8pPr>
            <a:lvl9pPr marL="432339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0286-9C0D-4D68-9D41-115AEA826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42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8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8" y="725544"/>
            <a:ext cx="6496050" cy="4872038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0423" indent="0">
              <a:buNone/>
              <a:defRPr sz="3300"/>
            </a:lvl2pPr>
            <a:lvl3pPr marL="1080851" indent="0">
              <a:buNone/>
              <a:defRPr sz="2800"/>
            </a:lvl3pPr>
            <a:lvl4pPr marL="1621274" indent="0">
              <a:buNone/>
              <a:defRPr sz="2400"/>
            </a:lvl4pPr>
            <a:lvl5pPr marL="2161693" indent="0">
              <a:buNone/>
              <a:defRPr sz="2400"/>
            </a:lvl5pPr>
            <a:lvl6pPr marL="2702116" indent="0">
              <a:buNone/>
              <a:defRPr sz="2400"/>
            </a:lvl6pPr>
            <a:lvl7pPr marL="3242543" indent="0">
              <a:buNone/>
              <a:defRPr sz="2400"/>
            </a:lvl7pPr>
            <a:lvl8pPr marL="3782964" indent="0">
              <a:buNone/>
              <a:defRPr sz="2400"/>
            </a:lvl8pPr>
            <a:lvl9pPr marL="4323390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8" y="6355082"/>
            <a:ext cx="6496050" cy="952978"/>
          </a:xfrm>
        </p:spPr>
        <p:txBody>
          <a:bodyPr/>
          <a:lstStyle>
            <a:lvl1pPr marL="0" indent="0">
              <a:buNone/>
              <a:defRPr sz="1700"/>
            </a:lvl1pPr>
            <a:lvl2pPr marL="540423" indent="0">
              <a:buNone/>
              <a:defRPr sz="1500"/>
            </a:lvl2pPr>
            <a:lvl3pPr marL="1080851" indent="0">
              <a:buNone/>
              <a:defRPr sz="1100"/>
            </a:lvl3pPr>
            <a:lvl4pPr marL="1621274" indent="0">
              <a:buNone/>
              <a:defRPr sz="1100"/>
            </a:lvl4pPr>
            <a:lvl5pPr marL="2161693" indent="0">
              <a:buNone/>
              <a:defRPr sz="1100"/>
            </a:lvl5pPr>
            <a:lvl6pPr marL="2702116" indent="0">
              <a:buNone/>
              <a:defRPr sz="1100"/>
            </a:lvl6pPr>
            <a:lvl7pPr marL="3242543" indent="0">
              <a:buNone/>
              <a:defRPr sz="1100"/>
            </a:lvl7pPr>
            <a:lvl8pPr marL="3782964" indent="0">
              <a:buNone/>
              <a:defRPr sz="1100"/>
            </a:lvl8pPr>
            <a:lvl9pPr marL="432339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A292F-7E5D-4DDB-8EE8-FE17A7F8D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825162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016750" y="6070601"/>
            <a:ext cx="1093788" cy="446088"/>
          </a:xfrm>
          <a:prstGeom prst="rect">
            <a:avLst/>
          </a:prstGeom>
          <a:noFill/>
          <a:ln>
            <a:noFill/>
          </a:ln>
          <a:extLst/>
        </p:spPr>
        <p:txBody>
          <a:bodyPr lIns="94800" tIns="47401" rIns="94800" bIns="47401"/>
          <a:lstStyle>
            <a:lvl1pPr defTabSz="10810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10810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10810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10810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10810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13025" indent="252413" defTabSz="10810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70225" indent="252413" defTabSz="10810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7425" indent="252413" defTabSz="10810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84625" indent="252413" defTabSz="10810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3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4032" y="1902583"/>
            <a:ext cx="8667899" cy="5717970"/>
          </a:xfrm>
        </p:spPr>
        <p:txBody>
          <a:bodyPr/>
          <a:lstStyle>
            <a:lvl1pPr marL="376911" indent="0">
              <a:buFontTx/>
              <a:buNone/>
              <a:defRPr b="1">
                <a:latin typeface="+mj-lt"/>
              </a:defRPr>
            </a:lvl1pPr>
            <a:lvl2pPr marL="373618" indent="3294">
              <a:defRPr>
                <a:latin typeface="+mj-lt"/>
              </a:defRPr>
            </a:lvl2pPr>
            <a:lvl3pPr marL="651773" indent="-269925">
              <a:tabLst/>
              <a:defRPr>
                <a:latin typeface="+mj-lt"/>
              </a:defRPr>
            </a:lvl3pPr>
            <a:lvl4pPr marL="0" indent="373618">
              <a:lnSpc>
                <a:spcPts val="1867"/>
              </a:lnSpc>
              <a:spcBef>
                <a:spcPts val="415"/>
              </a:spcBef>
              <a:defRPr>
                <a:latin typeface="+mj-lt"/>
              </a:defRPr>
            </a:lvl4pPr>
            <a:lvl5pPr>
              <a:lnSpc>
                <a:spcPts val="1867"/>
              </a:lnSpc>
              <a:spcBef>
                <a:spcPts val="415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4024" y="593283"/>
            <a:ext cx="8687439" cy="1309301"/>
          </a:xfrm>
        </p:spPr>
        <p:txBody>
          <a:bodyPr/>
          <a:lstStyle>
            <a:lvl1pPr marL="0" marR="0" indent="0" defTabSz="10814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2E28BB-0A49-470C-8964-D136AA545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940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CED9-03A6-4447-9AD1-E6D9167B6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85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80197" y="359013"/>
            <a:ext cx="2847661" cy="76388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3442" y="359013"/>
            <a:ext cx="8366295" cy="76388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426C-9317-40F1-8FC7-001AF9EFC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95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E31B-3E98-45FE-BE47-013096D02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28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825162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016751" y="6070601"/>
            <a:ext cx="1095375" cy="446088"/>
          </a:xfrm>
          <a:prstGeom prst="rect">
            <a:avLst/>
          </a:prstGeom>
          <a:noFill/>
          <a:ln>
            <a:noFill/>
          </a:ln>
          <a:extLst/>
        </p:spPr>
        <p:txBody>
          <a:bodyPr lIns="94752" tIns="47376" rIns="94752" bIns="47376"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80392" eaLnBrk="1" hangingPunct="1">
              <a:defRPr/>
            </a:pPr>
            <a:endParaRPr lang="ru-RU" dirty="0" smtClean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4034" y="1902583"/>
            <a:ext cx="8667899" cy="5717970"/>
          </a:xfrm>
        </p:spPr>
        <p:txBody>
          <a:bodyPr/>
          <a:lstStyle>
            <a:lvl1pPr marL="376708" indent="0">
              <a:buFontTx/>
              <a:buNone/>
              <a:defRPr b="1">
                <a:latin typeface="+mj-lt"/>
              </a:defRPr>
            </a:lvl1pPr>
            <a:lvl2pPr marL="373419" indent="3294">
              <a:defRPr>
                <a:latin typeface="+mj-lt"/>
              </a:defRPr>
            </a:lvl2pPr>
            <a:lvl3pPr marL="651428" indent="-269783">
              <a:tabLst/>
              <a:defRPr>
                <a:latin typeface="+mj-lt"/>
              </a:defRPr>
            </a:lvl3pPr>
            <a:lvl4pPr marL="0" indent="373419">
              <a:lnSpc>
                <a:spcPts val="1867"/>
              </a:lnSpc>
              <a:spcBef>
                <a:spcPts val="415"/>
              </a:spcBef>
              <a:defRPr>
                <a:latin typeface="+mj-lt"/>
              </a:defRPr>
            </a:lvl4pPr>
            <a:lvl5pPr>
              <a:lnSpc>
                <a:spcPts val="1867"/>
              </a:lnSpc>
              <a:spcBef>
                <a:spcPts val="415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4023" y="593289"/>
            <a:ext cx="8687438" cy="1309303"/>
          </a:xfrm>
        </p:spPr>
        <p:txBody>
          <a:bodyPr/>
          <a:lstStyle>
            <a:lvl1pPr marL="0" marR="0" indent="0" defTabSz="10808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DA51-807A-4647-995A-8094B6642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23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25163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4034" y="1902583"/>
            <a:ext cx="8667899" cy="5717970"/>
          </a:xfrm>
        </p:spPr>
        <p:txBody>
          <a:bodyPr/>
          <a:lstStyle>
            <a:lvl1pPr marL="376708" indent="0">
              <a:buFontTx/>
              <a:buNone/>
              <a:defRPr b="1">
                <a:latin typeface="+mj-lt"/>
              </a:defRPr>
            </a:lvl1pPr>
            <a:lvl2pPr marL="376708" indent="0">
              <a:defRPr>
                <a:latin typeface="+mj-lt"/>
              </a:defRPr>
            </a:lvl2pPr>
            <a:lvl3pPr marL="651428" indent="-269783">
              <a:defRPr>
                <a:latin typeface="+mj-lt"/>
              </a:defRPr>
            </a:lvl3pPr>
            <a:lvl4pPr marL="0" indent="373419">
              <a:defRPr>
                <a:latin typeface="+mj-lt"/>
              </a:defRPr>
            </a:lvl4pPr>
            <a:lvl5pPr marL="148709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197" y="593289"/>
            <a:ext cx="8688279" cy="1309303"/>
          </a:xfrm>
        </p:spPr>
        <p:txBody>
          <a:bodyPr/>
          <a:lstStyle>
            <a:lvl1pPr marL="0" marR="0" indent="0" defTabSz="10808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BC91-2AB0-4E13-B4CF-A70987A11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65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825162" cy="811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006" y="3982714"/>
            <a:ext cx="9202738" cy="1740551"/>
          </a:xfrm>
        </p:spPr>
        <p:txBody>
          <a:bodyPr>
            <a:normAutofit/>
          </a:bodyPr>
          <a:lstStyle>
            <a:lvl1pPr>
              <a:defRPr sz="5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016" y="5761284"/>
            <a:ext cx="7578725" cy="2075127"/>
          </a:xfrm>
        </p:spPr>
        <p:txBody>
          <a:bodyPr>
            <a:normAutofit/>
          </a:bodyPr>
          <a:lstStyle>
            <a:lvl1pPr marL="0" indent="0" algn="ctr">
              <a:buNone/>
              <a:defRPr sz="3300" b="0">
                <a:solidFill>
                  <a:schemeClr val="bg1"/>
                </a:solidFill>
                <a:latin typeface="+mj-lt"/>
              </a:defRPr>
            </a:lvl1pPr>
            <a:lvl2pPr marL="540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2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3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4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2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416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825162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016750" y="6070601"/>
            <a:ext cx="1093788" cy="446088"/>
          </a:xfrm>
          <a:prstGeom prst="rect">
            <a:avLst/>
          </a:prstGeom>
          <a:noFill/>
          <a:ln>
            <a:noFill/>
          </a:ln>
          <a:extLst/>
        </p:spPr>
        <p:txBody>
          <a:bodyPr lIns="94800" tIns="47401" rIns="94800" bIns="47401"/>
          <a:lstStyle>
            <a:lvl1pPr defTabSz="10810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defTabSz="10810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defTabSz="10810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defTabSz="10810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defTabSz="108108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13025" indent="252413" defTabSz="10810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70225" indent="252413" defTabSz="10810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7425" indent="252413" defTabSz="10810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84625" indent="252413" defTabSz="10810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3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4032" y="1902583"/>
            <a:ext cx="8667899" cy="5717970"/>
          </a:xfrm>
        </p:spPr>
        <p:txBody>
          <a:bodyPr/>
          <a:lstStyle>
            <a:lvl1pPr marL="376911" indent="0">
              <a:buFontTx/>
              <a:buNone/>
              <a:defRPr b="1">
                <a:latin typeface="+mj-lt"/>
              </a:defRPr>
            </a:lvl1pPr>
            <a:lvl2pPr marL="373618" indent="3294">
              <a:defRPr>
                <a:latin typeface="+mj-lt"/>
              </a:defRPr>
            </a:lvl2pPr>
            <a:lvl3pPr marL="651773" indent="-269925">
              <a:tabLst/>
              <a:defRPr>
                <a:latin typeface="+mj-lt"/>
              </a:defRPr>
            </a:lvl3pPr>
            <a:lvl4pPr marL="0" indent="373618">
              <a:lnSpc>
                <a:spcPts val="1867"/>
              </a:lnSpc>
              <a:spcBef>
                <a:spcPts val="415"/>
              </a:spcBef>
              <a:defRPr>
                <a:latin typeface="+mj-lt"/>
              </a:defRPr>
            </a:lvl4pPr>
            <a:lvl5pPr>
              <a:lnSpc>
                <a:spcPts val="1867"/>
              </a:lnSpc>
              <a:spcBef>
                <a:spcPts val="415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4024" y="593283"/>
            <a:ext cx="8687439" cy="1309301"/>
          </a:xfrm>
        </p:spPr>
        <p:txBody>
          <a:bodyPr/>
          <a:lstStyle>
            <a:lvl1pPr marL="0" marR="0" indent="0" defTabSz="10814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4B5BE3-BF8B-49A9-B708-35C3685531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064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25163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4032" y="1902583"/>
            <a:ext cx="8667899" cy="5717970"/>
          </a:xfrm>
        </p:spPr>
        <p:txBody>
          <a:bodyPr/>
          <a:lstStyle>
            <a:lvl1pPr marL="376911" indent="0">
              <a:buFontTx/>
              <a:buNone/>
              <a:defRPr b="1">
                <a:latin typeface="+mj-lt"/>
              </a:defRPr>
            </a:lvl1pPr>
            <a:lvl2pPr marL="376911" indent="0">
              <a:defRPr>
                <a:latin typeface="+mj-lt"/>
              </a:defRPr>
            </a:lvl2pPr>
            <a:lvl3pPr marL="651773" indent="-269925">
              <a:defRPr>
                <a:latin typeface="+mj-lt"/>
              </a:defRPr>
            </a:lvl3pPr>
            <a:lvl4pPr marL="0" indent="373618">
              <a:defRPr>
                <a:latin typeface="+mj-lt"/>
              </a:defRPr>
            </a:lvl4pPr>
            <a:lvl5pPr marL="148789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190" y="593283"/>
            <a:ext cx="8688279" cy="1309301"/>
          </a:xfrm>
        </p:spPr>
        <p:txBody>
          <a:bodyPr/>
          <a:lstStyle>
            <a:lvl1pPr marL="0" marR="0" indent="0" defTabSz="10814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54BEF0-6294-4CBF-B6A2-3953A22DC2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39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0825163" cy="81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032" y="1198834"/>
            <a:ext cx="8667899" cy="2397218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4032" y="4060886"/>
            <a:ext cx="8667899" cy="35596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07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814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21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28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35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42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49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256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85813B-C375-4B0A-B3CC-B6DA5C0630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198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825162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024" y="593289"/>
            <a:ext cx="8687439" cy="13093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4024" y="1902581"/>
            <a:ext cx="4287085" cy="5559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5803" y="1902581"/>
            <a:ext cx="4315660" cy="5559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E60027-6BD7-45DC-A666-D2B017673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98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25163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4032" y="1902583"/>
            <a:ext cx="8667899" cy="5717970"/>
          </a:xfrm>
        </p:spPr>
        <p:txBody>
          <a:bodyPr/>
          <a:lstStyle>
            <a:lvl1pPr marL="376911" indent="0">
              <a:buFontTx/>
              <a:buNone/>
              <a:defRPr b="1">
                <a:latin typeface="+mj-lt"/>
              </a:defRPr>
            </a:lvl1pPr>
            <a:lvl2pPr marL="376911" indent="0">
              <a:defRPr>
                <a:latin typeface="+mj-lt"/>
              </a:defRPr>
            </a:lvl2pPr>
            <a:lvl3pPr marL="651773" indent="-269925">
              <a:defRPr>
                <a:latin typeface="+mj-lt"/>
              </a:defRPr>
            </a:lvl3pPr>
            <a:lvl4pPr marL="0" indent="373618">
              <a:defRPr>
                <a:latin typeface="+mj-lt"/>
              </a:defRPr>
            </a:lvl4pPr>
            <a:lvl5pPr marL="148789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190" y="593283"/>
            <a:ext cx="8688279" cy="1309301"/>
          </a:xfrm>
        </p:spPr>
        <p:txBody>
          <a:bodyPr/>
          <a:lstStyle>
            <a:lvl1pPr marL="0" marR="0" indent="0" defTabSz="10814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ADC5CB-6C87-4A8B-93C0-E215ED8507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328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025" y="593285"/>
            <a:ext cx="9311391" cy="130930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4025" y="1902588"/>
            <a:ext cx="4351008" cy="67253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0713" indent="0">
              <a:buNone/>
              <a:defRPr sz="2400" b="1"/>
            </a:lvl2pPr>
            <a:lvl3pPr marL="1081424" indent="0">
              <a:buNone/>
              <a:defRPr sz="2300" b="1"/>
            </a:lvl3pPr>
            <a:lvl4pPr marL="1622136" indent="0">
              <a:buNone/>
              <a:defRPr sz="1900" b="1"/>
            </a:lvl4pPr>
            <a:lvl5pPr marL="2162845" indent="0">
              <a:buNone/>
              <a:defRPr sz="1900" b="1"/>
            </a:lvl5pPr>
            <a:lvl6pPr marL="2703557" indent="0">
              <a:buNone/>
              <a:defRPr sz="1900" b="1"/>
            </a:lvl6pPr>
            <a:lvl7pPr marL="3244269" indent="0">
              <a:buNone/>
              <a:defRPr sz="1900" b="1"/>
            </a:lvl7pPr>
            <a:lvl8pPr marL="3784982" indent="0">
              <a:buNone/>
              <a:defRPr sz="1900" b="1"/>
            </a:lvl8pPr>
            <a:lvl9pPr marL="43256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74025" y="2575114"/>
            <a:ext cx="4351008" cy="50454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378" y="1902588"/>
            <a:ext cx="4248084" cy="67253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0713" indent="0">
              <a:buNone/>
              <a:defRPr sz="2400" b="1"/>
            </a:lvl2pPr>
            <a:lvl3pPr marL="1081424" indent="0">
              <a:buNone/>
              <a:defRPr sz="2300" b="1"/>
            </a:lvl3pPr>
            <a:lvl4pPr marL="1622136" indent="0">
              <a:buNone/>
              <a:defRPr sz="1900" b="1"/>
            </a:lvl4pPr>
            <a:lvl5pPr marL="2162845" indent="0">
              <a:buNone/>
              <a:defRPr sz="1900" b="1"/>
            </a:lvl5pPr>
            <a:lvl6pPr marL="2703557" indent="0">
              <a:buNone/>
              <a:defRPr sz="1900" b="1"/>
            </a:lvl6pPr>
            <a:lvl7pPr marL="3244269" indent="0">
              <a:buNone/>
              <a:defRPr sz="1900" b="1"/>
            </a:lvl7pPr>
            <a:lvl8pPr marL="3784982" indent="0">
              <a:buNone/>
              <a:defRPr sz="1900" b="1"/>
            </a:lvl8pPr>
            <a:lvl9pPr marL="43256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13378" y="2590772"/>
            <a:ext cx="4248084" cy="50297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E10EDF-6A91-450C-ADE8-CC7BDA659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54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825162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025" y="593289"/>
            <a:ext cx="9311391" cy="13093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A7F69-4DBF-4F18-915F-9B9BCEE049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17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98038" y="6953251"/>
            <a:ext cx="671512" cy="773113"/>
          </a:xfrm>
        </p:spPr>
        <p:txBody>
          <a:bodyPr rtlCol="0"/>
          <a:lstStyle>
            <a:lvl1pPr algn="ctr"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 sz="2800" i="0">
                <a:solidFill>
                  <a:prstClr val="white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BB1BCD75-1663-48C5-ACA5-11E594DED6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95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4" y="323298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299"/>
            <a:ext cx="6052454" cy="693024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44" y="1699209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40713" indent="0">
              <a:buNone/>
              <a:defRPr sz="1500"/>
            </a:lvl2pPr>
            <a:lvl3pPr marL="1081424" indent="0">
              <a:buNone/>
              <a:defRPr sz="1100"/>
            </a:lvl3pPr>
            <a:lvl4pPr marL="1622136" indent="0">
              <a:buNone/>
              <a:defRPr sz="1100"/>
            </a:lvl4pPr>
            <a:lvl5pPr marL="2162845" indent="0">
              <a:buNone/>
              <a:defRPr sz="1100"/>
            </a:lvl5pPr>
            <a:lvl6pPr marL="2703557" indent="0">
              <a:buNone/>
              <a:defRPr sz="1100"/>
            </a:lvl6pPr>
            <a:lvl7pPr marL="3244269" indent="0">
              <a:buNone/>
              <a:defRPr sz="1100"/>
            </a:lvl7pPr>
            <a:lvl8pPr marL="3784982" indent="0">
              <a:buNone/>
              <a:defRPr sz="1100"/>
            </a:lvl8pPr>
            <a:lvl9pPr marL="43256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1EB97B-2718-4B6A-ADD5-7493A652D0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152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119" y="5684044"/>
            <a:ext cx="6496050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22119" y="725544"/>
            <a:ext cx="6496050" cy="4872038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0713" indent="0">
              <a:buNone/>
              <a:defRPr sz="3300"/>
            </a:lvl2pPr>
            <a:lvl3pPr marL="1081424" indent="0">
              <a:buNone/>
              <a:defRPr sz="2800"/>
            </a:lvl3pPr>
            <a:lvl4pPr marL="1622136" indent="0">
              <a:buNone/>
              <a:defRPr sz="2400"/>
            </a:lvl4pPr>
            <a:lvl5pPr marL="2162845" indent="0">
              <a:buNone/>
              <a:defRPr sz="2400"/>
            </a:lvl5pPr>
            <a:lvl6pPr marL="2703557" indent="0">
              <a:buNone/>
              <a:defRPr sz="2400"/>
            </a:lvl6pPr>
            <a:lvl7pPr marL="3244269" indent="0">
              <a:buNone/>
              <a:defRPr sz="2400"/>
            </a:lvl7pPr>
            <a:lvl8pPr marL="3784982" indent="0">
              <a:buNone/>
              <a:defRPr sz="2400"/>
            </a:lvl8pPr>
            <a:lvl9pPr marL="4325692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2119" y="6355079"/>
            <a:ext cx="6496050" cy="952978"/>
          </a:xfrm>
        </p:spPr>
        <p:txBody>
          <a:bodyPr/>
          <a:lstStyle>
            <a:lvl1pPr marL="0" indent="0">
              <a:buNone/>
              <a:defRPr sz="1700"/>
            </a:lvl1pPr>
            <a:lvl2pPr marL="540713" indent="0">
              <a:buNone/>
              <a:defRPr sz="1500"/>
            </a:lvl2pPr>
            <a:lvl3pPr marL="1081424" indent="0">
              <a:buNone/>
              <a:defRPr sz="1100"/>
            </a:lvl3pPr>
            <a:lvl4pPr marL="1622136" indent="0">
              <a:buNone/>
              <a:defRPr sz="1100"/>
            </a:lvl4pPr>
            <a:lvl5pPr marL="2162845" indent="0">
              <a:buNone/>
              <a:defRPr sz="1100"/>
            </a:lvl5pPr>
            <a:lvl6pPr marL="2703557" indent="0">
              <a:buNone/>
              <a:defRPr sz="1100"/>
            </a:lvl6pPr>
            <a:lvl7pPr marL="3244269" indent="0">
              <a:buNone/>
              <a:defRPr sz="1100"/>
            </a:lvl7pPr>
            <a:lvl8pPr marL="3784982" indent="0">
              <a:buNone/>
              <a:defRPr sz="1100"/>
            </a:lvl8pPr>
            <a:lvl9pPr marL="43256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EEA728-904A-4AF4-BD35-8BFD137ABC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280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A8A4D96-9B17-4E06-94D0-61FDE7173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924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80184" y="359011"/>
            <a:ext cx="2847663" cy="76388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3442" y="359011"/>
            <a:ext cx="8366295" cy="76388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3F055E-6344-4B56-805A-52D9289EE4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622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82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0825163" cy="811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032" y="1198834"/>
            <a:ext cx="8667899" cy="2397218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4032" y="4060886"/>
            <a:ext cx="8667899" cy="35596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07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814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21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28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35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42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49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256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A58BFE-4735-4C9E-AF08-7DAB40073C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2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825162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024" y="593289"/>
            <a:ext cx="8687439" cy="13093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4024" y="1902581"/>
            <a:ext cx="4287085" cy="5559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5803" y="1902581"/>
            <a:ext cx="4315660" cy="5559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3A1CBF-E99B-4679-8A55-653A795200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03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025" y="593285"/>
            <a:ext cx="9311391" cy="130930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4025" y="1902588"/>
            <a:ext cx="4351008" cy="67253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0713" indent="0">
              <a:buNone/>
              <a:defRPr sz="2400" b="1"/>
            </a:lvl2pPr>
            <a:lvl3pPr marL="1081424" indent="0">
              <a:buNone/>
              <a:defRPr sz="2300" b="1"/>
            </a:lvl3pPr>
            <a:lvl4pPr marL="1622136" indent="0">
              <a:buNone/>
              <a:defRPr sz="1900" b="1"/>
            </a:lvl4pPr>
            <a:lvl5pPr marL="2162845" indent="0">
              <a:buNone/>
              <a:defRPr sz="1900" b="1"/>
            </a:lvl5pPr>
            <a:lvl6pPr marL="2703557" indent="0">
              <a:buNone/>
              <a:defRPr sz="1900" b="1"/>
            </a:lvl6pPr>
            <a:lvl7pPr marL="3244269" indent="0">
              <a:buNone/>
              <a:defRPr sz="1900" b="1"/>
            </a:lvl7pPr>
            <a:lvl8pPr marL="3784982" indent="0">
              <a:buNone/>
              <a:defRPr sz="1900" b="1"/>
            </a:lvl8pPr>
            <a:lvl9pPr marL="43256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74025" y="2575114"/>
            <a:ext cx="4351008" cy="50454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378" y="1902588"/>
            <a:ext cx="4248084" cy="67253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0713" indent="0">
              <a:buNone/>
              <a:defRPr sz="2400" b="1"/>
            </a:lvl2pPr>
            <a:lvl3pPr marL="1081424" indent="0">
              <a:buNone/>
              <a:defRPr sz="2300" b="1"/>
            </a:lvl3pPr>
            <a:lvl4pPr marL="1622136" indent="0">
              <a:buNone/>
              <a:defRPr sz="1900" b="1"/>
            </a:lvl4pPr>
            <a:lvl5pPr marL="2162845" indent="0">
              <a:buNone/>
              <a:defRPr sz="1900" b="1"/>
            </a:lvl5pPr>
            <a:lvl6pPr marL="2703557" indent="0">
              <a:buNone/>
              <a:defRPr sz="1900" b="1"/>
            </a:lvl6pPr>
            <a:lvl7pPr marL="3244269" indent="0">
              <a:buNone/>
              <a:defRPr sz="1900" b="1"/>
            </a:lvl7pPr>
            <a:lvl8pPr marL="3784982" indent="0">
              <a:buNone/>
              <a:defRPr sz="1900" b="1"/>
            </a:lvl8pPr>
            <a:lvl9pPr marL="43256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13378" y="2590772"/>
            <a:ext cx="4248084" cy="50297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A573B6-FE07-4C51-A821-55C4FE1CBA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3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825162" cy="811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025" y="593289"/>
            <a:ext cx="9311391" cy="13093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FD7A9B-F424-486D-9F31-3C9A619FD7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6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98038" y="6953251"/>
            <a:ext cx="671512" cy="773113"/>
          </a:xfrm>
        </p:spPr>
        <p:txBody>
          <a:bodyPr rtlCol="0"/>
          <a:lstStyle>
            <a:lvl1pPr algn="ctr"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 sz="2800" i="0">
                <a:solidFill>
                  <a:prstClr val="white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1C8C2986-243D-40A6-BAA0-F24EDDF1CB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58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44" y="323298"/>
            <a:ext cx="3561926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2959" y="323299"/>
            <a:ext cx="6052454" cy="693024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344" y="1699209"/>
            <a:ext cx="3561926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40713" indent="0">
              <a:buNone/>
              <a:defRPr sz="1500"/>
            </a:lvl2pPr>
            <a:lvl3pPr marL="1081424" indent="0">
              <a:buNone/>
              <a:defRPr sz="1100"/>
            </a:lvl3pPr>
            <a:lvl4pPr marL="1622136" indent="0">
              <a:buNone/>
              <a:defRPr sz="1100"/>
            </a:lvl4pPr>
            <a:lvl5pPr marL="2162845" indent="0">
              <a:buNone/>
              <a:defRPr sz="1100"/>
            </a:lvl5pPr>
            <a:lvl6pPr marL="2703557" indent="0">
              <a:buNone/>
              <a:defRPr sz="1100"/>
            </a:lvl6pPr>
            <a:lvl7pPr marL="3244269" indent="0">
              <a:buNone/>
              <a:defRPr sz="1100"/>
            </a:lvl7pPr>
            <a:lvl8pPr marL="3784982" indent="0">
              <a:buNone/>
              <a:defRPr sz="1100"/>
            </a:lvl8pPr>
            <a:lvl9pPr marL="43256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373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1072373" fontAlgn="base">
              <a:lnSpc>
                <a:spcPts val="2489"/>
              </a:lnSpc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A8E20F-2071-46AF-8A37-7FFF56122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86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66792" y="579447"/>
            <a:ext cx="8694737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142" tIns="54072" rIns="108142" bIns="540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66792" y="1895477"/>
            <a:ext cx="869473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142" tIns="54072" rIns="108142" bIns="54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8" y="7526339"/>
            <a:ext cx="2525712" cy="431801"/>
          </a:xfrm>
          <a:prstGeom prst="rect">
            <a:avLst/>
          </a:prstGeom>
        </p:spPr>
        <p:txBody>
          <a:bodyPr vert="horz" wrap="square" lIns="108142" tIns="54072" rIns="108142" bIns="54072" numCol="1" anchor="ctr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8876" y="7526339"/>
            <a:ext cx="3429000" cy="431801"/>
          </a:xfrm>
          <a:prstGeom prst="rect">
            <a:avLst/>
          </a:prstGeom>
        </p:spPr>
        <p:txBody>
          <a:bodyPr vert="horz" wrap="square" lIns="108142" tIns="54072" rIns="108142" bIns="54072" numCol="1" anchor="ctr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55205" y="7153276"/>
            <a:ext cx="735012" cy="747714"/>
          </a:xfrm>
          <a:prstGeom prst="rect">
            <a:avLst/>
          </a:prstGeom>
        </p:spPr>
        <p:txBody>
          <a:bodyPr vert="horz" wrap="square" lIns="108142" tIns="54072" rIns="108142" bIns="54072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2488"/>
              </a:lnSpc>
              <a:defRPr sz="28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8DDA773-273C-412D-B366-FF8BC19A4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11" r:id="rId1"/>
    <p:sldLayoutId id="2147487112" r:id="rId2"/>
    <p:sldLayoutId id="2147487113" r:id="rId3"/>
    <p:sldLayoutId id="2147487114" r:id="rId4"/>
    <p:sldLayoutId id="2147487115" r:id="rId5"/>
    <p:sldLayoutId id="2147487116" r:id="rId6"/>
    <p:sldLayoutId id="2147487117" r:id="rId7"/>
    <p:sldLayoutId id="2147487118" r:id="rId8"/>
    <p:sldLayoutId id="2147487119" r:id="rId9"/>
    <p:sldLayoutId id="2147487120" r:id="rId10"/>
    <p:sldLayoutId id="2147487121" r:id="rId11"/>
    <p:sldLayoutId id="2147487122" r:id="rId12"/>
  </p:sldLayoutIdLst>
  <p:hf hdr="0" ftr="0" dt="0"/>
  <p:txStyles>
    <p:titleStyle>
      <a:lvl1pPr algn="l" defTabSz="1080306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80306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2pPr>
      <a:lvl3pPr algn="l" defTabSz="1080306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3pPr>
      <a:lvl4pPr algn="l" defTabSz="1080306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4pPr>
      <a:lvl5pPr algn="l" defTabSz="1080306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5pPr>
      <a:lvl6pPr marL="456869" algn="l" defTabSz="1080306" rtl="0" fontAlgn="base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6pPr>
      <a:lvl7pPr marL="913740" algn="l" defTabSz="1080306" rtl="0" fontAlgn="base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7pPr>
      <a:lvl8pPr marL="1370607" algn="l" defTabSz="1080306" rtl="0" fontAlgn="base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8pPr>
      <a:lvl9pPr marL="1827479" algn="l" defTabSz="1080306" rtl="0" fontAlgn="base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9pPr>
    </p:titleStyle>
    <p:bodyStyle>
      <a:lvl1pPr marL="375967" indent="-375967" algn="l" defTabSz="1080306" rtl="0" eaLnBrk="0" fontAlgn="base" hangingPunct="0">
        <a:spcBef>
          <a:spcPct val="20000"/>
        </a:spcBef>
        <a:spcAft>
          <a:spcPct val="0"/>
        </a:spcAft>
        <a:buFont typeface="+mj-lt"/>
        <a:defRPr sz="3800" kern="1200">
          <a:solidFill>
            <a:srgbClr val="005AA9"/>
          </a:solidFill>
          <a:latin typeface="+mj-lt"/>
          <a:ea typeface="+mn-ea"/>
          <a:cs typeface="+mn-cs"/>
        </a:defRPr>
      </a:lvl1pPr>
      <a:lvl2pPr marL="375967" indent="80905" algn="l" defTabSz="1080306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500" kern="1200">
          <a:solidFill>
            <a:srgbClr val="504F53"/>
          </a:solidFill>
          <a:latin typeface="+mj-lt"/>
          <a:ea typeface="+mn-ea"/>
          <a:cs typeface="+mn-cs"/>
        </a:defRPr>
      </a:lvl2pPr>
      <a:lvl3pPr marL="737655" indent="-269681" algn="l" defTabSz="10803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9042" indent="-1226250" algn="just" defTabSz="1080306" rtl="0" eaLnBrk="0" fontAlgn="base" hangingPunct="0">
        <a:lnSpc>
          <a:spcPts val="1863"/>
        </a:lnSpc>
        <a:spcBef>
          <a:spcPts val="412"/>
        </a:spcBef>
        <a:spcAft>
          <a:spcPct val="0"/>
        </a:spcAft>
        <a:buFont typeface="Arial" pitchFamily="34" charset="0"/>
        <a:defRPr sz="1700" kern="1200">
          <a:solidFill>
            <a:srgbClr val="504F53"/>
          </a:solidFill>
          <a:latin typeface="+mj-lt"/>
          <a:ea typeface="+mn-ea"/>
          <a:cs typeface="+mn-cs"/>
        </a:defRPr>
      </a:lvl4pPr>
      <a:lvl5pPr marL="1486414" indent="341066" algn="l" defTabSz="1080306" rtl="0" eaLnBrk="0" fontAlgn="base" hangingPunct="0">
        <a:lnSpc>
          <a:spcPts val="1863"/>
        </a:lnSpc>
        <a:spcBef>
          <a:spcPts val="412"/>
        </a:spcBef>
        <a:spcAft>
          <a:spcPct val="0"/>
        </a:spcAft>
        <a:buFont typeface="Arial" pitchFamily="34" charset="0"/>
        <a:defRPr sz="1500" kern="1200">
          <a:solidFill>
            <a:srgbClr val="8D8C90"/>
          </a:solidFill>
          <a:latin typeface="+mj-lt"/>
          <a:ea typeface="+mn-ea"/>
          <a:cs typeface="+mn-cs"/>
        </a:defRPr>
      </a:lvl5pPr>
      <a:lvl6pPr marL="2973915" indent="-270356" algn="l" defTabSz="10814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626" indent="-270356" algn="l" defTabSz="10814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5336" indent="-270356" algn="l" defTabSz="10814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49" indent="-270356" algn="l" defTabSz="10814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0713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424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22136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62845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03557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44269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982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25692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966792" y="581033"/>
            <a:ext cx="8694737" cy="131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82" tIns="54043" rIns="108082" bIns="540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966792" y="1895477"/>
            <a:ext cx="869473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82" tIns="54043" rIns="108082" bIns="54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8" y="7526339"/>
            <a:ext cx="2525712" cy="431801"/>
          </a:xfrm>
          <a:prstGeom prst="rect">
            <a:avLst/>
          </a:prstGeom>
        </p:spPr>
        <p:txBody>
          <a:bodyPr vert="horz" wrap="square" lIns="108082" tIns="54043" rIns="108082" bIns="54043" numCol="1" anchor="ctr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8876" y="7526339"/>
            <a:ext cx="3429000" cy="431801"/>
          </a:xfrm>
          <a:prstGeom prst="rect">
            <a:avLst/>
          </a:prstGeom>
        </p:spPr>
        <p:txBody>
          <a:bodyPr vert="horz" wrap="square" lIns="108082" tIns="54043" rIns="108082" bIns="54043" numCol="1" anchor="ctr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55203" y="7153274"/>
            <a:ext cx="733425" cy="749300"/>
          </a:xfrm>
          <a:prstGeom prst="rect">
            <a:avLst/>
          </a:prstGeom>
        </p:spPr>
        <p:txBody>
          <a:bodyPr vert="horz" wrap="square" lIns="108082" tIns="54043" rIns="108082" bIns="54043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2488"/>
              </a:lnSpc>
              <a:defRPr sz="28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FFC7DEE-7AB7-4F3A-B1C0-C95183A0B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23" r:id="rId1"/>
    <p:sldLayoutId id="2147487124" r:id="rId2"/>
    <p:sldLayoutId id="2147487105" r:id="rId3"/>
    <p:sldLayoutId id="2147487125" r:id="rId4"/>
    <p:sldLayoutId id="2147487126" r:id="rId5"/>
    <p:sldLayoutId id="2147487106" r:id="rId6"/>
    <p:sldLayoutId id="2147487107" r:id="rId7"/>
    <p:sldLayoutId id="2147487108" r:id="rId8"/>
    <p:sldLayoutId id="2147487109" r:id="rId9"/>
    <p:sldLayoutId id="2147487110" r:id="rId10"/>
    <p:sldLayoutId id="2147487127" r:id="rId11"/>
    <p:sldLayoutId id="2147487128" r:id="rId12"/>
  </p:sldLayoutIdLst>
  <p:hf hdr="0" ftr="0" dt="0"/>
  <p:txStyles>
    <p:titleStyle>
      <a:lvl1pPr algn="l" defTabSz="1073958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73958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2pPr>
      <a:lvl3pPr algn="l" defTabSz="1073958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3pPr>
      <a:lvl4pPr algn="l" defTabSz="1073958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4pPr>
      <a:lvl5pPr algn="l" defTabSz="1073958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5pPr>
      <a:lvl6pPr marL="516005" algn="l" defTabSz="1080392" rtl="0" eaLnBrk="1" fontAlgn="base" hangingPunct="1">
        <a:lnSpc>
          <a:spcPts val="5396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6pPr>
      <a:lvl7pPr marL="1032013" algn="l" defTabSz="1080392" rtl="0" eaLnBrk="1" fontAlgn="base" hangingPunct="1">
        <a:lnSpc>
          <a:spcPts val="5396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7pPr>
      <a:lvl8pPr marL="1548016" algn="l" defTabSz="1080392" rtl="0" eaLnBrk="1" fontAlgn="base" hangingPunct="1">
        <a:lnSpc>
          <a:spcPts val="5396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8pPr>
      <a:lvl9pPr marL="2064026" algn="l" defTabSz="1080392" rtl="0" eaLnBrk="1" fontAlgn="base" hangingPunct="1">
        <a:lnSpc>
          <a:spcPts val="5396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9pPr>
    </p:titleStyle>
    <p:bodyStyle>
      <a:lvl1pPr marL="369620" indent="-369620" algn="l" defTabSz="1073958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800" kern="1200">
          <a:solidFill>
            <a:srgbClr val="005AA9"/>
          </a:solidFill>
          <a:latin typeface="+mj-lt"/>
          <a:ea typeface="+mn-ea"/>
          <a:cs typeface="+mn-cs"/>
        </a:defRPr>
      </a:lvl1pPr>
      <a:lvl2pPr marL="369620" indent="133254" algn="l" defTabSz="107395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rgbClr val="504F53"/>
          </a:solidFill>
          <a:latin typeface="+mj-lt"/>
          <a:ea typeface="+mn-ea"/>
          <a:cs typeface="+mn-cs"/>
        </a:defRPr>
      </a:lvl2pPr>
      <a:lvl3pPr marL="731308" indent="-261747" algn="l" defTabSz="107395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504F53"/>
          </a:solidFill>
          <a:latin typeface="+mj-lt"/>
          <a:ea typeface="+mn-ea"/>
          <a:cs typeface="+mn-cs"/>
        </a:defRPr>
      </a:lvl3pPr>
      <a:lvl4pPr marL="1800508" indent="-1427716" algn="just" defTabSz="1073958" rtl="0" eaLnBrk="0" fontAlgn="base" hangingPunct="0">
        <a:lnSpc>
          <a:spcPts val="1863"/>
        </a:lnSpc>
        <a:spcBef>
          <a:spcPts val="412"/>
        </a:spcBef>
        <a:spcAft>
          <a:spcPct val="0"/>
        </a:spcAft>
        <a:buFont typeface="Arial" pitchFamily="34" charset="0"/>
        <a:buChar char="–"/>
        <a:defRPr sz="1700" kern="1200">
          <a:solidFill>
            <a:srgbClr val="504F53"/>
          </a:solidFill>
          <a:latin typeface="+mj-lt"/>
          <a:ea typeface="+mn-ea"/>
          <a:cs typeface="+mn-cs"/>
        </a:defRPr>
      </a:lvl4pPr>
      <a:lvl5pPr marL="1478478" indent="572674" algn="l" defTabSz="1073958" rtl="0" eaLnBrk="0" fontAlgn="base" hangingPunct="0">
        <a:lnSpc>
          <a:spcPts val="1863"/>
        </a:lnSpc>
        <a:spcBef>
          <a:spcPts val="412"/>
        </a:spcBef>
        <a:spcAft>
          <a:spcPct val="0"/>
        </a:spcAft>
        <a:buFont typeface="Arial" pitchFamily="34" charset="0"/>
        <a:buChar char="»"/>
        <a:defRPr sz="1500" kern="1200">
          <a:solidFill>
            <a:srgbClr val="8D8C90"/>
          </a:solidFill>
          <a:latin typeface="+mj-lt"/>
          <a:ea typeface="+mn-ea"/>
          <a:cs typeface="+mn-cs"/>
        </a:defRPr>
      </a:lvl5pPr>
      <a:lvl6pPr marL="2972334" indent="-270213" algn="l" defTabSz="10808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2757" indent="-270213" algn="l" defTabSz="10808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3184" indent="-270213" algn="l" defTabSz="10808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93604" indent="-270213" algn="l" defTabSz="10808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08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0423" algn="l" defTabSz="10808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851" algn="l" defTabSz="10808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1274" algn="l" defTabSz="10808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1693" algn="l" defTabSz="10808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2116" algn="l" defTabSz="10808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543" algn="l" defTabSz="10808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2964" algn="l" defTabSz="10808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23390" algn="l" defTabSz="108085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966792" y="579447"/>
            <a:ext cx="8694737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142" tIns="54072" rIns="108142" bIns="540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966792" y="1895477"/>
            <a:ext cx="869473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142" tIns="54072" rIns="108142" bIns="54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1338" y="7526339"/>
            <a:ext cx="2525712" cy="431801"/>
          </a:xfrm>
          <a:prstGeom prst="rect">
            <a:avLst/>
          </a:prstGeom>
        </p:spPr>
        <p:txBody>
          <a:bodyPr vert="horz" wrap="square" lIns="108142" tIns="54072" rIns="108142" bIns="54072" numCol="1" anchor="ctr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8876" y="7526339"/>
            <a:ext cx="3429000" cy="431801"/>
          </a:xfrm>
          <a:prstGeom prst="rect">
            <a:avLst/>
          </a:prstGeom>
        </p:spPr>
        <p:txBody>
          <a:bodyPr vert="horz" wrap="square" lIns="108142" tIns="54072" rIns="108142" bIns="54072" numCol="1" anchor="ctr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55205" y="7153276"/>
            <a:ext cx="735012" cy="747714"/>
          </a:xfrm>
          <a:prstGeom prst="rect">
            <a:avLst/>
          </a:prstGeom>
        </p:spPr>
        <p:txBody>
          <a:bodyPr vert="horz" wrap="square" lIns="108142" tIns="54072" rIns="108142" bIns="54072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2488"/>
              </a:lnSpc>
              <a:defRPr sz="28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6B00A12-45D6-42BA-A0EB-4DA868315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29" r:id="rId1"/>
    <p:sldLayoutId id="2147487130" r:id="rId2"/>
    <p:sldLayoutId id="2147487131" r:id="rId3"/>
    <p:sldLayoutId id="2147487132" r:id="rId4"/>
    <p:sldLayoutId id="2147487133" r:id="rId5"/>
    <p:sldLayoutId id="2147487134" r:id="rId6"/>
    <p:sldLayoutId id="2147487135" r:id="rId7"/>
    <p:sldLayoutId id="2147487136" r:id="rId8"/>
    <p:sldLayoutId id="2147487137" r:id="rId9"/>
    <p:sldLayoutId id="2147487138" r:id="rId10"/>
    <p:sldLayoutId id="2147487139" r:id="rId11"/>
    <p:sldLayoutId id="2147487140" r:id="rId12"/>
    <p:sldLayoutId id="2147487141" r:id="rId13"/>
  </p:sldLayoutIdLst>
  <p:hf hdr="0" ftr="0" dt="0"/>
  <p:txStyles>
    <p:titleStyle>
      <a:lvl1pPr algn="l" defTabSz="1080306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80306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2pPr>
      <a:lvl3pPr algn="l" defTabSz="1080306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3pPr>
      <a:lvl4pPr algn="l" defTabSz="1080306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4pPr>
      <a:lvl5pPr algn="l" defTabSz="1080306" rtl="0" eaLnBrk="0" fontAlgn="base" hangingPunct="0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5pPr>
      <a:lvl6pPr marL="456869" algn="l" defTabSz="1080306" rtl="0" fontAlgn="base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6pPr>
      <a:lvl7pPr marL="913740" algn="l" defTabSz="1080306" rtl="0" fontAlgn="base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7pPr>
      <a:lvl8pPr marL="1370607" algn="l" defTabSz="1080306" rtl="0" fontAlgn="base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8pPr>
      <a:lvl9pPr marL="1827479" algn="l" defTabSz="1080306" rtl="0" fontAlgn="base">
        <a:lnSpc>
          <a:spcPts val="5400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9pPr>
    </p:titleStyle>
    <p:bodyStyle>
      <a:lvl1pPr marL="375967" indent="-375967" algn="l" defTabSz="1080306" rtl="0" eaLnBrk="0" fontAlgn="base" hangingPunct="0">
        <a:spcBef>
          <a:spcPct val="20000"/>
        </a:spcBef>
        <a:spcAft>
          <a:spcPct val="0"/>
        </a:spcAft>
        <a:buFont typeface="+mj-lt"/>
        <a:defRPr sz="3800" kern="1200">
          <a:solidFill>
            <a:srgbClr val="005AA9"/>
          </a:solidFill>
          <a:latin typeface="+mj-lt"/>
          <a:ea typeface="+mn-ea"/>
          <a:cs typeface="+mn-cs"/>
        </a:defRPr>
      </a:lvl1pPr>
      <a:lvl2pPr marL="375967" indent="80905" algn="l" defTabSz="1080306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500" kern="1200">
          <a:solidFill>
            <a:srgbClr val="504F53"/>
          </a:solidFill>
          <a:latin typeface="+mj-lt"/>
          <a:ea typeface="+mn-ea"/>
          <a:cs typeface="+mn-cs"/>
        </a:defRPr>
      </a:lvl2pPr>
      <a:lvl3pPr marL="737655" indent="-269681" algn="l" defTabSz="10803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9042" indent="-1226250" algn="just" defTabSz="1080306" rtl="0" eaLnBrk="0" fontAlgn="base" hangingPunct="0">
        <a:lnSpc>
          <a:spcPts val="1863"/>
        </a:lnSpc>
        <a:spcBef>
          <a:spcPts val="412"/>
        </a:spcBef>
        <a:spcAft>
          <a:spcPct val="0"/>
        </a:spcAft>
        <a:buFont typeface="Arial" pitchFamily="34" charset="0"/>
        <a:defRPr sz="1700" kern="1200">
          <a:solidFill>
            <a:srgbClr val="504F53"/>
          </a:solidFill>
          <a:latin typeface="+mj-lt"/>
          <a:ea typeface="+mn-ea"/>
          <a:cs typeface="+mn-cs"/>
        </a:defRPr>
      </a:lvl4pPr>
      <a:lvl5pPr marL="1486414" indent="341066" algn="l" defTabSz="1080306" rtl="0" eaLnBrk="0" fontAlgn="base" hangingPunct="0">
        <a:lnSpc>
          <a:spcPts val="1863"/>
        </a:lnSpc>
        <a:spcBef>
          <a:spcPts val="412"/>
        </a:spcBef>
        <a:spcAft>
          <a:spcPct val="0"/>
        </a:spcAft>
        <a:buFont typeface="Arial" pitchFamily="34" charset="0"/>
        <a:defRPr sz="1500" kern="1200">
          <a:solidFill>
            <a:srgbClr val="8D8C90"/>
          </a:solidFill>
          <a:latin typeface="+mj-lt"/>
          <a:ea typeface="+mn-ea"/>
          <a:cs typeface="+mn-cs"/>
        </a:defRPr>
      </a:lvl5pPr>
      <a:lvl6pPr marL="2973915" indent="-270356" algn="l" defTabSz="10814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626" indent="-270356" algn="l" defTabSz="10814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5336" indent="-270356" algn="l" defTabSz="10814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49" indent="-270356" algn="l" defTabSz="10814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0713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424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22136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162845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03557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44269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982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25692" algn="l" defTabSz="108142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mtClean="0">
                <a:solidFill>
                  <a:schemeClr val="tx1"/>
                </a:solidFill>
              </a:rPr>
              <a:t>Земельного налога - 4452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Транспортного налога - 3521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400" dirty="0" smtClean="0"/>
              <a:t>Количество налогоплательщиков- организаций (по данным статистической налоговой отчетности 5-МН и 5-ТН)</a:t>
            </a:r>
            <a:endParaRPr lang="ru-RU" sz="3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E28BB-0A49-470C-8964-D136AA545F63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59" y="2619872"/>
            <a:ext cx="2752966" cy="176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99" y="5356175"/>
            <a:ext cx="252028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22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800" dirty="0">
                <a:solidFill>
                  <a:schemeClr val="accent1">
                    <a:lumMod val="75000"/>
                  </a:schemeClr>
                </a:solidFill>
              </a:rPr>
              <a:t>Информационный обмен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55947" y="7153217"/>
            <a:ext cx="733755" cy="748108"/>
          </a:xfrm>
          <a:prstGeom prst="rect">
            <a:avLst/>
          </a:prstGeom>
        </p:spPr>
        <p:txBody>
          <a:bodyPr lIns="121259" tIns="60629" rIns="121259" bIns="60629"/>
          <a:lstStyle/>
          <a:p>
            <a:r>
              <a:rPr lang="ru-RU" dirty="0"/>
              <a:t>3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313553"/>
              </p:ext>
            </p:extLst>
          </p:nvPr>
        </p:nvGraphicFramePr>
        <p:xfrm>
          <a:off x="2173015" y="1581239"/>
          <a:ext cx="7272808" cy="594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843340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Регистрирующий орган</a:t>
                      </a:r>
                      <a:endParaRPr lang="ru-RU" sz="3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267" marR="108267" marT="72178" marB="72178"/>
                </a:tc>
              </a:tr>
              <a:tr h="1155309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            </a:t>
                      </a:r>
                      <a:r>
                        <a:rPr lang="ru-RU" sz="3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Росреестр</a:t>
                      </a:r>
                      <a:endParaRPr lang="ru-RU" sz="3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8267" marR="108267" marT="72178" marB="72178" anchor="ctr"/>
                </a:tc>
              </a:tr>
              <a:tr h="1270755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     </a:t>
                      </a:r>
                    </a:p>
                    <a:p>
                      <a:r>
                        <a:rPr lang="ru-RU" sz="3600" dirty="0" smtClean="0"/>
                        <a:t>                 </a:t>
                      </a:r>
                      <a:r>
                        <a:rPr lang="ru-RU" sz="3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ГИБДД</a:t>
                      </a:r>
                      <a:endParaRPr lang="ru-RU" sz="3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267" marR="108267" marT="72178" marB="72178"/>
                </a:tc>
              </a:tr>
              <a:tr h="1657660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            </a:t>
                      </a:r>
                      <a:r>
                        <a:rPr lang="ru-RU" sz="3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Инспекция</a:t>
                      </a:r>
                      <a:r>
                        <a:rPr lang="ru-RU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                                     </a:t>
                      </a:r>
                      <a:r>
                        <a:rPr lang="ru-RU" sz="3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3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  </a:t>
                      </a:r>
                      <a:r>
                        <a:rPr lang="ru-RU" sz="3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</a:t>
                      </a:r>
                    </a:p>
                    <a:p>
                      <a:r>
                        <a:rPr lang="ru-RU" sz="3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3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гостехнадзора</a:t>
                      </a:r>
                      <a:endParaRPr lang="ru-RU" sz="3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267" marR="108267" marT="72178" marB="72178"/>
                </a:tc>
              </a:tr>
              <a:tr h="1017466"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r>
                        <a:rPr lang="ru-RU" sz="3600" dirty="0" smtClean="0"/>
                        <a:t>                 </a:t>
                      </a:r>
                      <a:r>
                        <a:rPr lang="ru-RU" sz="3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ГИМС</a:t>
                      </a:r>
                      <a:endParaRPr lang="ru-RU" sz="3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8267" marR="108267" marT="72178" marB="72178" anchor="ctr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" y="2468522"/>
            <a:ext cx="1039275" cy="11516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" y="3946352"/>
            <a:ext cx="1039274" cy="987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5310505"/>
            <a:ext cx="1030882" cy="10448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6560977"/>
            <a:ext cx="1036633" cy="10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19864"/>
              </p:ext>
            </p:extLst>
          </p:nvPr>
        </p:nvGraphicFramePr>
        <p:xfrm>
          <a:off x="588839" y="1899791"/>
          <a:ext cx="9361039" cy="5957545"/>
        </p:xfrm>
        <a:graphic>
          <a:graphicData uri="http://schemas.openxmlformats.org/drawingml/2006/table">
            <a:tbl>
              <a:tblPr/>
              <a:tblGrid>
                <a:gridCol w="4104618"/>
                <a:gridCol w="5256421"/>
              </a:tblGrid>
              <a:tr h="438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Ситуация</a:t>
                      </a:r>
                      <a:endParaRPr lang="ru-RU" sz="18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903" marR="29903" marT="49195" marB="4919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 направления сообщения</a:t>
                      </a:r>
                      <a:endParaRPr lang="ru-RU" sz="18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903" marR="29903" marT="49195" marB="49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7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Наличие у налогоплательщика обязанности по уплате транспортного или земельного налогов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903" marR="29903" marT="49195" marB="4919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течение десяти дней после составления сообщения об исчисленной сумме налога, подлежащей уплате за истекший налоговый период, </a:t>
                      </a:r>
                      <a:r>
                        <a:rPr lang="ru-RU" sz="16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 не позднее шести месяцев со дня истечения установленного срока уплаты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налога за указанный налоговый период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903" marR="29903" marT="49195" marB="49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Получение налоговым органом документов и (или) иной информации, влекущих исчисление (перерасчет) суммы налога, подлежащей уплате налогоплательщиком за предыдущие налоговые периоды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903" marR="29903" marT="49195" marB="4919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позднее двух месяцев со дня получения налоговым органом соответствующих документов и (или) иной информации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903" marR="29903" marT="49195" marB="49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Ликвидация организации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903" marR="29903" marT="49195" marB="49195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позднее одного месяца со дня получения налоговым органом сведений, содержащихся в ЕГРЮЛ, о том, что соответствующая организация находится в процессе ликвидации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903" marR="29903" marT="49195" marB="49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600" dirty="0"/>
              <a:t>Сроки направления сообщений (п. 4 ст. 363 </a:t>
            </a:r>
            <a:r>
              <a:rPr lang="ru-RU" sz="3600" dirty="0" smtClean="0"/>
              <a:t>НК РФ</a:t>
            </a:r>
            <a:r>
              <a:rPr lang="ru-RU" sz="3600" dirty="0"/>
              <a:t>) в различных ситуациях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E28BB-0A49-470C-8964-D136AA545F6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62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325610"/>
              </p:ext>
            </p:extLst>
          </p:nvPr>
        </p:nvGraphicFramePr>
        <p:xfrm>
          <a:off x="588839" y="1323727"/>
          <a:ext cx="9361040" cy="6790783"/>
        </p:xfrm>
        <a:graphic>
          <a:graphicData uri="http://schemas.openxmlformats.org/drawingml/2006/table">
            <a:tbl>
              <a:tblPr/>
              <a:tblGrid>
                <a:gridCol w="5877862"/>
                <a:gridCol w="3483178"/>
              </a:tblGrid>
              <a:tr h="4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Процедура согласования разногласий</a:t>
                      </a:r>
                      <a:endParaRPr lang="ru-RU" sz="16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0" marR="16970" marT="27918" marB="2791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 урегулирования разногласий</a:t>
                      </a:r>
                      <a:endParaRPr lang="ru-RU" sz="16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0" marR="16970" marT="27918" marB="27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 налогоплательщиком в налоговый орган пояснений и документов, подтверждающих правильность исчисления, полноту и своевременность уплаты налога, обоснованность применения пониженных налоговых ставок, налоговых льгот или наличие правовых оснований для освобождения от уплаты налога, в том числе в случае несоответствия уплаченной суммы налога сумме налога, указанной в сообщении, за соответствующий период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0" marR="16970" marT="27918" marB="2791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течение десяти дней со дня получения сообщения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0" marR="16970" marT="27918" marB="27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Рассмотрение налоговым органом представленных пояснений и документов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0" marR="16970" marT="27918" marB="2791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течение одного месяца со дня их получения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0" marR="16970" marT="27918" marB="27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Продление срока рассмотрения представленных пояснений и документов в целях получения дополнительных сведений, связанных с исчислением налога. Принять соответствующее решение вправе руководитель (заместитель руководителя) налогового органа, уведомив об этом налогоплательщика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0" marR="16970" marT="27918" marB="2791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более чем на один месяц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0" marR="16970" marT="27918" marB="27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Информирование налогоплательщика налоговым органом о результатах рассмотрения пояснений и документов. В случае если по результатам рассмотрения представленных документов сумма налога, указанная в сообщении, изменилась, налоговый орган направляет налогоплательщику уточненное сообщение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0" marR="16970" marT="27918" marB="2791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течение десяти дней после составления сообщения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970" marR="16970" marT="27918" marB="27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4024" y="593284"/>
            <a:ext cx="8687439" cy="802452"/>
          </a:xfrm>
        </p:spPr>
        <p:txBody>
          <a:bodyPr/>
          <a:lstStyle/>
          <a:p>
            <a:r>
              <a:rPr lang="ru-RU" sz="4000" dirty="0"/>
              <a:t>Сроки урегулирования разногласий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E28BB-0A49-470C-8964-D136AA545F6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55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i="1" dirty="0" smtClean="0"/>
              <a:t>На </a:t>
            </a:r>
            <a:r>
              <a:rPr lang="ru-RU" sz="3200" i="1" dirty="0"/>
              <a:t>федеральном уровне установлен единый срок уплаты этих налогов - </a:t>
            </a:r>
            <a:r>
              <a:rPr lang="ru-RU" sz="3600" i="1" u="sng" dirty="0"/>
              <a:t>1 марта года</a:t>
            </a:r>
            <a:r>
              <a:rPr lang="ru-RU" sz="3600" i="1" dirty="0"/>
              <a:t>,</a:t>
            </a:r>
            <a:r>
              <a:rPr lang="ru-RU" sz="3200" i="1" dirty="0"/>
              <a:t> следующего за истекшим налоговым периодом; </a:t>
            </a:r>
            <a:endParaRPr lang="ru-RU" sz="3200" i="1" dirty="0" smtClean="0"/>
          </a:p>
          <a:p>
            <a:pPr algn="just"/>
            <a:r>
              <a:rPr lang="ru-RU" sz="3200" i="1" dirty="0" smtClean="0"/>
              <a:t> </a:t>
            </a:r>
            <a:r>
              <a:rPr lang="ru-RU" sz="3200" i="1" dirty="0"/>
              <a:t>в отношении авансовых платежей - не позднее последнего числа месяца, следующего за истекшим отчетным </a:t>
            </a:r>
            <a:r>
              <a:rPr lang="ru-RU" sz="3200" i="1" dirty="0" smtClean="0"/>
              <a:t>периодом*</a:t>
            </a:r>
          </a:p>
          <a:p>
            <a:pPr algn="just"/>
            <a:r>
              <a:rPr lang="ru-RU" sz="3200" i="1" dirty="0" smtClean="0"/>
              <a:t>(*в 2021 г. - 30.04.2021; 30.07.2021; 29.10.2021)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600" dirty="0" smtClean="0"/>
              <a:t>Сроки уплаты  транспортного и земельного налогов организаций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E28BB-0A49-470C-8964-D136AA545F6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321170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17436</TotalTime>
  <Words>402</Words>
  <Application>Microsoft Office PowerPoint</Application>
  <PresentationFormat>B4 (ISO) (250x353 мм)</PresentationFormat>
  <Paragraphs>44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1_Present_FNS2012_A4</vt:lpstr>
      <vt:lpstr>Тема1</vt:lpstr>
      <vt:lpstr>2_Present_FNS2012_A4</vt:lpstr>
      <vt:lpstr>Количество налогоплательщиков- организаций (по данным статистической налоговой отчетности 5-МН и 5-ТН)</vt:lpstr>
      <vt:lpstr>Информационный обмен</vt:lpstr>
      <vt:lpstr>Сроки направления сообщений (п. 4 ст. 363 НК РФ) в различных ситуациях </vt:lpstr>
      <vt:lpstr>Сроки урегулирования разногласий </vt:lpstr>
      <vt:lpstr>Сроки уплаты  транспортного и земельного налогов организаций</vt:lpstr>
    </vt:vector>
  </TitlesOfParts>
  <Company>UFNS 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1114</cp:revision>
  <cp:lastPrinted>2019-11-13T01:42:43Z</cp:lastPrinted>
  <dcterms:created xsi:type="dcterms:W3CDTF">2013-02-15T11:53:34Z</dcterms:created>
  <dcterms:modified xsi:type="dcterms:W3CDTF">2022-03-10T07:27:26Z</dcterms:modified>
</cp:coreProperties>
</file>