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drawings/drawing1.xml" ContentType="application/vnd.openxmlformats-officedocument.drawingml.chartshapes+xml"/>
  <Override PartName="/ppt/charts/chart4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1" r:id="rId1"/>
    <p:sldMasterId id="2147484057" r:id="rId2"/>
    <p:sldMasterId id="2147484070" r:id="rId3"/>
  </p:sldMasterIdLst>
  <p:notesMasterIdLst>
    <p:notesMasterId r:id="rId15"/>
  </p:notesMasterIdLst>
  <p:sldIdLst>
    <p:sldId id="424" r:id="rId4"/>
    <p:sldId id="377" r:id="rId5"/>
    <p:sldId id="426" r:id="rId6"/>
    <p:sldId id="400" r:id="rId7"/>
    <p:sldId id="421" r:id="rId8"/>
    <p:sldId id="420" r:id="rId9"/>
    <p:sldId id="418" r:id="rId10"/>
    <p:sldId id="423" r:id="rId11"/>
    <p:sldId id="425" r:id="rId12"/>
    <p:sldId id="428" r:id="rId13"/>
    <p:sldId id="427" r:id="rId14"/>
  </p:sldIdLst>
  <p:sldSz cx="12192000" cy="6858000"/>
  <p:notesSz cx="6792913" cy="992505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ECF07863-CBF9-4D3E-B68F-F0338BCBFC66}">
          <p14:sldIdLst>
            <p14:sldId id="424"/>
            <p14:sldId id="377"/>
            <p14:sldId id="426"/>
            <p14:sldId id="400"/>
            <p14:sldId id="421"/>
            <p14:sldId id="420"/>
            <p14:sldId id="418"/>
            <p14:sldId id="423"/>
            <p14:sldId id="425"/>
            <p14:sldId id="428"/>
            <p14:sldId id="427"/>
          </p14:sldIdLst>
        </p14:section>
      </p14:sectionLst>
    </p:ext>
    <p:ext uri="{EFAFB233-063F-42B5-8137-9DF3F51BA10A}">
      <p15:sldGuideLst xmlns:p15="http://schemas.microsoft.com/office/powerpoint/2012/main" xmlns="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Воробьев Алексей Максимович" initials="ВАМ" lastIdx="4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5AA9"/>
    <a:srgbClr val="E9EDF4"/>
    <a:srgbClr val="D0D8E8"/>
    <a:srgbClr val="6699FF"/>
    <a:srgbClr val="0268FE"/>
    <a:srgbClr val="0286FE"/>
    <a:srgbClr val="0066FF"/>
    <a:srgbClr val="C0504D"/>
    <a:srgbClr val="207E20"/>
    <a:srgbClr val="0033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8FB837D-C827-4EFA-A057-4D05807E0F7C}" styleName="Стиль из темы 1 - акцент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1146" autoAdjust="0"/>
    <p:restoredTop sz="96859" autoAdjust="0"/>
  </p:normalViewPr>
  <p:slideViewPr>
    <p:cSldViewPr>
      <p:cViewPr varScale="1">
        <p:scale>
          <a:sx n="88" d="100"/>
          <a:sy n="88" d="100"/>
        </p:scale>
        <p:origin x="-756" y="-108"/>
      </p:cViewPr>
      <p:guideLst>
        <p:guide orient="horz" pos="2160"/>
        <p:guide pos="3840"/>
      </p:guideLst>
    </p:cSldViewPr>
  </p:slideViewPr>
  <p:notesTextViewPr>
    <p:cViewPr>
      <p:scale>
        <a:sx n="50" d="100"/>
        <a:sy n="5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7.xml"/><Relationship Id="rId19" Type="http://schemas.openxmlformats.org/officeDocument/2006/relationships/theme" Target="theme/theme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всего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Лист1!$A$2:$A$4</c:f>
              <c:numCache>
                <c:formatCode>General</c:formatCode>
                <c:ptCount val="3"/>
                <c:pt idx="0">
                  <c:v>2018</c:v>
                </c:pt>
                <c:pt idx="1">
                  <c:v>2019</c:v>
                </c:pt>
                <c:pt idx="2">
                  <c:v>2020</c:v>
                </c:pt>
              </c:numCache>
            </c:num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19931</c:v>
                </c:pt>
                <c:pt idx="1">
                  <c:v>18751</c:v>
                </c:pt>
                <c:pt idx="2">
                  <c:v>17228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ю.л.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Лист1!$A$2:$A$4</c:f>
              <c:numCache>
                <c:formatCode>General</c:formatCode>
                <c:ptCount val="3"/>
                <c:pt idx="0">
                  <c:v>2018</c:v>
                </c:pt>
                <c:pt idx="1">
                  <c:v>2019</c:v>
                </c:pt>
                <c:pt idx="2">
                  <c:v>2020</c:v>
                </c:pt>
              </c:numCache>
            </c:numRef>
          </c:cat>
          <c:val>
            <c:numRef>
              <c:f>Лист1!$C$2:$C$4</c:f>
              <c:numCache>
                <c:formatCode>General</c:formatCode>
                <c:ptCount val="3"/>
                <c:pt idx="0">
                  <c:v>4203</c:v>
                </c:pt>
                <c:pt idx="1">
                  <c:v>3413</c:v>
                </c:pt>
                <c:pt idx="2">
                  <c:v>3215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ип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Лист1!$A$2:$A$4</c:f>
              <c:numCache>
                <c:formatCode>General</c:formatCode>
                <c:ptCount val="3"/>
                <c:pt idx="0">
                  <c:v>2018</c:v>
                </c:pt>
                <c:pt idx="1">
                  <c:v>2019</c:v>
                </c:pt>
                <c:pt idx="2">
                  <c:v>2020</c:v>
                </c:pt>
              </c:numCache>
            </c:numRef>
          </c:cat>
          <c:val>
            <c:numRef>
              <c:f>Лист1!$D$2:$D$4</c:f>
              <c:numCache>
                <c:formatCode>General</c:formatCode>
                <c:ptCount val="3"/>
                <c:pt idx="0">
                  <c:v>15728</c:v>
                </c:pt>
                <c:pt idx="1">
                  <c:v>15338</c:v>
                </c:pt>
                <c:pt idx="2">
                  <c:v>14013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00959360"/>
        <c:axId val="100960896"/>
      </c:barChart>
      <c:catAx>
        <c:axId val="10095936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00960896"/>
        <c:crosses val="autoZero"/>
        <c:auto val="1"/>
        <c:lblAlgn val="ctr"/>
        <c:lblOffset val="100"/>
        <c:noMultiLvlLbl val="0"/>
      </c:catAx>
      <c:valAx>
        <c:axId val="100960896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00959360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2.3851842558591913E-17"/>
                  <c:y val="-0.43129520052596976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1.301024623478864E-3"/>
                  <c:y val="-0.43918474687705455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1.3010246234787686E-3"/>
                  <c:y val="-0.370808678500986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-1.301024623478864E-3"/>
                  <c:y val="-0.40236686390532544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1.3009221805951256E-3"/>
                  <c:y val="-0.33399079552925709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Лист1!$A$2:$A$4</c:f>
              <c:numCache>
                <c:formatCode>General</c:formatCode>
                <c:ptCount val="3"/>
                <c:pt idx="0">
                  <c:v>2018</c:v>
                </c:pt>
                <c:pt idx="1">
                  <c:v>2019</c:v>
                </c:pt>
                <c:pt idx="2">
                  <c:v>2020</c:v>
                </c:pt>
              </c:numCache>
            </c:num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1319</c:v>
                </c:pt>
                <c:pt idx="1">
                  <c:v>1331</c:v>
                </c:pt>
                <c:pt idx="2">
                  <c:v>1083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01640832"/>
        <c:axId val="113467776"/>
      </c:barChart>
      <c:catAx>
        <c:axId val="10164083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13467776"/>
        <c:crosses val="autoZero"/>
        <c:auto val="1"/>
        <c:lblAlgn val="ctr"/>
        <c:lblOffset val="100"/>
        <c:noMultiLvlLbl val="0"/>
      </c:catAx>
      <c:valAx>
        <c:axId val="113467776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01640832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9.1119462027342626E-2"/>
          <c:y val="3.6962628192186035E-2"/>
          <c:w val="0.89196721786743216"/>
          <c:h val="0.86185818488665245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invertIfNegative val="0"/>
          <c:cat>
            <c:strRef>
              <c:f>Лист1!$A$2:$A$6</c:f>
              <c:strCache>
                <c:ptCount val="5"/>
                <c:pt idx="0">
                  <c:v>2018</c:v>
                </c:pt>
                <c:pt idx="1">
                  <c:v>2019</c:v>
                </c:pt>
                <c:pt idx="2">
                  <c:v>2020</c:v>
                </c:pt>
                <c:pt idx="3">
                  <c:v>2021</c:v>
                </c:pt>
                <c:pt idx="4">
                  <c:v>6 мес. 2022</c:v>
                </c:pt>
              </c:strCache>
            </c:strRef>
          </c:cat>
          <c:val>
            <c:numRef>
              <c:f>Лист1!$B$2:$B$6</c:f>
              <c:numCache>
                <c:formatCode>General</c:formatCode>
                <c:ptCount val="5"/>
                <c:pt idx="0">
                  <c:v>1116</c:v>
                </c:pt>
                <c:pt idx="1">
                  <c:v>1607</c:v>
                </c:pt>
                <c:pt idx="2">
                  <c:v>1944</c:v>
                </c:pt>
                <c:pt idx="3">
                  <c:v>10820</c:v>
                </c:pt>
                <c:pt idx="4">
                  <c:v>8807</c:v>
                </c:pt>
              </c:numCache>
            </c:numRef>
          </c:val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116137344"/>
        <c:axId val="116171904"/>
      </c:barChart>
      <c:catAx>
        <c:axId val="11613734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16171904"/>
        <c:crosses val="autoZero"/>
        <c:auto val="1"/>
        <c:lblAlgn val="ctr"/>
        <c:lblOffset val="100"/>
        <c:noMultiLvlLbl val="0"/>
      </c:catAx>
      <c:valAx>
        <c:axId val="116171904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16137344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  <c:userShapes r:id="rId2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всего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6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Лист1!$A$2:$A$5</c:f>
              <c:numCache>
                <c:formatCode>General</c:formatCode>
                <c:ptCount val="4"/>
                <c:pt idx="0">
                  <c:v>2018</c:v>
                </c:pt>
                <c:pt idx="1">
                  <c:v>2019</c:v>
                </c:pt>
                <c:pt idx="2">
                  <c:v>2020</c:v>
                </c:pt>
                <c:pt idx="3">
                  <c:v>2021</c:v>
                </c:pt>
              </c:numCache>
            </c:num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31694</c:v>
                </c:pt>
                <c:pt idx="1">
                  <c:v>32518</c:v>
                </c:pt>
                <c:pt idx="2">
                  <c:v>33241</c:v>
                </c:pt>
                <c:pt idx="3">
                  <c:v>38368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ю.л.</c:v>
                </c:pt>
              </c:strCache>
            </c:strRef>
          </c:tx>
          <c:invertIfNegative val="0"/>
          <c:dLbls>
            <c:dLbl>
              <c:idx val="1"/>
              <c:layout>
                <c:manualLayout>
                  <c:x val="1.301024623478864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5.2040984939154562E-3"/>
                  <c:y val="2.629848783694937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6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Лист1!$A$2:$A$5</c:f>
              <c:numCache>
                <c:formatCode>General</c:formatCode>
                <c:ptCount val="4"/>
                <c:pt idx="0">
                  <c:v>2018</c:v>
                </c:pt>
                <c:pt idx="1">
                  <c:v>2019</c:v>
                </c:pt>
                <c:pt idx="2">
                  <c:v>2020</c:v>
                </c:pt>
                <c:pt idx="3">
                  <c:v>2021</c:v>
                </c:pt>
              </c:numCache>
            </c:numRef>
          </c:cat>
          <c:val>
            <c:numRef>
              <c:f>Лист1!$C$2:$C$5</c:f>
              <c:numCache>
                <c:formatCode>General</c:formatCode>
                <c:ptCount val="4"/>
                <c:pt idx="0">
                  <c:v>17073</c:v>
                </c:pt>
                <c:pt idx="1">
                  <c:v>16987</c:v>
                </c:pt>
                <c:pt idx="2">
                  <c:v>16376</c:v>
                </c:pt>
                <c:pt idx="3">
                  <c:v>16824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ип</c:v>
                </c:pt>
              </c:strCache>
            </c:strRef>
          </c:tx>
          <c:invertIfNegative val="0"/>
          <c:dLbls>
            <c:dLbl>
              <c:idx val="1"/>
              <c:layout>
                <c:manualLayout>
                  <c:x val="1.9515266909299271E-2"/>
                  <c:y val="1.577909270216962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2.7321517093056146E-2"/>
                  <c:y val="-2.629848783694937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6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Лист1!$A$2:$A$5</c:f>
              <c:numCache>
                <c:formatCode>General</c:formatCode>
                <c:ptCount val="4"/>
                <c:pt idx="0">
                  <c:v>2018</c:v>
                </c:pt>
                <c:pt idx="1">
                  <c:v>2019</c:v>
                </c:pt>
                <c:pt idx="2">
                  <c:v>2020</c:v>
                </c:pt>
                <c:pt idx="3">
                  <c:v>2021</c:v>
                </c:pt>
              </c:numCache>
            </c:numRef>
          </c:cat>
          <c:val>
            <c:numRef>
              <c:f>Лист1!$D$2:$D$5</c:f>
              <c:numCache>
                <c:formatCode>General</c:formatCode>
                <c:ptCount val="4"/>
                <c:pt idx="0">
                  <c:v>14621</c:v>
                </c:pt>
                <c:pt idx="1">
                  <c:v>15531</c:v>
                </c:pt>
                <c:pt idx="2">
                  <c:v>16865</c:v>
                </c:pt>
                <c:pt idx="3">
                  <c:v>21544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16258304"/>
        <c:axId val="116259840"/>
      </c:barChart>
      <c:catAx>
        <c:axId val="11625830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16259840"/>
        <c:crosses val="autoZero"/>
        <c:auto val="1"/>
        <c:lblAlgn val="ctr"/>
        <c:lblOffset val="100"/>
        <c:noMultiLvlLbl val="0"/>
      </c:catAx>
      <c:valAx>
        <c:axId val="116259840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16258304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0.38671</cdr:x>
      <cdr:y>0.79489</cdr:y>
    </cdr:from>
    <cdr:to>
      <cdr:x>0.48039</cdr:x>
      <cdr:y>0.98424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3774901" y="3838674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wrap="none" lIns="104306" tIns="52153" rIns="104306" bIns="52153" rtlCol="0" anchor="ctr">
          <a:normAutofit/>
        </a:bodyPr>
        <a:lstStyle xmlns:a="http://schemas.openxmlformats.org/drawingml/2006/main"/>
        <a:p xmlns:a="http://schemas.openxmlformats.org/drawingml/2006/main">
          <a:pPr marL="0" marR="0" indent="0" algn="l" defTabSz="1043056" rtl="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</a:pPr>
          <a:endParaRPr kumimoji="0" lang="ru-RU" sz="4800" b="1" i="0" u="none" strike="noStrike" kern="1200" cap="none" spc="0" normalizeH="0" baseline="0" noProof="0" dirty="0" smtClean="0">
            <a:ln>
              <a:noFill/>
            </a:ln>
            <a:solidFill>
              <a:srgbClr val="005AA9"/>
            </a:solidFill>
            <a:effectLst/>
            <a:uLnTx/>
            <a:uFillTx/>
            <a:latin typeface="+mj-lt"/>
            <a:ea typeface="+mj-ea"/>
            <a:cs typeface="+mj-cs"/>
          </a:endParaRPr>
        </a:p>
      </cdr:txBody>
    </cdr:sp>
  </cdr:relSizeAnchor>
  <cdr:relSizeAnchor xmlns:cdr="http://schemas.openxmlformats.org/drawingml/2006/chartDrawing">
    <cdr:from>
      <cdr:x>0.36458</cdr:x>
      <cdr:y>0.70543</cdr:y>
    </cdr:from>
    <cdr:to>
      <cdr:x>0.49736</cdr:x>
      <cdr:y>0.76507</cdr:y>
    </cdr:to>
    <cdr:sp macro="" textlink="">
      <cdr:nvSpPr>
        <cdr:cNvPr id="4" name="TextBox 3"/>
        <cdr:cNvSpPr txBox="1"/>
      </cdr:nvSpPr>
      <cdr:spPr>
        <a:xfrm xmlns:a="http://schemas.openxmlformats.org/drawingml/2006/main">
          <a:off x="3558861" y="3406625"/>
          <a:ext cx="1296160" cy="28803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wrap="none" lIns="104306" tIns="52153" rIns="104306" bIns="52153" rtlCol="0" anchor="ctr">
          <a:normAutofit/>
        </a:bodyPr>
        <a:lstStyle xmlns:a="http://schemas.openxmlformats.org/drawingml/2006/main"/>
        <a:p xmlns:a="http://schemas.openxmlformats.org/drawingml/2006/main">
          <a:pPr marL="0" marR="0" indent="0" algn="l" defTabSz="1043056" rtl="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</a:pPr>
          <a:r>
            <a:rPr kumimoji="0" lang="ru-RU" sz="1400" b="1" i="0" u="none" strike="noStrike" kern="1200" cap="none" spc="0" normalizeH="0" baseline="0" noProof="0" dirty="0" smtClean="0">
              <a:ln>
                <a:noFill/>
              </a:ln>
              <a:solidFill>
                <a:srgbClr val="005AA9"/>
              </a:solidFill>
              <a:effectLst/>
              <a:uLnTx/>
              <a:uFillTx/>
              <a:latin typeface="+mj-lt"/>
              <a:ea typeface="+mj-ea"/>
              <a:cs typeface="+mj-cs"/>
            </a:rPr>
            <a:t>  </a:t>
          </a:r>
          <a:r>
            <a:rPr kumimoji="0" lang="en-US" sz="1400" b="1" i="0" u="none" strike="noStrike" kern="1200" cap="none" spc="0" normalizeH="0" baseline="0" noProof="0" dirty="0" smtClean="0">
              <a:ln>
                <a:noFill/>
              </a:ln>
              <a:solidFill>
                <a:srgbClr val="005AA9"/>
              </a:solidFill>
              <a:effectLst/>
              <a:uLnTx/>
              <a:uFillTx/>
              <a:latin typeface="+mj-lt"/>
              <a:ea typeface="+mj-ea"/>
              <a:cs typeface="+mj-cs"/>
            </a:rPr>
            <a:t>         </a:t>
          </a:r>
          <a:r>
            <a:rPr kumimoji="0" lang="en-US" sz="14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rPr>
            <a:t>121%</a:t>
          </a:r>
          <a:r>
            <a:rPr kumimoji="0" lang="en-US" sz="1400" b="1" i="0" u="none" strike="noStrike" kern="1200" cap="none" spc="0" normalizeH="0" baseline="0" noProof="0" dirty="0" smtClean="0">
              <a:ln>
                <a:noFill/>
              </a:ln>
              <a:solidFill>
                <a:srgbClr val="005AA9"/>
              </a:solidFill>
              <a:effectLst/>
              <a:uLnTx/>
              <a:uFillTx/>
              <a:latin typeface="+mj-lt"/>
              <a:ea typeface="+mj-ea"/>
              <a:cs typeface="+mj-cs"/>
            </a:rPr>
            <a:t>   </a:t>
          </a:r>
          <a:endParaRPr kumimoji="0" lang="ru-RU" sz="1400" b="1" i="0" u="none" strike="noStrike" kern="1200" cap="none" spc="0" normalizeH="0" baseline="0" noProof="0" dirty="0" smtClean="0">
            <a:ln>
              <a:noFill/>
            </a:ln>
            <a:solidFill>
              <a:schemeClr val="tx1"/>
            </a:solidFill>
            <a:effectLst/>
            <a:uLnTx/>
            <a:uFillTx/>
            <a:latin typeface="+mj-lt"/>
            <a:ea typeface="+mj-ea"/>
            <a:cs typeface="+mj-cs"/>
          </a:endParaRPr>
        </a:p>
      </cdr:txBody>
    </cdr:sp>
  </cdr:relSizeAnchor>
  <cdr:relSizeAnchor xmlns:cdr="http://schemas.openxmlformats.org/drawingml/2006/chartDrawing">
    <cdr:from>
      <cdr:x>0.39409</cdr:x>
      <cdr:y>0.76507</cdr:y>
    </cdr:from>
    <cdr:to>
      <cdr:x>0.49736</cdr:x>
      <cdr:y>0.77998</cdr:y>
    </cdr:to>
    <cdr:cxnSp macro="">
      <cdr:nvCxnSpPr>
        <cdr:cNvPr id="6" name="Прямая со стрелкой 5"/>
        <cdr:cNvCxnSpPr/>
      </cdr:nvCxnSpPr>
      <cdr:spPr>
        <a:xfrm xmlns:a="http://schemas.openxmlformats.org/drawingml/2006/main" flipV="1">
          <a:off x="3846909" y="3694658"/>
          <a:ext cx="1008112" cy="72008"/>
        </a:xfrm>
        <a:prstGeom xmlns:a="http://schemas.openxmlformats.org/drawingml/2006/main" prst="straightConnector1">
          <a:avLst/>
        </a:prstGeom>
        <a:ln xmlns:a="http://schemas.openxmlformats.org/drawingml/2006/main">
          <a:tailEnd type="arrow"/>
        </a:ln>
      </cdr:spPr>
      <cdr:style>
        <a:lnRef xmlns:a="http://schemas.openxmlformats.org/drawingml/2006/main" idx="1">
          <a:schemeClr val="dk1"/>
        </a:lnRef>
        <a:fillRef xmlns:a="http://schemas.openxmlformats.org/drawingml/2006/main" idx="0">
          <a:schemeClr val="dk1"/>
        </a:fillRef>
        <a:effectRef xmlns:a="http://schemas.openxmlformats.org/drawingml/2006/main" idx="0">
          <a:schemeClr val="dk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0.57113</cdr:x>
      <cdr:y>0.1239</cdr:y>
    </cdr:from>
    <cdr:to>
      <cdr:x>0.68178</cdr:x>
      <cdr:y>0.76507</cdr:y>
    </cdr:to>
    <cdr:cxnSp macro="">
      <cdr:nvCxnSpPr>
        <cdr:cNvPr id="8" name="Прямая со стрелкой 7"/>
        <cdr:cNvCxnSpPr/>
      </cdr:nvCxnSpPr>
      <cdr:spPr>
        <a:xfrm xmlns:a="http://schemas.openxmlformats.org/drawingml/2006/main" flipV="1">
          <a:off x="5575101" y="598314"/>
          <a:ext cx="1080120" cy="3096322"/>
        </a:xfrm>
        <a:prstGeom xmlns:a="http://schemas.openxmlformats.org/drawingml/2006/main" prst="straightConnector1">
          <a:avLst/>
        </a:prstGeom>
        <a:ln xmlns:a="http://schemas.openxmlformats.org/drawingml/2006/main">
          <a:tailEnd type="arrow"/>
        </a:ln>
      </cdr:spPr>
      <cdr:style>
        <a:lnRef xmlns:a="http://schemas.openxmlformats.org/drawingml/2006/main" idx="1">
          <a:schemeClr val="dk1"/>
        </a:lnRef>
        <a:fillRef xmlns:a="http://schemas.openxmlformats.org/drawingml/2006/main" idx="0">
          <a:schemeClr val="dk1"/>
        </a:fillRef>
        <a:effectRef xmlns:a="http://schemas.openxmlformats.org/drawingml/2006/main" idx="0">
          <a:schemeClr val="dk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0.60064</cdr:x>
      <cdr:y>0.37738</cdr:y>
    </cdr:from>
    <cdr:to>
      <cdr:x>0.6744</cdr:x>
      <cdr:y>0.52649</cdr:y>
    </cdr:to>
    <cdr:sp macro="" textlink="">
      <cdr:nvSpPr>
        <cdr:cNvPr id="9" name="TextBox 8"/>
        <cdr:cNvSpPr txBox="1"/>
      </cdr:nvSpPr>
      <cdr:spPr>
        <a:xfrm xmlns:a="http://schemas.openxmlformats.org/drawingml/2006/main">
          <a:off x="5863133" y="1822450"/>
          <a:ext cx="720080" cy="72008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wrap="none" lIns="104306" tIns="52153" rIns="104306" bIns="52153" rtlCol="0" anchor="ctr">
          <a:normAutofit/>
        </a:bodyPr>
        <a:lstStyle xmlns:a="http://schemas.openxmlformats.org/drawingml/2006/main"/>
        <a:p xmlns:a="http://schemas.openxmlformats.org/drawingml/2006/main">
          <a:pPr marL="0" marR="0" indent="0" algn="l" defTabSz="1043056" rtl="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</a:pPr>
          <a:endParaRPr kumimoji="0" lang="ru-RU" sz="4800" b="1" i="0" u="none" strike="noStrike" kern="1200" cap="none" spc="0" normalizeH="0" baseline="0" noProof="0" dirty="0" smtClean="0">
            <a:ln>
              <a:noFill/>
            </a:ln>
            <a:solidFill>
              <a:srgbClr val="005AA9"/>
            </a:solidFill>
            <a:effectLst/>
            <a:uLnTx/>
            <a:uFillTx/>
            <a:latin typeface="+mj-lt"/>
            <a:ea typeface="+mj-ea"/>
            <a:cs typeface="+mj-cs"/>
          </a:endParaRPr>
        </a:p>
      </cdr:txBody>
    </cdr:sp>
  </cdr:relSizeAnchor>
  <cdr:relSizeAnchor xmlns:cdr="http://schemas.openxmlformats.org/drawingml/2006/chartDrawing">
    <cdr:from>
      <cdr:x>0.62277</cdr:x>
      <cdr:y>0.43703</cdr:y>
    </cdr:from>
    <cdr:to>
      <cdr:x>0.68178</cdr:x>
      <cdr:y>0.55632</cdr:y>
    </cdr:to>
    <cdr:sp macro="" textlink="">
      <cdr:nvSpPr>
        <cdr:cNvPr id="10" name="TextBox 9"/>
        <cdr:cNvSpPr txBox="1"/>
      </cdr:nvSpPr>
      <cdr:spPr>
        <a:xfrm xmlns:a="http://schemas.openxmlformats.org/drawingml/2006/main">
          <a:off x="6079157" y="2110482"/>
          <a:ext cx="576064" cy="57606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wrap="none" lIns="104306" tIns="52153" rIns="104306" bIns="52153" rtlCol="0" anchor="ctr">
          <a:normAutofit/>
        </a:bodyPr>
        <a:lstStyle xmlns:a="http://schemas.openxmlformats.org/drawingml/2006/main"/>
        <a:p xmlns:a="http://schemas.openxmlformats.org/drawingml/2006/main">
          <a:pPr marL="0" marR="0" indent="0" algn="l" defTabSz="1043056" rtl="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</a:pPr>
          <a:endParaRPr kumimoji="0" lang="ru-RU" sz="4800" b="1" i="0" u="none" strike="noStrike" kern="1200" cap="none" spc="0" normalizeH="0" baseline="0" noProof="0" dirty="0" smtClean="0">
            <a:ln>
              <a:noFill/>
            </a:ln>
            <a:solidFill>
              <a:srgbClr val="005AA9"/>
            </a:solidFill>
            <a:effectLst/>
            <a:uLnTx/>
            <a:uFillTx/>
            <a:latin typeface="+mj-lt"/>
            <a:ea typeface="+mj-ea"/>
            <a:cs typeface="+mj-cs"/>
          </a:endParaRPr>
        </a:p>
      </cdr:txBody>
    </cdr:sp>
  </cdr:relSizeAnchor>
  <cdr:relSizeAnchor xmlns:cdr="http://schemas.openxmlformats.org/drawingml/2006/chartDrawing">
    <cdr:from>
      <cdr:x>0.54162</cdr:x>
      <cdr:y>0.37738</cdr:y>
    </cdr:from>
    <cdr:to>
      <cdr:x>0.61539</cdr:x>
      <cdr:y>0.48176</cdr:y>
    </cdr:to>
    <cdr:sp macro="" textlink="">
      <cdr:nvSpPr>
        <cdr:cNvPr id="11" name="TextBox 10"/>
        <cdr:cNvSpPr txBox="1"/>
      </cdr:nvSpPr>
      <cdr:spPr>
        <a:xfrm xmlns:a="http://schemas.openxmlformats.org/drawingml/2006/main">
          <a:off x="5287070" y="1822449"/>
          <a:ext cx="720079" cy="50405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wrap="none" lIns="104306" tIns="52153" rIns="104306" bIns="52153" rtlCol="0" anchor="ctr">
          <a:normAutofit/>
        </a:bodyPr>
        <a:lstStyle xmlns:a="http://schemas.openxmlformats.org/drawingml/2006/main"/>
        <a:p xmlns:a="http://schemas.openxmlformats.org/drawingml/2006/main">
          <a:pPr marL="0" marR="0" indent="0" algn="l" defTabSz="1043056" rtl="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</a:pPr>
          <a:endParaRPr kumimoji="0" lang="ru-RU" sz="1200" b="1" i="0" u="none" strike="noStrike" kern="1200" cap="none" spc="0" normalizeH="0" baseline="0" noProof="0" dirty="0" smtClean="0">
            <a:ln>
              <a:noFill/>
            </a:ln>
            <a:solidFill>
              <a:schemeClr val="tx1"/>
            </a:solidFill>
            <a:effectLst/>
            <a:uLnTx/>
            <a:uFillTx/>
            <a:latin typeface="+mj-lt"/>
            <a:ea typeface="+mj-ea"/>
            <a:cs typeface="+mj-cs"/>
          </a:endParaRPr>
        </a:p>
      </cdr:txBody>
    </cdr:sp>
  </cdr:relSizeAnchor>
  <cdr:relSizeAnchor xmlns:cdr="http://schemas.openxmlformats.org/drawingml/2006/chartDrawing">
    <cdr:from>
      <cdr:x>0.43097</cdr:x>
      <cdr:y>0.73525</cdr:y>
    </cdr:from>
    <cdr:to>
      <cdr:x>0.49736</cdr:x>
      <cdr:y>0.82471</cdr:y>
    </cdr:to>
    <cdr:sp macro="" textlink="">
      <cdr:nvSpPr>
        <cdr:cNvPr id="15" name="TextBox 14"/>
        <cdr:cNvSpPr txBox="1"/>
      </cdr:nvSpPr>
      <cdr:spPr>
        <a:xfrm xmlns:a="http://schemas.openxmlformats.org/drawingml/2006/main">
          <a:off x="4206949" y="3550642"/>
          <a:ext cx="648072" cy="43204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wrap="none" lIns="104306" tIns="52153" rIns="104306" bIns="52153" rtlCol="0" anchor="ctr">
          <a:normAutofit/>
        </a:bodyPr>
        <a:lstStyle xmlns:a="http://schemas.openxmlformats.org/drawingml/2006/main"/>
        <a:p xmlns:a="http://schemas.openxmlformats.org/drawingml/2006/main">
          <a:pPr marL="0" marR="0" indent="0" algn="l" defTabSz="1043056" rtl="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</a:pPr>
          <a:endParaRPr kumimoji="0" lang="ru-RU" sz="4800" b="1" i="0" u="none" strike="noStrike" kern="1200" cap="none" spc="0" normalizeH="0" baseline="0" noProof="0" dirty="0" smtClean="0">
            <a:ln>
              <a:noFill/>
            </a:ln>
            <a:solidFill>
              <a:srgbClr val="005AA9"/>
            </a:solidFill>
            <a:effectLst/>
            <a:uLnTx/>
            <a:uFillTx/>
            <a:latin typeface="+mj-lt"/>
            <a:ea typeface="+mj-ea"/>
            <a:cs typeface="+mj-cs"/>
          </a:endParaRPr>
        </a:p>
      </cdr:txBody>
    </cdr:sp>
  </cdr:relSizeAnchor>
  <cdr:relSizeAnchor xmlns:cdr="http://schemas.openxmlformats.org/drawingml/2006/chartDrawing">
    <cdr:from>
      <cdr:x>0.40147</cdr:x>
      <cdr:y>0.66069</cdr:y>
    </cdr:from>
    <cdr:to>
      <cdr:x>0.47523</cdr:x>
      <cdr:y>0.76507</cdr:y>
    </cdr:to>
    <cdr:sp macro="" textlink="">
      <cdr:nvSpPr>
        <cdr:cNvPr id="16" name="TextBox 15"/>
        <cdr:cNvSpPr txBox="1"/>
      </cdr:nvSpPr>
      <cdr:spPr>
        <a:xfrm xmlns:a="http://schemas.openxmlformats.org/drawingml/2006/main">
          <a:off x="3918917" y="3190602"/>
          <a:ext cx="720080" cy="50405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wrap="none" lIns="104306" tIns="52153" rIns="104306" bIns="52153" rtlCol="0" anchor="ctr">
          <a:normAutofit/>
        </a:bodyPr>
        <a:lstStyle xmlns:a="http://schemas.openxmlformats.org/drawingml/2006/main"/>
        <a:p xmlns:a="http://schemas.openxmlformats.org/drawingml/2006/main">
          <a:pPr marL="0" marR="0" indent="0" algn="l" defTabSz="1043056" rtl="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</a:pPr>
          <a:endParaRPr kumimoji="0" lang="ru-RU" sz="1400" b="1" i="0" u="none" strike="noStrike" kern="1200" cap="none" spc="0" normalizeH="0" baseline="0" noProof="0" dirty="0" smtClean="0">
            <a:ln>
              <a:noFill/>
            </a:ln>
            <a:solidFill>
              <a:srgbClr val="005AA9"/>
            </a:solidFill>
            <a:effectLst/>
            <a:uLnTx/>
            <a:uFillTx/>
            <a:latin typeface="+mj-lt"/>
            <a:ea typeface="+mj-ea"/>
            <a:cs typeface="+mj-cs"/>
          </a:endParaRPr>
        </a:p>
      </cdr:txBody>
    </cdr:sp>
  </cdr:relSizeAnchor>
  <cdr:relSizeAnchor xmlns:cdr="http://schemas.openxmlformats.org/drawingml/2006/chartDrawing">
    <cdr:from>
      <cdr:x>0.55638</cdr:x>
      <cdr:y>0.37738</cdr:y>
    </cdr:from>
    <cdr:to>
      <cdr:x>0.63014</cdr:x>
      <cdr:y>0.48176</cdr:y>
    </cdr:to>
    <cdr:sp macro="" textlink="">
      <cdr:nvSpPr>
        <cdr:cNvPr id="18" name="TextBox 17"/>
        <cdr:cNvSpPr txBox="1"/>
      </cdr:nvSpPr>
      <cdr:spPr>
        <a:xfrm xmlns:a="http://schemas.openxmlformats.org/drawingml/2006/main">
          <a:off x="5431085" y="1822450"/>
          <a:ext cx="720080" cy="50405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wrap="none" lIns="104306" tIns="52153" rIns="104306" bIns="52153" rtlCol="0" anchor="ctr">
          <a:normAutofit/>
        </a:bodyPr>
        <a:lstStyle xmlns:a="http://schemas.openxmlformats.org/drawingml/2006/main"/>
        <a:p xmlns:a="http://schemas.openxmlformats.org/drawingml/2006/main">
          <a:pPr marL="0" marR="0" indent="0" algn="l" defTabSz="1043056" rtl="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</a:pPr>
          <a:endParaRPr kumimoji="0" lang="ru-RU" sz="1400" b="1" i="0" u="none" strike="noStrike" kern="1200" cap="none" spc="0" normalizeH="0" baseline="0" noProof="0" dirty="0" smtClean="0">
            <a:ln>
              <a:noFill/>
            </a:ln>
            <a:solidFill>
              <a:srgbClr val="005AA9"/>
            </a:solidFill>
            <a:effectLst/>
            <a:uLnTx/>
            <a:uFillTx/>
            <a:latin typeface="+mj-lt"/>
            <a:ea typeface="+mj-ea"/>
            <a:cs typeface="+mj-cs"/>
          </a:endParaRPr>
        </a:p>
      </cdr:txBody>
    </cdr:sp>
  </cdr:relSizeAnchor>
  <cdr:relSizeAnchor xmlns:cdr="http://schemas.openxmlformats.org/drawingml/2006/chartDrawing">
    <cdr:from>
      <cdr:x>0.54162</cdr:x>
      <cdr:y>0.40721</cdr:y>
    </cdr:from>
    <cdr:to>
      <cdr:x>0.63014</cdr:x>
      <cdr:y>0.48176</cdr:y>
    </cdr:to>
    <cdr:sp macro="" textlink="">
      <cdr:nvSpPr>
        <cdr:cNvPr id="19" name="TextBox 18"/>
        <cdr:cNvSpPr txBox="1"/>
      </cdr:nvSpPr>
      <cdr:spPr>
        <a:xfrm xmlns:a="http://schemas.openxmlformats.org/drawingml/2006/main">
          <a:off x="5287069" y="1966466"/>
          <a:ext cx="864096" cy="36004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wrap="square" lIns="104306" tIns="52153" rIns="104306" bIns="52153" rtlCol="0" anchor="ctr">
          <a:normAutofit/>
        </a:bodyPr>
        <a:lstStyle xmlns:a="http://schemas.openxmlformats.org/drawingml/2006/main"/>
        <a:p xmlns:a="http://schemas.openxmlformats.org/drawingml/2006/main">
          <a:pPr marL="0" marR="0" indent="0" algn="l" defTabSz="1043056" rtl="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</a:pPr>
          <a:r>
            <a:rPr kumimoji="0" lang="en-US" sz="14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rPr>
            <a:t>    556%</a:t>
          </a:r>
          <a:endParaRPr kumimoji="0" lang="ru-RU" sz="1400" b="1" i="0" u="none" strike="noStrike" kern="1200" cap="none" spc="0" normalizeH="0" baseline="0" noProof="0" dirty="0" smtClean="0">
            <a:ln>
              <a:noFill/>
            </a:ln>
            <a:solidFill>
              <a:schemeClr val="tx1"/>
            </a:solidFill>
            <a:effectLst/>
            <a:uLnTx/>
            <a:uFillTx/>
            <a:latin typeface="+mj-lt"/>
            <a:ea typeface="+mj-ea"/>
            <a:cs typeface="+mj-cs"/>
          </a:endParaRPr>
        </a:p>
      </cdr:txBody>
    </cdr:sp>
  </cdr:relSizeAnchor>
  <cdr:relSizeAnchor xmlns:cdr="http://schemas.openxmlformats.org/drawingml/2006/chartDrawing">
    <cdr:from>
      <cdr:x>0.21705</cdr:x>
      <cdr:y>0.79489</cdr:y>
    </cdr:from>
    <cdr:to>
      <cdr:x>0.32032</cdr:x>
      <cdr:y>0.82471</cdr:y>
    </cdr:to>
    <cdr:cxnSp macro="">
      <cdr:nvCxnSpPr>
        <cdr:cNvPr id="21" name="Прямая со стрелкой 20"/>
        <cdr:cNvCxnSpPr/>
      </cdr:nvCxnSpPr>
      <cdr:spPr>
        <a:xfrm xmlns:a="http://schemas.openxmlformats.org/drawingml/2006/main" flipV="1">
          <a:off x="2118717" y="3838674"/>
          <a:ext cx="1008112" cy="144016"/>
        </a:xfrm>
        <a:prstGeom xmlns:a="http://schemas.openxmlformats.org/drawingml/2006/main" prst="straightConnector1">
          <a:avLst/>
        </a:prstGeom>
        <a:ln xmlns:a="http://schemas.openxmlformats.org/drawingml/2006/main">
          <a:tailEnd type="arrow"/>
        </a:ln>
      </cdr:spPr>
      <cdr:style>
        <a:lnRef xmlns:a="http://schemas.openxmlformats.org/drawingml/2006/main" idx="1">
          <a:schemeClr val="dk1"/>
        </a:lnRef>
        <a:fillRef xmlns:a="http://schemas.openxmlformats.org/drawingml/2006/main" idx="0">
          <a:schemeClr val="dk1"/>
        </a:fillRef>
        <a:effectRef xmlns:a="http://schemas.openxmlformats.org/drawingml/2006/main" idx="0">
          <a:schemeClr val="dk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0.20967</cdr:x>
      <cdr:y>0.75016</cdr:y>
    </cdr:from>
    <cdr:to>
      <cdr:x>0.31294</cdr:x>
      <cdr:y>0.79489</cdr:y>
    </cdr:to>
    <cdr:sp macro="" textlink="">
      <cdr:nvSpPr>
        <cdr:cNvPr id="23" name="TextBox 22"/>
        <cdr:cNvSpPr txBox="1"/>
      </cdr:nvSpPr>
      <cdr:spPr>
        <a:xfrm xmlns:a="http://schemas.openxmlformats.org/drawingml/2006/main">
          <a:off x="2046709" y="3622650"/>
          <a:ext cx="1008112" cy="21602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wrap="square" lIns="104306" tIns="52153" rIns="104306" bIns="52153" rtlCol="0" anchor="ctr">
          <a:normAutofit/>
        </a:bodyPr>
        <a:lstStyle xmlns:a="http://schemas.openxmlformats.org/drawingml/2006/main"/>
        <a:p xmlns:a="http://schemas.openxmlformats.org/drawingml/2006/main">
          <a:pPr marL="0" marR="0" indent="0" algn="l" defTabSz="1043056" rtl="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</a:pPr>
          <a:r>
            <a:rPr kumimoji="0" lang="en-US" sz="1400" b="1" i="0" u="none" strike="noStrike" kern="1200" cap="none" spc="0" normalizeH="0" baseline="0" noProof="0" dirty="0" smtClean="0">
              <a:ln>
                <a:noFill/>
              </a:ln>
              <a:solidFill>
                <a:srgbClr val="005AA9"/>
              </a:solidFill>
              <a:effectLst/>
              <a:uLnTx/>
              <a:uFillTx/>
              <a:latin typeface="+mj-lt"/>
              <a:ea typeface="+mj-ea"/>
              <a:cs typeface="+mj-cs"/>
            </a:rPr>
            <a:t>    </a:t>
          </a:r>
          <a:r>
            <a:rPr kumimoji="0" lang="en-US" sz="14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rPr>
            <a:t>144%</a:t>
          </a:r>
          <a:endParaRPr kumimoji="0" lang="ru-RU" sz="1400" b="1" i="0" u="none" strike="noStrike" kern="1200" cap="none" spc="0" normalizeH="0" baseline="0" noProof="0" dirty="0" smtClean="0">
            <a:ln>
              <a:noFill/>
            </a:ln>
            <a:solidFill>
              <a:schemeClr val="tx1"/>
            </a:solidFill>
            <a:effectLst/>
            <a:uLnTx/>
            <a:uFillTx/>
            <a:latin typeface="+mj-lt"/>
            <a:ea typeface="+mj-ea"/>
            <a:cs typeface="+mj-cs"/>
          </a:endParaRP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2" y="2"/>
            <a:ext cx="2943811" cy="496173"/>
          </a:xfrm>
          <a:prstGeom prst="rect">
            <a:avLst/>
          </a:prstGeom>
        </p:spPr>
        <p:txBody>
          <a:bodyPr vert="horz" lIns="92505" tIns="46253" rIns="92505" bIns="46253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47489" y="2"/>
            <a:ext cx="2943811" cy="496173"/>
          </a:xfrm>
          <a:prstGeom prst="rect">
            <a:avLst/>
          </a:prstGeom>
        </p:spPr>
        <p:txBody>
          <a:bodyPr vert="horz" lIns="92505" tIns="46253" rIns="92505" bIns="46253" rtlCol="0"/>
          <a:lstStyle>
            <a:lvl1pPr algn="r">
              <a:defRPr sz="1200"/>
            </a:lvl1pPr>
          </a:lstStyle>
          <a:p>
            <a:fld id="{635EE5EA-9820-489D-8EEF-533A33187946}" type="datetimeFigureOut">
              <a:rPr lang="ru-RU" smtClean="0"/>
              <a:pPr/>
              <a:t>11.10.2022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6125"/>
            <a:ext cx="6611937" cy="37195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05" tIns="46253" rIns="92505" bIns="46253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8968" y="4714442"/>
            <a:ext cx="5434977" cy="4465553"/>
          </a:xfrm>
          <a:prstGeom prst="rect">
            <a:avLst/>
          </a:prstGeom>
        </p:spPr>
        <p:txBody>
          <a:bodyPr vert="horz" lIns="92505" tIns="46253" rIns="92505" bIns="46253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2" y="9427283"/>
            <a:ext cx="2943811" cy="496172"/>
          </a:xfrm>
          <a:prstGeom prst="rect">
            <a:avLst/>
          </a:prstGeom>
        </p:spPr>
        <p:txBody>
          <a:bodyPr vert="horz" lIns="92505" tIns="46253" rIns="92505" bIns="46253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47489" y="9427283"/>
            <a:ext cx="2943811" cy="496172"/>
          </a:xfrm>
          <a:prstGeom prst="rect">
            <a:avLst/>
          </a:prstGeom>
        </p:spPr>
        <p:txBody>
          <a:bodyPr vert="horz" lIns="92505" tIns="46253" rIns="92505" bIns="46253" rtlCol="0" anchor="b"/>
          <a:lstStyle>
            <a:lvl1pPr algn="r">
              <a:defRPr sz="1200"/>
            </a:lvl1pPr>
          </a:lstStyle>
          <a:p>
            <a:fld id="{37535AEC-6240-45D3-A78A-C8D4CECEF4C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710170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Z:\Projects\Текущие\Проектная\FNS_2012\_БРЭНДБУК\out\PPT\3_1_present-0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17" y="1589"/>
            <a:ext cx="12189883" cy="685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14400" y="3363691"/>
            <a:ext cx="10363200" cy="1470025"/>
          </a:xfrm>
        </p:spPr>
        <p:txBody>
          <a:bodyPr>
            <a:normAutofit/>
          </a:bodyPr>
          <a:lstStyle>
            <a:lvl1pPr>
              <a:defRPr sz="5000" b="1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28800" y="4865834"/>
            <a:ext cx="85344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2800" b="0">
                <a:solidFill>
                  <a:schemeClr val="bg1"/>
                </a:solidFill>
                <a:latin typeface="+mj-lt"/>
              </a:defRPr>
            </a:lvl1pPr>
            <a:lvl2pPr marL="45711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2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35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4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5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7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98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69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948447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119" indent="0">
              <a:buNone/>
              <a:defRPr sz="2800"/>
            </a:lvl2pPr>
            <a:lvl3pPr marL="914239" indent="0">
              <a:buNone/>
              <a:defRPr sz="2400"/>
            </a:lvl3pPr>
            <a:lvl4pPr marL="1371358" indent="0">
              <a:buNone/>
              <a:defRPr sz="2000"/>
            </a:lvl4pPr>
            <a:lvl5pPr marL="1828477" indent="0">
              <a:buNone/>
              <a:defRPr sz="2000"/>
            </a:lvl5pPr>
            <a:lvl6pPr marL="2285596" indent="0">
              <a:buNone/>
              <a:defRPr sz="2000"/>
            </a:lvl6pPr>
            <a:lvl7pPr marL="2742716" indent="0">
              <a:buNone/>
              <a:defRPr sz="2000"/>
            </a:lvl7pPr>
            <a:lvl8pPr marL="3199835" indent="0">
              <a:buNone/>
              <a:defRPr sz="2000"/>
            </a:lvl8pPr>
            <a:lvl9pPr marL="3656954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119" indent="0">
              <a:buNone/>
              <a:defRPr sz="1200"/>
            </a:lvl2pPr>
            <a:lvl3pPr marL="914239" indent="0">
              <a:buNone/>
              <a:defRPr sz="1000"/>
            </a:lvl3pPr>
            <a:lvl4pPr marL="1371358" indent="0">
              <a:buNone/>
              <a:defRPr sz="900"/>
            </a:lvl4pPr>
            <a:lvl5pPr marL="1828477" indent="0">
              <a:buNone/>
              <a:defRPr sz="900"/>
            </a:lvl5pPr>
            <a:lvl6pPr marL="2285596" indent="0">
              <a:buNone/>
              <a:defRPr sz="900"/>
            </a:lvl6pPr>
            <a:lvl7pPr marL="2742716" indent="0">
              <a:buNone/>
              <a:defRPr sz="900"/>
            </a:lvl7pPr>
            <a:lvl8pPr marL="3199835" indent="0">
              <a:buNone/>
              <a:defRPr sz="900"/>
            </a:lvl8pPr>
            <a:lvl9pPr marL="3656954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DC74DC-DA40-4C44-82D9-EFD05A28A752}" type="slidenum">
              <a:rPr lang="ru-RU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531309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9EC3CA-9670-47C7-BE9D-1F57EBE932B9}" type="slidenum">
              <a:rPr lang="ru-RU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4593089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10337814" y="303213"/>
            <a:ext cx="3206751" cy="64516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713317" y="303213"/>
            <a:ext cx="9421283" cy="64516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A6C408-D565-4E51-B25E-D0DA0F38DA50}" type="slidenum">
              <a:rPr lang="ru-RU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0585369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Z:\Projects\Текущие\Проектная\FNS_2012\_БРЭНДБУК\out\PPT\3_1_present-0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17" y="1589"/>
            <a:ext cx="12189883" cy="685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14400" y="3363690"/>
            <a:ext cx="10363200" cy="1470025"/>
          </a:xfrm>
        </p:spPr>
        <p:txBody>
          <a:bodyPr>
            <a:normAutofit/>
          </a:bodyPr>
          <a:lstStyle>
            <a:lvl1pPr>
              <a:defRPr sz="5000" b="1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28800" y="4865834"/>
            <a:ext cx="85344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2800" b="0">
                <a:solidFill>
                  <a:schemeClr val="bg1"/>
                </a:solidFill>
                <a:latin typeface="+mj-lt"/>
              </a:defRPr>
            </a:lvl1pPr>
            <a:lvl2pPr marL="45711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2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35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4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5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7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98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69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7139421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Z:\Projects\Текущие\Проектная\FNS_2012\_БРЭНДБУК\out\PPT\3_1_present_A4-03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17" y="1588"/>
            <a:ext cx="12189883" cy="6856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7901518" y="5127625"/>
            <a:ext cx="1231900" cy="376238"/>
          </a:xfrm>
          <a:prstGeom prst="rect">
            <a:avLst/>
          </a:prstGeom>
          <a:noFill/>
        </p:spPr>
        <p:txBody>
          <a:bodyPr lIns="80147" tIns="40074" rIns="80147" bIns="40074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 sz="1800" dirty="0">
              <a:solidFill>
                <a:prstClr val="black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96847" y="1606872"/>
            <a:ext cx="9760919" cy="4829253"/>
          </a:xfrm>
        </p:spPr>
        <p:txBody>
          <a:bodyPr/>
          <a:lstStyle>
            <a:lvl1pPr marL="318641" indent="0">
              <a:buFontTx/>
              <a:buNone/>
              <a:defRPr b="1">
                <a:latin typeface="+mj-lt"/>
              </a:defRPr>
            </a:lvl1pPr>
            <a:lvl2pPr marL="315858" indent="2783">
              <a:defRPr>
                <a:latin typeface="+mj-lt"/>
              </a:defRPr>
            </a:lvl2pPr>
            <a:lvl3pPr marL="551012" indent="-228197">
              <a:tabLst/>
              <a:defRPr>
                <a:latin typeface="+mj-lt"/>
              </a:defRPr>
            </a:lvl3pPr>
            <a:lvl4pPr marL="0" indent="315858">
              <a:lnSpc>
                <a:spcPts val="1578"/>
              </a:lnSpc>
              <a:spcBef>
                <a:spcPts val="351"/>
              </a:spcBef>
              <a:defRPr>
                <a:latin typeface="+mj-lt"/>
              </a:defRPr>
            </a:lvl4pPr>
            <a:lvl5pPr>
              <a:lnSpc>
                <a:spcPts val="1578"/>
              </a:lnSpc>
              <a:spcBef>
                <a:spcPts val="351"/>
              </a:spcBef>
              <a:buNone/>
              <a:defRPr>
                <a:latin typeface="+mj-lt"/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1096847" y="501070"/>
            <a:ext cx="9782923" cy="1105803"/>
          </a:xfrm>
        </p:spPr>
        <p:txBody>
          <a:bodyPr/>
          <a:lstStyle>
            <a:lvl1pPr marL="0" marR="0" indent="0" defTabSz="914239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 sz="4700"/>
            </a:lvl1pPr>
          </a:lstStyle>
          <a:p>
            <a:pPr lvl="0"/>
            <a:r>
              <a:rPr lang="ru-RU" noProof="0" smtClean="0"/>
              <a:t>Образец заголовка</a:t>
            </a:r>
            <a:endParaRPr lang="ru-RU" noProof="0" dirty="0" smtClean="0"/>
          </a:p>
        </p:txBody>
      </p:sp>
      <p:sp>
        <p:nvSpPr>
          <p:cNvPr id="6" name="Номер слайда 1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>
                <a:solidFill>
                  <a:prstClr val="white"/>
                </a:solidFill>
              </a:rPr>
              <a:pPr/>
              <a:t>‹#›</a:t>
            </a:fld>
            <a:endParaRPr lang="ru-RU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147708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Z:\Projects\Текущие\Проектная\FNS_2012\_БРЭНДБУК\out\PPT\3_1_present_A4-04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" y="1"/>
            <a:ext cx="12189884" cy="6856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96847" y="1606872"/>
            <a:ext cx="9760919" cy="4829253"/>
          </a:xfrm>
        </p:spPr>
        <p:txBody>
          <a:bodyPr/>
          <a:lstStyle>
            <a:lvl1pPr marL="318641" indent="0">
              <a:buFontTx/>
              <a:buNone/>
              <a:defRPr b="1">
                <a:latin typeface="+mj-lt"/>
              </a:defRPr>
            </a:lvl1pPr>
            <a:lvl2pPr marL="318641" indent="0">
              <a:defRPr>
                <a:latin typeface="+mj-lt"/>
              </a:defRPr>
            </a:lvl2pPr>
            <a:lvl3pPr marL="551012" indent="-228197">
              <a:defRPr>
                <a:latin typeface="+mj-lt"/>
              </a:defRPr>
            </a:lvl3pPr>
            <a:lvl4pPr marL="0" indent="315858">
              <a:defRPr>
                <a:latin typeface="+mj-lt"/>
              </a:defRPr>
            </a:lvl4pPr>
            <a:lvl5pPr marL="1257865" indent="0">
              <a:buNone/>
              <a:defRPr>
                <a:latin typeface="+mj-lt"/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1095902" y="501070"/>
            <a:ext cx="9783868" cy="1105803"/>
          </a:xfrm>
        </p:spPr>
        <p:txBody>
          <a:bodyPr/>
          <a:lstStyle>
            <a:lvl1pPr marL="0" marR="0" indent="0" defTabSz="914239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 sz="4700"/>
            </a:lvl1pPr>
          </a:lstStyle>
          <a:p>
            <a:pPr lvl="0"/>
            <a:r>
              <a:rPr lang="ru-RU" noProof="0" smtClean="0"/>
              <a:t>Образец заголовка</a:t>
            </a:r>
            <a:endParaRPr lang="ru-RU" noProof="0" dirty="0" smtClean="0"/>
          </a:p>
        </p:txBody>
      </p:sp>
      <p:sp>
        <p:nvSpPr>
          <p:cNvPr id="5" name="Номер слайда 19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>
                <a:solidFill>
                  <a:prstClr val="white"/>
                </a:solidFill>
              </a:rPr>
              <a:pPr/>
              <a:t>‹#›</a:t>
            </a:fld>
            <a:endParaRPr lang="ru-RU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1536049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Z:\Projects\Текущие\Проектная\FNS_2012\_БРЭНДБУК\out\PPT\3_1_present_A4-03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" y="1"/>
            <a:ext cx="12189884" cy="685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96847" y="1012506"/>
            <a:ext cx="9760919" cy="202463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96847" y="3429720"/>
            <a:ext cx="9760919" cy="3006404"/>
          </a:xfrm>
        </p:spPr>
        <p:txBody>
          <a:bodyPr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19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23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35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47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59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271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19983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695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Номер слайда 1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>
                <a:solidFill>
                  <a:prstClr val="white"/>
                </a:solidFill>
              </a:rPr>
              <a:pPr/>
              <a:t>‹#›</a:t>
            </a:fld>
            <a:endParaRPr lang="ru-RU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407672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Z:\Projects\Текущие\Проектная\FNS_2012\_БРЭНДБУК\out\PPT\3_1_present_A4-03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17" y="1588"/>
            <a:ext cx="12189883" cy="6856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96847" y="501068"/>
            <a:ext cx="9782923" cy="1105804"/>
          </a:xfrm>
        </p:spPr>
        <p:txBody>
          <a:bodyPr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096847" y="1606872"/>
            <a:ext cx="4827685" cy="469579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6019906" y="1606872"/>
            <a:ext cx="4859863" cy="469579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6" name="Номер слайда 1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>
                <a:solidFill>
                  <a:prstClr val="white"/>
                </a:solidFill>
              </a:rPr>
              <a:pPr/>
              <a:t>‹#›</a:t>
            </a:fld>
            <a:endParaRPr lang="ru-RU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051489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96845" y="501067"/>
            <a:ext cx="10485555" cy="1105804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96846" y="1606872"/>
            <a:ext cx="4899671" cy="56800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19" indent="0">
              <a:buNone/>
              <a:defRPr sz="2000" b="1"/>
            </a:lvl2pPr>
            <a:lvl3pPr marL="914239" indent="0">
              <a:buNone/>
              <a:defRPr sz="1800" b="1"/>
            </a:lvl3pPr>
            <a:lvl4pPr marL="1371358" indent="0">
              <a:buNone/>
              <a:defRPr sz="1600" b="1"/>
            </a:lvl4pPr>
            <a:lvl5pPr marL="1828477" indent="0">
              <a:buNone/>
              <a:defRPr sz="1600" b="1"/>
            </a:lvl5pPr>
            <a:lvl6pPr marL="2285596" indent="0">
              <a:buNone/>
              <a:defRPr sz="1600" b="1"/>
            </a:lvl6pPr>
            <a:lvl7pPr marL="2742716" indent="0">
              <a:buNone/>
              <a:defRPr sz="1600" b="1"/>
            </a:lvl7pPr>
            <a:lvl8pPr marL="3199835" indent="0">
              <a:buNone/>
              <a:defRPr sz="1600" b="1"/>
            </a:lvl8pPr>
            <a:lvl9pPr marL="3656954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1096846" y="2174876"/>
            <a:ext cx="4899671" cy="42612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096002" y="1606872"/>
            <a:ext cx="4783767" cy="56800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19" indent="0">
              <a:buNone/>
              <a:defRPr sz="2000" b="1"/>
            </a:lvl2pPr>
            <a:lvl3pPr marL="914239" indent="0">
              <a:buNone/>
              <a:defRPr sz="1800" b="1"/>
            </a:lvl3pPr>
            <a:lvl4pPr marL="1371358" indent="0">
              <a:buNone/>
              <a:defRPr sz="1600" b="1"/>
            </a:lvl4pPr>
            <a:lvl5pPr marL="1828477" indent="0">
              <a:buNone/>
              <a:defRPr sz="1600" b="1"/>
            </a:lvl5pPr>
            <a:lvl6pPr marL="2285596" indent="0">
              <a:buNone/>
              <a:defRPr sz="1600" b="1"/>
            </a:lvl6pPr>
            <a:lvl7pPr marL="2742716" indent="0">
              <a:buNone/>
              <a:defRPr sz="1600" b="1"/>
            </a:lvl7pPr>
            <a:lvl8pPr marL="3199835" indent="0">
              <a:buNone/>
              <a:defRPr sz="1600" b="1"/>
            </a:lvl8pPr>
            <a:lvl9pPr marL="3656954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6096002" y="2188098"/>
            <a:ext cx="4783767" cy="424802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11.10.2022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>
                <a:solidFill>
                  <a:prstClr val="white"/>
                </a:solidFill>
              </a:rPr>
              <a:pPr/>
              <a:t>‹#›</a:t>
            </a:fld>
            <a:endParaRPr lang="ru-RU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540564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Z:\Projects\Текущие\Проектная\FNS_2012\_БРЭНДБУК\out\PPT\3_1_present_A4-03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17" y="1588"/>
            <a:ext cx="12189883" cy="6856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96846" y="501068"/>
            <a:ext cx="10485555" cy="1105804"/>
          </a:xfrm>
        </p:spPr>
        <p:txBody>
          <a:bodyPr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4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11.10.2022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>
                <a:solidFill>
                  <a:prstClr val="white"/>
                </a:solidFill>
              </a:rPr>
              <a:pPr/>
              <a:t>‹#›</a:t>
            </a:fld>
            <a:endParaRPr lang="ru-RU">
              <a:solidFill>
                <a:prstClr val="white"/>
              </a:solidFill>
            </a:endParaRPr>
          </a:p>
        </p:txBody>
      </p:sp>
      <p:sp>
        <p:nvSpPr>
          <p:cNvPr id="6" name="Нижний колонтитул 12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07114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Z:\Projects\Текущие\Проектная\FNS_2012\_БРЭНДБУК\out\PPT\3_1_present_A4-03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17" y="1588"/>
            <a:ext cx="12189883" cy="6856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7901519" y="5127625"/>
            <a:ext cx="1231900" cy="376238"/>
          </a:xfrm>
          <a:prstGeom prst="rect">
            <a:avLst/>
          </a:prstGeom>
          <a:noFill/>
        </p:spPr>
        <p:txBody>
          <a:bodyPr lIns="80147" tIns="40074" rIns="80147" bIns="40074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 sz="1800" dirty="0">
              <a:solidFill>
                <a:prstClr val="black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96849" y="1606877"/>
            <a:ext cx="9760919" cy="4829253"/>
          </a:xfrm>
        </p:spPr>
        <p:txBody>
          <a:bodyPr/>
          <a:lstStyle>
            <a:lvl1pPr marL="318641" indent="0">
              <a:buFontTx/>
              <a:buNone/>
              <a:defRPr b="1">
                <a:latin typeface="+mj-lt"/>
              </a:defRPr>
            </a:lvl1pPr>
            <a:lvl2pPr marL="315858" indent="2783">
              <a:defRPr>
                <a:latin typeface="+mj-lt"/>
              </a:defRPr>
            </a:lvl2pPr>
            <a:lvl3pPr marL="551012" indent="-228197">
              <a:tabLst/>
              <a:defRPr>
                <a:latin typeface="+mj-lt"/>
              </a:defRPr>
            </a:lvl3pPr>
            <a:lvl4pPr marL="0" indent="315858">
              <a:lnSpc>
                <a:spcPts val="1578"/>
              </a:lnSpc>
              <a:spcBef>
                <a:spcPts val="351"/>
              </a:spcBef>
              <a:defRPr>
                <a:latin typeface="+mj-lt"/>
              </a:defRPr>
            </a:lvl4pPr>
            <a:lvl5pPr>
              <a:lnSpc>
                <a:spcPts val="1578"/>
              </a:lnSpc>
              <a:spcBef>
                <a:spcPts val="351"/>
              </a:spcBef>
              <a:buNone/>
              <a:defRPr>
                <a:latin typeface="+mj-lt"/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1096849" y="501072"/>
            <a:ext cx="9782923" cy="1105803"/>
          </a:xfrm>
        </p:spPr>
        <p:txBody>
          <a:bodyPr/>
          <a:lstStyle>
            <a:lvl1pPr marL="0" marR="0" indent="0" defTabSz="914239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 sz="4700"/>
            </a:lvl1pPr>
          </a:lstStyle>
          <a:p>
            <a:pPr lvl="0"/>
            <a:r>
              <a:rPr lang="ru-RU" noProof="0" smtClean="0"/>
              <a:t>Образец заголовка</a:t>
            </a:r>
            <a:endParaRPr lang="ru-RU" noProof="0" dirty="0" smtClean="0"/>
          </a:p>
        </p:txBody>
      </p:sp>
      <p:sp>
        <p:nvSpPr>
          <p:cNvPr id="6" name="Номер слайда 1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39DDAF-0AF6-4ABE-B83B-855404764931}" type="slidenum">
              <a:rPr lang="ru-RU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2639388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11.10.2022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10922000" y="5872163"/>
            <a:ext cx="755651" cy="654050"/>
          </a:xfrm>
        </p:spPr>
        <p:txBody>
          <a:bodyPr/>
          <a:lstStyle>
            <a:lvl1pPr algn="ctr">
              <a:defRPr sz="2400" i="0" smtClean="0">
                <a:solidFill>
                  <a:schemeClr val="bg1"/>
                </a:solidFill>
                <a:latin typeface="+mj-lt"/>
              </a:defRPr>
            </a:lvl1pPr>
          </a:lstStyle>
          <a:p>
            <a:fld id="{725C68B6-61C2-468F-89AB-4B9F7531AA68}" type="slidenum">
              <a:rPr lang="ru-RU">
                <a:solidFill>
                  <a:prstClr val="white"/>
                </a:solidFill>
              </a:rPr>
              <a:pPr/>
              <a:t>‹#›</a:t>
            </a:fld>
            <a:endParaRPr lang="ru-RU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025779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2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2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119" indent="0">
              <a:buNone/>
              <a:defRPr sz="1200"/>
            </a:lvl2pPr>
            <a:lvl3pPr marL="914239" indent="0">
              <a:buNone/>
              <a:defRPr sz="1000"/>
            </a:lvl3pPr>
            <a:lvl4pPr marL="1371358" indent="0">
              <a:buNone/>
              <a:defRPr sz="900"/>
            </a:lvl4pPr>
            <a:lvl5pPr marL="1828477" indent="0">
              <a:buNone/>
              <a:defRPr sz="900"/>
            </a:lvl5pPr>
            <a:lvl6pPr marL="2285596" indent="0">
              <a:buNone/>
              <a:defRPr sz="900"/>
            </a:lvl6pPr>
            <a:lvl7pPr marL="2742716" indent="0">
              <a:buNone/>
              <a:defRPr sz="900"/>
            </a:lvl7pPr>
            <a:lvl8pPr marL="3199835" indent="0">
              <a:buNone/>
              <a:defRPr sz="900"/>
            </a:lvl8pPr>
            <a:lvl9pPr marL="3656954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11.10.2022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>
                <a:solidFill>
                  <a:prstClr val="white"/>
                </a:solidFill>
              </a:rPr>
              <a:pPr/>
              <a:t>‹#›</a:t>
            </a:fld>
            <a:endParaRPr lang="ru-RU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9740983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119" indent="0">
              <a:buNone/>
              <a:defRPr sz="2800"/>
            </a:lvl2pPr>
            <a:lvl3pPr marL="914239" indent="0">
              <a:buNone/>
              <a:defRPr sz="2400"/>
            </a:lvl3pPr>
            <a:lvl4pPr marL="1371358" indent="0">
              <a:buNone/>
              <a:defRPr sz="2000"/>
            </a:lvl4pPr>
            <a:lvl5pPr marL="1828477" indent="0">
              <a:buNone/>
              <a:defRPr sz="2000"/>
            </a:lvl5pPr>
            <a:lvl6pPr marL="2285596" indent="0">
              <a:buNone/>
              <a:defRPr sz="2000"/>
            </a:lvl6pPr>
            <a:lvl7pPr marL="2742716" indent="0">
              <a:buNone/>
              <a:defRPr sz="2000"/>
            </a:lvl7pPr>
            <a:lvl8pPr marL="3199835" indent="0">
              <a:buNone/>
              <a:defRPr sz="2000"/>
            </a:lvl8pPr>
            <a:lvl9pPr marL="3656954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119" indent="0">
              <a:buNone/>
              <a:defRPr sz="1200"/>
            </a:lvl2pPr>
            <a:lvl3pPr marL="914239" indent="0">
              <a:buNone/>
              <a:defRPr sz="1000"/>
            </a:lvl3pPr>
            <a:lvl4pPr marL="1371358" indent="0">
              <a:buNone/>
              <a:defRPr sz="900"/>
            </a:lvl4pPr>
            <a:lvl5pPr marL="1828477" indent="0">
              <a:buNone/>
              <a:defRPr sz="900"/>
            </a:lvl5pPr>
            <a:lvl6pPr marL="2285596" indent="0">
              <a:buNone/>
              <a:defRPr sz="900"/>
            </a:lvl6pPr>
            <a:lvl7pPr marL="2742716" indent="0">
              <a:buNone/>
              <a:defRPr sz="900"/>
            </a:lvl7pPr>
            <a:lvl8pPr marL="3199835" indent="0">
              <a:buNone/>
              <a:defRPr sz="900"/>
            </a:lvl8pPr>
            <a:lvl9pPr marL="3656954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11.10.2022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>
                <a:solidFill>
                  <a:prstClr val="white"/>
                </a:solidFill>
              </a:rPr>
              <a:pPr/>
              <a:t>‹#›</a:t>
            </a:fld>
            <a:endParaRPr lang="ru-RU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742457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11.10.2022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>
                <a:solidFill>
                  <a:prstClr val="white"/>
                </a:solidFill>
              </a:rPr>
              <a:pPr/>
              <a:t>‹#›</a:t>
            </a:fld>
            <a:endParaRPr lang="ru-RU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696195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10337801" y="303213"/>
            <a:ext cx="3206751" cy="64516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713317" y="303213"/>
            <a:ext cx="9421283" cy="64516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11.10.2022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>
                <a:solidFill>
                  <a:prstClr val="white"/>
                </a:solidFill>
              </a:rPr>
              <a:pPr/>
              <a:t>‹#›</a:t>
            </a:fld>
            <a:endParaRPr lang="ru-RU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982556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Z:\Projects\Текущие\Проектная\FNS_2012\_БРЭНДБУК\out\PPT\3_1_present-0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17" y="1589"/>
            <a:ext cx="12189883" cy="685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14400" y="3363690"/>
            <a:ext cx="10363200" cy="1470025"/>
          </a:xfrm>
        </p:spPr>
        <p:txBody>
          <a:bodyPr>
            <a:normAutofit/>
          </a:bodyPr>
          <a:lstStyle>
            <a:lvl1pPr>
              <a:defRPr sz="5000" b="1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28800" y="4865834"/>
            <a:ext cx="85344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2800" b="0">
                <a:solidFill>
                  <a:schemeClr val="bg1"/>
                </a:solidFill>
                <a:latin typeface="+mj-lt"/>
              </a:defRPr>
            </a:lvl1pPr>
            <a:lvl2pPr marL="45711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2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35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4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5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7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98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69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6169123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Z:\Projects\Текущие\Проектная\FNS_2012\_БРЭНДБУК\out\PPT\3_1_present_A4-03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17" y="1588"/>
            <a:ext cx="12189883" cy="6856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7901518" y="5127625"/>
            <a:ext cx="1231900" cy="376238"/>
          </a:xfrm>
          <a:prstGeom prst="rect">
            <a:avLst/>
          </a:prstGeom>
          <a:noFill/>
        </p:spPr>
        <p:txBody>
          <a:bodyPr lIns="80147" tIns="40074" rIns="80147" bIns="40074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 sz="1800" dirty="0">
              <a:solidFill>
                <a:prstClr val="black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96847" y="1606872"/>
            <a:ext cx="9760919" cy="4829253"/>
          </a:xfrm>
        </p:spPr>
        <p:txBody>
          <a:bodyPr/>
          <a:lstStyle>
            <a:lvl1pPr marL="318641" indent="0">
              <a:buFontTx/>
              <a:buNone/>
              <a:defRPr b="1">
                <a:latin typeface="+mj-lt"/>
              </a:defRPr>
            </a:lvl1pPr>
            <a:lvl2pPr marL="315858" indent="2783">
              <a:defRPr>
                <a:latin typeface="+mj-lt"/>
              </a:defRPr>
            </a:lvl2pPr>
            <a:lvl3pPr marL="551012" indent="-228197">
              <a:tabLst/>
              <a:defRPr>
                <a:latin typeface="+mj-lt"/>
              </a:defRPr>
            </a:lvl3pPr>
            <a:lvl4pPr marL="0" indent="315858">
              <a:lnSpc>
                <a:spcPts val="1578"/>
              </a:lnSpc>
              <a:spcBef>
                <a:spcPts val="351"/>
              </a:spcBef>
              <a:defRPr>
                <a:latin typeface="+mj-lt"/>
              </a:defRPr>
            </a:lvl4pPr>
            <a:lvl5pPr>
              <a:lnSpc>
                <a:spcPts val="1578"/>
              </a:lnSpc>
              <a:spcBef>
                <a:spcPts val="351"/>
              </a:spcBef>
              <a:buNone/>
              <a:defRPr>
                <a:latin typeface="+mj-lt"/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1096847" y="501070"/>
            <a:ext cx="9782923" cy="1105803"/>
          </a:xfrm>
        </p:spPr>
        <p:txBody>
          <a:bodyPr/>
          <a:lstStyle>
            <a:lvl1pPr marL="0" marR="0" indent="0" defTabSz="914239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 sz="4700"/>
            </a:lvl1pPr>
          </a:lstStyle>
          <a:p>
            <a:pPr lvl="0"/>
            <a:r>
              <a:rPr lang="ru-RU" noProof="0" smtClean="0"/>
              <a:t>Образец заголовка</a:t>
            </a:r>
            <a:endParaRPr lang="ru-RU" noProof="0" dirty="0" smtClean="0"/>
          </a:p>
        </p:txBody>
      </p:sp>
      <p:sp>
        <p:nvSpPr>
          <p:cNvPr id="6" name="Номер слайда 1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>
                <a:solidFill>
                  <a:prstClr val="white"/>
                </a:solidFill>
              </a:rPr>
              <a:pPr/>
              <a:t>‹#›</a:t>
            </a:fld>
            <a:endParaRPr lang="ru-RU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0661173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Z:\Projects\Текущие\Проектная\FNS_2012\_БРЭНДБУК\out\PPT\3_1_present_A4-04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" y="1"/>
            <a:ext cx="12189884" cy="6856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96847" y="1606872"/>
            <a:ext cx="9760919" cy="4829253"/>
          </a:xfrm>
        </p:spPr>
        <p:txBody>
          <a:bodyPr/>
          <a:lstStyle>
            <a:lvl1pPr marL="318641" indent="0">
              <a:buFontTx/>
              <a:buNone/>
              <a:defRPr b="1">
                <a:latin typeface="+mj-lt"/>
              </a:defRPr>
            </a:lvl1pPr>
            <a:lvl2pPr marL="318641" indent="0">
              <a:defRPr>
                <a:latin typeface="+mj-lt"/>
              </a:defRPr>
            </a:lvl2pPr>
            <a:lvl3pPr marL="551012" indent="-228197">
              <a:defRPr>
                <a:latin typeface="+mj-lt"/>
              </a:defRPr>
            </a:lvl3pPr>
            <a:lvl4pPr marL="0" indent="315858">
              <a:defRPr>
                <a:latin typeface="+mj-lt"/>
              </a:defRPr>
            </a:lvl4pPr>
            <a:lvl5pPr marL="1257865" indent="0">
              <a:buNone/>
              <a:defRPr>
                <a:latin typeface="+mj-lt"/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1095902" y="501070"/>
            <a:ext cx="9783868" cy="1105803"/>
          </a:xfrm>
        </p:spPr>
        <p:txBody>
          <a:bodyPr/>
          <a:lstStyle>
            <a:lvl1pPr marL="0" marR="0" indent="0" defTabSz="914239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 sz="4700"/>
            </a:lvl1pPr>
          </a:lstStyle>
          <a:p>
            <a:pPr lvl="0"/>
            <a:r>
              <a:rPr lang="ru-RU" noProof="0" smtClean="0"/>
              <a:t>Образец заголовка</a:t>
            </a:r>
            <a:endParaRPr lang="ru-RU" noProof="0" dirty="0" smtClean="0"/>
          </a:p>
        </p:txBody>
      </p:sp>
      <p:sp>
        <p:nvSpPr>
          <p:cNvPr id="5" name="Номер слайда 19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>
                <a:solidFill>
                  <a:prstClr val="white"/>
                </a:solidFill>
              </a:rPr>
              <a:pPr/>
              <a:t>‹#›</a:t>
            </a:fld>
            <a:endParaRPr lang="ru-RU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5246186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Z:\Projects\Текущие\Проектная\FNS_2012\_БРЭНДБУК\out\PPT\3_1_present_A4-03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" y="1"/>
            <a:ext cx="12189884" cy="685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96847" y="1012506"/>
            <a:ext cx="9760919" cy="202463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96847" y="3429720"/>
            <a:ext cx="9760919" cy="3006404"/>
          </a:xfrm>
        </p:spPr>
        <p:txBody>
          <a:bodyPr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19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23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35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47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59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271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19983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695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Номер слайда 1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>
                <a:solidFill>
                  <a:prstClr val="white"/>
                </a:solidFill>
              </a:rPr>
              <a:pPr/>
              <a:t>‹#›</a:t>
            </a:fld>
            <a:endParaRPr lang="ru-RU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1526508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Z:\Projects\Текущие\Проектная\FNS_2012\_БРЭНДБУК\out\PPT\3_1_present_A4-03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17" y="1588"/>
            <a:ext cx="12189883" cy="6856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96847" y="501068"/>
            <a:ext cx="9782923" cy="1105804"/>
          </a:xfrm>
        </p:spPr>
        <p:txBody>
          <a:bodyPr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096847" y="1606872"/>
            <a:ext cx="4827685" cy="469579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6019906" y="1606872"/>
            <a:ext cx="4859863" cy="469579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6" name="Номер слайда 1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>
                <a:solidFill>
                  <a:prstClr val="white"/>
                </a:solidFill>
              </a:rPr>
              <a:pPr/>
              <a:t>‹#›</a:t>
            </a:fld>
            <a:endParaRPr lang="ru-RU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325637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Z:\Projects\Текущие\Проектная\FNS_2012\_БРЭНДБУК\out\PPT\3_1_present_A4-04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" y="2"/>
            <a:ext cx="12189884" cy="6856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96849" y="1606877"/>
            <a:ext cx="9760919" cy="4829253"/>
          </a:xfrm>
        </p:spPr>
        <p:txBody>
          <a:bodyPr/>
          <a:lstStyle>
            <a:lvl1pPr marL="318641" indent="0">
              <a:buFontTx/>
              <a:buNone/>
              <a:defRPr b="1">
                <a:latin typeface="+mj-lt"/>
              </a:defRPr>
            </a:lvl1pPr>
            <a:lvl2pPr marL="318641" indent="0">
              <a:defRPr>
                <a:latin typeface="+mj-lt"/>
              </a:defRPr>
            </a:lvl2pPr>
            <a:lvl3pPr marL="551012" indent="-228197">
              <a:defRPr>
                <a:latin typeface="+mj-lt"/>
              </a:defRPr>
            </a:lvl3pPr>
            <a:lvl4pPr marL="0" indent="315858">
              <a:defRPr>
                <a:latin typeface="+mj-lt"/>
              </a:defRPr>
            </a:lvl4pPr>
            <a:lvl5pPr marL="1257865" indent="0">
              <a:buNone/>
              <a:defRPr>
                <a:latin typeface="+mj-lt"/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1095903" y="501072"/>
            <a:ext cx="9783868" cy="1105803"/>
          </a:xfrm>
        </p:spPr>
        <p:txBody>
          <a:bodyPr/>
          <a:lstStyle>
            <a:lvl1pPr marL="0" marR="0" indent="0" defTabSz="914239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 sz="4700"/>
            </a:lvl1pPr>
          </a:lstStyle>
          <a:p>
            <a:pPr lvl="0"/>
            <a:r>
              <a:rPr lang="ru-RU" noProof="0" smtClean="0"/>
              <a:t>Образец заголовка</a:t>
            </a:r>
            <a:endParaRPr lang="ru-RU" noProof="0" dirty="0" smtClean="0"/>
          </a:p>
        </p:txBody>
      </p:sp>
      <p:sp>
        <p:nvSpPr>
          <p:cNvPr id="5" name="Номер слайда 19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93CD11-3589-4FC4-BAD3-9C961FFE7BBB}" type="slidenum">
              <a:rPr lang="ru-RU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719794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96845" y="501067"/>
            <a:ext cx="10485555" cy="1105804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96846" y="1606872"/>
            <a:ext cx="4899671" cy="56800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19" indent="0">
              <a:buNone/>
              <a:defRPr sz="2000" b="1"/>
            </a:lvl2pPr>
            <a:lvl3pPr marL="914239" indent="0">
              <a:buNone/>
              <a:defRPr sz="1800" b="1"/>
            </a:lvl3pPr>
            <a:lvl4pPr marL="1371358" indent="0">
              <a:buNone/>
              <a:defRPr sz="1600" b="1"/>
            </a:lvl4pPr>
            <a:lvl5pPr marL="1828477" indent="0">
              <a:buNone/>
              <a:defRPr sz="1600" b="1"/>
            </a:lvl5pPr>
            <a:lvl6pPr marL="2285596" indent="0">
              <a:buNone/>
              <a:defRPr sz="1600" b="1"/>
            </a:lvl6pPr>
            <a:lvl7pPr marL="2742716" indent="0">
              <a:buNone/>
              <a:defRPr sz="1600" b="1"/>
            </a:lvl7pPr>
            <a:lvl8pPr marL="3199835" indent="0">
              <a:buNone/>
              <a:defRPr sz="1600" b="1"/>
            </a:lvl8pPr>
            <a:lvl9pPr marL="3656954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1096846" y="2174876"/>
            <a:ext cx="4899671" cy="42612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096002" y="1606872"/>
            <a:ext cx="4783767" cy="56800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19" indent="0">
              <a:buNone/>
              <a:defRPr sz="2000" b="1"/>
            </a:lvl2pPr>
            <a:lvl3pPr marL="914239" indent="0">
              <a:buNone/>
              <a:defRPr sz="1800" b="1"/>
            </a:lvl3pPr>
            <a:lvl4pPr marL="1371358" indent="0">
              <a:buNone/>
              <a:defRPr sz="1600" b="1"/>
            </a:lvl4pPr>
            <a:lvl5pPr marL="1828477" indent="0">
              <a:buNone/>
              <a:defRPr sz="1600" b="1"/>
            </a:lvl5pPr>
            <a:lvl6pPr marL="2285596" indent="0">
              <a:buNone/>
              <a:defRPr sz="1600" b="1"/>
            </a:lvl6pPr>
            <a:lvl7pPr marL="2742716" indent="0">
              <a:buNone/>
              <a:defRPr sz="1600" b="1"/>
            </a:lvl7pPr>
            <a:lvl8pPr marL="3199835" indent="0">
              <a:buNone/>
              <a:defRPr sz="1600" b="1"/>
            </a:lvl8pPr>
            <a:lvl9pPr marL="3656954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6096002" y="2188098"/>
            <a:ext cx="4783767" cy="424802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11.10.2022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>
                <a:solidFill>
                  <a:prstClr val="white"/>
                </a:solidFill>
              </a:rPr>
              <a:pPr/>
              <a:t>‹#›</a:t>
            </a:fld>
            <a:endParaRPr lang="ru-RU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96371541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Z:\Projects\Текущие\Проектная\FNS_2012\_БРЭНДБУК\out\PPT\3_1_present_A4-03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17" y="1588"/>
            <a:ext cx="12189883" cy="6856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96846" y="501068"/>
            <a:ext cx="10485555" cy="1105804"/>
          </a:xfrm>
        </p:spPr>
        <p:txBody>
          <a:bodyPr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4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11.10.2022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>
                <a:solidFill>
                  <a:prstClr val="white"/>
                </a:solidFill>
              </a:rPr>
              <a:pPr/>
              <a:t>‹#›</a:t>
            </a:fld>
            <a:endParaRPr lang="ru-RU">
              <a:solidFill>
                <a:prstClr val="white"/>
              </a:solidFill>
            </a:endParaRPr>
          </a:p>
        </p:txBody>
      </p:sp>
      <p:sp>
        <p:nvSpPr>
          <p:cNvPr id="6" name="Нижний колонтитул 12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87056400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11.10.2022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10922000" y="5872163"/>
            <a:ext cx="755651" cy="654050"/>
          </a:xfrm>
        </p:spPr>
        <p:txBody>
          <a:bodyPr/>
          <a:lstStyle>
            <a:lvl1pPr algn="ctr">
              <a:defRPr sz="2400" i="0" smtClean="0">
                <a:solidFill>
                  <a:schemeClr val="bg1"/>
                </a:solidFill>
                <a:latin typeface="+mj-lt"/>
              </a:defRPr>
            </a:lvl1pPr>
          </a:lstStyle>
          <a:p>
            <a:fld id="{725C68B6-61C2-468F-89AB-4B9F7531AA68}" type="slidenum">
              <a:rPr lang="ru-RU">
                <a:solidFill>
                  <a:prstClr val="white"/>
                </a:solidFill>
              </a:rPr>
              <a:pPr/>
              <a:t>‹#›</a:t>
            </a:fld>
            <a:endParaRPr lang="ru-RU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5127135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2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2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119" indent="0">
              <a:buNone/>
              <a:defRPr sz="1200"/>
            </a:lvl2pPr>
            <a:lvl3pPr marL="914239" indent="0">
              <a:buNone/>
              <a:defRPr sz="1000"/>
            </a:lvl3pPr>
            <a:lvl4pPr marL="1371358" indent="0">
              <a:buNone/>
              <a:defRPr sz="900"/>
            </a:lvl4pPr>
            <a:lvl5pPr marL="1828477" indent="0">
              <a:buNone/>
              <a:defRPr sz="900"/>
            </a:lvl5pPr>
            <a:lvl6pPr marL="2285596" indent="0">
              <a:buNone/>
              <a:defRPr sz="900"/>
            </a:lvl6pPr>
            <a:lvl7pPr marL="2742716" indent="0">
              <a:buNone/>
              <a:defRPr sz="900"/>
            </a:lvl7pPr>
            <a:lvl8pPr marL="3199835" indent="0">
              <a:buNone/>
              <a:defRPr sz="900"/>
            </a:lvl8pPr>
            <a:lvl9pPr marL="3656954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11.10.2022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>
                <a:solidFill>
                  <a:prstClr val="white"/>
                </a:solidFill>
              </a:rPr>
              <a:pPr/>
              <a:t>‹#›</a:t>
            </a:fld>
            <a:endParaRPr lang="ru-RU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417908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119" indent="0">
              <a:buNone/>
              <a:defRPr sz="2800"/>
            </a:lvl2pPr>
            <a:lvl3pPr marL="914239" indent="0">
              <a:buNone/>
              <a:defRPr sz="2400"/>
            </a:lvl3pPr>
            <a:lvl4pPr marL="1371358" indent="0">
              <a:buNone/>
              <a:defRPr sz="2000"/>
            </a:lvl4pPr>
            <a:lvl5pPr marL="1828477" indent="0">
              <a:buNone/>
              <a:defRPr sz="2000"/>
            </a:lvl5pPr>
            <a:lvl6pPr marL="2285596" indent="0">
              <a:buNone/>
              <a:defRPr sz="2000"/>
            </a:lvl6pPr>
            <a:lvl7pPr marL="2742716" indent="0">
              <a:buNone/>
              <a:defRPr sz="2000"/>
            </a:lvl7pPr>
            <a:lvl8pPr marL="3199835" indent="0">
              <a:buNone/>
              <a:defRPr sz="2000"/>
            </a:lvl8pPr>
            <a:lvl9pPr marL="3656954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119" indent="0">
              <a:buNone/>
              <a:defRPr sz="1200"/>
            </a:lvl2pPr>
            <a:lvl3pPr marL="914239" indent="0">
              <a:buNone/>
              <a:defRPr sz="1000"/>
            </a:lvl3pPr>
            <a:lvl4pPr marL="1371358" indent="0">
              <a:buNone/>
              <a:defRPr sz="900"/>
            </a:lvl4pPr>
            <a:lvl5pPr marL="1828477" indent="0">
              <a:buNone/>
              <a:defRPr sz="900"/>
            </a:lvl5pPr>
            <a:lvl6pPr marL="2285596" indent="0">
              <a:buNone/>
              <a:defRPr sz="900"/>
            </a:lvl6pPr>
            <a:lvl7pPr marL="2742716" indent="0">
              <a:buNone/>
              <a:defRPr sz="900"/>
            </a:lvl7pPr>
            <a:lvl8pPr marL="3199835" indent="0">
              <a:buNone/>
              <a:defRPr sz="900"/>
            </a:lvl8pPr>
            <a:lvl9pPr marL="3656954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11.10.2022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>
                <a:solidFill>
                  <a:prstClr val="white"/>
                </a:solidFill>
              </a:rPr>
              <a:pPr/>
              <a:t>‹#›</a:t>
            </a:fld>
            <a:endParaRPr lang="ru-RU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95455491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11.10.2022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>
                <a:solidFill>
                  <a:prstClr val="white"/>
                </a:solidFill>
              </a:rPr>
              <a:pPr/>
              <a:t>‹#›</a:t>
            </a:fld>
            <a:endParaRPr lang="ru-RU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8411372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10337801" y="303213"/>
            <a:ext cx="3206751" cy="64516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713317" y="303213"/>
            <a:ext cx="9421283" cy="64516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11.10.2022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>
                <a:solidFill>
                  <a:prstClr val="white"/>
                </a:solidFill>
              </a:rPr>
              <a:pPr/>
              <a:t>‹#›</a:t>
            </a:fld>
            <a:endParaRPr lang="ru-RU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578629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Z:\Projects\Текущие\Проектная\FNS_2012\_БРЭНДБУК\out\PPT\3_1_present_A4-03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" y="1"/>
            <a:ext cx="12189884" cy="685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96849" y="1012506"/>
            <a:ext cx="9760919" cy="202463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96849" y="3429720"/>
            <a:ext cx="9760919" cy="3006404"/>
          </a:xfrm>
        </p:spPr>
        <p:txBody>
          <a:bodyPr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19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23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35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47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59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271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19983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695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Номер слайда 1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E47153-C846-4E9D-BCA4-C5D28A27AE7C}" type="slidenum">
              <a:rPr lang="ru-RU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55543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Z:\Projects\Текущие\Проектная\FNS_2012\_БРЭНДБУК\out\PPT\3_1_present_A4-03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17" y="1588"/>
            <a:ext cx="12189883" cy="6856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96849" y="501068"/>
            <a:ext cx="9782923" cy="1105804"/>
          </a:xfrm>
        </p:spPr>
        <p:txBody>
          <a:bodyPr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096848" y="1606874"/>
            <a:ext cx="4827685" cy="469579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6019919" y="1606874"/>
            <a:ext cx="4859863" cy="469579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6" name="Номер слайда 1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F28B09-27F3-4B3E-BCBA-42713A63654D}" type="slidenum">
              <a:rPr lang="ru-RU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881311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96845" y="501067"/>
            <a:ext cx="10485555" cy="1105804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96856" y="1606872"/>
            <a:ext cx="4899671" cy="56800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19" indent="0">
              <a:buNone/>
              <a:defRPr sz="2000" b="1"/>
            </a:lvl2pPr>
            <a:lvl3pPr marL="914239" indent="0">
              <a:buNone/>
              <a:defRPr sz="1800" b="1"/>
            </a:lvl3pPr>
            <a:lvl4pPr marL="1371358" indent="0">
              <a:buNone/>
              <a:defRPr sz="1600" b="1"/>
            </a:lvl4pPr>
            <a:lvl5pPr marL="1828477" indent="0">
              <a:buNone/>
              <a:defRPr sz="1600" b="1"/>
            </a:lvl5pPr>
            <a:lvl6pPr marL="2285596" indent="0">
              <a:buNone/>
              <a:defRPr sz="1600" b="1"/>
            </a:lvl6pPr>
            <a:lvl7pPr marL="2742716" indent="0">
              <a:buNone/>
              <a:defRPr sz="1600" b="1"/>
            </a:lvl7pPr>
            <a:lvl8pPr marL="3199835" indent="0">
              <a:buNone/>
              <a:defRPr sz="1600" b="1"/>
            </a:lvl8pPr>
            <a:lvl9pPr marL="3656954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1096856" y="2174876"/>
            <a:ext cx="4899671" cy="42612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096015" y="1606872"/>
            <a:ext cx="4783767" cy="56800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19" indent="0">
              <a:buNone/>
              <a:defRPr sz="2000" b="1"/>
            </a:lvl2pPr>
            <a:lvl3pPr marL="914239" indent="0">
              <a:buNone/>
              <a:defRPr sz="1800" b="1"/>
            </a:lvl3pPr>
            <a:lvl4pPr marL="1371358" indent="0">
              <a:buNone/>
              <a:defRPr sz="1600" b="1"/>
            </a:lvl4pPr>
            <a:lvl5pPr marL="1828477" indent="0">
              <a:buNone/>
              <a:defRPr sz="1600" b="1"/>
            </a:lvl5pPr>
            <a:lvl6pPr marL="2285596" indent="0">
              <a:buNone/>
              <a:defRPr sz="1600" b="1"/>
            </a:lvl6pPr>
            <a:lvl7pPr marL="2742716" indent="0">
              <a:buNone/>
              <a:defRPr sz="1600" b="1"/>
            </a:lvl7pPr>
            <a:lvl8pPr marL="3199835" indent="0">
              <a:buNone/>
              <a:defRPr sz="1600" b="1"/>
            </a:lvl8pPr>
            <a:lvl9pPr marL="3656954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6096015" y="2188098"/>
            <a:ext cx="4783767" cy="424802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11AA50-C0A9-4626-8184-7DADBFECA2C9}" type="slidenum">
              <a:rPr lang="ru-RU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029824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Z:\Projects\Текущие\Проектная\FNS_2012\_БРЭНДБУК\out\PPT\3_1_present_A4-03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17" y="1588"/>
            <a:ext cx="12189883" cy="6856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96846" y="501068"/>
            <a:ext cx="10485555" cy="1105804"/>
          </a:xfrm>
        </p:spPr>
        <p:txBody>
          <a:bodyPr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4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2C4A87-A01D-4F22-955E-864C60B22584}" type="slidenum">
              <a:rPr lang="ru-RU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white"/>
              </a:solidFill>
            </a:endParaRPr>
          </a:p>
        </p:txBody>
      </p:sp>
      <p:sp>
        <p:nvSpPr>
          <p:cNvPr id="6" name="Нижний колонтитул 12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5975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10922001" y="5872163"/>
            <a:ext cx="755651" cy="654050"/>
          </a:xfrm>
        </p:spPr>
        <p:txBody>
          <a:bodyPr/>
          <a:lstStyle>
            <a:lvl1pPr algn="ctr">
              <a:defRPr sz="2400" i="0" smtClean="0">
                <a:solidFill>
                  <a:schemeClr val="bg1"/>
                </a:solidFill>
                <a:latin typeface="+mj-lt"/>
              </a:defRPr>
            </a:lvl1pPr>
          </a:lstStyle>
          <a:p>
            <a:pPr>
              <a:defRPr/>
            </a:pPr>
            <a:fld id="{0BBD6A6B-995D-4DB0-B583-8D3A1356F194}" type="slidenum">
              <a:rPr lang="ru-RU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4897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3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766733" y="27305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3" y="1435103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119" indent="0">
              <a:buNone/>
              <a:defRPr sz="1200"/>
            </a:lvl2pPr>
            <a:lvl3pPr marL="914239" indent="0">
              <a:buNone/>
              <a:defRPr sz="1000"/>
            </a:lvl3pPr>
            <a:lvl4pPr marL="1371358" indent="0">
              <a:buNone/>
              <a:defRPr sz="900"/>
            </a:lvl4pPr>
            <a:lvl5pPr marL="1828477" indent="0">
              <a:buNone/>
              <a:defRPr sz="900"/>
            </a:lvl5pPr>
            <a:lvl6pPr marL="2285596" indent="0">
              <a:buNone/>
              <a:defRPr sz="900"/>
            </a:lvl6pPr>
            <a:lvl7pPr marL="2742716" indent="0">
              <a:buNone/>
              <a:defRPr sz="900"/>
            </a:lvl7pPr>
            <a:lvl8pPr marL="3199835" indent="0">
              <a:buNone/>
              <a:defRPr sz="900"/>
            </a:lvl8pPr>
            <a:lvl9pPr marL="3656954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72F5D9-17FF-4B8A-9086-F903DD3587A6}" type="slidenum">
              <a:rPr lang="ru-RU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186106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slideLayout" Target="../slideLayouts/slideLayout36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Заголовок 1"/>
          <p:cNvSpPr>
            <a:spLocks noGrp="1"/>
          </p:cNvSpPr>
          <p:nvPr>
            <p:ph type="title"/>
          </p:nvPr>
        </p:nvSpPr>
        <p:spPr bwMode="auto">
          <a:xfrm>
            <a:off x="1087967" y="490538"/>
            <a:ext cx="9791700" cy="1109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24" tIns="45712" rIns="91424" bIns="45712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3075" name="Текст 2"/>
          <p:cNvSpPr>
            <a:spLocks noGrp="1"/>
          </p:cNvSpPr>
          <p:nvPr>
            <p:ph type="body" idx="1"/>
          </p:nvPr>
        </p:nvSpPr>
        <p:spPr bwMode="auto">
          <a:xfrm>
            <a:off x="1087967" y="1600200"/>
            <a:ext cx="9791700" cy="4835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24" tIns="45712" rIns="91424" bIns="4571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09600" y="6356371"/>
            <a:ext cx="2844800" cy="365125"/>
          </a:xfrm>
          <a:prstGeom prst="rect">
            <a:avLst/>
          </a:prstGeom>
        </p:spPr>
        <p:txBody>
          <a:bodyPr vert="horz" lIns="91424" tIns="45712" rIns="91424" bIns="45712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165600" y="6356371"/>
            <a:ext cx="3860800" cy="365125"/>
          </a:xfrm>
          <a:prstGeom prst="rect">
            <a:avLst/>
          </a:prstGeom>
        </p:spPr>
        <p:txBody>
          <a:bodyPr vert="horz" lIns="91424" tIns="45712" rIns="91424" bIns="45712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11099803" y="6042046"/>
            <a:ext cx="825500" cy="631825"/>
          </a:xfrm>
          <a:prstGeom prst="rect">
            <a:avLst/>
          </a:prstGeom>
        </p:spPr>
        <p:txBody>
          <a:bodyPr vert="horz" lIns="91424" tIns="45712" rIns="91424" bIns="45712" rtlCol="0" anchor="ctr">
            <a:normAutofit/>
          </a:bodyPr>
          <a:lstStyle>
            <a:lvl1pPr algn="ctr">
              <a:lnSpc>
                <a:spcPts val="2104"/>
              </a:lnSpc>
              <a:defRPr sz="2400" smtClean="0">
                <a:solidFill>
                  <a:schemeClr val="bg1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7AB3045-1F38-4F49-8A47-0198A9AFB45E}" type="slidenum">
              <a:rPr lang="ru-RU">
                <a:solidFill>
                  <a:prstClr val="white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784352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2" r:id="rId1"/>
    <p:sldLayoutId id="2147483753" r:id="rId2"/>
    <p:sldLayoutId id="2147483754" r:id="rId3"/>
    <p:sldLayoutId id="2147483755" r:id="rId4"/>
    <p:sldLayoutId id="2147483756" r:id="rId5"/>
    <p:sldLayoutId id="2147483757" r:id="rId6"/>
    <p:sldLayoutId id="2147483758" r:id="rId7"/>
    <p:sldLayoutId id="2147483759" r:id="rId8"/>
    <p:sldLayoutId id="2147483760" r:id="rId9"/>
    <p:sldLayoutId id="2147483761" r:id="rId10"/>
    <p:sldLayoutId id="2147483762" r:id="rId11"/>
    <p:sldLayoutId id="2147483763" r:id="rId12"/>
  </p:sldLayoutIdLst>
  <p:hf hdr="0" ftr="0" dt="0"/>
  <p:txStyles>
    <p:titleStyle>
      <a:lvl1pPr algn="l" defTabSz="912813" rtl="0" fontAlgn="base">
        <a:lnSpc>
          <a:spcPts val="4563"/>
        </a:lnSpc>
        <a:spcBef>
          <a:spcPct val="0"/>
        </a:spcBef>
        <a:spcAft>
          <a:spcPct val="0"/>
        </a:spcAft>
        <a:defRPr sz="3700" b="1" kern="1200">
          <a:solidFill>
            <a:srgbClr val="005AA9"/>
          </a:solidFill>
          <a:latin typeface="+mj-lt"/>
          <a:ea typeface="+mj-ea"/>
          <a:cs typeface="+mj-cs"/>
        </a:defRPr>
      </a:lvl1pPr>
      <a:lvl2pPr algn="l" defTabSz="912813" rtl="0" fontAlgn="base">
        <a:lnSpc>
          <a:spcPts val="4563"/>
        </a:lnSpc>
        <a:spcBef>
          <a:spcPct val="0"/>
        </a:spcBef>
        <a:spcAft>
          <a:spcPct val="0"/>
        </a:spcAft>
        <a:defRPr sz="3700" b="1">
          <a:solidFill>
            <a:srgbClr val="005AA9"/>
          </a:solidFill>
          <a:latin typeface="Arial" pitchFamily="34" charset="0"/>
        </a:defRPr>
      </a:lvl2pPr>
      <a:lvl3pPr algn="l" defTabSz="912813" rtl="0" fontAlgn="base">
        <a:lnSpc>
          <a:spcPts val="4563"/>
        </a:lnSpc>
        <a:spcBef>
          <a:spcPct val="0"/>
        </a:spcBef>
        <a:spcAft>
          <a:spcPct val="0"/>
        </a:spcAft>
        <a:defRPr sz="3700" b="1">
          <a:solidFill>
            <a:srgbClr val="005AA9"/>
          </a:solidFill>
          <a:latin typeface="Arial" pitchFamily="34" charset="0"/>
        </a:defRPr>
      </a:lvl3pPr>
      <a:lvl4pPr algn="l" defTabSz="912813" rtl="0" fontAlgn="base">
        <a:lnSpc>
          <a:spcPts val="4563"/>
        </a:lnSpc>
        <a:spcBef>
          <a:spcPct val="0"/>
        </a:spcBef>
        <a:spcAft>
          <a:spcPct val="0"/>
        </a:spcAft>
        <a:defRPr sz="3700" b="1">
          <a:solidFill>
            <a:srgbClr val="005AA9"/>
          </a:solidFill>
          <a:latin typeface="Arial" pitchFamily="34" charset="0"/>
        </a:defRPr>
      </a:lvl4pPr>
      <a:lvl5pPr algn="l" defTabSz="912813" rtl="0" fontAlgn="base">
        <a:lnSpc>
          <a:spcPts val="4563"/>
        </a:lnSpc>
        <a:spcBef>
          <a:spcPct val="0"/>
        </a:spcBef>
        <a:spcAft>
          <a:spcPct val="0"/>
        </a:spcAft>
        <a:defRPr sz="3700" b="1">
          <a:solidFill>
            <a:srgbClr val="005AA9"/>
          </a:solidFill>
          <a:latin typeface="Arial" pitchFamily="34" charset="0"/>
        </a:defRPr>
      </a:lvl5pPr>
      <a:lvl6pPr marL="457200" algn="l" defTabSz="912813" rtl="0" fontAlgn="base">
        <a:lnSpc>
          <a:spcPts val="4563"/>
        </a:lnSpc>
        <a:spcBef>
          <a:spcPct val="0"/>
        </a:spcBef>
        <a:spcAft>
          <a:spcPct val="0"/>
        </a:spcAft>
        <a:defRPr sz="3700" b="1">
          <a:solidFill>
            <a:srgbClr val="005AA9"/>
          </a:solidFill>
          <a:latin typeface="Arial" pitchFamily="34" charset="0"/>
        </a:defRPr>
      </a:lvl6pPr>
      <a:lvl7pPr marL="914400" algn="l" defTabSz="912813" rtl="0" fontAlgn="base">
        <a:lnSpc>
          <a:spcPts val="4563"/>
        </a:lnSpc>
        <a:spcBef>
          <a:spcPct val="0"/>
        </a:spcBef>
        <a:spcAft>
          <a:spcPct val="0"/>
        </a:spcAft>
        <a:defRPr sz="3700" b="1">
          <a:solidFill>
            <a:srgbClr val="005AA9"/>
          </a:solidFill>
          <a:latin typeface="Arial" pitchFamily="34" charset="0"/>
        </a:defRPr>
      </a:lvl7pPr>
      <a:lvl8pPr marL="1371600" algn="l" defTabSz="912813" rtl="0" fontAlgn="base">
        <a:lnSpc>
          <a:spcPts val="4563"/>
        </a:lnSpc>
        <a:spcBef>
          <a:spcPct val="0"/>
        </a:spcBef>
        <a:spcAft>
          <a:spcPct val="0"/>
        </a:spcAft>
        <a:defRPr sz="3700" b="1">
          <a:solidFill>
            <a:srgbClr val="005AA9"/>
          </a:solidFill>
          <a:latin typeface="Arial" pitchFamily="34" charset="0"/>
        </a:defRPr>
      </a:lvl8pPr>
      <a:lvl9pPr marL="1828800" algn="l" defTabSz="912813" rtl="0" fontAlgn="base">
        <a:lnSpc>
          <a:spcPts val="4563"/>
        </a:lnSpc>
        <a:spcBef>
          <a:spcPct val="0"/>
        </a:spcBef>
        <a:spcAft>
          <a:spcPct val="0"/>
        </a:spcAft>
        <a:defRPr sz="3700" b="1">
          <a:solidFill>
            <a:srgbClr val="005AA9"/>
          </a:solidFill>
          <a:latin typeface="Arial" pitchFamily="34" charset="0"/>
        </a:defRPr>
      </a:lvl9pPr>
    </p:titleStyle>
    <p:bodyStyle>
      <a:lvl1pPr marL="317500" algn="l" defTabSz="912813" rtl="0" fontAlgn="base">
        <a:spcBef>
          <a:spcPct val="20000"/>
        </a:spcBef>
        <a:spcAft>
          <a:spcPct val="0"/>
        </a:spcAft>
        <a:buFont typeface="+mj-lt"/>
        <a:defRPr sz="3200" kern="1200">
          <a:solidFill>
            <a:srgbClr val="005AA9"/>
          </a:solidFill>
          <a:latin typeface="+mj-lt"/>
          <a:ea typeface="+mn-ea"/>
          <a:cs typeface="+mn-cs"/>
        </a:defRPr>
      </a:lvl1pPr>
      <a:lvl2pPr marL="317500" algn="l" defTabSz="912813" rtl="0" fontAlgn="base">
        <a:spcBef>
          <a:spcPct val="20000"/>
        </a:spcBef>
        <a:spcAft>
          <a:spcPct val="0"/>
        </a:spcAft>
        <a:buFont typeface="Arial" pitchFamily="34" charset="0"/>
        <a:defRPr sz="2100" kern="1200">
          <a:solidFill>
            <a:srgbClr val="504F53"/>
          </a:solidFill>
          <a:latin typeface="+mj-lt"/>
          <a:ea typeface="+mn-ea"/>
          <a:cs typeface="+mn-cs"/>
        </a:defRPr>
      </a:lvl2pPr>
      <a:lvl3pPr marL="623888" indent="-227013" algn="l" defTabSz="912813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sz="2100" kern="1200">
          <a:solidFill>
            <a:srgbClr val="504F53"/>
          </a:solidFill>
          <a:latin typeface="+mj-lt"/>
          <a:ea typeface="+mn-ea"/>
          <a:cs typeface="+mn-cs"/>
        </a:defRPr>
      </a:lvl3pPr>
      <a:lvl4pPr indent="314325" algn="just" defTabSz="912813" rtl="0" fontAlgn="base">
        <a:lnSpc>
          <a:spcPts val="1575"/>
        </a:lnSpc>
        <a:spcBef>
          <a:spcPts val="350"/>
        </a:spcBef>
        <a:spcAft>
          <a:spcPct val="0"/>
        </a:spcAft>
        <a:buFont typeface="Arial" pitchFamily="34" charset="0"/>
        <a:defRPr sz="1400" kern="1200">
          <a:solidFill>
            <a:srgbClr val="504F53"/>
          </a:solidFill>
          <a:latin typeface="+mj-lt"/>
          <a:ea typeface="+mn-ea"/>
          <a:cs typeface="+mn-cs"/>
        </a:defRPr>
      </a:lvl4pPr>
      <a:lvl5pPr marL="1257300" algn="l" defTabSz="912813" rtl="0" fontAlgn="base">
        <a:lnSpc>
          <a:spcPts val="1575"/>
        </a:lnSpc>
        <a:spcBef>
          <a:spcPts val="350"/>
        </a:spcBef>
        <a:spcAft>
          <a:spcPct val="0"/>
        </a:spcAft>
        <a:buFont typeface="Arial" pitchFamily="34" charset="0"/>
        <a:defRPr sz="1200" kern="1200">
          <a:solidFill>
            <a:srgbClr val="8D8C90"/>
          </a:solidFill>
          <a:latin typeface="+mj-lt"/>
          <a:ea typeface="+mn-ea"/>
          <a:cs typeface="+mn-cs"/>
        </a:defRPr>
      </a:lvl5pPr>
      <a:lvl6pPr marL="2514156" indent="-228560" algn="l" defTabSz="914239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275" indent="-228560" algn="l" defTabSz="914239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395" indent="-228560" algn="l" defTabSz="914239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514" indent="-228560" algn="l" defTabSz="914239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23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19" algn="l" defTabSz="91423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239" algn="l" defTabSz="91423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358" algn="l" defTabSz="91423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477" algn="l" defTabSz="91423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596" algn="l" defTabSz="91423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716" algn="l" defTabSz="91423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9835" algn="l" defTabSz="91423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6954" algn="l" defTabSz="91423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Заголовок 1"/>
          <p:cNvSpPr>
            <a:spLocks noGrp="1"/>
          </p:cNvSpPr>
          <p:nvPr>
            <p:ph type="title"/>
          </p:nvPr>
        </p:nvSpPr>
        <p:spPr bwMode="auto">
          <a:xfrm>
            <a:off x="1087967" y="490538"/>
            <a:ext cx="9791700" cy="1109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24" tIns="45712" rIns="91424" bIns="45712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3075" name="Текст 2"/>
          <p:cNvSpPr>
            <a:spLocks noGrp="1"/>
          </p:cNvSpPr>
          <p:nvPr>
            <p:ph type="body" idx="1"/>
          </p:nvPr>
        </p:nvSpPr>
        <p:spPr bwMode="auto">
          <a:xfrm>
            <a:off x="1087967" y="1600200"/>
            <a:ext cx="9791700" cy="4835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24" tIns="45712" rIns="91424" bIns="4571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24" tIns="45712" rIns="91424" bIns="45712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11.10.2022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24" tIns="45712" rIns="91424" bIns="45712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11099801" y="6042026"/>
            <a:ext cx="825500" cy="631825"/>
          </a:xfrm>
          <a:prstGeom prst="rect">
            <a:avLst/>
          </a:prstGeom>
        </p:spPr>
        <p:txBody>
          <a:bodyPr vert="horz" lIns="91424" tIns="45712" rIns="91424" bIns="45712" rtlCol="0" anchor="ctr">
            <a:normAutofit/>
          </a:bodyPr>
          <a:lstStyle>
            <a:lvl1pPr algn="ctr">
              <a:lnSpc>
                <a:spcPts val="2104"/>
              </a:lnSpc>
              <a:defRPr sz="2400" smtClean="0">
                <a:solidFill>
                  <a:schemeClr val="bg1"/>
                </a:solidFill>
              </a:defRPr>
            </a:lvl1pPr>
          </a:lstStyle>
          <a:p>
            <a:fld id="{725C68B6-61C2-468F-89AB-4B9F7531AA68}" type="slidenum">
              <a:rPr lang="ru-RU">
                <a:solidFill>
                  <a:prstClr val="white"/>
                </a:solidFill>
              </a:rPr>
              <a:pPr/>
              <a:t>‹#›</a:t>
            </a:fld>
            <a:endParaRPr lang="ru-RU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41744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58" r:id="rId1"/>
    <p:sldLayoutId id="2147484059" r:id="rId2"/>
    <p:sldLayoutId id="2147484060" r:id="rId3"/>
    <p:sldLayoutId id="2147484061" r:id="rId4"/>
    <p:sldLayoutId id="2147484062" r:id="rId5"/>
    <p:sldLayoutId id="2147484063" r:id="rId6"/>
    <p:sldLayoutId id="2147484064" r:id="rId7"/>
    <p:sldLayoutId id="2147484065" r:id="rId8"/>
    <p:sldLayoutId id="2147484066" r:id="rId9"/>
    <p:sldLayoutId id="2147484067" r:id="rId10"/>
    <p:sldLayoutId id="2147484068" r:id="rId11"/>
    <p:sldLayoutId id="2147484069" r:id="rId12"/>
  </p:sldLayoutIdLst>
  <p:txStyles>
    <p:titleStyle>
      <a:lvl1pPr algn="l" defTabSz="912813" rtl="0" eaLnBrk="1" fontAlgn="base" hangingPunct="1">
        <a:lnSpc>
          <a:spcPts val="4563"/>
        </a:lnSpc>
        <a:spcBef>
          <a:spcPct val="0"/>
        </a:spcBef>
        <a:spcAft>
          <a:spcPct val="0"/>
        </a:spcAft>
        <a:defRPr sz="3700" b="1" kern="1200">
          <a:solidFill>
            <a:srgbClr val="005AA9"/>
          </a:solidFill>
          <a:latin typeface="+mj-lt"/>
          <a:ea typeface="+mj-ea"/>
          <a:cs typeface="+mj-cs"/>
        </a:defRPr>
      </a:lvl1pPr>
      <a:lvl2pPr algn="l" defTabSz="912813" rtl="0" eaLnBrk="1" fontAlgn="base" hangingPunct="1">
        <a:lnSpc>
          <a:spcPts val="4563"/>
        </a:lnSpc>
        <a:spcBef>
          <a:spcPct val="0"/>
        </a:spcBef>
        <a:spcAft>
          <a:spcPct val="0"/>
        </a:spcAft>
        <a:defRPr sz="3700" b="1">
          <a:solidFill>
            <a:srgbClr val="005AA9"/>
          </a:solidFill>
          <a:latin typeface="Arial" pitchFamily="34" charset="0"/>
        </a:defRPr>
      </a:lvl2pPr>
      <a:lvl3pPr algn="l" defTabSz="912813" rtl="0" eaLnBrk="1" fontAlgn="base" hangingPunct="1">
        <a:lnSpc>
          <a:spcPts val="4563"/>
        </a:lnSpc>
        <a:spcBef>
          <a:spcPct val="0"/>
        </a:spcBef>
        <a:spcAft>
          <a:spcPct val="0"/>
        </a:spcAft>
        <a:defRPr sz="3700" b="1">
          <a:solidFill>
            <a:srgbClr val="005AA9"/>
          </a:solidFill>
          <a:latin typeface="Arial" pitchFamily="34" charset="0"/>
        </a:defRPr>
      </a:lvl3pPr>
      <a:lvl4pPr algn="l" defTabSz="912813" rtl="0" eaLnBrk="1" fontAlgn="base" hangingPunct="1">
        <a:lnSpc>
          <a:spcPts val="4563"/>
        </a:lnSpc>
        <a:spcBef>
          <a:spcPct val="0"/>
        </a:spcBef>
        <a:spcAft>
          <a:spcPct val="0"/>
        </a:spcAft>
        <a:defRPr sz="3700" b="1">
          <a:solidFill>
            <a:srgbClr val="005AA9"/>
          </a:solidFill>
          <a:latin typeface="Arial" pitchFamily="34" charset="0"/>
        </a:defRPr>
      </a:lvl4pPr>
      <a:lvl5pPr algn="l" defTabSz="912813" rtl="0" eaLnBrk="1" fontAlgn="base" hangingPunct="1">
        <a:lnSpc>
          <a:spcPts val="4563"/>
        </a:lnSpc>
        <a:spcBef>
          <a:spcPct val="0"/>
        </a:spcBef>
        <a:spcAft>
          <a:spcPct val="0"/>
        </a:spcAft>
        <a:defRPr sz="3700" b="1">
          <a:solidFill>
            <a:srgbClr val="005AA9"/>
          </a:solidFill>
          <a:latin typeface="Arial" pitchFamily="34" charset="0"/>
        </a:defRPr>
      </a:lvl5pPr>
      <a:lvl6pPr marL="457200" algn="l" defTabSz="912813" rtl="0" eaLnBrk="1" fontAlgn="base" hangingPunct="1">
        <a:lnSpc>
          <a:spcPts val="4563"/>
        </a:lnSpc>
        <a:spcBef>
          <a:spcPct val="0"/>
        </a:spcBef>
        <a:spcAft>
          <a:spcPct val="0"/>
        </a:spcAft>
        <a:defRPr sz="3700" b="1">
          <a:solidFill>
            <a:srgbClr val="005AA9"/>
          </a:solidFill>
          <a:latin typeface="Arial" pitchFamily="34" charset="0"/>
        </a:defRPr>
      </a:lvl6pPr>
      <a:lvl7pPr marL="914400" algn="l" defTabSz="912813" rtl="0" eaLnBrk="1" fontAlgn="base" hangingPunct="1">
        <a:lnSpc>
          <a:spcPts val="4563"/>
        </a:lnSpc>
        <a:spcBef>
          <a:spcPct val="0"/>
        </a:spcBef>
        <a:spcAft>
          <a:spcPct val="0"/>
        </a:spcAft>
        <a:defRPr sz="3700" b="1">
          <a:solidFill>
            <a:srgbClr val="005AA9"/>
          </a:solidFill>
          <a:latin typeface="Arial" pitchFamily="34" charset="0"/>
        </a:defRPr>
      </a:lvl7pPr>
      <a:lvl8pPr marL="1371600" algn="l" defTabSz="912813" rtl="0" eaLnBrk="1" fontAlgn="base" hangingPunct="1">
        <a:lnSpc>
          <a:spcPts val="4563"/>
        </a:lnSpc>
        <a:spcBef>
          <a:spcPct val="0"/>
        </a:spcBef>
        <a:spcAft>
          <a:spcPct val="0"/>
        </a:spcAft>
        <a:defRPr sz="3700" b="1">
          <a:solidFill>
            <a:srgbClr val="005AA9"/>
          </a:solidFill>
          <a:latin typeface="Arial" pitchFamily="34" charset="0"/>
        </a:defRPr>
      </a:lvl8pPr>
      <a:lvl9pPr marL="1828800" algn="l" defTabSz="912813" rtl="0" eaLnBrk="1" fontAlgn="base" hangingPunct="1">
        <a:lnSpc>
          <a:spcPts val="4563"/>
        </a:lnSpc>
        <a:spcBef>
          <a:spcPct val="0"/>
        </a:spcBef>
        <a:spcAft>
          <a:spcPct val="0"/>
        </a:spcAft>
        <a:defRPr sz="3700" b="1">
          <a:solidFill>
            <a:srgbClr val="005AA9"/>
          </a:solidFill>
          <a:latin typeface="Arial" pitchFamily="34" charset="0"/>
        </a:defRPr>
      </a:lvl9pPr>
    </p:titleStyle>
    <p:bodyStyle>
      <a:lvl1pPr marL="317500" algn="l" defTabSz="912813" rtl="0" eaLnBrk="1" fontAlgn="base" hangingPunct="1">
        <a:spcBef>
          <a:spcPct val="20000"/>
        </a:spcBef>
        <a:spcAft>
          <a:spcPct val="0"/>
        </a:spcAft>
        <a:buFont typeface="+mj-lt"/>
        <a:defRPr sz="3200" kern="1200">
          <a:solidFill>
            <a:srgbClr val="005AA9"/>
          </a:solidFill>
          <a:latin typeface="+mj-lt"/>
          <a:ea typeface="+mn-ea"/>
          <a:cs typeface="+mn-cs"/>
        </a:defRPr>
      </a:lvl1pPr>
      <a:lvl2pPr marL="317500" algn="l" defTabSz="912813" rtl="0" eaLnBrk="1" fontAlgn="base" hangingPunct="1">
        <a:spcBef>
          <a:spcPct val="20000"/>
        </a:spcBef>
        <a:spcAft>
          <a:spcPct val="0"/>
        </a:spcAft>
        <a:buFont typeface="Arial" pitchFamily="34" charset="0"/>
        <a:defRPr sz="2100" kern="1200">
          <a:solidFill>
            <a:srgbClr val="504F53"/>
          </a:solidFill>
          <a:latin typeface="+mj-lt"/>
          <a:ea typeface="+mn-ea"/>
          <a:cs typeface="+mn-cs"/>
        </a:defRPr>
      </a:lvl2pPr>
      <a:lvl3pPr marL="623888" indent="-227013" algn="l" defTabSz="912813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100" kern="1200">
          <a:solidFill>
            <a:srgbClr val="504F53"/>
          </a:solidFill>
          <a:latin typeface="+mj-lt"/>
          <a:ea typeface="+mn-ea"/>
          <a:cs typeface="+mn-cs"/>
        </a:defRPr>
      </a:lvl3pPr>
      <a:lvl4pPr indent="314325" algn="just" defTabSz="912813" rtl="0" eaLnBrk="1" fontAlgn="base" hangingPunct="1">
        <a:lnSpc>
          <a:spcPts val="1575"/>
        </a:lnSpc>
        <a:spcBef>
          <a:spcPts val="350"/>
        </a:spcBef>
        <a:spcAft>
          <a:spcPct val="0"/>
        </a:spcAft>
        <a:buFont typeface="Arial" pitchFamily="34" charset="0"/>
        <a:defRPr sz="1400" kern="1200">
          <a:solidFill>
            <a:srgbClr val="504F53"/>
          </a:solidFill>
          <a:latin typeface="+mj-lt"/>
          <a:ea typeface="+mn-ea"/>
          <a:cs typeface="+mn-cs"/>
        </a:defRPr>
      </a:lvl4pPr>
      <a:lvl5pPr marL="1257300" algn="l" defTabSz="912813" rtl="0" eaLnBrk="1" fontAlgn="base" hangingPunct="1">
        <a:lnSpc>
          <a:spcPts val="1575"/>
        </a:lnSpc>
        <a:spcBef>
          <a:spcPts val="350"/>
        </a:spcBef>
        <a:spcAft>
          <a:spcPct val="0"/>
        </a:spcAft>
        <a:buFont typeface="Arial" pitchFamily="34" charset="0"/>
        <a:defRPr sz="1200" kern="1200">
          <a:solidFill>
            <a:srgbClr val="8D8C90"/>
          </a:solidFill>
          <a:latin typeface="+mj-lt"/>
          <a:ea typeface="+mn-ea"/>
          <a:cs typeface="+mn-cs"/>
        </a:defRPr>
      </a:lvl5pPr>
      <a:lvl6pPr marL="2514156" indent="-228560" algn="l" defTabSz="914239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275" indent="-228560" algn="l" defTabSz="914239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395" indent="-228560" algn="l" defTabSz="914239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514" indent="-228560" algn="l" defTabSz="914239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23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19" algn="l" defTabSz="91423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239" algn="l" defTabSz="91423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358" algn="l" defTabSz="91423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477" algn="l" defTabSz="91423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596" algn="l" defTabSz="91423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716" algn="l" defTabSz="91423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9835" algn="l" defTabSz="91423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6954" algn="l" defTabSz="91423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Заголовок 1"/>
          <p:cNvSpPr>
            <a:spLocks noGrp="1"/>
          </p:cNvSpPr>
          <p:nvPr>
            <p:ph type="title"/>
          </p:nvPr>
        </p:nvSpPr>
        <p:spPr bwMode="auto">
          <a:xfrm>
            <a:off x="1087967" y="490538"/>
            <a:ext cx="9791700" cy="1109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24" tIns="45712" rIns="91424" bIns="45712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3075" name="Текст 2"/>
          <p:cNvSpPr>
            <a:spLocks noGrp="1"/>
          </p:cNvSpPr>
          <p:nvPr>
            <p:ph type="body" idx="1"/>
          </p:nvPr>
        </p:nvSpPr>
        <p:spPr bwMode="auto">
          <a:xfrm>
            <a:off x="1087967" y="1600200"/>
            <a:ext cx="9791700" cy="4835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24" tIns="45712" rIns="91424" bIns="4571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24" tIns="45712" rIns="91424" bIns="45712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11.10.2022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24" tIns="45712" rIns="91424" bIns="45712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11099801" y="6042026"/>
            <a:ext cx="825500" cy="631825"/>
          </a:xfrm>
          <a:prstGeom prst="rect">
            <a:avLst/>
          </a:prstGeom>
        </p:spPr>
        <p:txBody>
          <a:bodyPr vert="horz" lIns="91424" tIns="45712" rIns="91424" bIns="45712" rtlCol="0" anchor="ctr">
            <a:normAutofit/>
          </a:bodyPr>
          <a:lstStyle>
            <a:lvl1pPr algn="ctr">
              <a:lnSpc>
                <a:spcPts val="2104"/>
              </a:lnSpc>
              <a:defRPr sz="2400" smtClean="0">
                <a:solidFill>
                  <a:schemeClr val="bg1"/>
                </a:solidFill>
              </a:defRPr>
            </a:lvl1pPr>
          </a:lstStyle>
          <a:p>
            <a:fld id="{725C68B6-61C2-468F-89AB-4B9F7531AA68}" type="slidenum">
              <a:rPr lang="ru-RU">
                <a:solidFill>
                  <a:prstClr val="white"/>
                </a:solidFill>
              </a:rPr>
              <a:pPr/>
              <a:t>‹#›</a:t>
            </a:fld>
            <a:endParaRPr lang="ru-RU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85223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71" r:id="rId1"/>
    <p:sldLayoutId id="2147484072" r:id="rId2"/>
    <p:sldLayoutId id="2147484073" r:id="rId3"/>
    <p:sldLayoutId id="2147484074" r:id="rId4"/>
    <p:sldLayoutId id="2147484075" r:id="rId5"/>
    <p:sldLayoutId id="2147484076" r:id="rId6"/>
    <p:sldLayoutId id="2147484077" r:id="rId7"/>
    <p:sldLayoutId id="2147484078" r:id="rId8"/>
    <p:sldLayoutId id="2147484079" r:id="rId9"/>
    <p:sldLayoutId id="2147484080" r:id="rId10"/>
    <p:sldLayoutId id="2147484081" r:id="rId11"/>
    <p:sldLayoutId id="2147484082" r:id="rId12"/>
  </p:sldLayoutIdLst>
  <p:txStyles>
    <p:titleStyle>
      <a:lvl1pPr algn="l" defTabSz="912813" rtl="0" eaLnBrk="1" fontAlgn="base" hangingPunct="1">
        <a:lnSpc>
          <a:spcPts val="4563"/>
        </a:lnSpc>
        <a:spcBef>
          <a:spcPct val="0"/>
        </a:spcBef>
        <a:spcAft>
          <a:spcPct val="0"/>
        </a:spcAft>
        <a:defRPr sz="3700" b="1" kern="1200">
          <a:solidFill>
            <a:srgbClr val="005AA9"/>
          </a:solidFill>
          <a:latin typeface="+mj-lt"/>
          <a:ea typeface="+mj-ea"/>
          <a:cs typeface="+mj-cs"/>
        </a:defRPr>
      </a:lvl1pPr>
      <a:lvl2pPr algn="l" defTabSz="912813" rtl="0" eaLnBrk="1" fontAlgn="base" hangingPunct="1">
        <a:lnSpc>
          <a:spcPts val="4563"/>
        </a:lnSpc>
        <a:spcBef>
          <a:spcPct val="0"/>
        </a:spcBef>
        <a:spcAft>
          <a:spcPct val="0"/>
        </a:spcAft>
        <a:defRPr sz="3700" b="1">
          <a:solidFill>
            <a:srgbClr val="005AA9"/>
          </a:solidFill>
          <a:latin typeface="Arial" pitchFamily="34" charset="0"/>
        </a:defRPr>
      </a:lvl2pPr>
      <a:lvl3pPr algn="l" defTabSz="912813" rtl="0" eaLnBrk="1" fontAlgn="base" hangingPunct="1">
        <a:lnSpc>
          <a:spcPts val="4563"/>
        </a:lnSpc>
        <a:spcBef>
          <a:spcPct val="0"/>
        </a:spcBef>
        <a:spcAft>
          <a:spcPct val="0"/>
        </a:spcAft>
        <a:defRPr sz="3700" b="1">
          <a:solidFill>
            <a:srgbClr val="005AA9"/>
          </a:solidFill>
          <a:latin typeface="Arial" pitchFamily="34" charset="0"/>
        </a:defRPr>
      </a:lvl3pPr>
      <a:lvl4pPr algn="l" defTabSz="912813" rtl="0" eaLnBrk="1" fontAlgn="base" hangingPunct="1">
        <a:lnSpc>
          <a:spcPts val="4563"/>
        </a:lnSpc>
        <a:spcBef>
          <a:spcPct val="0"/>
        </a:spcBef>
        <a:spcAft>
          <a:spcPct val="0"/>
        </a:spcAft>
        <a:defRPr sz="3700" b="1">
          <a:solidFill>
            <a:srgbClr val="005AA9"/>
          </a:solidFill>
          <a:latin typeface="Arial" pitchFamily="34" charset="0"/>
        </a:defRPr>
      </a:lvl4pPr>
      <a:lvl5pPr algn="l" defTabSz="912813" rtl="0" eaLnBrk="1" fontAlgn="base" hangingPunct="1">
        <a:lnSpc>
          <a:spcPts val="4563"/>
        </a:lnSpc>
        <a:spcBef>
          <a:spcPct val="0"/>
        </a:spcBef>
        <a:spcAft>
          <a:spcPct val="0"/>
        </a:spcAft>
        <a:defRPr sz="3700" b="1">
          <a:solidFill>
            <a:srgbClr val="005AA9"/>
          </a:solidFill>
          <a:latin typeface="Arial" pitchFamily="34" charset="0"/>
        </a:defRPr>
      </a:lvl5pPr>
      <a:lvl6pPr marL="457200" algn="l" defTabSz="912813" rtl="0" eaLnBrk="1" fontAlgn="base" hangingPunct="1">
        <a:lnSpc>
          <a:spcPts val="4563"/>
        </a:lnSpc>
        <a:spcBef>
          <a:spcPct val="0"/>
        </a:spcBef>
        <a:spcAft>
          <a:spcPct val="0"/>
        </a:spcAft>
        <a:defRPr sz="3700" b="1">
          <a:solidFill>
            <a:srgbClr val="005AA9"/>
          </a:solidFill>
          <a:latin typeface="Arial" pitchFamily="34" charset="0"/>
        </a:defRPr>
      </a:lvl6pPr>
      <a:lvl7pPr marL="914400" algn="l" defTabSz="912813" rtl="0" eaLnBrk="1" fontAlgn="base" hangingPunct="1">
        <a:lnSpc>
          <a:spcPts val="4563"/>
        </a:lnSpc>
        <a:spcBef>
          <a:spcPct val="0"/>
        </a:spcBef>
        <a:spcAft>
          <a:spcPct val="0"/>
        </a:spcAft>
        <a:defRPr sz="3700" b="1">
          <a:solidFill>
            <a:srgbClr val="005AA9"/>
          </a:solidFill>
          <a:latin typeface="Arial" pitchFamily="34" charset="0"/>
        </a:defRPr>
      </a:lvl7pPr>
      <a:lvl8pPr marL="1371600" algn="l" defTabSz="912813" rtl="0" eaLnBrk="1" fontAlgn="base" hangingPunct="1">
        <a:lnSpc>
          <a:spcPts val="4563"/>
        </a:lnSpc>
        <a:spcBef>
          <a:spcPct val="0"/>
        </a:spcBef>
        <a:spcAft>
          <a:spcPct val="0"/>
        </a:spcAft>
        <a:defRPr sz="3700" b="1">
          <a:solidFill>
            <a:srgbClr val="005AA9"/>
          </a:solidFill>
          <a:latin typeface="Arial" pitchFamily="34" charset="0"/>
        </a:defRPr>
      </a:lvl8pPr>
      <a:lvl9pPr marL="1828800" algn="l" defTabSz="912813" rtl="0" eaLnBrk="1" fontAlgn="base" hangingPunct="1">
        <a:lnSpc>
          <a:spcPts val="4563"/>
        </a:lnSpc>
        <a:spcBef>
          <a:spcPct val="0"/>
        </a:spcBef>
        <a:spcAft>
          <a:spcPct val="0"/>
        </a:spcAft>
        <a:defRPr sz="3700" b="1">
          <a:solidFill>
            <a:srgbClr val="005AA9"/>
          </a:solidFill>
          <a:latin typeface="Arial" pitchFamily="34" charset="0"/>
        </a:defRPr>
      </a:lvl9pPr>
    </p:titleStyle>
    <p:bodyStyle>
      <a:lvl1pPr marL="317500" algn="l" defTabSz="912813" rtl="0" eaLnBrk="1" fontAlgn="base" hangingPunct="1">
        <a:spcBef>
          <a:spcPct val="20000"/>
        </a:spcBef>
        <a:spcAft>
          <a:spcPct val="0"/>
        </a:spcAft>
        <a:buFont typeface="+mj-lt"/>
        <a:defRPr sz="3200" kern="1200">
          <a:solidFill>
            <a:srgbClr val="005AA9"/>
          </a:solidFill>
          <a:latin typeface="+mj-lt"/>
          <a:ea typeface="+mn-ea"/>
          <a:cs typeface="+mn-cs"/>
        </a:defRPr>
      </a:lvl1pPr>
      <a:lvl2pPr marL="317500" algn="l" defTabSz="912813" rtl="0" eaLnBrk="1" fontAlgn="base" hangingPunct="1">
        <a:spcBef>
          <a:spcPct val="20000"/>
        </a:spcBef>
        <a:spcAft>
          <a:spcPct val="0"/>
        </a:spcAft>
        <a:buFont typeface="Arial" pitchFamily="34" charset="0"/>
        <a:defRPr sz="2100" kern="1200">
          <a:solidFill>
            <a:srgbClr val="504F53"/>
          </a:solidFill>
          <a:latin typeface="+mj-lt"/>
          <a:ea typeface="+mn-ea"/>
          <a:cs typeface="+mn-cs"/>
        </a:defRPr>
      </a:lvl2pPr>
      <a:lvl3pPr marL="623888" indent="-227013" algn="l" defTabSz="912813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100" kern="1200">
          <a:solidFill>
            <a:srgbClr val="504F53"/>
          </a:solidFill>
          <a:latin typeface="+mj-lt"/>
          <a:ea typeface="+mn-ea"/>
          <a:cs typeface="+mn-cs"/>
        </a:defRPr>
      </a:lvl3pPr>
      <a:lvl4pPr indent="314325" algn="just" defTabSz="912813" rtl="0" eaLnBrk="1" fontAlgn="base" hangingPunct="1">
        <a:lnSpc>
          <a:spcPts val="1575"/>
        </a:lnSpc>
        <a:spcBef>
          <a:spcPts val="350"/>
        </a:spcBef>
        <a:spcAft>
          <a:spcPct val="0"/>
        </a:spcAft>
        <a:buFont typeface="Arial" pitchFamily="34" charset="0"/>
        <a:defRPr sz="1400" kern="1200">
          <a:solidFill>
            <a:srgbClr val="504F53"/>
          </a:solidFill>
          <a:latin typeface="+mj-lt"/>
          <a:ea typeface="+mn-ea"/>
          <a:cs typeface="+mn-cs"/>
        </a:defRPr>
      </a:lvl4pPr>
      <a:lvl5pPr marL="1257300" algn="l" defTabSz="912813" rtl="0" eaLnBrk="1" fontAlgn="base" hangingPunct="1">
        <a:lnSpc>
          <a:spcPts val="1575"/>
        </a:lnSpc>
        <a:spcBef>
          <a:spcPts val="350"/>
        </a:spcBef>
        <a:spcAft>
          <a:spcPct val="0"/>
        </a:spcAft>
        <a:buFont typeface="Arial" pitchFamily="34" charset="0"/>
        <a:defRPr sz="1200" kern="1200">
          <a:solidFill>
            <a:srgbClr val="8D8C90"/>
          </a:solidFill>
          <a:latin typeface="+mj-lt"/>
          <a:ea typeface="+mn-ea"/>
          <a:cs typeface="+mn-cs"/>
        </a:defRPr>
      </a:lvl5pPr>
      <a:lvl6pPr marL="2514156" indent="-228560" algn="l" defTabSz="914239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275" indent="-228560" algn="l" defTabSz="914239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395" indent="-228560" algn="l" defTabSz="914239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514" indent="-228560" algn="l" defTabSz="914239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23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19" algn="l" defTabSz="91423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239" algn="l" defTabSz="91423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358" algn="l" defTabSz="91423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477" algn="l" defTabSz="91423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596" algn="l" defTabSz="91423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716" algn="l" defTabSz="91423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9835" algn="l" defTabSz="91423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6954" algn="l" defTabSz="91423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67608357"/>
              </p:ext>
            </p:extLst>
          </p:nvPr>
        </p:nvGraphicFramePr>
        <p:xfrm>
          <a:off x="1096963" y="1606550"/>
          <a:ext cx="9761537" cy="48291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800" dirty="0" smtClean="0"/>
              <a:t>Динамика количества налогоплательщиков, применяющих   ЕНВД  в  2018-2020 гг.</a:t>
            </a:r>
            <a:endParaRPr lang="ru-RU" sz="28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239DDAF-0AF6-4ABE-B83B-855404764931}" type="slidenum">
              <a:rPr lang="ru-RU" smtClean="0">
                <a:solidFill>
                  <a:prstClr val="white"/>
                </a:solidFill>
              </a:rPr>
              <a:pPr>
                <a:defRPr/>
              </a:pPr>
              <a:t>1</a:t>
            </a:fld>
            <a:endParaRPr lang="ru-RU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270303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096849" y="501073"/>
            <a:ext cx="9782923" cy="983712"/>
          </a:xfrm>
        </p:spPr>
        <p:txBody>
          <a:bodyPr/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Налоговая     нагрузка  2020-2021 гг.   (%)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239DDAF-0AF6-4ABE-B83B-855404764931}" type="slidenum">
              <a:rPr lang="ru-RU" smtClean="0">
                <a:solidFill>
                  <a:prstClr val="white"/>
                </a:solidFill>
              </a:rPr>
              <a:pPr>
                <a:defRPr/>
              </a:pPr>
              <a:t>10</a:t>
            </a:fld>
            <a:endParaRPr lang="ru-RU">
              <a:solidFill>
                <a:prstClr val="white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1919536" y="2924944"/>
            <a:ext cx="504056" cy="504056"/>
          </a:xfrm>
          <a:prstGeom prst="rect">
            <a:avLst/>
          </a:prstGeom>
        </p:spPr>
        <p:txBody>
          <a:bodyPr vert="horz" wrap="none" lIns="104306" tIns="52153" rIns="104306" bIns="52153" rtlCol="0" anchor="ctr">
            <a:normAutofit fontScale="62500" lnSpcReduction="20000"/>
          </a:bodyPr>
          <a:lstStyle/>
          <a:p>
            <a:pPr marL="0" marR="0" indent="0" algn="l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ru-RU" sz="4800" b="1" i="0" u="none" strike="noStrike" kern="1200" cap="none" spc="0" normalizeH="0" baseline="0" noProof="0" dirty="0" smtClean="0">
              <a:ln>
                <a:noFill/>
              </a:ln>
              <a:solidFill>
                <a:srgbClr val="005AA9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3" name="Объект 32"/>
          <p:cNvSpPr>
            <a:spLocks noGrp="1"/>
          </p:cNvSpPr>
          <p:nvPr>
            <p:ph idx="1"/>
          </p:nvPr>
        </p:nvSpPr>
        <p:spPr>
          <a:xfrm>
            <a:off x="551384" y="1484785"/>
            <a:ext cx="10585175" cy="4951346"/>
          </a:xfrm>
        </p:spPr>
        <p:txBody>
          <a:bodyPr/>
          <a:lstStyle/>
          <a:p>
            <a:r>
              <a:rPr lang="ru-RU" dirty="0" smtClean="0"/>
              <a:t>       2020 г.                                        2021 г.</a:t>
            </a:r>
          </a:p>
          <a:p>
            <a:r>
              <a:rPr lang="ru-RU" sz="2800" dirty="0" smtClean="0"/>
              <a:t>7,6%      2,4%</a:t>
            </a:r>
            <a:r>
              <a:rPr lang="ru-RU" dirty="0" smtClean="0"/>
              <a:t>     </a:t>
            </a:r>
            <a:r>
              <a:rPr lang="ru-RU" sz="2800" dirty="0" smtClean="0"/>
              <a:t>4,9%                       </a:t>
            </a:r>
            <a:r>
              <a:rPr lang="en-US" sz="2800" dirty="0" smtClean="0"/>
              <a:t> </a:t>
            </a:r>
            <a:r>
              <a:rPr lang="ru-RU" sz="2800" dirty="0" smtClean="0"/>
              <a:t>2,4%            3,8%</a:t>
            </a:r>
            <a:r>
              <a:rPr lang="ru-RU" dirty="0" smtClean="0"/>
              <a:t>            </a:t>
            </a:r>
            <a:endParaRPr lang="ru-RU" sz="2000" dirty="0" smtClean="0"/>
          </a:p>
          <a:p>
            <a:r>
              <a:rPr lang="ru-RU" sz="1400" dirty="0" smtClean="0"/>
              <a:t> </a:t>
            </a:r>
          </a:p>
          <a:p>
            <a:endParaRPr lang="ru-RU" sz="1600" dirty="0" smtClean="0"/>
          </a:p>
          <a:p>
            <a:r>
              <a:rPr lang="ru-RU" sz="1400" dirty="0" smtClean="0"/>
              <a:t>                </a:t>
            </a:r>
          </a:p>
          <a:p>
            <a:r>
              <a:rPr lang="ru-RU" sz="1400" dirty="0" smtClean="0"/>
              <a:t>2,</a:t>
            </a:r>
            <a:endParaRPr lang="ru-RU" sz="1400" dirty="0"/>
          </a:p>
          <a:p>
            <a:endParaRPr lang="ru-RU" sz="1400" dirty="0" smtClean="0"/>
          </a:p>
          <a:p>
            <a:endParaRPr lang="ru-RU" sz="1400" dirty="0"/>
          </a:p>
          <a:p>
            <a:r>
              <a:rPr lang="ru-RU" sz="1600" dirty="0" smtClean="0"/>
              <a:t>                                  </a:t>
            </a:r>
            <a:endParaRPr lang="ru-RU" sz="1400" dirty="0"/>
          </a:p>
        </p:txBody>
      </p:sp>
      <p:sp>
        <p:nvSpPr>
          <p:cNvPr id="40" name="TextBox 39"/>
          <p:cNvSpPr txBox="1"/>
          <p:nvPr/>
        </p:nvSpPr>
        <p:spPr>
          <a:xfrm>
            <a:off x="1487488" y="2924944"/>
            <a:ext cx="914400" cy="914400"/>
          </a:xfrm>
          <a:prstGeom prst="rect">
            <a:avLst/>
          </a:prstGeom>
        </p:spPr>
        <p:txBody>
          <a:bodyPr vert="horz" wrap="none" lIns="104306" tIns="52153" rIns="104306" bIns="52153" rtlCol="0" anchor="ctr">
            <a:normAutofit/>
          </a:bodyPr>
          <a:lstStyle/>
          <a:p>
            <a:pPr marL="0" marR="0" indent="0" algn="l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ru-RU" sz="4800" b="1" i="0" u="none" strike="noStrike" kern="1200" cap="none" spc="0" normalizeH="0" baseline="0" noProof="0" dirty="0" smtClean="0">
              <a:ln>
                <a:noFill/>
              </a:ln>
              <a:solidFill>
                <a:srgbClr val="005AA9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87487" y="1970128"/>
            <a:ext cx="288033" cy="2880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87352" y="1971398"/>
            <a:ext cx="101079" cy="310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12189" y="1869435"/>
            <a:ext cx="517525" cy="444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4" name="Овал 23"/>
          <p:cNvSpPr/>
          <p:nvPr/>
        </p:nvSpPr>
        <p:spPr>
          <a:xfrm>
            <a:off x="679791" y="2654356"/>
            <a:ext cx="1251723" cy="126013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00" dirty="0" smtClean="0"/>
              <a:t>ЕНВД</a:t>
            </a:r>
            <a:endParaRPr lang="ru-RU" sz="1100" dirty="0"/>
          </a:p>
        </p:txBody>
      </p:sp>
      <p:sp>
        <p:nvSpPr>
          <p:cNvPr id="25" name="Овал 24"/>
          <p:cNvSpPr/>
          <p:nvPr/>
        </p:nvSpPr>
        <p:spPr>
          <a:xfrm>
            <a:off x="2244897" y="2726096"/>
            <a:ext cx="900000" cy="900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00" dirty="0" smtClean="0"/>
              <a:t>УСН</a:t>
            </a:r>
          </a:p>
        </p:txBody>
      </p:sp>
      <p:sp>
        <p:nvSpPr>
          <p:cNvPr id="26" name="Овал 25"/>
          <p:cNvSpPr/>
          <p:nvPr/>
        </p:nvSpPr>
        <p:spPr>
          <a:xfrm>
            <a:off x="3729714" y="2681012"/>
            <a:ext cx="990000" cy="99016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00" dirty="0" smtClean="0"/>
              <a:t>ПСН </a:t>
            </a:r>
          </a:p>
        </p:txBody>
      </p:sp>
      <p:sp>
        <p:nvSpPr>
          <p:cNvPr id="28" name="Овал 27"/>
          <p:cNvSpPr/>
          <p:nvPr/>
        </p:nvSpPr>
        <p:spPr>
          <a:xfrm>
            <a:off x="6714081" y="2681012"/>
            <a:ext cx="896400" cy="896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00" dirty="0" smtClean="0"/>
              <a:t>УСН</a:t>
            </a:r>
            <a:endParaRPr lang="ru-RU" sz="1100" dirty="0"/>
          </a:p>
        </p:txBody>
      </p:sp>
      <p:sp>
        <p:nvSpPr>
          <p:cNvPr id="29" name="Овал 28"/>
          <p:cNvSpPr/>
          <p:nvPr/>
        </p:nvSpPr>
        <p:spPr>
          <a:xfrm>
            <a:off x="8969079" y="2627924"/>
            <a:ext cx="1314000" cy="131300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00" dirty="0" smtClean="0"/>
              <a:t>ПСН </a:t>
            </a:r>
          </a:p>
        </p:txBody>
      </p:sp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2281" y="1904304"/>
            <a:ext cx="309166" cy="3091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93346" y="1991220"/>
            <a:ext cx="375733" cy="3227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985488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/>
              <a:t/>
            </a:r>
            <a:br>
              <a:rPr lang="en-US" sz="2800" dirty="0"/>
            </a:br>
            <a:r>
              <a:rPr lang="ru-RU" sz="2800" dirty="0" smtClean="0"/>
              <a:t>Таким </a:t>
            </a:r>
            <a:r>
              <a:rPr lang="ru-RU" sz="2800" dirty="0"/>
              <a:t>образом, проанализировав  данные статистической налоговой отчетности  можно сделать вывод, что основная  часть налогоплательщиков ЕНВД (</a:t>
            </a:r>
            <a:r>
              <a:rPr lang="ru-RU" sz="2800" dirty="0" smtClean="0"/>
              <a:t>81 %) </a:t>
            </a:r>
            <a:r>
              <a:rPr lang="ru-RU" sz="2800" dirty="0"/>
              <a:t>с 2021 </a:t>
            </a:r>
            <a:r>
              <a:rPr lang="ru-RU" sz="2800" dirty="0" smtClean="0"/>
              <a:t>года </a:t>
            </a:r>
            <a:r>
              <a:rPr lang="ru-RU" sz="2800" dirty="0"/>
              <a:t>перешла на применение ПСН и </a:t>
            </a:r>
            <a:r>
              <a:rPr lang="ru-RU" sz="2800" dirty="0" smtClean="0"/>
              <a:t>УСН</a:t>
            </a:r>
            <a:endParaRPr lang="ru-RU" sz="28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BE47153-C846-4E9D-BCA4-C5D28A27AE7C}" type="slidenum">
              <a:rPr lang="ru-RU" smtClean="0">
                <a:solidFill>
                  <a:prstClr val="white"/>
                </a:solidFill>
              </a:rPr>
              <a:pPr>
                <a:defRPr/>
              </a:pPr>
              <a:t>11</a:t>
            </a:fld>
            <a:endParaRPr lang="ru-RU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26147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055440" y="2348880"/>
            <a:ext cx="10081120" cy="4248472"/>
          </a:xfrm>
        </p:spPr>
        <p:txBody>
          <a:bodyPr/>
          <a:lstStyle/>
          <a:p>
            <a:pPr marL="604391" indent="-285750">
              <a:buFontTx/>
              <a:buChar char="-"/>
            </a:pPr>
            <a:r>
              <a:rPr lang="ru-RU" dirty="0" smtClean="0">
                <a:latin typeface="Arial Narrow" panose="020B0606020202030204" pitchFamily="34" charset="0"/>
              </a:rPr>
              <a:t>Предметов одежды, принадлежностей  к одежде и прочих изделий  из натурального меха (с 01.01.2020)</a:t>
            </a:r>
          </a:p>
          <a:p>
            <a:pPr marL="604391" indent="-285750">
              <a:buFontTx/>
              <a:buChar char="-"/>
            </a:pPr>
            <a:endParaRPr lang="ru-RU" dirty="0" smtClean="0">
              <a:latin typeface="Arial Narrow" panose="020B0606020202030204" pitchFamily="34" charset="0"/>
            </a:endParaRPr>
          </a:p>
          <a:p>
            <a:pPr marL="604391" indent="-285750">
              <a:buFontTx/>
              <a:buChar char="-"/>
            </a:pPr>
            <a:r>
              <a:rPr lang="ru-RU" dirty="0" smtClean="0">
                <a:latin typeface="Arial Narrow" panose="020B0606020202030204" pitchFamily="34" charset="0"/>
              </a:rPr>
              <a:t>Обувных товаров (с 01.07.2020) </a:t>
            </a:r>
          </a:p>
          <a:p>
            <a:endParaRPr lang="ru-RU" dirty="0" smtClean="0">
              <a:latin typeface="Arial Narrow" panose="020B0606020202030204" pitchFamily="34" charset="0"/>
            </a:endParaRPr>
          </a:p>
          <a:p>
            <a:pPr marL="604391" indent="-285750">
              <a:buFontTx/>
              <a:buChar char="-"/>
            </a:pPr>
            <a:r>
              <a:rPr lang="ru-RU" dirty="0" smtClean="0">
                <a:latin typeface="Arial Narrow" panose="020B0606020202030204" pitchFamily="34" charset="0"/>
              </a:rPr>
              <a:t>Лекарственных препаратов (с 01.07.2020)</a:t>
            </a:r>
            <a:endParaRPr lang="ru-RU" dirty="0">
              <a:solidFill>
                <a:schemeClr val="tx1"/>
              </a:solidFill>
              <a:latin typeface="Arial Narrow" panose="020B0606020202030204" pitchFamily="34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559496" y="476672"/>
            <a:ext cx="9782923" cy="1105803"/>
          </a:xfrm>
        </p:spPr>
        <p:txBody>
          <a:bodyPr/>
          <a:lstStyle/>
          <a:p>
            <a:pPr algn="ctr"/>
            <a:r>
              <a:rPr lang="ru-RU" sz="2400" cap="all" dirty="0" smtClean="0">
                <a:latin typeface="Arial Narrow" panose="020B0606020202030204" pitchFamily="34" charset="0"/>
              </a:rPr>
              <a:t/>
            </a:r>
            <a:br>
              <a:rPr lang="ru-RU" sz="2400" cap="all" dirty="0" smtClean="0">
                <a:latin typeface="Arial Narrow" panose="020B0606020202030204" pitchFamily="34" charset="0"/>
              </a:rPr>
            </a:br>
            <a:r>
              <a:rPr lang="ru-RU" sz="2400" b="0" cap="all" dirty="0" smtClean="0">
                <a:latin typeface="Arial Narrow" panose="020B0606020202030204" pitchFamily="34" charset="0"/>
              </a:rPr>
              <a:t>Не </a:t>
            </a:r>
            <a:r>
              <a:rPr lang="ru-RU" sz="2400" b="0" cap="all" dirty="0" smtClean="0">
                <a:latin typeface="Arial Narrow" panose="020B0606020202030204" pitchFamily="34" charset="0"/>
              </a:rPr>
              <a:t>вправе  БЫЛИ  </a:t>
            </a:r>
            <a:r>
              <a:rPr lang="ru-RU" sz="2400" b="0" cap="all" dirty="0" err="1" smtClean="0">
                <a:latin typeface="Arial Narrow" panose="020B0606020202030204" pitchFamily="34" charset="0"/>
              </a:rPr>
              <a:t>ПрименЯТЬ</a:t>
            </a:r>
            <a:r>
              <a:rPr lang="ru-RU" sz="2400" b="0" cap="all" dirty="0" smtClean="0">
                <a:latin typeface="Arial Narrow" panose="020B0606020202030204" pitchFamily="34" charset="0"/>
              </a:rPr>
              <a:t>  ЕНВД в 2020 г. налогоплательщики, ПРИ  РЕАЛИЗАЦИИ  СЛЕДУЮЩИХ ТОВАРОВ, подлежащих  МАРКИРОВКЕ:</a:t>
            </a:r>
            <a:endParaRPr lang="ru-RU" sz="2400" b="0" cap="all" dirty="0">
              <a:latin typeface="Arial Narrow" panose="020B060602020203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ru-RU" dirty="0" smtClean="0">
                <a:solidFill>
                  <a:prstClr val="white"/>
                </a:solidFill>
                <a:latin typeface="Arial Narrow" panose="020B0606020202030204" pitchFamily="34" charset="0"/>
              </a:rPr>
              <a:t>3</a:t>
            </a:r>
            <a:endParaRPr lang="ru-RU" dirty="0">
              <a:solidFill>
                <a:prstClr val="white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713010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03109531"/>
              </p:ext>
            </p:extLst>
          </p:nvPr>
        </p:nvGraphicFramePr>
        <p:xfrm>
          <a:off x="1096963" y="1606550"/>
          <a:ext cx="9761537" cy="48291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800" dirty="0" smtClean="0"/>
              <a:t>Динамика поступлений по ЕНВД в 2018 – 2020 гг.  (млн. руб.)</a:t>
            </a:r>
            <a:endParaRPr lang="ru-RU" sz="28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239DDAF-0AF6-4ABE-B83B-855404764931}" type="slidenum">
              <a:rPr lang="ru-RU" smtClean="0">
                <a:solidFill>
                  <a:prstClr val="white"/>
                </a:solidFill>
              </a:rPr>
              <a:pPr>
                <a:defRPr/>
              </a:pPr>
              <a:t>3</a:t>
            </a:fld>
            <a:endParaRPr lang="ru-RU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20084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559496" y="476672"/>
            <a:ext cx="9782923" cy="1105803"/>
          </a:xfrm>
        </p:spPr>
        <p:txBody>
          <a:bodyPr/>
          <a:lstStyle/>
          <a:p>
            <a:pPr algn="ctr"/>
            <a:r>
              <a:rPr lang="ru-RU" sz="2400" dirty="0"/>
              <a:t>Вместо ЕНВД  с 01.01.2021   </a:t>
            </a:r>
            <a:r>
              <a:rPr lang="ru-RU" sz="2400" dirty="0" smtClean="0"/>
              <a:t>налогоплательщики   вправе   </a:t>
            </a:r>
            <a:r>
              <a:rPr lang="ru-RU" sz="2400" dirty="0"/>
              <a:t>выбрать  следующие  режимы налогообложения  </a:t>
            </a:r>
            <a:br>
              <a:rPr lang="ru-RU" sz="2400" dirty="0"/>
            </a:br>
            <a:endParaRPr lang="ru-RU" sz="2400" cap="all" dirty="0">
              <a:latin typeface="Arial Narrow" panose="020B060602020203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ru-RU" dirty="0" smtClean="0">
                <a:solidFill>
                  <a:prstClr val="white"/>
                </a:solidFill>
                <a:latin typeface="Arial Narrow" panose="020B0606020202030204" pitchFamily="34" charset="0"/>
              </a:rPr>
              <a:t>5</a:t>
            </a:r>
            <a:endParaRPr lang="ru-RU" dirty="0">
              <a:solidFill>
                <a:prstClr val="white"/>
              </a:solidFill>
              <a:latin typeface="Arial Narrow" panose="020B0606020202030204" pitchFamily="34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2712106" y="5709033"/>
            <a:ext cx="7252013" cy="73767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Общеустановленная   система налогообложения (ОСНО) </a:t>
            </a:r>
            <a:endParaRPr lang="ru-RU" dirty="0"/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2690880" y="1268760"/>
            <a:ext cx="6995122" cy="1175589"/>
          </a:xfrm>
          <a:prstGeom prst="roundRect">
            <a:avLst>
              <a:gd name="adj" fmla="val 3484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Специальные налоговые режимы </a:t>
            </a:r>
            <a:endParaRPr lang="ru-RU" dirty="0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1618233" y="3028228"/>
            <a:ext cx="2757185" cy="217917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Упрощенная система налогообложения (УСН) </a:t>
            </a:r>
            <a:endParaRPr lang="ru-RU" dirty="0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544488" y="3028228"/>
            <a:ext cx="3384376" cy="217917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Патентная система налогообложения (ПСН)</a:t>
            </a:r>
            <a:endParaRPr lang="ru-RU" dirty="0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8298496" y="3034430"/>
            <a:ext cx="3045134" cy="217917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Единый сельскохозяйственный налог (ЕСХН)</a:t>
            </a:r>
            <a:endParaRPr lang="ru-RU" dirty="0"/>
          </a:p>
        </p:txBody>
      </p:sp>
      <p:sp>
        <p:nvSpPr>
          <p:cNvPr id="13" name="Стрелка вниз 12"/>
          <p:cNvSpPr/>
          <p:nvPr/>
        </p:nvSpPr>
        <p:spPr>
          <a:xfrm>
            <a:off x="6056656" y="2609142"/>
            <a:ext cx="360040" cy="42528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Стрелка вниз 14"/>
          <p:cNvSpPr/>
          <p:nvPr/>
        </p:nvSpPr>
        <p:spPr>
          <a:xfrm>
            <a:off x="2963652" y="2602940"/>
            <a:ext cx="360040" cy="42528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Стрелка вниз 16"/>
          <p:cNvSpPr/>
          <p:nvPr/>
        </p:nvSpPr>
        <p:spPr>
          <a:xfrm>
            <a:off x="9109267" y="2609142"/>
            <a:ext cx="360040" cy="42528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654185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 предоставлено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право субъектам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РФ   вводить     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ПСН в    отношении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любых     видов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деятельности;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увеличены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ограничения       по     площади     для      налогоплательщиков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осуществляющих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розничную торговлю и оказывающих услуги общественного питания с 50 до 150 кв. м.;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установлен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переходный     период   на   1 квартал 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2021 г. 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по    определению      размера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потенциально возможного годового дохода  для ИП, применяющих в 4 кв. 2020 г. ЕНВД по видам деятельности: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розничная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торговля,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общественное    питание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стоянки    автомобильные      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автосервис,    приближенному 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 действующим на ЕНВД условиям в 2020 году;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 предоставлено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право    уменьшать    сумму 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исчисленного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налога  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сумму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уплаченных страховых взносов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  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как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это  было  установлено  при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применении ЕНВД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и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действует при применении УСН при использовании объекта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доходы».</a:t>
            </a:r>
          </a:p>
          <a:p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Изменения   в НК, направленные на бесшовный переход с ЕНВД  на ПСН 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239DDAF-0AF6-4ABE-B83B-855404764931}" type="slidenum">
              <a:rPr lang="ru-RU" smtClean="0">
                <a:solidFill>
                  <a:prstClr val="white"/>
                </a:solidFill>
              </a:rPr>
              <a:pPr>
                <a:defRPr/>
              </a:pPr>
              <a:t>5</a:t>
            </a:fld>
            <a:endParaRPr lang="ru-RU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51647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Подготовлены          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памятки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по   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переходу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на    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другие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системы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налогообложения  и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распространены  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среди предпринимательских сообществ и  налогоплательщиков;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проведено 86 семинаров с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налогоплательщиками   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выбору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 налогообложения с 2021 года;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 подготовлено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и  размещено 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средствах 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массовой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информации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87  материалов о действующих системах налогообложения;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создан и транслировался на рынках, в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торговых  центрах 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аудиоролик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по   выбору системы налогообложения взамен ЕНВД;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  с 17 по 31 декабря 2021г.  на автобусных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остановках    производилось  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вещание 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через   городскую   информационную    сеть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информации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 переходу с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ЕНВД  на другие системы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налогообложения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 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Информационная кампания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239DDAF-0AF6-4ABE-B83B-855404764931}" type="slidenum">
              <a:rPr lang="ru-RU" smtClean="0">
                <a:solidFill>
                  <a:prstClr val="white"/>
                </a:solidFill>
              </a:rPr>
              <a:pPr>
                <a:defRPr/>
              </a:pPr>
              <a:t>6</a:t>
            </a:fld>
            <a:endParaRPr lang="ru-RU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295247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Объект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88116953"/>
              </p:ext>
            </p:extLst>
          </p:nvPr>
        </p:nvGraphicFramePr>
        <p:xfrm>
          <a:off x="1096963" y="1606550"/>
          <a:ext cx="9761537" cy="48291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 dirty="0" smtClean="0"/>
              <a:t>Динамика  количества   ИП применяющих ПСН в 201</a:t>
            </a:r>
            <a:r>
              <a:rPr lang="en-US" sz="3200" dirty="0" smtClean="0"/>
              <a:t>8</a:t>
            </a:r>
            <a:r>
              <a:rPr lang="ru-RU" sz="3200" dirty="0" smtClean="0"/>
              <a:t>-</a:t>
            </a:r>
            <a:r>
              <a:rPr lang="en-US" sz="3200" dirty="0" smtClean="0"/>
              <a:t> 6 </a:t>
            </a:r>
            <a:r>
              <a:rPr lang="ru-RU" sz="3200" dirty="0" smtClean="0"/>
              <a:t>мес. 2022гг.</a:t>
            </a:r>
            <a:endParaRPr lang="ru-RU" sz="32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239DDAF-0AF6-4ABE-B83B-855404764931}" type="slidenum">
              <a:rPr lang="ru-RU" smtClean="0">
                <a:solidFill>
                  <a:prstClr val="white"/>
                </a:solidFill>
              </a:rPr>
              <a:pPr>
                <a:defRPr/>
              </a:pPr>
              <a:t>7</a:t>
            </a:fld>
            <a:endParaRPr lang="ru-RU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19077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70781258"/>
              </p:ext>
            </p:extLst>
          </p:nvPr>
        </p:nvGraphicFramePr>
        <p:xfrm>
          <a:off x="1096963" y="1606550"/>
          <a:ext cx="9761537" cy="48291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800" dirty="0" smtClean="0"/>
              <a:t>Динамика количества  налогоплательщиков, применяющих УСН в 201</a:t>
            </a:r>
            <a:r>
              <a:rPr lang="en-US" sz="2800" dirty="0" smtClean="0"/>
              <a:t>8</a:t>
            </a:r>
            <a:r>
              <a:rPr lang="ru-RU" sz="2800" dirty="0" smtClean="0"/>
              <a:t>-2021 гг. </a:t>
            </a:r>
            <a:endParaRPr lang="ru-RU" sz="28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239DDAF-0AF6-4ABE-B83B-855404764931}" type="slidenum">
              <a:rPr lang="ru-RU" smtClean="0">
                <a:solidFill>
                  <a:prstClr val="white"/>
                </a:solidFill>
              </a:rPr>
              <a:pPr>
                <a:defRPr/>
              </a:pPr>
              <a:t>8</a:t>
            </a:fld>
            <a:endParaRPr lang="ru-RU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284936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096849" y="501073"/>
            <a:ext cx="9782923" cy="983712"/>
          </a:xfrm>
        </p:spPr>
        <p:txBody>
          <a:bodyPr/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Динамика поступлений по налогам </a:t>
            </a:r>
            <a:r>
              <a:rPr lang="ru-RU" sz="28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2018-2022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гг.                  ( млн. руб.)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239DDAF-0AF6-4ABE-B83B-855404764931}" type="slidenum">
              <a:rPr lang="ru-RU" smtClean="0">
                <a:solidFill>
                  <a:prstClr val="white"/>
                </a:solidFill>
              </a:rPr>
              <a:pPr>
                <a:defRPr/>
              </a:pPr>
              <a:t>9</a:t>
            </a:fld>
            <a:endParaRPr lang="ru-RU">
              <a:solidFill>
                <a:prstClr val="white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1919536" y="2924944"/>
            <a:ext cx="504056" cy="504056"/>
          </a:xfrm>
          <a:prstGeom prst="rect">
            <a:avLst/>
          </a:prstGeom>
        </p:spPr>
        <p:txBody>
          <a:bodyPr vert="horz" wrap="none" lIns="104306" tIns="52153" rIns="104306" bIns="52153" rtlCol="0" anchor="ctr">
            <a:normAutofit fontScale="62500" lnSpcReduction="20000"/>
          </a:bodyPr>
          <a:lstStyle/>
          <a:p>
            <a:pPr marL="0" marR="0" indent="0" algn="l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ru-RU" sz="4800" b="1" i="0" u="none" strike="noStrike" kern="1200" cap="none" spc="0" normalizeH="0" baseline="0" noProof="0" dirty="0" smtClean="0">
              <a:ln>
                <a:noFill/>
              </a:ln>
              <a:solidFill>
                <a:srgbClr val="005AA9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3" name="Объект 32"/>
          <p:cNvSpPr>
            <a:spLocks noGrp="1"/>
          </p:cNvSpPr>
          <p:nvPr>
            <p:ph idx="1"/>
          </p:nvPr>
        </p:nvSpPr>
        <p:spPr>
          <a:xfrm>
            <a:off x="551384" y="1484785"/>
            <a:ext cx="10585175" cy="4951346"/>
          </a:xfrm>
        </p:spPr>
        <p:txBody>
          <a:bodyPr/>
          <a:lstStyle/>
          <a:p>
            <a:r>
              <a:rPr lang="ru-RU" dirty="0" smtClean="0"/>
              <a:t>        </a:t>
            </a:r>
            <a:r>
              <a:rPr lang="ru-RU" sz="2000" dirty="0" smtClean="0"/>
              <a:t>2018</a:t>
            </a:r>
            <a:r>
              <a:rPr lang="ru-RU" dirty="0" smtClean="0"/>
              <a:t>       </a:t>
            </a:r>
            <a:r>
              <a:rPr lang="ru-RU" sz="2000" dirty="0" smtClean="0"/>
              <a:t>                         </a:t>
            </a:r>
            <a:r>
              <a:rPr lang="ru-RU" dirty="0" smtClean="0"/>
              <a:t>       </a:t>
            </a:r>
            <a:r>
              <a:rPr lang="ru-RU" sz="2000" dirty="0" smtClean="0"/>
              <a:t>2019  </a:t>
            </a:r>
            <a:r>
              <a:rPr lang="ru-RU" dirty="0" smtClean="0"/>
              <a:t>                           </a:t>
            </a:r>
            <a:r>
              <a:rPr lang="ru-RU" sz="2000" dirty="0" smtClean="0"/>
              <a:t>2020</a:t>
            </a:r>
            <a:endParaRPr lang="ru-RU" dirty="0" smtClean="0"/>
          </a:p>
          <a:p>
            <a:r>
              <a:rPr lang="ru-RU" dirty="0" smtClean="0"/>
              <a:t>         </a:t>
            </a:r>
          </a:p>
          <a:p>
            <a:r>
              <a:rPr lang="ru-RU" dirty="0"/>
              <a:t>                                                                         </a:t>
            </a:r>
            <a:endParaRPr lang="ru-RU" sz="2000" dirty="0" smtClean="0"/>
          </a:p>
          <a:p>
            <a:endParaRPr lang="ru-RU" sz="1400" dirty="0" smtClean="0"/>
          </a:p>
          <a:p>
            <a:endParaRPr lang="ru-RU" sz="1600" dirty="0" smtClean="0"/>
          </a:p>
          <a:p>
            <a:r>
              <a:rPr lang="ru-RU" sz="1600" dirty="0" smtClean="0"/>
              <a:t>Итого в 2018 г. - 5652                                     Итого в 2019 г. – 6253                       Итого в 2020 г. - 5970</a:t>
            </a:r>
            <a:endParaRPr lang="ru-RU" sz="1600" dirty="0"/>
          </a:p>
          <a:p>
            <a:r>
              <a:rPr lang="ru-RU" sz="2000" dirty="0"/>
              <a:t>                                                                         </a:t>
            </a:r>
            <a:r>
              <a:rPr lang="ru-RU" sz="2000" dirty="0" smtClean="0"/>
              <a:t>                                   </a:t>
            </a:r>
            <a:endParaRPr lang="ru-RU" sz="2000" dirty="0"/>
          </a:p>
          <a:p>
            <a:r>
              <a:rPr lang="ru-RU" sz="1400" dirty="0"/>
              <a:t>                                                    </a:t>
            </a:r>
            <a:r>
              <a:rPr lang="ru-RU" sz="2000" dirty="0" smtClean="0"/>
              <a:t>2021                                                    </a:t>
            </a:r>
            <a:r>
              <a:rPr lang="ru-RU" sz="2000" dirty="0"/>
              <a:t>8 мес.2022  </a:t>
            </a:r>
          </a:p>
          <a:p>
            <a:endParaRPr lang="ru-RU" sz="1400" dirty="0" smtClean="0"/>
          </a:p>
          <a:p>
            <a:r>
              <a:rPr lang="ru-RU" sz="1400" dirty="0"/>
              <a:t>                </a:t>
            </a:r>
            <a:endParaRPr lang="ru-RU" sz="1400" dirty="0" smtClean="0"/>
          </a:p>
          <a:p>
            <a:endParaRPr lang="ru-RU" sz="1400" dirty="0"/>
          </a:p>
          <a:p>
            <a:endParaRPr lang="ru-RU" sz="1400" dirty="0" smtClean="0"/>
          </a:p>
          <a:p>
            <a:endParaRPr lang="ru-RU" sz="1400" dirty="0"/>
          </a:p>
          <a:p>
            <a:r>
              <a:rPr lang="ru-RU" sz="1600" dirty="0" smtClean="0"/>
              <a:t>                                  Итого в 2021 г. - 7851                                         Итого за 8 месяцев 2022 г. - 6707                                                                                                  </a:t>
            </a:r>
          </a:p>
          <a:p>
            <a:endParaRPr lang="ru-RU" sz="1400" dirty="0"/>
          </a:p>
        </p:txBody>
      </p:sp>
      <p:cxnSp>
        <p:nvCxnSpPr>
          <p:cNvPr id="35" name="Прямая со стрелкой 34"/>
          <p:cNvCxnSpPr/>
          <p:nvPr/>
        </p:nvCxnSpPr>
        <p:spPr>
          <a:xfrm flipH="1">
            <a:off x="8888741" y="1980426"/>
            <a:ext cx="360040" cy="36004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Прямая со стрелкой 36"/>
          <p:cNvCxnSpPr/>
          <p:nvPr/>
        </p:nvCxnSpPr>
        <p:spPr>
          <a:xfrm>
            <a:off x="9735644" y="1997202"/>
            <a:ext cx="0" cy="40523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Прямая со стрелкой 38"/>
          <p:cNvCxnSpPr/>
          <p:nvPr/>
        </p:nvCxnSpPr>
        <p:spPr>
          <a:xfrm>
            <a:off x="10062198" y="1960791"/>
            <a:ext cx="432048" cy="36004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TextBox 39"/>
          <p:cNvSpPr txBox="1"/>
          <p:nvPr/>
        </p:nvSpPr>
        <p:spPr>
          <a:xfrm>
            <a:off x="1487488" y="2924944"/>
            <a:ext cx="914400" cy="914400"/>
          </a:xfrm>
          <a:prstGeom prst="rect">
            <a:avLst/>
          </a:prstGeom>
        </p:spPr>
        <p:txBody>
          <a:bodyPr vert="horz" wrap="none" lIns="104306" tIns="52153" rIns="104306" bIns="52153" rtlCol="0" anchor="ctr">
            <a:normAutofit/>
          </a:bodyPr>
          <a:lstStyle/>
          <a:p>
            <a:pPr marL="0" marR="0" indent="0" algn="l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ru-RU" sz="4800" b="1" i="0" u="none" strike="noStrike" kern="1200" cap="none" spc="0" normalizeH="0" baseline="0" noProof="0" dirty="0" smtClean="0">
              <a:ln>
                <a:noFill/>
              </a:ln>
              <a:solidFill>
                <a:srgbClr val="005AA9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41" name="Овал 40"/>
          <p:cNvSpPr/>
          <p:nvPr/>
        </p:nvSpPr>
        <p:spPr>
          <a:xfrm>
            <a:off x="8093643" y="2356274"/>
            <a:ext cx="1008000" cy="1008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00" dirty="0" smtClean="0"/>
              <a:t>ЕНВД</a:t>
            </a:r>
          </a:p>
          <a:p>
            <a:pPr algn="ctr"/>
            <a:r>
              <a:rPr lang="en-US" sz="1100" dirty="0" smtClean="0"/>
              <a:t>108</a:t>
            </a:r>
            <a:r>
              <a:rPr lang="ru-RU" sz="1100" dirty="0" smtClean="0"/>
              <a:t>3 (81%)</a:t>
            </a:r>
          </a:p>
        </p:txBody>
      </p:sp>
      <p:sp>
        <p:nvSpPr>
          <p:cNvPr id="43" name="Овал 42"/>
          <p:cNvSpPr/>
          <p:nvPr/>
        </p:nvSpPr>
        <p:spPr>
          <a:xfrm>
            <a:off x="9334244" y="2544577"/>
            <a:ext cx="896400" cy="896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00" dirty="0" smtClean="0"/>
              <a:t>ПСН</a:t>
            </a:r>
          </a:p>
          <a:p>
            <a:pPr algn="ctr"/>
            <a:r>
              <a:rPr lang="ru-RU" sz="1100" dirty="0" smtClean="0"/>
              <a:t>72 (101%)</a:t>
            </a:r>
          </a:p>
        </p:txBody>
      </p:sp>
      <p:sp>
        <p:nvSpPr>
          <p:cNvPr id="44" name="Овал 43"/>
          <p:cNvSpPr/>
          <p:nvPr/>
        </p:nvSpPr>
        <p:spPr>
          <a:xfrm>
            <a:off x="10416480" y="2215837"/>
            <a:ext cx="1221432" cy="1220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00" dirty="0" smtClean="0"/>
              <a:t>УСН</a:t>
            </a:r>
          </a:p>
          <a:p>
            <a:pPr algn="ctr"/>
            <a:r>
              <a:rPr lang="ru-RU" sz="1100" dirty="0" smtClean="0"/>
              <a:t>4815 (99%)</a:t>
            </a:r>
          </a:p>
        </p:txBody>
      </p:sp>
      <p:cxnSp>
        <p:nvCxnSpPr>
          <p:cNvPr id="45" name="Прямая со стрелкой 44"/>
          <p:cNvCxnSpPr/>
          <p:nvPr/>
        </p:nvCxnSpPr>
        <p:spPr>
          <a:xfrm flipH="1">
            <a:off x="3409799" y="4783658"/>
            <a:ext cx="230890" cy="19893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Овал 47"/>
          <p:cNvSpPr/>
          <p:nvPr/>
        </p:nvSpPr>
        <p:spPr>
          <a:xfrm>
            <a:off x="2503376" y="4896759"/>
            <a:ext cx="1062000" cy="1062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00" dirty="0" smtClean="0"/>
              <a:t>ПСН</a:t>
            </a:r>
          </a:p>
          <a:p>
            <a:pPr algn="ctr"/>
            <a:r>
              <a:rPr lang="ru-RU" sz="1100" dirty="0" smtClean="0"/>
              <a:t>580 (803,4%)</a:t>
            </a:r>
          </a:p>
        </p:txBody>
      </p:sp>
      <p:cxnSp>
        <p:nvCxnSpPr>
          <p:cNvPr id="49" name="Прямая со стрелкой 48"/>
          <p:cNvCxnSpPr/>
          <p:nvPr/>
        </p:nvCxnSpPr>
        <p:spPr>
          <a:xfrm>
            <a:off x="3853036" y="4782061"/>
            <a:ext cx="216024" cy="22939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Овал 49"/>
          <p:cNvSpPr/>
          <p:nvPr/>
        </p:nvSpPr>
        <p:spPr>
          <a:xfrm>
            <a:off x="4033298" y="4817559"/>
            <a:ext cx="1220400" cy="1220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00" dirty="0" smtClean="0"/>
              <a:t>УСН</a:t>
            </a:r>
          </a:p>
          <a:p>
            <a:pPr algn="ctr"/>
            <a:r>
              <a:rPr lang="ru-RU" sz="1100" dirty="0" smtClean="0"/>
              <a:t>7271 (151%) </a:t>
            </a:r>
          </a:p>
        </p:txBody>
      </p:sp>
      <p:cxnSp>
        <p:nvCxnSpPr>
          <p:cNvPr id="53" name="Прямая со стрелкой 52"/>
          <p:cNvCxnSpPr/>
          <p:nvPr/>
        </p:nvCxnSpPr>
        <p:spPr>
          <a:xfrm flipH="1">
            <a:off x="7756222" y="4733664"/>
            <a:ext cx="360040" cy="29892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Прямая со стрелкой 53"/>
          <p:cNvCxnSpPr/>
          <p:nvPr/>
        </p:nvCxnSpPr>
        <p:spPr>
          <a:xfrm>
            <a:off x="8597643" y="4785183"/>
            <a:ext cx="235559" cy="22627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Овал 54"/>
          <p:cNvSpPr/>
          <p:nvPr/>
        </p:nvSpPr>
        <p:spPr>
          <a:xfrm>
            <a:off x="6967832" y="5011458"/>
            <a:ext cx="954000" cy="954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00" dirty="0" smtClean="0"/>
              <a:t>ПСН</a:t>
            </a:r>
          </a:p>
          <a:p>
            <a:pPr algn="ctr"/>
            <a:r>
              <a:rPr lang="ru-RU" sz="1100" dirty="0" smtClean="0"/>
              <a:t>416 </a:t>
            </a:r>
          </a:p>
        </p:txBody>
      </p:sp>
      <p:sp>
        <p:nvSpPr>
          <p:cNvPr id="56" name="Овал 55"/>
          <p:cNvSpPr/>
          <p:nvPr/>
        </p:nvSpPr>
        <p:spPr>
          <a:xfrm>
            <a:off x="8871823" y="4813229"/>
            <a:ext cx="1220400" cy="1220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00" dirty="0" smtClean="0"/>
              <a:t>УСН</a:t>
            </a:r>
          </a:p>
          <a:p>
            <a:pPr algn="ctr"/>
            <a:r>
              <a:rPr lang="ru-RU" sz="1100" dirty="0" smtClean="0"/>
              <a:t>6291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65238" y="2035911"/>
            <a:ext cx="444500" cy="444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24775" y="2021915"/>
            <a:ext cx="158750" cy="487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1886" y="2035911"/>
            <a:ext cx="517525" cy="444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4" name="Овал 23"/>
          <p:cNvSpPr/>
          <p:nvPr/>
        </p:nvSpPr>
        <p:spPr>
          <a:xfrm>
            <a:off x="551384" y="2385656"/>
            <a:ext cx="1080000" cy="1080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00" dirty="0" smtClean="0"/>
              <a:t>ЕНВД 1319</a:t>
            </a:r>
            <a:endParaRPr lang="ru-RU" sz="1100" dirty="0"/>
          </a:p>
        </p:txBody>
      </p:sp>
      <p:sp>
        <p:nvSpPr>
          <p:cNvPr id="25" name="Овал 24"/>
          <p:cNvSpPr/>
          <p:nvPr/>
        </p:nvSpPr>
        <p:spPr>
          <a:xfrm>
            <a:off x="1709738" y="2536237"/>
            <a:ext cx="900000" cy="900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00" dirty="0" smtClean="0"/>
              <a:t>ПСН 62</a:t>
            </a:r>
          </a:p>
        </p:txBody>
      </p:sp>
      <p:sp>
        <p:nvSpPr>
          <p:cNvPr id="26" name="Овал 25"/>
          <p:cNvSpPr/>
          <p:nvPr/>
        </p:nvSpPr>
        <p:spPr>
          <a:xfrm>
            <a:off x="2740648" y="2385656"/>
            <a:ext cx="1220400" cy="1220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00" dirty="0" smtClean="0"/>
              <a:t>УСН </a:t>
            </a:r>
          </a:p>
          <a:p>
            <a:pPr algn="ctr"/>
            <a:r>
              <a:rPr lang="ru-RU" sz="1100" dirty="0" smtClean="0"/>
              <a:t>4271</a:t>
            </a:r>
            <a:endParaRPr lang="ru-RU" sz="1100" dirty="0"/>
          </a:p>
        </p:txBody>
      </p:sp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10985" y="1957932"/>
            <a:ext cx="444500" cy="444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5468" y="2035911"/>
            <a:ext cx="158750" cy="487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41293" y="1960791"/>
            <a:ext cx="517525" cy="444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7" name="Овал 26"/>
          <p:cNvSpPr/>
          <p:nvPr/>
        </p:nvSpPr>
        <p:spPr>
          <a:xfrm>
            <a:off x="4389235" y="2279592"/>
            <a:ext cx="1044000" cy="1044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00" dirty="0" smtClean="0"/>
              <a:t>ЕНВД 1331 (101%)</a:t>
            </a:r>
          </a:p>
        </p:txBody>
      </p:sp>
      <p:sp>
        <p:nvSpPr>
          <p:cNvPr id="28" name="Овал 27"/>
          <p:cNvSpPr/>
          <p:nvPr/>
        </p:nvSpPr>
        <p:spPr>
          <a:xfrm>
            <a:off x="5543443" y="2536237"/>
            <a:ext cx="896400" cy="896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00" dirty="0" smtClean="0"/>
              <a:t>ПСН 71 (115%)</a:t>
            </a:r>
            <a:endParaRPr lang="ru-RU" sz="1100" dirty="0"/>
          </a:p>
        </p:txBody>
      </p:sp>
      <p:sp>
        <p:nvSpPr>
          <p:cNvPr id="29" name="Овал 28"/>
          <p:cNvSpPr/>
          <p:nvPr/>
        </p:nvSpPr>
        <p:spPr>
          <a:xfrm>
            <a:off x="6600056" y="2429569"/>
            <a:ext cx="1080000" cy="108012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00" dirty="0" smtClean="0"/>
              <a:t>УСН 4851 (114%)</a:t>
            </a:r>
          </a:p>
        </p:txBody>
      </p:sp>
    </p:spTree>
    <p:extLst>
      <p:ext uri="{BB962C8B-B14F-4D97-AF65-F5344CB8AC3E}">
        <p14:creationId xmlns:p14="http://schemas.microsoft.com/office/powerpoint/2010/main" val="42849214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7_Present_FNS2012_A4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Классическая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/>
      <a:bodyPr vert="horz" lIns="104306" tIns="52153" rIns="104306" bIns="52153" rtlCol="0" anchor="ctr">
        <a:normAutofit/>
      </a:bodyPr>
      <a:lstStyle>
        <a:defPPr marL="0" marR="0" indent="0" algn="l" defTabSz="1043056" rtl="0" eaLnBrk="1" fontAlgn="auto" latinLnBrk="0" hangingPunct="1">
          <a:lnSpc>
            <a:spcPct val="100000"/>
          </a:lnSpc>
          <a:spcBef>
            <a:spcPct val="0"/>
          </a:spcBef>
          <a:spcAft>
            <a:spcPts val="0"/>
          </a:spcAft>
          <a:buClrTx/>
          <a:buSzTx/>
          <a:buFontTx/>
          <a:buNone/>
          <a:tabLst/>
          <a:defRPr kumimoji="0" sz="4800" b="1" i="0" u="none" strike="noStrike" kern="1200" cap="none" spc="0" normalizeH="0" baseline="0" noProof="0" dirty="0" smtClean="0">
            <a:ln>
              <a:noFill/>
            </a:ln>
            <a:solidFill>
              <a:srgbClr val="005AA9"/>
            </a:solidFill>
            <a:effectLst/>
            <a:uLnTx/>
            <a:uFillTx/>
            <a:latin typeface="+mj-lt"/>
            <a:ea typeface="+mj-ea"/>
            <a:cs typeface="+mj-cs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14_Present_FNS2012_A4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Обычная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/>
      <a:bodyPr vert="horz" lIns="104306" tIns="52153" rIns="104306" bIns="52153" rtlCol="0" anchor="ctr">
        <a:normAutofit/>
      </a:bodyPr>
      <a:lstStyle>
        <a:defPPr marL="0" marR="0" indent="0" algn="l" defTabSz="1043056" rtl="0" eaLnBrk="1" fontAlgn="auto" latinLnBrk="0" hangingPunct="1">
          <a:lnSpc>
            <a:spcPct val="100000"/>
          </a:lnSpc>
          <a:spcBef>
            <a:spcPct val="0"/>
          </a:spcBef>
          <a:spcAft>
            <a:spcPts val="0"/>
          </a:spcAft>
          <a:buClrTx/>
          <a:buSzTx/>
          <a:buFontTx/>
          <a:buNone/>
          <a:tabLst/>
          <a:defRPr kumimoji="0" sz="4800" b="1" i="0" u="none" strike="noStrike" kern="1200" cap="none" spc="0" normalizeH="0" baseline="0" noProof="0" dirty="0" smtClean="0">
            <a:ln>
              <a:noFill/>
            </a:ln>
            <a:solidFill>
              <a:srgbClr val="005AA9"/>
            </a:solidFill>
            <a:effectLst/>
            <a:uLnTx/>
            <a:uFillTx/>
            <a:latin typeface="+mj-lt"/>
            <a:ea typeface="+mj-ea"/>
            <a:cs typeface="+mj-cs"/>
          </a:defRPr>
        </a:defPPr>
      </a:lstStyle>
    </a:txDef>
  </a:objectDefaults>
  <a:extraClrSchemeLst/>
</a:theme>
</file>

<file path=ppt/theme/theme3.xml><?xml version="1.0" encoding="utf-8"?>
<a:theme xmlns:a="http://schemas.openxmlformats.org/drawingml/2006/main" name="12_Present_FNS2012_A4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Обычная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/>
      <a:bodyPr vert="horz" lIns="104306" tIns="52153" rIns="104306" bIns="52153" rtlCol="0" anchor="ctr">
        <a:normAutofit/>
      </a:bodyPr>
      <a:lstStyle>
        <a:defPPr marL="0" marR="0" indent="0" algn="l" defTabSz="1043056" rtl="0" eaLnBrk="1" fontAlgn="auto" latinLnBrk="0" hangingPunct="1">
          <a:lnSpc>
            <a:spcPct val="100000"/>
          </a:lnSpc>
          <a:spcBef>
            <a:spcPct val="0"/>
          </a:spcBef>
          <a:spcAft>
            <a:spcPts val="0"/>
          </a:spcAft>
          <a:buClrTx/>
          <a:buSzTx/>
          <a:buFontTx/>
          <a:buNone/>
          <a:tabLst/>
          <a:defRPr kumimoji="0" sz="4800" b="1" i="0" u="none" strike="noStrike" kern="1200" cap="none" spc="0" normalizeH="0" baseline="0" noProof="0" dirty="0" smtClean="0">
            <a:ln>
              <a:noFill/>
            </a:ln>
            <a:solidFill>
              <a:srgbClr val="005AA9"/>
            </a:solidFill>
            <a:effectLst/>
            <a:uLnTx/>
            <a:uFillTx/>
            <a:latin typeface="+mj-lt"/>
            <a:ea typeface="+mj-ea"/>
            <a:cs typeface="+mj-cs"/>
          </a:defRPr>
        </a:defPPr>
      </a:lstStyle>
    </a:txDef>
  </a:objectDefaults>
  <a:extraClrSchemeLst/>
</a:theme>
</file>

<file path=ppt/theme/theme4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50137</TotalTime>
  <Words>518</Words>
  <Application>Microsoft Office PowerPoint</Application>
  <PresentationFormat>Произвольный</PresentationFormat>
  <Paragraphs>100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3</vt:i4>
      </vt:variant>
      <vt:variant>
        <vt:lpstr>Заголовки слайдов</vt:lpstr>
      </vt:variant>
      <vt:variant>
        <vt:i4>11</vt:i4>
      </vt:variant>
    </vt:vector>
  </HeadingPairs>
  <TitlesOfParts>
    <vt:vector size="14" baseType="lpstr">
      <vt:lpstr>7_Present_FNS2012_A4</vt:lpstr>
      <vt:lpstr>14_Present_FNS2012_A4</vt:lpstr>
      <vt:lpstr>12_Present_FNS2012_A4</vt:lpstr>
      <vt:lpstr>Динамика количества налогоплательщиков, применяющих   ЕНВД  в  2018-2020 гг.</vt:lpstr>
      <vt:lpstr> Не вправе  БЫЛИ  ПрименЯТЬ  ЕНВД в 2020 г. налогоплательщики, ПРИ  РЕАЛИЗАЦИИ  СЛЕДУЮЩИХ ТОВАРОВ, подлежащих  МАРКИРОВКЕ:</vt:lpstr>
      <vt:lpstr>Динамика поступлений по ЕНВД в 2018 – 2020 гг.  (млн. руб.)</vt:lpstr>
      <vt:lpstr>Вместо ЕНВД  с 01.01.2021   налогоплательщики   вправе   выбрать  следующие  режимы налогообложения   </vt:lpstr>
      <vt:lpstr>Изменения   в НК, направленные на бесшовный переход с ЕНВД  на ПСН </vt:lpstr>
      <vt:lpstr>Информационная кампания </vt:lpstr>
      <vt:lpstr>Динамика  количества   ИП применяющих ПСН в 2018- 6 мес. 2022гг.</vt:lpstr>
      <vt:lpstr>Динамика количества  налогоплательщиков, применяющих УСН в 2018-2021 гг. </vt:lpstr>
      <vt:lpstr>Динамика поступлений по налогам в 2018-2022 гг.                  ( млн. руб.)</vt:lpstr>
      <vt:lpstr>                     Налоговая     нагрузка  2020-2021 гг.   (%)</vt:lpstr>
      <vt:lpstr>  Таким образом, проанализировав  данные статистической налоговой отчетности  можно сделать вывод, что основная  часть налогоплательщиков ЕНВД (81 %) с 2021 года перешла на применение ПСН и УСН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Предпосылки применения рискоориентированного подхода</dc:title>
  <dc:creator>Сатин Дмитрий Станиславович</dc:creator>
  <cp:lastModifiedBy>Вероника Евгеньевна Шабельцева</cp:lastModifiedBy>
  <cp:revision>814</cp:revision>
  <cp:lastPrinted>2022-09-28T00:35:29Z</cp:lastPrinted>
  <dcterms:created xsi:type="dcterms:W3CDTF">2013-10-27T06:34:00Z</dcterms:created>
  <dcterms:modified xsi:type="dcterms:W3CDTF">2022-10-11T00:32:27Z</dcterms:modified>
</cp:coreProperties>
</file>