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95" r:id="rId2"/>
    <p:sldMasterId id="2147483847" r:id="rId3"/>
    <p:sldMasterId id="2147483873" r:id="rId4"/>
    <p:sldMasterId id="2147483886" r:id="rId5"/>
    <p:sldMasterId id="2147483900" r:id="rId6"/>
  </p:sldMasterIdLst>
  <p:notesMasterIdLst>
    <p:notesMasterId r:id="rId20"/>
  </p:notesMasterIdLst>
  <p:sldIdLst>
    <p:sldId id="372" r:id="rId7"/>
    <p:sldId id="383" r:id="rId8"/>
    <p:sldId id="373" r:id="rId9"/>
    <p:sldId id="351" r:id="rId10"/>
    <p:sldId id="374" r:id="rId11"/>
    <p:sldId id="362" r:id="rId12"/>
    <p:sldId id="376" r:id="rId13"/>
    <p:sldId id="378" r:id="rId14"/>
    <p:sldId id="379" r:id="rId15"/>
    <p:sldId id="380" r:id="rId16"/>
    <p:sldId id="364" r:id="rId17"/>
    <p:sldId id="370" r:id="rId18"/>
    <p:sldId id="382" r:id="rId19"/>
  </p:sldIdLst>
  <p:sldSz cx="10693400" cy="7561263"/>
  <p:notesSz cx="6808788" cy="9940925"/>
  <p:defaultTextStyle>
    <a:defPPr>
      <a:defRPr lang="ru-RU"/>
    </a:defPPr>
    <a:lvl1pPr algn="l" defTabSz="10321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15290" indent="-62843" algn="l" defTabSz="10321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32150" indent="-127250" algn="l" defTabSz="10321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47445" indent="-190104" algn="l" defTabSz="10321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64304" indent="-254502" algn="l" defTabSz="103215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62253" algn="l" defTabSz="904891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14703" algn="l" defTabSz="904891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67152" algn="l" defTabSz="904891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19602" algn="l" defTabSz="904891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6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4D4D4D"/>
    <a:srgbClr val="CCCC00"/>
    <a:srgbClr val="00CC00"/>
    <a:srgbClr val="0033CC"/>
    <a:srgbClr val="0000CC"/>
    <a:srgbClr val="99FF33"/>
    <a:srgbClr val="336600"/>
    <a:srgbClr val="F97845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75" d="100"/>
          <a:sy n="75" d="100"/>
        </p:scale>
        <p:origin x="-1374" y="-10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1D7F2-65B4-42C5-BAA4-A87A4C519C08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A6DDBA-F625-4CDD-B6FB-3080F7CA30EE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г. Хабаровск, ул. Дзержинского, д. 41</a:t>
          </a:r>
          <a:endParaRPr lang="ru-RU" sz="2000" b="1" dirty="0">
            <a:solidFill>
              <a:srgbClr val="002060"/>
            </a:solidFill>
          </a:endParaRPr>
        </a:p>
      </dgm:t>
    </dgm:pt>
    <dgm:pt modelId="{40F7A726-CDC9-44D6-AFE4-14F3C3CCDD27}" type="parTrans" cxnId="{1099FD03-2B2B-4261-8DE7-3FD78831080F}">
      <dgm:prSet/>
      <dgm:spPr/>
      <dgm:t>
        <a:bodyPr/>
        <a:lstStyle/>
        <a:p>
          <a:endParaRPr lang="ru-RU" sz="1400"/>
        </a:p>
      </dgm:t>
    </dgm:pt>
    <dgm:pt modelId="{A5274F2F-7D17-4BAE-A53E-2D5F7C8F974D}" type="sibTrans" cxnId="{1099FD03-2B2B-4261-8DE7-3FD78831080F}">
      <dgm:prSet/>
      <dgm:spPr/>
      <dgm:t>
        <a:bodyPr/>
        <a:lstStyle/>
        <a:p>
          <a:endParaRPr lang="ru-RU" sz="1400"/>
        </a:p>
      </dgm:t>
    </dgm:pt>
    <dgm:pt modelId="{019DD14B-F9AE-4DE6-961B-234E574354A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Ленина, д. 57</a:t>
          </a:r>
          <a:endParaRPr lang="ru-RU" sz="1400" b="1" dirty="0">
            <a:solidFill>
              <a:srgbClr val="002060"/>
            </a:solidFill>
          </a:endParaRPr>
        </a:p>
      </dgm:t>
    </dgm:pt>
    <dgm:pt modelId="{C3BC3076-32EE-4131-A1C4-E80EFC90CE2A}" type="parTrans" cxnId="{45794282-97C9-4C0B-AA2E-DB597665D04C}">
      <dgm:prSet custT="1"/>
      <dgm:spPr/>
      <dgm:t>
        <a:bodyPr/>
        <a:lstStyle/>
        <a:p>
          <a:endParaRPr lang="ru-RU" sz="1400" dirty="0"/>
        </a:p>
      </dgm:t>
    </dgm:pt>
    <dgm:pt modelId="{82F71574-C99F-4FC8-80E1-3A76E0FF2691}" type="sibTrans" cxnId="{45794282-97C9-4C0B-AA2E-DB597665D04C}">
      <dgm:prSet/>
      <dgm:spPr/>
      <dgm:t>
        <a:bodyPr/>
        <a:lstStyle/>
        <a:p>
          <a:endParaRPr lang="ru-RU" sz="1400"/>
        </a:p>
      </dgm:t>
    </dgm:pt>
    <dgm:pt modelId="{11B1C150-018C-4168-8A93-E10163CCC23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Станционная, д. 18</a:t>
          </a:r>
        </a:p>
      </dgm:t>
    </dgm:pt>
    <dgm:pt modelId="{72654DA0-EA31-49BE-833B-28E90909C372}" type="parTrans" cxnId="{6484D341-851C-465A-B3BD-F8F056CD0ACF}">
      <dgm:prSet custT="1"/>
      <dgm:spPr/>
      <dgm:t>
        <a:bodyPr/>
        <a:lstStyle/>
        <a:p>
          <a:endParaRPr lang="ru-RU" sz="1400" dirty="0"/>
        </a:p>
      </dgm:t>
    </dgm:pt>
    <dgm:pt modelId="{06606DC0-8D5B-462E-8688-786CA03244BD}" type="sibTrans" cxnId="{6484D341-851C-465A-B3BD-F8F056CD0ACF}">
      <dgm:prSet/>
      <dgm:spPr/>
      <dgm:t>
        <a:bodyPr/>
        <a:lstStyle/>
        <a:p>
          <a:endParaRPr lang="ru-RU" sz="1400"/>
        </a:p>
      </dgm:t>
    </dgm:pt>
    <dgm:pt modelId="{17E6AA0F-2179-49B2-A7EC-87F08E83453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Союзная, д. 23д</a:t>
          </a:r>
          <a:endParaRPr lang="ru-RU" sz="1400" b="1" dirty="0">
            <a:solidFill>
              <a:srgbClr val="002060"/>
            </a:solidFill>
          </a:endParaRPr>
        </a:p>
      </dgm:t>
    </dgm:pt>
    <dgm:pt modelId="{217B0252-8397-42C4-A7E8-85FE1632BED0}" type="parTrans" cxnId="{9A10F24A-7BC9-44A0-826D-0A948FF8CAA1}">
      <dgm:prSet custT="1"/>
      <dgm:spPr/>
      <dgm:t>
        <a:bodyPr/>
        <a:lstStyle/>
        <a:p>
          <a:endParaRPr lang="ru-RU" sz="1400" dirty="0"/>
        </a:p>
      </dgm:t>
    </dgm:pt>
    <dgm:pt modelId="{614FFE51-8A3F-49EB-85D3-3444B5A26106}" type="sibTrans" cxnId="{9A10F24A-7BC9-44A0-826D-0A948FF8CAA1}">
      <dgm:prSet/>
      <dgm:spPr/>
      <dgm:t>
        <a:bodyPr/>
        <a:lstStyle/>
        <a:p>
          <a:endParaRPr lang="ru-RU" sz="1400"/>
        </a:p>
      </dgm:t>
    </dgm:pt>
    <dgm:pt modelId="{7E66D328-7014-4993-979D-3ECE8F2627D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Комсомольск-на-Амуре, ул. Кирова, д. 68</a:t>
          </a:r>
          <a:endParaRPr lang="ru-RU" sz="1400" b="1" dirty="0">
            <a:solidFill>
              <a:srgbClr val="002060"/>
            </a:solidFill>
          </a:endParaRPr>
        </a:p>
      </dgm:t>
    </dgm:pt>
    <dgm:pt modelId="{E15FC245-8547-48E4-B424-B734DA971CC0}" type="parTrans" cxnId="{DD6FC874-9536-48A3-A978-74E70C9D3D06}">
      <dgm:prSet custT="1"/>
      <dgm:spPr/>
      <dgm:t>
        <a:bodyPr/>
        <a:lstStyle/>
        <a:p>
          <a:endParaRPr lang="ru-RU" sz="1400" dirty="0"/>
        </a:p>
      </dgm:t>
    </dgm:pt>
    <dgm:pt modelId="{1400F7AC-A686-44F5-ACA8-97942F6E3FB9}" type="sibTrans" cxnId="{DD6FC874-9536-48A3-A978-74E70C9D3D06}">
      <dgm:prSet/>
      <dgm:spPr/>
      <dgm:t>
        <a:bodyPr/>
        <a:lstStyle/>
        <a:p>
          <a:endParaRPr lang="ru-RU" sz="1400"/>
        </a:p>
      </dgm:t>
    </dgm:pt>
    <dgm:pt modelId="{A6C31BF8-44BF-4D99-BFD5-612E9507176D}">
      <dgm:prSet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Комсомольск-на-Амуре, ул. Пионерская, д. 64</a:t>
          </a:r>
          <a:endParaRPr lang="ru-RU" sz="1400" b="1" dirty="0">
            <a:solidFill>
              <a:srgbClr val="002060"/>
            </a:solidFill>
          </a:endParaRPr>
        </a:p>
      </dgm:t>
    </dgm:pt>
    <dgm:pt modelId="{B669B13E-95B9-4C61-918A-9A440F5C998F}" type="parTrans" cxnId="{350C8F7B-9ABF-4C7F-A960-6EF0CE841161}">
      <dgm:prSet custT="1"/>
      <dgm:spPr/>
      <dgm:t>
        <a:bodyPr/>
        <a:lstStyle/>
        <a:p>
          <a:endParaRPr lang="ru-RU" sz="1400" dirty="0"/>
        </a:p>
      </dgm:t>
    </dgm:pt>
    <dgm:pt modelId="{93CAFD69-6DFA-4F87-9400-6A916ADF115F}" type="sibTrans" cxnId="{350C8F7B-9ABF-4C7F-A960-6EF0CE841161}">
      <dgm:prSet/>
      <dgm:spPr/>
      <dgm:t>
        <a:bodyPr/>
        <a:lstStyle/>
        <a:p>
          <a:endParaRPr lang="ru-RU" sz="1400"/>
        </a:p>
      </dgm:t>
    </dgm:pt>
    <dgm:pt modelId="{7C607DEB-A904-406B-A604-2A7726FD3570}">
      <dgm:prSet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Николаевск-на-Амуре, ул. Орлова, д. 15</a:t>
          </a:r>
          <a:endParaRPr lang="ru-RU" sz="1400" b="1" dirty="0">
            <a:solidFill>
              <a:srgbClr val="002060"/>
            </a:solidFill>
          </a:endParaRPr>
        </a:p>
      </dgm:t>
    </dgm:pt>
    <dgm:pt modelId="{A3826A16-F4AC-4401-9575-8A38E44E2A04}" type="parTrans" cxnId="{438D0C85-59E0-4706-9000-38CFB3FF55F3}">
      <dgm:prSet custT="1"/>
      <dgm:spPr/>
      <dgm:t>
        <a:bodyPr/>
        <a:lstStyle/>
        <a:p>
          <a:endParaRPr lang="ru-RU" sz="1400" dirty="0"/>
        </a:p>
      </dgm:t>
    </dgm:pt>
    <dgm:pt modelId="{C2B3C9B4-078F-4B1E-8B16-273F9E0CA4ED}" type="sibTrans" cxnId="{438D0C85-59E0-4706-9000-38CFB3FF55F3}">
      <dgm:prSet/>
      <dgm:spPr/>
      <dgm:t>
        <a:bodyPr/>
        <a:lstStyle/>
        <a:p>
          <a:endParaRPr lang="ru-RU" sz="1400"/>
        </a:p>
      </dgm:t>
    </dgm:pt>
    <dgm:pt modelId="{D2D7B71E-C278-49BD-88F2-F828667E5CCA}">
      <dgm:prSet custT="1"/>
      <dgm:spPr>
        <a:solidFill>
          <a:srgbClr val="99FF33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Советская Гавань, пл. Победы, д. 7</a:t>
          </a:r>
          <a:endParaRPr lang="ru-RU" sz="1400" b="1" dirty="0">
            <a:solidFill>
              <a:srgbClr val="002060"/>
            </a:solidFill>
          </a:endParaRPr>
        </a:p>
      </dgm:t>
    </dgm:pt>
    <dgm:pt modelId="{4F1F5DE8-E381-4D2C-BC31-7722A3A199C7}" type="parTrans" cxnId="{75DFA26E-1189-42D0-A18C-4E696F018E79}">
      <dgm:prSet custT="1"/>
      <dgm:spPr/>
      <dgm:t>
        <a:bodyPr/>
        <a:lstStyle/>
        <a:p>
          <a:endParaRPr lang="ru-RU" sz="1400" dirty="0"/>
        </a:p>
      </dgm:t>
    </dgm:pt>
    <dgm:pt modelId="{0D6848F7-04AB-47A7-8BC5-22A21D7F3BB4}" type="sibTrans" cxnId="{75DFA26E-1189-42D0-A18C-4E696F018E79}">
      <dgm:prSet/>
      <dgm:spPr/>
      <dgm:t>
        <a:bodyPr/>
        <a:lstStyle/>
        <a:p>
          <a:endParaRPr lang="ru-RU" sz="1400"/>
        </a:p>
      </dgm:t>
    </dgm:pt>
    <dgm:pt modelId="{F68EBDF2-5EB8-45CB-B81C-4C6660DA173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060"/>
              </a:solidFill>
            </a:rPr>
            <a:t>рп</a:t>
          </a:r>
          <a:r>
            <a:rPr lang="ru-RU" sz="1400" b="1" dirty="0" smtClean="0">
              <a:solidFill>
                <a:srgbClr val="002060"/>
              </a:solidFill>
            </a:rPr>
            <a:t>. Переяславка, ул. Пионерская, д. 4</a:t>
          </a:r>
          <a:endParaRPr lang="ru-RU" sz="1400" b="1" dirty="0">
            <a:solidFill>
              <a:srgbClr val="002060"/>
            </a:solidFill>
          </a:endParaRPr>
        </a:p>
      </dgm:t>
    </dgm:pt>
    <dgm:pt modelId="{4788AADC-9959-4774-AB4A-1DE5FAE570B3}" type="parTrans" cxnId="{27AB146F-D92E-439A-BAC8-E27C15717DF3}">
      <dgm:prSet custT="1"/>
      <dgm:spPr/>
      <dgm:t>
        <a:bodyPr/>
        <a:lstStyle/>
        <a:p>
          <a:endParaRPr lang="ru-RU" sz="1400" dirty="0"/>
        </a:p>
      </dgm:t>
    </dgm:pt>
    <dgm:pt modelId="{66E31214-74EB-4AC0-9E3D-7243F58D690C}" type="sibTrans" cxnId="{27AB146F-D92E-439A-BAC8-E27C15717DF3}">
      <dgm:prSet/>
      <dgm:spPr/>
      <dgm:t>
        <a:bodyPr/>
        <a:lstStyle/>
        <a:p>
          <a:endParaRPr lang="ru-RU" sz="1400"/>
        </a:p>
      </dgm:t>
    </dgm:pt>
    <dgm:pt modelId="{29427895-B1D9-440E-B36C-A153CB04DC4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О. Кошевого, д. 3</a:t>
          </a:r>
          <a:endParaRPr lang="ru-RU" sz="1400" b="1" dirty="0">
            <a:solidFill>
              <a:srgbClr val="002060"/>
            </a:solidFill>
          </a:endParaRPr>
        </a:p>
      </dgm:t>
    </dgm:pt>
    <dgm:pt modelId="{D0F8D66B-0DF3-426C-91B5-B3E6992BC7D0}" type="parTrans" cxnId="{0B7324A9-6F6E-4933-9E25-D229652F21AE}">
      <dgm:prSet custT="1"/>
      <dgm:spPr/>
      <dgm:t>
        <a:bodyPr/>
        <a:lstStyle/>
        <a:p>
          <a:endParaRPr lang="ru-RU" sz="1400"/>
        </a:p>
      </dgm:t>
    </dgm:pt>
    <dgm:pt modelId="{0BD62A68-CED8-4DCB-9EF6-DE3D75A82321}" type="sibTrans" cxnId="{0B7324A9-6F6E-4933-9E25-D229652F21AE}">
      <dgm:prSet/>
      <dgm:spPr/>
      <dgm:t>
        <a:bodyPr/>
        <a:lstStyle/>
        <a:p>
          <a:endParaRPr lang="ru-RU" sz="1400"/>
        </a:p>
      </dgm:t>
    </dgm:pt>
    <dgm:pt modelId="{5C397765-7970-4134-9793-E30C074A5EF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Лейтенанта Шмидта, д. 40</a:t>
          </a:r>
          <a:endParaRPr lang="ru-RU" sz="1400" b="1" dirty="0">
            <a:solidFill>
              <a:srgbClr val="002060"/>
            </a:solidFill>
          </a:endParaRPr>
        </a:p>
      </dgm:t>
    </dgm:pt>
    <dgm:pt modelId="{E893649B-6845-4722-B8DE-9F917039C63F}" type="parTrans" cxnId="{72DE7B9E-F0F7-477B-8591-CDFF598CDC51}">
      <dgm:prSet custT="1"/>
      <dgm:spPr/>
      <dgm:t>
        <a:bodyPr/>
        <a:lstStyle/>
        <a:p>
          <a:endParaRPr lang="ru-RU" sz="1400"/>
        </a:p>
      </dgm:t>
    </dgm:pt>
    <dgm:pt modelId="{375A11E3-989A-4847-B567-90169B641C51}" type="sibTrans" cxnId="{72DE7B9E-F0F7-477B-8591-CDFF598CDC51}">
      <dgm:prSet/>
      <dgm:spPr/>
      <dgm:t>
        <a:bodyPr/>
        <a:lstStyle/>
        <a:p>
          <a:endParaRPr lang="ru-RU" sz="1400"/>
        </a:p>
      </dgm:t>
    </dgm:pt>
    <dgm:pt modelId="{BDD3AA1B-93F5-4933-A2EE-DE427484EF5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г. Хабаровск, ул. Островского, д. 8а</a:t>
          </a:r>
          <a:endParaRPr lang="ru-RU" sz="1400" b="1" dirty="0">
            <a:solidFill>
              <a:srgbClr val="002060"/>
            </a:solidFill>
          </a:endParaRPr>
        </a:p>
      </dgm:t>
    </dgm:pt>
    <dgm:pt modelId="{5CF6A93F-F869-40A5-A65E-21BFAC63BB65}" type="parTrans" cxnId="{2FD7C0C0-77DC-4390-8C4C-B1C4BC6CF19C}">
      <dgm:prSet custT="1"/>
      <dgm:spPr/>
      <dgm:t>
        <a:bodyPr/>
        <a:lstStyle/>
        <a:p>
          <a:endParaRPr lang="ru-RU" sz="1400"/>
        </a:p>
      </dgm:t>
    </dgm:pt>
    <dgm:pt modelId="{324A99CB-2CA4-4B8B-9BB9-3B5588692D31}" type="sibTrans" cxnId="{2FD7C0C0-77DC-4390-8C4C-B1C4BC6CF19C}">
      <dgm:prSet/>
      <dgm:spPr/>
      <dgm:t>
        <a:bodyPr/>
        <a:lstStyle/>
        <a:p>
          <a:endParaRPr lang="ru-RU" sz="1400"/>
        </a:p>
      </dgm:t>
    </dgm:pt>
    <dgm:pt modelId="{8B6B3744-E3C7-44E5-8E52-ACADFF8A9B34}" type="pres">
      <dgm:prSet presAssocID="{0841D7F2-65B4-42C5-BAA4-A87A4C519C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11A3BB-094A-434F-A039-3A7AD155210C}" type="pres">
      <dgm:prSet presAssocID="{63A6DDBA-F625-4CDD-B6FB-3080F7CA30EE}" presName="centerShape" presStyleLbl="node0" presStyleIdx="0" presStyleCnt="1" custScaleX="278932" custScaleY="190663" custLinFactNeighborX="-24847" custLinFactNeighborY="-790"/>
      <dgm:spPr/>
      <dgm:t>
        <a:bodyPr/>
        <a:lstStyle/>
        <a:p>
          <a:endParaRPr lang="ru-RU"/>
        </a:p>
      </dgm:t>
    </dgm:pt>
    <dgm:pt modelId="{5111D296-12F8-4790-9659-1285B184C839}" type="pres">
      <dgm:prSet presAssocID="{C3BC3076-32EE-4131-A1C4-E80EFC90CE2A}" presName="Name9" presStyleLbl="parChTrans1D2" presStyleIdx="0" presStyleCnt="11"/>
      <dgm:spPr/>
      <dgm:t>
        <a:bodyPr/>
        <a:lstStyle/>
        <a:p>
          <a:endParaRPr lang="ru-RU"/>
        </a:p>
      </dgm:t>
    </dgm:pt>
    <dgm:pt modelId="{FD486914-3F78-49B6-AC7D-FE054235AE85}" type="pres">
      <dgm:prSet presAssocID="{C3BC3076-32EE-4131-A1C4-E80EFC90CE2A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0E8A0E9D-975B-49B4-94E3-18223C4548A8}" type="pres">
      <dgm:prSet presAssocID="{019DD14B-F9AE-4DE6-961B-234E574354A6}" presName="node" presStyleLbl="node1" presStyleIdx="0" presStyleCnt="11" custScaleX="175696" custScaleY="120433" custRadScaleRad="154249" custRadScaleInc="-45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2B91-2B6B-4B02-B5E9-7CC3DAFF0F05}" type="pres">
      <dgm:prSet presAssocID="{72654DA0-EA31-49BE-833B-28E90909C372}" presName="Name9" presStyleLbl="parChTrans1D2" presStyleIdx="1" presStyleCnt="11"/>
      <dgm:spPr/>
      <dgm:t>
        <a:bodyPr/>
        <a:lstStyle/>
        <a:p>
          <a:endParaRPr lang="ru-RU"/>
        </a:p>
      </dgm:t>
    </dgm:pt>
    <dgm:pt modelId="{2AB91023-3A34-4365-94B9-50EEC5BEF9BC}" type="pres">
      <dgm:prSet presAssocID="{72654DA0-EA31-49BE-833B-28E90909C37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4E0136A3-E02C-4846-B932-7E71AEE6D46A}" type="pres">
      <dgm:prSet presAssocID="{11B1C150-018C-4168-8A93-E10163CCC23A}" presName="node" presStyleLbl="node1" presStyleIdx="1" presStyleCnt="11" custScaleX="188089" custScaleY="113763" custRadScaleRad="121280" custRadScaleInc="-461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54747-489F-4AAC-B074-DAB43A476C7A}" type="pres">
      <dgm:prSet presAssocID="{217B0252-8397-42C4-A7E8-85FE1632BED0}" presName="Name9" presStyleLbl="parChTrans1D2" presStyleIdx="2" presStyleCnt="11"/>
      <dgm:spPr/>
      <dgm:t>
        <a:bodyPr/>
        <a:lstStyle/>
        <a:p>
          <a:endParaRPr lang="ru-RU"/>
        </a:p>
      </dgm:t>
    </dgm:pt>
    <dgm:pt modelId="{3F4E81CD-09DF-4E91-A693-336E64FCE05E}" type="pres">
      <dgm:prSet presAssocID="{217B0252-8397-42C4-A7E8-85FE1632BED0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068A6EF9-C7FF-4635-BE43-EC15E19EF087}" type="pres">
      <dgm:prSet presAssocID="{17E6AA0F-2179-49B2-A7EC-87F08E834531}" presName="node" presStyleLbl="node1" presStyleIdx="2" presStyleCnt="11" custScaleX="176626" custScaleY="113055" custRadScaleRad="94148" custRadScaleInc="-38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02E05-1B6A-443A-AACB-20FA62AEE402}" type="pres">
      <dgm:prSet presAssocID="{D0F8D66B-0DF3-426C-91B5-B3E6992BC7D0}" presName="Name9" presStyleLbl="parChTrans1D2" presStyleIdx="3" presStyleCnt="11"/>
      <dgm:spPr/>
      <dgm:t>
        <a:bodyPr/>
        <a:lstStyle/>
        <a:p>
          <a:endParaRPr lang="ru-RU"/>
        </a:p>
      </dgm:t>
    </dgm:pt>
    <dgm:pt modelId="{75D86CD8-4969-41BF-B1E7-AF6623183E88}" type="pres">
      <dgm:prSet presAssocID="{D0F8D66B-0DF3-426C-91B5-B3E6992BC7D0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278DE069-CA80-4BDA-8DB6-1571DA4E0CF6}" type="pres">
      <dgm:prSet presAssocID="{29427895-B1D9-440E-B36C-A153CB04DC48}" presName="node" presStyleLbl="node1" presStyleIdx="3" presStyleCnt="11" custScaleX="185515" custScaleY="111571" custRadScaleRad="115411" custRadScaleInc="-297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03EA0-4492-44F0-B6EB-0A6D232E5023}" type="pres">
      <dgm:prSet presAssocID="{E893649B-6845-4722-B8DE-9F917039C63F}" presName="Name9" presStyleLbl="parChTrans1D2" presStyleIdx="4" presStyleCnt="11"/>
      <dgm:spPr/>
      <dgm:t>
        <a:bodyPr/>
        <a:lstStyle/>
        <a:p>
          <a:endParaRPr lang="ru-RU"/>
        </a:p>
      </dgm:t>
    </dgm:pt>
    <dgm:pt modelId="{F791F530-1ADD-4BDE-A8D5-A59077E8911D}" type="pres">
      <dgm:prSet presAssocID="{E893649B-6845-4722-B8DE-9F917039C63F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B165BAFF-F253-450F-BD3A-74F806B6E000}" type="pres">
      <dgm:prSet presAssocID="{5C397765-7970-4134-9793-E30C074A5EF8}" presName="node" presStyleLbl="node1" presStyleIdx="4" presStyleCnt="11" custScaleX="189670" custScaleY="112021" custRadScaleRad="147226" custRadScaleInc="-308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4E7C6-A2B0-4B06-B35B-C2F2BD6E3AC9}" type="pres">
      <dgm:prSet presAssocID="{5CF6A93F-F869-40A5-A65E-21BFAC63BB65}" presName="Name9" presStyleLbl="parChTrans1D2" presStyleIdx="5" presStyleCnt="11"/>
      <dgm:spPr/>
      <dgm:t>
        <a:bodyPr/>
        <a:lstStyle/>
        <a:p>
          <a:endParaRPr lang="ru-RU"/>
        </a:p>
      </dgm:t>
    </dgm:pt>
    <dgm:pt modelId="{CF982036-A0D2-4408-B9BA-48581F2E6500}" type="pres">
      <dgm:prSet presAssocID="{5CF6A93F-F869-40A5-A65E-21BFAC63BB65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1FEBE765-0974-46EF-BDDC-CBCA65FB94D3}" type="pres">
      <dgm:prSet presAssocID="{BDD3AA1B-93F5-4933-A2EE-DE427484EF5F}" presName="node" presStyleLbl="node1" presStyleIdx="5" presStyleCnt="11" custScaleX="176396" custScaleY="106555" custRadScaleRad="146902" custRadScaleInc="-37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C5CA-4B84-4156-AD55-B2AE7EB8FB6A}" type="pres">
      <dgm:prSet presAssocID="{E15FC245-8547-48E4-B424-B734DA971CC0}" presName="Name9" presStyleLbl="parChTrans1D2" presStyleIdx="6" presStyleCnt="11"/>
      <dgm:spPr/>
      <dgm:t>
        <a:bodyPr/>
        <a:lstStyle/>
        <a:p>
          <a:endParaRPr lang="ru-RU"/>
        </a:p>
      </dgm:t>
    </dgm:pt>
    <dgm:pt modelId="{EB7451BE-2D28-4CAE-A094-0B2D63D899EF}" type="pres">
      <dgm:prSet presAssocID="{E15FC245-8547-48E4-B424-B734DA971CC0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2CD288D7-E50B-4ED4-9E0E-21ABD65FB7F4}" type="pres">
      <dgm:prSet presAssocID="{7E66D328-7014-4993-979D-3ECE8F2627D7}" presName="node" presStyleLbl="node1" presStyleIdx="6" presStyleCnt="11" custScaleX="192677" custScaleY="109777" custRadScaleRad="141975" custRadScaleInc="-451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8D86-F8D3-44A2-8438-2AF4E868B928}" type="pres">
      <dgm:prSet presAssocID="{B669B13E-95B9-4C61-918A-9A440F5C998F}" presName="Name9" presStyleLbl="parChTrans1D2" presStyleIdx="7" presStyleCnt="11"/>
      <dgm:spPr/>
      <dgm:t>
        <a:bodyPr/>
        <a:lstStyle/>
        <a:p>
          <a:endParaRPr lang="ru-RU"/>
        </a:p>
      </dgm:t>
    </dgm:pt>
    <dgm:pt modelId="{4844DCB1-732F-4127-8D3E-82DC43201121}" type="pres">
      <dgm:prSet presAssocID="{B669B13E-95B9-4C61-918A-9A440F5C998F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E77D4B94-D5B6-4F78-A2B9-CC42099A70C9}" type="pres">
      <dgm:prSet presAssocID="{A6C31BF8-44BF-4D99-BFD5-612E9507176D}" presName="node" presStyleLbl="node1" presStyleIdx="7" presStyleCnt="11" custScaleX="192962" custScaleY="111364" custRadScaleRad="100651" custRadScaleInc="-43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E7286-B7B3-43B2-B992-753D80FFB92D}" type="pres">
      <dgm:prSet presAssocID="{A3826A16-F4AC-4401-9575-8A38E44E2A04}" presName="Name9" presStyleLbl="parChTrans1D2" presStyleIdx="8" presStyleCnt="11"/>
      <dgm:spPr/>
      <dgm:t>
        <a:bodyPr/>
        <a:lstStyle/>
        <a:p>
          <a:endParaRPr lang="ru-RU"/>
        </a:p>
      </dgm:t>
    </dgm:pt>
    <dgm:pt modelId="{EED98064-0F39-4EDB-A618-1E24FBFACCE7}" type="pres">
      <dgm:prSet presAssocID="{A3826A16-F4AC-4401-9575-8A38E44E2A04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A12D4B45-D55D-4715-8059-AC7B633DB685}" type="pres">
      <dgm:prSet presAssocID="{7C607DEB-A904-406B-A604-2A7726FD3570}" presName="node" presStyleLbl="node1" presStyleIdx="8" presStyleCnt="11" custScaleX="184622" custScaleY="103998" custRadScaleRad="104861" custRadScaleInc="-325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99CA4-225A-4D40-86BB-2C8087C6C227}" type="pres">
      <dgm:prSet presAssocID="{4F1F5DE8-E381-4D2C-BC31-7722A3A199C7}" presName="Name9" presStyleLbl="parChTrans1D2" presStyleIdx="9" presStyleCnt="11"/>
      <dgm:spPr/>
      <dgm:t>
        <a:bodyPr/>
        <a:lstStyle/>
        <a:p>
          <a:endParaRPr lang="ru-RU"/>
        </a:p>
      </dgm:t>
    </dgm:pt>
    <dgm:pt modelId="{16E44BA2-DBB9-4687-BD7E-F06444B24715}" type="pres">
      <dgm:prSet presAssocID="{4F1F5DE8-E381-4D2C-BC31-7722A3A199C7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E97289A1-5F30-4A28-957E-06096078F612}" type="pres">
      <dgm:prSet presAssocID="{D2D7B71E-C278-49BD-88F2-F828667E5CCA}" presName="node" presStyleLbl="node1" presStyleIdx="9" presStyleCnt="11" custScaleX="179623" custScaleY="109237" custRadScaleRad="149486" custRadScaleInc="-340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8D53-B9BF-4091-9681-DA5E100D5605}" type="pres">
      <dgm:prSet presAssocID="{4788AADC-9959-4774-AB4A-1DE5FAE570B3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9A387BD5-2A5D-40F2-B325-6E9FEE051B8B}" type="pres">
      <dgm:prSet presAssocID="{4788AADC-9959-4774-AB4A-1DE5FAE570B3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BC2FD97C-8D03-4BBC-BC32-0678E3C0ABB5}" type="pres">
      <dgm:prSet presAssocID="{F68EBDF2-5EB8-45CB-B81C-4C6660DA1732}" presName="node" presStyleLbl="node1" presStyleIdx="10" presStyleCnt="11" custScaleX="163851" custScaleY="111144" custRadScaleRad="147642" custRadScaleInc="-409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2FEE9-C063-4D0D-B5FB-138770121291}" type="presOf" srcId="{A3826A16-F4AC-4401-9575-8A38E44E2A04}" destId="{48BE7286-B7B3-43B2-B992-753D80FFB92D}" srcOrd="0" destOrd="0" presId="urn:microsoft.com/office/officeart/2005/8/layout/radial1"/>
    <dgm:cxn modelId="{27AB146F-D92E-439A-BAC8-E27C15717DF3}" srcId="{63A6DDBA-F625-4CDD-B6FB-3080F7CA30EE}" destId="{F68EBDF2-5EB8-45CB-B81C-4C6660DA1732}" srcOrd="10" destOrd="0" parTransId="{4788AADC-9959-4774-AB4A-1DE5FAE570B3}" sibTransId="{66E31214-74EB-4AC0-9E3D-7243F58D690C}"/>
    <dgm:cxn modelId="{8EE2F46E-4F79-41BB-B12D-80A540D81BD1}" type="presOf" srcId="{C3BC3076-32EE-4131-A1C4-E80EFC90CE2A}" destId="{FD486914-3F78-49B6-AC7D-FE054235AE85}" srcOrd="1" destOrd="0" presId="urn:microsoft.com/office/officeart/2005/8/layout/radial1"/>
    <dgm:cxn modelId="{438D0C85-59E0-4706-9000-38CFB3FF55F3}" srcId="{63A6DDBA-F625-4CDD-B6FB-3080F7CA30EE}" destId="{7C607DEB-A904-406B-A604-2A7726FD3570}" srcOrd="8" destOrd="0" parTransId="{A3826A16-F4AC-4401-9575-8A38E44E2A04}" sibTransId="{C2B3C9B4-078F-4B1E-8B16-273F9E0CA4ED}"/>
    <dgm:cxn modelId="{4658F7A4-9068-4DB6-B5B7-5C177B09EFFC}" type="presOf" srcId="{7C607DEB-A904-406B-A604-2A7726FD3570}" destId="{A12D4B45-D55D-4715-8059-AC7B633DB685}" srcOrd="0" destOrd="0" presId="urn:microsoft.com/office/officeart/2005/8/layout/radial1"/>
    <dgm:cxn modelId="{22AE1EBC-2A69-456C-9374-17D990A08A5B}" type="presOf" srcId="{72654DA0-EA31-49BE-833B-28E90909C372}" destId="{2AB91023-3A34-4365-94B9-50EEC5BEF9BC}" srcOrd="1" destOrd="0" presId="urn:microsoft.com/office/officeart/2005/8/layout/radial1"/>
    <dgm:cxn modelId="{75DFA26E-1189-42D0-A18C-4E696F018E79}" srcId="{63A6DDBA-F625-4CDD-B6FB-3080F7CA30EE}" destId="{D2D7B71E-C278-49BD-88F2-F828667E5CCA}" srcOrd="9" destOrd="0" parTransId="{4F1F5DE8-E381-4D2C-BC31-7722A3A199C7}" sibTransId="{0D6848F7-04AB-47A7-8BC5-22A21D7F3BB4}"/>
    <dgm:cxn modelId="{0B7324A9-6F6E-4933-9E25-D229652F21AE}" srcId="{63A6DDBA-F625-4CDD-B6FB-3080F7CA30EE}" destId="{29427895-B1D9-440E-B36C-A153CB04DC48}" srcOrd="3" destOrd="0" parTransId="{D0F8D66B-0DF3-426C-91B5-B3E6992BC7D0}" sibTransId="{0BD62A68-CED8-4DCB-9EF6-DE3D75A82321}"/>
    <dgm:cxn modelId="{703141C6-DFD4-4FDA-BB3B-48112B66FC93}" type="presOf" srcId="{4788AADC-9959-4774-AB4A-1DE5FAE570B3}" destId="{C3EF8D53-B9BF-4091-9681-DA5E100D5605}" srcOrd="0" destOrd="0" presId="urn:microsoft.com/office/officeart/2005/8/layout/radial1"/>
    <dgm:cxn modelId="{F77149E0-5917-49B4-AFA2-59A8EAB4878E}" type="presOf" srcId="{217B0252-8397-42C4-A7E8-85FE1632BED0}" destId="{3F4E81CD-09DF-4E91-A693-336E64FCE05E}" srcOrd="1" destOrd="0" presId="urn:microsoft.com/office/officeart/2005/8/layout/radial1"/>
    <dgm:cxn modelId="{1099FD03-2B2B-4261-8DE7-3FD78831080F}" srcId="{0841D7F2-65B4-42C5-BAA4-A87A4C519C08}" destId="{63A6DDBA-F625-4CDD-B6FB-3080F7CA30EE}" srcOrd="0" destOrd="0" parTransId="{40F7A726-CDC9-44D6-AFE4-14F3C3CCDD27}" sibTransId="{A5274F2F-7D17-4BAE-A53E-2D5F7C8F974D}"/>
    <dgm:cxn modelId="{45794282-97C9-4C0B-AA2E-DB597665D04C}" srcId="{63A6DDBA-F625-4CDD-B6FB-3080F7CA30EE}" destId="{019DD14B-F9AE-4DE6-961B-234E574354A6}" srcOrd="0" destOrd="0" parTransId="{C3BC3076-32EE-4131-A1C4-E80EFC90CE2A}" sibTransId="{82F71574-C99F-4FC8-80E1-3A76E0FF2691}"/>
    <dgm:cxn modelId="{DB08DDAC-5E36-4998-B9DD-EEBEBCC4639A}" type="presOf" srcId="{D0F8D66B-0DF3-426C-91B5-B3E6992BC7D0}" destId="{75D86CD8-4969-41BF-B1E7-AF6623183E88}" srcOrd="1" destOrd="0" presId="urn:microsoft.com/office/officeart/2005/8/layout/radial1"/>
    <dgm:cxn modelId="{45BBED06-1D46-4B67-B110-C300627EE401}" type="presOf" srcId="{B669B13E-95B9-4C61-918A-9A440F5C998F}" destId="{1E5F8D86-F8D3-44A2-8438-2AF4E868B928}" srcOrd="0" destOrd="0" presId="urn:microsoft.com/office/officeart/2005/8/layout/radial1"/>
    <dgm:cxn modelId="{CB0DADB0-B782-4C08-8A0B-A7B57B334900}" type="presOf" srcId="{E15FC245-8547-48E4-B424-B734DA971CC0}" destId="{A842C5CA-4B84-4156-AD55-B2AE7EB8FB6A}" srcOrd="0" destOrd="0" presId="urn:microsoft.com/office/officeart/2005/8/layout/radial1"/>
    <dgm:cxn modelId="{F0DB8FE2-2D99-4B5A-ABD4-B83EA99B4B93}" type="presOf" srcId="{B669B13E-95B9-4C61-918A-9A440F5C998F}" destId="{4844DCB1-732F-4127-8D3E-82DC43201121}" srcOrd="1" destOrd="0" presId="urn:microsoft.com/office/officeart/2005/8/layout/radial1"/>
    <dgm:cxn modelId="{DD6FC874-9536-48A3-A978-74E70C9D3D06}" srcId="{63A6DDBA-F625-4CDD-B6FB-3080F7CA30EE}" destId="{7E66D328-7014-4993-979D-3ECE8F2627D7}" srcOrd="6" destOrd="0" parTransId="{E15FC245-8547-48E4-B424-B734DA971CC0}" sibTransId="{1400F7AC-A686-44F5-ACA8-97942F6E3FB9}"/>
    <dgm:cxn modelId="{DA52BB3C-F48C-491C-A1DF-8637737C9208}" type="presOf" srcId="{D2D7B71E-C278-49BD-88F2-F828667E5CCA}" destId="{E97289A1-5F30-4A28-957E-06096078F612}" srcOrd="0" destOrd="0" presId="urn:microsoft.com/office/officeart/2005/8/layout/radial1"/>
    <dgm:cxn modelId="{72DE7B9E-F0F7-477B-8591-CDFF598CDC51}" srcId="{63A6DDBA-F625-4CDD-B6FB-3080F7CA30EE}" destId="{5C397765-7970-4134-9793-E30C074A5EF8}" srcOrd="4" destOrd="0" parTransId="{E893649B-6845-4722-B8DE-9F917039C63F}" sibTransId="{375A11E3-989A-4847-B567-90169B641C51}"/>
    <dgm:cxn modelId="{D6613C5C-F3EF-491D-B224-4B935EEE4640}" type="presOf" srcId="{E15FC245-8547-48E4-B424-B734DA971CC0}" destId="{EB7451BE-2D28-4CAE-A094-0B2D63D899EF}" srcOrd="1" destOrd="0" presId="urn:microsoft.com/office/officeart/2005/8/layout/radial1"/>
    <dgm:cxn modelId="{EC6109C6-2EF0-493B-B205-AB68345141CD}" type="presOf" srcId="{11B1C150-018C-4168-8A93-E10163CCC23A}" destId="{4E0136A3-E02C-4846-B932-7E71AEE6D46A}" srcOrd="0" destOrd="0" presId="urn:microsoft.com/office/officeart/2005/8/layout/radial1"/>
    <dgm:cxn modelId="{D97B21AD-95CA-4F89-969B-F7DCE508D38E}" type="presOf" srcId="{29427895-B1D9-440E-B36C-A153CB04DC48}" destId="{278DE069-CA80-4BDA-8DB6-1571DA4E0CF6}" srcOrd="0" destOrd="0" presId="urn:microsoft.com/office/officeart/2005/8/layout/radial1"/>
    <dgm:cxn modelId="{9C8DAEAC-B576-43E7-A91A-9DE9987BBD71}" type="presOf" srcId="{5CF6A93F-F869-40A5-A65E-21BFAC63BB65}" destId="{CF982036-A0D2-4408-B9BA-48581F2E6500}" srcOrd="1" destOrd="0" presId="urn:microsoft.com/office/officeart/2005/8/layout/radial1"/>
    <dgm:cxn modelId="{85D97F45-3F2B-40C3-8301-7614111D7ECB}" type="presOf" srcId="{A6C31BF8-44BF-4D99-BFD5-612E9507176D}" destId="{E77D4B94-D5B6-4F78-A2B9-CC42099A70C9}" srcOrd="0" destOrd="0" presId="urn:microsoft.com/office/officeart/2005/8/layout/radial1"/>
    <dgm:cxn modelId="{AE0A5A62-4E53-46EC-B44C-390AC1F540E6}" type="presOf" srcId="{C3BC3076-32EE-4131-A1C4-E80EFC90CE2A}" destId="{5111D296-12F8-4790-9659-1285B184C839}" srcOrd="0" destOrd="0" presId="urn:microsoft.com/office/officeart/2005/8/layout/radial1"/>
    <dgm:cxn modelId="{AD4D772C-E673-444D-9BFC-7950BAB224AA}" type="presOf" srcId="{17E6AA0F-2179-49B2-A7EC-87F08E834531}" destId="{068A6EF9-C7FF-4635-BE43-EC15E19EF087}" srcOrd="0" destOrd="0" presId="urn:microsoft.com/office/officeart/2005/8/layout/radial1"/>
    <dgm:cxn modelId="{6484D341-851C-465A-B3BD-F8F056CD0ACF}" srcId="{63A6DDBA-F625-4CDD-B6FB-3080F7CA30EE}" destId="{11B1C150-018C-4168-8A93-E10163CCC23A}" srcOrd="1" destOrd="0" parTransId="{72654DA0-EA31-49BE-833B-28E90909C372}" sibTransId="{06606DC0-8D5B-462E-8688-786CA03244BD}"/>
    <dgm:cxn modelId="{E7E4B55D-2543-4A04-B9E3-F0FD2E93F4F4}" type="presOf" srcId="{4F1F5DE8-E381-4D2C-BC31-7722A3A199C7}" destId="{16E44BA2-DBB9-4687-BD7E-F06444B24715}" srcOrd="1" destOrd="0" presId="urn:microsoft.com/office/officeart/2005/8/layout/radial1"/>
    <dgm:cxn modelId="{20111004-DF6A-4C06-8890-4E6F5BC79FF4}" type="presOf" srcId="{4F1F5DE8-E381-4D2C-BC31-7722A3A199C7}" destId="{19799CA4-225A-4D40-86BB-2C8087C6C227}" srcOrd="0" destOrd="0" presId="urn:microsoft.com/office/officeart/2005/8/layout/radial1"/>
    <dgm:cxn modelId="{643559CF-5C85-47D7-8BB4-5DE8869D9BBD}" type="presOf" srcId="{BDD3AA1B-93F5-4933-A2EE-DE427484EF5F}" destId="{1FEBE765-0974-46EF-BDDC-CBCA65FB94D3}" srcOrd="0" destOrd="0" presId="urn:microsoft.com/office/officeart/2005/8/layout/radial1"/>
    <dgm:cxn modelId="{9A10F24A-7BC9-44A0-826D-0A948FF8CAA1}" srcId="{63A6DDBA-F625-4CDD-B6FB-3080F7CA30EE}" destId="{17E6AA0F-2179-49B2-A7EC-87F08E834531}" srcOrd="2" destOrd="0" parTransId="{217B0252-8397-42C4-A7E8-85FE1632BED0}" sibTransId="{614FFE51-8A3F-49EB-85D3-3444B5A26106}"/>
    <dgm:cxn modelId="{7E1D6947-3F78-4817-BECF-35B17BB20DAC}" type="presOf" srcId="{019DD14B-F9AE-4DE6-961B-234E574354A6}" destId="{0E8A0E9D-975B-49B4-94E3-18223C4548A8}" srcOrd="0" destOrd="0" presId="urn:microsoft.com/office/officeart/2005/8/layout/radial1"/>
    <dgm:cxn modelId="{49BC8804-2EF9-48F3-9025-664FF4FB3744}" type="presOf" srcId="{A3826A16-F4AC-4401-9575-8A38E44E2A04}" destId="{EED98064-0F39-4EDB-A618-1E24FBFACCE7}" srcOrd="1" destOrd="0" presId="urn:microsoft.com/office/officeart/2005/8/layout/radial1"/>
    <dgm:cxn modelId="{E2274C0A-FEC4-4775-80F4-F0A8C51D7674}" type="presOf" srcId="{7E66D328-7014-4993-979D-3ECE8F2627D7}" destId="{2CD288D7-E50B-4ED4-9E0E-21ABD65FB7F4}" srcOrd="0" destOrd="0" presId="urn:microsoft.com/office/officeart/2005/8/layout/radial1"/>
    <dgm:cxn modelId="{DC3D2C2F-BB78-472B-A310-DEE133B40273}" type="presOf" srcId="{5CF6A93F-F869-40A5-A65E-21BFAC63BB65}" destId="{4074E7C6-A2B0-4B06-B35B-C2F2BD6E3AC9}" srcOrd="0" destOrd="0" presId="urn:microsoft.com/office/officeart/2005/8/layout/radial1"/>
    <dgm:cxn modelId="{58D68E61-3A8C-48A0-9940-5EFBDBDAEE05}" type="presOf" srcId="{217B0252-8397-42C4-A7E8-85FE1632BED0}" destId="{69354747-489F-4AAC-B074-DAB43A476C7A}" srcOrd="0" destOrd="0" presId="urn:microsoft.com/office/officeart/2005/8/layout/radial1"/>
    <dgm:cxn modelId="{39D0B79F-552E-4632-9126-80EA362657D8}" type="presOf" srcId="{72654DA0-EA31-49BE-833B-28E90909C372}" destId="{054D2B91-2B6B-4B02-B5E9-7CC3DAFF0F05}" srcOrd="0" destOrd="0" presId="urn:microsoft.com/office/officeart/2005/8/layout/radial1"/>
    <dgm:cxn modelId="{BF2F35B1-AC64-440D-A32A-56534867A746}" type="presOf" srcId="{D0F8D66B-0DF3-426C-91B5-B3E6992BC7D0}" destId="{A0002E05-1B6A-443A-AACB-20FA62AEE402}" srcOrd="0" destOrd="0" presId="urn:microsoft.com/office/officeart/2005/8/layout/radial1"/>
    <dgm:cxn modelId="{AE417703-17CF-4011-A541-DFED2B6B2339}" type="presOf" srcId="{0841D7F2-65B4-42C5-BAA4-A87A4C519C08}" destId="{8B6B3744-E3C7-44E5-8E52-ACADFF8A9B34}" srcOrd="0" destOrd="0" presId="urn:microsoft.com/office/officeart/2005/8/layout/radial1"/>
    <dgm:cxn modelId="{350C8F7B-9ABF-4C7F-A960-6EF0CE841161}" srcId="{63A6DDBA-F625-4CDD-B6FB-3080F7CA30EE}" destId="{A6C31BF8-44BF-4D99-BFD5-612E9507176D}" srcOrd="7" destOrd="0" parTransId="{B669B13E-95B9-4C61-918A-9A440F5C998F}" sibTransId="{93CAFD69-6DFA-4F87-9400-6A916ADF115F}"/>
    <dgm:cxn modelId="{C3BB3645-D7D4-4694-BE34-DD082A0FD8C3}" type="presOf" srcId="{E893649B-6845-4722-B8DE-9F917039C63F}" destId="{68E03EA0-4492-44F0-B6EB-0A6D232E5023}" srcOrd="0" destOrd="0" presId="urn:microsoft.com/office/officeart/2005/8/layout/radial1"/>
    <dgm:cxn modelId="{7D2CBA0C-D4D0-4023-A183-A8B2151AFBC9}" type="presOf" srcId="{4788AADC-9959-4774-AB4A-1DE5FAE570B3}" destId="{9A387BD5-2A5D-40F2-B325-6E9FEE051B8B}" srcOrd="1" destOrd="0" presId="urn:microsoft.com/office/officeart/2005/8/layout/radial1"/>
    <dgm:cxn modelId="{7028ABF6-EABD-4826-B691-9A2EBB413833}" type="presOf" srcId="{5C397765-7970-4134-9793-E30C074A5EF8}" destId="{B165BAFF-F253-450F-BD3A-74F806B6E000}" srcOrd="0" destOrd="0" presId="urn:microsoft.com/office/officeart/2005/8/layout/radial1"/>
    <dgm:cxn modelId="{8B779243-E189-430A-AFDE-0DAB6DAF3CA9}" type="presOf" srcId="{E893649B-6845-4722-B8DE-9F917039C63F}" destId="{F791F530-1ADD-4BDE-A8D5-A59077E8911D}" srcOrd="1" destOrd="0" presId="urn:microsoft.com/office/officeart/2005/8/layout/radial1"/>
    <dgm:cxn modelId="{3B73EE93-F5B4-4E44-9252-4479C0047438}" type="presOf" srcId="{F68EBDF2-5EB8-45CB-B81C-4C6660DA1732}" destId="{BC2FD97C-8D03-4BBC-BC32-0678E3C0ABB5}" srcOrd="0" destOrd="0" presId="urn:microsoft.com/office/officeart/2005/8/layout/radial1"/>
    <dgm:cxn modelId="{2FD7C0C0-77DC-4390-8C4C-B1C4BC6CF19C}" srcId="{63A6DDBA-F625-4CDD-B6FB-3080F7CA30EE}" destId="{BDD3AA1B-93F5-4933-A2EE-DE427484EF5F}" srcOrd="5" destOrd="0" parTransId="{5CF6A93F-F869-40A5-A65E-21BFAC63BB65}" sibTransId="{324A99CB-2CA4-4B8B-9BB9-3B5588692D31}"/>
    <dgm:cxn modelId="{13BE36B0-1157-42D5-B484-B50FCA4C9DC3}" type="presOf" srcId="{63A6DDBA-F625-4CDD-B6FB-3080F7CA30EE}" destId="{7A11A3BB-094A-434F-A039-3A7AD155210C}" srcOrd="0" destOrd="0" presId="urn:microsoft.com/office/officeart/2005/8/layout/radial1"/>
    <dgm:cxn modelId="{0CCA8012-7C46-4164-AFBB-2079D4C9C335}" type="presParOf" srcId="{8B6B3744-E3C7-44E5-8E52-ACADFF8A9B34}" destId="{7A11A3BB-094A-434F-A039-3A7AD155210C}" srcOrd="0" destOrd="0" presId="urn:microsoft.com/office/officeart/2005/8/layout/radial1"/>
    <dgm:cxn modelId="{7E663964-6095-48DC-ABB4-97CB0DCCB44A}" type="presParOf" srcId="{8B6B3744-E3C7-44E5-8E52-ACADFF8A9B34}" destId="{5111D296-12F8-4790-9659-1285B184C839}" srcOrd="1" destOrd="0" presId="urn:microsoft.com/office/officeart/2005/8/layout/radial1"/>
    <dgm:cxn modelId="{6C1DB488-022D-4495-85CF-2E81D7A8B73F}" type="presParOf" srcId="{5111D296-12F8-4790-9659-1285B184C839}" destId="{FD486914-3F78-49B6-AC7D-FE054235AE85}" srcOrd="0" destOrd="0" presId="urn:microsoft.com/office/officeart/2005/8/layout/radial1"/>
    <dgm:cxn modelId="{D44190CC-E5FB-49B7-AC7F-90EF6105778A}" type="presParOf" srcId="{8B6B3744-E3C7-44E5-8E52-ACADFF8A9B34}" destId="{0E8A0E9D-975B-49B4-94E3-18223C4548A8}" srcOrd="2" destOrd="0" presId="urn:microsoft.com/office/officeart/2005/8/layout/radial1"/>
    <dgm:cxn modelId="{EAA17E13-7AC7-4024-AF2A-C7ADFC5826AC}" type="presParOf" srcId="{8B6B3744-E3C7-44E5-8E52-ACADFF8A9B34}" destId="{054D2B91-2B6B-4B02-B5E9-7CC3DAFF0F05}" srcOrd="3" destOrd="0" presId="urn:microsoft.com/office/officeart/2005/8/layout/radial1"/>
    <dgm:cxn modelId="{7E6CDFD7-678A-41E1-93D9-F124F0433D63}" type="presParOf" srcId="{054D2B91-2B6B-4B02-B5E9-7CC3DAFF0F05}" destId="{2AB91023-3A34-4365-94B9-50EEC5BEF9BC}" srcOrd="0" destOrd="0" presId="urn:microsoft.com/office/officeart/2005/8/layout/radial1"/>
    <dgm:cxn modelId="{063997D0-4A88-44FB-80C8-C73162F2CEB5}" type="presParOf" srcId="{8B6B3744-E3C7-44E5-8E52-ACADFF8A9B34}" destId="{4E0136A3-E02C-4846-B932-7E71AEE6D46A}" srcOrd="4" destOrd="0" presId="urn:microsoft.com/office/officeart/2005/8/layout/radial1"/>
    <dgm:cxn modelId="{F43DEC8F-4FFD-401C-A199-AACA299FB05D}" type="presParOf" srcId="{8B6B3744-E3C7-44E5-8E52-ACADFF8A9B34}" destId="{69354747-489F-4AAC-B074-DAB43A476C7A}" srcOrd="5" destOrd="0" presId="urn:microsoft.com/office/officeart/2005/8/layout/radial1"/>
    <dgm:cxn modelId="{8DE1B24E-9151-4881-BFA4-3F1D2834A17F}" type="presParOf" srcId="{69354747-489F-4AAC-B074-DAB43A476C7A}" destId="{3F4E81CD-09DF-4E91-A693-336E64FCE05E}" srcOrd="0" destOrd="0" presId="urn:microsoft.com/office/officeart/2005/8/layout/radial1"/>
    <dgm:cxn modelId="{932B84A8-4F34-4DE1-8AD4-A8448C8F5C6A}" type="presParOf" srcId="{8B6B3744-E3C7-44E5-8E52-ACADFF8A9B34}" destId="{068A6EF9-C7FF-4635-BE43-EC15E19EF087}" srcOrd="6" destOrd="0" presId="urn:microsoft.com/office/officeart/2005/8/layout/radial1"/>
    <dgm:cxn modelId="{8F08B903-3974-4D0A-8B8C-EFDA51A69C3F}" type="presParOf" srcId="{8B6B3744-E3C7-44E5-8E52-ACADFF8A9B34}" destId="{A0002E05-1B6A-443A-AACB-20FA62AEE402}" srcOrd="7" destOrd="0" presId="urn:microsoft.com/office/officeart/2005/8/layout/radial1"/>
    <dgm:cxn modelId="{3BDBECE2-880E-49B5-A0B0-9EBD4363C01A}" type="presParOf" srcId="{A0002E05-1B6A-443A-AACB-20FA62AEE402}" destId="{75D86CD8-4969-41BF-B1E7-AF6623183E88}" srcOrd="0" destOrd="0" presId="urn:microsoft.com/office/officeart/2005/8/layout/radial1"/>
    <dgm:cxn modelId="{7DEFCA9C-31A3-4A68-AC4D-D505AAC8946B}" type="presParOf" srcId="{8B6B3744-E3C7-44E5-8E52-ACADFF8A9B34}" destId="{278DE069-CA80-4BDA-8DB6-1571DA4E0CF6}" srcOrd="8" destOrd="0" presId="urn:microsoft.com/office/officeart/2005/8/layout/radial1"/>
    <dgm:cxn modelId="{94BA38CC-984B-418A-9B7D-BAF888C89ADB}" type="presParOf" srcId="{8B6B3744-E3C7-44E5-8E52-ACADFF8A9B34}" destId="{68E03EA0-4492-44F0-B6EB-0A6D232E5023}" srcOrd="9" destOrd="0" presId="urn:microsoft.com/office/officeart/2005/8/layout/radial1"/>
    <dgm:cxn modelId="{848EEEF2-5816-4ECC-B0BE-79CE15AE53A4}" type="presParOf" srcId="{68E03EA0-4492-44F0-B6EB-0A6D232E5023}" destId="{F791F530-1ADD-4BDE-A8D5-A59077E8911D}" srcOrd="0" destOrd="0" presId="urn:microsoft.com/office/officeart/2005/8/layout/radial1"/>
    <dgm:cxn modelId="{1314EE99-3A81-4608-B6F8-94612AABA056}" type="presParOf" srcId="{8B6B3744-E3C7-44E5-8E52-ACADFF8A9B34}" destId="{B165BAFF-F253-450F-BD3A-74F806B6E000}" srcOrd="10" destOrd="0" presId="urn:microsoft.com/office/officeart/2005/8/layout/radial1"/>
    <dgm:cxn modelId="{8DD15369-2DE3-48AE-A357-EDBE552CA945}" type="presParOf" srcId="{8B6B3744-E3C7-44E5-8E52-ACADFF8A9B34}" destId="{4074E7C6-A2B0-4B06-B35B-C2F2BD6E3AC9}" srcOrd="11" destOrd="0" presId="urn:microsoft.com/office/officeart/2005/8/layout/radial1"/>
    <dgm:cxn modelId="{626185C4-0BFF-471A-BE98-B9343E27BDF2}" type="presParOf" srcId="{4074E7C6-A2B0-4B06-B35B-C2F2BD6E3AC9}" destId="{CF982036-A0D2-4408-B9BA-48581F2E6500}" srcOrd="0" destOrd="0" presId="urn:microsoft.com/office/officeart/2005/8/layout/radial1"/>
    <dgm:cxn modelId="{A136D7A2-2C92-4CCD-BC91-8C6CECC40450}" type="presParOf" srcId="{8B6B3744-E3C7-44E5-8E52-ACADFF8A9B34}" destId="{1FEBE765-0974-46EF-BDDC-CBCA65FB94D3}" srcOrd="12" destOrd="0" presId="urn:microsoft.com/office/officeart/2005/8/layout/radial1"/>
    <dgm:cxn modelId="{50C401CB-FD23-419D-91BD-25FB346DCD2A}" type="presParOf" srcId="{8B6B3744-E3C7-44E5-8E52-ACADFF8A9B34}" destId="{A842C5CA-4B84-4156-AD55-B2AE7EB8FB6A}" srcOrd="13" destOrd="0" presId="urn:microsoft.com/office/officeart/2005/8/layout/radial1"/>
    <dgm:cxn modelId="{E36EC4F1-CE49-4342-9D09-A84962918011}" type="presParOf" srcId="{A842C5CA-4B84-4156-AD55-B2AE7EB8FB6A}" destId="{EB7451BE-2D28-4CAE-A094-0B2D63D899EF}" srcOrd="0" destOrd="0" presId="urn:microsoft.com/office/officeart/2005/8/layout/radial1"/>
    <dgm:cxn modelId="{FF22D64E-3A9E-404F-9CEA-28E9F925AD62}" type="presParOf" srcId="{8B6B3744-E3C7-44E5-8E52-ACADFF8A9B34}" destId="{2CD288D7-E50B-4ED4-9E0E-21ABD65FB7F4}" srcOrd="14" destOrd="0" presId="urn:microsoft.com/office/officeart/2005/8/layout/radial1"/>
    <dgm:cxn modelId="{2C230033-DC47-4E54-9C93-DABC6390CCF3}" type="presParOf" srcId="{8B6B3744-E3C7-44E5-8E52-ACADFF8A9B34}" destId="{1E5F8D86-F8D3-44A2-8438-2AF4E868B928}" srcOrd="15" destOrd="0" presId="urn:microsoft.com/office/officeart/2005/8/layout/radial1"/>
    <dgm:cxn modelId="{803B000F-ACBF-41DC-959E-6FD96B2C3C85}" type="presParOf" srcId="{1E5F8D86-F8D3-44A2-8438-2AF4E868B928}" destId="{4844DCB1-732F-4127-8D3E-82DC43201121}" srcOrd="0" destOrd="0" presId="urn:microsoft.com/office/officeart/2005/8/layout/radial1"/>
    <dgm:cxn modelId="{7E8C9CD0-5FD9-44D0-82B5-23FBC5AA2CEA}" type="presParOf" srcId="{8B6B3744-E3C7-44E5-8E52-ACADFF8A9B34}" destId="{E77D4B94-D5B6-4F78-A2B9-CC42099A70C9}" srcOrd="16" destOrd="0" presId="urn:microsoft.com/office/officeart/2005/8/layout/radial1"/>
    <dgm:cxn modelId="{DBACC960-E4E3-4391-ADBA-66DD10ECB200}" type="presParOf" srcId="{8B6B3744-E3C7-44E5-8E52-ACADFF8A9B34}" destId="{48BE7286-B7B3-43B2-B992-753D80FFB92D}" srcOrd="17" destOrd="0" presId="urn:microsoft.com/office/officeart/2005/8/layout/radial1"/>
    <dgm:cxn modelId="{E78E29B8-696F-466B-94CD-0A0CABBBDC7A}" type="presParOf" srcId="{48BE7286-B7B3-43B2-B992-753D80FFB92D}" destId="{EED98064-0F39-4EDB-A618-1E24FBFACCE7}" srcOrd="0" destOrd="0" presId="urn:microsoft.com/office/officeart/2005/8/layout/radial1"/>
    <dgm:cxn modelId="{776124E2-8A10-4121-84A3-D83E5D145F85}" type="presParOf" srcId="{8B6B3744-E3C7-44E5-8E52-ACADFF8A9B34}" destId="{A12D4B45-D55D-4715-8059-AC7B633DB685}" srcOrd="18" destOrd="0" presId="urn:microsoft.com/office/officeart/2005/8/layout/radial1"/>
    <dgm:cxn modelId="{1F32CB38-616F-4B64-AB8E-C02026745B02}" type="presParOf" srcId="{8B6B3744-E3C7-44E5-8E52-ACADFF8A9B34}" destId="{19799CA4-225A-4D40-86BB-2C8087C6C227}" srcOrd="19" destOrd="0" presId="urn:microsoft.com/office/officeart/2005/8/layout/radial1"/>
    <dgm:cxn modelId="{4255F432-4A78-4A8D-A09B-6CCC15074480}" type="presParOf" srcId="{19799CA4-225A-4D40-86BB-2C8087C6C227}" destId="{16E44BA2-DBB9-4687-BD7E-F06444B24715}" srcOrd="0" destOrd="0" presId="urn:microsoft.com/office/officeart/2005/8/layout/radial1"/>
    <dgm:cxn modelId="{47DF70F6-209F-42E0-960D-8881AA1D603B}" type="presParOf" srcId="{8B6B3744-E3C7-44E5-8E52-ACADFF8A9B34}" destId="{E97289A1-5F30-4A28-957E-06096078F612}" srcOrd="20" destOrd="0" presId="urn:microsoft.com/office/officeart/2005/8/layout/radial1"/>
    <dgm:cxn modelId="{280B2F63-0FF0-42D5-9111-F8D5DEB9EC60}" type="presParOf" srcId="{8B6B3744-E3C7-44E5-8E52-ACADFF8A9B34}" destId="{C3EF8D53-B9BF-4091-9681-DA5E100D5605}" srcOrd="21" destOrd="0" presId="urn:microsoft.com/office/officeart/2005/8/layout/radial1"/>
    <dgm:cxn modelId="{0F23162E-9D35-4676-9C07-6FB55D5E32D1}" type="presParOf" srcId="{C3EF8D53-B9BF-4091-9681-DA5E100D5605}" destId="{9A387BD5-2A5D-40F2-B325-6E9FEE051B8B}" srcOrd="0" destOrd="0" presId="urn:microsoft.com/office/officeart/2005/8/layout/radial1"/>
    <dgm:cxn modelId="{27CF6205-11A4-4A2A-8287-B601B366817D}" type="presParOf" srcId="{8B6B3744-E3C7-44E5-8E52-ACADFF8A9B34}" destId="{BC2FD97C-8D03-4BBC-BC32-0678E3C0ABB5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1A3BB-094A-434F-A039-3A7AD155210C}">
      <dsp:nvSpPr>
        <dsp:cNvPr id="0" name=""/>
        <dsp:cNvSpPr/>
      </dsp:nvSpPr>
      <dsp:spPr>
        <a:xfrm>
          <a:off x="1877557" y="2271556"/>
          <a:ext cx="3387296" cy="2315374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г. Хабаровск, ул. Дзержинского, д. 41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373615" y="2610635"/>
        <a:ext cx="2395180" cy="1637216"/>
      </dsp:txXfrm>
    </dsp:sp>
    <dsp:sp modelId="{5111D296-12F8-4790-9659-1285B184C839}">
      <dsp:nvSpPr>
        <dsp:cNvPr id="0" name=""/>
        <dsp:cNvSpPr/>
      </dsp:nvSpPr>
      <dsp:spPr>
        <a:xfrm rot="12275163">
          <a:off x="1943658" y="2726318"/>
          <a:ext cx="230552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230552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2053170" y="2731553"/>
        <a:ext cx="11527" cy="11527"/>
      </dsp:txXfrm>
    </dsp:sp>
    <dsp:sp modelId="{0E8A0E9D-975B-49B4-94E3-18223C4548A8}">
      <dsp:nvSpPr>
        <dsp:cNvPr id="0" name=""/>
        <dsp:cNvSpPr/>
      </dsp:nvSpPr>
      <dsp:spPr>
        <a:xfrm>
          <a:off x="0" y="1552121"/>
          <a:ext cx="2133618" cy="146251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Ленина, д. 57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312461" y="1766301"/>
        <a:ext cx="1508696" cy="1034154"/>
      </dsp:txXfrm>
    </dsp:sp>
    <dsp:sp modelId="{054D2B91-2B6B-4B02-B5E9-7CC3DAFF0F05}">
      <dsp:nvSpPr>
        <dsp:cNvPr id="0" name=""/>
        <dsp:cNvSpPr/>
      </dsp:nvSpPr>
      <dsp:spPr>
        <a:xfrm rot="14969457">
          <a:off x="2677365" y="1967672"/>
          <a:ext cx="702462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702462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3011035" y="1961109"/>
        <a:ext cx="35123" cy="35123"/>
      </dsp:txXfrm>
    </dsp:sp>
    <dsp:sp modelId="{4E0136A3-E02C-4846-B932-7E71AEE6D46A}">
      <dsp:nvSpPr>
        <dsp:cNvPr id="0" name=""/>
        <dsp:cNvSpPr/>
      </dsp:nvSpPr>
      <dsp:spPr>
        <a:xfrm>
          <a:off x="1511464" y="285214"/>
          <a:ext cx="2284116" cy="138151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Станционная, д. 18</a:t>
          </a:r>
        </a:p>
      </dsp:txBody>
      <dsp:txXfrm>
        <a:off x="1845965" y="487532"/>
        <a:ext cx="1615114" cy="976879"/>
      </dsp:txXfrm>
    </dsp:sp>
    <dsp:sp modelId="{69354747-489F-4AAC-B074-DAB43A476C7A}">
      <dsp:nvSpPr>
        <dsp:cNvPr id="0" name=""/>
        <dsp:cNvSpPr/>
      </dsp:nvSpPr>
      <dsp:spPr>
        <a:xfrm rot="17998041">
          <a:off x="3939512" y="1903769"/>
          <a:ext cx="1009850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1009850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419191" y="1889522"/>
        <a:ext cx="50492" cy="50492"/>
      </dsp:txXfrm>
    </dsp:sp>
    <dsp:sp modelId="{068A6EF9-C7FF-4635-BE43-EC15E19EF087}">
      <dsp:nvSpPr>
        <dsp:cNvPr id="0" name=""/>
        <dsp:cNvSpPr/>
      </dsp:nvSpPr>
      <dsp:spPr>
        <a:xfrm>
          <a:off x="3995519" y="146888"/>
          <a:ext cx="2144911" cy="137291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Союзная, д. 23д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4309634" y="347947"/>
        <a:ext cx="1516681" cy="970799"/>
      </dsp:txXfrm>
    </dsp:sp>
    <dsp:sp modelId="{A0002E05-1B6A-443A-AACB-20FA62AEE402}">
      <dsp:nvSpPr>
        <dsp:cNvPr id="0" name=""/>
        <dsp:cNvSpPr/>
      </dsp:nvSpPr>
      <dsp:spPr>
        <a:xfrm rot="19913212">
          <a:off x="4793269" y="2256572"/>
          <a:ext cx="1904712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1904712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698007" y="2219953"/>
        <a:ext cx="95235" cy="95235"/>
      </dsp:txXfrm>
    </dsp:sp>
    <dsp:sp modelId="{278DE069-CA80-4BDA-8DB6-1571DA4E0CF6}">
      <dsp:nvSpPr>
        <dsp:cNvPr id="0" name=""/>
        <dsp:cNvSpPr/>
      </dsp:nvSpPr>
      <dsp:spPr>
        <a:xfrm>
          <a:off x="6301335" y="691448"/>
          <a:ext cx="2252858" cy="1354896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О. Кошевого, д. 3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631258" y="889868"/>
        <a:ext cx="1593012" cy="958056"/>
      </dsp:txXfrm>
    </dsp:sp>
    <dsp:sp modelId="{68E03EA0-4492-44F0-B6EB-0A6D232E5023}">
      <dsp:nvSpPr>
        <dsp:cNvPr id="0" name=""/>
        <dsp:cNvSpPr/>
      </dsp:nvSpPr>
      <dsp:spPr>
        <a:xfrm rot="21179781">
          <a:off x="5229050" y="3064828"/>
          <a:ext cx="2437966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2437966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387084" y="3014877"/>
        <a:ext cx="121898" cy="121898"/>
      </dsp:txXfrm>
    </dsp:sp>
    <dsp:sp modelId="{B165BAFF-F253-450F-BD3A-74F806B6E000}">
      <dsp:nvSpPr>
        <dsp:cNvPr id="0" name=""/>
        <dsp:cNvSpPr/>
      </dsp:nvSpPr>
      <dsp:spPr>
        <a:xfrm>
          <a:off x="7633788" y="2108496"/>
          <a:ext cx="2303315" cy="1360361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Лейтенанта Шмидта, д. 40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7971101" y="2307716"/>
        <a:ext cx="1628689" cy="961921"/>
      </dsp:txXfrm>
    </dsp:sp>
    <dsp:sp modelId="{4074E7C6-A2B0-4B06-B35B-C2F2BD6E3AC9}">
      <dsp:nvSpPr>
        <dsp:cNvPr id="0" name=""/>
        <dsp:cNvSpPr/>
      </dsp:nvSpPr>
      <dsp:spPr>
        <a:xfrm rot="564696">
          <a:off x="5199303" y="3907883"/>
          <a:ext cx="2651709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2651709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458865" y="3852589"/>
        <a:ext cx="132585" cy="132585"/>
      </dsp:txXfrm>
    </dsp:sp>
    <dsp:sp modelId="{1FEBE765-0974-46EF-BDDC-CBCA65FB94D3}">
      <dsp:nvSpPr>
        <dsp:cNvPr id="0" name=""/>
        <dsp:cNvSpPr/>
      </dsp:nvSpPr>
      <dsp:spPr>
        <a:xfrm>
          <a:off x="7794985" y="3659909"/>
          <a:ext cx="2142118" cy="129398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Хабаровск, ул. Островского, д. 8а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8108691" y="3849408"/>
        <a:ext cx="1514706" cy="914985"/>
      </dsp:txXfrm>
    </dsp:sp>
    <dsp:sp modelId="{A842C5CA-4B84-4156-AD55-B2AE7EB8FB6A}">
      <dsp:nvSpPr>
        <dsp:cNvPr id="0" name=""/>
        <dsp:cNvSpPr/>
      </dsp:nvSpPr>
      <dsp:spPr>
        <a:xfrm rot="1483000">
          <a:off x="4853060" y="4626099"/>
          <a:ext cx="2684397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2684397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6128149" y="4569988"/>
        <a:ext cx="134219" cy="134219"/>
      </dsp:txXfrm>
    </dsp:sp>
    <dsp:sp modelId="{2CD288D7-E50B-4ED4-9E0E-21ABD65FB7F4}">
      <dsp:nvSpPr>
        <dsp:cNvPr id="0" name=""/>
        <dsp:cNvSpPr/>
      </dsp:nvSpPr>
      <dsp:spPr>
        <a:xfrm>
          <a:off x="7154610" y="4950646"/>
          <a:ext cx="2339832" cy="133311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Комсомольск-на-Амуре, ул. Кирова, д. 68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7497270" y="5145875"/>
        <a:ext cx="1654512" cy="942652"/>
      </dsp:txXfrm>
    </dsp:sp>
    <dsp:sp modelId="{1E5F8D86-F8D3-44A2-8438-2AF4E868B928}">
      <dsp:nvSpPr>
        <dsp:cNvPr id="0" name=""/>
        <dsp:cNvSpPr/>
      </dsp:nvSpPr>
      <dsp:spPr>
        <a:xfrm rot="2863711">
          <a:off x="4225900" y="4942187"/>
          <a:ext cx="1461200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1461200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919970" y="4916655"/>
        <a:ext cx="73060" cy="73060"/>
      </dsp:txXfrm>
    </dsp:sp>
    <dsp:sp modelId="{E77D4B94-D5B6-4F78-A2B9-CC42099A70C9}">
      <dsp:nvSpPr>
        <dsp:cNvPr id="0" name=""/>
        <dsp:cNvSpPr/>
      </dsp:nvSpPr>
      <dsp:spPr>
        <a:xfrm>
          <a:off x="4820601" y="5416405"/>
          <a:ext cx="2343293" cy="135238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Комсомольск-на-Амуре, ул. Пионерская, д. 64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5163768" y="5614457"/>
        <a:ext cx="1656959" cy="956278"/>
      </dsp:txXfrm>
    </dsp:sp>
    <dsp:sp modelId="{48BE7286-B7B3-43B2-B992-753D80FFB92D}">
      <dsp:nvSpPr>
        <dsp:cNvPr id="0" name=""/>
        <dsp:cNvSpPr/>
      </dsp:nvSpPr>
      <dsp:spPr>
        <a:xfrm rot="5410956">
          <a:off x="3145130" y="4996971"/>
          <a:ext cx="842087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842087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3545122" y="4986917"/>
        <a:ext cx="42104" cy="42104"/>
      </dsp:txXfrm>
    </dsp:sp>
    <dsp:sp modelId="{A12D4B45-D55D-4715-8059-AC7B633DB685}">
      <dsp:nvSpPr>
        <dsp:cNvPr id="0" name=""/>
        <dsp:cNvSpPr/>
      </dsp:nvSpPr>
      <dsp:spPr>
        <a:xfrm>
          <a:off x="2441813" y="5429010"/>
          <a:ext cx="2242013" cy="1262931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Николаевск-на-Амуре, ул. Орлова, д. 15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770148" y="5613962"/>
        <a:ext cx="1585343" cy="893027"/>
      </dsp:txXfrm>
    </dsp:sp>
    <dsp:sp modelId="{19799CA4-225A-4D40-86BB-2C8087C6C227}">
      <dsp:nvSpPr>
        <dsp:cNvPr id="0" name=""/>
        <dsp:cNvSpPr/>
      </dsp:nvSpPr>
      <dsp:spPr>
        <a:xfrm rot="8080375">
          <a:off x="1795671" y="4722860"/>
          <a:ext cx="971459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971459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2257114" y="4709572"/>
        <a:ext cx="48572" cy="48572"/>
      </dsp:txXfrm>
    </dsp:sp>
    <dsp:sp modelId="{E97289A1-5F30-4A28-957E-06096078F612}">
      <dsp:nvSpPr>
        <dsp:cNvPr id="0" name=""/>
        <dsp:cNvSpPr/>
      </dsp:nvSpPr>
      <dsp:spPr>
        <a:xfrm>
          <a:off x="287261" y="4984443"/>
          <a:ext cx="2181306" cy="1326552"/>
        </a:xfrm>
        <a:prstGeom prst="ellipse">
          <a:avLst/>
        </a:prstGeom>
        <a:solidFill>
          <a:srgbClr val="99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г. Советская Гавань, пл. Победы, д. 7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606706" y="5178712"/>
        <a:ext cx="1542416" cy="938014"/>
      </dsp:txXfrm>
    </dsp:sp>
    <dsp:sp modelId="{C3EF8D53-B9BF-4091-9681-DA5E100D5605}">
      <dsp:nvSpPr>
        <dsp:cNvPr id="0" name=""/>
        <dsp:cNvSpPr/>
      </dsp:nvSpPr>
      <dsp:spPr>
        <a:xfrm rot="9828349">
          <a:off x="1907349" y="3885891"/>
          <a:ext cx="107191" cy="21997"/>
        </a:xfrm>
        <a:custGeom>
          <a:avLst/>
          <a:gdLst/>
          <a:ahLst/>
          <a:cxnLst/>
          <a:rect l="0" t="0" r="0" b="0"/>
          <a:pathLst>
            <a:path>
              <a:moveTo>
                <a:pt x="0" y="10998"/>
              </a:moveTo>
              <a:lnTo>
                <a:pt x="107191" y="1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10800000">
        <a:off x="1958265" y="3894210"/>
        <a:ext cx="5359" cy="5359"/>
      </dsp:txXfrm>
    </dsp:sp>
    <dsp:sp modelId="{BC2FD97C-8D03-4BBC-BC32-0678E3C0ABB5}">
      <dsp:nvSpPr>
        <dsp:cNvPr id="0" name=""/>
        <dsp:cNvSpPr/>
      </dsp:nvSpPr>
      <dsp:spPr>
        <a:xfrm>
          <a:off x="0" y="3502593"/>
          <a:ext cx="1989774" cy="134971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060"/>
              </a:solidFill>
            </a:rPr>
            <a:t>рп</a:t>
          </a:r>
          <a:r>
            <a:rPr lang="ru-RU" sz="1400" b="1" kern="1200" dirty="0" smtClean="0">
              <a:solidFill>
                <a:srgbClr val="002060"/>
              </a:solidFill>
            </a:rPr>
            <a:t>. Переяславка, ул. Пионерская, д. 4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291396" y="3700254"/>
        <a:ext cx="1406982" cy="95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063" cy="497287"/>
          </a:xfrm>
          <a:prstGeom prst="rect">
            <a:avLst/>
          </a:prstGeom>
        </p:spPr>
        <p:txBody>
          <a:bodyPr vert="horz" lIns="92225" tIns="46113" rIns="92225" bIns="46113" rtlCol="0"/>
          <a:lstStyle>
            <a:lvl1pPr algn="l" defTabSz="10520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21" y="0"/>
            <a:ext cx="2951062" cy="497287"/>
          </a:xfrm>
          <a:prstGeom prst="rect">
            <a:avLst/>
          </a:prstGeom>
        </p:spPr>
        <p:txBody>
          <a:bodyPr vert="horz" lIns="92225" tIns="46113" rIns="92225" bIns="46113" rtlCol="0"/>
          <a:lstStyle>
            <a:lvl1pPr algn="r" defTabSz="10520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D2D5E-0D58-4BAB-8304-B04F38886F57}" type="datetimeFigureOut">
              <a:rPr lang="ru-RU"/>
              <a:pPr>
                <a:defRPr/>
              </a:pPr>
              <a:t>11.10.2022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720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5" tIns="46113" rIns="92225" bIns="4611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399" y="4721821"/>
            <a:ext cx="5447993" cy="4473976"/>
          </a:xfrm>
          <a:prstGeom prst="rect">
            <a:avLst/>
          </a:prstGeom>
        </p:spPr>
        <p:txBody>
          <a:bodyPr vert="horz" lIns="92225" tIns="46113" rIns="92225" bIns="461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041"/>
            <a:ext cx="2951063" cy="497286"/>
          </a:xfrm>
          <a:prstGeom prst="rect">
            <a:avLst/>
          </a:prstGeom>
        </p:spPr>
        <p:txBody>
          <a:bodyPr vert="horz" lIns="92225" tIns="46113" rIns="92225" bIns="46113" rtlCol="0" anchor="b"/>
          <a:lstStyle>
            <a:lvl1pPr algn="l" defTabSz="10520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21" y="9442041"/>
            <a:ext cx="2951062" cy="497286"/>
          </a:xfrm>
          <a:prstGeom prst="rect">
            <a:avLst/>
          </a:prstGeom>
        </p:spPr>
        <p:txBody>
          <a:bodyPr vert="horz" lIns="92225" tIns="46113" rIns="92225" bIns="46113" rtlCol="0" anchor="b"/>
          <a:lstStyle>
            <a:lvl1pPr algn="r" defTabSz="105201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8631A0-A8FF-4C78-A718-467EA8C5F3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3215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290" algn="l" defTabSz="103215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2150" algn="l" defTabSz="103215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45" algn="l" defTabSz="103215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4304" algn="l" defTabSz="103215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0551" algn="l" defTabSz="1032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6654" algn="l" defTabSz="1032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2773" algn="l" defTabSz="1032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8885" algn="l" defTabSz="10322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47713"/>
            <a:ext cx="5268912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47713"/>
            <a:ext cx="5268912" cy="3725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9938" y="746125"/>
            <a:ext cx="52689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6125"/>
            <a:ext cx="5268912" cy="3727450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9F2AB-DBE6-49A9-8252-D5C5D5A9281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9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1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2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6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16111" indent="0">
              <a:buNone/>
              <a:defRPr sz="3200"/>
            </a:lvl2pPr>
            <a:lvl3pPr marL="1032214" indent="0">
              <a:buNone/>
              <a:defRPr sz="2700"/>
            </a:lvl3pPr>
            <a:lvl4pPr marL="1548326" indent="0">
              <a:buNone/>
              <a:defRPr sz="2300"/>
            </a:lvl4pPr>
            <a:lvl5pPr marL="2064441" indent="0">
              <a:buNone/>
              <a:defRPr sz="2300"/>
            </a:lvl5pPr>
            <a:lvl6pPr marL="2580551" indent="0">
              <a:buNone/>
              <a:defRPr sz="2300"/>
            </a:lvl6pPr>
            <a:lvl7pPr marL="3096654" indent="0">
              <a:buNone/>
              <a:defRPr sz="2300"/>
            </a:lvl7pPr>
            <a:lvl8pPr marL="3612773" indent="0">
              <a:buNone/>
              <a:defRPr sz="2300"/>
            </a:lvl8pPr>
            <a:lvl9pPr marL="4128885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6111" indent="0">
              <a:buNone/>
              <a:defRPr sz="1400"/>
            </a:lvl2pPr>
            <a:lvl3pPr marL="1032214" indent="0">
              <a:buNone/>
              <a:defRPr sz="1100"/>
            </a:lvl3pPr>
            <a:lvl4pPr marL="1548326" indent="0">
              <a:buNone/>
              <a:defRPr sz="1000"/>
            </a:lvl4pPr>
            <a:lvl5pPr marL="2064441" indent="0">
              <a:buNone/>
              <a:defRPr sz="1000"/>
            </a:lvl5pPr>
            <a:lvl6pPr marL="2580551" indent="0">
              <a:buNone/>
              <a:defRPr sz="1000"/>
            </a:lvl6pPr>
            <a:lvl7pPr marL="3096654" indent="0">
              <a:buNone/>
              <a:defRPr sz="1000"/>
            </a:lvl7pPr>
            <a:lvl8pPr marL="3612773" indent="0">
              <a:buNone/>
              <a:defRPr sz="1000"/>
            </a:lvl8pPr>
            <a:lvl9pPr marL="41288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8B00-8C76-4737-A818-E2C87A6647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2022-1207-4A44-AA6C-02E8A40B7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2140-090D-4315-A75E-5EDDCBBD73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520"/>
            <a:ext cx="10691812" cy="75607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79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0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5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3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1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0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1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59" y="2111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3" y="1771782"/>
            <a:ext cx="8561139" cy="5324476"/>
          </a:xfrm>
        </p:spPr>
        <p:txBody>
          <a:bodyPr/>
          <a:lstStyle>
            <a:lvl1pPr marL="354332" indent="0">
              <a:buFontTx/>
              <a:buNone/>
              <a:defRPr b="1">
                <a:latin typeface="+mj-lt"/>
              </a:defRPr>
            </a:lvl1pPr>
            <a:lvl2pPr marL="351236" indent="3175">
              <a:defRPr>
                <a:latin typeface="+mj-lt"/>
              </a:defRPr>
            </a:lvl2pPr>
            <a:lvl3pPr marL="612751" indent="-253761">
              <a:tabLst/>
              <a:defRPr>
                <a:latin typeface="+mj-lt"/>
              </a:defRPr>
            </a:lvl3pPr>
            <a:lvl4pPr marL="0" indent="35123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89116" tIns="44564" rIns="89116" bIns="44564" rtlCol="0">
            <a:noAutofit/>
          </a:bodyPr>
          <a:lstStyle/>
          <a:p>
            <a:pPr defTabSz="1016672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594"/>
            <a:ext cx="8580438" cy="1219199"/>
          </a:xfrm>
        </p:spPr>
        <p:txBody>
          <a:bodyPr/>
          <a:lstStyle>
            <a:lvl1pPr marL="0" marR="0" indent="0" defTabSz="10166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166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43" y="1771782"/>
            <a:ext cx="8561139" cy="5324476"/>
          </a:xfrm>
        </p:spPr>
        <p:txBody>
          <a:bodyPr/>
          <a:lstStyle>
            <a:lvl1pPr marL="354332" indent="0">
              <a:buFontTx/>
              <a:buNone/>
              <a:defRPr b="1">
                <a:latin typeface="+mj-lt"/>
              </a:defRPr>
            </a:lvl1pPr>
            <a:lvl2pPr marL="354332" indent="0">
              <a:defRPr>
                <a:latin typeface="+mj-lt"/>
              </a:defRPr>
            </a:lvl2pPr>
            <a:lvl3pPr marL="612751" indent="-253761">
              <a:defRPr>
                <a:latin typeface="+mj-lt"/>
              </a:defRPr>
            </a:lvl3pPr>
            <a:lvl4pPr marL="0" indent="351236">
              <a:defRPr>
                <a:latin typeface="+mj-lt"/>
              </a:defRPr>
            </a:lvl4pPr>
            <a:lvl5pPr marL="139880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594"/>
            <a:ext cx="8581268" cy="1219199"/>
          </a:xfrm>
        </p:spPr>
        <p:txBody>
          <a:bodyPr/>
          <a:lstStyle>
            <a:lvl1pPr marL="0" marR="0" indent="0" defTabSz="10166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166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3" y="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143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143" y="3781427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83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166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50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333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416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500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583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667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0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59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13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197" y="1771654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344" indent="0">
              <a:buNone/>
              <a:defRPr sz="2300" b="1"/>
            </a:lvl2pPr>
            <a:lvl3pPr marL="1016672" indent="0">
              <a:buNone/>
              <a:defRPr sz="2100" b="1"/>
            </a:lvl3pPr>
            <a:lvl4pPr marL="1525001" indent="0">
              <a:buNone/>
              <a:defRPr sz="1800" b="1"/>
            </a:lvl4pPr>
            <a:lvl5pPr marL="2033349" indent="0">
              <a:buNone/>
              <a:defRPr sz="1800" b="1"/>
            </a:lvl5pPr>
            <a:lvl6pPr marL="2541688" indent="0">
              <a:buNone/>
              <a:defRPr sz="1800" b="1"/>
            </a:lvl6pPr>
            <a:lvl7pPr marL="3050012" indent="0">
              <a:buNone/>
              <a:defRPr sz="1800" b="1"/>
            </a:lvl7pPr>
            <a:lvl8pPr marL="3558358" indent="0">
              <a:buNone/>
              <a:defRPr sz="1800" b="1"/>
            </a:lvl8pPr>
            <a:lvl9pPr marL="406670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19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4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344" indent="0">
              <a:buNone/>
              <a:defRPr sz="2300" b="1"/>
            </a:lvl2pPr>
            <a:lvl3pPr marL="1016672" indent="0">
              <a:buNone/>
              <a:defRPr sz="2100" b="1"/>
            </a:lvl3pPr>
            <a:lvl4pPr marL="1525001" indent="0">
              <a:buNone/>
              <a:defRPr sz="1800" b="1"/>
            </a:lvl4pPr>
            <a:lvl5pPr marL="2033349" indent="0">
              <a:buNone/>
              <a:defRPr sz="1800" b="1"/>
            </a:lvl5pPr>
            <a:lvl6pPr marL="2541688" indent="0">
              <a:buNone/>
              <a:defRPr sz="1800" b="1"/>
            </a:lvl6pPr>
            <a:lvl7pPr marL="3050012" indent="0">
              <a:buNone/>
              <a:defRPr sz="1800" b="1"/>
            </a:lvl7pPr>
            <a:lvl8pPr marL="3558358" indent="0">
              <a:buNone/>
              <a:defRPr sz="1800" b="1"/>
            </a:lvl8pPr>
            <a:lvl9pPr marL="406670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59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1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6931025" y="5653090"/>
            <a:ext cx="1079500" cy="415925"/>
          </a:xfrm>
          <a:prstGeom prst="rect">
            <a:avLst/>
          </a:prstGeom>
          <a:noFill/>
        </p:spPr>
        <p:txBody>
          <a:bodyPr lIns="90492" tIns="45247" rIns="90492" bIns="45247"/>
          <a:lstStyle/>
          <a:p>
            <a:pPr defTabSz="103221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8" y="1771686"/>
            <a:ext cx="8561139" cy="5324476"/>
          </a:xfrm>
        </p:spPr>
        <p:txBody>
          <a:bodyPr/>
          <a:lstStyle>
            <a:lvl1pPr marL="359747" indent="0">
              <a:buFontTx/>
              <a:buNone/>
              <a:defRPr b="1">
                <a:latin typeface="+mj-lt"/>
              </a:defRPr>
            </a:lvl1pPr>
            <a:lvl2pPr marL="356614" indent="3175">
              <a:defRPr>
                <a:latin typeface="+mj-lt"/>
              </a:defRPr>
            </a:lvl2pPr>
            <a:lvl3pPr marL="622120" indent="-257643">
              <a:tabLst/>
              <a:defRPr>
                <a:latin typeface="+mj-lt"/>
              </a:defRPr>
            </a:lvl3pPr>
            <a:lvl4pPr marL="0" indent="356614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500"/>
            <a:ext cx="8580438" cy="1219199"/>
          </a:xfrm>
        </p:spPr>
        <p:txBody>
          <a:bodyPr/>
          <a:lstStyle>
            <a:lvl1pPr marL="0" marR="0" indent="0" defTabSz="10322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86BF-A0D0-44F2-8B28-9BDB096C7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1669" tIns="50830" rIns="101669" bIns="50830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844" y="301089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6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844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08344" indent="0">
              <a:buNone/>
              <a:defRPr sz="1400"/>
            </a:lvl2pPr>
            <a:lvl3pPr marL="1016672" indent="0">
              <a:buNone/>
              <a:defRPr sz="1100"/>
            </a:lvl3pPr>
            <a:lvl4pPr marL="1525001" indent="0">
              <a:buNone/>
              <a:defRPr sz="1000"/>
            </a:lvl4pPr>
            <a:lvl5pPr marL="2033349" indent="0">
              <a:buNone/>
              <a:defRPr sz="1000"/>
            </a:lvl5pPr>
            <a:lvl6pPr marL="2541688" indent="0">
              <a:buNone/>
              <a:defRPr sz="1000"/>
            </a:lvl6pPr>
            <a:lvl7pPr marL="3050012" indent="0">
              <a:buNone/>
              <a:defRPr sz="1000"/>
            </a:lvl7pPr>
            <a:lvl8pPr marL="3558358" indent="0">
              <a:buNone/>
              <a:defRPr sz="1000"/>
            </a:lvl8pPr>
            <a:lvl9pPr marL="406670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08344" indent="0">
              <a:buNone/>
              <a:defRPr sz="3200"/>
            </a:lvl2pPr>
            <a:lvl3pPr marL="1016672" indent="0">
              <a:buNone/>
              <a:defRPr sz="2700"/>
            </a:lvl3pPr>
            <a:lvl4pPr marL="1525001" indent="0">
              <a:buNone/>
              <a:defRPr sz="2300"/>
            </a:lvl4pPr>
            <a:lvl5pPr marL="2033349" indent="0">
              <a:buNone/>
              <a:defRPr sz="2300"/>
            </a:lvl5pPr>
            <a:lvl6pPr marL="2541688" indent="0">
              <a:buNone/>
              <a:defRPr sz="2300"/>
            </a:lvl6pPr>
            <a:lvl7pPr marL="3050012" indent="0">
              <a:buNone/>
              <a:defRPr sz="2300"/>
            </a:lvl7pPr>
            <a:lvl8pPr marL="3558358" indent="0">
              <a:buNone/>
              <a:defRPr sz="2300"/>
            </a:lvl8pPr>
            <a:lvl9pPr marL="4066702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08344" indent="0">
              <a:buNone/>
              <a:defRPr sz="1400"/>
            </a:lvl2pPr>
            <a:lvl3pPr marL="1016672" indent="0">
              <a:buNone/>
              <a:defRPr sz="1100"/>
            </a:lvl3pPr>
            <a:lvl4pPr marL="1525001" indent="0">
              <a:buNone/>
              <a:defRPr sz="1000"/>
            </a:lvl4pPr>
            <a:lvl5pPr marL="2033349" indent="0">
              <a:buNone/>
              <a:defRPr sz="1000"/>
            </a:lvl5pPr>
            <a:lvl6pPr marL="2541688" indent="0">
              <a:buNone/>
              <a:defRPr sz="1000"/>
            </a:lvl6pPr>
            <a:lvl7pPr marL="3050012" indent="0">
              <a:buNone/>
              <a:defRPr sz="1000"/>
            </a:lvl7pPr>
            <a:lvl8pPr marL="3558358" indent="0">
              <a:buNone/>
              <a:defRPr sz="1000"/>
            </a:lvl8pPr>
            <a:lvl9pPr marL="406670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62"/>
            <a:ext cx="10691543" cy="75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7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17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5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455268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0340" y="5653481"/>
            <a:ext cx="1080479" cy="414821"/>
          </a:xfrm>
          <a:prstGeom prst="rect">
            <a:avLst/>
          </a:prstGeom>
          <a:noFill/>
        </p:spPr>
        <p:txBody>
          <a:bodyPr lIns="90744" tIns="45374" rIns="90744" bIns="45374"/>
          <a:lstStyle/>
          <a:p>
            <a:pPr defTabSz="907930">
              <a:defRPr/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9" y="1771668"/>
            <a:ext cx="8561139" cy="5324476"/>
          </a:xfrm>
        </p:spPr>
        <p:txBody>
          <a:bodyPr/>
          <a:lstStyle>
            <a:lvl1pPr marL="360769" indent="0">
              <a:buFontTx/>
              <a:buNone/>
              <a:defRPr b="1">
                <a:latin typeface="+mj-lt"/>
              </a:defRPr>
            </a:lvl1pPr>
            <a:lvl2pPr marL="357629" indent="3175">
              <a:defRPr>
                <a:latin typeface="+mj-lt"/>
              </a:defRPr>
            </a:lvl2pPr>
            <a:lvl3pPr marL="623881" indent="-258373">
              <a:tabLst/>
              <a:defRPr>
                <a:latin typeface="+mj-lt"/>
              </a:defRPr>
            </a:lvl3pPr>
            <a:lvl4pPr marL="0" indent="35762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82"/>
            <a:ext cx="8580438" cy="1219199"/>
          </a:xfrm>
        </p:spPr>
        <p:txBody>
          <a:bodyPr/>
          <a:lstStyle>
            <a:lvl1pPr marL="0" marR="0" indent="0" defTabSz="1035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D929-96EF-4E92-9A6E-8AD925A1EFE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7372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6"/>
            <a:ext cx="10691544" cy="75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79" y="1771668"/>
            <a:ext cx="8561139" cy="5324476"/>
          </a:xfrm>
        </p:spPr>
        <p:txBody>
          <a:bodyPr/>
          <a:lstStyle>
            <a:lvl1pPr marL="360769" indent="0">
              <a:buFontTx/>
              <a:buNone/>
              <a:defRPr b="1">
                <a:latin typeface="+mj-lt"/>
              </a:defRPr>
            </a:lvl1pPr>
            <a:lvl2pPr marL="360769" indent="0">
              <a:defRPr>
                <a:latin typeface="+mj-lt"/>
              </a:defRPr>
            </a:lvl2pPr>
            <a:lvl3pPr marL="623881" indent="-258373">
              <a:defRPr>
                <a:latin typeface="+mj-lt"/>
              </a:defRPr>
            </a:lvl3pPr>
            <a:lvl4pPr marL="0" indent="357629">
              <a:defRPr>
                <a:latin typeface="+mj-lt"/>
              </a:defRPr>
            </a:lvl4pPr>
            <a:lvl5pPr marL="142421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82"/>
            <a:ext cx="8581268" cy="1219199"/>
          </a:xfrm>
        </p:spPr>
        <p:txBody>
          <a:bodyPr/>
          <a:lstStyle>
            <a:lvl1pPr marL="0" marR="0" indent="0" defTabSz="1035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B11D-7034-478E-9A51-C757AD36C7C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25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"/>
            <a:ext cx="10691544" cy="75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7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79" y="3781427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5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5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27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702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87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054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229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405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9C3-4775-49FA-AE27-B48C62FFF6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7035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1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DBE2-CE68-4533-A725-A2367B5A0B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23240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98" y="1771686"/>
            <a:ext cx="8561139" cy="5324476"/>
          </a:xfrm>
        </p:spPr>
        <p:txBody>
          <a:bodyPr/>
          <a:lstStyle>
            <a:lvl1pPr marL="359747" indent="0">
              <a:buFontTx/>
              <a:buNone/>
              <a:defRPr b="1">
                <a:latin typeface="+mj-lt"/>
              </a:defRPr>
            </a:lvl1pPr>
            <a:lvl2pPr marL="359747" indent="0">
              <a:defRPr>
                <a:latin typeface="+mj-lt"/>
              </a:defRPr>
            </a:lvl2pPr>
            <a:lvl3pPr marL="622120" indent="-257643">
              <a:defRPr>
                <a:latin typeface="+mj-lt"/>
              </a:defRPr>
            </a:lvl3pPr>
            <a:lvl4pPr marL="0" indent="356614">
              <a:defRPr>
                <a:latin typeface="+mj-lt"/>
              </a:defRPr>
            </a:lvl4pPr>
            <a:lvl5pPr marL="142019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500"/>
            <a:ext cx="8581268" cy="1219199"/>
          </a:xfrm>
        </p:spPr>
        <p:txBody>
          <a:bodyPr/>
          <a:lstStyle>
            <a:lvl1pPr marL="0" marR="0" indent="0" defTabSz="10322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2DD8-6265-4919-BC3E-5DB01919F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78" y="1771654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570" indent="0">
              <a:buNone/>
              <a:defRPr sz="2300" b="1"/>
            </a:lvl2pPr>
            <a:lvl3pPr marL="1035140" indent="0">
              <a:buNone/>
              <a:defRPr sz="2100" b="1"/>
            </a:lvl3pPr>
            <a:lvl4pPr marL="1552706" indent="0">
              <a:buNone/>
              <a:defRPr sz="1800" b="1"/>
            </a:lvl4pPr>
            <a:lvl5pPr marL="2070278" indent="0">
              <a:buNone/>
              <a:defRPr sz="1800" b="1"/>
            </a:lvl5pPr>
            <a:lvl6pPr marL="2587835" indent="0">
              <a:buNone/>
              <a:defRPr sz="1800" b="1"/>
            </a:lvl6pPr>
            <a:lvl7pPr marL="3105415" indent="0">
              <a:buNone/>
              <a:defRPr sz="1800" b="1"/>
            </a:lvl7pPr>
            <a:lvl8pPr marL="3622984" indent="0">
              <a:buNone/>
              <a:defRPr sz="1800" b="1"/>
            </a:lvl8pPr>
            <a:lvl9pPr marL="414055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7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4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570" indent="0">
              <a:buNone/>
              <a:defRPr sz="2300" b="1"/>
            </a:lvl2pPr>
            <a:lvl3pPr marL="1035140" indent="0">
              <a:buNone/>
              <a:defRPr sz="2100" b="1"/>
            </a:lvl3pPr>
            <a:lvl4pPr marL="1552706" indent="0">
              <a:buNone/>
              <a:defRPr sz="1800" b="1"/>
            </a:lvl4pPr>
            <a:lvl5pPr marL="2070278" indent="0">
              <a:buNone/>
              <a:defRPr sz="1800" b="1"/>
            </a:lvl5pPr>
            <a:lvl6pPr marL="2587835" indent="0">
              <a:buNone/>
              <a:defRPr sz="1800" b="1"/>
            </a:lvl6pPr>
            <a:lvl7pPr marL="3105415" indent="0">
              <a:buNone/>
              <a:defRPr sz="1800" b="1"/>
            </a:lvl7pPr>
            <a:lvl8pPr marL="3622984" indent="0">
              <a:buNone/>
              <a:defRPr sz="1800" b="1"/>
            </a:lvl8pPr>
            <a:lvl9pPr marL="414055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6DB3-A538-42FD-952A-73FC89D3B6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88573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2ACA-34A0-46D0-BD40-722855CE31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06755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04" y="6474332"/>
            <a:ext cx="662769" cy="72112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1B6E44C-AF50-48BC-8855-1F340303D58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85610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4" y="301089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6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4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7570" indent="0">
              <a:buNone/>
              <a:defRPr sz="1400"/>
            </a:lvl2pPr>
            <a:lvl3pPr marL="1035140" indent="0">
              <a:buNone/>
              <a:defRPr sz="1100"/>
            </a:lvl3pPr>
            <a:lvl4pPr marL="1552706" indent="0">
              <a:buNone/>
              <a:defRPr sz="1000"/>
            </a:lvl4pPr>
            <a:lvl5pPr marL="2070278" indent="0">
              <a:buNone/>
              <a:defRPr sz="1000"/>
            </a:lvl5pPr>
            <a:lvl6pPr marL="2587835" indent="0">
              <a:buNone/>
              <a:defRPr sz="1000"/>
            </a:lvl6pPr>
            <a:lvl7pPr marL="3105415" indent="0">
              <a:buNone/>
              <a:defRPr sz="1000"/>
            </a:lvl7pPr>
            <a:lvl8pPr marL="3622984" indent="0">
              <a:buNone/>
              <a:defRPr sz="1000"/>
            </a:lvl8pPr>
            <a:lvl9pPr marL="41405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D04C-C0FD-4FC4-A1B7-B5DE59E92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68444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17570" indent="0">
              <a:buNone/>
              <a:defRPr sz="3200"/>
            </a:lvl2pPr>
            <a:lvl3pPr marL="1035140" indent="0">
              <a:buNone/>
              <a:defRPr sz="2700"/>
            </a:lvl3pPr>
            <a:lvl4pPr marL="1552706" indent="0">
              <a:buNone/>
              <a:defRPr sz="2300"/>
            </a:lvl4pPr>
            <a:lvl5pPr marL="2070278" indent="0">
              <a:buNone/>
              <a:defRPr sz="2300"/>
            </a:lvl5pPr>
            <a:lvl6pPr marL="2587835" indent="0">
              <a:buNone/>
              <a:defRPr sz="2300"/>
            </a:lvl6pPr>
            <a:lvl7pPr marL="3105415" indent="0">
              <a:buNone/>
              <a:defRPr sz="2300"/>
            </a:lvl7pPr>
            <a:lvl8pPr marL="3622984" indent="0">
              <a:buNone/>
              <a:defRPr sz="2300"/>
            </a:lvl8pPr>
            <a:lvl9pPr marL="4140553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7570" indent="0">
              <a:buNone/>
              <a:defRPr sz="1400"/>
            </a:lvl2pPr>
            <a:lvl3pPr marL="1035140" indent="0">
              <a:buNone/>
              <a:defRPr sz="1100"/>
            </a:lvl3pPr>
            <a:lvl4pPr marL="1552706" indent="0">
              <a:buNone/>
              <a:defRPr sz="1000"/>
            </a:lvl4pPr>
            <a:lvl5pPr marL="2070278" indent="0">
              <a:buNone/>
              <a:defRPr sz="1000"/>
            </a:lvl5pPr>
            <a:lvl6pPr marL="2587835" indent="0">
              <a:buNone/>
              <a:defRPr sz="1000"/>
            </a:lvl6pPr>
            <a:lvl7pPr marL="3105415" indent="0">
              <a:buNone/>
              <a:defRPr sz="1000"/>
            </a:lvl7pPr>
            <a:lvl8pPr marL="3622984" indent="0">
              <a:buNone/>
              <a:defRPr sz="1000"/>
            </a:lvl8pPr>
            <a:lvl9pPr marL="41405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E728-7FA5-494B-B30E-41A8A539ED8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99556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9BA-4EAD-4FF2-B492-2679A5E7F80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89633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19CD-8BBA-4D15-B72B-E6E9DB9BEF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0844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2"/>
            <a:ext cx="10691543" cy="75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65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1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038129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0324" y="5653481"/>
            <a:ext cx="1080479" cy="414821"/>
          </a:xfrm>
          <a:prstGeom prst="rect">
            <a:avLst/>
          </a:prstGeom>
          <a:noFill/>
        </p:spPr>
        <p:txBody>
          <a:bodyPr lIns="90969" tIns="45487" rIns="90969" bIns="45487"/>
          <a:lstStyle/>
          <a:p>
            <a:pPr defTabSz="910169">
              <a:defRPr/>
            </a:pPr>
            <a:endParaRPr lang="ru-RU" sz="1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654"/>
            <a:ext cx="8561139" cy="5324476"/>
          </a:xfrm>
        </p:spPr>
        <p:txBody>
          <a:bodyPr/>
          <a:lstStyle>
            <a:lvl1pPr marL="361665" indent="0">
              <a:buFontTx/>
              <a:buNone/>
              <a:defRPr b="1">
                <a:latin typeface="+mj-lt"/>
              </a:defRPr>
            </a:lvl1pPr>
            <a:lvl2pPr marL="358516" indent="3175">
              <a:defRPr>
                <a:latin typeface="+mj-lt"/>
              </a:defRPr>
            </a:lvl2pPr>
            <a:lvl3pPr marL="625416" indent="-259014">
              <a:tabLst/>
              <a:defRPr>
                <a:latin typeface="+mj-lt"/>
              </a:defRPr>
            </a:lvl3pPr>
            <a:lvl4pPr marL="0" indent="358516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66"/>
            <a:ext cx="8580438" cy="1219199"/>
          </a:xfrm>
        </p:spPr>
        <p:txBody>
          <a:bodyPr/>
          <a:lstStyle>
            <a:lvl1pPr marL="0" marR="0" indent="0" defTabSz="1037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D929-96EF-4E92-9A6E-8AD925A1EFE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0386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10691544" cy="755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654"/>
            <a:ext cx="8561139" cy="5324476"/>
          </a:xfrm>
        </p:spPr>
        <p:txBody>
          <a:bodyPr/>
          <a:lstStyle>
            <a:lvl1pPr marL="361665" indent="0">
              <a:buFontTx/>
              <a:buNone/>
              <a:defRPr b="1">
                <a:latin typeface="+mj-lt"/>
              </a:defRPr>
            </a:lvl1pPr>
            <a:lvl2pPr marL="361665" indent="0">
              <a:defRPr>
                <a:latin typeface="+mj-lt"/>
              </a:defRPr>
            </a:lvl2pPr>
            <a:lvl3pPr marL="625416" indent="-259014">
              <a:defRPr>
                <a:latin typeface="+mj-lt"/>
              </a:defRPr>
            </a:lvl3pPr>
            <a:lvl4pPr marL="0" indent="358516">
              <a:defRPr>
                <a:latin typeface="+mj-lt"/>
              </a:defRPr>
            </a:lvl4pPr>
            <a:lvl5pPr marL="142772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66"/>
            <a:ext cx="8581268" cy="1219199"/>
          </a:xfrm>
        </p:spPr>
        <p:txBody>
          <a:bodyPr/>
          <a:lstStyle>
            <a:lvl1pPr marL="0" marR="0" indent="0" defTabSz="1037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B11D-7034-478E-9A51-C757AD36C7C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98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98" y="3781427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61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2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83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644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805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966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1277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28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195-AEAE-4F27-865E-F997A2AB61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3"/>
            <a:ext cx="10691544" cy="75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63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63" y="3781427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8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7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6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753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942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130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319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507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9C3-4775-49FA-AE27-B48C62FFF6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48993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95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DBE2-CE68-4533-A725-A2367B5A0BE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27119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62" y="1771654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851" indent="0">
              <a:buNone/>
              <a:defRPr sz="2300" b="1"/>
            </a:lvl2pPr>
            <a:lvl3pPr marL="1037700" indent="0">
              <a:buNone/>
              <a:defRPr sz="2100" b="1"/>
            </a:lvl3pPr>
            <a:lvl4pPr marL="1556544" indent="0">
              <a:buNone/>
              <a:defRPr sz="1800" b="1"/>
            </a:lvl4pPr>
            <a:lvl5pPr marL="2075395" indent="0">
              <a:buNone/>
              <a:defRPr sz="1800" b="1"/>
            </a:lvl5pPr>
            <a:lvl6pPr marL="2594247" indent="0">
              <a:buNone/>
              <a:defRPr sz="1800" b="1"/>
            </a:lvl6pPr>
            <a:lvl7pPr marL="3113095" indent="0">
              <a:buNone/>
              <a:defRPr sz="1800" b="1"/>
            </a:lvl7pPr>
            <a:lvl8pPr marL="3631948" indent="0">
              <a:buNone/>
              <a:defRPr sz="1800" b="1"/>
            </a:lvl8pPr>
            <a:lvl9pPr marL="415079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62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4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851" indent="0">
              <a:buNone/>
              <a:defRPr sz="2300" b="1"/>
            </a:lvl2pPr>
            <a:lvl3pPr marL="1037700" indent="0">
              <a:buNone/>
              <a:defRPr sz="2100" b="1"/>
            </a:lvl3pPr>
            <a:lvl4pPr marL="1556544" indent="0">
              <a:buNone/>
              <a:defRPr sz="1800" b="1"/>
            </a:lvl4pPr>
            <a:lvl5pPr marL="2075395" indent="0">
              <a:buNone/>
              <a:defRPr sz="1800" b="1"/>
            </a:lvl5pPr>
            <a:lvl6pPr marL="2594247" indent="0">
              <a:buNone/>
              <a:defRPr sz="1800" b="1"/>
            </a:lvl6pPr>
            <a:lvl7pPr marL="3113095" indent="0">
              <a:buNone/>
              <a:defRPr sz="1800" b="1"/>
            </a:lvl7pPr>
            <a:lvl8pPr marL="3631948" indent="0">
              <a:buNone/>
              <a:defRPr sz="1800" b="1"/>
            </a:lvl8pPr>
            <a:lvl9pPr marL="415079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6DB3-A538-42FD-952A-73FC89D3B6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4922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1753"/>
            <a:ext cx="10691543" cy="75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2ACA-34A0-46D0-BD40-722855CE31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79400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04" y="6474332"/>
            <a:ext cx="662769" cy="721120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71B6E44C-AF50-48BC-8855-1F340303D58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45618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89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6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8851" indent="0">
              <a:buNone/>
              <a:defRPr sz="1400"/>
            </a:lvl2pPr>
            <a:lvl3pPr marL="1037700" indent="0">
              <a:buNone/>
              <a:defRPr sz="1100"/>
            </a:lvl3pPr>
            <a:lvl4pPr marL="1556544" indent="0">
              <a:buNone/>
              <a:defRPr sz="1000"/>
            </a:lvl4pPr>
            <a:lvl5pPr marL="2075395" indent="0">
              <a:buNone/>
              <a:defRPr sz="1000"/>
            </a:lvl5pPr>
            <a:lvl6pPr marL="2594247" indent="0">
              <a:buNone/>
              <a:defRPr sz="1000"/>
            </a:lvl6pPr>
            <a:lvl7pPr marL="3113095" indent="0">
              <a:buNone/>
              <a:defRPr sz="1000"/>
            </a:lvl7pPr>
            <a:lvl8pPr marL="3631948" indent="0">
              <a:buNone/>
              <a:defRPr sz="1000"/>
            </a:lvl8pPr>
            <a:lvl9pPr marL="41507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D04C-C0FD-4FC4-A1B7-B5DE59E92BD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2187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18851" indent="0">
              <a:buNone/>
              <a:defRPr sz="3200"/>
            </a:lvl2pPr>
            <a:lvl3pPr marL="1037700" indent="0">
              <a:buNone/>
              <a:defRPr sz="2700"/>
            </a:lvl3pPr>
            <a:lvl4pPr marL="1556544" indent="0">
              <a:buNone/>
              <a:defRPr sz="2300"/>
            </a:lvl4pPr>
            <a:lvl5pPr marL="2075395" indent="0">
              <a:buNone/>
              <a:defRPr sz="2300"/>
            </a:lvl5pPr>
            <a:lvl6pPr marL="2594247" indent="0">
              <a:buNone/>
              <a:defRPr sz="2300"/>
            </a:lvl6pPr>
            <a:lvl7pPr marL="3113095" indent="0">
              <a:buNone/>
              <a:defRPr sz="2300"/>
            </a:lvl7pPr>
            <a:lvl8pPr marL="3631948" indent="0">
              <a:buNone/>
              <a:defRPr sz="2300"/>
            </a:lvl8pPr>
            <a:lvl9pPr marL="4150799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8851" indent="0">
              <a:buNone/>
              <a:defRPr sz="1400"/>
            </a:lvl2pPr>
            <a:lvl3pPr marL="1037700" indent="0">
              <a:buNone/>
              <a:defRPr sz="1100"/>
            </a:lvl3pPr>
            <a:lvl4pPr marL="1556544" indent="0">
              <a:buNone/>
              <a:defRPr sz="1000"/>
            </a:lvl4pPr>
            <a:lvl5pPr marL="2075395" indent="0">
              <a:buNone/>
              <a:defRPr sz="1000"/>
            </a:lvl5pPr>
            <a:lvl6pPr marL="2594247" indent="0">
              <a:buNone/>
              <a:defRPr sz="1000"/>
            </a:lvl6pPr>
            <a:lvl7pPr marL="3113095" indent="0">
              <a:buNone/>
              <a:defRPr sz="1000"/>
            </a:lvl7pPr>
            <a:lvl8pPr marL="3631948" indent="0">
              <a:buNone/>
              <a:defRPr sz="1000"/>
            </a:lvl8pPr>
            <a:lvl9pPr marL="41507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E728-7FA5-494B-B30E-41A8A539ED8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16764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9BA-4EAD-4FF2-B492-2679A5E7F80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80628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19CD-8BBA-4D15-B72B-E6E9DB9BEF8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27405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73"/>
            <a:ext cx="9089390" cy="1620771"/>
          </a:xfrm>
        </p:spPr>
        <p:txBody>
          <a:bodyPr>
            <a:normAutofit/>
          </a:bodyPr>
          <a:lstStyle>
            <a:lvl1pPr>
              <a:defRPr sz="49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700" b="0">
                <a:solidFill>
                  <a:schemeClr val="bg1"/>
                </a:solidFill>
                <a:latin typeface="+mj-lt"/>
              </a:defRPr>
            </a:lvl1pPr>
            <a:lvl2pPr marL="43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7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4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36082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1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30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10CE-8773-46AB-AAE2-EA721FF54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25" y="2111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6" y="1771664"/>
            <a:ext cx="8561139" cy="5324476"/>
          </a:xfrm>
        </p:spPr>
        <p:txBody>
          <a:bodyPr/>
          <a:lstStyle>
            <a:lvl1pPr marL="303786" indent="0">
              <a:buFontTx/>
              <a:buNone/>
              <a:defRPr b="1">
                <a:latin typeface="+mj-lt"/>
              </a:defRPr>
            </a:lvl1pPr>
            <a:lvl2pPr marL="301128" indent="2665">
              <a:defRPr>
                <a:latin typeface="+mj-lt"/>
              </a:defRPr>
            </a:lvl2pPr>
            <a:lvl3pPr marL="525329" indent="-217565">
              <a:tabLst/>
              <a:defRPr>
                <a:latin typeface="+mj-lt"/>
              </a:defRPr>
            </a:lvl3pPr>
            <a:lvl4pPr marL="0" indent="301128">
              <a:lnSpc>
                <a:spcPts val="1513"/>
              </a:lnSpc>
              <a:spcBef>
                <a:spcPts val="337"/>
              </a:spcBef>
              <a:defRPr>
                <a:latin typeface="+mj-lt"/>
              </a:defRPr>
            </a:lvl4pPr>
            <a:lvl5pPr>
              <a:lnSpc>
                <a:spcPts val="1513"/>
              </a:lnSpc>
              <a:spcBef>
                <a:spcPts val="3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77" y="5652848"/>
            <a:ext cx="1080120" cy="415498"/>
          </a:xfrm>
          <a:prstGeom prst="rect">
            <a:avLst/>
          </a:prstGeom>
          <a:noFill/>
        </p:spPr>
        <p:txBody>
          <a:bodyPr wrap="square" lIns="76412" tIns="38209" rIns="76412" bIns="38209" rtlCol="0">
            <a:noAutofit/>
          </a:bodyPr>
          <a:lstStyle/>
          <a:p>
            <a:pPr defTabSz="872087" fontAlgn="auto"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476"/>
            <a:ext cx="8580438" cy="1219199"/>
          </a:xfrm>
        </p:spPr>
        <p:txBody>
          <a:bodyPr/>
          <a:lstStyle>
            <a:lvl1pPr marL="0" marR="0" indent="0" defTabSz="871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871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199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6" y="1771664"/>
            <a:ext cx="8561139" cy="5324476"/>
          </a:xfrm>
        </p:spPr>
        <p:txBody>
          <a:bodyPr/>
          <a:lstStyle>
            <a:lvl1pPr marL="303786" indent="0">
              <a:buFontTx/>
              <a:buNone/>
              <a:defRPr b="1">
                <a:latin typeface="+mj-lt"/>
              </a:defRPr>
            </a:lvl1pPr>
            <a:lvl2pPr marL="303786" indent="0">
              <a:defRPr>
                <a:latin typeface="+mj-lt"/>
              </a:defRPr>
            </a:lvl2pPr>
            <a:lvl3pPr marL="525329" indent="-217565">
              <a:defRPr>
                <a:latin typeface="+mj-lt"/>
              </a:defRPr>
            </a:lvl3pPr>
            <a:lvl4pPr marL="0" indent="301128">
              <a:defRPr>
                <a:latin typeface="+mj-lt"/>
              </a:defRPr>
            </a:lvl4pPr>
            <a:lvl5pPr marL="119924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476"/>
            <a:ext cx="8581268" cy="1219199"/>
          </a:xfrm>
        </p:spPr>
        <p:txBody>
          <a:bodyPr/>
          <a:lstStyle>
            <a:lvl1pPr marL="0" marR="0" indent="0" defTabSz="871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8716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90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" y="4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66" y="1116358"/>
            <a:ext cx="8561139" cy="2232248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66" y="3781430"/>
            <a:ext cx="8561139" cy="3314700"/>
          </a:xfrm>
        </p:spPr>
        <p:txBody>
          <a:bodyPr anchor="t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5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1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74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32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9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48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069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65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85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25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7" y="1771651"/>
            <a:ext cx="4234282" cy="51773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95" y="1771651"/>
            <a:ext cx="4262505" cy="51773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98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64" y="1771654"/>
            <a:ext cx="4297419" cy="6262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18" indent="0">
              <a:buNone/>
              <a:defRPr sz="1900" b="1"/>
            </a:lvl2pPr>
            <a:lvl3pPr marL="871627" indent="0">
              <a:buNone/>
              <a:defRPr sz="1700" b="1"/>
            </a:lvl3pPr>
            <a:lvl4pPr marL="1307442" indent="0">
              <a:buNone/>
              <a:defRPr sz="1500" b="1"/>
            </a:lvl4pPr>
            <a:lvl5pPr marL="1743259" indent="0">
              <a:buNone/>
              <a:defRPr sz="1500" b="1"/>
            </a:lvl5pPr>
            <a:lvl6pPr marL="2179066" indent="0">
              <a:buNone/>
              <a:defRPr sz="1500" b="1"/>
            </a:lvl6pPr>
            <a:lvl7pPr marL="2614883" indent="0">
              <a:buNone/>
              <a:defRPr sz="1500" b="1"/>
            </a:lvl7pPr>
            <a:lvl8pPr marL="3050693" indent="0">
              <a:buNone/>
              <a:defRPr sz="1500" b="1"/>
            </a:lvl8pPr>
            <a:lvl9pPr marL="34865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64" y="2397901"/>
            <a:ext cx="4297419" cy="469822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20" y="1771654"/>
            <a:ext cx="4195762" cy="6262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5818" indent="0">
              <a:buNone/>
              <a:defRPr sz="1900" b="1"/>
            </a:lvl2pPr>
            <a:lvl3pPr marL="871627" indent="0">
              <a:buNone/>
              <a:defRPr sz="1700" b="1"/>
            </a:lvl3pPr>
            <a:lvl4pPr marL="1307442" indent="0">
              <a:buNone/>
              <a:defRPr sz="1500" b="1"/>
            </a:lvl4pPr>
            <a:lvl5pPr marL="1743259" indent="0">
              <a:buNone/>
              <a:defRPr sz="1500" b="1"/>
            </a:lvl5pPr>
            <a:lvl6pPr marL="2179066" indent="0">
              <a:buNone/>
              <a:defRPr sz="1500" b="1"/>
            </a:lvl6pPr>
            <a:lvl7pPr marL="2614883" indent="0">
              <a:buNone/>
              <a:defRPr sz="1500" b="1"/>
            </a:lvl7pPr>
            <a:lvl8pPr marL="3050693" indent="0">
              <a:buNone/>
              <a:defRPr sz="1500" b="1"/>
            </a:lvl8pPr>
            <a:lvl9pPr marL="34865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20" y="2412479"/>
            <a:ext cx="4195762" cy="468364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5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25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4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15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7"/>
            <a:ext cx="663576" cy="720080"/>
          </a:xfrm>
          <a:prstGeom prst="rect">
            <a:avLst/>
          </a:prstGeom>
        </p:spPr>
        <p:txBody>
          <a:bodyPr vert="horz" lIns="116216" tIns="58108" rIns="116216" bIns="58108" rtlCol="0" anchor="ctr">
            <a:normAutofit/>
          </a:bodyPr>
          <a:lstStyle>
            <a:lvl1pPr algn="ctr"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09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0"/>
            <a:ext cx="3518055" cy="128121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83"/>
            <a:ext cx="5977908" cy="64533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69"/>
            <a:ext cx="3518055" cy="5172114"/>
          </a:xfrm>
        </p:spPr>
        <p:txBody>
          <a:bodyPr/>
          <a:lstStyle>
            <a:lvl1pPr marL="0" indent="0">
              <a:buNone/>
              <a:defRPr sz="1300"/>
            </a:lvl1pPr>
            <a:lvl2pPr marL="435818" indent="0">
              <a:buNone/>
              <a:defRPr sz="1100"/>
            </a:lvl2pPr>
            <a:lvl3pPr marL="871627" indent="0">
              <a:buNone/>
              <a:defRPr sz="1000"/>
            </a:lvl3pPr>
            <a:lvl4pPr marL="1307442" indent="0">
              <a:buNone/>
              <a:defRPr sz="900"/>
            </a:lvl4pPr>
            <a:lvl5pPr marL="1743259" indent="0">
              <a:buNone/>
              <a:defRPr sz="900"/>
            </a:lvl5pPr>
            <a:lvl6pPr marL="2179066" indent="0">
              <a:buNone/>
              <a:defRPr sz="900"/>
            </a:lvl6pPr>
            <a:lvl7pPr marL="2614883" indent="0">
              <a:buNone/>
              <a:defRPr sz="900"/>
            </a:lvl7pPr>
            <a:lvl8pPr marL="3050693" indent="0">
              <a:buNone/>
              <a:defRPr sz="900"/>
            </a:lvl8pPr>
            <a:lvl9pPr marL="34865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34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100"/>
            </a:lvl1pPr>
            <a:lvl2pPr marL="435818" indent="0">
              <a:buNone/>
              <a:defRPr sz="2700"/>
            </a:lvl2pPr>
            <a:lvl3pPr marL="871627" indent="0">
              <a:buNone/>
              <a:defRPr sz="2300"/>
            </a:lvl3pPr>
            <a:lvl4pPr marL="1307442" indent="0">
              <a:buNone/>
              <a:defRPr sz="1900"/>
            </a:lvl4pPr>
            <a:lvl5pPr marL="1743259" indent="0">
              <a:buNone/>
              <a:defRPr sz="1900"/>
            </a:lvl5pPr>
            <a:lvl6pPr marL="2179066" indent="0">
              <a:buNone/>
              <a:defRPr sz="1900"/>
            </a:lvl6pPr>
            <a:lvl7pPr marL="2614883" indent="0">
              <a:buNone/>
              <a:defRPr sz="1900"/>
            </a:lvl7pPr>
            <a:lvl8pPr marL="3050693" indent="0">
              <a:buNone/>
              <a:defRPr sz="1900"/>
            </a:lvl8pPr>
            <a:lvl9pPr marL="3486500" indent="0">
              <a:buNone/>
              <a:defRPr sz="19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52"/>
            <a:ext cx="6416040" cy="887398"/>
          </a:xfrm>
        </p:spPr>
        <p:txBody>
          <a:bodyPr/>
          <a:lstStyle>
            <a:lvl1pPr marL="0" indent="0">
              <a:buNone/>
              <a:defRPr sz="1300"/>
            </a:lvl1pPr>
            <a:lvl2pPr marL="435818" indent="0">
              <a:buNone/>
              <a:defRPr sz="1100"/>
            </a:lvl2pPr>
            <a:lvl3pPr marL="871627" indent="0">
              <a:buNone/>
              <a:defRPr sz="1000"/>
            </a:lvl3pPr>
            <a:lvl4pPr marL="1307442" indent="0">
              <a:buNone/>
              <a:defRPr sz="900"/>
            </a:lvl4pPr>
            <a:lvl5pPr marL="1743259" indent="0">
              <a:buNone/>
              <a:defRPr sz="900"/>
            </a:lvl5pPr>
            <a:lvl6pPr marL="2179066" indent="0">
              <a:buNone/>
              <a:defRPr sz="900"/>
            </a:lvl6pPr>
            <a:lvl7pPr marL="2614883" indent="0">
              <a:buNone/>
              <a:defRPr sz="900"/>
            </a:lvl7pPr>
            <a:lvl8pPr marL="3050693" indent="0">
              <a:buNone/>
              <a:defRPr sz="900"/>
            </a:lvl8pPr>
            <a:lvl9pPr marL="34865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89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9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97" y="1771654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111" indent="0">
              <a:buNone/>
              <a:defRPr sz="2300" b="1"/>
            </a:lvl2pPr>
            <a:lvl3pPr marL="1032214" indent="0">
              <a:buNone/>
              <a:defRPr sz="2100" b="1"/>
            </a:lvl3pPr>
            <a:lvl4pPr marL="1548326" indent="0">
              <a:buNone/>
              <a:defRPr sz="1800" b="1"/>
            </a:lvl4pPr>
            <a:lvl5pPr marL="2064441" indent="0">
              <a:buNone/>
              <a:defRPr sz="1800" b="1"/>
            </a:lvl5pPr>
            <a:lvl6pPr marL="2580551" indent="0">
              <a:buNone/>
              <a:defRPr sz="1800" b="1"/>
            </a:lvl6pPr>
            <a:lvl7pPr marL="3096654" indent="0">
              <a:buNone/>
              <a:defRPr sz="1800" b="1"/>
            </a:lvl7pPr>
            <a:lvl8pPr marL="3612773" indent="0">
              <a:buNone/>
              <a:defRPr sz="1800" b="1"/>
            </a:lvl8pPr>
            <a:lvl9pPr marL="412888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97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4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111" indent="0">
              <a:buNone/>
              <a:defRPr sz="2300" b="1"/>
            </a:lvl2pPr>
            <a:lvl3pPr marL="1032214" indent="0">
              <a:buNone/>
              <a:defRPr sz="2100" b="1"/>
            </a:lvl3pPr>
            <a:lvl4pPr marL="1548326" indent="0">
              <a:buNone/>
              <a:defRPr sz="1800" b="1"/>
            </a:lvl4pPr>
            <a:lvl5pPr marL="2064441" indent="0">
              <a:buNone/>
              <a:defRPr sz="1800" b="1"/>
            </a:lvl5pPr>
            <a:lvl6pPr marL="2580551" indent="0">
              <a:buNone/>
              <a:defRPr sz="1800" b="1"/>
            </a:lvl6pPr>
            <a:lvl7pPr marL="3096654" indent="0">
              <a:buNone/>
              <a:defRPr sz="1800" b="1"/>
            </a:lvl7pPr>
            <a:lvl8pPr marL="3612773" indent="0">
              <a:buNone/>
              <a:defRPr sz="1800" b="1"/>
            </a:lvl8pPr>
            <a:lvl9pPr marL="412888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FDA0-F9F8-48A2-B662-7555FB3436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7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72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944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59"/>
            <a:ext cx="9089390" cy="162077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13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2700" b="0">
                <a:solidFill>
                  <a:schemeClr val="bg1"/>
                </a:solidFill>
                <a:latin typeface="+mj-lt"/>
              </a:defRPr>
            </a:lvl1pPr>
            <a:lvl2pPr marL="436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4287069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3" y="2111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55" y="1771664"/>
            <a:ext cx="8561139" cy="5324476"/>
          </a:xfrm>
        </p:spPr>
        <p:txBody>
          <a:bodyPr/>
          <a:lstStyle>
            <a:lvl1pPr marL="304245" indent="0">
              <a:buFontTx/>
              <a:buNone/>
              <a:defRPr b="1">
                <a:latin typeface="+mj-lt"/>
              </a:defRPr>
            </a:lvl1pPr>
            <a:lvl2pPr marL="301586" indent="2666">
              <a:defRPr>
                <a:latin typeface="+mj-lt"/>
              </a:defRPr>
            </a:lvl2pPr>
            <a:lvl3pPr marL="526120" indent="-217887">
              <a:tabLst/>
              <a:defRPr>
                <a:latin typeface="+mj-lt"/>
              </a:defRPr>
            </a:lvl3pPr>
            <a:lvl4pPr marL="0" indent="301586">
              <a:lnSpc>
                <a:spcPts val="1513"/>
              </a:lnSpc>
              <a:spcBef>
                <a:spcPts val="337"/>
              </a:spcBef>
              <a:defRPr>
                <a:latin typeface="+mj-lt"/>
              </a:defRPr>
            </a:lvl4pPr>
            <a:lvl5pPr>
              <a:lnSpc>
                <a:spcPts val="1513"/>
              </a:lnSpc>
              <a:spcBef>
                <a:spcPts val="33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77" y="5652848"/>
            <a:ext cx="1080120" cy="415498"/>
          </a:xfrm>
          <a:prstGeom prst="rect">
            <a:avLst/>
          </a:prstGeom>
          <a:noFill/>
        </p:spPr>
        <p:txBody>
          <a:bodyPr wrap="square" lIns="76527" tIns="38264" rIns="76527" bIns="38264" rtlCol="0">
            <a:noAutofit/>
          </a:bodyPr>
          <a:lstStyle/>
          <a:p>
            <a:pPr defTabSz="873403" fontAlgn="auto">
              <a:spcBef>
                <a:spcPts val="0"/>
              </a:spcBef>
              <a:spcAft>
                <a:spcPts val="0"/>
              </a:spcAft>
            </a:pPr>
            <a:endParaRPr lang="ru-RU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7" y="552476"/>
            <a:ext cx="8580438" cy="1219199"/>
          </a:xfrm>
        </p:spPr>
        <p:txBody>
          <a:bodyPr/>
          <a:lstStyle>
            <a:lvl1pPr marL="0" marR="0" indent="0" defTabSz="8729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8729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3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55" y="1771664"/>
            <a:ext cx="8561139" cy="5324476"/>
          </a:xfrm>
        </p:spPr>
        <p:txBody>
          <a:bodyPr/>
          <a:lstStyle>
            <a:lvl1pPr marL="304245" indent="0">
              <a:buFontTx/>
              <a:buNone/>
              <a:defRPr b="1">
                <a:latin typeface="+mj-lt"/>
              </a:defRPr>
            </a:lvl1pPr>
            <a:lvl2pPr marL="304245" indent="0">
              <a:defRPr>
                <a:latin typeface="+mj-lt"/>
              </a:defRPr>
            </a:lvl2pPr>
            <a:lvl3pPr marL="526120" indent="-217887">
              <a:defRPr>
                <a:latin typeface="+mj-lt"/>
              </a:defRPr>
            </a:lvl3pPr>
            <a:lvl4pPr marL="0" indent="301586">
              <a:defRPr>
                <a:latin typeface="+mj-lt"/>
              </a:defRPr>
            </a:lvl4pPr>
            <a:lvl5pPr marL="120104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8" y="552476"/>
            <a:ext cx="8581268" cy="1219199"/>
          </a:xfrm>
        </p:spPr>
        <p:txBody>
          <a:bodyPr/>
          <a:lstStyle>
            <a:lvl1pPr marL="0" marR="0" indent="0" defTabSz="8729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marL="0" marR="0" lvl="0" indent="0" defTabSz="8729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50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" y="3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55" y="1116343"/>
            <a:ext cx="8561139" cy="2232248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55" y="3781429"/>
            <a:ext cx="8561139" cy="3314700"/>
          </a:xfrm>
        </p:spPr>
        <p:txBody>
          <a:bodyPr anchor="t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4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9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4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8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23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8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52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17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6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3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7" y="1771651"/>
            <a:ext cx="4234282" cy="51773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84" y="1771651"/>
            <a:ext cx="4262505" cy="51773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66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52" y="1771654"/>
            <a:ext cx="4297419" cy="6262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71" indent="0">
              <a:buNone/>
              <a:defRPr sz="1900" b="1"/>
            </a:lvl2pPr>
            <a:lvl3pPr marL="872939" indent="0">
              <a:buNone/>
              <a:defRPr sz="1700" b="1"/>
            </a:lvl3pPr>
            <a:lvl4pPr marL="1309407" indent="0">
              <a:buNone/>
              <a:defRPr sz="1500" b="1"/>
            </a:lvl4pPr>
            <a:lvl5pPr marL="1745879" indent="0">
              <a:buNone/>
              <a:defRPr sz="1500" b="1"/>
            </a:lvl5pPr>
            <a:lvl6pPr marL="2182343" indent="0">
              <a:buNone/>
              <a:defRPr sz="1500" b="1"/>
            </a:lvl6pPr>
            <a:lvl7pPr marL="2618817" indent="0">
              <a:buNone/>
              <a:defRPr sz="1500" b="1"/>
            </a:lvl7pPr>
            <a:lvl8pPr marL="3055279" indent="0">
              <a:buNone/>
              <a:defRPr sz="1500" b="1"/>
            </a:lvl8pPr>
            <a:lvl9pPr marL="349174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52" y="2397901"/>
            <a:ext cx="4297419" cy="469822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20" y="1771654"/>
            <a:ext cx="4195762" cy="62624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471" indent="0">
              <a:buNone/>
              <a:defRPr sz="1900" b="1"/>
            </a:lvl2pPr>
            <a:lvl3pPr marL="872939" indent="0">
              <a:buNone/>
              <a:defRPr sz="1700" b="1"/>
            </a:lvl3pPr>
            <a:lvl4pPr marL="1309407" indent="0">
              <a:buNone/>
              <a:defRPr sz="1500" b="1"/>
            </a:lvl4pPr>
            <a:lvl5pPr marL="1745879" indent="0">
              <a:buNone/>
              <a:defRPr sz="1500" b="1"/>
            </a:lvl5pPr>
            <a:lvl6pPr marL="2182343" indent="0">
              <a:buNone/>
              <a:defRPr sz="1500" b="1"/>
            </a:lvl6pPr>
            <a:lvl7pPr marL="2618817" indent="0">
              <a:buNone/>
              <a:defRPr sz="1500" b="1"/>
            </a:lvl7pPr>
            <a:lvl8pPr marL="3055279" indent="0">
              <a:buNone/>
              <a:defRPr sz="1500" b="1"/>
            </a:lvl8pPr>
            <a:lvl9pPr marL="349174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20" y="2412479"/>
            <a:ext cx="4195762" cy="468364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560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3" y="2111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4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5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7"/>
            <a:ext cx="663576" cy="720080"/>
          </a:xfrm>
          <a:prstGeom prst="rect">
            <a:avLst/>
          </a:prstGeom>
        </p:spPr>
        <p:txBody>
          <a:bodyPr vert="horz" lIns="116394" tIns="58196" rIns="116394" bIns="58196" rtlCol="0" anchor="ctr">
            <a:normAutofit/>
          </a:bodyPr>
          <a:lstStyle>
            <a:lvl1pPr algn="ctr">
              <a:defRPr sz="23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1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7A3D0-BE7D-4F97-9E56-D81703644A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6" y="301060"/>
            <a:ext cx="3518055" cy="128121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72"/>
            <a:ext cx="5977908" cy="645332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6" y="1582269"/>
            <a:ext cx="3518055" cy="5172114"/>
          </a:xfrm>
        </p:spPr>
        <p:txBody>
          <a:bodyPr/>
          <a:lstStyle>
            <a:lvl1pPr marL="0" indent="0">
              <a:buNone/>
              <a:defRPr sz="1300"/>
            </a:lvl1pPr>
            <a:lvl2pPr marL="436471" indent="0">
              <a:buNone/>
              <a:defRPr sz="1100"/>
            </a:lvl2pPr>
            <a:lvl3pPr marL="872939" indent="0">
              <a:buNone/>
              <a:defRPr sz="1000"/>
            </a:lvl3pPr>
            <a:lvl4pPr marL="1309407" indent="0">
              <a:buNone/>
              <a:defRPr sz="900"/>
            </a:lvl4pPr>
            <a:lvl5pPr marL="1745879" indent="0">
              <a:buNone/>
              <a:defRPr sz="900"/>
            </a:lvl5pPr>
            <a:lvl6pPr marL="2182343" indent="0">
              <a:buNone/>
              <a:defRPr sz="900"/>
            </a:lvl6pPr>
            <a:lvl7pPr marL="2618817" indent="0">
              <a:buNone/>
              <a:defRPr sz="900"/>
            </a:lvl7pPr>
            <a:lvl8pPr marL="3055279" indent="0">
              <a:buNone/>
              <a:defRPr sz="900"/>
            </a:lvl8pPr>
            <a:lvl9pPr marL="349174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37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100"/>
            </a:lvl1pPr>
            <a:lvl2pPr marL="436471" indent="0">
              <a:buNone/>
              <a:defRPr sz="2700"/>
            </a:lvl2pPr>
            <a:lvl3pPr marL="872939" indent="0">
              <a:buNone/>
              <a:defRPr sz="2300"/>
            </a:lvl3pPr>
            <a:lvl4pPr marL="1309407" indent="0">
              <a:buNone/>
              <a:defRPr sz="1900"/>
            </a:lvl4pPr>
            <a:lvl5pPr marL="1745879" indent="0">
              <a:buNone/>
              <a:defRPr sz="1900"/>
            </a:lvl5pPr>
            <a:lvl6pPr marL="2182343" indent="0">
              <a:buNone/>
              <a:defRPr sz="1900"/>
            </a:lvl6pPr>
            <a:lvl7pPr marL="2618817" indent="0">
              <a:buNone/>
              <a:defRPr sz="1900"/>
            </a:lvl7pPr>
            <a:lvl8pPr marL="3055279" indent="0">
              <a:buNone/>
              <a:defRPr sz="1900"/>
            </a:lvl8pPr>
            <a:lvl9pPr marL="3491749" indent="0">
              <a:buNone/>
              <a:defRPr sz="19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51"/>
            <a:ext cx="6416040" cy="887398"/>
          </a:xfrm>
        </p:spPr>
        <p:txBody>
          <a:bodyPr/>
          <a:lstStyle>
            <a:lvl1pPr marL="0" indent="0">
              <a:buNone/>
              <a:defRPr sz="1300"/>
            </a:lvl1pPr>
            <a:lvl2pPr marL="436471" indent="0">
              <a:buNone/>
              <a:defRPr sz="1100"/>
            </a:lvl2pPr>
            <a:lvl3pPr marL="872939" indent="0">
              <a:buNone/>
              <a:defRPr sz="1000"/>
            </a:lvl3pPr>
            <a:lvl4pPr marL="1309407" indent="0">
              <a:buNone/>
              <a:defRPr sz="900"/>
            </a:lvl4pPr>
            <a:lvl5pPr marL="1745879" indent="0">
              <a:buNone/>
              <a:defRPr sz="900"/>
            </a:lvl5pPr>
            <a:lvl6pPr marL="2182343" indent="0">
              <a:buNone/>
              <a:defRPr sz="900"/>
            </a:lvl6pPr>
            <a:lvl7pPr marL="2618817" indent="0">
              <a:buNone/>
              <a:defRPr sz="900"/>
            </a:lvl7pPr>
            <a:lvl8pPr marL="3055279" indent="0">
              <a:buNone/>
              <a:defRPr sz="900"/>
            </a:lvl8pPr>
            <a:lvl9pPr marL="349174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935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6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7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6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31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6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4AEA22F0-5AC6-4C6B-9FE7-41FC8AD8E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3" y="301089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6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43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6111" indent="0">
              <a:buNone/>
              <a:defRPr sz="1400"/>
            </a:lvl2pPr>
            <a:lvl3pPr marL="1032214" indent="0">
              <a:buNone/>
              <a:defRPr sz="1100"/>
            </a:lvl3pPr>
            <a:lvl4pPr marL="1548326" indent="0">
              <a:buNone/>
              <a:defRPr sz="1000"/>
            </a:lvl4pPr>
            <a:lvl5pPr marL="2064441" indent="0">
              <a:buNone/>
              <a:defRPr sz="1000"/>
            </a:lvl5pPr>
            <a:lvl6pPr marL="2580551" indent="0">
              <a:buNone/>
              <a:defRPr sz="1000"/>
            </a:lvl6pPr>
            <a:lvl7pPr marL="3096654" indent="0">
              <a:buNone/>
              <a:defRPr sz="1000"/>
            </a:lvl7pPr>
            <a:lvl8pPr marL="3612773" indent="0">
              <a:buNone/>
              <a:defRPr sz="1000"/>
            </a:lvl8pPr>
            <a:lvl9pPr marL="41288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9B9D8-B77E-4955-BFD4-4823EA34B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60" y="539787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228" tIns="51614" rIns="103228" bIns="51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954160" y="1763762"/>
            <a:ext cx="8588375" cy="533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228" tIns="51614" rIns="103228" bIns="51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87"/>
            <a:ext cx="2495550" cy="401637"/>
          </a:xfrm>
          <a:prstGeom prst="rect">
            <a:avLst/>
          </a:prstGeom>
        </p:spPr>
        <p:txBody>
          <a:bodyPr vert="horz" lIns="103228" tIns="51614" rIns="103228" bIns="51614" rtlCol="0" anchor="ctr"/>
          <a:lstStyle>
            <a:lvl1pPr algn="l" defTabSz="103221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910" y="7008887"/>
            <a:ext cx="3387725" cy="401637"/>
          </a:xfrm>
          <a:prstGeom prst="rect">
            <a:avLst/>
          </a:prstGeom>
        </p:spPr>
        <p:txBody>
          <a:bodyPr vert="horz" lIns="103228" tIns="51614" rIns="103228" bIns="51614" rtlCol="0" anchor="ctr"/>
          <a:lstStyle>
            <a:lvl1pPr algn="ctr" defTabSz="103221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9"/>
            <a:ext cx="725488" cy="696914"/>
          </a:xfrm>
          <a:prstGeom prst="rect">
            <a:avLst/>
          </a:prstGeom>
        </p:spPr>
        <p:txBody>
          <a:bodyPr vert="horz" lIns="103228" tIns="51614" rIns="103228" bIns="51614" rtlCol="0" anchor="ctr">
            <a:normAutofit/>
          </a:bodyPr>
          <a:lstStyle>
            <a:lvl1pPr algn="ctr" defTabSz="1032214" fontAlgn="auto">
              <a:lnSpc>
                <a:spcPts val="2398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B84B009-2D1F-490C-A94B-58D2DA958A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83" r:id="rId6"/>
    <p:sldLayoutId id="2147483793" r:id="rId7"/>
    <p:sldLayoutId id="2147483794" r:id="rId8"/>
    <p:sldLayoutId id="2147483784" r:id="rId9"/>
    <p:sldLayoutId id="2147483785" r:id="rId10"/>
    <p:sldLayoutId id="2147483786" r:id="rId11"/>
    <p:sldLayoutId id="2147483787" r:id="rId12"/>
  </p:sldLayoutIdLst>
  <p:hf hdr="0" ftr="0" dt="0"/>
  <p:txStyles>
    <p:titleStyle>
      <a:lvl1pPr algn="l" defTabSz="1032150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32150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32150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32150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32150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2424" algn="l" defTabSz="1032150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04891" algn="l" defTabSz="1032150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57351" algn="l" defTabSz="1032150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09803" algn="l" defTabSz="1032150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59747" algn="l" defTabSz="1032150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59747" algn="l" defTabSz="103215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05387" indent="-257643" algn="l" defTabSz="10321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56614" algn="just" defTabSz="103215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20199" algn="l" defTabSz="1032150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38603" indent="-258054" algn="l" defTabSz="10322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718" indent="-258054" algn="l" defTabSz="10322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0823" indent="-258054" algn="l" defTabSz="10322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939" indent="-258054" algn="l" defTabSz="103221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6111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214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8326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441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0551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654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12773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8885" algn="l" defTabSz="10322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384" y="540304"/>
            <a:ext cx="8588251" cy="1224137"/>
          </a:xfrm>
          <a:prstGeom prst="rect">
            <a:avLst/>
          </a:prstGeom>
        </p:spPr>
        <p:txBody>
          <a:bodyPr vert="horz" lIns="101669" tIns="50830" rIns="101669" bIns="5083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384" y="1764297"/>
            <a:ext cx="8588251" cy="5331830"/>
          </a:xfrm>
          <a:prstGeom prst="rect">
            <a:avLst/>
          </a:prstGeom>
        </p:spPr>
        <p:txBody>
          <a:bodyPr vert="horz" lIns="101669" tIns="50830" rIns="101669" bIns="5083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302"/>
            <a:ext cx="2495127" cy="402568"/>
          </a:xfrm>
          <a:prstGeom prst="rect">
            <a:avLst/>
          </a:prstGeom>
        </p:spPr>
        <p:txBody>
          <a:bodyPr vert="horz" lIns="101669" tIns="50830" rIns="101669" bIns="508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667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302"/>
            <a:ext cx="3386243" cy="402568"/>
          </a:xfrm>
          <a:prstGeom prst="rect">
            <a:avLst/>
          </a:prstGeom>
        </p:spPr>
        <p:txBody>
          <a:bodyPr vert="horz" lIns="101669" tIns="50830" rIns="101669" bIns="508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6672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2"/>
            <a:ext cx="724718" cy="696626"/>
          </a:xfrm>
          <a:prstGeom prst="rect">
            <a:avLst/>
          </a:prstGeom>
        </p:spPr>
        <p:txBody>
          <a:bodyPr vert="horz" lIns="101669" tIns="50830" rIns="101669" bIns="50830" rtlCol="0" anchor="ctr">
            <a:normAutofit/>
          </a:bodyPr>
          <a:lstStyle>
            <a:lvl1pPr algn="ctr">
              <a:lnSpc>
                <a:spcPts val="2398"/>
              </a:lnSpc>
              <a:defRPr sz="2700">
                <a:solidFill>
                  <a:schemeClr val="bg1"/>
                </a:solidFill>
              </a:defRPr>
            </a:lvl1pPr>
          </a:lstStyle>
          <a:p>
            <a:pPr defTabSz="1016672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</a:rPr>
              <a:pPr defTabSz="10166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47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l" defTabSz="1016672" rtl="0" eaLnBrk="1" latinLnBrk="0" hangingPunct="1">
        <a:lnSpc>
          <a:spcPts val="5186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54332" indent="0" algn="l" defTabSz="1016672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54332" indent="0" algn="l" defTabSz="1016672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94763" indent="-253761" algn="l" defTabSz="1016672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1236" algn="just" defTabSz="1016672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98806" indent="0" algn="l" defTabSz="1016672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795845" indent="-254166" algn="l" defTabSz="10166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4190" indent="-254166" algn="l" defTabSz="10166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515" indent="-254166" algn="l" defTabSz="10166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861" indent="-254166" algn="l" defTabSz="10166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344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672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001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349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688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0012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8358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702" algn="l" defTabSz="10166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88" y="540878"/>
            <a:ext cx="8588137" cy="12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517" tIns="51762" rIns="103517" bIns="517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288" y="1764321"/>
            <a:ext cx="858813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517" tIns="51762" rIns="103517" bIns="51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7"/>
            <a:ext cx="2495127" cy="402568"/>
          </a:xfrm>
          <a:prstGeom prst="rect">
            <a:avLst/>
          </a:prstGeom>
        </p:spPr>
        <p:txBody>
          <a:bodyPr vert="horz" lIns="103517" tIns="51762" rIns="103517" bIns="5176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0793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7"/>
            <a:ext cx="3386243" cy="402568"/>
          </a:xfrm>
          <a:prstGeom prst="rect">
            <a:avLst/>
          </a:prstGeom>
        </p:spPr>
        <p:txBody>
          <a:bodyPr vert="horz" lIns="103517" tIns="51762" rIns="103517" bIns="5176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0793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0" y="6661646"/>
            <a:ext cx="724032" cy="696617"/>
          </a:xfrm>
          <a:prstGeom prst="rect">
            <a:avLst/>
          </a:prstGeom>
        </p:spPr>
        <p:txBody>
          <a:bodyPr vert="horz" lIns="103517" tIns="51762" rIns="103517" bIns="51762" rtlCol="0" anchor="ctr">
            <a:normAutofit/>
          </a:bodyPr>
          <a:lstStyle>
            <a:lvl1pPr algn="ctr">
              <a:lnSpc>
                <a:spcPts val="2398"/>
              </a:lnSpc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07930">
              <a:defRPr/>
            </a:pPr>
            <a:fld id="{913F034E-60AB-47C8-A54C-A18FEB695082}" type="slidenum">
              <a:rPr lang="ru-RU" smtClean="0">
                <a:solidFill>
                  <a:prstClr val="white"/>
                </a:solidFill>
              </a:rPr>
              <a:pPr defTabSz="907930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ransition spd="med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33888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33888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33888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33888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33888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17844" algn="l" defTabSz="1033888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35687" algn="l" defTabSz="1033888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53525" algn="l" defTabSz="1033888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71370" algn="l" defTabSz="1033888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59605" indent="-359605" algn="l" defTabSz="1033888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59605" indent="158242" algn="l" defTabSz="1033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06647" indent="-257124" algn="l" defTabSz="10338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812453" indent="-1456428" algn="just" defTabSz="1033888" rtl="0" eaLnBrk="0" fontAlgn="base" hangingPunct="0">
        <a:lnSpc>
          <a:spcPts val="1793"/>
        </a:lnSpc>
        <a:spcBef>
          <a:spcPts val="399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24076" indent="647312" algn="l" defTabSz="1033888" rtl="0" eaLnBrk="0" fontAlgn="base" hangingPunct="0">
        <a:lnSpc>
          <a:spcPts val="1793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46635" indent="-258787" algn="l" defTabSz="103514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4206" indent="-258787" algn="l" defTabSz="103514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1775" indent="-258787" algn="l" defTabSz="103514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9342" indent="-258787" algn="l" defTabSz="103514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7570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140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706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0278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7835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5415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984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0553" algn="l" defTabSz="10351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72" y="540878"/>
            <a:ext cx="8588137" cy="122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77" tIns="51888" rIns="103777" bIns="518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272" y="1764307"/>
            <a:ext cx="8588137" cy="53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77" tIns="51888" rIns="103777" bIns="51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2568"/>
          </a:xfrm>
          <a:prstGeom prst="rect">
            <a:avLst/>
          </a:prstGeom>
        </p:spPr>
        <p:txBody>
          <a:bodyPr vert="horz" lIns="103777" tIns="51888" rIns="103777" bIns="5188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016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1"/>
            <a:ext cx="3386243" cy="402568"/>
          </a:xfrm>
          <a:prstGeom prst="rect">
            <a:avLst/>
          </a:prstGeom>
        </p:spPr>
        <p:txBody>
          <a:bodyPr vert="horz" lIns="103777" tIns="51888" rIns="103777" bIns="5188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0169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0" y="6661646"/>
            <a:ext cx="724032" cy="696617"/>
          </a:xfrm>
          <a:prstGeom prst="rect">
            <a:avLst/>
          </a:prstGeom>
        </p:spPr>
        <p:txBody>
          <a:bodyPr vert="horz" lIns="103777" tIns="51888" rIns="103777" bIns="51888" rtlCol="0" anchor="ctr">
            <a:normAutofit/>
          </a:bodyPr>
          <a:lstStyle>
            <a:lvl1pPr algn="ctr">
              <a:lnSpc>
                <a:spcPts val="2398"/>
              </a:lnSpc>
              <a:defRPr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defRPr>
            </a:lvl1pPr>
          </a:lstStyle>
          <a:p>
            <a:pPr defTabSz="910169">
              <a:defRPr/>
            </a:pPr>
            <a:fld id="{913F034E-60AB-47C8-A54C-A18FEB695082}" type="slidenum">
              <a:rPr lang="ru-RU" smtClean="0">
                <a:solidFill>
                  <a:prstClr val="white"/>
                </a:solidFill>
              </a:rPr>
              <a:pPr defTabSz="910169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transition spd="med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36442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36442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36442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36442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36442" rtl="0" eaLnBrk="0" fontAlgn="base" hangingPunct="0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519127" algn="l" defTabSz="1036442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1038250" algn="l" defTabSz="1036442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557373" algn="l" defTabSz="1036442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2076496" algn="l" defTabSz="1036442" rtl="0" fontAlgn="base">
        <a:lnSpc>
          <a:spcPts val="5186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0499" indent="-360499" algn="l" defTabSz="1036442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0499" indent="158637" algn="l" defTabSz="1036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08393" indent="-257759" algn="l" defTabSz="10364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816937" indent="-1460032" algn="just" defTabSz="1036442" rtl="0" eaLnBrk="0" fontAlgn="base" hangingPunct="0">
        <a:lnSpc>
          <a:spcPts val="1793"/>
        </a:lnSpc>
        <a:spcBef>
          <a:spcPts val="399"/>
        </a:spcBef>
        <a:spcAft>
          <a:spcPct val="0"/>
        </a:spcAft>
        <a:buFont typeface="Arial" pitchFamily="34" charset="0"/>
        <a:buChar char="–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27587" indent="648909" algn="l" defTabSz="1036442" rtl="0" eaLnBrk="0" fontAlgn="base" hangingPunct="0">
        <a:lnSpc>
          <a:spcPts val="1793"/>
        </a:lnSpc>
        <a:spcBef>
          <a:spcPts val="399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53676" indent="-259427" algn="l" defTabSz="1037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2522" indent="-259427" algn="l" defTabSz="1037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1371" indent="-259427" algn="l" defTabSz="1037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0221" indent="-259427" algn="l" defTabSz="1037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851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700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544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395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247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95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948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799" algn="l" defTabSz="10377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49" y="540304"/>
            <a:ext cx="8588251" cy="1224137"/>
          </a:xfrm>
          <a:prstGeom prst="rect">
            <a:avLst/>
          </a:prstGeom>
        </p:spPr>
        <p:txBody>
          <a:bodyPr vert="horz" lIns="116216" tIns="58108" rIns="116216" bIns="5810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49" y="1764300"/>
            <a:ext cx="8588251" cy="5331830"/>
          </a:xfrm>
          <a:prstGeom prst="rect">
            <a:avLst/>
          </a:prstGeom>
        </p:spPr>
        <p:txBody>
          <a:bodyPr vert="horz" lIns="116216" tIns="58108" rIns="116216" bIns="5810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6"/>
            <a:ext cx="2495127" cy="402568"/>
          </a:xfrm>
          <a:prstGeom prst="rect">
            <a:avLst/>
          </a:prstGeom>
        </p:spPr>
        <p:txBody>
          <a:bodyPr vert="horz" lIns="116216" tIns="58108" rIns="116216" bIns="5810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08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6"/>
            <a:ext cx="3386243" cy="402568"/>
          </a:xfrm>
          <a:prstGeom prst="rect">
            <a:avLst/>
          </a:prstGeom>
        </p:spPr>
        <p:txBody>
          <a:bodyPr vert="horz" lIns="116216" tIns="58108" rIns="116216" bIns="5810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208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74" y="6660964"/>
            <a:ext cx="724718" cy="696627"/>
          </a:xfrm>
          <a:prstGeom prst="rect">
            <a:avLst/>
          </a:prstGeom>
        </p:spPr>
        <p:txBody>
          <a:bodyPr vert="horz" lIns="116216" tIns="58108" rIns="116216" bIns="58108" rtlCol="0" anchor="ctr">
            <a:normAutofit/>
          </a:bodyPr>
          <a:lstStyle>
            <a:lvl1pPr algn="ctr">
              <a:lnSpc>
                <a:spcPts val="2016"/>
              </a:lnSpc>
              <a:defRPr sz="2300">
                <a:solidFill>
                  <a:schemeClr val="bg1"/>
                </a:solidFill>
              </a:defRPr>
            </a:lvl1pPr>
          </a:lstStyle>
          <a:p>
            <a:pPr defTabSz="872087" fontAlgn="auto">
              <a:spcBef>
                <a:spcPts val="0"/>
              </a:spcBef>
              <a:spcAft>
                <a:spcPts val="0"/>
              </a:spcAft>
            </a:pPr>
            <a:fld id="{8954F463-B31C-4AEE-9AF8-CD5F70BF198E}" type="slidenum">
              <a:rPr lang="ru-RU" smtClean="0">
                <a:solidFill>
                  <a:prstClr val="white"/>
                </a:solidFill>
                <a:latin typeface="Calibri"/>
              </a:rPr>
              <a:pPr defTabSz="87208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6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 dt="0"/>
  <p:txStyles>
    <p:titleStyle>
      <a:lvl1pPr algn="l" defTabSz="871627" rtl="0" eaLnBrk="1" latinLnBrk="0" hangingPunct="1">
        <a:lnSpc>
          <a:spcPts val="4360"/>
        </a:lnSpc>
        <a:spcBef>
          <a:spcPct val="0"/>
        </a:spcBef>
        <a:buNone/>
        <a:defRPr sz="34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03786" indent="0" algn="l" defTabSz="871627" rtl="0" eaLnBrk="1" latinLnBrk="0" hangingPunct="1">
        <a:spcBef>
          <a:spcPct val="20000"/>
        </a:spcBef>
        <a:buFont typeface="+mj-lt"/>
        <a:buNone/>
        <a:defRPr sz="31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03786" indent="0" algn="l" defTabSz="871627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95639" indent="-217565" algn="l" defTabSz="871627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1128" algn="just" defTabSz="871627" rtl="0" eaLnBrk="1" latinLnBrk="0" hangingPunct="1">
        <a:lnSpc>
          <a:spcPts val="1513"/>
        </a:lnSpc>
        <a:spcBef>
          <a:spcPts val="337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99241" indent="0" algn="l" defTabSz="871627" rtl="0" eaLnBrk="1" latinLnBrk="0" hangingPunct="1">
        <a:lnSpc>
          <a:spcPts val="1513"/>
        </a:lnSpc>
        <a:spcBef>
          <a:spcPts val="337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396973" indent="-217910" algn="l" defTabSz="8716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2787" indent="-217910" algn="l" defTabSz="8716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68606" indent="-217910" algn="l" defTabSz="8716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415" indent="-217910" algn="l" defTabSz="8716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8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1627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7442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3259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9066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83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0693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6500" algn="l" defTabSz="8716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37" y="540292"/>
            <a:ext cx="8588251" cy="1224137"/>
          </a:xfrm>
          <a:prstGeom prst="rect">
            <a:avLst/>
          </a:prstGeom>
        </p:spPr>
        <p:txBody>
          <a:bodyPr vert="horz" lIns="116394" tIns="58196" rIns="116394" bIns="58196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37" y="1764299"/>
            <a:ext cx="8588251" cy="5331830"/>
          </a:xfrm>
          <a:prstGeom prst="rect">
            <a:avLst/>
          </a:prstGeom>
        </p:spPr>
        <p:txBody>
          <a:bodyPr vert="horz" lIns="116394" tIns="58196" rIns="116394" bIns="58196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6"/>
            <a:ext cx="2495127" cy="402568"/>
          </a:xfrm>
          <a:prstGeom prst="rect">
            <a:avLst/>
          </a:prstGeom>
        </p:spPr>
        <p:txBody>
          <a:bodyPr vert="horz" lIns="116394" tIns="58196" rIns="116394" bIns="5819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340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6"/>
            <a:ext cx="3386243" cy="402568"/>
          </a:xfrm>
          <a:prstGeom prst="rect">
            <a:avLst/>
          </a:prstGeom>
        </p:spPr>
        <p:txBody>
          <a:bodyPr vert="horz" lIns="116394" tIns="58196" rIns="116394" bIns="5819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3403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74" y="6660963"/>
            <a:ext cx="724718" cy="696627"/>
          </a:xfrm>
          <a:prstGeom prst="rect">
            <a:avLst/>
          </a:prstGeom>
        </p:spPr>
        <p:txBody>
          <a:bodyPr vert="horz" lIns="116394" tIns="58196" rIns="116394" bIns="58196" rtlCol="0" anchor="ctr">
            <a:normAutofit/>
          </a:bodyPr>
          <a:lstStyle>
            <a:lvl1pPr algn="ctr">
              <a:lnSpc>
                <a:spcPts val="2016"/>
              </a:lnSpc>
              <a:defRPr sz="2300">
                <a:solidFill>
                  <a:schemeClr val="bg1"/>
                </a:solidFill>
              </a:defRPr>
            </a:lvl1pPr>
          </a:lstStyle>
          <a:p>
            <a:pPr defTabSz="873403" fontAlgn="auto">
              <a:spcBef>
                <a:spcPts val="0"/>
              </a:spcBef>
              <a:spcAft>
                <a:spcPts val="0"/>
              </a:spcAft>
            </a:pPr>
            <a:fld id="{8954F463-B31C-4AEE-9AF8-CD5F70BF198E}" type="slidenum">
              <a:rPr lang="ru-RU" smtClean="0">
                <a:solidFill>
                  <a:prstClr val="white"/>
                </a:solidFill>
                <a:latin typeface="Calibri"/>
              </a:rPr>
              <a:pPr defTabSz="87340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39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hf hdr="0" ftr="0" dt="0"/>
  <p:txStyles>
    <p:titleStyle>
      <a:lvl1pPr algn="l" defTabSz="872939" rtl="0" eaLnBrk="1" latinLnBrk="0" hangingPunct="1">
        <a:lnSpc>
          <a:spcPts val="4360"/>
        </a:lnSpc>
        <a:spcBef>
          <a:spcPct val="0"/>
        </a:spcBef>
        <a:buNone/>
        <a:defRPr sz="35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04245" indent="0" algn="l" defTabSz="872939" rtl="0" eaLnBrk="1" latinLnBrk="0" hangingPunct="1">
        <a:spcBef>
          <a:spcPct val="20000"/>
        </a:spcBef>
        <a:buFont typeface="+mj-lt"/>
        <a:buNone/>
        <a:defRPr sz="31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04245" indent="0" algn="l" defTabSz="8729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96538" indent="-217887" algn="l" defTabSz="8729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01586" algn="just" defTabSz="872939" rtl="0" eaLnBrk="1" latinLnBrk="0" hangingPunct="1">
        <a:lnSpc>
          <a:spcPts val="1513"/>
        </a:lnSpc>
        <a:spcBef>
          <a:spcPts val="337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01040" indent="0" algn="l" defTabSz="872939" rtl="0" eaLnBrk="1" latinLnBrk="0" hangingPunct="1">
        <a:lnSpc>
          <a:spcPts val="1513"/>
        </a:lnSpc>
        <a:spcBef>
          <a:spcPts val="337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00576" indent="-218234" algn="l" defTabSz="8729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7045" indent="-218234" algn="l" defTabSz="8729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3517" indent="-218234" algn="l" defTabSz="8729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983" indent="-218234" algn="l" defTabSz="87293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471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939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407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879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343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817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5279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749" algn="l" defTabSz="87293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8D929-96EF-4E92-9A6E-8AD925A1EFE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F:\Человечки\cover_-HR_-935x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324247"/>
            <a:ext cx="993710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7507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 txBox="1">
            <a:spLocks/>
          </p:cNvSpPr>
          <p:nvPr/>
        </p:nvSpPr>
        <p:spPr>
          <a:xfrm>
            <a:off x="9737160" y="6693120"/>
            <a:ext cx="688919" cy="53779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defPPr>
              <a:defRPr lang="ru-RU"/>
            </a:defPPr>
            <a:lvl1pPr marL="0" algn="r" defTabSz="1042688" rtl="0" eaLnBrk="1" latinLnBrk="0" hangingPunct="1">
              <a:defRPr sz="10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4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8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32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76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719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6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40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751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z="27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sz="27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0195" y="612279"/>
            <a:ext cx="9271423" cy="5596161"/>
          </a:xfrm>
          <a:prstGeom prst="rect">
            <a:avLst/>
          </a:prstGeom>
        </p:spPr>
        <p:txBody>
          <a:bodyPr wrap="square" lIns="116600" tIns="58300" rIns="116600" bIns="58300">
            <a:spAutoFit/>
          </a:bodyPr>
          <a:lstStyle/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Постановке на учет физических лиц – 7200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Государственная регистрация - 1800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Прием налоговых деклараций - 425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Прием документов по имущественным налогам - 420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Предоставление сведений и выписок из реестров - 400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Выдача справки об исполнении обязанности по уплате налогов - 230</a:t>
            </a:r>
          </a:p>
          <a:p>
            <a:pPr defTabSz="1165998" fontAlgn="auto">
              <a:lnSpc>
                <a:spcPct val="20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400" dirty="0">
                <a:solidFill>
                  <a:srgbClr val="0070C0"/>
                </a:solidFill>
                <a:latin typeface="Calibri"/>
              </a:rPr>
              <a:t>Выдача сводного налогового уведомления - 130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2C9267B8-9C74-4ED2-B2A3-CA49E4572D99}"/>
              </a:ext>
            </a:extLst>
          </p:cNvPr>
          <p:cNvGrpSpPr/>
          <p:nvPr/>
        </p:nvGrpSpPr>
        <p:grpSpPr>
          <a:xfrm>
            <a:off x="8083004" y="684297"/>
            <a:ext cx="2058480" cy="1846255"/>
            <a:chOff x="1976418" y="1737808"/>
            <a:chExt cx="1096458" cy="1079693"/>
          </a:xfrm>
        </p:grpSpPr>
        <p:pic>
          <p:nvPicPr>
            <p:cNvPr id="19" name="Рисунок 18" descr="Изображение выглядит как компьютер, пли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A098723-FC1B-411A-941E-D5ECC5510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6418" y="1737808"/>
              <a:ext cx="1096458" cy="1079693"/>
            </a:xfrm>
            <a:prstGeom prst="rect">
              <a:avLst/>
            </a:prstGeom>
          </p:spPr>
        </p:pic>
        <p:pic>
          <p:nvPicPr>
            <p:cNvPr id="20" name="Picture 2" descr="ÐÐ°ÑÑÐ¸Ð½ÐºÐ¸ Ð¿Ð¾ Ð·Ð°Ð¿ÑÐ¾ÑÑ Ð»Ð¾Ð³Ð¾ÑÐ¸Ð¿ Ð¼Ð¾Ð¸ Ð´Ð¾ÐºÑÐ¼ÐµÐ½ÑÑ">
              <a:extLst>
                <a:ext uri="{FF2B5EF4-FFF2-40B4-BE49-F238E27FC236}">
                  <a16:creationId xmlns="" xmlns:a16="http://schemas.microsoft.com/office/drawing/2014/main" id="{FF27E4A5-07F2-43F7-841F-CA898163F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44" y="1914860"/>
              <a:ext cx="277395" cy="379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Пользователь">
              <a:extLst>
                <a:ext uri="{FF2B5EF4-FFF2-40B4-BE49-F238E27FC236}">
                  <a16:creationId xmlns="" xmlns:a16="http://schemas.microsoft.com/office/drawing/2014/main" id="{D33FC237-C902-4E95-8E6C-5A0C2975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509959" y="1881613"/>
              <a:ext cx="446465" cy="446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825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15C449C-BBA9-453F-840A-1B4DC5C0D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0" t="2929" r="27842" b="2600"/>
          <a:stretch/>
        </p:blipFill>
        <p:spPr>
          <a:xfrm>
            <a:off x="7668433" y="3933480"/>
            <a:ext cx="1295235" cy="2623096"/>
          </a:xfrm>
          <a:prstGeom prst="roundRect">
            <a:avLst>
              <a:gd name="adj" fmla="val 13790"/>
            </a:avLst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A9F3AB6-4820-4ADD-ADB0-390F6F8D1D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15690"/>
          <a:stretch/>
        </p:blipFill>
        <p:spPr>
          <a:xfrm>
            <a:off x="6441424" y="1132049"/>
            <a:ext cx="3749253" cy="2421036"/>
          </a:xfrm>
          <a:prstGeom prst="roundRect">
            <a:avLst>
              <a:gd name="adj" fmla="val 4530"/>
            </a:avLst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6F8D389-E6B2-43BD-81CE-4AB78B5EAF3E}"/>
              </a:ext>
            </a:extLst>
          </p:cNvPr>
          <p:cNvGrpSpPr/>
          <p:nvPr/>
        </p:nvGrpSpPr>
        <p:grpSpPr>
          <a:xfrm>
            <a:off x="738190" y="716910"/>
            <a:ext cx="5472608" cy="5986220"/>
            <a:chOff x="6347402" y="-986361"/>
            <a:chExt cx="5659762" cy="6619887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4182A225-1D17-442C-BFC1-C8CA71FA8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403" y="-986361"/>
              <a:ext cx="5659761" cy="359547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0FBE3EDA-30D3-4EF9-B090-A63A470AB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l="8544" r="6710"/>
            <a:stretch/>
          </p:blipFill>
          <p:spPr>
            <a:xfrm>
              <a:off x="6347402" y="2609117"/>
              <a:ext cx="5659761" cy="3024409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9753"/>
            <a:ext cx="10693400" cy="84714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3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809" tIns="51906" rIns="103809" bIns="51906" anchor="ctr"/>
          <a:lstStyle/>
          <a:p>
            <a:pPr algn="ctr" defTabSz="1038250">
              <a:defRPr/>
            </a:pP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" y="127787"/>
            <a:ext cx="10400074" cy="689615"/>
          </a:xfrm>
        </p:spPr>
        <p:txBody>
          <a:bodyPr/>
          <a:lstStyle/>
          <a:p>
            <a:pPr algn="ctr">
              <a:defRPr/>
            </a:pPr>
            <a:r>
              <a:rPr lang="ru-RU" sz="23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Востребованные сервисы в формате </a:t>
            </a:r>
            <a:br>
              <a:rPr lang="ru-RU" sz="23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«Личных кабинетов»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174" y="3813887"/>
            <a:ext cx="1069340" cy="1344225"/>
          </a:xfrm>
          <a:prstGeom prst="rect">
            <a:avLst/>
          </a:prstGeom>
        </p:spPr>
        <p:txBody>
          <a:bodyPr wrap="none" lIns="118412" tIns="59206" rIns="118412" bIns="59206" anchor="ctr">
            <a:normAutofit/>
          </a:bodyPr>
          <a:lstStyle/>
          <a:p>
            <a:pPr defTabSz="1184117" fontAlgn="auto">
              <a:spcAft>
                <a:spcPts val="0"/>
              </a:spcAft>
              <a:defRPr/>
            </a:pPr>
            <a:endParaRPr lang="ru-RU" sz="5500" b="1" dirty="0">
              <a:solidFill>
                <a:srgbClr val="FFC00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8307" t="29528" r="51885" b="57976"/>
          <a:stretch/>
        </p:blipFill>
        <p:spPr bwMode="auto">
          <a:xfrm>
            <a:off x="-28202" y="5608801"/>
            <a:ext cx="1692010" cy="16936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5211" t="29528" r="74325" b="56587"/>
          <a:stretch/>
        </p:blipFill>
        <p:spPr bwMode="auto">
          <a:xfrm>
            <a:off x="-28203" y="1039504"/>
            <a:ext cx="1662476" cy="17331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1431590" y="1332359"/>
            <a:ext cx="5999952" cy="1674154"/>
          </a:xfrm>
          <a:prstGeom prst="rect">
            <a:avLst/>
          </a:prstGeom>
        </p:spPr>
        <p:txBody>
          <a:bodyPr wrap="none" lIns="89548" tIns="44775" rIns="89548" bIns="44775" anchor="ctr"/>
          <a:lstStyle/>
          <a:p>
            <a:pPr marL="389272" indent="-389272" defTabSz="895501">
              <a:buClr>
                <a:srgbClr val="F79646">
                  <a:lumMod val="75000"/>
                </a:srgbClr>
              </a:buClr>
              <a:buFont typeface="Wingdings" pitchFamily="2" charset="2"/>
              <a:buChar char="ü"/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Личный кабинет </a:t>
            </a:r>
          </a:p>
          <a:p>
            <a:pPr defTabSz="895501">
              <a:buClr>
                <a:srgbClr val="F79646">
                  <a:lumMod val="75000"/>
                </a:srgbClr>
              </a:buClr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физического </a:t>
            </a:r>
            <a:r>
              <a:rPr lang="ru-RU" sz="2300" b="1" cap="all" dirty="0" smtClean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ru-RU" sz="2600" b="1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B0F37"/>
                </a:solidFill>
                <a:latin typeface="Arial Narrow" panose="020B0606020202030204" pitchFamily="34" charset="0"/>
                <a:cs typeface="Arial" pitchFamily="34" charset="0"/>
              </a:rPr>
              <a:t>                                           </a:t>
            </a:r>
            <a:r>
              <a:rPr lang="ru-RU" i="1" dirty="0" smtClean="0">
                <a:ln>
                  <a:solidFill>
                    <a:srgbClr val="C00000"/>
                  </a:solidFill>
                </a:ln>
                <a:solidFill>
                  <a:srgbClr val="CB0F37"/>
                </a:solidFill>
                <a:latin typeface="Arial Narrow" panose="020B0606020202030204" pitchFamily="34" charset="0"/>
                <a:cs typeface="Arial" pitchFamily="34" charset="0"/>
              </a:rPr>
              <a:t>           </a:t>
            </a:r>
            <a:endParaRPr lang="ru-RU" sz="2300" b="1" dirty="0">
              <a:ln>
                <a:solidFill>
                  <a:srgbClr val="C00000"/>
                </a:solidFill>
              </a:ln>
              <a:solidFill>
                <a:srgbClr val="CB0F37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8680" name="TextBox 26"/>
          <p:cNvSpPr txBox="1">
            <a:spLocks noChangeArrowheads="1"/>
          </p:cNvSpPr>
          <p:nvPr/>
        </p:nvSpPr>
        <p:spPr bwMode="auto">
          <a:xfrm>
            <a:off x="6584981" y="3008754"/>
            <a:ext cx="3169033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174" tIns="51089" rIns="102174" bIns="51089" anchor="ctr"/>
          <a:lstStyle>
            <a:lvl1pPr defTabSz="898525" eaLnBrk="0" hangingPunct="0">
              <a:spcBef>
                <a:spcPct val="20000"/>
              </a:spcBef>
              <a:buFont typeface="Calibri" pitchFamily="34" charset="0"/>
              <a:buChar char="•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898525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898525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898525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buChar char="–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898525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898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898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898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898525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E46C0A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1590" y="5724847"/>
            <a:ext cx="6245009" cy="1577678"/>
          </a:xfrm>
          <a:prstGeom prst="rect">
            <a:avLst/>
          </a:prstGeom>
        </p:spPr>
        <p:txBody>
          <a:bodyPr wrap="none" lIns="89548" tIns="44775" rIns="89548" bIns="44775" anchor="ctr"/>
          <a:lstStyle/>
          <a:p>
            <a:pPr marL="335872" indent="-335872" defTabSz="895501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Личный кабинет </a:t>
            </a:r>
          </a:p>
          <a:p>
            <a:pPr defTabSz="895501">
              <a:buClr>
                <a:srgbClr val="F79646">
                  <a:lumMod val="75000"/>
                </a:srgbClr>
              </a:buClr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Индивидуального </a:t>
            </a:r>
          </a:p>
          <a:p>
            <a:pPr defTabSz="895501">
              <a:buClr>
                <a:srgbClr val="F79646">
                  <a:lumMod val="75000"/>
                </a:srgbClr>
              </a:buClr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300" b="1" cap="all" dirty="0" smtClean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предпринимателя</a:t>
            </a:r>
            <a:endParaRPr lang="ru-RU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prstClr val="white">
                  <a:lumMod val="7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61402" t="29528" r="29521" b="56587"/>
          <a:stretch/>
        </p:blipFill>
        <p:spPr bwMode="auto">
          <a:xfrm>
            <a:off x="-65462" y="3110010"/>
            <a:ext cx="1777165" cy="19636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2" name="TextBox 31"/>
          <p:cNvSpPr txBox="1"/>
          <p:nvPr/>
        </p:nvSpPr>
        <p:spPr bwMode="auto">
          <a:xfrm>
            <a:off x="2398625" y="2156374"/>
            <a:ext cx="3941335" cy="733373"/>
          </a:xfrm>
          <a:prstGeom prst="rect">
            <a:avLst/>
          </a:prstGeom>
        </p:spPr>
        <p:txBody>
          <a:bodyPr wrap="none" lIns="118412" tIns="59206" rIns="118412" bIns="59206" anchor="ctr">
            <a:normAutofit/>
          </a:bodyPr>
          <a:lstStyle/>
          <a:p>
            <a:pPr defTabSz="1184117" fontAlgn="auto">
              <a:spcAft>
                <a:spcPts val="0"/>
              </a:spcAft>
              <a:defRPr/>
            </a:pPr>
            <a:endParaRPr lang="ru-RU" sz="2600" b="1" dirty="0">
              <a:solidFill>
                <a:srgbClr val="FF66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7030540" y="1556013"/>
            <a:ext cx="3737120" cy="1662778"/>
          </a:xfrm>
          <a:prstGeom prst="rect">
            <a:avLst/>
          </a:prstGeom>
        </p:spPr>
        <p:txBody>
          <a:bodyPr wrap="none" lIns="118412" tIns="59206" rIns="118412" bIns="59206" anchor="ctr">
            <a:normAutofit/>
          </a:bodyPr>
          <a:lstStyle/>
          <a:p>
            <a:pPr algn="just" defTabSz="1184117" fontAlgn="auto">
              <a:spcAft>
                <a:spcPts val="0"/>
              </a:spcAft>
              <a:defRPr/>
            </a:pPr>
            <a:endParaRPr lang="ru-RU" sz="2300" b="1" dirty="0">
              <a:solidFill>
                <a:srgbClr val="FF66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1590" y="3647259"/>
            <a:ext cx="6245009" cy="1643875"/>
          </a:xfrm>
          <a:prstGeom prst="rect">
            <a:avLst/>
          </a:prstGeom>
        </p:spPr>
        <p:txBody>
          <a:bodyPr wrap="none" lIns="89548" tIns="44775" rIns="89548" bIns="44775" anchor="ctr"/>
          <a:lstStyle/>
          <a:p>
            <a:pPr marL="335872" indent="-335872" defTabSz="895501">
              <a:buClr>
                <a:srgbClr val="F79646">
                  <a:lumMod val="75000"/>
                </a:srgbClr>
              </a:buClr>
              <a:buFont typeface="Wingdings" panose="05000000000000000000" pitchFamily="2" charset="2"/>
              <a:buChar char="ü"/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Личный кабинет </a:t>
            </a:r>
          </a:p>
          <a:p>
            <a:pPr defTabSz="895501">
              <a:buClr>
                <a:srgbClr val="F79646">
                  <a:lumMod val="75000"/>
                </a:srgbClr>
              </a:buClr>
              <a:defRPr/>
            </a:pPr>
            <a:r>
              <a:rPr lang="ru-RU" sz="2300" b="1" cap="all" dirty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юридического </a:t>
            </a:r>
            <a:r>
              <a:rPr lang="ru-RU" sz="2300" b="1" cap="all" dirty="0" smtClean="0">
                <a:ln w="9000" cmpd="sng">
                  <a:solidFill>
                    <a:srgbClr val="4F81BD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лица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" y="3054289"/>
            <a:ext cx="7620905" cy="82263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09" tIns="51906" rIns="103809" bIns="51906" anchor="ctr"/>
          <a:lstStyle/>
          <a:p>
            <a:pPr algn="ctr" defTabSz="103825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848" y="5291136"/>
            <a:ext cx="7648751" cy="80512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09" tIns="51906" rIns="103809" bIns="51906" anchor="ctr"/>
          <a:lstStyle/>
          <a:p>
            <a:pPr algn="ctr" defTabSz="103825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46581" y="860400"/>
            <a:ext cx="230205" cy="6743876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09" tIns="51906" rIns="103809" bIns="51906" anchor="ctr"/>
          <a:lstStyle/>
          <a:p>
            <a:pPr algn="ctr" defTabSz="103825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692" name="Объект 1"/>
          <p:cNvSpPr>
            <a:spLocks noGrp="1"/>
          </p:cNvSpPr>
          <p:nvPr>
            <p:ph idx="1"/>
          </p:nvPr>
        </p:nvSpPr>
        <p:spPr>
          <a:xfrm>
            <a:off x="5049292" y="1899070"/>
            <a:ext cx="2627307" cy="976664"/>
          </a:xfrm>
        </p:spPr>
        <p:txBody>
          <a:bodyPr/>
          <a:lstStyle/>
          <a:p>
            <a:pPr marL="360434" algn="r"/>
            <a:r>
              <a:rPr lang="ru-RU" altLang="ru-RU" sz="4600" dirty="0" smtClean="0">
                <a:solidFill>
                  <a:srgbClr val="FF0000"/>
                </a:solidFill>
                <a:latin typeface="PF Din Text Comp Pro" pitchFamily="2" charset="0"/>
              </a:rPr>
              <a:t>323000</a:t>
            </a:r>
            <a:endParaRPr lang="ru-RU" altLang="ru-RU" sz="46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sp>
        <p:nvSpPr>
          <p:cNvPr id="28693" name="Объект 1"/>
          <p:cNvSpPr txBox="1">
            <a:spLocks/>
          </p:cNvSpPr>
          <p:nvPr/>
        </p:nvSpPr>
        <p:spPr bwMode="auto">
          <a:xfrm>
            <a:off x="967813" y="854170"/>
            <a:ext cx="9140792" cy="6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56" tIns="51879" rIns="103756" bIns="51879"/>
          <a:lstStyle>
            <a:lvl1pPr marL="317500" defTabSz="912813" eaLnBrk="0" hangingPunct="0">
              <a:spcBef>
                <a:spcPct val="20000"/>
              </a:spcBef>
              <a:buFont typeface="Calibri" pitchFamily="34" charset="0"/>
              <a:buChar char="•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buChar char="–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Хабаровском крае подключено: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C6FBD-8C39-475B-8349-0CEDAB43E4AF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бъект 1"/>
          <p:cNvSpPr txBox="1">
            <a:spLocks/>
          </p:cNvSpPr>
          <p:nvPr/>
        </p:nvSpPr>
        <p:spPr bwMode="auto">
          <a:xfrm>
            <a:off x="5115848" y="4189330"/>
            <a:ext cx="2315693" cy="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56" tIns="51879" rIns="103756" bIns="51879" numCol="1" anchor="t" anchorCtr="0" compatLnSpc="1">
            <a:prstTxWarp prst="textNoShape">
              <a:avLst/>
            </a:prstTxWarp>
          </a:bodyPr>
          <a:lstStyle>
            <a:lvl1pPr marL="318529" indent="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746" indent="278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0817" indent="-228116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746" algn="just" defTabSz="912813" rtl="0" eaLnBrk="0" fontAlgn="base" hangingPunct="0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300" indent="571500" algn="l" defTabSz="912813" rtl="0" eaLnBrk="0" fontAlgn="base" hangingPunct="0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434" algn="r"/>
            <a:r>
              <a:rPr lang="ru-RU" altLang="ru-RU" sz="4600" dirty="0" smtClean="0">
                <a:solidFill>
                  <a:srgbClr val="FF0000"/>
                </a:solidFill>
                <a:latin typeface="PF Din Text Comp Pro" pitchFamily="2" charset="0"/>
              </a:rPr>
              <a:t>13700</a:t>
            </a:r>
            <a:endParaRPr lang="ru-RU" altLang="ru-RU" sz="46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  <p:sp>
        <p:nvSpPr>
          <p:cNvPr id="26" name="Объект 1"/>
          <p:cNvSpPr txBox="1">
            <a:spLocks/>
          </p:cNvSpPr>
          <p:nvPr/>
        </p:nvSpPr>
        <p:spPr bwMode="auto">
          <a:xfrm>
            <a:off x="5115848" y="6297831"/>
            <a:ext cx="2315693" cy="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756" tIns="51879" rIns="103756" bIns="51879" numCol="1" anchor="t" anchorCtr="0" compatLnSpc="1">
            <a:prstTxWarp prst="textNoShape">
              <a:avLst/>
            </a:prstTxWarp>
          </a:bodyPr>
          <a:lstStyle>
            <a:lvl1pPr marL="318529" indent="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746" indent="278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0817" indent="-228116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2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746" algn="just" defTabSz="912813" rtl="0" eaLnBrk="0" fontAlgn="base" hangingPunct="0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300" indent="571500" algn="l" defTabSz="912813" rtl="0" eaLnBrk="0" fontAlgn="base" hangingPunct="0">
              <a:lnSpc>
                <a:spcPts val="1578"/>
              </a:lnSpc>
              <a:spcBef>
                <a:spcPts val="351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434" algn="r"/>
            <a:r>
              <a:rPr lang="ru-RU" altLang="ru-RU" sz="4600" dirty="0" smtClean="0">
                <a:solidFill>
                  <a:srgbClr val="FF0000"/>
                </a:solidFill>
                <a:latin typeface="PF Din Text Comp Pro" pitchFamily="2" charset="0"/>
              </a:rPr>
              <a:t>26200</a:t>
            </a:r>
            <a:endParaRPr lang="ru-RU" altLang="ru-RU" sz="4600" dirty="0">
              <a:solidFill>
                <a:srgbClr val="FF0000"/>
              </a:solidFill>
              <a:latin typeface="PF Din Text Comp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38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13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" y="180230"/>
            <a:ext cx="10031165" cy="70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8D929-96EF-4E92-9A6E-8AD925A1EFE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01316" y="396256"/>
            <a:ext cx="9513936" cy="648072"/>
          </a:xfrm>
        </p:spPr>
        <p:txBody>
          <a:bodyPr/>
          <a:lstStyle/>
          <a:p>
            <a:pPr algn="ctr" defTabSz="1032150" fontAlgn="base">
              <a:spcAft>
                <a:spcPct val="0"/>
              </a:spcAft>
            </a:pPr>
            <a:r>
              <a:rPr lang="ru-RU" sz="3600" dirty="0" smtClean="0">
                <a:solidFill>
                  <a:srgbClr val="C00000"/>
                </a:solidFill>
                <a:ea typeface="+mn-ea"/>
                <a:cs typeface="+mn-cs"/>
              </a:rPr>
              <a:t>Структура налоговых органов</a:t>
            </a:r>
            <a:endParaRPr lang="ru-RU" sz="36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4972" y="1327460"/>
            <a:ext cx="187220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уровень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1504" y="1145220"/>
            <a:ext cx="59553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Центральный аппарат ФНС России</a:t>
            </a:r>
          </a:p>
          <a:p>
            <a:pPr algn="ctr"/>
            <a:r>
              <a:rPr lang="ru-RU" sz="2200" dirty="0" smtClean="0"/>
              <a:t>(30 управлений)</a:t>
            </a:r>
            <a:endParaRPr lang="ru-RU" sz="2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6584" y="2613330"/>
            <a:ext cx="3960440" cy="9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Управления ФНС России по субъектам РФ (84 управления)</a:t>
            </a:r>
            <a:endParaRPr lang="ru-RU" sz="2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8788" y="2305412"/>
            <a:ext cx="4032448" cy="9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Межрегиональные инспекции ФНС России (23 инспекции)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85184" y="3711075"/>
            <a:ext cx="417646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Инспекции ФНС России межрайонного уровня</a:t>
            </a:r>
            <a:endParaRPr lang="ru-RU" sz="2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180" y="5348373"/>
            <a:ext cx="2592288" cy="1140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Инспекции ФНС России по районам</a:t>
            </a:r>
            <a:endParaRPr lang="ru-RU" sz="2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74244" y="5348373"/>
            <a:ext cx="25922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Инспекции ФНС России по районам в городах</a:t>
            </a:r>
            <a:endParaRPr lang="ru-RU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94028" y="5364807"/>
            <a:ext cx="30484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Инспекции ФНС России по городам без районного деления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63504" y="2860016"/>
            <a:ext cx="1467296" cy="48856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 уровень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174" y="4134038"/>
            <a:ext cx="1872208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3 уровень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11786" y="1865300"/>
            <a:ext cx="0" cy="74803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131448" y="1865300"/>
            <a:ext cx="0" cy="4473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962324" y="5030721"/>
            <a:ext cx="0" cy="2970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1"/>
          </p:cNvCxnSpPr>
          <p:nvPr/>
        </p:nvCxnSpPr>
        <p:spPr>
          <a:xfrm flipV="1">
            <a:off x="2538388" y="4071115"/>
            <a:ext cx="3146796" cy="2975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538388" y="3513430"/>
            <a:ext cx="0" cy="150611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81600" y="5020608"/>
            <a:ext cx="0" cy="2970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155012" y="5030720"/>
            <a:ext cx="0" cy="29707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943696" y="5019540"/>
            <a:ext cx="6211316" cy="106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82204" y="6732958"/>
            <a:ext cx="1076784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4590616" y="2934537"/>
            <a:ext cx="32976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27594" y="2934537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397152" y="2934537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52604" y="2934537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32092" y="4431155"/>
            <a:ext cx="0" cy="16793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232092" y="4703294"/>
            <a:ext cx="0" cy="32742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1625390" y="7043951"/>
            <a:ext cx="318306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274776" y="7043951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82204" y="7048598"/>
            <a:ext cx="2880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34332" y="6611141"/>
            <a:ext cx="2786756" cy="2436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+mj-lt"/>
                <a:ea typeface="+mj-ea"/>
                <a:cs typeface="+mj-cs"/>
              </a:rPr>
              <a:t>прямое </a:t>
            </a:r>
            <a:r>
              <a:rPr lang="ru-RU" dirty="0">
                <a:latin typeface="+mj-lt"/>
                <a:ea typeface="+mj-ea"/>
                <a:cs typeface="+mj-cs"/>
              </a:rPr>
              <a:t>подчинение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4332" y="6922136"/>
            <a:ext cx="7827316" cy="2436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j-lt"/>
                <a:ea typeface="+mj-ea"/>
                <a:cs typeface="+mj-cs"/>
              </a:rPr>
              <a:t>о</a:t>
            </a:r>
            <a:r>
              <a:rPr lang="ru-RU" dirty="0" smtClean="0">
                <a:latin typeface="+mj-lt"/>
                <a:ea typeface="+mj-ea"/>
                <a:cs typeface="+mj-cs"/>
              </a:rPr>
              <a:t>посредованное управляющее воздействие (через ЦА или УФНС)</a:t>
            </a:r>
            <a:endParaRPr lang="ru-RU" dirty="0">
              <a:latin typeface="+mj-lt"/>
              <a:ea typeface="+mj-ea"/>
              <a:cs typeface="+mj-cs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601860" y="3563304"/>
            <a:ext cx="97133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7211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8D929-96EF-4E92-9A6E-8AD925A1EFE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40944" y="2440021"/>
            <a:ext cx="3812914" cy="3322978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C00000"/>
                </a:solidFill>
                <a:latin typeface="+mj-lt"/>
              </a:rPr>
              <a:t>Преимущества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>
                <a:solidFill>
                  <a:srgbClr val="C00000"/>
                </a:solidFill>
                <a:latin typeface="+mj-lt"/>
              </a:rPr>
              <a:t>двухуровневой системы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470158" y="1951855"/>
            <a:ext cx="604673" cy="573714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74831" y="792162"/>
            <a:ext cx="3159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3662A1"/>
                </a:solidFill>
                <a:latin typeface="Calibri"/>
              </a:rPr>
              <a:t>Выравнивание </a:t>
            </a:r>
            <a:r>
              <a:rPr lang="ru-RU" sz="2200" b="1" dirty="0">
                <a:solidFill>
                  <a:srgbClr val="3662A1"/>
                </a:solidFill>
                <a:latin typeface="Calibri"/>
              </a:rPr>
              <a:t>нагрузки между специалистами налоговых органов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474492" y="2030526"/>
            <a:ext cx="562602" cy="537074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99316" y="792162"/>
            <a:ext cx="3067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3662A1"/>
                </a:solidFill>
                <a:latin typeface="Calibri"/>
              </a:rPr>
              <a:t>Гибкое распределение трудовых ресурсов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3662A1"/>
                </a:solidFill>
                <a:latin typeface="Calibri"/>
              </a:rPr>
              <a:t>по функциональным направлениям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06940" y="3348583"/>
            <a:ext cx="2806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3662A1"/>
                </a:solidFill>
                <a:latin typeface="Calibri"/>
              </a:rPr>
              <a:t>Экстерриториальное </a:t>
            </a:r>
            <a:r>
              <a:rPr lang="ru-RU" sz="2200" b="1" dirty="0">
                <a:solidFill>
                  <a:srgbClr val="3662A1"/>
                </a:solidFill>
                <a:latin typeface="Calibri"/>
              </a:rPr>
              <a:t>обслуживание налогоплательщиков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17718" y="4113089"/>
            <a:ext cx="644199" cy="1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66180" y="3348583"/>
            <a:ext cx="2186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3662A1"/>
                </a:solidFill>
                <a:latin typeface="Calibri"/>
              </a:rPr>
              <a:t>Специализация </a:t>
            </a:r>
            <a:r>
              <a:rPr lang="ru-RU" sz="2200" b="1" dirty="0">
                <a:solidFill>
                  <a:srgbClr val="3662A1"/>
                </a:solidFill>
                <a:latin typeface="Calibri"/>
              </a:rPr>
              <a:t>по отдельным направлениям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394" y="5919467"/>
            <a:ext cx="219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3662A1"/>
                </a:solidFill>
                <a:latin typeface="Calibri"/>
              </a:rPr>
              <a:t>Повышение </a:t>
            </a:r>
            <a:r>
              <a:rPr lang="ru-RU" sz="2200" b="1" dirty="0">
                <a:solidFill>
                  <a:srgbClr val="3662A1"/>
                </a:solidFill>
                <a:latin typeface="Calibri"/>
              </a:rPr>
              <a:t>оперативности взаимодействия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6599" y="5919467"/>
            <a:ext cx="2583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3662A1"/>
                </a:solidFill>
                <a:latin typeface="Calibri"/>
              </a:rPr>
              <a:t>Снижение </a:t>
            </a:r>
            <a:r>
              <a:rPr lang="ru-RU" sz="2200" b="1" dirty="0">
                <a:solidFill>
                  <a:srgbClr val="3662A1"/>
                </a:solidFill>
                <a:latin typeface="Calibri"/>
              </a:rPr>
              <a:t>документооборота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3261917" y="5520378"/>
            <a:ext cx="604673" cy="573714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793530" y="5484339"/>
            <a:ext cx="562602" cy="537074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248552" y="4101509"/>
            <a:ext cx="644199" cy="1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17781595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486BF-A0D0-44F2-8B28-9BDB096C7E8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86072694"/>
              </p:ext>
            </p:extLst>
          </p:nvPr>
        </p:nvGraphicFramePr>
        <p:xfrm>
          <a:off x="450157" y="468265"/>
          <a:ext cx="9937104" cy="67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5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4212" y="1332359"/>
            <a:ext cx="8856984" cy="5832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г. Хабаровск, ул. Ленина, д. 57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Хабаровск, ул. Союзная, д. 23д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Хабаровск, ул. Станционная, д. 18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Хабаровск, ул. Островского, д. 8а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Хабаровск, ул. О. Кошевого, д. </a:t>
            </a:r>
            <a:r>
              <a:rPr lang="ru-RU" sz="2400" dirty="0" smtClean="0"/>
              <a:t>3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 err="1"/>
              <a:t>рп</a:t>
            </a:r>
            <a:r>
              <a:rPr lang="ru-RU" sz="2400" dirty="0"/>
              <a:t>. Переяславка, район им. Лазо, ул. Пионерская, д. 4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Комсомольск-на-Амуре, ул. Кирова, д. 68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Советская Гавань, Площадь Победы, д. 7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г. Николаевск-на-Амуре, ул. Орлова, д. 15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" y="540278"/>
            <a:ext cx="9649072" cy="792088"/>
          </a:xfrm>
        </p:spPr>
        <p:txBody>
          <a:bodyPr/>
          <a:lstStyle/>
          <a:p>
            <a:pPr algn="ctr" defTabSz="1032150" fontAlgn="base">
              <a:spcAft>
                <a:spcPct val="0"/>
              </a:spcAft>
            </a:pPr>
            <a:r>
              <a:rPr lang="ru-RU" sz="2900" dirty="0">
                <a:solidFill>
                  <a:srgbClr val="C00000"/>
                </a:solidFill>
                <a:ea typeface="+mn-ea"/>
                <a:cs typeface="+mn-cs"/>
              </a:rPr>
              <a:t>Адреса приема и обслуживания налогоплательщиков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486BF-A0D0-44F2-8B28-9BDB096C7E8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64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38188" y="1069456"/>
            <a:ext cx="5184576" cy="616756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486BF-A0D0-44F2-8B28-9BDB096C7E8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головок 9"/>
          <p:cNvSpPr>
            <a:spLocks/>
          </p:cNvSpPr>
          <p:nvPr/>
        </p:nvSpPr>
        <p:spPr bwMode="auto">
          <a:xfrm>
            <a:off x="666182" y="386368"/>
            <a:ext cx="986509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228" tIns="51614" rIns="103228" bIns="51614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</a:rPr>
              <a:t>Территориальное расположение налоговых органов Хабаровского края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0432" y="1121564"/>
            <a:ext cx="4464496" cy="4531283"/>
          </a:xfrm>
          <a:prstGeom prst="rect">
            <a:avLst/>
          </a:prstGeom>
        </p:spPr>
        <p:txBody>
          <a:bodyPr vert="horz" wrap="square" lIns="103228" tIns="51614" rIns="103228" bIns="51614" rtlCol="0" anchor="ctr">
            <a:noAutofit/>
          </a:bodyPr>
          <a:lstStyle/>
          <a:p>
            <a:pPr marL="439877" indent="-351901" defTabSz="1032214" fontAlgn="auto">
              <a:spcAft>
                <a:spcPts val="1800"/>
              </a:spcAft>
              <a:buFontTx/>
              <a:buChar char="-"/>
            </a:pPr>
            <a:r>
              <a:rPr lang="ru-RU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г. Хабаровск</a:t>
            </a:r>
            <a:endParaRPr lang="ru-RU" sz="2600" b="1" dirty="0">
              <a:solidFill>
                <a:srgbClr val="002060"/>
              </a:solidFill>
              <a:latin typeface="+mj-lt"/>
            </a:endParaRPr>
          </a:p>
          <a:p>
            <a:pPr marL="439877" indent="-351901" defTabSz="1032214" fontAlgn="auto">
              <a:spcAft>
                <a:spcPts val="1800"/>
              </a:spcAft>
              <a:buFontTx/>
              <a:buChar char="-"/>
            </a:pPr>
            <a:r>
              <a:rPr lang="ru-RU" sz="2600" b="1" dirty="0">
                <a:solidFill>
                  <a:srgbClr val="002060"/>
                </a:solidFill>
                <a:latin typeface="+mj-lt"/>
              </a:rPr>
              <a:t>г. Комсомольск-на-Амуре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(400 км до г. Хабаровска)</a:t>
            </a:r>
            <a:endParaRPr lang="en-US" sz="2200" b="1" dirty="0">
              <a:solidFill>
                <a:srgbClr val="002060"/>
              </a:solidFill>
              <a:latin typeface="+mj-lt"/>
            </a:endParaRPr>
          </a:p>
          <a:p>
            <a:pPr marL="439877" indent="-351901" defTabSz="1032214" fontAlgn="auto">
              <a:spcAft>
                <a:spcPts val="1800"/>
              </a:spcAft>
              <a:buFontTx/>
              <a:buChar char="-"/>
            </a:pPr>
            <a:r>
              <a:rPr lang="ru-RU" sz="2600" b="1" dirty="0">
                <a:solidFill>
                  <a:srgbClr val="002060"/>
                </a:solidFill>
                <a:latin typeface="+mj-lt"/>
              </a:rPr>
              <a:t>г. Советская Гавань       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Calibri"/>
              </a:rPr>
              <a:t>573 км до г. Хабаровска)</a:t>
            </a:r>
            <a:endParaRPr lang="en-US" sz="2200" b="1" dirty="0">
              <a:solidFill>
                <a:srgbClr val="002060"/>
              </a:solidFill>
              <a:latin typeface="+mj-lt"/>
            </a:endParaRPr>
          </a:p>
          <a:p>
            <a:pPr marL="439877" indent="-351901" defTabSz="1032214" fontAlgn="auto">
              <a:spcAft>
                <a:spcPts val="1800"/>
              </a:spcAft>
              <a:buFontTx/>
              <a:buChar char="-"/>
            </a:pPr>
            <a:r>
              <a:rPr lang="ru-RU" sz="2600" b="1" dirty="0">
                <a:solidFill>
                  <a:srgbClr val="002060"/>
                </a:solidFill>
                <a:latin typeface="+mj-lt"/>
              </a:rPr>
              <a:t>г. Николаевск-на-Амуре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Calibri"/>
              </a:rPr>
              <a:t>914 км до г. Хабаровска)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  <a:p>
            <a:pPr marL="439877" indent="-351901" defTabSz="1032214" fontAlgn="auto">
              <a:spcAft>
                <a:spcPts val="0"/>
              </a:spcAft>
              <a:buFontTx/>
              <a:buChar char="-"/>
            </a:pPr>
            <a:r>
              <a:rPr lang="ru-RU" sz="2600" b="1" dirty="0" err="1">
                <a:solidFill>
                  <a:srgbClr val="002060"/>
                </a:solidFill>
                <a:latin typeface="+mj-lt"/>
              </a:rPr>
              <a:t>рп</a:t>
            </a:r>
            <a:r>
              <a:rPr lang="ru-RU" sz="2600" b="1" dirty="0">
                <a:solidFill>
                  <a:srgbClr val="002060"/>
                </a:solidFill>
                <a:latin typeface="+mj-lt"/>
              </a:rPr>
              <a:t>. Переяславка              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200" b="1" dirty="0">
                <a:solidFill>
                  <a:srgbClr val="002060"/>
                </a:solidFill>
                <a:latin typeface="Calibri"/>
              </a:rPr>
              <a:t>60 км до г. Хабаровска)</a:t>
            </a:r>
            <a:endParaRPr lang="en-US" sz="2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60" y="1265609"/>
            <a:ext cx="359471" cy="369022"/>
          </a:xfrm>
          <a:prstGeom prst="rect">
            <a:avLst/>
          </a:prstGeom>
        </p:spPr>
      </p:pic>
      <p:pic>
        <p:nvPicPr>
          <p:cNvPr id="7" name="Picture 4" descr="J:\All\14\Салтыкова\Khabarovskii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501" y="1048265"/>
            <a:ext cx="4612103" cy="6209942"/>
          </a:xfrm>
          <a:noFill/>
        </p:spPr>
      </p:pic>
      <p:sp>
        <p:nvSpPr>
          <p:cNvPr id="3" name="Блок-схема: узел 2"/>
          <p:cNvSpPr/>
          <p:nvPr/>
        </p:nvSpPr>
        <p:spPr>
          <a:xfrm>
            <a:off x="4266584" y="6372919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61592" y="1423520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267728" y="2052440"/>
            <a:ext cx="144016" cy="144016"/>
          </a:xfrm>
          <a:prstGeom prst="flowChartConnector">
            <a:avLst/>
          </a:prstGeom>
          <a:solidFill>
            <a:srgbClr val="0033CC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19232" y="5508827"/>
            <a:ext cx="144016" cy="144016"/>
          </a:xfrm>
          <a:prstGeom prst="flowChartConnector">
            <a:avLst/>
          </a:prstGeom>
          <a:solidFill>
            <a:srgbClr val="0033CC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6261592" y="2988546"/>
            <a:ext cx="157572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358790" y="5508550"/>
            <a:ext cx="144016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271931" y="3980789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65963" y="4272588"/>
            <a:ext cx="144016" cy="144016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499128" y="6491983"/>
            <a:ext cx="144016" cy="144016"/>
          </a:xfrm>
          <a:prstGeom prst="flowChartConnector">
            <a:avLst/>
          </a:prstGeom>
          <a:solidFill>
            <a:srgbClr val="CCCC0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284140" y="4932763"/>
            <a:ext cx="144016" cy="144016"/>
          </a:xfrm>
          <a:prstGeom prst="flowChartConnector">
            <a:avLst/>
          </a:prstGeom>
          <a:solidFill>
            <a:srgbClr val="CCCC00"/>
          </a:solidFill>
          <a:ln>
            <a:solidFill>
              <a:srgbClr val="4D4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92" tIns="45247" rIns="90492" bIns="4524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171" y="1476379"/>
            <a:ext cx="9865097" cy="56886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100" u="sng" dirty="0"/>
              <a:t>Код налогового органа</a:t>
            </a:r>
            <a:r>
              <a:rPr lang="ru-RU" sz="2100" dirty="0"/>
              <a:t>: 2700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ИНН получателя средств</a:t>
            </a:r>
            <a:r>
              <a:rPr lang="ru-RU" sz="2100" dirty="0"/>
              <a:t>: 2721121446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КПП получателя средств</a:t>
            </a:r>
            <a:r>
              <a:rPr lang="ru-RU" sz="2100" dirty="0"/>
              <a:t>: 272101001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Получатель</a:t>
            </a:r>
            <a:r>
              <a:rPr lang="ru-RU" sz="2100" dirty="0"/>
              <a:t>: УФК по Хабаровскому краю (УФНС России по Хабаровскому краю)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Номер счета получателя</a:t>
            </a:r>
            <a:r>
              <a:rPr lang="ru-RU" sz="2100" dirty="0"/>
              <a:t>: 03100643000000012200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Номер счета банка получателя средств</a:t>
            </a:r>
            <a:r>
              <a:rPr lang="ru-RU" sz="2100" dirty="0"/>
              <a:t>: 40102810845370000014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Наименование банка получателя</a:t>
            </a:r>
            <a:r>
              <a:rPr lang="ru-RU" sz="2100" dirty="0"/>
              <a:t>: ОТДЕЛЕНИЕ ХАБАРОВСК БАНКА РОССИИ //УФК по Хабаровскому краю г. Хабаровск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БИК банка получателя</a:t>
            </a:r>
            <a:r>
              <a:rPr lang="ru-RU" sz="2100" dirty="0"/>
              <a:t>: 010813050</a:t>
            </a:r>
          </a:p>
          <a:p>
            <a:pPr>
              <a:lnSpc>
                <a:spcPct val="150000"/>
              </a:lnSpc>
            </a:pPr>
            <a:r>
              <a:rPr lang="ru-RU" sz="2100" u="sng" dirty="0"/>
              <a:t>Юридический адрес</a:t>
            </a:r>
            <a:r>
              <a:rPr lang="ru-RU" sz="2100" dirty="0"/>
              <a:t>: 680000, г. Хабаровск, ул. Дзержинского, д. 41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8188" y="468301"/>
            <a:ext cx="9649072" cy="851879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C00000"/>
                </a:solidFill>
                <a:ea typeface="+mn-ea"/>
                <a:cs typeface="+mn-cs"/>
              </a:rPr>
              <a:t>Реквизиты Управления Федеральной</a:t>
            </a:r>
            <a:br>
              <a:rPr lang="ru-RU" sz="2900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900" dirty="0">
                <a:solidFill>
                  <a:srgbClr val="C00000"/>
                </a:solidFill>
                <a:ea typeface="+mn-ea"/>
                <a:cs typeface="+mn-cs"/>
              </a:rPr>
              <a:t>налоговой службы по Хабаровскому краю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486BF-A0D0-44F2-8B28-9BDB096C7E8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54F463-B31C-4AEE-9AF8-CD5F70BF198E}" type="slidenum">
              <a:rPr lang="ru-RU" sz="2700">
                <a:solidFill>
                  <a:prstClr val="white"/>
                </a:solidFill>
              </a:rPr>
              <a:pPr/>
              <a:t>8</a:t>
            </a:fld>
            <a:endParaRPr lang="ru-RU" sz="2700" dirty="0">
              <a:solidFill>
                <a:prstClr val="white"/>
              </a:solidFill>
            </a:endParaRPr>
          </a:p>
        </p:txBody>
      </p:sp>
      <p:pic>
        <p:nvPicPr>
          <p:cNvPr id="6" name="Picture 2" descr="https://www.prisma-informatik.de/newsroom/wp-content/uploads/2018/02/Dynamics_365_digitale_Transformation-1024x708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289" t="8525" r="6050" b="9686"/>
          <a:stretch>
            <a:fillRect/>
          </a:stretch>
        </p:blipFill>
        <p:spPr bwMode="auto">
          <a:xfrm>
            <a:off x="1641488" y="1332358"/>
            <a:ext cx="7242005" cy="5741670"/>
          </a:xfrm>
          <a:prstGeom prst="rect">
            <a:avLst/>
          </a:prstGeom>
          <a:noFill/>
        </p:spPr>
      </p:pic>
      <p:pic>
        <p:nvPicPr>
          <p:cNvPr id="7" name="Picture 3" descr="ÐÐ°ÑÑÐ¸Ð½ÐºÐ¸ Ð¿Ð¾ Ð·Ð°Ð¿ÑÐ¾ÑÑ Ð¿Ð¸ÐºÑÐ¾Ð³ÑÐ°Ð¼Ð¼Ñ Ð¼Ð¾Ð¸ Ð´Ð¾ÐºÑÐ¼ÐµÐ½ÑÑ"/>
          <p:cNvPicPr>
            <a:picLocks noChangeAspect="1" noChangeArrowheads="1"/>
          </p:cNvPicPr>
          <p:nvPr/>
        </p:nvPicPr>
        <p:blipFill>
          <a:blip r:embed="rId3"/>
          <a:srcRect l="22889" t="16000" r="23778" b="11000"/>
          <a:stretch>
            <a:fillRect/>
          </a:stretch>
        </p:blipFill>
        <p:spPr bwMode="auto">
          <a:xfrm>
            <a:off x="4395215" y="3492599"/>
            <a:ext cx="1674870" cy="298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blurRad="12700" stA="5000" endPos="28000" dist="5000" dir="5400000" sy="-100000" algn="bl" rotWithShape="0"/>
          </a:effectLst>
        </p:spPr>
      </p:pic>
      <p:pic>
        <p:nvPicPr>
          <p:cNvPr id="8" name="Picture 2" descr="J:\All\14\Салтыкова\гос услуги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84" y="180231"/>
            <a:ext cx="3102200" cy="288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земной шар">
            <a:extLst>
              <a:ext uri="{FF2B5EF4-FFF2-40B4-BE49-F238E27FC236}">
                <a16:creationId xmlns="" xmlns:a16="http://schemas.microsoft.com/office/drawing/2014/main" id="{D42C1C38-06E4-4764-B250-49D6200E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24" y="2616213"/>
            <a:ext cx="1112511" cy="11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406" y="393238"/>
            <a:ext cx="9515857" cy="81096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+mn-lt"/>
              </a:rPr>
              <a:t>Соглашение о взаимодействии МФЦ и УФНС от 20.12.2021 № 142/03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9737160" y="6693120"/>
            <a:ext cx="688919" cy="537793"/>
          </a:xfrm>
          <a:prstGeom prst="rect">
            <a:avLst/>
          </a:prstGeom>
        </p:spPr>
        <p:txBody>
          <a:bodyPr vert="horz" lIns="91251" tIns="45626" rIns="91251" bIns="45626" rtlCol="0" anchor="ctr"/>
          <a:lstStyle>
            <a:defPPr>
              <a:defRPr lang="ru-RU"/>
            </a:defPPr>
            <a:lvl1pPr marL="0" algn="r" defTabSz="1042688" rtl="0" eaLnBrk="1" latinLnBrk="0" hangingPunct="1">
              <a:defRPr sz="105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34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8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32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76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719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64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408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751" algn="l" defTabSz="1042688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z="2700">
                <a:solidFill>
                  <a:prstClr val="white"/>
                </a:solidFill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 sz="27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2106" y="2941375"/>
            <a:ext cx="997929" cy="471682"/>
          </a:xfrm>
          <a:prstGeom prst="rect">
            <a:avLst/>
          </a:prstGeom>
        </p:spPr>
        <p:txBody>
          <a:bodyPr wrap="square" lIns="116600" tIns="58300" rIns="116600" bIns="58300">
            <a:spAutoFit/>
          </a:bodyPr>
          <a:lstStyle/>
          <a:p>
            <a:pPr defTabSz="1165998" fontAlgn="auto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prstClr val="black"/>
                </a:solidFill>
                <a:latin typeface="Calibri"/>
              </a:rPr>
              <a:t>СМЭВ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6559" y="1044332"/>
            <a:ext cx="8905486" cy="2251656"/>
          </a:xfrm>
          <a:prstGeom prst="rect">
            <a:avLst/>
          </a:prstGeom>
        </p:spPr>
        <p:txBody>
          <a:bodyPr wrap="square" lIns="116600" tIns="58300" rIns="116600" bIns="58300">
            <a:spAutoFit/>
          </a:bodyPr>
          <a:lstStyle/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1F497D"/>
                </a:solidFill>
                <a:latin typeface="Calibri"/>
              </a:rPr>
              <a:t>- Государственная регистрация</a:t>
            </a:r>
          </a:p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1F497D"/>
                </a:solidFill>
                <a:latin typeface="Calibri"/>
              </a:rPr>
              <a:t>- Предоставление сведений и выписок из государственных реестров</a:t>
            </a:r>
          </a:p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1F497D"/>
                </a:solidFill>
                <a:latin typeface="Calibri"/>
              </a:rPr>
              <a:t>- Прием запроса и выдача справки об исполнении налогоплательщиком обязанности по уплате налогов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6561" y="3177322"/>
            <a:ext cx="9100801" cy="2759488"/>
          </a:xfrm>
          <a:prstGeom prst="rect">
            <a:avLst/>
          </a:prstGeom>
        </p:spPr>
        <p:txBody>
          <a:bodyPr wrap="square" lIns="116600" tIns="58300" rIns="116600" bIns="58300">
            <a:spAutoFit/>
          </a:bodyPr>
          <a:lstStyle/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C00000"/>
                </a:solidFill>
                <a:latin typeface="Calibri"/>
              </a:rPr>
              <a:t>- Прием запроса и выдача сводного налогового уведомления</a:t>
            </a:r>
          </a:p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C00000"/>
                </a:solidFill>
                <a:latin typeface="Calibri"/>
              </a:rPr>
              <a:t>- Прием заявлений, уведомлений, сообщений по уточнению информации по имущественным налогам физических лиц</a:t>
            </a:r>
          </a:p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rgbClr val="C00000"/>
                </a:solidFill>
                <a:latin typeface="Calibri"/>
              </a:rPr>
              <a:t>- Прием заявления и выдача свидетельства о постановке на учет физических лиц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6560" y="5778635"/>
            <a:ext cx="8028532" cy="1133401"/>
          </a:xfrm>
          <a:prstGeom prst="rect">
            <a:avLst/>
          </a:prstGeom>
        </p:spPr>
        <p:txBody>
          <a:bodyPr wrap="square" lIns="116600" tIns="58300" rIns="116600" bIns="58300">
            <a:spAutoFit/>
          </a:bodyPr>
          <a:lstStyle/>
          <a:p>
            <a:pPr defTabSz="1165998" fontAlgn="auto">
              <a:lnSpc>
                <a:spcPct val="150000"/>
              </a:lnSpc>
              <a:spcBef>
                <a:spcPts val="0"/>
              </a:spcBef>
              <a:spcAft>
                <a:spcPts val="383"/>
              </a:spcAft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- Прием налоговых деклараций по форме № 3-НДФЛ на бумажном носителе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2C9267B8-9C74-4ED2-B2A3-CA49E4572D99}"/>
              </a:ext>
            </a:extLst>
          </p:cNvPr>
          <p:cNvGrpSpPr/>
          <p:nvPr/>
        </p:nvGrpSpPr>
        <p:grpSpPr>
          <a:xfrm>
            <a:off x="8010996" y="5688325"/>
            <a:ext cx="1501782" cy="1273692"/>
            <a:chOff x="1976418" y="1737808"/>
            <a:chExt cx="1096458" cy="1079693"/>
          </a:xfrm>
        </p:grpSpPr>
        <p:pic>
          <p:nvPicPr>
            <p:cNvPr id="19" name="Рисунок 18" descr="Изображение выглядит как компьютер, плит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2A098723-FC1B-411A-941E-D5ECC5510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6418" y="1737808"/>
              <a:ext cx="1096458" cy="1079693"/>
            </a:xfrm>
            <a:prstGeom prst="rect">
              <a:avLst/>
            </a:prstGeom>
          </p:spPr>
        </p:pic>
        <p:pic>
          <p:nvPicPr>
            <p:cNvPr id="20" name="Picture 2" descr="ÐÐ°ÑÑÐ¸Ð½ÐºÐ¸ Ð¿Ð¾ Ð·Ð°Ð¿ÑÐ¾ÑÑ Ð»Ð¾Ð³Ð¾ÑÐ¸Ð¿ Ð¼Ð¾Ð¸ Ð´Ð¾ÐºÑÐ¼ÐµÐ½ÑÑ">
              <a:extLst>
                <a:ext uri="{FF2B5EF4-FFF2-40B4-BE49-F238E27FC236}">
                  <a16:creationId xmlns="" xmlns:a16="http://schemas.microsoft.com/office/drawing/2014/main" id="{FF27E4A5-07F2-43F7-841F-CA898163F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044" y="1914860"/>
              <a:ext cx="277395" cy="379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Пользователь">
              <a:extLst>
                <a:ext uri="{FF2B5EF4-FFF2-40B4-BE49-F238E27FC236}">
                  <a16:creationId xmlns="" xmlns:a16="http://schemas.microsoft.com/office/drawing/2014/main" id="{D33FC237-C902-4E95-8E6C-5A0C29755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509959" y="1881613"/>
              <a:ext cx="446465" cy="446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0163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10177</TotalTime>
  <Words>653</Words>
  <Application>Microsoft Office PowerPoint</Application>
  <PresentationFormat>Произвольный</PresentationFormat>
  <Paragraphs>106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Present_FNS2012_A4</vt:lpstr>
      <vt:lpstr>2_Present_FNS2012_A4</vt:lpstr>
      <vt:lpstr>1_Present_FNS2012_A4</vt:lpstr>
      <vt:lpstr>4_Present_FNS2012_A4</vt:lpstr>
      <vt:lpstr>5_Present_FNS2012_A4</vt:lpstr>
      <vt:lpstr>6_Present_FNS2012_A4</vt:lpstr>
      <vt:lpstr>Презентация PowerPoint</vt:lpstr>
      <vt:lpstr>Структура налоговых органов</vt:lpstr>
      <vt:lpstr>Презентация PowerPoint</vt:lpstr>
      <vt:lpstr>Презентация PowerPoint</vt:lpstr>
      <vt:lpstr>Адреса приема и обслуживания налогоплательщиков</vt:lpstr>
      <vt:lpstr>Презентация PowerPoint</vt:lpstr>
      <vt:lpstr>Реквизиты Управления Федеральной налоговой службы по Хабаровскому краю</vt:lpstr>
      <vt:lpstr>Презентация PowerPoint</vt:lpstr>
      <vt:lpstr>Соглашение о взаимодействии МФЦ и УФНС от 20.12.2021 № 142/03</vt:lpstr>
      <vt:lpstr>Презентация PowerPoint</vt:lpstr>
      <vt:lpstr>Презентация PowerPoint</vt:lpstr>
      <vt:lpstr>Востребованные сервисы в формате  «Личных кабинетов»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руководителя УФНС России по Тульской области Алехина Сергея Николаевича</dc:title>
  <dc:creator>Татьяна Петровна ДОМАНЬ</dc:creator>
  <cp:lastModifiedBy>Вероника Евгеньевна Шабельцева</cp:lastModifiedBy>
  <cp:revision>790</cp:revision>
  <cp:lastPrinted>2021-05-18T05:55:22Z</cp:lastPrinted>
  <dcterms:created xsi:type="dcterms:W3CDTF">2013-05-13T12:29:10Z</dcterms:created>
  <dcterms:modified xsi:type="dcterms:W3CDTF">2022-10-11T00:35:31Z</dcterms:modified>
</cp:coreProperties>
</file>