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13" r:id="rId3"/>
    <p:sldId id="1580" r:id="rId4"/>
    <p:sldId id="2014" r:id="rId5"/>
    <p:sldId id="2016" r:id="rId6"/>
    <p:sldId id="2021" r:id="rId7"/>
  </p:sldIdLst>
  <p:sldSz cx="12192000" cy="6858000"/>
  <p:notesSz cx="6797675" cy="9928225"/>
  <p:embeddedFontLs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lined-icons" panose="020B060402020202020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>
        <p:scale>
          <a:sx n="123" d="100"/>
          <a:sy n="123" d="100"/>
        </p:scale>
        <p:origin x="-102" y="-7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=""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4" y="4761148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174197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4" y="367545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408849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2723595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136644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- 20 200 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99356" y="1120241"/>
            <a:ext cx="1605326" cy="251255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="" xmlns:a16="http://schemas.microsoft.com/office/drawing/2014/main" id="{AB6D85C4-D972-4F14-BF63-1A679E5BBE1E}"/>
              </a:ext>
            </a:extLst>
          </p:cNvPr>
          <p:cNvGrpSpPr/>
          <p:nvPr/>
        </p:nvGrpSpPr>
        <p:grpSpPr>
          <a:xfrm>
            <a:off x="650140" y="2065423"/>
            <a:ext cx="903759" cy="622187"/>
            <a:chOff x="650140" y="2058206"/>
            <a:chExt cx="903759" cy="622187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AEA0D71-2D1B-4300-AC38-D0B17351282F}"/>
                </a:ext>
              </a:extLst>
            </p:cNvPr>
            <p:cNvSpPr txBox="1"/>
            <p:nvPr/>
          </p:nvSpPr>
          <p:spPr>
            <a:xfrm>
              <a:off x="913121" y="2058206"/>
              <a:ext cx="37779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+ 900 000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142891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868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168995</TotalTime>
  <Words>498</Words>
  <Application>Microsoft Office PowerPoint</Application>
  <PresentationFormat>Произвольный</PresentationFormat>
  <Paragraphs>176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Open Sans Light</vt:lpstr>
      <vt:lpstr>Times New Roman</vt:lpstr>
      <vt:lpstr>lined-icons</vt:lpstr>
      <vt:lpstr>Calibri Light</vt:lpstr>
      <vt:lpstr>Calibri</vt:lpstr>
      <vt:lpstr>Roboto Condensed</vt:lpstr>
      <vt:lpstr>Open Sans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Высоцкая Тамара Александровна</cp:lastModifiedBy>
  <cp:revision>2155</cp:revision>
  <cp:lastPrinted>2022-05-18T08:05:17Z</cp:lastPrinted>
  <dcterms:created xsi:type="dcterms:W3CDTF">2014-10-08T23:03:32Z</dcterms:created>
  <dcterms:modified xsi:type="dcterms:W3CDTF">2022-09-28T01:41:05Z</dcterms:modified>
</cp:coreProperties>
</file>