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19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diagrams/drawing3.xml" ContentType="application/vnd.ms-office.drawingml.diagramDrawing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diagrams/quickStyle3.xml" ContentType="application/vnd.openxmlformats-officedocument.drawingml.diagramStyl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diagrams/colors1.xml" ContentType="application/vnd.openxmlformats-officedocument.drawingml.diagramColors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85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92.xml" ContentType="application/vnd.openxmlformats-officedocument.presentationml.slideLayout+xml"/>
  <Override PartName="/ppt/diagrams/drawing1.xml" ContentType="application/vnd.ms-office.drawingml.diagramDrawing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81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7.xml" ContentType="application/vnd.openxmlformats-officedocument.theme+xml"/>
  <Override PartName="/ppt/diagrams/layout4.xml" ContentType="application/vnd.openxmlformats-officedocument.drawingml.diagramLayout+xml"/>
  <Override PartName="/ppt/slideLayouts/slideLayout206.xml" ContentType="application/vnd.openxmlformats-officedocument.presentationml.slideLayout+xml"/>
  <Override PartName="/ppt/diagrams/data5.xml" ContentType="application/vnd.openxmlformats-officedocument.drawingml.diagramData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diagrams/layout5.xml" ContentType="application/vnd.openxmlformats-officedocument.drawingml.diagramLayout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diagrams/layout2.xml" ContentType="application/vnd.openxmlformats-officedocument.drawingml.diagramLayout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3674" r:id="rId2"/>
    <p:sldMasterId id="2147483687" r:id="rId3"/>
    <p:sldMasterId id="2147483700" r:id="rId4"/>
    <p:sldMasterId id="2147483713" r:id="rId5"/>
    <p:sldMasterId id="2147483726" r:id="rId6"/>
    <p:sldMasterId id="2147483739" r:id="rId7"/>
    <p:sldMasterId id="2147483758" r:id="rId8"/>
    <p:sldMasterId id="2147483772" r:id="rId9"/>
    <p:sldMasterId id="2147483785" r:id="rId10"/>
    <p:sldMasterId id="2147483798" r:id="rId11"/>
    <p:sldMasterId id="2147483811" r:id="rId12"/>
    <p:sldMasterId id="2147483824" r:id="rId13"/>
    <p:sldMasterId id="2147483837" r:id="rId14"/>
    <p:sldMasterId id="2147483851" r:id="rId15"/>
    <p:sldMasterId id="2147483865" r:id="rId16"/>
    <p:sldMasterId id="2147483879" r:id="rId17"/>
  </p:sldMasterIdLst>
  <p:notesMasterIdLst>
    <p:notesMasterId r:id="rId28"/>
  </p:notesMasterIdLst>
  <p:sldIdLst>
    <p:sldId id="418" r:id="rId18"/>
    <p:sldId id="416" r:id="rId19"/>
    <p:sldId id="410" r:id="rId20"/>
    <p:sldId id="411" r:id="rId21"/>
    <p:sldId id="412" r:id="rId22"/>
    <p:sldId id="413" r:id="rId23"/>
    <p:sldId id="415" r:id="rId24"/>
    <p:sldId id="414" r:id="rId25"/>
    <p:sldId id="407" r:id="rId26"/>
    <p:sldId id="402" r:id="rId27"/>
  </p:sldIdLst>
  <p:sldSz cx="9144000" cy="5143500" type="screen16x9"/>
  <p:notesSz cx="6797675" cy="9926638"/>
  <p:defaultTextStyle>
    <a:defPPr>
      <a:defRPr lang="en-US"/>
    </a:defPPr>
    <a:lvl1pPr marL="0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7896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5792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73688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31585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9481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47377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505273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63169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0CBDB"/>
    <a:srgbClr val="DAD6E2"/>
    <a:srgbClr val="EDEBF1"/>
    <a:srgbClr val="00CC00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323" autoAdjust="0"/>
    <p:restoredTop sz="96337" autoAdjust="0"/>
  </p:normalViewPr>
  <p:slideViewPr>
    <p:cSldViewPr snapToGrid="0" snapToObjects="1">
      <p:cViewPr>
        <p:scale>
          <a:sx n="90" d="100"/>
          <a:sy n="90" d="100"/>
        </p:scale>
        <p:origin x="-720" y="-900"/>
      </p:cViewPr>
      <p:guideLst>
        <p:guide orient="horz" pos="2381"/>
        <p:guide orient="horz" pos="1620"/>
        <p:guide pos="33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4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3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viewProps" Target="viewProps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hyperlink" Target="http://www.nalog.ru/" TargetMode="External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hyperlink" Target="http://www.nalog.ru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5BC610-852F-43B7-8E8C-724130FA519B}" type="doc">
      <dgm:prSet loTypeId="urn:microsoft.com/office/officeart/2005/8/layout/list1" loCatId="list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0B682223-D286-43F3-B81A-F27E0ECF2290}">
      <dgm:prSet phldrT="[Текст]" custT="1"/>
      <dgm:spPr>
        <a:solidFill>
          <a:schemeClr val="accent1"/>
        </a:solidFill>
      </dgm:spPr>
      <dgm:t>
        <a:bodyPr/>
        <a:lstStyle/>
        <a:p>
          <a:r>
            <a:rPr lang="ru-RU" sz="1800" b="1" dirty="0" err="1" smtClean="0">
              <a:solidFill>
                <a:schemeClr val="bg1">
                  <a:lumMod val="95000"/>
                </a:schemeClr>
              </a:solidFill>
            </a:rPr>
            <a:t>Транспарентность</a:t>
          </a:r>
          <a:r>
            <a:rPr lang="ru-RU" sz="1800" b="1" dirty="0" smtClean="0"/>
            <a:t> </a:t>
          </a:r>
          <a:r>
            <a:rPr lang="ru-RU" sz="1800" b="1" dirty="0" smtClean="0">
              <a:solidFill>
                <a:schemeClr val="bg1">
                  <a:lumMod val="95000"/>
                </a:schemeClr>
              </a:solidFill>
            </a:rPr>
            <a:t>расчетов</a:t>
          </a:r>
          <a:endParaRPr lang="ru-RU" sz="1800" b="1" dirty="0">
            <a:solidFill>
              <a:schemeClr val="bg1">
                <a:lumMod val="95000"/>
              </a:schemeClr>
            </a:solidFill>
          </a:endParaRPr>
        </a:p>
      </dgm:t>
    </dgm:pt>
    <dgm:pt modelId="{AFB69EC0-487D-4936-818E-477EBADF0DE6}" type="parTrans" cxnId="{816D17C5-03AC-4A15-8603-E5F6F23714FC}">
      <dgm:prSet/>
      <dgm:spPr/>
      <dgm:t>
        <a:bodyPr/>
        <a:lstStyle/>
        <a:p>
          <a:endParaRPr lang="ru-RU" sz="1800"/>
        </a:p>
      </dgm:t>
    </dgm:pt>
    <dgm:pt modelId="{07368D24-30AB-4ADC-A591-6366632C157B}" type="sibTrans" cxnId="{816D17C5-03AC-4A15-8603-E5F6F23714FC}">
      <dgm:prSet/>
      <dgm:spPr/>
      <dgm:t>
        <a:bodyPr/>
        <a:lstStyle/>
        <a:p>
          <a:endParaRPr lang="ru-RU" sz="1800"/>
        </a:p>
      </dgm:t>
    </dgm:pt>
    <dgm:pt modelId="{9C3BD915-5B21-4E69-8453-7D447F70A3D8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/>
            <a:t>Легализация рынка торговли и услуг</a:t>
          </a:r>
          <a:endParaRPr lang="ru-RU" sz="1400" dirty="0"/>
        </a:p>
      </dgm:t>
    </dgm:pt>
    <dgm:pt modelId="{7AD7899A-6D45-4589-B6E2-CBF79482766E}" type="parTrans" cxnId="{B703A617-51F1-4B8B-877F-14C66FB87C09}">
      <dgm:prSet/>
      <dgm:spPr/>
      <dgm:t>
        <a:bodyPr/>
        <a:lstStyle/>
        <a:p>
          <a:endParaRPr lang="ru-RU" sz="1800"/>
        </a:p>
      </dgm:t>
    </dgm:pt>
    <dgm:pt modelId="{3475913B-2032-439E-BB18-4C8729B92194}" type="sibTrans" cxnId="{B703A617-51F1-4B8B-877F-14C66FB87C09}">
      <dgm:prSet/>
      <dgm:spPr/>
      <dgm:t>
        <a:bodyPr/>
        <a:lstStyle/>
        <a:p>
          <a:endParaRPr lang="ru-RU" sz="1800"/>
        </a:p>
      </dgm:t>
    </dgm:pt>
    <dgm:pt modelId="{92DA133E-8479-4895-8451-79206211BD07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/>
            <a:t>Увеличение поступлений в бюджет</a:t>
          </a:r>
          <a:endParaRPr lang="ru-RU" sz="1400" dirty="0"/>
        </a:p>
      </dgm:t>
    </dgm:pt>
    <dgm:pt modelId="{E784E173-9716-491F-A793-EE7F4F3FF22E}" type="parTrans" cxnId="{7CC7F7D0-FE0E-467B-AD17-0B8F9DFFE283}">
      <dgm:prSet/>
      <dgm:spPr/>
      <dgm:t>
        <a:bodyPr/>
        <a:lstStyle/>
        <a:p>
          <a:endParaRPr lang="ru-RU" sz="1800"/>
        </a:p>
      </dgm:t>
    </dgm:pt>
    <dgm:pt modelId="{CEA38F7F-F948-4364-AD3C-7FEDAE2B7525}" type="sibTrans" cxnId="{7CC7F7D0-FE0E-467B-AD17-0B8F9DFFE283}">
      <dgm:prSet/>
      <dgm:spPr/>
      <dgm:t>
        <a:bodyPr/>
        <a:lstStyle/>
        <a:p>
          <a:endParaRPr lang="ru-RU" sz="1800"/>
        </a:p>
      </dgm:t>
    </dgm:pt>
    <dgm:pt modelId="{CF202BA1-974B-42E1-AAC5-2B70D76969BC}">
      <dgm:prSet phldrT="[Текст]" custT="1"/>
      <dgm:spPr>
        <a:solidFill>
          <a:schemeClr val="accent1"/>
        </a:solidFill>
      </dgm:spPr>
      <dgm:t>
        <a:bodyPr/>
        <a:lstStyle/>
        <a:p>
          <a:r>
            <a:rPr lang="ru-RU" sz="1800" b="1" dirty="0" smtClean="0">
              <a:solidFill>
                <a:schemeClr val="bg1">
                  <a:lumMod val="95000"/>
                </a:schemeClr>
              </a:solidFill>
            </a:rPr>
            <a:t>Комфортные условия ведения бизнеса</a:t>
          </a:r>
          <a:endParaRPr lang="ru-RU" sz="1800" b="1" dirty="0">
            <a:solidFill>
              <a:schemeClr val="bg1">
                <a:lumMod val="95000"/>
              </a:schemeClr>
            </a:solidFill>
          </a:endParaRPr>
        </a:p>
      </dgm:t>
    </dgm:pt>
    <dgm:pt modelId="{DD5C1D7D-46FE-4587-948D-33A8CC7A7273}" type="parTrans" cxnId="{7A034FEE-4C77-4DA9-AFCE-ED37ADAFAE93}">
      <dgm:prSet/>
      <dgm:spPr/>
      <dgm:t>
        <a:bodyPr/>
        <a:lstStyle/>
        <a:p>
          <a:endParaRPr lang="ru-RU" sz="1800"/>
        </a:p>
      </dgm:t>
    </dgm:pt>
    <dgm:pt modelId="{1C7F633F-4D21-464B-9D4C-57DA99B2BBA5}" type="sibTrans" cxnId="{7A034FEE-4C77-4DA9-AFCE-ED37ADAFAE93}">
      <dgm:prSet/>
      <dgm:spPr/>
      <dgm:t>
        <a:bodyPr/>
        <a:lstStyle/>
        <a:p>
          <a:endParaRPr lang="ru-RU" sz="1800"/>
        </a:p>
      </dgm:t>
    </dgm:pt>
    <dgm:pt modelId="{AEACEC31-A62A-421B-B46A-04AE6CF5C071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/>
            <a:t>Регистрация ККТ и взаимодействие с налоговыми органами через сайт ФНС России</a:t>
          </a:r>
          <a:endParaRPr lang="ru-RU" sz="1400" dirty="0"/>
        </a:p>
      </dgm:t>
    </dgm:pt>
    <dgm:pt modelId="{2173A17E-E13B-4F85-AA5C-CAB299D33A0C}" type="parTrans" cxnId="{945812E6-BD19-4A6F-A243-AD1C738EC752}">
      <dgm:prSet/>
      <dgm:spPr/>
      <dgm:t>
        <a:bodyPr/>
        <a:lstStyle/>
        <a:p>
          <a:endParaRPr lang="ru-RU" sz="1800"/>
        </a:p>
      </dgm:t>
    </dgm:pt>
    <dgm:pt modelId="{8AE9633C-5A72-42D4-8F64-13A595C1923B}" type="sibTrans" cxnId="{945812E6-BD19-4A6F-A243-AD1C738EC752}">
      <dgm:prSet/>
      <dgm:spPr/>
      <dgm:t>
        <a:bodyPr/>
        <a:lstStyle/>
        <a:p>
          <a:endParaRPr lang="ru-RU" sz="1800"/>
        </a:p>
      </dgm:t>
    </dgm:pt>
    <dgm:pt modelId="{63EFF125-FBCA-4925-B2BD-571E120485B3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/>
            <a:t>Практический отказ от проверок за счет автоматизированного риск-анализа</a:t>
          </a:r>
          <a:endParaRPr lang="ru-RU" sz="1400" dirty="0"/>
        </a:p>
      </dgm:t>
    </dgm:pt>
    <dgm:pt modelId="{36373316-956C-41CE-B476-7760C4F65A84}" type="parTrans" cxnId="{3E706CBF-926A-4132-88AE-2AC5CF20B998}">
      <dgm:prSet/>
      <dgm:spPr/>
      <dgm:t>
        <a:bodyPr/>
        <a:lstStyle/>
        <a:p>
          <a:endParaRPr lang="ru-RU" sz="1800"/>
        </a:p>
      </dgm:t>
    </dgm:pt>
    <dgm:pt modelId="{E95C0A69-3DE2-47E7-8BDB-4F5A2ADFF297}" type="sibTrans" cxnId="{3E706CBF-926A-4132-88AE-2AC5CF20B998}">
      <dgm:prSet/>
      <dgm:spPr/>
      <dgm:t>
        <a:bodyPr/>
        <a:lstStyle/>
        <a:p>
          <a:endParaRPr lang="ru-RU" sz="1800"/>
        </a:p>
      </dgm:t>
    </dgm:pt>
    <dgm:pt modelId="{14D5F067-77CB-4F35-A900-97FF9FD62B70}">
      <dgm:prSet phldrT="[Текст]" custT="1"/>
      <dgm:spPr>
        <a:solidFill>
          <a:schemeClr val="accent1"/>
        </a:solidFill>
      </dgm:spPr>
      <dgm:t>
        <a:bodyPr/>
        <a:lstStyle/>
        <a:p>
          <a:r>
            <a:rPr lang="ru-RU" sz="1800" b="1" dirty="0" smtClean="0">
              <a:solidFill>
                <a:schemeClr val="bg1">
                  <a:lumMod val="95000"/>
                </a:schemeClr>
              </a:solidFill>
            </a:rPr>
            <a:t>Защиту прав потребителя</a:t>
          </a:r>
          <a:endParaRPr lang="ru-RU" sz="1800" b="1" dirty="0">
            <a:solidFill>
              <a:schemeClr val="bg1">
                <a:lumMod val="95000"/>
              </a:schemeClr>
            </a:solidFill>
          </a:endParaRPr>
        </a:p>
      </dgm:t>
    </dgm:pt>
    <dgm:pt modelId="{56CA73C6-34F6-433A-8FBA-1FB57056FFA1}" type="parTrans" cxnId="{B445D92E-91F5-4DB8-ACA0-8D526BC2B04A}">
      <dgm:prSet/>
      <dgm:spPr/>
      <dgm:t>
        <a:bodyPr/>
        <a:lstStyle/>
        <a:p>
          <a:endParaRPr lang="ru-RU" sz="1800"/>
        </a:p>
      </dgm:t>
    </dgm:pt>
    <dgm:pt modelId="{1C62DF44-5DD2-4A56-83CE-B42651663E74}" type="sibTrans" cxnId="{B445D92E-91F5-4DB8-ACA0-8D526BC2B04A}">
      <dgm:prSet/>
      <dgm:spPr/>
      <dgm:t>
        <a:bodyPr/>
        <a:lstStyle/>
        <a:p>
          <a:endParaRPr lang="ru-RU" sz="1800"/>
        </a:p>
      </dgm:t>
    </dgm:pt>
    <dgm:pt modelId="{E6C02C3A-3AB2-4FB9-A369-D287A9C703B3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/>
            <a:t>Возможность получать и хранить электронные чеки</a:t>
          </a:r>
          <a:endParaRPr lang="ru-RU" sz="1400" dirty="0"/>
        </a:p>
      </dgm:t>
    </dgm:pt>
    <dgm:pt modelId="{2BBCD4BB-44CF-40DA-8A22-405B41D4F7F7}" type="parTrans" cxnId="{2CEE8169-C82A-4C6E-AEC7-F2032C5534A6}">
      <dgm:prSet/>
      <dgm:spPr/>
      <dgm:t>
        <a:bodyPr/>
        <a:lstStyle/>
        <a:p>
          <a:endParaRPr lang="ru-RU" sz="1800"/>
        </a:p>
      </dgm:t>
    </dgm:pt>
    <dgm:pt modelId="{1A481CD9-4F15-40BC-A50B-C749CA6F3A2A}" type="sibTrans" cxnId="{2CEE8169-C82A-4C6E-AEC7-F2032C5534A6}">
      <dgm:prSet/>
      <dgm:spPr/>
      <dgm:t>
        <a:bodyPr/>
        <a:lstStyle/>
        <a:p>
          <a:endParaRPr lang="ru-RU" sz="1800"/>
        </a:p>
      </dgm:t>
    </dgm:pt>
    <dgm:pt modelId="{5500E718-1006-49EE-9AD1-C672C4DEEA12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/>
            <a:t>Возможность быстро и удобно проверить чек и направить жалобу в ФНС России</a:t>
          </a:r>
          <a:endParaRPr lang="ru-RU" sz="1400" dirty="0"/>
        </a:p>
      </dgm:t>
    </dgm:pt>
    <dgm:pt modelId="{DB6542E6-9A5B-41C6-A813-A2AF72985745}" type="parTrans" cxnId="{424CDBB4-0A6C-4542-B408-589EFC0152E4}">
      <dgm:prSet/>
      <dgm:spPr/>
      <dgm:t>
        <a:bodyPr/>
        <a:lstStyle/>
        <a:p>
          <a:endParaRPr lang="ru-RU" sz="1800"/>
        </a:p>
      </dgm:t>
    </dgm:pt>
    <dgm:pt modelId="{1B93A2F3-8A94-4AC3-8222-0473B5FB0823}" type="sibTrans" cxnId="{424CDBB4-0A6C-4542-B408-589EFC0152E4}">
      <dgm:prSet/>
      <dgm:spPr/>
      <dgm:t>
        <a:bodyPr/>
        <a:lstStyle/>
        <a:p>
          <a:endParaRPr lang="ru-RU" sz="1800"/>
        </a:p>
      </dgm:t>
    </dgm:pt>
    <dgm:pt modelId="{32A14B02-6652-4D8D-A440-6EFF890AC703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/>
            <a:t>Здоровая конкуренция за счет пресечения минимизации налогов</a:t>
          </a:r>
          <a:endParaRPr lang="ru-RU" sz="1400" dirty="0"/>
        </a:p>
      </dgm:t>
    </dgm:pt>
    <dgm:pt modelId="{1177CF00-A947-45A9-8516-B07B3D48E8EC}" type="parTrans" cxnId="{AB15F8F1-6B7F-476B-B321-A1ED8D1AFFF0}">
      <dgm:prSet/>
      <dgm:spPr/>
      <dgm:t>
        <a:bodyPr/>
        <a:lstStyle/>
        <a:p>
          <a:endParaRPr lang="ru-RU" sz="1800"/>
        </a:p>
      </dgm:t>
    </dgm:pt>
    <dgm:pt modelId="{549ED376-485F-4B88-BDC4-6096813D2132}" type="sibTrans" cxnId="{AB15F8F1-6B7F-476B-B321-A1ED8D1AFFF0}">
      <dgm:prSet/>
      <dgm:spPr/>
      <dgm:t>
        <a:bodyPr/>
        <a:lstStyle/>
        <a:p>
          <a:endParaRPr lang="ru-RU" sz="1800"/>
        </a:p>
      </dgm:t>
    </dgm:pt>
    <dgm:pt modelId="{2E3B8639-44EB-41ED-B133-D30E20CDD9B1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/>
            <a:t>Создание системы гарантированного выявления фактов занижения выручки, в том числе путем создания механизма гражданского контроля</a:t>
          </a:r>
          <a:endParaRPr lang="ru-RU" sz="1400" dirty="0"/>
        </a:p>
      </dgm:t>
    </dgm:pt>
    <dgm:pt modelId="{1CA96A0E-FBE1-469E-A263-76B43DB7BBFE}" type="parTrans" cxnId="{06EA775E-526B-45E3-8282-9B81B5096F1F}">
      <dgm:prSet/>
      <dgm:spPr/>
      <dgm:t>
        <a:bodyPr/>
        <a:lstStyle/>
        <a:p>
          <a:endParaRPr lang="ru-RU" sz="1800"/>
        </a:p>
      </dgm:t>
    </dgm:pt>
    <dgm:pt modelId="{7F376B8B-1368-4D61-985A-7132A350E5F6}" type="sibTrans" cxnId="{06EA775E-526B-45E3-8282-9B81B5096F1F}">
      <dgm:prSet/>
      <dgm:spPr/>
      <dgm:t>
        <a:bodyPr/>
        <a:lstStyle/>
        <a:p>
          <a:endParaRPr lang="ru-RU" sz="1800"/>
        </a:p>
      </dgm:t>
    </dgm:pt>
    <dgm:pt modelId="{BE74CC55-03E5-4E8D-8062-DE8B9FBFDA1D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/>
            <a:t>Качественно иной анализ процессов, возникающих в ходе экономического оборота</a:t>
          </a:r>
          <a:endParaRPr lang="ru-RU" sz="1400" dirty="0"/>
        </a:p>
      </dgm:t>
    </dgm:pt>
    <dgm:pt modelId="{6F1A1150-2B9E-4CF4-A88B-564BFE0BC6EB}" type="parTrans" cxnId="{F094A603-37C5-4FD4-A1A0-D8F5BAA55220}">
      <dgm:prSet/>
      <dgm:spPr/>
      <dgm:t>
        <a:bodyPr/>
        <a:lstStyle/>
        <a:p>
          <a:endParaRPr lang="ru-RU" sz="1800"/>
        </a:p>
      </dgm:t>
    </dgm:pt>
    <dgm:pt modelId="{CC3EAF1D-8E35-4924-AAAD-7D2A3B682CCA}" type="sibTrans" cxnId="{F094A603-37C5-4FD4-A1A0-D8F5BAA55220}">
      <dgm:prSet/>
      <dgm:spPr/>
      <dgm:t>
        <a:bodyPr/>
        <a:lstStyle/>
        <a:p>
          <a:endParaRPr lang="ru-RU" sz="1800"/>
        </a:p>
      </dgm:t>
    </dgm:pt>
    <dgm:pt modelId="{410609F6-126E-4394-B1C2-B0E120108099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 smtClean="0"/>
            <a:t>Новые возможности контроля и планирования собственного бизнеса</a:t>
          </a:r>
          <a:endParaRPr lang="ru-RU" sz="1400" dirty="0"/>
        </a:p>
      </dgm:t>
    </dgm:pt>
    <dgm:pt modelId="{5D8FFDAA-790F-4EF6-81F8-848FAF7FADC8}" type="parTrans" cxnId="{57F4BAB6-DB40-45FA-9554-9F607346EFD4}">
      <dgm:prSet/>
      <dgm:spPr/>
      <dgm:t>
        <a:bodyPr/>
        <a:lstStyle/>
        <a:p>
          <a:endParaRPr lang="ru-RU" sz="1800"/>
        </a:p>
      </dgm:t>
    </dgm:pt>
    <dgm:pt modelId="{C7E9B432-549E-4D68-9709-948888F59488}" type="sibTrans" cxnId="{57F4BAB6-DB40-45FA-9554-9F607346EFD4}">
      <dgm:prSet/>
      <dgm:spPr/>
      <dgm:t>
        <a:bodyPr/>
        <a:lstStyle/>
        <a:p>
          <a:endParaRPr lang="ru-RU" sz="1800"/>
        </a:p>
      </dgm:t>
    </dgm:pt>
    <dgm:pt modelId="{1CF4CA84-B743-401B-A52B-3A247E662F67}" type="pres">
      <dgm:prSet presAssocID="{7C5BC610-852F-43B7-8E8C-724130FA51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876609-BFB1-45FE-A6E7-E3BF5B549B9C}" type="pres">
      <dgm:prSet presAssocID="{0B682223-D286-43F3-B81A-F27E0ECF2290}" presName="parentLin" presStyleCnt="0"/>
      <dgm:spPr/>
      <dgm:t>
        <a:bodyPr/>
        <a:lstStyle/>
        <a:p>
          <a:endParaRPr lang="ru-RU"/>
        </a:p>
      </dgm:t>
    </dgm:pt>
    <dgm:pt modelId="{328512C5-B738-49CF-91F4-EAC3B8A05972}" type="pres">
      <dgm:prSet presAssocID="{0B682223-D286-43F3-B81A-F27E0ECF229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E987F58-6123-45D3-B41A-6E6488AA125F}" type="pres">
      <dgm:prSet presAssocID="{0B682223-D286-43F3-B81A-F27E0ECF229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95A4C9-B501-4943-ACA2-035416F7D3E9}" type="pres">
      <dgm:prSet presAssocID="{0B682223-D286-43F3-B81A-F27E0ECF2290}" presName="negativeSpace" presStyleCnt="0"/>
      <dgm:spPr/>
      <dgm:t>
        <a:bodyPr/>
        <a:lstStyle/>
        <a:p>
          <a:endParaRPr lang="ru-RU"/>
        </a:p>
      </dgm:t>
    </dgm:pt>
    <dgm:pt modelId="{DFEC0963-F62F-471F-A743-7E6164865C2A}" type="pres">
      <dgm:prSet presAssocID="{0B682223-D286-43F3-B81A-F27E0ECF2290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C3DAD-B4E7-4529-A226-6DED358F79CE}" type="pres">
      <dgm:prSet presAssocID="{07368D24-30AB-4ADC-A591-6366632C157B}" presName="spaceBetweenRectangles" presStyleCnt="0"/>
      <dgm:spPr/>
      <dgm:t>
        <a:bodyPr/>
        <a:lstStyle/>
        <a:p>
          <a:endParaRPr lang="ru-RU"/>
        </a:p>
      </dgm:t>
    </dgm:pt>
    <dgm:pt modelId="{A3E27E5D-E57B-44B9-8954-9DDB59484649}" type="pres">
      <dgm:prSet presAssocID="{CF202BA1-974B-42E1-AAC5-2B70D76969BC}" presName="parentLin" presStyleCnt="0"/>
      <dgm:spPr/>
      <dgm:t>
        <a:bodyPr/>
        <a:lstStyle/>
        <a:p>
          <a:endParaRPr lang="ru-RU"/>
        </a:p>
      </dgm:t>
    </dgm:pt>
    <dgm:pt modelId="{B1827969-BC02-4473-B0AD-450122D1E18A}" type="pres">
      <dgm:prSet presAssocID="{CF202BA1-974B-42E1-AAC5-2B70D76969B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84F684D-60A3-4E83-AA00-9AB7DFDDA18C}" type="pres">
      <dgm:prSet presAssocID="{CF202BA1-974B-42E1-AAC5-2B70D76969B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D81C62-4D4B-4299-B40E-D5B007AD4656}" type="pres">
      <dgm:prSet presAssocID="{CF202BA1-974B-42E1-AAC5-2B70D76969BC}" presName="negativeSpace" presStyleCnt="0"/>
      <dgm:spPr/>
      <dgm:t>
        <a:bodyPr/>
        <a:lstStyle/>
        <a:p>
          <a:endParaRPr lang="ru-RU"/>
        </a:p>
      </dgm:t>
    </dgm:pt>
    <dgm:pt modelId="{18F8EF12-2603-4A0D-99FD-1024398FE248}" type="pres">
      <dgm:prSet presAssocID="{CF202BA1-974B-42E1-AAC5-2B70D76969BC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7FFA71-5D83-4F81-BBC7-59DEF07E575A}" type="pres">
      <dgm:prSet presAssocID="{1C7F633F-4D21-464B-9D4C-57DA99B2BBA5}" presName="spaceBetweenRectangles" presStyleCnt="0"/>
      <dgm:spPr/>
      <dgm:t>
        <a:bodyPr/>
        <a:lstStyle/>
        <a:p>
          <a:endParaRPr lang="ru-RU"/>
        </a:p>
      </dgm:t>
    </dgm:pt>
    <dgm:pt modelId="{F8102BE5-9FC8-49AC-B6BD-0F708E8517B2}" type="pres">
      <dgm:prSet presAssocID="{14D5F067-77CB-4F35-A900-97FF9FD62B70}" presName="parentLin" presStyleCnt="0"/>
      <dgm:spPr/>
      <dgm:t>
        <a:bodyPr/>
        <a:lstStyle/>
        <a:p>
          <a:endParaRPr lang="ru-RU"/>
        </a:p>
      </dgm:t>
    </dgm:pt>
    <dgm:pt modelId="{6203ACAE-9E9B-4B7C-8028-4EFC74DD368A}" type="pres">
      <dgm:prSet presAssocID="{14D5F067-77CB-4F35-A900-97FF9FD62B70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3451465-B463-467F-9B9B-6FBE813DF229}" type="pres">
      <dgm:prSet presAssocID="{14D5F067-77CB-4F35-A900-97FF9FD62B7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4CA336-8FCE-4900-9100-5C39B76D956B}" type="pres">
      <dgm:prSet presAssocID="{14D5F067-77CB-4F35-A900-97FF9FD62B70}" presName="negativeSpace" presStyleCnt="0"/>
      <dgm:spPr/>
      <dgm:t>
        <a:bodyPr/>
        <a:lstStyle/>
        <a:p>
          <a:endParaRPr lang="ru-RU"/>
        </a:p>
      </dgm:t>
    </dgm:pt>
    <dgm:pt modelId="{88ADFEC2-17DD-44DB-97D1-E3262D9E1437}" type="pres">
      <dgm:prSet presAssocID="{14D5F067-77CB-4F35-A900-97FF9FD62B70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034FEE-4C77-4DA9-AFCE-ED37ADAFAE93}" srcId="{7C5BC610-852F-43B7-8E8C-724130FA519B}" destId="{CF202BA1-974B-42E1-AAC5-2B70D76969BC}" srcOrd="1" destOrd="0" parTransId="{DD5C1D7D-46FE-4587-948D-33A8CC7A7273}" sibTransId="{1C7F633F-4D21-464B-9D4C-57DA99B2BBA5}"/>
    <dgm:cxn modelId="{560B4455-C0AE-43B4-A0F6-0FF5EC499BF6}" type="presOf" srcId="{BE74CC55-03E5-4E8D-8062-DE8B9FBFDA1D}" destId="{DFEC0963-F62F-471F-A743-7E6164865C2A}" srcOrd="0" destOrd="3" presId="urn:microsoft.com/office/officeart/2005/8/layout/list1"/>
    <dgm:cxn modelId="{7CC7F7D0-FE0E-467B-AD17-0B8F9DFFE283}" srcId="{0B682223-D286-43F3-B81A-F27E0ECF2290}" destId="{92DA133E-8479-4895-8451-79206211BD07}" srcOrd="1" destOrd="0" parTransId="{E784E173-9716-491F-A793-EE7F4F3FF22E}" sibTransId="{CEA38F7F-F948-4364-AD3C-7FEDAE2B7525}"/>
    <dgm:cxn modelId="{E386F124-58D5-488C-BD54-FAC10F3F27DE}" type="presOf" srcId="{14D5F067-77CB-4F35-A900-97FF9FD62B70}" destId="{6203ACAE-9E9B-4B7C-8028-4EFC74DD368A}" srcOrd="0" destOrd="0" presId="urn:microsoft.com/office/officeart/2005/8/layout/list1"/>
    <dgm:cxn modelId="{F094A603-37C5-4FD4-A1A0-D8F5BAA55220}" srcId="{0B682223-D286-43F3-B81A-F27E0ECF2290}" destId="{BE74CC55-03E5-4E8D-8062-DE8B9FBFDA1D}" srcOrd="3" destOrd="0" parTransId="{6F1A1150-2B9E-4CF4-A88B-564BFE0BC6EB}" sibTransId="{CC3EAF1D-8E35-4924-AAAD-7D2A3B682CCA}"/>
    <dgm:cxn modelId="{8238B07A-7987-45E3-8C29-2CFEC2736CA6}" type="presOf" srcId="{63EFF125-FBCA-4925-B2BD-571E120485B3}" destId="{18F8EF12-2603-4A0D-99FD-1024398FE248}" srcOrd="0" destOrd="1" presId="urn:microsoft.com/office/officeart/2005/8/layout/list1"/>
    <dgm:cxn modelId="{963D7B78-73E8-486A-8765-409DA056D0BF}" type="presOf" srcId="{92DA133E-8479-4895-8451-79206211BD07}" destId="{DFEC0963-F62F-471F-A743-7E6164865C2A}" srcOrd="0" destOrd="1" presId="urn:microsoft.com/office/officeart/2005/8/layout/list1"/>
    <dgm:cxn modelId="{FBA06563-C87F-4408-988A-4682437E5B2C}" type="presOf" srcId="{5500E718-1006-49EE-9AD1-C672C4DEEA12}" destId="{88ADFEC2-17DD-44DB-97D1-E3262D9E1437}" srcOrd="0" destOrd="1" presId="urn:microsoft.com/office/officeart/2005/8/layout/list1"/>
    <dgm:cxn modelId="{9DB6E0B9-E897-4735-A56E-0B646C3DFC81}" type="presOf" srcId="{14D5F067-77CB-4F35-A900-97FF9FD62B70}" destId="{B3451465-B463-467F-9B9B-6FBE813DF229}" srcOrd="1" destOrd="0" presId="urn:microsoft.com/office/officeart/2005/8/layout/list1"/>
    <dgm:cxn modelId="{AB15F8F1-6B7F-476B-B321-A1ED8D1AFFF0}" srcId="{CF202BA1-974B-42E1-AAC5-2B70D76969BC}" destId="{32A14B02-6652-4D8D-A440-6EFF890AC703}" srcOrd="3" destOrd="0" parTransId="{1177CF00-A947-45A9-8516-B07B3D48E8EC}" sibTransId="{549ED376-485F-4B88-BDC4-6096813D2132}"/>
    <dgm:cxn modelId="{3E706CBF-926A-4132-88AE-2AC5CF20B998}" srcId="{CF202BA1-974B-42E1-AAC5-2B70D76969BC}" destId="{63EFF125-FBCA-4925-B2BD-571E120485B3}" srcOrd="1" destOrd="0" parTransId="{36373316-956C-41CE-B476-7760C4F65A84}" sibTransId="{E95C0A69-3DE2-47E7-8BDB-4F5A2ADFF297}"/>
    <dgm:cxn modelId="{06EA775E-526B-45E3-8282-9B81B5096F1F}" srcId="{0B682223-D286-43F3-B81A-F27E0ECF2290}" destId="{2E3B8639-44EB-41ED-B133-D30E20CDD9B1}" srcOrd="2" destOrd="0" parTransId="{1CA96A0E-FBE1-469E-A263-76B43DB7BBFE}" sibTransId="{7F376B8B-1368-4D61-985A-7132A350E5F6}"/>
    <dgm:cxn modelId="{945812E6-BD19-4A6F-A243-AD1C738EC752}" srcId="{CF202BA1-974B-42E1-AAC5-2B70D76969BC}" destId="{AEACEC31-A62A-421B-B46A-04AE6CF5C071}" srcOrd="0" destOrd="0" parTransId="{2173A17E-E13B-4F85-AA5C-CAB299D33A0C}" sibTransId="{8AE9633C-5A72-42D4-8F64-13A595C1923B}"/>
    <dgm:cxn modelId="{EEA17D63-CCD8-4D73-B3FB-7CD2342ECFBC}" type="presOf" srcId="{410609F6-126E-4394-B1C2-B0E120108099}" destId="{18F8EF12-2603-4A0D-99FD-1024398FE248}" srcOrd="0" destOrd="2" presId="urn:microsoft.com/office/officeart/2005/8/layout/list1"/>
    <dgm:cxn modelId="{52A280FB-62E2-410C-91DD-28779F1645BA}" type="presOf" srcId="{E6C02C3A-3AB2-4FB9-A369-D287A9C703B3}" destId="{88ADFEC2-17DD-44DB-97D1-E3262D9E1437}" srcOrd="0" destOrd="0" presId="urn:microsoft.com/office/officeart/2005/8/layout/list1"/>
    <dgm:cxn modelId="{FC3A0898-3469-4AD2-8CE4-BE423FE7DEE7}" type="presOf" srcId="{9C3BD915-5B21-4E69-8453-7D447F70A3D8}" destId="{DFEC0963-F62F-471F-A743-7E6164865C2A}" srcOrd="0" destOrd="0" presId="urn:microsoft.com/office/officeart/2005/8/layout/list1"/>
    <dgm:cxn modelId="{BD240C54-05D5-4507-93F7-C909C70DACA7}" type="presOf" srcId="{0B682223-D286-43F3-B81A-F27E0ECF2290}" destId="{328512C5-B738-49CF-91F4-EAC3B8A05972}" srcOrd="0" destOrd="0" presId="urn:microsoft.com/office/officeart/2005/8/layout/list1"/>
    <dgm:cxn modelId="{B445D92E-91F5-4DB8-ACA0-8D526BC2B04A}" srcId="{7C5BC610-852F-43B7-8E8C-724130FA519B}" destId="{14D5F067-77CB-4F35-A900-97FF9FD62B70}" srcOrd="2" destOrd="0" parTransId="{56CA73C6-34F6-433A-8FBA-1FB57056FFA1}" sibTransId="{1C62DF44-5DD2-4A56-83CE-B42651663E74}"/>
    <dgm:cxn modelId="{816D17C5-03AC-4A15-8603-E5F6F23714FC}" srcId="{7C5BC610-852F-43B7-8E8C-724130FA519B}" destId="{0B682223-D286-43F3-B81A-F27E0ECF2290}" srcOrd="0" destOrd="0" parTransId="{AFB69EC0-487D-4936-818E-477EBADF0DE6}" sibTransId="{07368D24-30AB-4ADC-A591-6366632C157B}"/>
    <dgm:cxn modelId="{8C34D08D-E076-47AF-B63C-F341B9AE8811}" type="presOf" srcId="{AEACEC31-A62A-421B-B46A-04AE6CF5C071}" destId="{18F8EF12-2603-4A0D-99FD-1024398FE248}" srcOrd="0" destOrd="0" presId="urn:microsoft.com/office/officeart/2005/8/layout/list1"/>
    <dgm:cxn modelId="{F02FEFD0-236D-4272-9732-D56B8B107CE0}" type="presOf" srcId="{7C5BC610-852F-43B7-8E8C-724130FA519B}" destId="{1CF4CA84-B743-401B-A52B-3A247E662F67}" srcOrd="0" destOrd="0" presId="urn:microsoft.com/office/officeart/2005/8/layout/list1"/>
    <dgm:cxn modelId="{2CEE8169-C82A-4C6E-AEC7-F2032C5534A6}" srcId="{14D5F067-77CB-4F35-A900-97FF9FD62B70}" destId="{E6C02C3A-3AB2-4FB9-A369-D287A9C703B3}" srcOrd="0" destOrd="0" parTransId="{2BBCD4BB-44CF-40DA-8A22-405B41D4F7F7}" sibTransId="{1A481CD9-4F15-40BC-A50B-C749CA6F3A2A}"/>
    <dgm:cxn modelId="{B40F1A15-6617-448D-A3F0-0777EA776631}" type="presOf" srcId="{CF202BA1-974B-42E1-AAC5-2B70D76969BC}" destId="{B1827969-BC02-4473-B0AD-450122D1E18A}" srcOrd="0" destOrd="0" presId="urn:microsoft.com/office/officeart/2005/8/layout/list1"/>
    <dgm:cxn modelId="{4A550D36-7696-4AED-91B7-BD2F753DFB0E}" type="presOf" srcId="{32A14B02-6652-4D8D-A440-6EFF890AC703}" destId="{18F8EF12-2603-4A0D-99FD-1024398FE248}" srcOrd="0" destOrd="3" presId="urn:microsoft.com/office/officeart/2005/8/layout/list1"/>
    <dgm:cxn modelId="{7A58281E-6259-4A5F-BC62-D5F23617E124}" type="presOf" srcId="{2E3B8639-44EB-41ED-B133-D30E20CDD9B1}" destId="{DFEC0963-F62F-471F-A743-7E6164865C2A}" srcOrd="0" destOrd="2" presId="urn:microsoft.com/office/officeart/2005/8/layout/list1"/>
    <dgm:cxn modelId="{5D7B89F9-DDD0-4007-BC96-6663A59AC0A3}" type="presOf" srcId="{0B682223-D286-43F3-B81A-F27E0ECF2290}" destId="{CE987F58-6123-45D3-B41A-6E6488AA125F}" srcOrd="1" destOrd="0" presId="urn:microsoft.com/office/officeart/2005/8/layout/list1"/>
    <dgm:cxn modelId="{B703A617-51F1-4B8B-877F-14C66FB87C09}" srcId="{0B682223-D286-43F3-B81A-F27E0ECF2290}" destId="{9C3BD915-5B21-4E69-8453-7D447F70A3D8}" srcOrd="0" destOrd="0" parTransId="{7AD7899A-6D45-4589-B6E2-CBF79482766E}" sibTransId="{3475913B-2032-439E-BB18-4C8729B92194}"/>
    <dgm:cxn modelId="{57F4BAB6-DB40-45FA-9554-9F607346EFD4}" srcId="{CF202BA1-974B-42E1-AAC5-2B70D76969BC}" destId="{410609F6-126E-4394-B1C2-B0E120108099}" srcOrd="2" destOrd="0" parTransId="{5D8FFDAA-790F-4EF6-81F8-848FAF7FADC8}" sibTransId="{C7E9B432-549E-4D68-9709-948888F59488}"/>
    <dgm:cxn modelId="{B8738D32-C5EC-417F-9D8F-7B512F2DC4E5}" type="presOf" srcId="{CF202BA1-974B-42E1-AAC5-2B70D76969BC}" destId="{384F684D-60A3-4E83-AA00-9AB7DFDDA18C}" srcOrd="1" destOrd="0" presId="urn:microsoft.com/office/officeart/2005/8/layout/list1"/>
    <dgm:cxn modelId="{424CDBB4-0A6C-4542-B408-589EFC0152E4}" srcId="{14D5F067-77CB-4F35-A900-97FF9FD62B70}" destId="{5500E718-1006-49EE-9AD1-C672C4DEEA12}" srcOrd="1" destOrd="0" parTransId="{DB6542E6-9A5B-41C6-A813-A2AF72985745}" sibTransId="{1B93A2F3-8A94-4AC3-8222-0473B5FB0823}"/>
    <dgm:cxn modelId="{4C5627BE-3C86-49EC-B74D-C33C0F6D176B}" type="presParOf" srcId="{1CF4CA84-B743-401B-A52B-3A247E662F67}" destId="{E4876609-BFB1-45FE-A6E7-E3BF5B549B9C}" srcOrd="0" destOrd="0" presId="urn:microsoft.com/office/officeart/2005/8/layout/list1"/>
    <dgm:cxn modelId="{12AC38FC-68FF-4047-A054-A3C6B6840E10}" type="presParOf" srcId="{E4876609-BFB1-45FE-A6E7-E3BF5B549B9C}" destId="{328512C5-B738-49CF-91F4-EAC3B8A05972}" srcOrd="0" destOrd="0" presId="urn:microsoft.com/office/officeart/2005/8/layout/list1"/>
    <dgm:cxn modelId="{7FF047ED-B667-47F5-9F7F-5021FDCA4394}" type="presParOf" srcId="{E4876609-BFB1-45FE-A6E7-E3BF5B549B9C}" destId="{CE987F58-6123-45D3-B41A-6E6488AA125F}" srcOrd="1" destOrd="0" presId="urn:microsoft.com/office/officeart/2005/8/layout/list1"/>
    <dgm:cxn modelId="{A0FC7E8E-F48F-4662-BD23-1D6370422C8B}" type="presParOf" srcId="{1CF4CA84-B743-401B-A52B-3A247E662F67}" destId="{A095A4C9-B501-4943-ACA2-035416F7D3E9}" srcOrd="1" destOrd="0" presId="urn:microsoft.com/office/officeart/2005/8/layout/list1"/>
    <dgm:cxn modelId="{0455AB99-2317-41C2-88CA-9C4339A83DEB}" type="presParOf" srcId="{1CF4CA84-B743-401B-A52B-3A247E662F67}" destId="{DFEC0963-F62F-471F-A743-7E6164865C2A}" srcOrd="2" destOrd="0" presId="urn:microsoft.com/office/officeart/2005/8/layout/list1"/>
    <dgm:cxn modelId="{78EB59FB-9BBD-40D6-B0AF-B0CB9C48FF47}" type="presParOf" srcId="{1CF4CA84-B743-401B-A52B-3A247E662F67}" destId="{A39C3DAD-B4E7-4529-A226-6DED358F79CE}" srcOrd="3" destOrd="0" presId="urn:microsoft.com/office/officeart/2005/8/layout/list1"/>
    <dgm:cxn modelId="{1A7B8C36-25E3-4362-A3F9-59212911B8B5}" type="presParOf" srcId="{1CF4CA84-B743-401B-A52B-3A247E662F67}" destId="{A3E27E5D-E57B-44B9-8954-9DDB59484649}" srcOrd="4" destOrd="0" presId="urn:microsoft.com/office/officeart/2005/8/layout/list1"/>
    <dgm:cxn modelId="{DABC8986-0CA0-4A8F-96C0-C951CED6837A}" type="presParOf" srcId="{A3E27E5D-E57B-44B9-8954-9DDB59484649}" destId="{B1827969-BC02-4473-B0AD-450122D1E18A}" srcOrd="0" destOrd="0" presId="urn:microsoft.com/office/officeart/2005/8/layout/list1"/>
    <dgm:cxn modelId="{3838DE7B-DAB3-4E59-BEA8-31AA837ED929}" type="presParOf" srcId="{A3E27E5D-E57B-44B9-8954-9DDB59484649}" destId="{384F684D-60A3-4E83-AA00-9AB7DFDDA18C}" srcOrd="1" destOrd="0" presId="urn:microsoft.com/office/officeart/2005/8/layout/list1"/>
    <dgm:cxn modelId="{69FF7E7F-433B-4FB4-A6C0-EFF42F541B4B}" type="presParOf" srcId="{1CF4CA84-B743-401B-A52B-3A247E662F67}" destId="{F0D81C62-4D4B-4299-B40E-D5B007AD4656}" srcOrd="5" destOrd="0" presId="urn:microsoft.com/office/officeart/2005/8/layout/list1"/>
    <dgm:cxn modelId="{31D5FB28-987D-4FBF-82AA-A00297048D15}" type="presParOf" srcId="{1CF4CA84-B743-401B-A52B-3A247E662F67}" destId="{18F8EF12-2603-4A0D-99FD-1024398FE248}" srcOrd="6" destOrd="0" presId="urn:microsoft.com/office/officeart/2005/8/layout/list1"/>
    <dgm:cxn modelId="{387D26E3-B7A8-452C-BFBF-FF3E72EF1E2F}" type="presParOf" srcId="{1CF4CA84-B743-401B-A52B-3A247E662F67}" destId="{D07FFA71-5D83-4F81-BBC7-59DEF07E575A}" srcOrd="7" destOrd="0" presId="urn:microsoft.com/office/officeart/2005/8/layout/list1"/>
    <dgm:cxn modelId="{98CE9555-E218-4C93-B947-829D7C4E07A4}" type="presParOf" srcId="{1CF4CA84-B743-401B-A52B-3A247E662F67}" destId="{F8102BE5-9FC8-49AC-B6BD-0F708E8517B2}" srcOrd="8" destOrd="0" presId="urn:microsoft.com/office/officeart/2005/8/layout/list1"/>
    <dgm:cxn modelId="{741BDB2A-59D6-4192-BB46-26D5FC5E6433}" type="presParOf" srcId="{F8102BE5-9FC8-49AC-B6BD-0F708E8517B2}" destId="{6203ACAE-9E9B-4B7C-8028-4EFC74DD368A}" srcOrd="0" destOrd="0" presId="urn:microsoft.com/office/officeart/2005/8/layout/list1"/>
    <dgm:cxn modelId="{7D0B8074-549F-440C-9635-746CDF31362D}" type="presParOf" srcId="{F8102BE5-9FC8-49AC-B6BD-0F708E8517B2}" destId="{B3451465-B463-467F-9B9B-6FBE813DF229}" srcOrd="1" destOrd="0" presId="urn:microsoft.com/office/officeart/2005/8/layout/list1"/>
    <dgm:cxn modelId="{A344A146-3847-459A-9C51-F51F4C00F9D9}" type="presParOf" srcId="{1CF4CA84-B743-401B-A52B-3A247E662F67}" destId="{FC4CA336-8FCE-4900-9100-5C39B76D956B}" srcOrd="9" destOrd="0" presId="urn:microsoft.com/office/officeart/2005/8/layout/list1"/>
    <dgm:cxn modelId="{569DE15A-7C38-43B4-9BC3-B781C3439C35}" type="presParOf" srcId="{1CF4CA84-B743-401B-A52B-3A247E662F67}" destId="{88ADFEC2-17DD-44DB-97D1-E3262D9E1437}" srcOrd="10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24B296-AE85-41E4-8B74-7B3F89D5CB9E}" type="doc">
      <dgm:prSet loTypeId="urn:microsoft.com/office/officeart/2005/8/layout/lProcess2" loCatId="list" qsTypeId="urn:microsoft.com/office/officeart/2005/8/quickstyle/3d1" qsCatId="3D" csTypeId="urn:microsoft.com/office/officeart/2005/8/colors/accent4_1" csCatId="accent4" phldr="1"/>
      <dgm:spPr/>
      <dgm:t>
        <a:bodyPr/>
        <a:lstStyle/>
        <a:p>
          <a:endParaRPr lang="ru-RU"/>
        </a:p>
      </dgm:t>
    </dgm:pt>
    <dgm:pt modelId="{BA8E4F52-1A5E-4326-BA87-7EE9953E085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ККТ не применяется, документ не выдается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739DFA75-F56B-46C3-A183-764B4A70F17D}" type="parTrans" cxnId="{41C0925C-A0CA-438A-8658-3FDE8DB6F2B4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F9EA8E06-107D-4A8E-98EF-77F410497539}" type="sibTrans" cxnId="{41C0925C-A0CA-438A-8658-3FDE8DB6F2B4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242998E4-5EDD-44C8-93AF-CD35DFC86AE5}">
      <dgm:prSet phldrT="[Текст]" custT="1"/>
      <dgm:spPr/>
      <dgm:t>
        <a:bodyPr/>
        <a:lstStyle/>
        <a:p>
          <a:r>
            <a:rPr lang="ru-RU" sz="1200" smtClean="0"/>
            <a:t>При осуществлении видов деятельности  и оказании услуг, указанных в законе</a:t>
          </a:r>
          <a:endParaRPr lang="ru-RU" sz="1200" dirty="0"/>
        </a:p>
      </dgm:t>
    </dgm:pt>
    <dgm:pt modelId="{07B72D98-E690-461B-A304-718604DF2F64}" type="parTrans" cxnId="{D6D5E01C-F0C4-4AB9-A45E-C6FFDF3178C8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B91B2D07-DAB0-4F31-8DD4-18FBFA1222AE}" type="sibTrans" cxnId="{D6D5E01C-F0C4-4AB9-A45E-C6FFDF3178C8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0678920A-EFE8-4F50-9B2F-8984D090877F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smtClean="0">
              <a:solidFill>
                <a:srgbClr val="FFFFFF"/>
              </a:solidFill>
            </a:rPr>
            <a:t>Кредитными организациями в автоматических устройствах для расчетов</a:t>
          </a:r>
          <a:endParaRPr lang="ru-RU" sz="1200" dirty="0">
            <a:solidFill>
              <a:srgbClr val="FFFFFF"/>
            </a:solidFill>
          </a:endParaRPr>
        </a:p>
      </dgm:t>
    </dgm:pt>
    <dgm:pt modelId="{1BC6009F-05D2-491D-81BF-18F96FC40ED1}" type="parTrans" cxnId="{F9BDB37F-12DD-4FB9-A260-0B46735D6385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ECE8FD92-3251-4925-BB25-8B368470DBA8}" type="sibTrans" cxnId="{F9BDB37F-12DD-4FB9-A260-0B46735D6385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FB31943B-F951-4A62-ADFA-FB052AD9532A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ККТ не применяется, но документ выдается 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7E758925-EC69-4BF8-9564-7897B7126E88}" type="parTrans" cxnId="{0A9E688A-FB7C-49A9-B3B0-1176C9847F02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FC0FFEFE-AE7D-43BD-ADC9-BC16486BA7E0}" type="sibTrans" cxnId="{0A9E688A-FB7C-49A9-B3B0-1176C9847F02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EFBCD57B-2795-413E-A912-A3B63DF5A017}">
      <dgm:prSet phldrT="[Текст]" custT="1"/>
      <dgm:spPr/>
      <dgm:t>
        <a:bodyPr/>
        <a:lstStyle/>
        <a:p>
          <a:r>
            <a:rPr lang="ru-RU" sz="1400" dirty="0" smtClean="0"/>
            <a:t>В отдаленных или труднодоступных местностях (за исключением городов, районных центров, ПГТ) по требованию покупателя выдается документ, подтверждающий расчет </a:t>
          </a:r>
          <a:endParaRPr lang="ru-RU" sz="1400" dirty="0"/>
        </a:p>
      </dgm:t>
    </dgm:pt>
    <dgm:pt modelId="{E51D37CE-DC27-412C-A4E9-D37907E89D0F}" type="parTrans" cxnId="{C10C7199-C26F-414E-9A5C-18F7B4327A72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39976551-82AD-4567-864B-9C2F104B6512}" type="sibTrans" cxnId="{C10C7199-C26F-414E-9A5C-18F7B4327A72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917E71A4-D24D-494C-8FC6-AD5B39475EE8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ККТ применяется, но с ограничениями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BCE1465C-4FA4-42D1-A6DC-6CA76B181937}" type="parTrans" cxnId="{62EDF6D2-CF4C-48D2-8DDD-3805D2E67269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993556F3-4B96-4013-B37E-1B7957274F3C}" type="sibTrans" cxnId="{62EDF6D2-CF4C-48D2-8DDD-3805D2E67269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48C6F344-C727-42AD-9A6B-E091C198A235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smtClean="0">
              <a:solidFill>
                <a:srgbClr val="FFFFFF"/>
              </a:solidFill>
            </a:rPr>
            <a:t>В отдаленных от сетей связи местностях ККТ применяется в режиме без передачи фискальных документов</a:t>
          </a:r>
          <a:endParaRPr lang="ru-RU" sz="1200" dirty="0">
            <a:solidFill>
              <a:srgbClr val="FFFFFF"/>
            </a:solidFill>
          </a:endParaRPr>
        </a:p>
      </dgm:t>
    </dgm:pt>
    <dgm:pt modelId="{7BBF9709-FE11-4B5A-8BEC-30F5CCAF3C36}" type="parTrans" cxnId="{A22C5AA7-2CE0-47CD-88A5-B5093276A389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004E4199-445E-49F8-8390-FD8DB8F17E05}" type="sibTrans" cxnId="{A22C5AA7-2CE0-47CD-88A5-B5093276A389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55792E26-12CC-4D40-9462-C44716AB0465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smtClean="0">
              <a:solidFill>
                <a:srgbClr val="FFFFFF"/>
              </a:solidFill>
            </a:rPr>
            <a:t>При расчетах с использованием ЭСП в сети Интернет чек или БСО не печатается, а направляется покупателю в электронной форме</a:t>
          </a:r>
          <a:endParaRPr lang="ru-RU" sz="1200" dirty="0">
            <a:solidFill>
              <a:srgbClr val="FFFFFF"/>
            </a:solidFill>
          </a:endParaRPr>
        </a:p>
      </dgm:t>
    </dgm:pt>
    <dgm:pt modelId="{9A41F77D-6B6D-412C-ABF7-B4313D1DBE02}" type="parTrans" cxnId="{7A1AACD8-7735-4156-A617-E15F376C871E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450ECAC0-F7D5-4E3A-BA4E-CFF8A909F4B7}" type="sibTrans" cxnId="{7A1AACD8-7735-4156-A617-E15F376C871E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BC85D1E8-D1F7-4BBC-B2C5-41989D2B3000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dirty="0" smtClean="0">
              <a:solidFill>
                <a:srgbClr val="FFFFFF"/>
              </a:solidFill>
            </a:rPr>
            <a:t>При расчетах с использованием ЭСП без его предъявления между организациями и ИП</a:t>
          </a:r>
          <a:endParaRPr lang="ru-RU" sz="1200" dirty="0">
            <a:solidFill>
              <a:srgbClr val="FFFFFF"/>
            </a:solidFill>
          </a:endParaRPr>
        </a:p>
      </dgm:t>
    </dgm:pt>
    <dgm:pt modelId="{0C70BE65-2DF1-48D8-9AC1-E5A9D447D4CD}" type="parTrans" cxnId="{1398B4C9-18F8-4EB4-B02B-009CE4D7EBC8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E4C5AF6B-C52A-4140-B582-1DD4C93D49B7}" type="sibTrans" cxnId="{1398B4C9-18F8-4EB4-B02B-009CE4D7EBC8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26FFBB3D-CC4C-4EBB-BC08-C21C9499B37F}" type="pres">
      <dgm:prSet presAssocID="{9824B296-AE85-41E4-8B74-7B3F89D5CB9E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73BCB9-0A1E-49C1-835A-F8BCA59B057A}" type="pres">
      <dgm:prSet presAssocID="{BA8E4F52-1A5E-4326-BA87-7EE9953E0853}" presName="compNode" presStyleCnt="0"/>
      <dgm:spPr/>
    </dgm:pt>
    <dgm:pt modelId="{81761E7C-705A-4F45-A355-1F481186CB2C}" type="pres">
      <dgm:prSet presAssocID="{BA8E4F52-1A5E-4326-BA87-7EE9953E0853}" presName="aNode" presStyleLbl="bgShp" presStyleIdx="0" presStyleCnt="3"/>
      <dgm:spPr/>
      <dgm:t>
        <a:bodyPr/>
        <a:lstStyle/>
        <a:p>
          <a:endParaRPr lang="ru-RU"/>
        </a:p>
      </dgm:t>
    </dgm:pt>
    <dgm:pt modelId="{44DA1F45-68DB-4711-8E20-A05369631935}" type="pres">
      <dgm:prSet presAssocID="{BA8E4F52-1A5E-4326-BA87-7EE9953E0853}" presName="textNode" presStyleLbl="bgShp" presStyleIdx="0" presStyleCnt="3"/>
      <dgm:spPr/>
      <dgm:t>
        <a:bodyPr/>
        <a:lstStyle/>
        <a:p>
          <a:endParaRPr lang="ru-RU"/>
        </a:p>
      </dgm:t>
    </dgm:pt>
    <dgm:pt modelId="{E1EFD628-4543-455B-8994-CBB71854F645}" type="pres">
      <dgm:prSet presAssocID="{BA8E4F52-1A5E-4326-BA87-7EE9953E0853}" presName="compChildNode" presStyleCnt="0"/>
      <dgm:spPr/>
    </dgm:pt>
    <dgm:pt modelId="{4008DD56-D02C-4D6F-910E-300D4184224F}" type="pres">
      <dgm:prSet presAssocID="{BA8E4F52-1A5E-4326-BA87-7EE9953E0853}" presName="theInnerList" presStyleCnt="0"/>
      <dgm:spPr/>
    </dgm:pt>
    <dgm:pt modelId="{7C6B217A-316D-4FBC-A186-B42D366F63FE}" type="pres">
      <dgm:prSet presAssocID="{242998E4-5EDD-44C8-93AF-CD35DFC86AE5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2582EE-F2D1-4F9E-80B7-8F6CC457B66C}" type="pres">
      <dgm:prSet presAssocID="{242998E4-5EDD-44C8-93AF-CD35DFC86AE5}" presName="aSpace2" presStyleCnt="0"/>
      <dgm:spPr/>
    </dgm:pt>
    <dgm:pt modelId="{1E37CF67-C879-40BC-B2A8-1E810652D131}" type="pres">
      <dgm:prSet presAssocID="{0678920A-EFE8-4F50-9B2F-8984D090877F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646875-07A4-4222-BF29-EA8F49F3E68D}" type="pres">
      <dgm:prSet presAssocID="{0678920A-EFE8-4F50-9B2F-8984D090877F}" presName="aSpace2" presStyleCnt="0"/>
      <dgm:spPr/>
    </dgm:pt>
    <dgm:pt modelId="{89D5711F-C1AF-4723-9984-899470BF5E09}" type="pres">
      <dgm:prSet presAssocID="{BC85D1E8-D1F7-4BBC-B2C5-41989D2B3000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244170-F77C-4F15-826E-75E197FB13D8}" type="pres">
      <dgm:prSet presAssocID="{BA8E4F52-1A5E-4326-BA87-7EE9953E0853}" presName="aSpace" presStyleCnt="0"/>
      <dgm:spPr/>
    </dgm:pt>
    <dgm:pt modelId="{7F775442-8BA1-465E-B1FD-57C2B79879FF}" type="pres">
      <dgm:prSet presAssocID="{FB31943B-F951-4A62-ADFA-FB052AD9532A}" presName="compNode" presStyleCnt="0"/>
      <dgm:spPr/>
    </dgm:pt>
    <dgm:pt modelId="{06BC0A6B-474B-44C4-9563-611F8E49DAD1}" type="pres">
      <dgm:prSet presAssocID="{FB31943B-F951-4A62-ADFA-FB052AD9532A}" presName="aNode" presStyleLbl="bgShp" presStyleIdx="1" presStyleCnt="3"/>
      <dgm:spPr/>
      <dgm:t>
        <a:bodyPr/>
        <a:lstStyle/>
        <a:p>
          <a:endParaRPr lang="ru-RU"/>
        </a:p>
      </dgm:t>
    </dgm:pt>
    <dgm:pt modelId="{8D2181CC-EA85-468E-B2DA-4C97F55D4C43}" type="pres">
      <dgm:prSet presAssocID="{FB31943B-F951-4A62-ADFA-FB052AD9532A}" presName="textNode" presStyleLbl="bgShp" presStyleIdx="1" presStyleCnt="3"/>
      <dgm:spPr/>
      <dgm:t>
        <a:bodyPr/>
        <a:lstStyle/>
        <a:p>
          <a:endParaRPr lang="ru-RU"/>
        </a:p>
      </dgm:t>
    </dgm:pt>
    <dgm:pt modelId="{7F3165DA-F42A-45F4-978B-CE5C4B2EC4C2}" type="pres">
      <dgm:prSet presAssocID="{FB31943B-F951-4A62-ADFA-FB052AD9532A}" presName="compChildNode" presStyleCnt="0"/>
      <dgm:spPr/>
    </dgm:pt>
    <dgm:pt modelId="{E76053BE-7734-49F3-8EA8-3D342A5CA1C6}" type="pres">
      <dgm:prSet presAssocID="{FB31943B-F951-4A62-ADFA-FB052AD9532A}" presName="theInnerList" presStyleCnt="0"/>
      <dgm:spPr/>
    </dgm:pt>
    <dgm:pt modelId="{5A6BC811-4FE7-4BD0-844E-EA20CFD902D2}" type="pres">
      <dgm:prSet presAssocID="{EFBCD57B-2795-413E-A912-A3B63DF5A017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DCCFAF-1CED-460B-9CAC-BFB46A8A37D9}" type="pres">
      <dgm:prSet presAssocID="{FB31943B-F951-4A62-ADFA-FB052AD9532A}" presName="aSpace" presStyleCnt="0"/>
      <dgm:spPr/>
    </dgm:pt>
    <dgm:pt modelId="{62347BD1-29B8-406A-8CA3-0808C1F9475B}" type="pres">
      <dgm:prSet presAssocID="{917E71A4-D24D-494C-8FC6-AD5B39475EE8}" presName="compNode" presStyleCnt="0"/>
      <dgm:spPr/>
    </dgm:pt>
    <dgm:pt modelId="{5E257BB2-E90A-4CFC-B87D-47CF217610CE}" type="pres">
      <dgm:prSet presAssocID="{917E71A4-D24D-494C-8FC6-AD5B39475EE8}" presName="aNode" presStyleLbl="bgShp" presStyleIdx="2" presStyleCnt="3"/>
      <dgm:spPr/>
      <dgm:t>
        <a:bodyPr/>
        <a:lstStyle/>
        <a:p>
          <a:endParaRPr lang="ru-RU"/>
        </a:p>
      </dgm:t>
    </dgm:pt>
    <dgm:pt modelId="{0A44690B-0C67-41B8-99CD-E1F02276B777}" type="pres">
      <dgm:prSet presAssocID="{917E71A4-D24D-494C-8FC6-AD5B39475EE8}" presName="textNode" presStyleLbl="bgShp" presStyleIdx="2" presStyleCnt="3"/>
      <dgm:spPr/>
      <dgm:t>
        <a:bodyPr/>
        <a:lstStyle/>
        <a:p>
          <a:endParaRPr lang="ru-RU"/>
        </a:p>
      </dgm:t>
    </dgm:pt>
    <dgm:pt modelId="{59A57C67-E226-4B17-94C0-005F87D74525}" type="pres">
      <dgm:prSet presAssocID="{917E71A4-D24D-494C-8FC6-AD5B39475EE8}" presName="compChildNode" presStyleCnt="0"/>
      <dgm:spPr/>
    </dgm:pt>
    <dgm:pt modelId="{1DB5F017-F32B-4A2C-A60C-3425BA084152}" type="pres">
      <dgm:prSet presAssocID="{917E71A4-D24D-494C-8FC6-AD5B39475EE8}" presName="theInnerList" presStyleCnt="0"/>
      <dgm:spPr/>
    </dgm:pt>
    <dgm:pt modelId="{203D88BD-1358-49AB-A95D-476C530A2EE8}" type="pres">
      <dgm:prSet presAssocID="{48C6F344-C727-42AD-9A6B-E091C198A235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E8F31B-8D37-4A4C-8EC2-562E2CA4A0C1}" type="pres">
      <dgm:prSet presAssocID="{48C6F344-C727-42AD-9A6B-E091C198A235}" presName="aSpace2" presStyleCnt="0"/>
      <dgm:spPr/>
    </dgm:pt>
    <dgm:pt modelId="{69246FB1-5442-4894-B295-8DA24E7E29A0}" type="pres">
      <dgm:prSet presAssocID="{55792E26-12CC-4D40-9462-C44716AB0465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1F4266-95FA-4255-BDA8-7859A20306F4}" type="presOf" srcId="{48C6F344-C727-42AD-9A6B-E091C198A235}" destId="{203D88BD-1358-49AB-A95D-476C530A2EE8}" srcOrd="0" destOrd="0" presId="urn:microsoft.com/office/officeart/2005/8/layout/lProcess2"/>
    <dgm:cxn modelId="{8E7C0CF1-4192-4E5A-B910-4B6F1FFB114B}" type="presOf" srcId="{EFBCD57B-2795-413E-A912-A3B63DF5A017}" destId="{5A6BC811-4FE7-4BD0-844E-EA20CFD902D2}" srcOrd="0" destOrd="0" presId="urn:microsoft.com/office/officeart/2005/8/layout/lProcess2"/>
    <dgm:cxn modelId="{BF13E888-952C-4CD7-AC1D-26FFBF0F4E95}" type="presOf" srcId="{0678920A-EFE8-4F50-9B2F-8984D090877F}" destId="{1E37CF67-C879-40BC-B2A8-1E810652D131}" srcOrd="0" destOrd="0" presId="urn:microsoft.com/office/officeart/2005/8/layout/lProcess2"/>
    <dgm:cxn modelId="{1398B4C9-18F8-4EB4-B02B-009CE4D7EBC8}" srcId="{BA8E4F52-1A5E-4326-BA87-7EE9953E0853}" destId="{BC85D1E8-D1F7-4BBC-B2C5-41989D2B3000}" srcOrd="2" destOrd="0" parTransId="{0C70BE65-2DF1-48D8-9AC1-E5A9D447D4CD}" sibTransId="{E4C5AF6B-C52A-4140-B582-1DD4C93D49B7}"/>
    <dgm:cxn modelId="{EB8CF388-02BC-469B-810B-D4E42C15580B}" type="presOf" srcId="{FB31943B-F951-4A62-ADFA-FB052AD9532A}" destId="{8D2181CC-EA85-468E-B2DA-4C97F55D4C43}" srcOrd="1" destOrd="0" presId="urn:microsoft.com/office/officeart/2005/8/layout/lProcess2"/>
    <dgm:cxn modelId="{41C0925C-A0CA-438A-8658-3FDE8DB6F2B4}" srcId="{9824B296-AE85-41E4-8B74-7B3F89D5CB9E}" destId="{BA8E4F52-1A5E-4326-BA87-7EE9953E0853}" srcOrd="0" destOrd="0" parTransId="{739DFA75-F56B-46C3-A183-764B4A70F17D}" sibTransId="{F9EA8E06-107D-4A8E-98EF-77F410497539}"/>
    <dgm:cxn modelId="{CCFA5C0C-F569-4D62-AAAE-E79A98A241D1}" type="presOf" srcId="{BA8E4F52-1A5E-4326-BA87-7EE9953E0853}" destId="{81761E7C-705A-4F45-A355-1F481186CB2C}" srcOrd="0" destOrd="0" presId="urn:microsoft.com/office/officeart/2005/8/layout/lProcess2"/>
    <dgm:cxn modelId="{F49638DC-1E10-4F6D-8FEA-A373F4717814}" type="presOf" srcId="{BC85D1E8-D1F7-4BBC-B2C5-41989D2B3000}" destId="{89D5711F-C1AF-4723-9984-899470BF5E09}" srcOrd="0" destOrd="0" presId="urn:microsoft.com/office/officeart/2005/8/layout/lProcess2"/>
    <dgm:cxn modelId="{D6D5E01C-F0C4-4AB9-A45E-C6FFDF3178C8}" srcId="{BA8E4F52-1A5E-4326-BA87-7EE9953E0853}" destId="{242998E4-5EDD-44C8-93AF-CD35DFC86AE5}" srcOrd="0" destOrd="0" parTransId="{07B72D98-E690-461B-A304-718604DF2F64}" sibTransId="{B91B2D07-DAB0-4F31-8DD4-18FBFA1222AE}"/>
    <dgm:cxn modelId="{DC336539-3E30-4B21-8603-F1576B0D3B4B}" type="presOf" srcId="{242998E4-5EDD-44C8-93AF-CD35DFC86AE5}" destId="{7C6B217A-316D-4FBC-A186-B42D366F63FE}" srcOrd="0" destOrd="0" presId="urn:microsoft.com/office/officeart/2005/8/layout/lProcess2"/>
    <dgm:cxn modelId="{7A1AACD8-7735-4156-A617-E15F376C871E}" srcId="{917E71A4-D24D-494C-8FC6-AD5B39475EE8}" destId="{55792E26-12CC-4D40-9462-C44716AB0465}" srcOrd="1" destOrd="0" parTransId="{9A41F77D-6B6D-412C-ABF7-B4313D1DBE02}" sibTransId="{450ECAC0-F7D5-4E3A-BA4E-CFF8A909F4B7}"/>
    <dgm:cxn modelId="{8FB449A3-41D2-457A-800F-9EB4A19E2CE4}" type="presOf" srcId="{BA8E4F52-1A5E-4326-BA87-7EE9953E0853}" destId="{44DA1F45-68DB-4711-8E20-A05369631935}" srcOrd="1" destOrd="0" presId="urn:microsoft.com/office/officeart/2005/8/layout/lProcess2"/>
    <dgm:cxn modelId="{B206D881-E3B5-4902-9BF4-1A5299639491}" type="presOf" srcId="{55792E26-12CC-4D40-9462-C44716AB0465}" destId="{69246FB1-5442-4894-B295-8DA24E7E29A0}" srcOrd="0" destOrd="0" presId="urn:microsoft.com/office/officeart/2005/8/layout/lProcess2"/>
    <dgm:cxn modelId="{EA18ABF8-1659-42F1-871E-BEE94BA3ABA2}" type="presOf" srcId="{917E71A4-D24D-494C-8FC6-AD5B39475EE8}" destId="{0A44690B-0C67-41B8-99CD-E1F02276B777}" srcOrd="1" destOrd="0" presId="urn:microsoft.com/office/officeart/2005/8/layout/lProcess2"/>
    <dgm:cxn modelId="{0A9E688A-FB7C-49A9-B3B0-1176C9847F02}" srcId="{9824B296-AE85-41E4-8B74-7B3F89D5CB9E}" destId="{FB31943B-F951-4A62-ADFA-FB052AD9532A}" srcOrd="1" destOrd="0" parTransId="{7E758925-EC69-4BF8-9564-7897B7126E88}" sibTransId="{FC0FFEFE-AE7D-43BD-ADC9-BC16486BA7E0}"/>
    <dgm:cxn modelId="{A22C5AA7-2CE0-47CD-88A5-B5093276A389}" srcId="{917E71A4-D24D-494C-8FC6-AD5B39475EE8}" destId="{48C6F344-C727-42AD-9A6B-E091C198A235}" srcOrd="0" destOrd="0" parTransId="{7BBF9709-FE11-4B5A-8BEC-30F5CCAF3C36}" sibTransId="{004E4199-445E-49F8-8390-FD8DB8F17E05}"/>
    <dgm:cxn modelId="{C10C7199-C26F-414E-9A5C-18F7B4327A72}" srcId="{FB31943B-F951-4A62-ADFA-FB052AD9532A}" destId="{EFBCD57B-2795-413E-A912-A3B63DF5A017}" srcOrd="0" destOrd="0" parTransId="{E51D37CE-DC27-412C-A4E9-D37907E89D0F}" sibTransId="{39976551-82AD-4567-864B-9C2F104B6512}"/>
    <dgm:cxn modelId="{7F00239C-A9C7-46BD-AC8F-3D7392522F5F}" type="presOf" srcId="{9824B296-AE85-41E4-8B74-7B3F89D5CB9E}" destId="{26FFBB3D-CC4C-4EBB-BC08-C21C9499B37F}" srcOrd="0" destOrd="0" presId="urn:microsoft.com/office/officeart/2005/8/layout/lProcess2"/>
    <dgm:cxn modelId="{62EDF6D2-CF4C-48D2-8DDD-3805D2E67269}" srcId="{9824B296-AE85-41E4-8B74-7B3F89D5CB9E}" destId="{917E71A4-D24D-494C-8FC6-AD5B39475EE8}" srcOrd="2" destOrd="0" parTransId="{BCE1465C-4FA4-42D1-A6DC-6CA76B181937}" sibTransId="{993556F3-4B96-4013-B37E-1B7957274F3C}"/>
    <dgm:cxn modelId="{264FB4DB-AEFE-44B6-B707-850305876B26}" type="presOf" srcId="{FB31943B-F951-4A62-ADFA-FB052AD9532A}" destId="{06BC0A6B-474B-44C4-9563-611F8E49DAD1}" srcOrd="0" destOrd="0" presId="urn:microsoft.com/office/officeart/2005/8/layout/lProcess2"/>
    <dgm:cxn modelId="{33F914DB-DA37-4A74-8C89-2EBF220836C4}" type="presOf" srcId="{917E71A4-D24D-494C-8FC6-AD5B39475EE8}" destId="{5E257BB2-E90A-4CFC-B87D-47CF217610CE}" srcOrd="0" destOrd="0" presId="urn:microsoft.com/office/officeart/2005/8/layout/lProcess2"/>
    <dgm:cxn modelId="{F9BDB37F-12DD-4FB9-A260-0B46735D6385}" srcId="{BA8E4F52-1A5E-4326-BA87-7EE9953E0853}" destId="{0678920A-EFE8-4F50-9B2F-8984D090877F}" srcOrd="1" destOrd="0" parTransId="{1BC6009F-05D2-491D-81BF-18F96FC40ED1}" sibTransId="{ECE8FD92-3251-4925-BB25-8B368470DBA8}"/>
    <dgm:cxn modelId="{3319A702-A957-45AB-803D-3C14A6F690E5}" type="presParOf" srcId="{26FFBB3D-CC4C-4EBB-BC08-C21C9499B37F}" destId="{6A73BCB9-0A1E-49C1-835A-F8BCA59B057A}" srcOrd="0" destOrd="0" presId="urn:microsoft.com/office/officeart/2005/8/layout/lProcess2"/>
    <dgm:cxn modelId="{BC328F9A-AC45-4DCE-9367-9EC3B5F3EA83}" type="presParOf" srcId="{6A73BCB9-0A1E-49C1-835A-F8BCA59B057A}" destId="{81761E7C-705A-4F45-A355-1F481186CB2C}" srcOrd="0" destOrd="0" presId="urn:microsoft.com/office/officeart/2005/8/layout/lProcess2"/>
    <dgm:cxn modelId="{CBD767BD-641E-482F-A74F-BFDC55C61728}" type="presParOf" srcId="{6A73BCB9-0A1E-49C1-835A-F8BCA59B057A}" destId="{44DA1F45-68DB-4711-8E20-A05369631935}" srcOrd="1" destOrd="0" presId="urn:microsoft.com/office/officeart/2005/8/layout/lProcess2"/>
    <dgm:cxn modelId="{626B9DFE-9766-4C33-A766-7F3C6F0A0B27}" type="presParOf" srcId="{6A73BCB9-0A1E-49C1-835A-F8BCA59B057A}" destId="{E1EFD628-4543-455B-8994-CBB71854F645}" srcOrd="2" destOrd="0" presId="urn:microsoft.com/office/officeart/2005/8/layout/lProcess2"/>
    <dgm:cxn modelId="{35E0C4CE-AE33-4278-BE46-A426D2594BAE}" type="presParOf" srcId="{E1EFD628-4543-455B-8994-CBB71854F645}" destId="{4008DD56-D02C-4D6F-910E-300D4184224F}" srcOrd="0" destOrd="0" presId="urn:microsoft.com/office/officeart/2005/8/layout/lProcess2"/>
    <dgm:cxn modelId="{940FCD92-996D-42D3-AAFF-7A0BE730448A}" type="presParOf" srcId="{4008DD56-D02C-4D6F-910E-300D4184224F}" destId="{7C6B217A-316D-4FBC-A186-B42D366F63FE}" srcOrd="0" destOrd="0" presId="urn:microsoft.com/office/officeart/2005/8/layout/lProcess2"/>
    <dgm:cxn modelId="{A0B92C23-857E-4D72-B217-C24FD43135B9}" type="presParOf" srcId="{4008DD56-D02C-4D6F-910E-300D4184224F}" destId="{7B2582EE-F2D1-4F9E-80B7-8F6CC457B66C}" srcOrd="1" destOrd="0" presId="urn:microsoft.com/office/officeart/2005/8/layout/lProcess2"/>
    <dgm:cxn modelId="{9CB69C06-3551-4465-8365-88B9384A3C96}" type="presParOf" srcId="{4008DD56-D02C-4D6F-910E-300D4184224F}" destId="{1E37CF67-C879-40BC-B2A8-1E810652D131}" srcOrd="2" destOrd="0" presId="urn:microsoft.com/office/officeart/2005/8/layout/lProcess2"/>
    <dgm:cxn modelId="{CCC98DA6-E702-4DDC-B951-D9F48A3E24D6}" type="presParOf" srcId="{4008DD56-D02C-4D6F-910E-300D4184224F}" destId="{C4646875-07A4-4222-BF29-EA8F49F3E68D}" srcOrd="3" destOrd="0" presId="urn:microsoft.com/office/officeart/2005/8/layout/lProcess2"/>
    <dgm:cxn modelId="{1B8FC14B-D58B-4E2F-93D0-5674417A4822}" type="presParOf" srcId="{4008DD56-D02C-4D6F-910E-300D4184224F}" destId="{89D5711F-C1AF-4723-9984-899470BF5E09}" srcOrd="4" destOrd="0" presId="urn:microsoft.com/office/officeart/2005/8/layout/lProcess2"/>
    <dgm:cxn modelId="{5861A610-99ED-45A1-91B4-1F03AB9820C8}" type="presParOf" srcId="{26FFBB3D-CC4C-4EBB-BC08-C21C9499B37F}" destId="{A4244170-F77C-4F15-826E-75E197FB13D8}" srcOrd="1" destOrd="0" presId="urn:microsoft.com/office/officeart/2005/8/layout/lProcess2"/>
    <dgm:cxn modelId="{355AFFA3-561F-4BC8-8E9D-942C517465EE}" type="presParOf" srcId="{26FFBB3D-CC4C-4EBB-BC08-C21C9499B37F}" destId="{7F775442-8BA1-465E-B1FD-57C2B79879FF}" srcOrd="2" destOrd="0" presId="urn:microsoft.com/office/officeart/2005/8/layout/lProcess2"/>
    <dgm:cxn modelId="{B595E2AB-D5DB-4D31-B778-FE289610618D}" type="presParOf" srcId="{7F775442-8BA1-465E-B1FD-57C2B79879FF}" destId="{06BC0A6B-474B-44C4-9563-611F8E49DAD1}" srcOrd="0" destOrd="0" presId="urn:microsoft.com/office/officeart/2005/8/layout/lProcess2"/>
    <dgm:cxn modelId="{F010BBF6-3893-434B-9A2D-E2C4D6F08D88}" type="presParOf" srcId="{7F775442-8BA1-465E-B1FD-57C2B79879FF}" destId="{8D2181CC-EA85-468E-B2DA-4C97F55D4C43}" srcOrd="1" destOrd="0" presId="urn:microsoft.com/office/officeart/2005/8/layout/lProcess2"/>
    <dgm:cxn modelId="{D02838D0-962B-44ED-B5FD-362C4C876B2D}" type="presParOf" srcId="{7F775442-8BA1-465E-B1FD-57C2B79879FF}" destId="{7F3165DA-F42A-45F4-978B-CE5C4B2EC4C2}" srcOrd="2" destOrd="0" presId="urn:microsoft.com/office/officeart/2005/8/layout/lProcess2"/>
    <dgm:cxn modelId="{42B3B65D-4150-4A54-BF62-2D728FFE0E7E}" type="presParOf" srcId="{7F3165DA-F42A-45F4-978B-CE5C4B2EC4C2}" destId="{E76053BE-7734-49F3-8EA8-3D342A5CA1C6}" srcOrd="0" destOrd="0" presId="urn:microsoft.com/office/officeart/2005/8/layout/lProcess2"/>
    <dgm:cxn modelId="{0A1319D2-F949-4B82-BF0E-AF974AF7CFE6}" type="presParOf" srcId="{E76053BE-7734-49F3-8EA8-3D342A5CA1C6}" destId="{5A6BC811-4FE7-4BD0-844E-EA20CFD902D2}" srcOrd="0" destOrd="0" presId="urn:microsoft.com/office/officeart/2005/8/layout/lProcess2"/>
    <dgm:cxn modelId="{B3D97A03-07B1-4AA7-A9C2-6448903BA556}" type="presParOf" srcId="{26FFBB3D-CC4C-4EBB-BC08-C21C9499B37F}" destId="{0CDCCFAF-1CED-460B-9CAC-BFB46A8A37D9}" srcOrd="3" destOrd="0" presId="urn:microsoft.com/office/officeart/2005/8/layout/lProcess2"/>
    <dgm:cxn modelId="{CC52E12F-B2CD-49A8-A661-FD2F307222D6}" type="presParOf" srcId="{26FFBB3D-CC4C-4EBB-BC08-C21C9499B37F}" destId="{62347BD1-29B8-406A-8CA3-0808C1F9475B}" srcOrd="4" destOrd="0" presId="urn:microsoft.com/office/officeart/2005/8/layout/lProcess2"/>
    <dgm:cxn modelId="{D9B8271A-AFAC-4C4C-80E4-8D0658E13D62}" type="presParOf" srcId="{62347BD1-29B8-406A-8CA3-0808C1F9475B}" destId="{5E257BB2-E90A-4CFC-B87D-47CF217610CE}" srcOrd="0" destOrd="0" presId="urn:microsoft.com/office/officeart/2005/8/layout/lProcess2"/>
    <dgm:cxn modelId="{172BF340-7DE8-42A4-9831-D25A1D4F46F5}" type="presParOf" srcId="{62347BD1-29B8-406A-8CA3-0808C1F9475B}" destId="{0A44690B-0C67-41B8-99CD-E1F02276B777}" srcOrd="1" destOrd="0" presId="urn:microsoft.com/office/officeart/2005/8/layout/lProcess2"/>
    <dgm:cxn modelId="{4D9FE920-7C09-41A5-8B2B-092DB7066230}" type="presParOf" srcId="{62347BD1-29B8-406A-8CA3-0808C1F9475B}" destId="{59A57C67-E226-4B17-94C0-005F87D74525}" srcOrd="2" destOrd="0" presId="urn:microsoft.com/office/officeart/2005/8/layout/lProcess2"/>
    <dgm:cxn modelId="{76185139-98C8-4F4B-9AD2-092B0BBC4B4F}" type="presParOf" srcId="{59A57C67-E226-4B17-94C0-005F87D74525}" destId="{1DB5F017-F32B-4A2C-A60C-3425BA084152}" srcOrd="0" destOrd="0" presId="urn:microsoft.com/office/officeart/2005/8/layout/lProcess2"/>
    <dgm:cxn modelId="{7B6A3E69-5DBD-4CF4-83FC-6A28DD634D8A}" type="presParOf" srcId="{1DB5F017-F32B-4A2C-A60C-3425BA084152}" destId="{203D88BD-1358-49AB-A95D-476C530A2EE8}" srcOrd="0" destOrd="0" presId="urn:microsoft.com/office/officeart/2005/8/layout/lProcess2"/>
    <dgm:cxn modelId="{8A08142A-7E8A-471E-B82E-3A2FA2A5F593}" type="presParOf" srcId="{1DB5F017-F32B-4A2C-A60C-3425BA084152}" destId="{31E8F31B-8D37-4A4C-8EC2-562E2CA4A0C1}" srcOrd="1" destOrd="0" presId="urn:microsoft.com/office/officeart/2005/8/layout/lProcess2"/>
    <dgm:cxn modelId="{87A62318-E931-4310-951C-67A44CC0952E}" type="presParOf" srcId="{1DB5F017-F32B-4A2C-A60C-3425BA084152}" destId="{69246FB1-5442-4894-B295-8DA24E7E29A0}" srcOrd="2" destOrd="0" presId="urn:microsoft.com/office/officeart/2005/8/layout/lProcess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24B296-AE85-41E4-8B74-7B3F89D5CB9E}" type="doc">
      <dgm:prSet loTypeId="urn:microsoft.com/office/officeart/2005/8/layout/lProcess2" loCatId="list" qsTypeId="urn:microsoft.com/office/officeart/2005/8/quickstyle/3d1" qsCatId="3D" csTypeId="urn:microsoft.com/office/officeart/2005/8/colors/accent4_1" csCatId="accent4" phldr="1"/>
      <dgm:spPr/>
      <dgm:t>
        <a:bodyPr/>
        <a:lstStyle/>
        <a:p>
          <a:endParaRPr lang="ru-RU"/>
        </a:p>
      </dgm:t>
    </dgm:pt>
    <dgm:pt modelId="{0678920A-EFE8-4F50-9B2F-8984D090877F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 sz="1200" dirty="0" smtClean="0">
            <a:solidFill>
              <a:srgbClr val="FFFFFF"/>
            </a:solidFill>
          </a:endParaRPr>
        </a:p>
        <a:p>
          <a:endParaRPr lang="ru-RU" sz="1200" dirty="0" smtClean="0">
            <a:solidFill>
              <a:srgbClr val="FFFFFF"/>
            </a:solidFill>
          </a:endParaRPr>
        </a:p>
        <a:p>
          <a:endParaRPr lang="ru-RU" sz="1200" dirty="0" smtClean="0">
            <a:solidFill>
              <a:srgbClr val="FFFFFF"/>
            </a:solidFill>
          </a:endParaRPr>
        </a:p>
        <a:p>
          <a:endParaRPr lang="ru-RU" sz="1600" dirty="0" smtClean="0">
            <a:solidFill>
              <a:srgbClr val="FFFFFF"/>
            </a:solidFill>
          </a:endParaRPr>
        </a:p>
        <a:p>
          <a:endParaRPr lang="ru-RU" sz="1600" dirty="0" smtClean="0">
            <a:solidFill>
              <a:srgbClr val="FFFFFF"/>
            </a:solidFill>
          </a:endParaRPr>
        </a:p>
        <a:p>
          <a:endParaRPr lang="ru-RU" sz="1600" dirty="0" smtClean="0">
            <a:solidFill>
              <a:srgbClr val="FFFFFF"/>
            </a:solidFill>
          </a:endParaRPr>
        </a:p>
        <a:p>
          <a:endParaRPr lang="ru-RU" sz="1600" dirty="0" smtClean="0">
            <a:solidFill>
              <a:srgbClr val="FFFFFF"/>
            </a:solidFill>
          </a:endParaRPr>
        </a:p>
        <a:p>
          <a:endParaRPr lang="ru-RU" sz="1600" dirty="0" smtClean="0">
            <a:solidFill>
              <a:srgbClr val="FFFFFF"/>
            </a:solidFill>
          </a:endParaRPr>
        </a:p>
        <a:p>
          <a:endParaRPr lang="ru-RU" sz="1600" dirty="0" smtClean="0">
            <a:solidFill>
              <a:srgbClr val="FFFFFF"/>
            </a:solidFill>
          </a:endParaRPr>
        </a:p>
        <a:p>
          <a:r>
            <a:rPr lang="ru-RU" sz="1600" dirty="0" smtClean="0">
              <a:solidFill>
                <a:schemeClr val="tx1"/>
              </a:solidFill>
            </a:rPr>
            <a:t>от 07.03.2017 № 97-пр</a:t>
          </a:r>
        </a:p>
        <a:p>
          <a:endParaRPr lang="ru-RU" sz="1600" dirty="0" smtClean="0">
            <a:solidFill>
              <a:schemeClr val="tx1"/>
            </a:solidFill>
          </a:endParaRPr>
        </a:p>
        <a:p>
          <a:r>
            <a:rPr lang="ru-RU" sz="1600" dirty="0" smtClean="0">
              <a:solidFill>
                <a:schemeClr val="tx1"/>
              </a:solidFill>
            </a:rPr>
            <a:t>Перечень отдаленных и труднодоступных местностей Хабаровского края, в которых организации и индивидуальные предприниматели могут осуществлять наличные денежные расчеты и (или) расчеты с использованием платежных карт без применения контрольно-кассовой техники</a:t>
          </a:r>
          <a:endParaRPr lang="ru-RU" sz="1600" dirty="0">
            <a:solidFill>
              <a:schemeClr val="tx1"/>
            </a:solidFill>
          </a:endParaRPr>
        </a:p>
      </dgm:t>
    </dgm:pt>
    <dgm:pt modelId="{1BC6009F-05D2-491D-81BF-18F96FC40ED1}" type="parTrans" cxnId="{F9BDB37F-12DD-4FB9-A260-0B46735D6385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ECE8FD92-3251-4925-BB25-8B368470DBA8}" type="sibTrans" cxnId="{F9BDB37F-12DD-4FB9-A260-0B46735D6385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FB31943B-F951-4A62-ADFA-FB052AD9532A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endParaRPr lang="ru-RU" sz="1600" b="1" dirty="0" smtClean="0">
            <a:solidFill>
              <a:schemeClr val="accent4">
                <a:lumMod val="50000"/>
              </a:schemeClr>
            </a:solidFill>
          </a:endParaRPr>
        </a:p>
        <a:p>
          <a:endParaRPr lang="ru-RU" sz="1600" b="1" dirty="0" smtClean="0">
            <a:solidFill>
              <a:schemeClr val="accent4">
                <a:lumMod val="50000"/>
              </a:schemeClr>
            </a:solidFill>
          </a:endParaRPr>
        </a:p>
        <a:p>
          <a:endParaRPr lang="ru-RU" sz="1600" b="1" dirty="0" smtClean="0">
            <a:solidFill>
              <a:schemeClr val="accent4">
                <a:lumMod val="50000"/>
              </a:schemeClr>
            </a:solidFill>
          </a:endParaRPr>
        </a:p>
        <a:p>
          <a:endParaRPr lang="ru-RU" sz="1600" b="1" dirty="0" smtClean="0">
            <a:solidFill>
              <a:schemeClr val="accent4">
                <a:lumMod val="50000"/>
              </a:schemeClr>
            </a:solidFill>
          </a:endParaRPr>
        </a:p>
        <a:p>
          <a:endParaRPr lang="ru-RU" sz="1600" b="1" dirty="0" smtClean="0">
            <a:solidFill>
              <a:schemeClr val="accent4">
                <a:lumMod val="50000"/>
              </a:schemeClr>
            </a:solidFill>
          </a:endParaRPr>
        </a:p>
        <a:p>
          <a:endParaRPr lang="ru-RU" sz="1600" b="1" dirty="0" smtClean="0">
            <a:solidFill>
              <a:schemeClr val="accent4">
                <a:lumMod val="50000"/>
              </a:schemeClr>
            </a:solidFill>
          </a:endParaRPr>
        </a:p>
        <a:p>
          <a:endParaRPr lang="ru-RU" sz="1600" b="1" dirty="0" smtClean="0">
            <a:solidFill>
              <a:schemeClr val="accent4">
                <a:lumMod val="50000"/>
              </a:schemeClr>
            </a:solidFill>
          </a:endParaRPr>
        </a:p>
        <a:p>
          <a:endParaRPr lang="ru-RU" sz="1600" b="1" dirty="0" smtClean="0">
            <a:solidFill>
              <a:schemeClr val="accent4">
                <a:lumMod val="50000"/>
              </a:schemeClr>
            </a:solidFill>
          </a:endParaRPr>
        </a:p>
        <a:p>
          <a:endParaRPr lang="ru-RU" sz="1600" b="1" dirty="0" smtClean="0">
            <a:solidFill>
              <a:schemeClr val="accent4">
                <a:lumMod val="50000"/>
              </a:schemeClr>
            </a:solidFill>
          </a:endParaRPr>
        </a:p>
        <a:p>
          <a:endParaRPr lang="ru-RU" sz="1600" b="1" dirty="0" smtClean="0">
            <a:solidFill>
              <a:schemeClr val="accent4">
                <a:lumMod val="50000"/>
              </a:schemeClr>
            </a:solidFill>
          </a:endParaRPr>
        </a:p>
        <a:p>
          <a:endParaRPr lang="ru-RU" sz="1600" b="1" dirty="0" smtClean="0">
            <a:solidFill>
              <a:schemeClr val="accent4">
                <a:lumMod val="50000"/>
              </a:schemeClr>
            </a:solidFill>
          </a:endParaRPr>
        </a:p>
        <a:p>
          <a:r>
            <a:rPr lang="ru-RU" sz="1600" b="0" dirty="0" smtClean="0">
              <a:solidFill>
                <a:schemeClr val="tx1"/>
              </a:solidFill>
            </a:rPr>
            <a:t>от 07.03.2017 № 56-пр</a:t>
          </a:r>
        </a:p>
        <a:p>
          <a:endParaRPr lang="ru-RU" sz="1600" b="0" dirty="0" smtClean="0">
            <a:solidFill>
              <a:schemeClr val="tx1"/>
            </a:solidFill>
          </a:endParaRPr>
        </a:p>
        <a:p>
          <a:r>
            <a:rPr lang="ru-RU" sz="1600" b="0" dirty="0" smtClean="0">
              <a:solidFill>
                <a:schemeClr val="tx1"/>
              </a:solidFill>
            </a:rPr>
            <a:t>Перечень местностей Хабаровского края, удаленных от сетей связи, в которых пользователи могут применять контрольно-кассовую технику в режиме, не предусматривающем обязательной передачи фискальных документов в налоговые органы в электронной форме через оператора фискальных данных</a:t>
          </a:r>
        </a:p>
        <a:p>
          <a:endParaRPr lang="ru-RU" sz="1600" b="1" dirty="0" smtClean="0">
            <a:solidFill>
              <a:schemeClr val="accent4">
                <a:lumMod val="50000"/>
              </a:schemeClr>
            </a:solidFill>
          </a:endParaRPr>
        </a:p>
        <a:p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7E758925-EC69-4BF8-9564-7897B7126E88}" type="parTrans" cxnId="{0A9E688A-FB7C-49A9-B3B0-1176C9847F02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FC0FFEFE-AE7D-43BD-ADC9-BC16486BA7E0}" type="sibTrans" cxnId="{0A9E688A-FB7C-49A9-B3B0-1176C9847F02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26FFBB3D-CC4C-4EBB-BC08-C21C9499B37F}" type="pres">
      <dgm:prSet presAssocID="{9824B296-AE85-41E4-8B74-7B3F89D5CB9E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D224C5-2C3B-4928-AF56-CA1ECDC272DE}" type="pres">
      <dgm:prSet presAssocID="{0678920A-EFE8-4F50-9B2F-8984D090877F}" presName="compNode" presStyleCnt="0"/>
      <dgm:spPr/>
    </dgm:pt>
    <dgm:pt modelId="{7FCF9808-788F-4D43-98EA-8606910A9822}" type="pres">
      <dgm:prSet presAssocID="{0678920A-EFE8-4F50-9B2F-8984D090877F}" presName="aNode" presStyleLbl="bgShp" presStyleIdx="0" presStyleCnt="2" custScaleY="85425" custLinFactNeighborX="-104" custLinFactNeighborY="-1108"/>
      <dgm:spPr/>
      <dgm:t>
        <a:bodyPr/>
        <a:lstStyle/>
        <a:p>
          <a:endParaRPr lang="ru-RU"/>
        </a:p>
      </dgm:t>
    </dgm:pt>
    <dgm:pt modelId="{15056A00-7918-4631-83E9-769146435891}" type="pres">
      <dgm:prSet presAssocID="{0678920A-EFE8-4F50-9B2F-8984D090877F}" presName="textNode" presStyleLbl="bgShp" presStyleIdx="0" presStyleCnt="2"/>
      <dgm:spPr/>
      <dgm:t>
        <a:bodyPr/>
        <a:lstStyle/>
        <a:p>
          <a:endParaRPr lang="ru-RU"/>
        </a:p>
      </dgm:t>
    </dgm:pt>
    <dgm:pt modelId="{C507ECBF-40D8-484A-AED2-7FA12FA05713}" type="pres">
      <dgm:prSet presAssocID="{0678920A-EFE8-4F50-9B2F-8984D090877F}" presName="compChildNode" presStyleCnt="0"/>
      <dgm:spPr/>
    </dgm:pt>
    <dgm:pt modelId="{C4C961F9-E29A-4413-AF0D-F9E34E94138D}" type="pres">
      <dgm:prSet presAssocID="{0678920A-EFE8-4F50-9B2F-8984D090877F}" presName="theInnerList" presStyleCnt="0"/>
      <dgm:spPr/>
    </dgm:pt>
    <dgm:pt modelId="{DE18FC31-46A9-4B87-9DA3-579D770D2520}" type="pres">
      <dgm:prSet presAssocID="{0678920A-EFE8-4F50-9B2F-8984D090877F}" presName="aSpace" presStyleCnt="0"/>
      <dgm:spPr/>
    </dgm:pt>
    <dgm:pt modelId="{7F775442-8BA1-465E-B1FD-57C2B79879FF}" type="pres">
      <dgm:prSet presAssocID="{FB31943B-F951-4A62-ADFA-FB052AD9532A}" presName="compNode" presStyleCnt="0"/>
      <dgm:spPr/>
    </dgm:pt>
    <dgm:pt modelId="{06BC0A6B-474B-44C4-9563-611F8E49DAD1}" type="pres">
      <dgm:prSet presAssocID="{FB31943B-F951-4A62-ADFA-FB052AD9532A}" presName="aNode" presStyleLbl="bgShp" presStyleIdx="1" presStyleCnt="2" custScaleY="87641" custLinFactNeighborX="-3199"/>
      <dgm:spPr/>
      <dgm:t>
        <a:bodyPr/>
        <a:lstStyle/>
        <a:p>
          <a:endParaRPr lang="ru-RU"/>
        </a:p>
      </dgm:t>
    </dgm:pt>
    <dgm:pt modelId="{8D2181CC-EA85-468E-B2DA-4C97F55D4C43}" type="pres">
      <dgm:prSet presAssocID="{FB31943B-F951-4A62-ADFA-FB052AD9532A}" presName="textNode" presStyleLbl="bgShp" presStyleIdx="1" presStyleCnt="2"/>
      <dgm:spPr/>
      <dgm:t>
        <a:bodyPr/>
        <a:lstStyle/>
        <a:p>
          <a:endParaRPr lang="ru-RU"/>
        </a:p>
      </dgm:t>
    </dgm:pt>
    <dgm:pt modelId="{7F3165DA-F42A-45F4-978B-CE5C4B2EC4C2}" type="pres">
      <dgm:prSet presAssocID="{FB31943B-F951-4A62-ADFA-FB052AD9532A}" presName="compChildNode" presStyleCnt="0"/>
      <dgm:spPr/>
    </dgm:pt>
    <dgm:pt modelId="{E76053BE-7734-49F3-8EA8-3D342A5CA1C6}" type="pres">
      <dgm:prSet presAssocID="{FB31943B-F951-4A62-ADFA-FB052AD9532A}" presName="theInnerList" presStyleCnt="0"/>
      <dgm:spPr/>
    </dgm:pt>
  </dgm:ptLst>
  <dgm:cxnLst>
    <dgm:cxn modelId="{40FC2636-13FF-4CBD-8900-FCD532E1B1C9}" type="presOf" srcId="{0678920A-EFE8-4F50-9B2F-8984D090877F}" destId="{15056A00-7918-4631-83E9-769146435891}" srcOrd="1" destOrd="0" presId="urn:microsoft.com/office/officeart/2005/8/layout/lProcess2"/>
    <dgm:cxn modelId="{F9BDB37F-12DD-4FB9-A260-0B46735D6385}" srcId="{9824B296-AE85-41E4-8B74-7B3F89D5CB9E}" destId="{0678920A-EFE8-4F50-9B2F-8984D090877F}" srcOrd="0" destOrd="0" parTransId="{1BC6009F-05D2-491D-81BF-18F96FC40ED1}" sibTransId="{ECE8FD92-3251-4925-BB25-8B368470DBA8}"/>
    <dgm:cxn modelId="{0A9E688A-FB7C-49A9-B3B0-1176C9847F02}" srcId="{9824B296-AE85-41E4-8B74-7B3F89D5CB9E}" destId="{FB31943B-F951-4A62-ADFA-FB052AD9532A}" srcOrd="1" destOrd="0" parTransId="{7E758925-EC69-4BF8-9564-7897B7126E88}" sibTransId="{FC0FFEFE-AE7D-43BD-ADC9-BC16486BA7E0}"/>
    <dgm:cxn modelId="{B106431F-F88D-42E8-854F-896F75FD8980}" type="presOf" srcId="{FB31943B-F951-4A62-ADFA-FB052AD9532A}" destId="{06BC0A6B-474B-44C4-9563-611F8E49DAD1}" srcOrd="0" destOrd="0" presId="urn:microsoft.com/office/officeart/2005/8/layout/lProcess2"/>
    <dgm:cxn modelId="{62E24CED-03CD-4737-A0C4-2B5FC3961B24}" type="presOf" srcId="{FB31943B-F951-4A62-ADFA-FB052AD9532A}" destId="{8D2181CC-EA85-468E-B2DA-4C97F55D4C43}" srcOrd="1" destOrd="0" presId="urn:microsoft.com/office/officeart/2005/8/layout/lProcess2"/>
    <dgm:cxn modelId="{F4A2D2C7-0352-456E-AE33-7CFD73C91116}" type="presOf" srcId="{9824B296-AE85-41E4-8B74-7B3F89D5CB9E}" destId="{26FFBB3D-CC4C-4EBB-BC08-C21C9499B37F}" srcOrd="0" destOrd="0" presId="urn:microsoft.com/office/officeart/2005/8/layout/lProcess2"/>
    <dgm:cxn modelId="{66183BA4-91DC-47C6-821A-D240124D071C}" type="presOf" srcId="{0678920A-EFE8-4F50-9B2F-8984D090877F}" destId="{7FCF9808-788F-4D43-98EA-8606910A9822}" srcOrd="0" destOrd="0" presId="urn:microsoft.com/office/officeart/2005/8/layout/lProcess2"/>
    <dgm:cxn modelId="{51DFFCEB-AF76-4AF2-91DF-5B7EB9B45D31}" type="presParOf" srcId="{26FFBB3D-CC4C-4EBB-BC08-C21C9499B37F}" destId="{9FD224C5-2C3B-4928-AF56-CA1ECDC272DE}" srcOrd="0" destOrd="0" presId="urn:microsoft.com/office/officeart/2005/8/layout/lProcess2"/>
    <dgm:cxn modelId="{316D423B-69DF-4BD5-A484-FE3016AB3466}" type="presParOf" srcId="{9FD224C5-2C3B-4928-AF56-CA1ECDC272DE}" destId="{7FCF9808-788F-4D43-98EA-8606910A9822}" srcOrd="0" destOrd="0" presId="urn:microsoft.com/office/officeart/2005/8/layout/lProcess2"/>
    <dgm:cxn modelId="{32DD6B7A-DE77-4973-9846-800F8D088F3D}" type="presParOf" srcId="{9FD224C5-2C3B-4928-AF56-CA1ECDC272DE}" destId="{15056A00-7918-4631-83E9-769146435891}" srcOrd="1" destOrd="0" presId="urn:microsoft.com/office/officeart/2005/8/layout/lProcess2"/>
    <dgm:cxn modelId="{264AAAF4-4BA5-4C63-B893-F5A31BAB1120}" type="presParOf" srcId="{9FD224C5-2C3B-4928-AF56-CA1ECDC272DE}" destId="{C507ECBF-40D8-484A-AED2-7FA12FA05713}" srcOrd="2" destOrd="0" presId="urn:microsoft.com/office/officeart/2005/8/layout/lProcess2"/>
    <dgm:cxn modelId="{9677D053-6154-4FB6-826E-BF1506B846FC}" type="presParOf" srcId="{C507ECBF-40D8-484A-AED2-7FA12FA05713}" destId="{C4C961F9-E29A-4413-AF0D-F9E34E94138D}" srcOrd="0" destOrd="0" presId="urn:microsoft.com/office/officeart/2005/8/layout/lProcess2"/>
    <dgm:cxn modelId="{5751ADBC-8649-46FE-8C90-8C1CD76BDE0B}" type="presParOf" srcId="{26FFBB3D-CC4C-4EBB-BC08-C21C9499B37F}" destId="{DE18FC31-46A9-4B87-9DA3-579D770D2520}" srcOrd="1" destOrd="0" presId="urn:microsoft.com/office/officeart/2005/8/layout/lProcess2"/>
    <dgm:cxn modelId="{188ABE6B-FE5B-4527-B58E-AA68E4B4AAC6}" type="presParOf" srcId="{26FFBB3D-CC4C-4EBB-BC08-C21C9499B37F}" destId="{7F775442-8BA1-465E-B1FD-57C2B79879FF}" srcOrd="2" destOrd="0" presId="urn:microsoft.com/office/officeart/2005/8/layout/lProcess2"/>
    <dgm:cxn modelId="{A67AFA03-8A77-4349-9634-898B03C678ED}" type="presParOf" srcId="{7F775442-8BA1-465E-B1FD-57C2B79879FF}" destId="{06BC0A6B-474B-44C4-9563-611F8E49DAD1}" srcOrd="0" destOrd="0" presId="urn:microsoft.com/office/officeart/2005/8/layout/lProcess2"/>
    <dgm:cxn modelId="{934072EA-B5ED-4E9F-81F2-4D2F1105B077}" type="presParOf" srcId="{7F775442-8BA1-465E-B1FD-57C2B79879FF}" destId="{8D2181CC-EA85-468E-B2DA-4C97F55D4C43}" srcOrd="1" destOrd="0" presId="urn:microsoft.com/office/officeart/2005/8/layout/lProcess2"/>
    <dgm:cxn modelId="{05003043-5C4E-4FD2-B7E2-3D191622D749}" type="presParOf" srcId="{7F775442-8BA1-465E-B1FD-57C2B79879FF}" destId="{7F3165DA-F42A-45F4-978B-CE5C4B2EC4C2}" srcOrd="2" destOrd="0" presId="urn:microsoft.com/office/officeart/2005/8/layout/lProcess2"/>
    <dgm:cxn modelId="{65193EEF-F3AC-4522-B728-D6BDFBCFCE31}" type="presParOf" srcId="{7F3165DA-F42A-45F4-978B-CE5C4B2EC4C2}" destId="{E76053BE-7734-49F3-8EA8-3D342A5CA1C6}" srcOrd="0" destOrd="0" presId="urn:microsoft.com/office/officeart/2005/8/layout/lProcess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5235BCC-C14C-458B-9BE9-3F36B9D1F15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673C3AD-18BE-4A49-A9C8-B8C9C76FAA37}">
      <dgm:prSet phldrT="[Текст]" custT="1"/>
      <dgm:spPr/>
      <dgm:t>
        <a:bodyPr/>
        <a:lstStyle/>
        <a:p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ч. 2  ст. 14.5 КоАП</a:t>
          </a:r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E6557B-64F3-4982-A6BA-92A0C249C188}" type="parTrans" cxnId="{8744506A-8AF5-4FE7-A34B-D390F94DD19A}">
      <dgm:prSet/>
      <dgm:spPr/>
      <dgm:t>
        <a:bodyPr/>
        <a:lstStyle/>
        <a:p>
          <a:endParaRPr lang="ru-RU"/>
        </a:p>
      </dgm:t>
    </dgm:pt>
    <dgm:pt modelId="{F3BE5B78-EDE7-4257-81DA-D7CE0CDE7792}" type="sibTrans" cxnId="{8744506A-8AF5-4FE7-A34B-D390F94DD19A}">
      <dgm:prSet/>
      <dgm:spPr/>
      <dgm:t>
        <a:bodyPr/>
        <a:lstStyle/>
        <a:p>
          <a:endParaRPr lang="ru-RU"/>
        </a:p>
      </dgm:t>
    </dgm:pt>
    <dgm:pt modelId="{11C48E4E-D9B1-4707-A174-DD82A596F506}">
      <dgm:prSet phldrT="[Текст]" custT="1"/>
      <dgm:spPr/>
      <dgm:t>
        <a:bodyPr/>
        <a:lstStyle/>
        <a:p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ч.3  ст. 14.5 КоАП </a:t>
          </a:r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BC1ED5-2532-4D82-8A56-E999E6418285}" type="parTrans" cxnId="{0950BE28-7ABE-4B95-8D95-D147EB907B1C}">
      <dgm:prSet/>
      <dgm:spPr/>
      <dgm:t>
        <a:bodyPr/>
        <a:lstStyle/>
        <a:p>
          <a:endParaRPr lang="ru-RU"/>
        </a:p>
      </dgm:t>
    </dgm:pt>
    <dgm:pt modelId="{AA880844-543D-45EA-A5DE-9BC13944720C}" type="sibTrans" cxnId="{0950BE28-7ABE-4B95-8D95-D147EB907B1C}">
      <dgm:prSet/>
      <dgm:spPr/>
      <dgm:t>
        <a:bodyPr/>
        <a:lstStyle/>
        <a:p>
          <a:endParaRPr lang="ru-RU"/>
        </a:p>
      </dgm:t>
    </dgm:pt>
    <dgm:pt modelId="{9ACDCB37-142D-4F8B-8754-26766DF837E9}">
      <dgm:prSet phldrT="[Текст]" custT="1"/>
      <dgm:spPr/>
      <dgm:t>
        <a:bodyPr/>
        <a:lstStyle/>
        <a:p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ч. 4 ст.14.5 КоАП</a:t>
          </a:r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7A2776-30DA-4CF0-A6AA-57F1AFB2C7BF}" type="parTrans" cxnId="{5A71013D-2D4F-444F-B25C-C375BC7FB632}">
      <dgm:prSet/>
      <dgm:spPr/>
      <dgm:t>
        <a:bodyPr/>
        <a:lstStyle/>
        <a:p>
          <a:endParaRPr lang="ru-RU"/>
        </a:p>
      </dgm:t>
    </dgm:pt>
    <dgm:pt modelId="{4AA7D3FA-F04B-46CF-B4AC-63752843D6FF}" type="sibTrans" cxnId="{5A71013D-2D4F-444F-B25C-C375BC7FB632}">
      <dgm:prSet/>
      <dgm:spPr/>
      <dgm:t>
        <a:bodyPr/>
        <a:lstStyle/>
        <a:p>
          <a:endParaRPr lang="ru-RU"/>
        </a:p>
      </dgm:t>
    </dgm:pt>
    <dgm:pt modelId="{AE606061-8E9F-4084-BF97-883FA45C3FE2}">
      <dgm:prSet custT="1"/>
      <dgm:spPr/>
      <dgm:t>
        <a:bodyPr/>
        <a:lstStyle/>
        <a:p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</a:t>
          </a:r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5ст.14.5 КоАП</a:t>
          </a:r>
        </a:p>
        <a:p>
          <a:endParaRPr lang="ru-RU" sz="600" dirty="0"/>
        </a:p>
      </dgm:t>
    </dgm:pt>
    <dgm:pt modelId="{24EB7586-715D-46F2-9B45-663AC3B2AD3A}" type="parTrans" cxnId="{966AE34E-E945-4698-9DFC-BEEF576E7A4C}">
      <dgm:prSet/>
      <dgm:spPr/>
      <dgm:t>
        <a:bodyPr/>
        <a:lstStyle/>
        <a:p>
          <a:endParaRPr lang="ru-RU"/>
        </a:p>
      </dgm:t>
    </dgm:pt>
    <dgm:pt modelId="{1C1C0017-F01D-4A47-9C4B-A3CD47C7CBCF}" type="sibTrans" cxnId="{966AE34E-E945-4698-9DFC-BEEF576E7A4C}">
      <dgm:prSet/>
      <dgm:spPr/>
      <dgm:t>
        <a:bodyPr/>
        <a:lstStyle/>
        <a:p>
          <a:endParaRPr lang="ru-RU"/>
        </a:p>
      </dgm:t>
    </dgm:pt>
    <dgm:pt modelId="{464BEBB0-C429-4C8B-B1CD-F81F42ACA324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pPr algn="just"/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Повторное совершение административного правонарушения</a:t>
          </a:r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предусмотренного частью 2 статьи 14.5 КоАП, в случае, если сумма расчетов, осуществленных без применения ККТ, составила, в том числе в совокупности, 1 млн. руб. и более</a:t>
          </a:r>
          <a:endParaRPr lang="ru-RU" sz="1200" dirty="0"/>
        </a:p>
      </dgm:t>
    </dgm:pt>
    <dgm:pt modelId="{8B5A9D65-13D7-44CC-BE60-50427E81CF1B}" type="parTrans" cxnId="{DCF64B29-A89F-4583-AE3B-9B68161A510B}">
      <dgm:prSet/>
      <dgm:spPr/>
      <dgm:t>
        <a:bodyPr/>
        <a:lstStyle/>
        <a:p>
          <a:endParaRPr lang="ru-RU"/>
        </a:p>
      </dgm:t>
    </dgm:pt>
    <dgm:pt modelId="{A161479C-C0C3-43D2-959A-669F0DD6699F}" type="sibTrans" cxnId="{DCF64B29-A89F-4583-AE3B-9B68161A510B}">
      <dgm:prSet/>
      <dgm:spPr/>
      <dgm:t>
        <a:bodyPr/>
        <a:lstStyle/>
        <a:p>
          <a:endParaRPr lang="ru-RU"/>
        </a:p>
      </dgm:t>
    </dgm:pt>
    <dgm:pt modelId="{8953790A-125F-4EF0-9BF1-66FB7EA5B5C8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pPr algn="just"/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Неприменение ККТ</a:t>
          </a:r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в установленных законодательством РФ о применении ККТ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E5CFB5-B1C3-4521-972F-5D48F41AC3E6}" type="parTrans" cxnId="{126E7DF4-3027-471A-AD74-DF1E036B4769}">
      <dgm:prSet/>
      <dgm:spPr/>
      <dgm:t>
        <a:bodyPr/>
        <a:lstStyle/>
        <a:p>
          <a:endParaRPr lang="ru-RU"/>
        </a:p>
      </dgm:t>
    </dgm:pt>
    <dgm:pt modelId="{DFF5DBB5-8463-404C-9BAB-0BD68D0907B1}" type="sibTrans" cxnId="{126E7DF4-3027-471A-AD74-DF1E036B4769}">
      <dgm:prSet/>
      <dgm:spPr/>
      <dgm:t>
        <a:bodyPr/>
        <a:lstStyle/>
        <a:p>
          <a:endParaRPr lang="ru-RU"/>
        </a:p>
      </dgm:t>
    </dgm:pt>
    <dgm:pt modelId="{038A6743-11AC-4844-94D8-1234DE9D34BD}">
      <dgm:prSet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2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Применение ККТ, которая не соответствует установленным требованиям</a:t>
          </a:r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либо применение ККТ с нарушением установленных законодательством РФ о применении ККТ порядка регистрации ККТ, порядка, сроков и условий ее перерегистрации, порядка и условий ее применения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DE64EE-3B79-44A2-98AF-35084978B459}" type="parTrans" cxnId="{082DEEAC-A832-4F24-87EF-95D540892C4E}">
      <dgm:prSet/>
      <dgm:spPr/>
      <dgm:t>
        <a:bodyPr/>
        <a:lstStyle/>
        <a:p>
          <a:endParaRPr lang="ru-RU"/>
        </a:p>
      </dgm:t>
    </dgm:pt>
    <dgm:pt modelId="{985DAA8E-0A47-4A31-AE91-EF68F0C7E1AD}" type="sibTrans" cxnId="{082DEEAC-A832-4F24-87EF-95D540892C4E}">
      <dgm:prSet/>
      <dgm:spPr/>
      <dgm:t>
        <a:bodyPr/>
        <a:lstStyle/>
        <a:p>
          <a:endParaRPr lang="ru-RU"/>
        </a:p>
      </dgm:t>
    </dgm:pt>
    <dgm:pt modelId="{5F95977A-813F-475D-AFA4-EC8313AF1BB2}">
      <dgm:prSet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Непредставление организацией или ИП информации и документов по запросам налоговых органов </a:t>
          </a:r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или представление таких информации и документов с нарушением сроков, установленных законодательством РФ о применении ККТ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16D01E-D76E-4FB1-96CB-F9C719B7A798}" type="parTrans" cxnId="{D710C354-A744-412E-9530-6592E5C87C9E}">
      <dgm:prSet/>
      <dgm:spPr/>
      <dgm:t>
        <a:bodyPr/>
        <a:lstStyle/>
        <a:p>
          <a:endParaRPr lang="ru-RU"/>
        </a:p>
      </dgm:t>
    </dgm:pt>
    <dgm:pt modelId="{9977BAFE-FC83-47AF-84F2-76E107FD1A5B}" type="sibTrans" cxnId="{D710C354-A744-412E-9530-6592E5C87C9E}">
      <dgm:prSet/>
      <dgm:spPr/>
      <dgm:t>
        <a:bodyPr/>
        <a:lstStyle/>
        <a:p>
          <a:endParaRPr lang="ru-RU"/>
        </a:p>
      </dgm:t>
    </dgm:pt>
    <dgm:pt modelId="{FFB86D88-C52C-48A2-9877-65A2C8E05322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Ч. 6 ст.14.п КоАП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179D4C-1196-4A1C-A78B-625A1DD06A85}" type="parTrans" cxnId="{85F2A97B-B334-4C8E-8841-84DDDA1007A4}">
      <dgm:prSet/>
      <dgm:spPr/>
      <dgm:t>
        <a:bodyPr/>
        <a:lstStyle/>
        <a:p>
          <a:endParaRPr lang="ru-RU"/>
        </a:p>
      </dgm:t>
    </dgm:pt>
    <dgm:pt modelId="{A07C39EE-AA6E-4412-B337-E14C90F6D734}" type="sibTrans" cxnId="{85F2A97B-B334-4C8E-8841-84DDDA1007A4}">
      <dgm:prSet/>
      <dgm:spPr/>
      <dgm:t>
        <a:bodyPr/>
        <a:lstStyle/>
        <a:p>
          <a:endParaRPr lang="ru-RU"/>
        </a:p>
      </dgm:t>
    </dgm:pt>
    <dgm:pt modelId="{4B133A33-CB6F-46F7-B51A-35A6CDD6448B}">
      <dgm:prSet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Ненаправление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организацией или ИП при применении ККТ покупателю (клиенту) кассового чека или БСО 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электронной форме либо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непередача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указанных документов на бумажном носителе покупателю (клиенту) по его требованию в случаях, предусмотренных законодательством РФ о применении ККТ,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9A7803-07BD-46A9-B312-CE8C69D22B8A}" type="parTrans" cxnId="{A4FD7C4F-D296-44C6-B5B0-7E582EB205A5}">
      <dgm:prSet/>
      <dgm:spPr/>
      <dgm:t>
        <a:bodyPr/>
        <a:lstStyle/>
        <a:p>
          <a:endParaRPr lang="ru-RU"/>
        </a:p>
      </dgm:t>
    </dgm:pt>
    <dgm:pt modelId="{303967DE-92D1-40BD-9FBF-C177078AAB52}" type="sibTrans" cxnId="{A4FD7C4F-D296-44C6-B5B0-7E582EB205A5}">
      <dgm:prSet/>
      <dgm:spPr/>
      <dgm:t>
        <a:bodyPr/>
        <a:lstStyle/>
        <a:p>
          <a:endParaRPr lang="ru-RU"/>
        </a:p>
      </dgm:t>
    </dgm:pt>
    <dgm:pt modelId="{B88CD88F-924B-4FA7-8C79-F2D9CF96F61F}" type="pres">
      <dgm:prSet presAssocID="{A5235BCC-C14C-458B-9BE9-3F36B9D1F1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71FC47-BE7D-4722-AB18-2974DB2DE646}" type="pres">
      <dgm:prSet presAssocID="{7673C3AD-18BE-4A49-A9C8-B8C9C76FAA37}" presName="composite" presStyleCnt="0"/>
      <dgm:spPr/>
    </dgm:pt>
    <dgm:pt modelId="{62F5FBBB-C1C2-4407-AF6C-760C88669909}" type="pres">
      <dgm:prSet presAssocID="{7673C3AD-18BE-4A49-A9C8-B8C9C76FAA37}" presName="parentText" presStyleLbl="alignNode1" presStyleIdx="0" presStyleCnt="5" custLinFactNeighborX="0" custLinFactNeighborY="-161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08CD62-4493-4C39-8C48-659192B65068}" type="pres">
      <dgm:prSet presAssocID="{7673C3AD-18BE-4A49-A9C8-B8C9C76FAA37}" presName="descendantText" presStyleLbl="alignAcc1" presStyleIdx="0" presStyleCnt="5" custScaleY="100000" custLinFactNeighborX="0" custLinFactNeighborY="125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CF1B81-8C03-4CAD-92D9-2A7284BB8CF5}" type="pres">
      <dgm:prSet presAssocID="{F3BE5B78-EDE7-4257-81DA-D7CE0CDE7792}" presName="sp" presStyleCnt="0"/>
      <dgm:spPr/>
    </dgm:pt>
    <dgm:pt modelId="{4C4074CC-1319-43E6-9790-06AB654410B6}" type="pres">
      <dgm:prSet presAssocID="{11C48E4E-D9B1-4707-A174-DD82A596F506}" presName="composite" presStyleCnt="0"/>
      <dgm:spPr/>
    </dgm:pt>
    <dgm:pt modelId="{2BFEE9D6-A82C-4890-A502-53E23761120E}" type="pres">
      <dgm:prSet presAssocID="{11C48E4E-D9B1-4707-A174-DD82A596F506}" presName="parentText" presStyleLbl="alignNode1" presStyleIdx="1" presStyleCnt="5" custLinFactNeighborX="0" custLinFactNeighborY="-90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5664AD-936C-4919-9E37-534AAB42D2F7}" type="pres">
      <dgm:prSet presAssocID="{11C48E4E-D9B1-4707-A174-DD82A596F506}" presName="descendantText" presStyleLbl="alignAcc1" presStyleIdx="1" presStyleCnt="5" custScaleY="86579" custLinFactNeighborX="0" custLinFactNeighborY="-151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363788-37D9-484A-AC08-F0D72F59F5D9}" type="pres">
      <dgm:prSet presAssocID="{AA880844-543D-45EA-A5DE-9BC13944720C}" presName="sp" presStyleCnt="0"/>
      <dgm:spPr/>
    </dgm:pt>
    <dgm:pt modelId="{2F577FB1-58F9-4F92-BFE1-2249AF6C9E28}" type="pres">
      <dgm:prSet presAssocID="{9ACDCB37-142D-4F8B-8754-26766DF837E9}" presName="composite" presStyleCnt="0"/>
      <dgm:spPr/>
    </dgm:pt>
    <dgm:pt modelId="{BBD99C63-442F-4088-8CD4-77A725F04909}" type="pres">
      <dgm:prSet presAssocID="{9ACDCB37-142D-4F8B-8754-26766DF837E9}" presName="parentText" presStyleLbl="alignNode1" presStyleIdx="2" presStyleCnt="5" custLinFactNeighborY="-1999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155B1C-047C-494F-9BCF-0DA9550FFE9D}" type="pres">
      <dgm:prSet presAssocID="{9ACDCB37-142D-4F8B-8754-26766DF837E9}" presName="descendantText" presStyleLbl="alignAcc1" presStyleIdx="2" presStyleCnt="5" custScaleY="116614" custLinFactNeighborX="0" custLinFactNeighborY="-257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22A6A8-3098-49D5-851A-CA99C4069780}" type="pres">
      <dgm:prSet presAssocID="{4AA7D3FA-F04B-46CF-B4AC-63752843D6FF}" presName="sp" presStyleCnt="0"/>
      <dgm:spPr/>
    </dgm:pt>
    <dgm:pt modelId="{7F3636D1-0746-409E-A7A1-CDF0BCC07AEC}" type="pres">
      <dgm:prSet presAssocID="{AE606061-8E9F-4084-BF97-883FA45C3FE2}" presName="composite" presStyleCnt="0"/>
      <dgm:spPr/>
    </dgm:pt>
    <dgm:pt modelId="{9D3268D3-8141-4651-9D3B-311352913A0B}" type="pres">
      <dgm:prSet presAssocID="{AE606061-8E9F-4084-BF97-883FA45C3FE2}" presName="parentText" presStyleLbl="alignNode1" presStyleIdx="3" presStyleCnt="5" custLinFactNeighborY="-255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F20912-EEB3-498E-83FA-29295D8F8E97}" type="pres">
      <dgm:prSet presAssocID="{AE606061-8E9F-4084-BF97-883FA45C3FE2}" presName="descendantText" presStyleLbl="alignAcc1" presStyleIdx="3" presStyleCnt="5" custScaleX="99445" custScaleY="84105" custLinFactNeighborX="278" custLinFactNeighborY="-387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EE9C30-298A-4CCA-90AB-7BC7A41EA8BD}" type="pres">
      <dgm:prSet presAssocID="{1C1C0017-F01D-4A47-9C4B-A3CD47C7CBCF}" presName="sp" presStyleCnt="0"/>
      <dgm:spPr/>
    </dgm:pt>
    <dgm:pt modelId="{C255D62F-7E84-48E7-A86E-5108644E0D6C}" type="pres">
      <dgm:prSet presAssocID="{FFB86D88-C52C-48A2-9877-65A2C8E05322}" presName="composite" presStyleCnt="0"/>
      <dgm:spPr/>
    </dgm:pt>
    <dgm:pt modelId="{17407D92-4AD3-43DF-AC68-1F7B8C9CA81C}" type="pres">
      <dgm:prSet presAssocID="{FFB86D88-C52C-48A2-9877-65A2C8E05322}" presName="parentText" presStyleLbl="alignNode1" presStyleIdx="4" presStyleCnt="5" custLinFactNeighborX="0" custLinFactNeighborY="-3380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87FCCA-7F1C-43F9-9B59-9111E07E26A7}" type="pres">
      <dgm:prSet presAssocID="{FFB86D88-C52C-48A2-9877-65A2C8E05322}" presName="descendantText" presStyleLbl="alignAcc1" presStyleIdx="4" presStyleCnt="5" custLinFactNeighborX="0" custLinFactNeighborY="-418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D84241-A111-4089-A115-24A3D518FDA0}" type="presOf" srcId="{464BEBB0-C429-4C8B-B1CD-F81F42ACA324}" destId="{ED5664AD-936C-4919-9E37-534AAB42D2F7}" srcOrd="0" destOrd="0" presId="urn:microsoft.com/office/officeart/2005/8/layout/chevron2"/>
    <dgm:cxn modelId="{082DEEAC-A832-4F24-87EF-95D540892C4E}" srcId="{9ACDCB37-142D-4F8B-8754-26766DF837E9}" destId="{038A6743-11AC-4844-94D8-1234DE9D34BD}" srcOrd="0" destOrd="0" parTransId="{EEDE64EE-3B79-44A2-98AF-35084978B459}" sibTransId="{985DAA8E-0A47-4A31-AE91-EF68F0C7E1AD}"/>
    <dgm:cxn modelId="{DCF64B29-A89F-4583-AE3B-9B68161A510B}" srcId="{11C48E4E-D9B1-4707-A174-DD82A596F506}" destId="{464BEBB0-C429-4C8B-B1CD-F81F42ACA324}" srcOrd="0" destOrd="0" parTransId="{8B5A9D65-13D7-44CC-BE60-50427E81CF1B}" sibTransId="{A161479C-C0C3-43D2-959A-669F0DD6699F}"/>
    <dgm:cxn modelId="{A4FD7C4F-D296-44C6-B5B0-7E582EB205A5}" srcId="{FFB86D88-C52C-48A2-9877-65A2C8E05322}" destId="{4B133A33-CB6F-46F7-B51A-35A6CDD6448B}" srcOrd="0" destOrd="0" parTransId="{CF9A7803-07BD-46A9-B312-CE8C69D22B8A}" sibTransId="{303967DE-92D1-40BD-9FBF-C177078AAB52}"/>
    <dgm:cxn modelId="{966AE34E-E945-4698-9DFC-BEEF576E7A4C}" srcId="{A5235BCC-C14C-458B-9BE9-3F36B9D1F156}" destId="{AE606061-8E9F-4084-BF97-883FA45C3FE2}" srcOrd="3" destOrd="0" parTransId="{24EB7586-715D-46F2-9B45-663AC3B2AD3A}" sibTransId="{1C1C0017-F01D-4A47-9C4B-A3CD47C7CBCF}"/>
    <dgm:cxn modelId="{85F2A97B-B334-4C8E-8841-84DDDA1007A4}" srcId="{A5235BCC-C14C-458B-9BE9-3F36B9D1F156}" destId="{FFB86D88-C52C-48A2-9877-65A2C8E05322}" srcOrd="4" destOrd="0" parTransId="{21179D4C-1196-4A1C-A78B-625A1DD06A85}" sibTransId="{A07C39EE-AA6E-4412-B337-E14C90F6D734}"/>
    <dgm:cxn modelId="{A25350D5-41EC-4C1E-B742-E24617D71CB0}" type="presOf" srcId="{7673C3AD-18BE-4A49-A9C8-B8C9C76FAA37}" destId="{62F5FBBB-C1C2-4407-AF6C-760C88669909}" srcOrd="0" destOrd="0" presId="urn:microsoft.com/office/officeart/2005/8/layout/chevron2"/>
    <dgm:cxn modelId="{C3D1FFB2-CE22-4C05-BA19-CE07557F6ED3}" type="presOf" srcId="{8953790A-125F-4EF0-9BF1-66FB7EA5B5C8}" destId="{CA08CD62-4493-4C39-8C48-659192B65068}" srcOrd="0" destOrd="0" presId="urn:microsoft.com/office/officeart/2005/8/layout/chevron2"/>
    <dgm:cxn modelId="{E5897A58-BDF5-44DD-8857-DA6AB10A69B2}" type="presOf" srcId="{4B133A33-CB6F-46F7-B51A-35A6CDD6448B}" destId="{CB87FCCA-7F1C-43F9-9B59-9111E07E26A7}" srcOrd="0" destOrd="0" presId="urn:microsoft.com/office/officeart/2005/8/layout/chevron2"/>
    <dgm:cxn modelId="{4F66AC9E-E76C-42C0-AE18-ED819C228656}" type="presOf" srcId="{5F95977A-813F-475D-AFA4-EC8313AF1BB2}" destId="{25F20912-EEB3-498E-83FA-29295D8F8E97}" srcOrd="0" destOrd="0" presId="urn:microsoft.com/office/officeart/2005/8/layout/chevron2"/>
    <dgm:cxn modelId="{5A71013D-2D4F-444F-B25C-C375BC7FB632}" srcId="{A5235BCC-C14C-458B-9BE9-3F36B9D1F156}" destId="{9ACDCB37-142D-4F8B-8754-26766DF837E9}" srcOrd="2" destOrd="0" parTransId="{397A2776-30DA-4CF0-A6AA-57F1AFB2C7BF}" sibTransId="{4AA7D3FA-F04B-46CF-B4AC-63752843D6FF}"/>
    <dgm:cxn modelId="{D710C354-A744-412E-9530-6592E5C87C9E}" srcId="{AE606061-8E9F-4084-BF97-883FA45C3FE2}" destId="{5F95977A-813F-475D-AFA4-EC8313AF1BB2}" srcOrd="0" destOrd="0" parTransId="{4116D01E-D76E-4FB1-96CB-F9C719B7A798}" sibTransId="{9977BAFE-FC83-47AF-84F2-76E107FD1A5B}"/>
    <dgm:cxn modelId="{A05841C0-9F76-4EDA-AD4A-7BBFAE8CB4D5}" type="presOf" srcId="{11C48E4E-D9B1-4707-A174-DD82A596F506}" destId="{2BFEE9D6-A82C-4890-A502-53E23761120E}" srcOrd="0" destOrd="0" presId="urn:microsoft.com/office/officeart/2005/8/layout/chevron2"/>
    <dgm:cxn modelId="{8744506A-8AF5-4FE7-A34B-D390F94DD19A}" srcId="{A5235BCC-C14C-458B-9BE9-3F36B9D1F156}" destId="{7673C3AD-18BE-4A49-A9C8-B8C9C76FAA37}" srcOrd="0" destOrd="0" parTransId="{82E6557B-64F3-4982-A6BA-92A0C249C188}" sibTransId="{F3BE5B78-EDE7-4257-81DA-D7CE0CDE7792}"/>
    <dgm:cxn modelId="{288560DA-E1F7-4F85-88F6-ACC9A59B3618}" type="presOf" srcId="{038A6743-11AC-4844-94D8-1234DE9D34BD}" destId="{F0155B1C-047C-494F-9BCF-0DA9550FFE9D}" srcOrd="0" destOrd="0" presId="urn:microsoft.com/office/officeart/2005/8/layout/chevron2"/>
    <dgm:cxn modelId="{126E7DF4-3027-471A-AD74-DF1E036B4769}" srcId="{7673C3AD-18BE-4A49-A9C8-B8C9C76FAA37}" destId="{8953790A-125F-4EF0-9BF1-66FB7EA5B5C8}" srcOrd="0" destOrd="0" parTransId="{2CE5CFB5-B1C3-4521-972F-5D48F41AC3E6}" sibTransId="{DFF5DBB5-8463-404C-9BAB-0BD68D0907B1}"/>
    <dgm:cxn modelId="{E67C26DA-C4ED-4580-A865-44611861AD56}" type="presOf" srcId="{9ACDCB37-142D-4F8B-8754-26766DF837E9}" destId="{BBD99C63-442F-4088-8CD4-77A725F04909}" srcOrd="0" destOrd="0" presId="urn:microsoft.com/office/officeart/2005/8/layout/chevron2"/>
    <dgm:cxn modelId="{E3436890-D915-4A37-B5E2-11A01EB981FF}" type="presOf" srcId="{A5235BCC-C14C-458B-9BE9-3F36B9D1F156}" destId="{B88CD88F-924B-4FA7-8C79-F2D9CF96F61F}" srcOrd="0" destOrd="0" presId="urn:microsoft.com/office/officeart/2005/8/layout/chevron2"/>
    <dgm:cxn modelId="{A1F713F5-0533-4C7B-AFD9-15DE57937C2C}" type="presOf" srcId="{FFB86D88-C52C-48A2-9877-65A2C8E05322}" destId="{17407D92-4AD3-43DF-AC68-1F7B8C9CA81C}" srcOrd="0" destOrd="0" presId="urn:microsoft.com/office/officeart/2005/8/layout/chevron2"/>
    <dgm:cxn modelId="{FE2E6FB9-7FF4-47FB-8BC3-BA4B783285DB}" type="presOf" srcId="{AE606061-8E9F-4084-BF97-883FA45C3FE2}" destId="{9D3268D3-8141-4651-9D3B-311352913A0B}" srcOrd="0" destOrd="0" presId="urn:microsoft.com/office/officeart/2005/8/layout/chevron2"/>
    <dgm:cxn modelId="{0950BE28-7ABE-4B95-8D95-D147EB907B1C}" srcId="{A5235BCC-C14C-458B-9BE9-3F36B9D1F156}" destId="{11C48E4E-D9B1-4707-A174-DD82A596F506}" srcOrd="1" destOrd="0" parTransId="{87BC1ED5-2532-4D82-8A56-E999E6418285}" sibTransId="{AA880844-543D-45EA-A5DE-9BC13944720C}"/>
    <dgm:cxn modelId="{F323241E-F8B0-4D8F-B2F8-4EAC2468F7A5}" type="presParOf" srcId="{B88CD88F-924B-4FA7-8C79-F2D9CF96F61F}" destId="{C371FC47-BE7D-4722-AB18-2974DB2DE646}" srcOrd="0" destOrd="0" presId="urn:microsoft.com/office/officeart/2005/8/layout/chevron2"/>
    <dgm:cxn modelId="{01E4B7C5-8696-43B5-97D5-CEAC3848CEA6}" type="presParOf" srcId="{C371FC47-BE7D-4722-AB18-2974DB2DE646}" destId="{62F5FBBB-C1C2-4407-AF6C-760C88669909}" srcOrd="0" destOrd="0" presId="urn:microsoft.com/office/officeart/2005/8/layout/chevron2"/>
    <dgm:cxn modelId="{EDFBC189-3768-4071-AB2E-9023A5F60228}" type="presParOf" srcId="{C371FC47-BE7D-4722-AB18-2974DB2DE646}" destId="{CA08CD62-4493-4C39-8C48-659192B65068}" srcOrd="1" destOrd="0" presId="urn:microsoft.com/office/officeart/2005/8/layout/chevron2"/>
    <dgm:cxn modelId="{F3670DAC-2EBB-4534-9FBB-696CC385F831}" type="presParOf" srcId="{B88CD88F-924B-4FA7-8C79-F2D9CF96F61F}" destId="{AECF1B81-8C03-4CAD-92D9-2A7284BB8CF5}" srcOrd="1" destOrd="0" presId="urn:microsoft.com/office/officeart/2005/8/layout/chevron2"/>
    <dgm:cxn modelId="{41F864D4-D448-484A-AC32-8C0E3C7EDDC2}" type="presParOf" srcId="{B88CD88F-924B-4FA7-8C79-F2D9CF96F61F}" destId="{4C4074CC-1319-43E6-9790-06AB654410B6}" srcOrd="2" destOrd="0" presId="urn:microsoft.com/office/officeart/2005/8/layout/chevron2"/>
    <dgm:cxn modelId="{0D25D6D9-E569-4C29-AEB0-BEAAE83126FE}" type="presParOf" srcId="{4C4074CC-1319-43E6-9790-06AB654410B6}" destId="{2BFEE9D6-A82C-4890-A502-53E23761120E}" srcOrd="0" destOrd="0" presId="urn:microsoft.com/office/officeart/2005/8/layout/chevron2"/>
    <dgm:cxn modelId="{7CDEAF9E-5B33-4DCB-AE73-DD35175B6633}" type="presParOf" srcId="{4C4074CC-1319-43E6-9790-06AB654410B6}" destId="{ED5664AD-936C-4919-9E37-534AAB42D2F7}" srcOrd="1" destOrd="0" presId="urn:microsoft.com/office/officeart/2005/8/layout/chevron2"/>
    <dgm:cxn modelId="{C063FCA8-0CD6-4538-A0A3-05C3792CB3B5}" type="presParOf" srcId="{B88CD88F-924B-4FA7-8C79-F2D9CF96F61F}" destId="{44363788-37D9-484A-AC08-F0D72F59F5D9}" srcOrd="3" destOrd="0" presId="urn:microsoft.com/office/officeart/2005/8/layout/chevron2"/>
    <dgm:cxn modelId="{D76B65EE-C9BB-4024-9ABA-3B10B24CAEFE}" type="presParOf" srcId="{B88CD88F-924B-4FA7-8C79-F2D9CF96F61F}" destId="{2F577FB1-58F9-4F92-BFE1-2249AF6C9E28}" srcOrd="4" destOrd="0" presId="urn:microsoft.com/office/officeart/2005/8/layout/chevron2"/>
    <dgm:cxn modelId="{CE324A50-13D0-437E-A725-110B8FC95D45}" type="presParOf" srcId="{2F577FB1-58F9-4F92-BFE1-2249AF6C9E28}" destId="{BBD99C63-442F-4088-8CD4-77A725F04909}" srcOrd="0" destOrd="0" presId="urn:microsoft.com/office/officeart/2005/8/layout/chevron2"/>
    <dgm:cxn modelId="{777383EA-5F5F-4619-9F75-68631D267664}" type="presParOf" srcId="{2F577FB1-58F9-4F92-BFE1-2249AF6C9E28}" destId="{F0155B1C-047C-494F-9BCF-0DA9550FFE9D}" srcOrd="1" destOrd="0" presId="urn:microsoft.com/office/officeart/2005/8/layout/chevron2"/>
    <dgm:cxn modelId="{1D6CFD07-7F2A-4A7D-BA27-DFC7BE174F2D}" type="presParOf" srcId="{B88CD88F-924B-4FA7-8C79-F2D9CF96F61F}" destId="{0822A6A8-3098-49D5-851A-CA99C4069780}" srcOrd="5" destOrd="0" presId="urn:microsoft.com/office/officeart/2005/8/layout/chevron2"/>
    <dgm:cxn modelId="{AD5D3C4A-3F89-43BE-A8EA-342B2777F5A0}" type="presParOf" srcId="{B88CD88F-924B-4FA7-8C79-F2D9CF96F61F}" destId="{7F3636D1-0746-409E-A7A1-CDF0BCC07AEC}" srcOrd="6" destOrd="0" presId="urn:microsoft.com/office/officeart/2005/8/layout/chevron2"/>
    <dgm:cxn modelId="{B061FC06-21B6-4936-AD30-BD548C962421}" type="presParOf" srcId="{7F3636D1-0746-409E-A7A1-CDF0BCC07AEC}" destId="{9D3268D3-8141-4651-9D3B-311352913A0B}" srcOrd="0" destOrd="0" presId="urn:microsoft.com/office/officeart/2005/8/layout/chevron2"/>
    <dgm:cxn modelId="{264B7EB6-5BC6-40F9-8D37-C8A4A4DD89DA}" type="presParOf" srcId="{7F3636D1-0746-409E-A7A1-CDF0BCC07AEC}" destId="{25F20912-EEB3-498E-83FA-29295D8F8E97}" srcOrd="1" destOrd="0" presId="urn:microsoft.com/office/officeart/2005/8/layout/chevron2"/>
    <dgm:cxn modelId="{10FA5723-F386-458E-84CA-2740BD71E4D2}" type="presParOf" srcId="{B88CD88F-924B-4FA7-8C79-F2D9CF96F61F}" destId="{1BEE9C30-298A-4CCA-90AB-7BC7A41EA8BD}" srcOrd="7" destOrd="0" presId="urn:microsoft.com/office/officeart/2005/8/layout/chevron2"/>
    <dgm:cxn modelId="{8D5676B1-5001-4AC4-85CB-F0836F3DD96C}" type="presParOf" srcId="{B88CD88F-924B-4FA7-8C79-F2D9CF96F61F}" destId="{C255D62F-7E84-48E7-A86E-5108644E0D6C}" srcOrd="8" destOrd="0" presId="urn:microsoft.com/office/officeart/2005/8/layout/chevron2"/>
    <dgm:cxn modelId="{7FD8EACB-D634-42CD-98E7-BEA56941A085}" type="presParOf" srcId="{C255D62F-7E84-48E7-A86E-5108644E0D6C}" destId="{17407D92-4AD3-43DF-AC68-1F7B8C9CA81C}" srcOrd="0" destOrd="0" presId="urn:microsoft.com/office/officeart/2005/8/layout/chevron2"/>
    <dgm:cxn modelId="{7082FD85-3D86-44C9-B021-3A2393A2D624}" type="presParOf" srcId="{C255D62F-7E84-48E7-A86E-5108644E0D6C}" destId="{CB87FCCA-7F1C-43F9-9B59-9111E07E26A7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CFF35E4-4E73-47BE-9276-A767C887DEA2}" type="doc">
      <dgm:prSet loTypeId="urn:microsoft.com/office/officeart/2005/8/layout/hierarchy3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FAF52A-7FA0-4610-9A08-60C21224EB4C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сайт ФНС России </a:t>
          </a:r>
          <a:r>
            <a:rPr lang="ru-RU" b="1" u="none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www.nalog.ru </a:t>
          </a:r>
        </a:p>
        <a:p>
          <a:r>
            <a:rPr lang="ru-RU" b="1" u="none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разделе «Новый порядок применения контрольно-кассовой техники»</a:t>
          </a:r>
          <a:r>
            <a:rPr lang="ru-RU" u="none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BF0031D-E099-4E35-B04A-4982B82E3379}" type="parTrans" cxnId="{F2CF5255-194E-4A80-BC36-F5A5930FB756}">
      <dgm:prSet/>
      <dgm:spPr/>
      <dgm:t>
        <a:bodyPr/>
        <a:lstStyle/>
        <a:p>
          <a:endParaRPr lang="ru-RU"/>
        </a:p>
      </dgm:t>
    </dgm:pt>
    <dgm:pt modelId="{85A9085E-9B8E-4C87-A0A4-7C09D54E151E}" type="sibTrans" cxnId="{F2CF5255-194E-4A80-BC36-F5A5930FB756}">
      <dgm:prSet/>
      <dgm:spPr/>
      <dgm:t>
        <a:bodyPr/>
        <a:lstStyle/>
        <a:p>
          <a:endParaRPr lang="ru-RU"/>
        </a:p>
      </dgm:t>
    </dgm:pt>
    <dgm:pt modelId="{FE663455-1792-409E-8724-4D3DA5CA9D8A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pPr algn="l"/>
          <a:r>
            <a:rPr lang="ru-RU" sz="1000" dirty="0" smtClean="0"/>
            <a:t>Реестр контрольно-кассовой техники</a:t>
          </a:r>
          <a:endParaRPr lang="ru-RU" sz="1000" dirty="0"/>
        </a:p>
      </dgm:t>
    </dgm:pt>
    <dgm:pt modelId="{A9B152DA-F4CD-4635-AE2D-ABDC805CDC45}" type="parTrans" cxnId="{BD1F3044-E12E-4DCF-9773-FFF78DA49690}">
      <dgm:prSet/>
      <dgm:spPr/>
      <dgm:t>
        <a:bodyPr/>
        <a:lstStyle/>
        <a:p>
          <a:endParaRPr lang="ru-RU"/>
        </a:p>
      </dgm:t>
    </dgm:pt>
    <dgm:pt modelId="{963401CE-CC11-400F-BFD6-BC664065B5C8}" type="sibTrans" cxnId="{BD1F3044-E12E-4DCF-9773-FFF78DA49690}">
      <dgm:prSet/>
      <dgm:spPr/>
      <dgm:t>
        <a:bodyPr/>
        <a:lstStyle/>
        <a:p>
          <a:endParaRPr lang="ru-RU"/>
        </a:p>
      </dgm:t>
    </dgm:pt>
    <dgm:pt modelId="{EFAD486B-4062-4A88-A311-058114FCE828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pPr algn="l"/>
          <a:r>
            <a:rPr lang="ru-RU" sz="1000" dirty="0" smtClean="0"/>
            <a:t>Реестр фискальных накопителей</a:t>
          </a:r>
          <a:endParaRPr lang="ru-RU" sz="1000" dirty="0"/>
        </a:p>
      </dgm:t>
    </dgm:pt>
    <dgm:pt modelId="{706592E3-073A-44B8-8348-1037BB4E65DF}" type="parTrans" cxnId="{99B91B51-4E65-46E7-ADF6-ACDB3F8ED4F0}">
      <dgm:prSet/>
      <dgm:spPr/>
      <dgm:t>
        <a:bodyPr/>
        <a:lstStyle/>
        <a:p>
          <a:endParaRPr lang="ru-RU"/>
        </a:p>
      </dgm:t>
    </dgm:pt>
    <dgm:pt modelId="{09BB916A-566E-4ECB-8584-11A72E8D9742}" type="sibTrans" cxnId="{99B91B51-4E65-46E7-ADF6-ACDB3F8ED4F0}">
      <dgm:prSet/>
      <dgm:spPr/>
      <dgm:t>
        <a:bodyPr/>
        <a:lstStyle/>
        <a:p>
          <a:endParaRPr lang="ru-RU"/>
        </a:p>
      </dgm:t>
    </dgm:pt>
    <dgm:pt modelId="{2ADDAE75-D975-45B3-8469-C07D16AC3D7C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pPr algn="l"/>
          <a:r>
            <a:rPr lang="ru-RU" sz="1000" dirty="0" smtClean="0"/>
            <a:t>Список операторов фискальных данных</a:t>
          </a:r>
          <a:endParaRPr lang="ru-RU" sz="1000" dirty="0"/>
        </a:p>
      </dgm:t>
    </dgm:pt>
    <dgm:pt modelId="{03288B05-59F2-4D59-8878-19EA17C2120C}" type="parTrans" cxnId="{CEF23B14-4121-46E7-89B4-0C43F960193B}">
      <dgm:prSet/>
      <dgm:spPr/>
      <dgm:t>
        <a:bodyPr/>
        <a:lstStyle/>
        <a:p>
          <a:endParaRPr lang="ru-RU"/>
        </a:p>
      </dgm:t>
    </dgm:pt>
    <dgm:pt modelId="{6DAAE680-9D54-42F2-829B-D59596BDD7D9}" type="sibTrans" cxnId="{CEF23B14-4121-46E7-89B4-0C43F960193B}">
      <dgm:prSet/>
      <dgm:spPr/>
      <dgm:t>
        <a:bodyPr/>
        <a:lstStyle/>
        <a:p>
          <a:endParaRPr lang="ru-RU"/>
        </a:p>
      </dgm:t>
    </dgm:pt>
    <dgm:pt modelId="{CE00DF5D-58DB-4439-B11E-C15705414EB8}">
      <dgm:prSet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pPr algn="l"/>
          <a:r>
            <a:rPr lang="ru-RU" sz="1000" dirty="0" smtClean="0"/>
            <a:t>Реестр экспертных организаций</a:t>
          </a:r>
          <a:endParaRPr lang="ru-RU" sz="1000" dirty="0"/>
        </a:p>
      </dgm:t>
    </dgm:pt>
    <dgm:pt modelId="{20099958-DCD5-4434-90EC-CCB6838AD4BB}" type="parTrans" cxnId="{66173E80-F68E-4649-9C13-ADEA9D940C58}">
      <dgm:prSet/>
      <dgm:spPr/>
      <dgm:t>
        <a:bodyPr/>
        <a:lstStyle/>
        <a:p>
          <a:endParaRPr lang="ru-RU"/>
        </a:p>
      </dgm:t>
    </dgm:pt>
    <dgm:pt modelId="{2EF4618A-0035-4C4B-8DDD-0A354894B5D1}" type="sibTrans" cxnId="{66173E80-F68E-4649-9C13-ADEA9D940C58}">
      <dgm:prSet/>
      <dgm:spPr/>
      <dgm:t>
        <a:bodyPr/>
        <a:lstStyle/>
        <a:p>
          <a:endParaRPr lang="ru-RU"/>
        </a:p>
      </dgm:t>
    </dgm:pt>
    <dgm:pt modelId="{F6D7814D-2809-4CDD-B34D-94740AF6F5CB}">
      <dgm:prSet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pPr algn="l"/>
          <a:r>
            <a:rPr lang="ru-RU" dirty="0" smtClean="0"/>
            <a:t>О проекте</a:t>
          </a:r>
          <a:endParaRPr lang="ru-RU" dirty="0"/>
        </a:p>
      </dgm:t>
    </dgm:pt>
    <dgm:pt modelId="{165621F4-1A59-4702-A907-0AC5881EC1AE}" type="parTrans" cxnId="{E97047C5-D386-408E-AC03-DEB2EBC124D7}">
      <dgm:prSet/>
      <dgm:spPr/>
      <dgm:t>
        <a:bodyPr/>
        <a:lstStyle/>
        <a:p>
          <a:endParaRPr lang="ru-RU"/>
        </a:p>
      </dgm:t>
    </dgm:pt>
    <dgm:pt modelId="{32841E98-5233-445A-94BB-95542983BFA0}" type="sibTrans" cxnId="{E97047C5-D386-408E-AC03-DEB2EBC124D7}">
      <dgm:prSet/>
      <dgm:spPr/>
      <dgm:t>
        <a:bodyPr/>
        <a:lstStyle/>
        <a:p>
          <a:endParaRPr lang="ru-RU"/>
        </a:p>
      </dgm:t>
    </dgm:pt>
    <dgm:pt modelId="{905CF9E8-23F6-412F-AA8F-A308D2B58524}">
      <dgm:prSet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pPr algn="l"/>
          <a:r>
            <a:rPr lang="ru-RU" dirty="0" smtClean="0"/>
            <a:t>Ответы на часто задаваемые вопросы</a:t>
          </a:r>
          <a:endParaRPr lang="ru-RU" dirty="0"/>
        </a:p>
      </dgm:t>
    </dgm:pt>
    <dgm:pt modelId="{AFC0ED39-6721-4A10-8438-8E4E2BD26615}" type="parTrans" cxnId="{A5CB35A9-9E1F-4A06-A8DE-17242353FE25}">
      <dgm:prSet/>
      <dgm:spPr/>
      <dgm:t>
        <a:bodyPr/>
        <a:lstStyle/>
        <a:p>
          <a:endParaRPr lang="ru-RU"/>
        </a:p>
      </dgm:t>
    </dgm:pt>
    <dgm:pt modelId="{38FB28CC-C102-4AF0-A409-3AD6EADFD3C2}" type="sibTrans" cxnId="{A5CB35A9-9E1F-4A06-A8DE-17242353FE25}">
      <dgm:prSet/>
      <dgm:spPr/>
      <dgm:t>
        <a:bodyPr/>
        <a:lstStyle/>
        <a:p>
          <a:endParaRPr lang="ru-RU"/>
        </a:p>
      </dgm:t>
    </dgm:pt>
    <dgm:pt modelId="{49C6DED9-1180-45DD-A331-C4B74D5CDB15}">
      <dgm:prSet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pPr algn="l"/>
          <a:r>
            <a:rPr lang="ru-RU" dirty="0" smtClean="0"/>
            <a:t>Видеоролики: регистрация ККТ в ФНС , ОФД, настройка ККТ и печать первого чека</a:t>
          </a:r>
          <a:endParaRPr lang="ru-RU" dirty="0"/>
        </a:p>
      </dgm:t>
    </dgm:pt>
    <dgm:pt modelId="{7C29568B-5CE3-4B19-9473-EACC74F555C3}" type="parTrans" cxnId="{D4BD7396-3955-4410-B1E2-2944889CD1A6}">
      <dgm:prSet/>
      <dgm:spPr/>
      <dgm:t>
        <a:bodyPr/>
        <a:lstStyle/>
        <a:p>
          <a:endParaRPr lang="ru-RU"/>
        </a:p>
      </dgm:t>
    </dgm:pt>
    <dgm:pt modelId="{557173D2-40A2-4EAC-B4B1-18C57B5B1968}" type="sibTrans" cxnId="{D4BD7396-3955-4410-B1E2-2944889CD1A6}">
      <dgm:prSet/>
      <dgm:spPr/>
      <dgm:t>
        <a:bodyPr/>
        <a:lstStyle/>
        <a:p>
          <a:endParaRPr lang="ru-RU"/>
        </a:p>
      </dgm:t>
    </dgm:pt>
    <dgm:pt modelId="{B0D98630-8B31-4187-8F01-1BC411D6D14F}">
      <dgm:prSet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pPr algn="l"/>
          <a:r>
            <a:rPr lang="ru-RU" dirty="0" smtClean="0"/>
            <a:t>Также на сайте </a:t>
          </a:r>
          <a:r>
            <a:rPr lang="en-US" dirty="0" smtClean="0">
              <a:hlinkClick xmlns:r="http://schemas.openxmlformats.org/officeDocument/2006/relationships" r:id="rId1"/>
            </a:rPr>
            <a:t>www</a:t>
          </a:r>
          <a:r>
            <a:rPr lang="ru-RU" dirty="0" smtClean="0">
              <a:hlinkClick xmlns:r="http://schemas.openxmlformats.org/officeDocument/2006/relationships" r:id="rId1"/>
            </a:rPr>
            <a:t>.</a:t>
          </a:r>
          <a:r>
            <a:rPr lang="en-US" dirty="0" err="1" smtClean="0">
              <a:hlinkClick xmlns:r="http://schemas.openxmlformats.org/officeDocument/2006/relationships" r:id="rId1"/>
            </a:rPr>
            <a:t>nalog</a:t>
          </a:r>
          <a:r>
            <a:rPr lang="ru-RU" dirty="0" smtClean="0">
              <a:hlinkClick xmlns:r="http://schemas.openxmlformats.org/officeDocument/2006/relationships" r:id="rId1"/>
            </a:rPr>
            <a:t>.</a:t>
          </a:r>
          <a:r>
            <a:rPr lang="en-US" dirty="0" err="1" smtClean="0">
              <a:hlinkClick xmlns:r="http://schemas.openxmlformats.org/officeDocument/2006/relationships" r:id="rId1"/>
            </a:rPr>
            <a:t>ru</a:t>
          </a:r>
          <a:r>
            <a:rPr lang="en-US" dirty="0" smtClean="0"/>
            <a:t> </a:t>
          </a:r>
          <a:r>
            <a:rPr lang="ru-RU" dirty="0" smtClean="0"/>
            <a:t> Хабаровского края имеется список ответственных лиц с указанием контактных телефонов для связи</a:t>
          </a:r>
          <a:endParaRPr lang="ru-RU" dirty="0"/>
        </a:p>
      </dgm:t>
    </dgm:pt>
    <dgm:pt modelId="{AE8E7322-56EE-4714-8339-D0D379E91FC5}" type="parTrans" cxnId="{1C6B2A62-F481-426B-8D5D-AD1A718E5FA5}">
      <dgm:prSet/>
      <dgm:spPr/>
      <dgm:t>
        <a:bodyPr/>
        <a:lstStyle/>
        <a:p>
          <a:endParaRPr lang="ru-RU"/>
        </a:p>
      </dgm:t>
    </dgm:pt>
    <dgm:pt modelId="{83264845-8BE2-46CD-B0ED-B258F7B9ED2A}" type="sibTrans" cxnId="{1C6B2A62-F481-426B-8D5D-AD1A718E5FA5}">
      <dgm:prSet/>
      <dgm:spPr/>
      <dgm:t>
        <a:bodyPr/>
        <a:lstStyle/>
        <a:p>
          <a:endParaRPr lang="ru-RU"/>
        </a:p>
      </dgm:t>
    </dgm:pt>
    <dgm:pt modelId="{76F2574C-4D9F-479D-818E-7DE6A3CD97C6}" type="pres">
      <dgm:prSet presAssocID="{8CFF35E4-4E73-47BE-9276-A767C887DEA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80EE7D8-D7C0-4826-840B-9A886352D1F6}" type="pres">
      <dgm:prSet presAssocID="{0BFAF52A-7FA0-4610-9A08-60C21224EB4C}" presName="root" presStyleCnt="0"/>
      <dgm:spPr/>
      <dgm:t>
        <a:bodyPr/>
        <a:lstStyle/>
        <a:p>
          <a:endParaRPr lang="ru-RU"/>
        </a:p>
      </dgm:t>
    </dgm:pt>
    <dgm:pt modelId="{7292713E-2C1F-4EBD-92B8-07CBA390339A}" type="pres">
      <dgm:prSet presAssocID="{0BFAF52A-7FA0-4610-9A08-60C21224EB4C}" presName="rootComposite" presStyleCnt="0"/>
      <dgm:spPr/>
      <dgm:t>
        <a:bodyPr/>
        <a:lstStyle/>
        <a:p>
          <a:endParaRPr lang="ru-RU"/>
        </a:p>
      </dgm:t>
    </dgm:pt>
    <dgm:pt modelId="{84AFCD5E-03CC-4019-A434-FBC4CB2A09B2}" type="pres">
      <dgm:prSet presAssocID="{0BFAF52A-7FA0-4610-9A08-60C21224EB4C}" presName="rootText" presStyleLbl="node1" presStyleIdx="0" presStyleCnt="1" custScaleX="579862"/>
      <dgm:spPr/>
      <dgm:t>
        <a:bodyPr/>
        <a:lstStyle/>
        <a:p>
          <a:endParaRPr lang="ru-RU"/>
        </a:p>
      </dgm:t>
    </dgm:pt>
    <dgm:pt modelId="{794CDB46-EDEF-4F31-899B-22200E701746}" type="pres">
      <dgm:prSet presAssocID="{0BFAF52A-7FA0-4610-9A08-60C21224EB4C}" presName="rootConnector" presStyleLbl="node1" presStyleIdx="0" presStyleCnt="1"/>
      <dgm:spPr/>
      <dgm:t>
        <a:bodyPr/>
        <a:lstStyle/>
        <a:p>
          <a:endParaRPr lang="ru-RU"/>
        </a:p>
      </dgm:t>
    </dgm:pt>
    <dgm:pt modelId="{6AE2BCB5-6529-4A56-A653-912B81ABEE10}" type="pres">
      <dgm:prSet presAssocID="{0BFAF52A-7FA0-4610-9A08-60C21224EB4C}" presName="childShape" presStyleCnt="0"/>
      <dgm:spPr/>
      <dgm:t>
        <a:bodyPr/>
        <a:lstStyle/>
        <a:p>
          <a:endParaRPr lang="ru-RU"/>
        </a:p>
      </dgm:t>
    </dgm:pt>
    <dgm:pt modelId="{00EA1C69-4AC5-4291-B3CE-16657B70FAA9}" type="pres">
      <dgm:prSet presAssocID="{165621F4-1A59-4702-A907-0AC5881EC1AE}" presName="Name13" presStyleLbl="parChTrans1D2" presStyleIdx="0" presStyleCnt="8"/>
      <dgm:spPr/>
      <dgm:t>
        <a:bodyPr/>
        <a:lstStyle/>
        <a:p>
          <a:endParaRPr lang="ru-RU"/>
        </a:p>
      </dgm:t>
    </dgm:pt>
    <dgm:pt modelId="{D30A3D83-F64A-4469-9352-1C36521343C9}" type="pres">
      <dgm:prSet presAssocID="{F6D7814D-2809-4CDD-B34D-94740AF6F5CB}" presName="childText" presStyleLbl="bgAcc1" presStyleIdx="0" presStyleCnt="8" custScaleX="553385" custScaleY="33117" custLinFactNeighborX="8474" custLinFactNeighborY="-16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0C3DC3-F198-45FA-95A1-65FE2F322E70}" type="pres">
      <dgm:prSet presAssocID="{A9B152DA-F4CD-4635-AE2D-ABDC805CDC45}" presName="Name13" presStyleLbl="parChTrans1D2" presStyleIdx="1" presStyleCnt="8"/>
      <dgm:spPr/>
      <dgm:t>
        <a:bodyPr/>
        <a:lstStyle/>
        <a:p>
          <a:endParaRPr lang="ru-RU"/>
        </a:p>
      </dgm:t>
    </dgm:pt>
    <dgm:pt modelId="{6FDB5596-C559-4689-9F18-D75858BA51DC}" type="pres">
      <dgm:prSet presAssocID="{FE663455-1792-409E-8724-4D3DA5CA9D8A}" presName="childText" presStyleLbl="bgAcc1" presStyleIdx="1" presStyleCnt="8" custScaleX="552650" custScaleY="34717" custLinFactNeighborX="8325" custLinFactNeighborY="-11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076EA6-52F9-43DC-9132-80AFCDA6DC4C}" type="pres">
      <dgm:prSet presAssocID="{706592E3-073A-44B8-8348-1037BB4E65DF}" presName="Name13" presStyleLbl="parChTrans1D2" presStyleIdx="2" presStyleCnt="8"/>
      <dgm:spPr/>
      <dgm:t>
        <a:bodyPr/>
        <a:lstStyle/>
        <a:p>
          <a:endParaRPr lang="ru-RU"/>
        </a:p>
      </dgm:t>
    </dgm:pt>
    <dgm:pt modelId="{CCD01577-142B-4300-997E-8F52E2B4637D}" type="pres">
      <dgm:prSet presAssocID="{EFAD486B-4062-4A88-A311-058114FCE828}" presName="childText" presStyleLbl="bgAcc1" presStyleIdx="2" presStyleCnt="8" custScaleX="554430" custScaleY="37485" custLinFactNeighborX="8091" custLinFactNeighborY="-23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36D4E9-6159-4714-9E77-4085B503F970}" type="pres">
      <dgm:prSet presAssocID="{03288B05-59F2-4D59-8878-19EA17C2120C}" presName="Name13" presStyleLbl="parChTrans1D2" presStyleIdx="3" presStyleCnt="8"/>
      <dgm:spPr/>
      <dgm:t>
        <a:bodyPr/>
        <a:lstStyle/>
        <a:p>
          <a:endParaRPr lang="ru-RU"/>
        </a:p>
      </dgm:t>
    </dgm:pt>
    <dgm:pt modelId="{F876A63A-F770-4148-8A88-F0473457B433}" type="pres">
      <dgm:prSet presAssocID="{2ADDAE75-D975-45B3-8469-C07D16AC3D7C}" presName="childText" presStyleLbl="bgAcc1" presStyleIdx="3" presStyleCnt="8" custScaleX="555142" custScaleY="33594" custLinFactNeighborX="9321" custLinFactNeighborY="-34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F91032-0183-4494-8539-5EBEC85FAC0F}" type="pres">
      <dgm:prSet presAssocID="{20099958-DCD5-4434-90EC-CCB6838AD4BB}" presName="Name13" presStyleLbl="parChTrans1D2" presStyleIdx="4" presStyleCnt="8"/>
      <dgm:spPr/>
      <dgm:t>
        <a:bodyPr/>
        <a:lstStyle/>
        <a:p>
          <a:endParaRPr lang="ru-RU"/>
        </a:p>
      </dgm:t>
    </dgm:pt>
    <dgm:pt modelId="{EC1D772B-70CC-4845-ACEA-5C296DCFB448}" type="pres">
      <dgm:prSet presAssocID="{CE00DF5D-58DB-4439-B11E-C15705414EB8}" presName="childText" presStyleLbl="bgAcc1" presStyleIdx="4" presStyleCnt="8" custScaleX="554374" custScaleY="38521" custLinFactNeighborX="9256" custLinFactNeighborY="-419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7C46DF-EB32-48AE-80F3-E49B043C21EE}" type="pres">
      <dgm:prSet presAssocID="{AFC0ED39-6721-4A10-8438-8E4E2BD26615}" presName="Name13" presStyleLbl="parChTrans1D2" presStyleIdx="5" presStyleCnt="8"/>
      <dgm:spPr/>
      <dgm:t>
        <a:bodyPr/>
        <a:lstStyle/>
        <a:p>
          <a:endParaRPr lang="ru-RU"/>
        </a:p>
      </dgm:t>
    </dgm:pt>
    <dgm:pt modelId="{1AE8EEF7-EF6A-46CE-A670-699FBF88A92B}" type="pres">
      <dgm:prSet presAssocID="{905CF9E8-23F6-412F-AA8F-A308D2B58524}" presName="childText" presStyleLbl="bgAcc1" presStyleIdx="5" presStyleCnt="8" custScaleX="554704" custScaleY="39420" custLinFactNeighborX="7544" custLinFactNeighborY="-522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557087-3693-4F64-815A-03111BAD3E7B}" type="pres">
      <dgm:prSet presAssocID="{7C29568B-5CE3-4B19-9473-EACC74F555C3}" presName="Name13" presStyleLbl="parChTrans1D2" presStyleIdx="6" presStyleCnt="8"/>
      <dgm:spPr/>
      <dgm:t>
        <a:bodyPr/>
        <a:lstStyle/>
        <a:p>
          <a:endParaRPr lang="ru-RU"/>
        </a:p>
      </dgm:t>
    </dgm:pt>
    <dgm:pt modelId="{F23A867D-AC04-44BC-BF5E-E94809AC0A43}" type="pres">
      <dgm:prSet presAssocID="{49C6DED9-1180-45DD-A331-C4B74D5CDB15}" presName="childText" presStyleLbl="bgAcc1" presStyleIdx="6" presStyleCnt="8" custScaleX="557040" custScaleY="46797" custLinFactNeighborX="7809" custLinFactNeighborY="-627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E5CED1-EA1A-4392-91C7-E512385D85B6}" type="pres">
      <dgm:prSet presAssocID="{AE8E7322-56EE-4714-8339-D0D379E91FC5}" presName="Name13" presStyleLbl="parChTrans1D2" presStyleIdx="7" presStyleCnt="8"/>
      <dgm:spPr/>
      <dgm:t>
        <a:bodyPr/>
        <a:lstStyle/>
        <a:p>
          <a:endParaRPr lang="ru-RU"/>
        </a:p>
      </dgm:t>
    </dgm:pt>
    <dgm:pt modelId="{1E86EF2C-2A4A-4DF6-86C7-C3B99B3BCBCE}" type="pres">
      <dgm:prSet presAssocID="{B0D98630-8B31-4187-8F01-1BC411D6D14F}" presName="childText" presStyleLbl="bgAcc1" presStyleIdx="7" presStyleCnt="8" custScaleX="554926" custScaleY="57727" custLinFactNeighborX="7642" custLinFactNeighborY="-783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3F5E22-EAC4-49ED-9278-60F60B74F2A3}" type="presOf" srcId="{F6D7814D-2809-4CDD-B34D-94740AF6F5CB}" destId="{D30A3D83-F64A-4469-9352-1C36521343C9}" srcOrd="0" destOrd="0" presId="urn:microsoft.com/office/officeart/2005/8/layout/hierarchy3"/>
    <dgm:cxn modelId="{C9F1BC0C-11E4-4436-BAF8-049E0DC30D1E}" type="presOf" srcId="{20099958-DCD5-4434-90EC-CCB6838AD4BB}" destId="{C0F91032-0183-4494-8539-5EBEC85FAC0F}" srcOrd="0" destOrd="0" presId="urn:microsoft.com/office/officeart/2005/8/layout/hierarchy3"/>
    <dgm:cxn modelId="{A7FFF2FA-B42D-4351-A7CE-A22B6CEA2B15}" type="presOf" srcId="{A9B152DA-F4CD-4635-AE2D-ABDC805CDC45}" destId="{240C3DC3-F198-45FA-95A1-65FE2F322E70}" srcOrd="0" destOrd="0" presId="urn:microsoft.com/office/officeart/2005/8/layout/hierarchy3"/>
    <dgm:cxn modelId="{8B7A9666-4155-4EE3-B35D-190FE573C474}" type="presOf" srcId="{AFC0ED39-6721-4A10-8438-8E4E2BD26615}" destId="{4A7C46DF-EB32-48AE-80F3-E49B043C21EE}" srcOrd="0" destOrd="0" presId="urn:microsoft.com/office/officeart/2005/8/layout/hierarchy3"/>
    <dgm:cxn modelId="{F2CF5255-194E-4A80-BC36-F5A5930FB756}" srcId="{8CFF35E4-4E73-47BE-9276-A767C887DEA2}" destId="{0BFAF52A-7FA0-4610-9A08-60C21224EB4C}" srcOrd="0" destOrd="0" parTransId="{FBF0031D-E099-4E35-B04A-4982B82E3379}" sibTransId="{85A9085E-9B8E-4C87-A0A4-7C09D54E151E}"/>
    <dgm:cxn modelId="{CEF23B14-4121-46E7-89B4-0C43F960193B}" srcId="{0BFAF52A-7FA0-4610-9A08-60C21224EB4C}" destId="{2ADDAE75-D975-45B3-8469-C07D16AC3D7C}" srcOrd="3" destOrd="0" parTransId="{03288B05-59F2-4D59-8878-19EA17C2120C}" sibTransId="{6DAAE680-9D54-42F2-829B-D59596BDD7D9}"/>
    <dgm:cxn modelId="{FF40C799-580B-475B-85F5-3ED74C403281}" type="presOf" srcId="{706592E3-073A-44B8-8348-1037BB4E65DF}" destId="{B0076EA6-52F9-43DC-9132-80AFCDA6DC4C}" srcOrd="0" destOrd="0" presId="urn:microsoft.com/office/officeart/2005/8/layout/hierarchy3"/>
    <dgm:cxn modelId="{796AB30B-E849-4F0A-87FD-3D3C4032B5BA}" type="presOf" srcId="{03288B05-59F2-4D59-8878-19EA17C2120C}" destId="{0E36D4E9-6159-4714-9E77-4085B503F970}" srcOrd="0" destOrd="0" presId="urn:microsoft.com/office/officeart/2005/8/layout/hierarchy3"/>
    <dgm:cxn modelId="{D2B2ED23-6A15-4E85-9CE5-53578CB5D551}" type="presOf" srcId="{7C29568B-5CE3-4B19-9473-EACC74F555C3}" destId="{12557087-3693-4F64-815A-03111BAD3E7B}" srcOrd="0" destOrd="0" presId="urn:microsoft.com/office/officeart/2005/8/layout/hierarchy3"/>
    <dgm:cxn modelId="{8E1ECD85-83BF-423B-969D-15C30EAB5547}" type="presOf" srcId="{AE8E7322-56EE-4714-8339-D0D379E91FC5}" destId="{2BE5CED1-EA1A-4392-91C7-E512385D85B6}" srcOrd="0" destOrd="0" presId="urn:microsoft.com/office/officeart/2005/8/layout/hierarchy3"/>
    <dgm:cxn modelId="{5FE44F96-9584-4040-BDAB-DD7BB555C327}" type="presOf" srcId="{B0D98630-8B31-4187-8F01-1BC411D6D14F}" destId="{1E86EF2C-2A4A-4DF6-86C7-C3B99B3BCBCE}" srcOrd="0" destOrd="0" presId="urn:microsoft.com/office/officeart/2005/8/layout/hierarchy3"/>
    <dgm:cxn modelId="{2EDA0680-435E-4EDF-86A0-DC5D4C2FA42B}" type="presOf" srcId="{FE663455-1792-409E-8724-4D3DA5CA9D8A}" destId="{6FDB5596-C559-4689-9F18-D75858BA51DC}" srcOrd="0" destOrd="0" presId="urn:microsoft.com/office/officeart/2005/8/layout/hierarchy3"/>
    <dgm:cxn modelId="{D0373373-7F0E-4B27-9EE3-2C0257DCC1F9}" type="presOf" srcId="{8CFF35E4-4E73-47BE-9276-A767C887DEA2}" destId="{76F2574C-4D9F-479D-818E-7DE6A3CD97C6}" srcOrd="0" destOrd="0" presId="urn:microsoft.com/office/officeart/2005/8/layout/hierarchy3"/>
    <dgm:cxn modelId="{99B91B51-4E65-46E7-ADF6-ACDB3F8ED4F0}" srcId="{0BFAF52A-7FA0-4610-9A08-60C21224EB4C}" destId="{EFAD486B-4062-4A88-A311-058114FCE828}" srcOrd="2" destOrd="0" parTransId="{706592E3-073A-44B8-8348-1037BB4E65DF}" sibTransId="{09BB916A-566E-4ECB-8584-11A72E8D9742}"/>
    <dgm:cxn modelId="{6F1C080C-B585-4EF5-9D6A-D54B1A22792D}" type="presOf" srcId="{0BFAF52A-7FA0-4610-9A08-60C21224EB4C}" destId="{794CDB46-EDEF-4F31-899B-22200E701746}" srcOrd="1" destOrd="0" presId="urn:microsoft.com/office/officeart/2005/8/layout/hierarchy3"/>
    <dgm:cxn modelId="{66173E80-F68E-4649-9C13-ADEA9D940C58}" srcId="{0BFAF52A-7FA0-4610-9A08-60C21224EB4C}" destId="{CE00DF5D-58DB-4439-B11E-C15705414EB8}" srcOrd="4" destOrd="0" parTransId="{20099958-DCD5-4434-90EC-CCB6838AD4BB}" sibTransId="{2EF4618A-0035-4C4B-8DDD-0A354894B5D1}"/>
    <dgm:cxn modelId="{D4BD7396-3955-4410-B1E2-2944889CD1A6}" srcId="{0BFAF52A-7FA0-4610-9A08-60C21224EB4C}" destId="{49C6DED9-1180-45DD-A331-C4B74D5CDB15}" srcOrd="6" destOrd="0" parTransId="{7C29568B-5CE3-4B19-9473-EACC74F555C3}" sibTransId="{557173D2-40A2-4EAC-B4B1-18C57B5B1968}"/>
    <dgm:cxn modelId="{57E5C7F0-FA86-4637-B926-41459F95FC70}" type="presOf" srcId="{905CF9E8-23F6-412F-AA8F-A308D2B58524}" destId="{1AE8EEF7-EF6A-46CE-A670-699FBF88A92B}" srcOrd="0" destOrd="0" presId="urn:microsoft.com/office/officeart/2005/8/layout/hierarchy3"/>
    <dgm:cxn modelId="{BD1F3044-E12E-4DCF-9773-FFF78DA49690}" srcId="{0BFAF52A-7FA0-4610-9A08-60C21224EB4C}" destId="{FE663455-1792-409E-8724-4D3DA5CA9D8A}" srcOrd="1" destOrd="0" parTransId="{A9B152DA-F4CD-4635-AE2D-ABDC805CDC45}" sibTransId="{963401CE-CC11-400F-BFD6-BC664065B5C8}"/>
    <dgm:cxn modelId="{987D2C87-5392-4F5E-A823-3FDD58C3B2BA}" type="presOf" srcId="{EFAD486B-4062-4A88-A311-058114FCE828}" destId="{CCD01577-142B-4300-997E-8F52E2B4637D}" srcOrd="0" destOrd="0" presId="urn:microsoft.com/office/officeart/2005/8/layout/hierarchy3"/>
    <dgm:cxn modelId="{E208FD68-3A61-4A66-B9F9-22C341218952}" type="presOf" srcId="{49C6DED9-1180-45DD-A331-C4B74D5CDB15}" destId="{F23A867D-AC04-44BC-BF5E-E94809AC0A43}" srcOrd="0" destOrd="0" presId="urn:microsoft.com/office/officeart/2005/8/layout/hierarchy3"/>
    <dgm:cxn modelId="{F73BF0EB-DA97-4826-9E21-C440ED84AF15}" type="presOf" srcId="{2ADDAE75-D975-45B3-8469-C07D16AC3D7C}" destId="{F876A63A-F770-4148-8A88-F0473457B433}" srcOrd="0" destOrd="0" presId="urn:microsoft.com/office/officeart/2005/8/layout/hierarchy3"/>
    <dgm:cxn modelId="{42CA7734-DDF7-4664-92EA-30606842F00F}" type="presOf" srcId="{CE00DF5D-58DB-4439-B11E-C15705414EB8}" destId="{EC1D772B-70CC-4845-ACEA-5C296DCFB448}" srcOrd="0" destOrd="0" presId="urn:microsoft.com/office/officeart/2005/8/layout/hierarchy3"/>
    <dgm:cxn modelId="{9654696B-6B31-4CF7-9A9B-F44F4249BDD5}" type="presOf" srcId="{0BFAF52A-7FA0-4610-9A08-60C21224EB4C}" destId="{84AFCD5E-03CC-4019-A434-FBC4CB2A09B2}" srcOrd="0" destOrd="0" presId="urn:microsoft.com/office/officeart/2005/8/layout/hierarchy3"/>
    <dgm:cxn modelId="{B8F9E39E-5C35-4D62-A08E-8C3EBF6FD35D}" type="presOf" srcId="{165621F4-1A59-4702-A907-0AC5881EC1AE}" destId="{00EA1C69-4AC5-4291-B3CE-16657B70FAA9}" srcOrd="0" destOrd="0" presId="urn:microsoft.com/office/officeart/2005/8/layout/hierarchy3"/>
    <dgm:cxn modelId="{1C6B2A62-F481-426B-8D5D-AD1A718E5FA5}" srcId="{0BFAF52A-7FA0-4610-9A08-60C21224EB4C}" destId="{B0D98630-8B31-4187-8F01-1BC411D6D14F}" srcOrd="7" destOrd="0" parTransId="{AE8E7322-56EE-4714-8339-D0D379E91FC5}" sibTransId="{83264845-8BE2-46CD-B0ED-B258F7B9ED2A}"/>
    <dgm:cxn modelId="{E97047C5-D386-408E-AC03-DEB2EBC124D7}" srcId="{0BFAF52A-7FA0-4610-9A08-60C21224EB4C}" destId="{F6D7814D-2809-4CDD-B34D-94740AF6F5CB}" srcOrd="0" destOrd="0" parTransId="{165621F4-1A59-4702-A907-0AC5881EC1AE}" sibTransId="{32841E98-5233-445A-94BB-95542983BFA0}"/>
    <dgm:cxn modelId="{A5CB35A9-9E1F-4A06-A8DE-17242353FE25}" srcId="{0BFAF52A-7FA0-4610-9A08-60C21224EB4C}" destId="{905CF9E8-23F6-412F-AA8F-A308D2B58524}" srcOrd="5" destOrd="0" parTransId="{AFC0ED39-6721-4A10-8438-8E4E2BD26615}" sibTransId="{38FB28CC-C102-4AF0-A409-3AD6EADFD3C2}"/>
    <dgm:cxn modelId="{16751AAD-AED5-422A-9AF7-23E8FE6A40CD}" type="presParOf" srcId="{76F2574C-4D9F-479D-818E-7DE6A3CD97C6}" destId="{080EE7D8-D7C0-4826-840B-9A886352D1F6}" srcOrd="0" destOrd="0" presId="urn:microsoft.com/office/officeart/2005/8/layout/hierarchy3"/>
    <dgm:cxn modelId="{9242731E-547A-4882-87B8-42C2692B0747}" type="presParOf" srcId="{080EE7D8-D7C0-4826-840B-9A886352D1F6}" destId="{7292713E-2C1F-4EBD-92B8-07CBA390339A}" srcOrd="0" destOrd="0" presId="urn:microsoft.com/office/officeart/2005/8/layout/hierarchy3"/>
    <dgm:cxn modelId="{E67CA715-0733-418D-9952-60E1CA4C5DBC}" type="presParOf" srcId="{7292713E-2C1F-4EBD-92B8-07CBA390339A}" destId="{84AFCD5E-03CC-4019-A434-FBC4CB2A09B2}" srcOrd="0" destOrd="0" presId="urn:microsoft.com/office/officeart/2005/8/layout/hierarchy3"/>
    <dgm:cxn modelId="{675040CF-0895-46B6-9B03-69F4D2E0FD79}" type="presParOf" srcId="{7292713E-2C1F-4EBD-92B8-07CBA390339A}" destId="{794CDB46-EDEF-4F31-899B-22200E701746}" srcOrd="1" destOrd="0" presId="urn:microsoft.com/office/officeart/2005/8/layout/hierarchy3"/>
    <dgm:cxn modelId="{A2A464E7-8968-4E3E-BD79-BA1FE7EBC528}" type="presParOf" srcId="{080EE7D8-D7C0-4826-840B-9A886352D1F6}" destId="{6AE2BCB5-6529-4A56-A653-912B81ABEE10}" srcOrd="1" destOrd="0" presId="urn:microsoft.com/office/officeart/2005/8/layout/hierarchy3"/>
    <dgm:cxn modelId="{DDE80097-8521-462B-874D-CBE5331F642E}" type="presParOf" srcId="{6AE2BCB5-6529-4A56-A653-912B81ABEE10}" destId="{00EA1C69-4AC5-4291-B3CE-16657B70FAA9}" srcOrd="0" destOrd="0" presId="urn:microsoft.com/office/officeart/2005/8/layout/hierarchy3"/>
    <dgm:cxn modelId="{0425AA54-7635-4C76-8950-17B253A4DD85}" type="presParOf" srcId="{6AE2BCB5-6529-4A56-A653-912B81ABEE10}" destId="{D30A3D83-F64A-4469-9352-1C36521343C9}" srcOrd="1" destOrd="0" presId="urn:microsoft.com/office/officeart/2005/8/layout/hierarchy3"/>
    <dgm:cxn modelId="{95F16100-1B3D-4723-A0D0-D8BD7447B175}" type="presParOf" srcId="{6AE2BCB5-6529-4A56-A653-912B81ABEE10}" destId="{240C3DC3-F198-45FA-95A1-65FE2F322E70}" srcOrd="2" destOrd="0" presId="urn:microsoft.com/office/officeart/2005/8/layout/hierarchy3"/>
    <dgm:cxn modelId="{1DF1326C-4538-4084-95E7-C8BBFA2B8B47}" type="presParOf" srcId="{6AE2BCB5-6529-4A56-A653-912B81ABEE10}" destId="{6FDB5596-C559-4689-9F18-D75858BA51DC}" srcOrd="3" destOrd="0" presId="urn:microsoft.com/office/officeart/2005/8/layout/hierarchy3"/>
    <dgm:cxn modelId="{250F9A4F-56FD-4277-AA1A-41C0B0E4DDBF}" type="presParOf" srcId="{6AE2BCB5-6529-4A56-A653-912B81ABEE10}" destId="{B0076EA6-52F9-43DC-9132-80AFCDA6DC4C}" srcOrd="4" destOrd="0" presId="urn:microsoft.com/office/officeart/2005/8/layout/hierarchy3"/>
    <dgm:cxn modelId="{E028239F-D4AB-4D9D-8E34-18D40DA3BA1B}" type="presParOf" srcId="{6AE2BCB5-6529-4A56-A653-912B81ABEE10}" destId="{CCD01577-142B-4300-997E-8F52E2B4637D}" srcOrd="5" destOrd="0" presId="urn:microsoft.com/office/officeart/2005/8/layout/hierarchy3"/>
    <dgm:cxn modelId="{85D34BE3-3119-4906-AEE7-1E312739A707}" type="presParOf" srcId="{6AE2BCB5-6529-4A56-A653-912B81ABEE10}" destId="{0E36D4E9-6159-4714-9E77-4085B503F970}" srcOrd="6" destOrd="0" presId="urn:microsoft.com/office/officeart/2005/8/layout/hierarchy3"/>
    <dgm:cxn modelId="{C5BFF3A1-21C5-4021-9C19-B5D6642FE0EA}" type="presParOf" srcId="{6AE2BCB5-6529-4A56-A653-912B81ABEE10}" destId="{F876A63A-F770-4148-8A88-F0473457B433}" srcOrd="7" destOrd="0" presId="urn:microsoft.com/office/officeart/2005/8/layout/hierarchy3"/>
    <dgm:cxn modelId="{72BA5D6F-B600-44A4-81EE-9EFA43B60347}" type="presParOf" srcId="{6AE2BCB5-6529-4A56-A653-912B81ABEE10}" destId="{C0F91032-0183-4494-8539-5EBEC85FAC0F}" srcOrd="8" destOrd="0" presId="urn:microsoft.com/office/officeart/2005/8/layout/hierarchy3"/>
    <dgm:cxn modelId="{B32BC2B4-0521-43E2-BFAE-6581EE21CAC9}" type="presParOf" srcId="{6AE2BCB5-6529-4A56-A653-912B81ABEE10}" destId="{EC1D772B-70CC-4845-ACEA-5C296DCFB448}" srcOrd="9" destOrd="0" presId="urn:microsoft.com/office/officeart/2005/8/layout/hierarchy3"/>
    <dgm:cxn modelId="{663AFCEE-BFED-436A-973B-3B3006C3109B}" type="presParOf" srcId="{6AE2BCB5-6529-4A56-A653-912B81ABEE10}" destId="{4A7C46DF-EB32-48AE-80F3-E49B043C21EE}" srcOrd="10" destOrd="0" presId="urn:microsoft.com/office/officeart/2005/8/layout/hierarchy3"/>
    <dgm:cxn modelId="{6AB7D2CE-602B-4236-8E38-27B0CA3D22F3}" type="presParOf" srcId="{6AE2BCB5-6529-4A56-A653-912B81ABEE10}" destId="{1AE8EEF7-EF6A-46CE-A670-699FBF88A92B}" srcOrd="11" destOrd="0" presId="urn:microsoft.com/office/officeart/2005/8/layout/hierarchy3"/>
    <dgm:cxn modelId="{B506B6CB-0101-4CBE-855B-8B31F2349FF7}" type="presParOf" srcId="{6AE2BCB5-6529-4A56-A653-912B81ABEE10}" destId="{12557087-3693-4F64-815A-03111BAD3E7B}" srcOrd="12" destOrd="0" presId="urn:microsoft.com/office/officeart/2005/8/layout/hierarchy3"/>
    <dgm:cxn modelId="{829ABFEE-25CA-412D-B824-7BE0764B3409}" type="presParOf" srcId="{6AE2BCB5-6529-4A56-A653-912B81ABEE10}" destId="{F23A867D-AC04-44BC-BF5E-E94809AC0A43}" srcOrd="13" destOrd="0" presId="urn:microsoft.com/office/officeart/2005/8/layout/hierarchy3"/>
    <dgm:cxn modelId="{C12795F8-B615-403B-8526-B0E13A344246}" type="presParOf" srcId="{6AE2BCB5-6529-4A56-A653-912B81ABEE10}" destId="{2BE5CED1-EA1A-4392-91C7-E512385D85B6}" srcOrd="14" destOrd="0" presId="urn:microsoft.com/office/officeart/2005/8/layout/hierarchy3"/>
    <dgm:cxn modelId="{64565ED0-DC98-443A-94DB-7C3D66A726BC}" type="presParOf" srcId="{6AE2BCB5-6529-4A56-A653-912B81ABEE10}" destId="{1E86EF2C-2A4A-4DF6-86C7-C3B99B3BCBCE}" srcOrd="15" destOrd="0" presId="urn:microsoft.com/office/officeart/2005/8/layout/hierarchy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EC0963-F62F-471F-A743-7E6164865C2A}">
      <dsp:nvSpPr>
        <dsp:cNvPr id="0" name=""/>
        <dsp:cNvSpPr/>
      </dsp:nvSpPr>
      <dsp:spPr>
        <a:xfrm>
          <a:off x="0" y="121852"/>
          <a:ext cx="7930552" cy="1323000"/>
        </a:xfrm>
        <a:prstGeom prst="rect">
          <a:avLst/>
        </a:prstGeom>
        <a:solidFill>
          <a:schemeClr val="tx2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15499" tIns="145796" rIns="615499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Легализация рынка торговли и услуг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Увеличение поступлений в бюджет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Создание системы гарантированного выявления фактов занижения выручки, в том числе путем создания механизма гражданского контроля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Качественно иной анализ процессов, возникающих в ходе экономического оборота</a:t>
          </a:r>
          <a:endParaRPr lang="ru-RU" sz="1400" kern="1200" dirty="0"/>
        </a:p>
      </dsp:txBody>
      <dsp:txXfrm>
        <a:off x="0" y="121852"/>
        <a:ext cx="7930552" cy="1323000"/>
      </dsp:txXfrm>
    </dsp:sp>
    <dsp:sp modelId="{CE987F58-6123-45D3-B41A-6E6488AA125F}">
      <dsp:nvSpPr>
        <dsp:cNvPr id="0" name=""/>
        <dsp:cNvSpPr/>
      </dsp:nvSpPr>
      <dsp:spPr>
        <a:xfrm>
          <a:off x="396527" y="18532"/>
          <a:ext cx="5551386" cy="206640"/>
        </a:xfrm>
        <a:prstGeom prst="roundRect">
          <a:avLst/>
        </a:prstGeo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829" tIns="0" rIns="20982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chemeClr val="bg1">
                  <a:lumMod val="95000"/>
                </a:schemeClr>
              </a:solidFill>
            </a:rPr>
            <a:t>Транспарентность</a:t>
          </a:r>
          <a:r>
            <a:rPr lang="ru-RU" sz="1800" b="1" kern="1200" dirty="0" smtClean="0"/>
            <a:t> </a:t>
          </a:r>
          <a:r>
            <a:rPr lang="ru-RU" sz="1800" b="1" kern="1200" dirty="0" smtClean="0">
              <a:solidFill>
                <a:schemeClr val="bg1">
                  <a:lumMod val="95000"/>
                </a:schemeClr>
              </a:solidFill>
            </a:rPr>
            <a:t>расчетов</a:t>
          </a:r>
          <a:endParaRPr lang="ru-RU" sz="1800" b="1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406614" y="28619"/>
        <a:ext cx="5531212" cy="186466"/>
      </dsp:txXfrm>
    </dsp:sp>
    <dsp:sp modelId="{18F8EF12-2603-4A0D-99FD-1024398FE248}">
      <dsp:nvSpPr>
        <dsp:cNvPr id="0" name=""/>
        <dsp:cNvSpPr/>
      </dsp:nvSpPr>
      <dsp:spPr>
        <a:xfrm>
          <a:off x="0" y="1585973"/>
          <a:ext cx="7930552" cy="1124550"/>
        </a:xfrm>
        <a:prstGeom prst="rect">
          <a:avLst/>
        </a:prstGeom>
        <a:solidFill>
          <a:schemeClr val="tx2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15499" tIns="145796" rIns="615499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Регистрация ККТ и взаимодействие с налоговыми органами через сайт ФНС России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Практический отказ от проверок за счет автоматизированного риск-анализа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Новые возможности контроля и планирования собственного бизнеса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Здоровая конкуренция за счет пресечения минимизации налогов</a:t>
          </a:r>
          <a:endParaRPr lang="ru-RU" sz="1400" kern="1200" dirty="0"/>
        </a:p>
      </dsp:txBody>
      <dsp:txXfrm>
        <a:off x="0" y="1585973"/>
        <a:ext cx="7930552" cy="1124550"/>
      </dsp:txXfrm>
    </dsp:sp>
    <dsp:sp modelId="{384F684D-60A3-4E83-AA00-9AB7DFDDA18C}">
      <dsp:nvSpPr>
        <dsp:cNvPr id="0" name=""/>
        <dsp:cNvSpPr/>
      </dsp:nvSpPr>
      <dsp:spPr>
        <a:xfrm>
          <a:off x="396527" y="1482653"/>
          <a:ext cx="5551386" cy="206640"/>
        </a:xfrm>
        <a:prstGeom prst="roundRect">
          <a:avLst/>
        </a:prstGeo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829" tIns="0" rIns="20982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>
                  <a:lumMod val="95000"/>
                </a:schemeClr>
              </a:solidFill>
            </a:rPr>
            <a:t>Комфортные условия ведения бизнеса</a:t>
          </a:r>
          <a:endParaRPr lang="ru-RU" sz="1800" b="1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406614" y="1492740"/>
        <a:ext cx="5531212" cy="186466"/>
      </dsp:txXfrm>
    </dsp:sp>
    <dsp:sp modelId="{88ADFEC2-17DD-44DB-97D1-E3262D9E1437}">
      <dsp:nvSpPr>
        <dsp:cNvPr id="0" name=""/>
        <dsp:cNvSpPr/>
      </dsp:nvSpPr>
      <dsp:spPr>
        <a:xfrm>
          <a:off x="0" y="2851642"/>
          <a:ext cx="7930552" cy="672525"/>
        </a:xfrm>
        <a:prstGeom prst="rect">
          <a:avLst/>
        </a:prstGeom>
        <a:solidFill>
          <a:schemeClr val="tx2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15499" tIns="145796" rIns="615499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Возможность получать и хранить электронные чеки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Возможность быстро и удобно проверить чек и направить жалобу в ФНС России</a:t>
          </a:r>
          <a:endParaRPr lang="ru-RU" sz="1400" kern="1200" dirty="0"/>
        </a:p>
      </dsp:txBody>
      <dsp:txXfrm>
        <a:off x="0" y="2851642"/>
        <a:ext cx="7930552" cy="672525"/>
      </dsp:txXfrm>
    </dsp:sp>
    <dsp:sp modelId="{B3451465-B463-467F-9B9B-6FBE813DF229}">
      <dsp:nvSpPr>
        <dsp:cNvPr id="0" name=""/>
        <dsp:cNvSpPr/>
      </dsp:nvSpPr>
      <dsp:spPr>
        <a:xfrm>
          <a:off x="396527" y="2748323"/>
          <a:ext cx="5551386" cy="206640"/>
        </a:xfrm>
        <a:prstGeom prst="roundRect">
          <a:avLst/>
        </a:prstGeo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829" tIns="0" rIns="20982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>
                  <a:lumMod val="95000"/>
                </a:schemeClr>
              </a:solidFill>
            </a:rPr>
            <a:t>Защиту прав потребителя</a:t>
          </a:r>
          <a:endParaRPr lang="ru-RU" sz="1800" b="1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406614" y="2758410"/>
        <a:ext cx="5531212" cy="1864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761E7C-705A-4F45-A355-1F481186CB2C}">
      <dsp:nvSpPr>
        <dsp:cNvPr id="0" name=""/>
        <dsp:cNvSpPr/>
      </dsp:nvSpPr>
      <dsp:spPr>
        <a:xfrm>
          <a:off x="964" y="0"/>
          <a:ext cx="2508123" cy="36551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4">
                  <a:lumMod val="50000"/>
                </a:schemeClr>
              </a:solidFill>
            </a:rPr>
            <a:t>ККТ не применяется, документ не выдается</a:t>
          </a:r>
          <a:endParaRPr lang="ru-RU" sz="16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964" y="0"/>
        <a:ext cx="2508123" cy="1096549"/>
      </dsp:txXfrm>
    </dsp:sp>
    <dsp:sp modelId="{7C6B217A-316D-4FBC-A186-B42D366F63FE}">
      <dsp:nvSpPr>
        <dsp:cNvPr id="0" name=""/>
        <dsp:cNvSpPr/>
      </dsp:nvSpPr>
      <dsp:spPr>
        <a:xfrm>
          <a:off x="251777" y="1096862"/>
          <a:ext cx="2006498" cy="7180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/>
            <a:t>При осуществлении видов деятельности  и оказании услуг, указанных в законе</a:t>
          </a:r>
          <a:endParaRPr lang="ru-RU" sz="1200" kern="1200" dirty="0"/>
        </a:p>
      </dsp:txBody>
      <dsp:txXfrm>
        <a:off x="272809" y="1117894"/>
        <a:ext cx="1964434" cy="676029"/>
      </dsp:txXfrm>
    </dsp:sp>
    <dsp:sp modelId="{1E37CF67-C879-40BC-B2A8-1E810652D131}">
      <dsp:nvSpPr>
        <dsp:cNvPr id="0" name=""/>
        <dsp:cNvSpPr/>
      </dsp:nvSpPr>
      <dsp:spPr>
        <a:xfrm>
          <a:off x="251777" y="1925431"/>
          <a:ext cx="2006498" cy="71809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>
              <a:solidFill>
                <a:srgbClr val="FFFFFF"/>
              </a:solidFill>
            </a:rPr>
            <a:t>Кредитными организациями в автоматических устройствах для расчетов</a:t>
          </a:r>
          <a:endParaRPr lang="ru-RU" sz="1200" kern="1200" dirty="0">
            <a:solidFill>
              <a:srgbClr val="FFFFFF"/>
            </a:solidFill>
          </a:endParaRPr>
        </a:p>
      </dsp:txBody>
      <dsp:txXfrm>
        <a:off x="272809" y="1946463"/>
        <a:ext cx="1964434" cy="676029"/>
      </dsp:txXfrm>
    </dsp:sp>
    <dsp:sp modelId="{89D5711F-C1AF-4723-9984-899470BF5E09}">
      <dsp:nvSpPr>
        <dsp:cNvPr id="0" name=""/>
        <dsp:cNvSpPr/>
      </dsp:nvSpPr>
      <dsp:spPr>
        <a:xfrm>
          <a:off x="251777" y="2754001"/>
          <a:ext cx="2006498" cy="71809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FFFFFF"/>
              </a:solidFill>
            </a:rPr>
            <a:t>При расчетах с использованием ЭСП без его предъявления между организациями и ИП</a:t>
          </a:r>
          <a:endParaRPr lang="ru-RU" sz="1200" kern="1200" dirty="0">
            <a:solidFill>
              <a:srgbClr val="FFFFFF"/>
            </a:solidFill>
          </a:endParaRPr>
        </a:p>
      </dsp:txBody>
      <dsp:txXfrm>
        <a:off x="272809" y="2775033"/>
        <a:ext cx="1964434" cy="676029"/>
      </dsp:txXfrm>
    </dsp:sp>
    <dsp:sp modelId="{06BC0A6B-474B-44C4-9563-611F8E49DAD1}">
      <dsp:nvSpPr>
        <dsp:cNvPr id="0" name=""/>
        <dsp:cNvSpPr/>
      </dsp:nvSpPr>
      <dsp:spPr>
        <a:xfrm>
          <a:off x="2697197" y="0"/>
          <a:ext cx="2508123" cy="36551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4">
                  <a:lumMod val="50000"/>
                </a:schemeClr>
              </a:solidFill>
            </a:rPr>
            <a:t>ККТ не применяется, но документ выдается </a:t>
          </a:r>
          <a:endParaRPr lang="ru-RU" sz="16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2697197" y="0"/>
        <a:ext cx="2508123" cy="1096549"/>
      </dsp:txXfrm>
    </dsp:sp>
    <dsp:sp modelId="{5A6BC811-4FE7-4BD0-844E-EA20CFD902D2}">
      <dsp:nvSpPr>
        <dsp:cNvPr id="0" name=""/>
        <dsp:cNvSpPr/>
      </dsp:nvSpPr>
      <dsp:spPr>
        <a:xfrm>
          <a:off x="2948009" y="1096549"/>
          <a:ext cx="2006498" cy="23758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 отдаленных или труднодоступных местностях (за исключением городов, районных центров, ПГТ) по требованию покупателя выдается документ, подтверждающий расчет </a:t>
          </a:r>
          <a:endParaRPr lang="ru-RU" sz="1400" kern="1200" dirty="0"/>
        </a:p>
      </dsp:txBody>
      <dsp:txXfrm>
        <a:off x="3006777" y="1155317"/>
        <a:ext cx="1888962" cy="2258321"/>
      </dsp:txXfrm>
    </dsp:sp>
    <dsp:sp modelId="{5E257BB2-E90A-4CFC-B87D-47CF217610CE}">
      <dsp:nvSpPr>
        <dsp:cNvPr id="0" name=""/>
        <dsp:cNvSpPr/>
      </dsp:nvSpPr>
      <dsp:spPr>
        <a:xfrm>
          <a:off x="5393429" y="0"/>
          <a:ext cx="2508123" cy="36551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4">
                  <a:lumMod val="50000"/>
                </a:schemeClr>
              </a:solidFill>
            </a:rPr>
            <a:t>ККТ применяется, но с ограничениями</a:t>
          </a:r>
          <a:endParaRPr lang="ru-RU" sz="16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5393429" y="0"/>
        <a:ext cx="2508123" cy="1096549"/>
      </dsp:txXfrm>
    </dsp:sp>
    <dsp:sp modelId="{203D88BD-1358-49AB-A95D-476C530A2EE8}">
      <dsp:nvSpPr>
        <dsp:cNvPr id="0" name=""/>
        <dsp:cNvSpPr/>
      </dsp:nvSpPr>
      <dsp:spPr>
        <a:xfrm>
          <a:off x="5644242" y="1097620"/>
          <a:ext cx="2006498" cy="110208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>
              <a:solidFill>
                <a:srgbClr val="FFFFFF"/>
              </a:solidFill>
            </a:rPr>
            <a:t>В отдаленных от сетей связи местностях ККТ применяется в режиме без передачи фискальных документов</a:t>
          </a:r>
          <a:endParaRPr lang="ru-RU" sz="1200" kern="1200" dirty="0">
            <a:solidFill>
              <a:srgbClr val="FFFFFF"/>
            </a:solidFill>
          </a:endParaRPr>
        </a:p>
      </dsp:txBody>
      <dsp:txXfrm>
        <a:off x="5676521" y="1129899"/>
        <a:ext cx="1941940" cy="1037524"/>
      </dsp:txXfrm>
    </dsp:sp>
    <dsp:sp modelId="{69246FB1-5442-4894-B295-8DA24E7E29A0}">
      <dsp:nvSpPr>
        <dsp:cNvPr id="0" name=""/>
        <dsp:cNvSpPr/>
      </dsp:nvSpPr>
      <dsp:spPr>
        <a:xfrm>
          <a:off x="5644242" y="2369254"/>
          <a:ext cx="2006498" cy="110208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>
              <a:solidFill>
                <a:srgbClr val="FFFFFF"/>
              </a:solidFill>
            </a:rPr>
            <a:t>При расчетах с использованием ЭСП в сети Интернет чек или БСО не печатается, а направляется покупателю в электронной форме</a:t>
          </a:r>
          <a:endParaRPr lang="ru-RU" sz="1200" kern="1200" dirty="0">
            <a:solidFill>
              <a:srgbClr val="FFFFFF"/>
            </a:solidFill>
          </a:endParaRPr>
        </a:p>
      </dsp:txBody>
      <dsp:txXfrm>
        <a:off x="5676521" y="2401533"/>
        <a:ext cx="1941940" cy="10375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CF9808-788F-4D43-98EA-8606910A9822}">
      <dsp:nvSpPr>
        <dsp:cNvPr id="0" name=""/>
        <dsp:cNvSpPr/>
      </dsp:nvSpPr>
      <dsp:spPr>
        <a:xfrm>
          <a:off x="0" y="225870"/>
          <a:ext cx="3866101" cy="3122425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>
            <a:solidFill>
              <a:srgbClr val="FFFFFF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>
            <a:solidFill>
              <a:srgbClr val="FFFFFF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>
            <a:solidFill>
              <a:srgbClr val="FFFFFF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>
            <a:solidFill>
              <a:srgbClr val="FFFFFF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>
            <a:solidFill>
              <a:srgbClr val="FFFFFF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>
            <a:solidFill>
              <a:srgbClr val="FFFFFF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>
            <a:solidFill>
              <a:srgbClr val="FFFFFF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>
            <a:solidFill>
              <a:srgbClr val="FFFFFF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>
            <a:solidFill>
              <a:srgbClr val="FFFFFF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от 07.03.2017 № 97-пр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>
            <a:solidFill>
              <a:schemeClr val="tx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Перечень отдаленных и труднодоступных местностей Хабаровского края, в которых организации и индивидуальные предприниматели могут осуществлять наличные денежные расчеты и (или) расчеты с использованием платежных карт без применения контрольно-кассовой техники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0" y="225870"/>
        <a:ext cx="3866101" cy="936727"/>
      </dsp:txXfrm>
    </dsp:sp>
    <dsp:sp modelId="{06BC0A6B-474B-44C4-9563-611F8E49DAD1}">
      <dsp:nvSpPr>
        <dsp:cNvPr id="0" name=""/>
        <dsp:cNvSpPr/>
      </dsp:nvSpPr>
      <dsp:spPr>
        <a:xfrm>
          <a:off x="4036401" y="225870"/>
          <a:ext cx="3866101" cy="3203424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chemeClr val="accent4">
                <a:lumMod val="50000"/>
              </a:schemeClr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chemeClr val="accent4">
                <a:lumMod val="50000"/>
              </a:schemeClr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chemeClr val="accent4">
                <a:lumMod val="50000"/>
              </a:schemeClr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chemeClr val="accent4">
                <a:lumMod val="50000"/>
              </a:schemeClr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chemeClr val="accent4">
                <a:lumMod val="50000"/>
              </a:schemeClr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chemeClr val="accent4">
                <a:lumMod val="50000"/>
              </a:schemeClr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chemeClr val="accent4">
                <a:lumMod val="50000"/>
              </a:schemeClr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chemeClr val="accent4">
                <a:lumMod val="50000"/>
              </a:schemeClr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chemeClr val="accent4">
                <a:lumMod val="50000"/>
              </a:schemeClr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chemeClr val="accent4">
                <a:lumMod val="50000"/>
              </a:schemeClr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chemeClr val="accent4">
                <a:lumMod val="50000"/>
              </a:schemeClr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</a:rPr>
            <a:t>от 07.03.2017 № 56-пр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 smtClean="0">
            <a:solidFill>
              <a:schemeClr val="tx1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</a:rPr>
            <a:t>Перечень местностей Хабаровского края, удаленных от сетей связи, в которых пользователи могут применять контрольно-кассовую технику в режиме, не предусматривающем обязательной передачи фискальных документов в налоговые органы в электронной форме через оператора фискальных данных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chemeClr val="accent4">
                <a:lumMod val="50000"/>
              </a:schemeClr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4036401" y="225870"/>
        <a:ext cx="3866101" cy="9610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F5FBBB-C1C2-4407-AF6C-760C88669909}">
      <dsp:nvSpPr>
        <dsp:cNvPr id="0" name=""/>
        <dsp:cNvSpPr/>
      </dsp:nvSpPr>
      <dsp:spPr>
        <a:xfrm rot="5400000">
          <a:off x="-133147" y="133147"/>
          <a:ext cx="887646" cy="62135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ч. 2  ст. 14.5 КоАП</a:t>
          </a:r>
          <a:endParaRPr lang="ru-RU" sz="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0" y="310676"/>
        <a:ext cx="621352" cy="266294"/>
      </dsp:txXfrm>
    </dsp:sp>
    <dsp:sp modelId="{CA08CD62-4493-4C39-8C48-659192B65068}">
      <dsp:nvSpPr>
        <dsp:cNvPr id="0" name=""/>
        <dsp:cNvSpPr/>
      </dsp:nvSpPr>
      <dsp:spPr>
        <a:xfrm rot="5400000">
          <a:off x="4009400" y="-3311779"/>
          <a:ext cx="576970" cy="7353065"/>
        </a:xfrm>
        <a:prstGeom prst="round2SameRect">
          <a:avLst/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Неприменение ККТ</a:t>
          </a: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в установленных законодательством РФ о применении ККТ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21353" y="104433"/>
        <a:ext cx="7324900" cy="520640"/>
      </dsp:txXfrm>
    </dsp:sp>
    <dsp:sp modelId="{2BFEE9D6-A82C-4890-A502-53E23761120E}">
      <dsp:nvSpPr>
        <dsp:cNvPr id="0" name=""/>
        <dsp:cNvSpPr/>
      </dsp:nvSpPr>
      <dsp:spPr>
        <a:xfrm rot="5400000">
          <a:off x="-133147" y="826572"/>
          <a:ext cx="887646" cy="62135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ч.3  ст. 14.5 КоАП </a:t>
          </a:r>
          <a:endParaRPr lang="ru-RU" sz="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0" y="1004101"/>
        <a:ext cx="621352" cy="266294"/>
      </dsp:txXfrm>
    </dsp:sp>
    <dsp:sp modelId="{ED5664AD-936C-4919-9E37-534AAB42D2F7}">
      <dsp:nvSpPr>
        <dsp:cNvPr id="0" name=""/>
        <dsp:cNvSpPr/>
      </dsp:nvSpPr>
      <dsp:spPr>
        <a:xfrm rot="5400000">
          <a:off x="4048117" y="-2702090"/>
          <a:ext cx="499535" cy="7353065"/>
        </a:xfrm>
        <a:prstGeom prst="round2SameRect">
          <a:avLst/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Повторное совершение административного правонарушения</a:t>
          </a: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предусмотренного частью 2 статьи 14.5 КоАП, в случае, если сумма расчетов, осуществленных без применения ККТ, составила, в том числе в совокупности, 1 млн. руб. и более</a:t>
          </a:r>
          <a:endParaRPr lang="ru-RU" sz="1200" kern="1200" dirty="0"/>
        </a:p>
      </dsp:txBody>
      <dsp:txXfrm rot="-5400000">
        <a:off x="621353" y="749059"/>
        <a:ext cx="7328680" cy="450765"/>
      </dsp:txXfrm>
    </dsp:sp>
    <dsp:sp modelId="{BBD99C63-442F-4088-8CD4-77A725F04909}">
      <dsp:nvSpPr>
        <dsp:cNvPr id="0" name=""/>
        <dsp:cNvSpPr/>
      </dsp:nvSpPr>
      <dsp:spPr>
        <a:xfrm rot="5400000">
          <a:off x="-133147" y="1546532"/>
          <a:ext cx="887646" cy="62135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ч. 4 ст.14.5 КоАП</a:t>
          </a:r>
          <a:endParaRPr lang="ru-RU" sz="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0" y="1724061"/>
        <a:ext cx="621352" cy="266294"/>
      </dsp:txXfrm>
    </dsp:sp>
    <dsp:sp modelId="{F0155B1C-047C-494F-9BCF-0DA9550FFE9D}">
      <dsp:nvSpPr>
        <dsp:cNvPr id="0" name=""/>
        <dsp:cNvSpPr/>
      </dsp:nvSpPr>
      <dsp:spPr>
        <a:xfrm rot="5400000">
          <a:off x="3961471" y="-1945845"/>
          <a:ext cx="672828" cy="7353065"/>
        </a:xfrm>
        <a:prstGeom prst="round2SameRect">
          <a:avLst/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Применение ККТ, которая не соответствует установленным требованиям</a:t>
          </a: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либо применение ККТ с нарушением установленных законодательством РФ о применении ККТ порядка регистрации ККТ, порядка, сроков и условий ее перерегистрации, порядка и условий ее применения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21353" y="1427118"/>
        <a:ext cx="7320220" cy="607138"/>
      </dsp:txXfrm>
    </dsp:sp>
    <dsp:sp modelId="{9D3268D3-8141-4651-9D3B-311352913A0B}">
      <dsp:nvSpPr>
        <dsp:cNvPr id="0" name=""/>
        <dsp:cNvSpPr/>
      </dsp:nvSpPr>
      <dsp:spPr>
        <a:xfrm rot="5400000">
          <a:off x="-133147" y="2266966"/>
          <a:ext cx="887646" cy="62135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</a:t>
          </a: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5ст.14.5 КоАП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dirty="0"/>
        </a:p>
      </dsp:txBody>
      <dsp:txXfrm rot="-5400000">
        <a:off x="0" y="2444495"/>
        <a:ext cx="621352" cy="266294"/>
      </dsp:txXfrm>
    </dsp:sp>
    <dsp:sp modelId="{25F20912-EEB3-498E-83FA-29295D8F8E97}">
      <dsp:nvSpPr>
        <dsp:cNvPr id="0" name=""/>
        <dsp:cNvSpPr/>
      </dsp:nvSpPr>
      <dsp:spPr>
        <a:xfrm rot="5400000">
          <a:off x="4075532" y="-1230909"/>
          <a:ext cx="485516" cy="7312255"/>
        </a:xfrm>
        <a:prstGeom prst="round2SameRect">
          <a:avLst/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Непредставление организацией или ИП информации и документов по запросам налоговых органов </a:t>
          </a: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или представление таких информации и документов с нарушением сроков, установленных законодательством РФ о применении ККТ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62163" y="2206161"/>
        <a:ext cx="7288554" cy="438114"/>
      </dsp:txXfrm>
    </dsp:sp>
    <dsp:sp modelId="{17407D92-4AD3-43DF-AC68-1F7B8C9CA81C}">
      <dsp:nvSpPr>
        <dsp:cNvPr id="0" name=""/>
        <dsp:cNvSpPr/>
      </dsp:nvSpPr>
      <dsp:spPr>
        <a:xfrm rot="5400000">
          <a:off x="-133147" y="2962706"/>
          <a:ext cx="887646" cy="62135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Ч. 6 ст.14.п КоАП </a:t>
          </a:r>
          <a:endParaRPr lang="ru-RU" sz="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0" y="3140235"/>
        <a:ext cx="621352" cy="266294"/>
      </dsp:txXfrm>
    </dsp:sp>
    <dsp:sp modelId="{CB87FCCA-7F1C-43F9-9B59-9111E07E26A7}">
      <dsp:nvSpPr>
        <dsp:cNvPr id="0" name=""/>
        <dsp:cNvSpPr/>
      </dsp:nvSpPr>
      <dsp:spPr>
        <a:xfrm rot="5400000">
          <a:off x="4009400" y="-500013"/>
          <a:ext cx="576970" cy="7353065"/>
        </a:xfrm>
        <a:prstGeom prst="round2SameRect">
          <a:avLst/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Ненаправление</a:t>
          </a:r>
          <a:r>
            <a:rPr lang="ru-RU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организацией или ИП при применении ККТ покупателю (клиенту) кассового чека или БСО </a:t>
          </a: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электронной форме либо </a:t>
          </a:r>
          <a:r>
            <a:rPr lang="ru-RU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непередача</a:t>
          </a: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указанных документов на бумажном носителе покупателю (клиенту) по его требованию в случаях, предусмотренных законодательством РФ о применении ККТ,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21353" y="2916199"/>
        <a:ext cx="7324900" cy="5206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AFCD5E-03CC-4019-A434-FBC4CB2A09B2}">
      <dsp:nvSpPr>
        <dsp:cNvPr id="0" name=""/>
        <dsp:cNvSpPr/>
      </dsp:nvSpPr>
      <dsp:spPr>
        <a:xfrm>
          <a:off x="742961" y="961"/>
          <a:ext cx="6953227" cy="5995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сайт ФНС России </a:t>
          </a:r>
          <a:r>
            <a:rPr lang="ru-RU" sz="1600" b="1" u="none" kern="1200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www.nalog.ru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none" kern="1200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разделе «Новый порядок применения контрольно-кассовой техники»</a:t>
          </a:r>
          <a:r>
            <a:rPr lang="ru-RU" sz="1600" u="none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6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60521" y="18521"/>
        <a:ext cx="6918107" cy="564438"/>
      </dsp:txXfrm>
    </dsp:sp>
    <dsp:sp modelId="{00EA1C69-4AC5-4291-B3CE-16657B70FAA9}">
      <dsp:nvSpPr>
        <dsp:cNvPr id="0" name=""/>
        <dsp:cNvSpPr/>
      </dsp:nvSpPr>
      <dsp:spPr>
        <a:xfrm>
          <a:off x="1438284" y="600520"/>
          <a:ext cx="776613" cy="2390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011"/>
              </a:lnTo>
              <a:lnTo>
                <a:pt x="776613" y="2390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0A3D83-F64A-4469-9352-1C36521343C9}">
      <dsp:nvSpPr>
        <dsp:cNvPr id="0" name=""/>
        <dsp:cNvSpPr/>
      </dsp:nvSpPr>
      <dsp:spPr>
        <a:xfrm>
          <a:off x="2214897" y="740253"/>
          <a:ext cx="5308589" cy="198555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О проекте</a:t>
          </a:r>
          <a:endParaRPr lang="ru-RU" sz="1000" kern="1200" dirty="0"/>
        </a:p>
      </dsp:txBody>
      <dsp:txXfrm>
        <a:off x="2220712" y="746068"/>
        <a:ext cx="5296959" cy="186925"/>
      </dsp:txXfrm>
    </dsp:sp>
    <dsp:sp modelId="{240C3DC3-F198-45FA-95A1-65FE2F322E70}">
      <dsp:nvSpPr>
        <dsp:cNvPr id="0" name=""/>
        <dsp:cNvSpPr/>
      </dsp:nvSpPr>
      <dsp:spPr>
        <a:xfrm>
          <a:off x="1438284" y="600520"/>
          <a:ext cx="775183" cy="5354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5456"/>
              </a:lnTo>
              <a:lnTo>
                <a:pt x="775183" y="5354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DB5596-C559-4689-9F18-D75858BA51DC}">
      <dsp:nvSpPr>
        <dsp:cNvPr id="0" name=""/>
        <dsp:cNvSpPr/>
      </dsp:nvSpPr>
      <dsp:spPr>
        <a:xfrm>
          <a:off x="2213468" y="1031903"/>
          <a:ext cx="5301538" cy="208148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Реестр контрольно-кассовой техники</a:t>
          </a:r>
          <a:endParaRPr lang="ru-RU" sz="1000" kern="1200" dirty="0"/>
        </a:p>
      </dsp:txBody>
      <dsp:txXfrm>
        <a:off x="2219564" y="1037999"/>
        <a:ext cx="5289346" cy="195956"/>
      </dsp:txXfrm>
    </dsp:sp>
    <dsp:sp modelId="{B0076EA6-52F9-43DC-9132-80AFCDA6DC4C}">
      <dsp:nvSpPr>
        <dsp:cNvPr id="0" name=""/>
        <dsp:cNvSpPr/>
      </dsp:nvSpPr>
      <dsp:spPr>
        <a:xfrm>
          <a:off x="1438284" y="600520"/>
          <a:ext cx="772939" cy="8265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6530"/>
              </a:lnTo>
              <a:lnTo>
                <a:pt x="772939" y="8265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01577-142B-4300-997E-8F52E2B4637D}">
      <dsp:nvSpPr>
        <dsp:cNvPr id="0" name=""/>
        <dsp:cNvSpPr/>
      </dsp:nvSpPr>
      <dsp:spPr>
        <a:xfrm>
          <a:off x="2211223" y="1314679"/>
          <a:ext cx="5318614" cy="224744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Реестр фискальных накопителей</a:t>
          </a:r>
          <a:endParaRPr lang="ru-RU" sz="1000" kern="1200" dirty="0"/>
        </a:p>
      </dsp:txBody>
      <dsp:txXfrm>
        <a:off x="2217806" y="1321262"/>
        <a:ext cx="5305448" cy="211578"/>
      </dsp:txXfrm>
    </dsp:sp>
    <dsp:sp modelId="{0E36D4E9-6159-4714-9E77-4085B503F970}">
      <dsp:nvSpPr>
        <dsp:cNvPr id="0" name=""/>
        <dsp:cNvSpPr/>
      </dsp:nvSpPr>
      <dsp:spPr>
        <a:xfrm>
          <a:off x="1438284" y="600520"/>
          <a:ext cx="784738" cy="11245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4592"/>
              </a:lnTo>
              <a:lnTo>
                <a:pt x="784738" y="11245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76A63A-F770-4148-8A88-F0473457B433}">
      <dsp:nvSpPr>
        <dsp:cNvPr id="0" name=""/>
        <dsp:cNvSpPr/>
      </dsp:nvSpPr>
      <dsp:spPr>
        <a:xfrm>
          <a:off x="2223023" y="1624405"/>
          <a:ext cx="5325444" cy="201415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Список операторов фискальных данных</a:t>
          </a:r>
          <a:endParaRPr lang="ru-RU" sz="1000" kern="1200" dirty="0"/>
        </a:p>
      </dsp:txBody>
      <dsp:txXfrm>
        <a:off x="2228922" y="1630304"/>
        <a:ext cx="5313646" cy="189617"/>
      </dsp:txXfrm>
    </dsp:sp>
    <dsp:sp modelId="{C0F91032-0183-4494-8539-5EBEC85FAC0F}">
      <dsp:nvSpPr>
        <dsp:cNvPr id="0" name=""/>
        <dsp:cNvSpPr/>
      </dsp:nvSpPr>
      <dsp:spPr>
        <a:xfrm>
          <a:off x="1438284" y="600520"/>
          <a:ext cx="784115" cy="14463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46330"/>
              </a:lnTo>
              <a:lnTo>
                <a:pt x="784115" y="14463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1D772B-70CC-4845-ACEA-5C296DCFB448}">
      <dsp:nvSpPr>
        <dsp:cNvPr id="0" name=""/>
        <dsp:cNvSpPr/>
      </dsp:nvSpPr>
      <dsp:spPr>
        <a:xfrm>
          <a:off x="2222399" y="1931373"/>
          <a:ext cx="5318077" cy="230956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Реестр экспертных организаций</a:t>
          </a:r>
          <a:endParaRPr lang="ru-RU" sz="1000" kern="1200" dirty="0"/>
        </a:p>
      </dsp:txBody>
      <dsp:txXfrm>
        <a:off x="2229163" y="1938137"/>
        <a:ext cx="5304549" cy="217428"/>
      </dsp:txXfrm>
    </dsp:sp>
    <dsp:sp modelId="{4A7C46DF-EB32-48AE-80F3-E49B043C21EE}">
      <dsp:nvSpPr>
        <dsp:cNvPr id="0" name=""/>
        <dsp:cNvSpPr/>
      </dsp:nvSpPr>
      <dsp:spPr>
        <a:xfrm>
          <a:off x="1438284" y="600520"/>
          <a:ext cx="767691" cy="1767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7805"/>
              </a:lnTo>
              <a:lnTo>
                <a:pt x="767691" y="17678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8EEF7-EF6A-46CE-A670-699FBF88A92B}">
      <dsp:nvSpPr>
        <dsp:cNvPr id="0" name=""/>
        <dsp:cNvSpPr/>
      </dsp:nvSpPr>
      <dsp:spPr>
        <a:xfrm>
          <a:off x="2205976" y="2250152"/>
          <a:ext cx="5321242" cy="236346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Ответы на часто задаваемые вопросы</a:t>
          </a:r>
          <a:endParaRPr lang="ru-RU" sz="1000" kern="1200" dirty="0"/>
        </a:p>
      </dsp:txBody>
      <dsp:txXfrm>
        <a:off x="2212898" y="2257074"/>
        <a:ext cx="5307398" cy="222502"/>
      </dsp:txXfrm>
    </dsp:sp>
    <dsp:sp modelId="{12557087-3693-4F64-815A-03111BAD3E7B}">
      <dsp:nvSpPr>
        <dsp:cNvPr id="0" name=""/>
        <dsp:cNvSpPr/>
      </dsp:nvSpPr>
      <dsp:spPr>
        <a:xfrm>
          <a:off x="1438284" y="600520"/>
          <a:ext cx="770234" cy="21133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13387"/>
              </a:lnTo>
              <a:lnTo>
                <a:pt x="770234" y="21133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3A867D-AC04-44BC-BF5E-E94809AC0A43}">
      <dsp:nvSpPr>
        <dsp:cNvPr id="0" name=""/>
        <dsp:cNvSpPr/>
      </dsp:nvSpPr>
      <dsp:spPr>
        <a:xfrm>
          <a:off x="2208518" y="2573620"/>
          <a:ext cx="5343651" cy="280575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Видеоролики: регистрация ККТ в ФНС , ОФД, настройка ККТ и печать первого чека</a:t>
          </a:r>
          <a:endParaRPr lang="ru-RU" sz="1000" kern="1200" dirty="0"/>
        </a:p>
      </dsp:txBody>
      <dsp:txXfrm>
        <a:off x="2216736" y="2581838"/>
        <a:ext cx="5327215" cy="264139"/>
      </dsp:txXfrm>
    </dsp:sp>
    <dsp:sp modelId="{2BE5CED1-EA1A-4392-91C7-E512385D85B6}">
      <dsp:nvSpPr>
        <dsp:cNvPr id="0" name=""/>
        <dsp:cNvSpPr/>
      </dsp:nvSpPr>
      <dsp:spPr>
        <a:xfrm>
          <a:off x="1438284" y="600520"/>
          <a:ext cx="768632" cy="24829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2991"/>
              </a:lnTo>
              <a:lnTo>
                <a:pt x="768632" y="248299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86EF2C-2A4A-4DF6-86C7-C3B99B3BCBCE}">
      <dsp:nvSpPr>
        <dsp:cNvPr id="0" name=""/>
        <dsp:cNvSpPr/>
      </dsp:nvSpPr>
      <dsp:spPr>
        <a:xfrm>
          <a:off x="2206916" y="2910458"/>
          <a:ext cx="5323372" cy="346107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Также на сайте </a:t>
          </a:r>
          <a:r>
            <a:rPr lang="en-US" sz="1000" kern="1200" dirty="0" smtClean="0">
              <a:hlinkClick xmlns:r="http://schemas.openxmlformats.org/officeDocument/2006/relationships" r:id="rId1"/>
            </a:rPr>
            <a:t>www</a:t>
          </a:r>
          <a:r>
            <a:rPr lang="ru-RU" sz="1000" kern="1200" dirty="0" smtClean="0">
              <a:hlinkClick xmlns:r="http://schemas.openxmlformats.org/officeDocument/2006/relationships" r:id="rId1"/>
            </a:rPr>
            <a:t>.</a:t>
          </a:r>
          <a:r>
            <a:rPr lang="en-US" sz="1000" kern="1200" dirty="0" err="1" smtClean="0">
              <a:hlinkClick xmlns:r="http://schemas.openxmlformats.org/officeDocument/2006/relationships" r:id="rId1"/>
            </a:rPr>
            <a:t>nalog</a:t>
          </a:r>
          <a:r>
            <a:rPr lang="ru-RU" sz="1000" kern="1200" dirty="0" smtClean="0">
              <a:hlinkClick xmlns:r="http://schemas.openxmlformats.org/officeDocument/2006/relationships" r:id="rId1"/>
            </a:rPr>
            <a:t>.</a:t>
          </a:r>
          <a:r>
            <a:rPr lang="en-US" sz="1000" kern="1200" dirty="0" err="1" smtClean="0">
              <a:hlinkClick xmlns:r="http://schemas.openxmlformats.org/officeDocument/2006/relationships" r:id="rId1"/>
            </a:rPr>
            <a:t>ru</a:t>
          </a:r>
          <a:r>
            <a:rPr lang="en-US" sz="1000" kern="1200" dirty="0" smtClean="0"/>
            <a:t> </a:t>
          </a:r>
          <a:r>
            <a:rPr lang="ru-RU" sz="1000" kern="1200" dirty="0" smtClean="0"/>
            <a:t> Хабаровского края имеется список ответственных лиц с указанием контактных телефонов для связи</a:t>
          </a:r>
          <a:endParaRPr lang="ru-RU" sz="1000" kern="1200" dirty="0"/>
        </a:p>
      </dsp:txBody>
      <dsp:txXfrm>
        <a:off x="2217053" y="2920595"/>
        <a:ext cx="5303098" cy="3258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7"/>
            <a:ext cx="2945660" cy="496332"/>
          </a:xfrm>
          <a:prstGeom prst="rect">
            <a:avLst/>
          </a:prstGeom>
        </p:spPr>
        <p:txBody>
          <a:bodyPr vert="horz" lIns="92199" tIns="46099" rIns="92199" bIns="4609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7"/>
            <a:ext cx="2945660" cy="496332"/>
          </a:xfrm>
          <a:prstGeom prst="rect">
            <a:avLst/>
          </a:prstGeom>
        </p:spPr>
        <p:txBody>
          <a:bodyPr vert="horz" lIns="92199" tIns="46099" rIns="92199" bIns="46099" rtlCol="0"/>
          <a:lstStyle>
            <a:lvl1pPr algn="r">
              <a:defRPr sz="1200"/>
            </a:lvl1pPr>
          </a:lstStyle>
          <a:p>
            <a:fld id="{17489909-71B7-476C-A353-5CCBE696994E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23050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9" tIns="46099" rIns="92199" bIns="4609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9" y="4715163"/>
            <a:ext cx="5438140" cy="4466987"/>
          </a:xfrm>
          <a:prstGeom prst="rect">
            <a:avLst/>
          </a:prstGeom>
        </p:spPr>
        <p:txBody>
          <a:bodyPr vert="horz" lIns="92199" tIns="46099" rIns="92199" bIns="4609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28591"/>
            <a:ext cx="2945660" cy="496332"/>
          </a:xfrm>
          <a:prstGeom prst="rect">
            <a:avLst/>
          </a:prstGeom>
        </p:spPr>
        <p:txBody>
          <a:bodyPr vert="horz" lIns="92199" tIns="46099" rIns="92199" bIns="4609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91"/>
            <a:ext cx="2945660" cy="496332"/>
          </a:xfrm>
          <a:prstGeom prst="rect">
            <a:avLst/>
          </a:prstGeom>
        </p:spPr>
        <p:txBody>
          <a:bodyPr vert="horz" lIns="92199" tIns="46099" rIns="92199" bIns="46099" rtlCol="0" anchor="b"/>
          <a:lstStyle>
            <a:lvl1pPr algn="r">
              <a:defRPr sz="1200"/>
            </a:lvl1pPr>
          </a:lstStyle>
          <a:p>
            <a:fld id="{385DF625-5088-4219-94DB-B066241722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6854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57896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715792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73688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431585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89481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47377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505273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63169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just"/>
            <a:r>
              <a:rPr lang="ru-RU" sz="1200" dirty="0"/>
              <a:t>Регистрация ККТ</a:t>
            </a:r>
          </a:p>
          <a:p>
            <a:pPr lvl="0" algn="just"/>
            <a:r>
              <a:rPr lang="ru-RU" sz="1200" dirty="0"/>
              <a:t>Электронная регистрация с однозначной идентификацией пользователя</a:t>
            </a:r>
          </a:p>
          <a:p>
            <a:pPr lvl="0" algn="just"/>
            <a:r>
              <a:rPr lang="ru-RU" sz="1200" dirty="0"/>
              <a:t>Возможность управления ККТ через кабинет ККТ на сайте ФНС России</a:t>
            </a:r>
          </a:p>
          <a:p>
            <a:pPr lvl="0" algn="just"/>
            <a:endParaRPr lang="ru-RU" sz="500" dirty="0"/>
          </a:p>
          <a:p>
            <a:pPr lvl="0" algn="just"/>
            <a:r>
              <a:rPr lang="ru-RU" sz="500" dirty="0"/>
              <a:t>Применение ККТ</a:t>
            </a:r>
          </a:p>
          <a:p>
            <a:pPr lvl="0" algn="just"/>
            <a:r>
              <a:rPr lang="ru-RU" sz="1200" dirty="0"/>
              <a:t>Формирование фискального признака фискальным накопителем – средством криптографической защиты фискальных данных</a:t>
            </a:r>
          </a:p>
          <a:p>
            <a:pPr lvl="0" algn="just"/>
            <a:r>
              <a:rPr lang="ru-RU" sz="1200" dirty="0"/>
              <a:t>Верификация фискального признака оператором фискальных данных</a:t>
            </a:r>
          </a:p>
          <a:p>
            <a:pPr lvl="0" algn="just"/>
            <a:r>
              <a:rPr lang="ru-RU" sz="1200" dirty="0"/>
              <a:t>Обеспечение </a:t>
            </a:r>
            <a:r>
              <a:rPr lang="ru-RU" sz="1200" dirty="0" err="1"/>
              <a:t>некорректируемости</a:t>
            </a:r>
            <a:r>
              <a:rPr lang="ru-RU" sz="1200" dirty="0"/>
              <a:t> фискальных данных</a:t>
            </a:r>
          </a:p>
          <a:p>
            <a:pPr lvl="0" algn="just"/>
            <a:r>
              <a:rPr lang="ru-RU" sz="1200" dirty="0"/>
              <a:t>Бесперебойная работа вне зависимости от качества связи</a:t>
            </a:r>
          </a:p>
          <a:p>
            <a:pPr lvl="0" algn="just"/>
            <a:r>
              <a:rPr lang="ru-RU" sz="1200" dirty="0"/>
              <a:t>Защита фискальных данных от несанкционированного доступа</a:t>
            </a:r>
          </a:p>
          <a:p>
            <a:pPr lvl="0" algn="just"/>
            <a:r>
              <a:rPr lang="ru-RU" sz="1200" dirty="0"/>
              <a:t>Возможность применения мобильных телефонов и планшетов в составе ККТ без ущерба для безопасности информации</a:t>
            </a:r>
          </a:p>
          <a:p>
            <a:pPr lvl="0" algn="just"/>
            <a:r>
              <a:rPr lang="ru-RU" sz="1200" dirty="0"/>
              <a:t>Аккумулирование информации о расчетах у оператора фискальных данных с однозначной идентификацией пользователя ККТ</a:t>
            </a:r>
          </a:p>
          <a:p>
            <a:pPr lvl="0" algn="just"/>
            <a:endParaRPr lang="ru-RU" sz="1100" dirty="0"/>
          </a:p>
          <a:p>
            <a:pPr lvl="0" algn="just"/>
            <a:r>
              <a:rPr lang="ru-RU" sz="1100" dirty="0"/>
              <a:t>Контроль ККТ и проверка чека</a:t>
            </a:r>
          </a:p>
          <a:p>
            <a:pPr lvl="0" algn="just"/>
            <a:r>
              <a:rPr lang="ru-RU" sz="1200" dirty="0"/>
              <a:t>Возможность проверки чека на сайте оператора фискальных данных</a:t>
            </a:r>
          </a:p>
          <a:p>
            <a:pPr lvl="0" algn="just"/>
            <a:r>
              <a:rPr lang="ru-RU" sz="1200" dirty="0"/>
              <a:t>Использование ресурса гражданского контроля</a:t>
            </a:r>
          </a:p>
          <a:p>
            <a:pPr lvl="0" algn="just"/>
            <a:r>
              <a:rPr lang="ru-RU" sz="1200" dirty="0"/>
              <a:t>Возможность оперативного контроля владельцев бизнеса за выручкой</a:t>
            </a:r>
          </a:p>
          <a:p>
            <a:pPr lvl="0" algn="just"/>
            <a:r>
              <a:rPr lang="ru-RU" sz="1200" dirty="0"/>
              <a:t>Наличие юридически значимой информации на стороне пользователя ККТ</a:t>
            </a:r>
          </a:p>
          <a:p>
            <a:pPr lvl="0" algn="just"/>
            <a:r>
              <a:rPr lang="ru-RU" sz="1200" dirty="0"/>
              <a:t>Снижение количества проверок за счет автоматизации процессов анализа и выявления зон риска</a:t>
            </a:r>
          </a:p>
          <a:p>
            <a:endParaRPr lang="ru-RU" dirty="0" smtClean="0"/>
          </a:p>
          <a:p>
            <a:r>
              <a:rPr lang="ru-RU" dirty="0" smtClean="0"/>
              <a:t>Снятие с регистрации ККТ</a:t>
            </a:r>
          </a:p>
          <a:p>
            <a:pPr marL="115157" lvl="1" indent="-115157" algn="just" defTabSz="53740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200" dirty="0"/>
              <a:t>Электронное снятие с регистрации с однозначной идентификацией пользователя</a:t>
            </a:r>
          </a:p>
          <a:p>
            <a:pPr marL="115157" lvl="1" indent="-115157" algn="just" defTabSz="53740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200" dirty="0"/>
              <a:t>Автоматическая интеграция информации о выручке в применяемые системы учета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A57912-3006-49BF-80B5-0A9F512D690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6688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63588" y="744538"/>
            <a:ext cx="5270500" cy="3725862"/>
          </a:xfrm>
          <a:ln/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8522" indent="-28789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51573" indent="-23031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12202" indent="-23031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72831" indent="-23031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33460" indent="-2303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94089" indent="-2303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54718" indent="-2303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915347" indent="-2303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FEE4DBC3-6C51-4609-A7D2-77E3E4A3E990}" type="slidenum">
              <a:rPr lang="ru-RU" smtClean="0"/>
              <a:pPr eaLnBrk="1" hangingPunct="1"/>
              <a:t>10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873738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7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7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7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9"/>
            <a:ext cx="9142412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94844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3C449E-AC13-4158-9792-A90D0029A1EF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5313098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A7102-9A48-4543-9571-9BF8FEEFF34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861068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47227-F7ED-4D2A-9D15-C890C773834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313098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268C2-DAA0-465B-A028-DB2B57A9D7C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593089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0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3DF97-D79A-4142-90E9-B8D029F244F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585369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FED3E-B705-4F28-BF18-02405CD997E3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6956598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6981418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6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806481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103249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759384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742662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6058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461A8B-C801-41C4-B279-4A3DA2C204B9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4593089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6B8BBE-5AE9-4BAA-BBF4-CD8DDEC4833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102123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E83297-9B9D-4F7F-8CA7-97E5333EA0B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973064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C4D6AF-5C7E-46BE-923A-E60F00883B1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58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586691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9F960A-ECBF-4FB5-9966-5E7101C5032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407863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B5D8A4-55D4-4E42-A2CA-FD59D816DBE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053527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DCC97D-56FB-4B71-BF79-0DB0CE1AD64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746535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0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165C01-3EFD-4CA6-B09F-3EC25FEBEC0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497815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8993154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6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8129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0930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0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A25068-0DFB-4277-98F5-01F874E42295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0585369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759384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63519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829085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B24C36-D310-414B-A244-7F1C92C20C5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579878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8C29F3-13D4-4774-9C9C-589852D379B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070886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92D646-D8BD-456A-9D02-C002198F76E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58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442465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34E764-0806-4A50-B833-F639587C99F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736340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E01F5E-F15D-428C-9831-83873E11B5D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93515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6BE5A9-F228-4171-B0EE-27E8835E5FB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541814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0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0116A3-32EA-4A69-9A78-726AB7FE4C1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634444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336041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44FD6-1041-4C8F-9184-317BA23E5291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6956598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6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880478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266202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759384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877770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261330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ABDF8E-75C2-41E9-BF87-B18CD683C0A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008936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B26C82-9C11-44A9-B5AC-BC5764FFAC1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7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4B8240-AE16-4C41-B512-B53A323D24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58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29272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5164BA-32C2-487B-A6CA-1D0ABF2707A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578950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CECB0F-FDE5-4912-8A59-F374084A7E4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003677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4A6F6F-964C-4EC9-83DD-620517CD28C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4654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6981418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0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1DB332-CF1A-4D85-A977-A70C9F65104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068423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9"/>
            <a:ext cx="9142412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3271527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3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65" y="3845733"/>
            <a:ext cx="923925" cy="282179"/>
          </a:xfrm>
          <a:prstGeom prst="rect">
            <a:avLst/>
          </a:prstGeom>
          <a:noFill/>
        </p:spPr>
        <p:txBody>
          <a:bodyPr lIns="41265" tIns="20633" rIns="41265" bIns="20633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DDAF-0AF6-4ABE-B83B-8554047649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788604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3"/>
            <a:ext cx="9142413" cy="514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CD11-3589-4FC4-BAD3-9C961FFE7B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176496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11"/>
            <a:ext cx="9142413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759384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2572292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7153-C846-4E9D-BCA4-C5D28A27AE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5779422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3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28B09-27F3-4B3E-BCBA-42713A63654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422933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F5503-1EE3-4B3A-8A39-238F69E5594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AA50-C0A9-4626-8184-7DADBFECA2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996803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3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E9EB1-4A96-45DA-A1EE-2034C476594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4A87-A01D-4F22-955E-864C60B2258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632853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7317A-0ADD-41DF-A740-A742191210D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16" y="4404138"/>
            <a:ext cx="566739" cy="490537"/>
          </a:xfrm>
        </p:spPr>
        <p:txBody>
          <a:bodyPr/>
          <a:lstStyle>
            <a:lvl1pPr algn="ctr">
              <a:defRPr sz="12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BBD6A6B-995D-4DB0-B583-8D3A1356F1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645893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A4FFA-E4E9-4EBF-B57C-26D7DD4017F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F5D9-17FF-4B8A-9086-F903DD3587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05200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6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806481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EAE38-40DA-4F29-93CB-2AF3633EDD7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74DC-DA40-4C44-82D9-EFD05A28A75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166525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A622F-1226-44F8-A224-19DB11BDE1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EC3CA-9670-47C7-BE9D-1F57EBE932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015503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0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A8502-73A8-4489-9EB5-89D915CEE26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C408-D565-4E51-B25E-D0DA0F38DA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975818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2819108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6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116340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732625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759384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028177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003031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CEA8AA-3D15-4418-865D-885EC36D968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445525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E723BB-22FE-4D1D-B35C-26506423F9F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4661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103249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BF1263-34BE-481B-A955-CE264549D01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58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0395253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38F79D-3A07-4891-ABBA-CB58A140243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4575829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C35A47-186F-4DF1-BC6C-59BE4DFFBF5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8937859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0B9A69-8237-40C9-BFF3-38863FEAF5C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127700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0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D93996-3A2F-4126-82F6-2B4E710E71C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814160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8059089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6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73648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687420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759384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288764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8698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759384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742662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EEE235-F423-4D2A-8DE1-A37E1A27130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847501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E0E2F3-7E07-4768-910D-2E604297BD9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318683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7D132-F191-42A9-B05E-262CEA33775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58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272150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C54F11-6D26-45F5-9948-0A6C5B6AC52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634829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F50573-D15C-40DE-BCAB-02533A79FDA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987943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EAB549-FBB3-432F-81F2-CDFEC7B932F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775831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0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695BA7-AE42-4497-A4FF-51E595C5923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430340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8" y="4815032"/>
            <a:ext cx="3049347" cy="130151"/>
          </a:xfrm>
          <a:prstGeom prst="rect">
            <a:avLst/>
          </a:prstGeom>
          <a:noFill/>
        </p:spPr>
        <p:txBody>
          <a:bodyPr lIns="52693" tIns="26346" rIns="52693" bIns="26346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8" y="4815019"/>
            <a:ext cx="3049347" cy="116880"/>
          </a:xfrm>
          <a:prstGeom prst="rect">
            <a:avLst/>
          </a:prstGeom>
          <a:noFill/>
        </p:spPr>
        <p:txBody>
          <a:bodyPr lIns="39551" tIns="19775" rIns="39551" bIns="19775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5" y="323854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5" y="1131592"/>
            <a:ext cx="8363939" cy="3528392"/>
          </a:xfrm>
        </p:spPr>
        <p:txBody>
          <a:bodyPr/>
          <a:lstStyle>
            <a:lvl1pPr marL="200344" indent="-200344">
              <a:defRPr sz="1900"/>
            </a:lvl1pPr>
            <a:lvl2pPr marL="429045" indent="-163751">
              <a:defRPr sz="1900"/>
            </a:lvl2pPr>
            <a:lvl3pPr marL="658661" indent="-165581">
              <a:defRPr sz="1900"/>
            </a:lvl3pPr>
            <a:lvl4pPr marL="859005" indent="-133561">
              <a:defRPr sz="1900"/>
            </a:lvl4pPr>
            <a:lvl5pPr marL="1053858" indent="-128988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907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907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905" y="4731562"/>
            <a:ext cx="708025" cy="275035"/>
          </a:xfrm>
        </p:spPr>
        <p:txBody>
          <a:bodyPr lIns="60134" tIns="30067" rIns="60134" bIns="30067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11775324"/>
      </p:ext>
    </p:extLst>
  </p:cSld>
  <p:clrMapOvr>
    <a:masterClrMapping/>
  </p:clrMapOvr>
  <p:transition spd="slow">
    <p:push/>
  </p:transition>
  <p:hf hdr="0" ftr="0" dt="0"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9"/>
            <a:ext cx="9142412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1939276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3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65" y="3845733"/>
            <a:ext cx="923925" cy="282179"/>
          </a:xfrm>
          <a:prstGeom prst="rect">
            <a:avLst/>
          </a:prstGeom>
          <a:noFill/>
        </p:spPr>
        <p:txBody>
          <a:bodyPr lIns="41265" tIns="20633" rIns="41265" bIns="20633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635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605861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3"/>
            <a:ext cx="9142413" cy="514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8918645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11"/>
            <a:ext cx="9142413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759384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2572292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805439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3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592356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242600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3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7654821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16" y="4404138"/>
            <a:ext cx="566739" cy="490537"/>
          </a:xfrm>
        </p:spPr>
        <p:txBody>
          <a:bodyPr/>
          <a:lstStyle>
            <a:lvl1pPr algn="ctr">
              <a:defRPr sz="1200" i="0" smtClean="0">
                <a:solidFill>
                  <a:schemeClr val="bg1"/>
                </a:solidFill>
                <a:latin typeface="+mj-lt"/>
              </a:defRPr>
            </a:lvl1pPr>
          </a:lstStyle>
          <a:p>
            <a:fld id="{D57E3FE5-A9B2-4740-BCFC-E5DFD07173BA}" type="slidenum">
              <a:rPr lang="en-US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266017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017556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646707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200761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0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4923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7E40EB-5952-4054-AD08-FABE825DB4D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1021238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428188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5359364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6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840123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9437407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759384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053453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8227076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0131013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8435842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58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5261948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2780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3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65" y="3845733"/>
            <a:ext cx="923925" cy="282179"/>
          </a:xfrm>
          <a:prstGeom prst="rect">
            <a:avLst/>
          </a:prstGeom>
          <a:noFill/>
        </p:spPr>
        <p:txBody>
          <a:bodyPr lIns="41265" tIns="20633" rIns="41265" bIns="20633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263938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872306-5BDD-4C2A-968B-8DA609AE99F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9730649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356242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3916991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0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8557654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8" y="4815032"/>
            <a:ext cx="3049347" cy="130151"/>
          </a:xfrm>
          <a:prstGeom prst="rect">
            <a:avLst/>
          </a:prstGeom>
          <a:noFill/>
        </p:spPr>
        <p:txBody>
          <a:bodyPr lIns="52693" tIns="26346" rIns="52693" bIns="26346">
            <a:spAutoFit/>
          </a:bodyPr>
          <a:lstStyle/>
          <a:p>
            <a:pPr algn="r"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8" y="4815019"/>
            <a:ext cx="3049347" cy="116880"/>
          </a:xfrm>
          <a:prstGeom prst="rect">
            <a:avLst/>
          </a:prstGeom>
          <a:noFill/>
        </p:spPr>
        <p:txBody>
          <a:bodyPr lIns="39551" tIns="19775" rIns="39551" bIns="19775">
            <a:spAutoFit/>
          </a:bodyPr>
          <a:lstStyle/>
          <a:p>
            <a:pPr algn="r"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5" y="323854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5" y="1131592"/>
            <a:ext cx="8363939" cy="3528392"/>
          </a:xfrm>
        </p:spPr>
        <p:txBody>
          <a:bodyPr/>
          <a:lstStyle>
            <a:lvl1pPr marL="200344" indent="-200344">
              <a:defRPr sz="1900"/>
            </a:lvl1pPr>
            <a:lvl2pPr marL="429045" indent="-163751">
              <a:defRPr sz="1900"/>
            </a:lvl2pPr>
            <a:lvl3pPr marL="658661" indent="-165581">
              <a:defRPr sz="1900"/>
            </a:lvl3pPr>
            <a:lvl4pPr marL="859005" indent="-133561">
              <a:defRPr sz="1900"/>
            </a:lvl4pPr>
            <a:lvl5pPr marL="1053858" indent="-128988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907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907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905" y="4731562"/>
            <a:ext cx="708025" cy="275035"/>
          </a:xfrm>
        </p:spPr>
        <p:txBody>
          <a:bodyPr lIns="60134" tIns="30067" rIns="60134" bIns="30067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9400341"/>
      </p:ext>
    </p:extLst>
  </p:cSld>
  <p:clrMapOvr>
    <a:masterClrMapping/>
  </p:clrMapOvr>
  <p:transition spd="slow">
    <p:push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62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20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65077025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3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2" y="3845311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8255291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3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5898069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3" y="759382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3" y="257230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1147970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12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5121990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4" y="37581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1498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F8C8BC-BB66-4C5D-A72A-6F5417F09B3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58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5866914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4" y="375812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737223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51" y="440445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4202473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5" y="204790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66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8445853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7639189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4225288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68" y="227411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0" y="227411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9545097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4" y="4815020"/>
            <a:ext cx="3049347" cy="130151"/>
          </a:xfrm>
          <a:prstGeom prst="rect">
            <a:avLst/>
          </a:prstGeom>
          <a:noFill/>
        </p:spPr>
        <p:txBody>
          <a:bodyPr lIns="52693" tIns="26346" rIns="52693" bIns="26346">
            <a:spAutoFit/>
          </a:bodyPr>
          <a:lstStyle/>
          <a:p>
            <a:pPr algn="r"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4" y="4815020"/>
            <a:ext cx="3049347" cy="116880"/>
          </a:xfrm>
          <a:prstGeom prst="rect">
            <a:avLst/>
          </a:prstGeom>
          <a:noFill/>
        </p:spPr>
        <p:txBody>
          <a:bodyPr lIns="39551" tIns="19775" rIns="39551" bIns="19775">
            <a:spAutoFit/>
          </a:bodyPr>
          <a:lstStyle/>
          <a:p>
            <a:pPr algn="r"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323854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2" y="1131592"/>
            <a:ext cx="8363939" cy="3528392"/>
          </a:xfrm>
        </p:spPr>
        <p:txBody>
          <a:bodyPr/>
          <a:lstStyle>
            <a:lvl1pPr marL="200344" indent="-200344">
              <a:defRPr sz="1900"/>
            </a:lvl1pPr>
            <a:lvl2pPr marL="429045" indent="-163751">
              <a:defRPr sz="1900"/>
            </a:lvl2pPr>
            <a:lvl3pPr marL="658661" indent="-165581">
              <a:defRPr sz="1900"/>
            </a:lvl3pPr>
            <a:lvl4pPr marL="859005" indent="-133561">
              <a:defRPr sz="1900"/>
            </a:lvl4pPr>
            <a:lvl5pPr marL="1053858" indent="-128988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907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907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907" y="4731560"/>
            <a:ext cx="708025" cy="275035"/>
          </a:xfrm>
        </p:spPr>
        <p:txBody>
          <a:bodyPr lIns="60134" tIns="30067" rIns="60134" bIns="30067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1052563"/>
      </p:ext>
    </p:extLst>
  </p:cSld>
  <p:clrMapOvr>
    <a:masterClrMapping/>
  </p:clrMapOvr>
  <p:transition spd="slow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063B4A-B3A3-43C5-87BB-ACCB54C0627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40786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BF4756-3AF4-4712-8AC8-57F3B7EECA2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05352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2D22FE-1002-4FFB-82FA-AFE46FFDCAE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74653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0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4A4196-1AE3-454C-A571-1361DDD0B95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49781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F993F-3647-47DA-9EA5-EC11206B617C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695659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899315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6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812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0930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3"/>
            <a:ext cx="9142413" cy="514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71979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759384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6351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82908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A5738A-79DB-4B89-9D9B-8EB39D80867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57987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EE93D1-0A9D-42EA-A947-C4C1044A0F1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07088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3C742E-05AF-4371-85A3-575DA8FD87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58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44246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A95F69-4D77-4532-8365-23669D9FD41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73634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9D12AC-CE81-494F-AFCD-A16ED027264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9351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D8F812-026D-4F01-8669-29E268B6088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54181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0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B61537-87D4-480D-8D1D-739FC11B3C1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63444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6CDDC-59FB-4612-A1BB-EBCB02145F8D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69565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11"/>
            <a:ext cx="9142413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759384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2572292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55543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336041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6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88047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26620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759384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87777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26133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76722A-9E62-4365-AA08-FD99B7BE9A8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008936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9377C7-D8B9-4237-B732-43072DE970D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31FC0C-34D8-4D30-88B8-6805DD78F9E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58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29272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2EA143-8295-40C9-B762-0899D5B8B0D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578950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624374-8120-47B2-93B0-7DEECB8FAB8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0036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3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8813116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88002F-2CC3-4612-80D2-016681AFB1F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465435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0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D1B785-BBD8-42F7-A966-679B05551F7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06842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EFF93-F627-4848-BD6D-FAEA950BF3A1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6956598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9"/>
            <a:ext cx="9142412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327152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3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65" y="3845733"/>
            <a:ext cx="923925" cy="282179"/>
          </a:xfrm>
          <a:prstGeom prst="rect">
            <a:avLst/>
          </a:prstGeom>
          <a:noFill/>
        </p:spPr>
        <p:txBody>
          <a:bodyPr lIns="41265" tIns="20633" rIns="41265" bIns="20633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DDAF-0AF6-4ABE-B83B-8554047649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78860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3"/>
            <a:ext cx="9142413" cy="514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CD11-3589-4FC4-BAD3-9C961FFE7B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176496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11"/>
            <a:ext cx="9142413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759384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2572292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7153-C846-4E9D-BCA4-C5D28A27AE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577942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3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28B09-27F3-4B3E-BCBA-42713A63654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422933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6AB61-9560-4A07-A949-B2B4B7A9163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AA50-C0A9-4626-8184-7DADBFECA2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996803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3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DAFF7-A756-45C3-AB5D-10AD577FB3F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4A87-A01D-4F22-955E-864C60B2258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6328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E412FB-C536-43A7-9917-30AFB6C33582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0298245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6688B-37B5-4974-8AFA-A4CAD34B95D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16" y="4404138"/>
            <a:ext cx="566739" cy="490537"/>
          </a:xfrm>
        </p:spPr>
        <p:txBody>
          <a:bodyPr/>
          <a:lstStyle>
            <a:lvl1pPr algn="ctr">
              <a:defRPr sz="12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BBD6A6B-995D-4DB0-B583-8D3A1356F1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64589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00400-FA1A-41BF-8682-C80A2C83243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F5D9-17FF-4B8A-9086-F903DD3587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052008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11A3F-660F-434C-AC0E-9D87A3EDB96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74DC-DA40-4C44-82D9-EFD05A28A75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166525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E2D88-2B76-42C2-8F8B-AB3B3D973E0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EC3CA-9670-47C7-BE9D-1F57EBE932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01550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0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BECDA-CA81-4EB6-975B-4A6646378D7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C408-D565-4E51-B25E-D0DA0F38DA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975818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BC696-015D-4467-8534-171E5B92AC8F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695659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2819108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6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116340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732625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759384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0281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3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2DDACF-AF9F-4D45-9D37-BA9250E2A6B1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59754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003031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1D21A6-0B3C-401C-8A72-A9BA599D98F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445525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C928F4-7444-403A-9CE1-6E8BBA88A83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466188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FF967F-C255-4DA3-9A94-C08DF4C764A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58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039525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B70A25-822A-44B1-809E-7358BF20CB8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457582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040BC5-A83E-4ADF-BE06-41C038752D1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893785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91E2C7-BCC8-4C9C-94BC-7B29D93E995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127700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0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2CD7AD-3EA1-4E8F-A1F2-D638C0B62C2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814160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1B95A-02CF-4175-ACB3-F1350DE04E21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6956598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80590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40C3F0-AB52-48BB-B3E5-6F82E4D6C5F7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16" y="4404138"/>
            <a:ext cx="566739" cy="490537"/>
          </a:xfrm>
        </p:spPr>
        <p:txBody>
          <a:bodyPr/>
          <a:lstStyle>
            <a:lvl1pPr algn="ctr">
              <a:defRPr sz="1200" i="0" smtClean="0">
                <a:solidFill>
                  <a:schemeClr val="bg1"/>
                </a:solidFill>
                <a:latin typeface="+mj-lt"/>
              </a:defRPr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748974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6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73648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687420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759384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288764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86984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886B1E-B647-4632-8326-E40C039EC91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847501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44188D-6423-4263-A37C-F37613006B1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318683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292F61-2093-4AC7-9D66-EAB2AC91318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58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272150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AD081E-73F2-4A60-82EB-5586F870B33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634829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AFBE15-4F16-4E1B-A0AA-2FA951B7140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987943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DA8336-7E8B-40D7-81BF-A78E19C5617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7758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04797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3DF4DC-37D0-4B16-9447-B2C56A6E1555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1861068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0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76F8BC-6C15-4582-8837-521D4D9FAAB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430340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8E67D-D3B7-4418-BD12-F19D474F4A85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6956598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9"/>
            <a:ext cx="9142412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83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9484471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3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65" y="3845733"/>
            <a:ext cx="923925" cy="282179"/>
          </a:xfrm>
          <a:prstGeom prst="rect">
            <a:avLst/>
          </a:prstGeom>
          <a:noFill/>
        </p:spPr>
        <p:txBody>
          <a:bodyPr lIns="41265" tIns="20633" rIns="41265" bIns="20633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639388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3"/>
            <a:ext cx="9142413" cy="514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205157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719794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11"/>
            <a:ext cx="9142413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759384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2572292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555436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3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813116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3548A-587E-4B62-8C4B-88F91F91D4D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298245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3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284F3-2FB4-49D8-8859-F5D3C2D89CC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59754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1AD01-EC0E-42FB-B509-D06752CBA96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16" y="4404138"/>
            <a:ext cx="566739" cy="490537"/>
          </a:xfrm>
        </p:spPr>
        <p:txBody>
          <a:bodyPr/>
          <a:lstStyle>
            <a:lvl1pPr algn="ctr">
              <a:defRPr sz="12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489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5.xml"/><Relationship Id="rId12" Type="http://schemas.openxmlformats.org/officeDocument/2006/relationships/slideLayout" Target="../slideLayouts/slideLayout140.xml"/><Relationship Id="rId2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8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43.xml"/><Relationship Id="rId7" Type="http://schemas.openxmlformats.org/officeDocument/2006/relationships/slideLayout" Target="../slideLayouts/slideLayout147.xml"/><Relationship Id="rId12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41.xml"/><Relationship Id="rId6" Type="http://schemas.openxmlformats.org/officeDocument/2006/relationships/slideLayout" Target="../slideLayouts/slideLayout146.xml"/><Relationship Id="rId11" Type="http://schemas.openxmlformats.org/officeDocument/2006/relationships/slideLayout" Target="../slideLayouts/slideLayout151.xml"/><Relationship Id="rId5" Type="http://schemas.openxmlformats.org/officeDocument/2006/relationships/slideLayout" Target="../slideLayouts/slideLayout145.xml"/><Relationship Id="rId10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44.xml"/><Relationship Id="rId9" Type="http://schemas.openxmlformats.org/officeDocument/2006/relationships/slideLayout" Target="../slideLayouts/slideLayout149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0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9.xml"/><Relationship Id="rId12" Type="http://schemas.openxmlformats.org/officeDocument/2006/relationships/slideLayout" Target="../slideLayouts/slideLayout164.xml"/><Relationship Id="rId2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2.xml"/><Relationship Id="rId13" Type="http://schemas.openxmlformats.org/officeDocument/2006/relationships/slideLayout" Target="../slideLayouts/slideLayout177.xml"/><Relationship Id="rId3" Type="http://schemas.openxmlformats.org/officeDocument/2006/relationships/slideLayout" Target="../slideLayouts/slideLayout167.xml"/><Relationship Id="rId7" Type="http://schemas.openxmlformats.org/officeDocument/2006/relationships/slideLayout" Target="../slideLayouts/slideLayout171.xml"/><Relationship Id="rId12" Type="http://schemas.openxmlformats.org/officeDocument/2006/relationships/slideLayout" Target="../slideLayouts/slideLayout176.xml"/><Relationship Id="rId2" Type="http://schemas.openxmlformats.org/officeDocument/2006/relationships/slideLayout" Target="../slideLayouts/slideLayout166.xml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5.xml"/><Relationship Id="rId5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74.xml"/><Relationship Id="rId4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73.xml"/><Relationship Id="rId1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5.xml"/><Relationship Id="rId13" Type="http://schemas.openxmlformats.org/officeDocument/2006/relationships/slideLayout" Target="../slideLayouts/slideLayout190.xml"/><Relationship Id="rId3" Type="http://schemas.openxmlformats.org/officeDocument/2006/relationships/slideLayout" Target="../slideLayouts/slideLayout180.xml"/><Relationship Id="rId7" Type="http://schemas.openxmlformats.org/officeDocument/2006/relationships/slideLayout" Target="../slideLayouts/slideLayout184.xml"/><Relationship Id="rId12" Type="http://schemas.openxmlformats.org/officeDocument/2006/relationships/slideLayout" Target="../slideLayouts/slideLayout189.xml"/><Relationship Id="rId2" Type="http://schemas.openxmlformats.org/officeDocument/2006/relationships/slideLayout" Target="../slideLayouts/slideLayout179.xml"/><Relationship Id="rId1" Type="http://schemas.openxmlformats.org/officeDocument/2006/relationships/slideLayout" Target="../slideLayouts/slideLayout178.xml"/><Relationship Id="rId6" Type="http://schemas.openxmlformats.org/officeDocument/2006/relationships/slideLayout" Target="../slideLayouts/slideLayout183.xml"/><Relationship Id="rId11" Type="http://schemas.openxmlformats.org/officeDocument/2006/relationships/slideLayout" Target="../slideLayouts/slideLayout188.xml"/><Relationship Id="rId5" Type="http://schemas.openxmlformats.org/officeDocument/2006/relationships/slideLayout" Target="../slideLayouts/slideLayout182.xml"/><Relationship Id="rId10" Type="http://schemas.openxmlformats.org/officeDocument/2006/relationships/slideLayout" Target="../slideLayouts/slideLayout187.xml"/><Relationship Id="rId4" Type="http://schemas.openxmlformats.org/officeDocument/2006/relationships/slideLayout" Target="../slideLayouts/slideLayout181.xml"/><Relationship Id="rId9" Type="http://schemas.openxmlformats.org/officeDocument/2006/relationships/slideLayout" Target="../slideLayouts/slideLayout186.xml"/><Relationship Id="rId1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8.xml"/><Relationship Id="rId13" Type="http://schemas.openxmlformats.org/officeDocument/2006/relationships/slideLayout" Target="../slideLayouts/slideLayout203.xml"/><Relationship Id="rId3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97.xml"/><Relationship Id="rId12" Type="http://schemas.openxmlformats.org/officeDocument/2006/relationships/slideLayout" Target="../slideLayouts/slideLayout202.xml"/><Relationship Id="rId2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91.xml"/><Relationship Id="rId6" Type="http://schemas.openxmlformats.org/officeDocument/2006/relationships/slideLayout" Target="../slideLayouts/slideLayout196.xml"/><Relationship Id="rId11" Type="http://schemas.openxmlformats.org/officeDocument/2006/relationships/slideLayout" Target="../slideLayouts/slideLayout201.xml"/><Relationship Id="rId5" Type="http://schemas.openxmlformats.org/officeDocument/2006/relationships/slideLayout" Target="../slideLayouts/slideLayout195.xml"/><Relationship Id="rId10" Type="http://schemas.openxmlformats.org/officeDocument/2006/relationships/slideLayout" Target="../slideLayouts/slideLayout200.xml"/><Relationship Id="rId4" Type="http://schemas.openxmlformats.org/officeDocument/2006/relationships/slideLayout" Target="../slideLayouts/slideLayout194.xml"/><Relationship Id="rId9" Type="http://schemas.openxmlformats.org/officeDocument/2006/relationships/slideLayout" Target="../slideLayouts/slideLayout199.xml"/><Relationship Id="rId1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1.xml"/><Relationship Id="rId13" Type="http://schemas.openxmlformats.org/officeDocument/2006/relationships/slideLayout" Target="../slideLayouts/slideLayout216.xml"/><Relationship Id="rId3" Type="http://schemas.openxmlformats.org/officeDocument/2006/relationships/slideLayout" Target="../slideLayouts/slideLayout206.xml"/><Relationship Id="rId7" Type="http://schemas.openxmlformats.org/officeDocument/2006/relationships/slideLayout" Target="../slideLayouts/slideLayout210.xml"/><Relationship Id="rId12" Type="http://schemas.openxmlformats.org/officeDocument/2006/relationships/slideLayout" Target="../slideLayouts/slideLayout215.xml"/><Relationship Id="rId2" Type="http://schemas.openxmlformats.org/officeDocument/2006/relationships/slideLayout" Target="../slideLayouts/slideLayout205.xml"/><Relationship Id="rId1" Type="http://schemas.openxmlformats.org/officeDocument/2006/relationships/slideLayout" Target="../slideLayouts/slideLayout204.xml"/><Relationship Id="rId6" Type="http://schemas.openxmlformats.org/officeDocument/2006/relationships/slideLayout" Target="../slideLayouts/slideLayout209.xml"/><Relationship Id="rId11" Type="http://schemas.openxmlformats.org/officeDocument/2006/relationships/slideLayout" Target="../slideLayouts/slideLayout214.xml"/><Relationship Id="rId5" Type="http://schemas.openxmlformats.org/officeDocument/2006/relationships/slideLayout" Target="../slideLayouts/slideLayout208.xml"/><Relationship Id="rId10" Type="http://schemas.openxmlformats.org/officeDocument/2006/relationships/slideLayout" Target="../slideLayouts/slideLayout213.xml"/><Relationship Id="rId4" Type="http://schemas.openxmlformats.org/officeDocument/2006/relationships/slideLayout" Target="../slideLayouts/slideLayout207.xml"/><Relationship Id="rId9" Type="http://schemas.openxmlformats.org/officeDocument/2006/relationships/slideLayout" Target="../slideLayouts/slideLayout212.xml"/><Relationship Id="rId14" Type="http://schemas.openxmlformats.org/officeDocument/2006/relationships/theme" Target="../theme/theme1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80" y="367908"/>
            <a:ext cx="7343775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80" y="1200153"/>
            <a:ext cx="7343775" cy="362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26BAF-8264-4939-8E2A-D43E9C213F73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3" y="4531537"/>
            <a:ext cx="619125" cy="47386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 smtClean="0">
                <a:solidFill>
                  <a:schemeClr val="bg1"/>
                </a:solidFill>
              </a:defRPr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8435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2pPr>
      <a:lvl3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3pPr>
      <a:lvl4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4pPr>
      <a:lvl5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5pPr>
      <a:lvl6pPr marL="235406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70813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6219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41625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3477" algn="l" defTabSz="469995" rtl="0" eaLnBrk="1" fontAlgn="base" hangingPunct="1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3477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21231" indent="-116886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842" algn="just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7367" algn="l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31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2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7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FF7E81-BE9A-47C4-80C2-B1FAE21F6ED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7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111" y="4531069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2678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31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2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7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7335DB-DCCA-4572-BF1C-03ACC524FB7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7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111" y="4531069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441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80" y="367908"/>
            <a:ext cx="7343775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80" y="1200153"/>
            <a:ext cx="7343775" cy="362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1E5B76-D990-4C24-9E27-A27DBC93E4A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3" y="4531537"/>
            <a:ext cx="619125" cy="47386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 smtClean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167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</p:sldLayoutIdLst>
  <p:hf hdr="0" ftr="0" dt="0"/>
  <p:txStyles>
    <p:titleStyle>
      <a:lvl1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2pPr>
      <a:lvl3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3pPr>
      <a:lvl4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4pPr>
      <a:lvl5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5pPr>
      <a:lvl6pPr marL="235406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70813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6219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41625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3477" algn="l" defTabSz="469995" rtl="0" eaLnBrk="1" fontAlgn="base" hangingPunct="1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3477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21231" indent="-116886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842" algn="just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7367" algn="l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31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2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7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B688B5-7284-4917-90E9-0EFFF00179F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7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111" y="4531069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862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31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2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7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6DFE59-E6E0-4FC4-BBDB-1829CD3F0B8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7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111" y="4531069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9318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  <p:sldLayoutId id="2147483850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80" y="367908"/>
            <a:ext cx="7343775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80" y="1200153"/>
            <a:ext cx="7343775" cy="362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3" y="4531537"/>
            <a:ext cx="619125" cy="47386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 smtClean="0">
                <a:solidFill>
                  <a:schemeClr val="bg1"/>
                </a:solidFill>
              </a:defRPr>
            </a:lvl1pPr>
          </a:lstStyle>
          <a:p>
            <a:fld id="{D57E3FE5-A9B2-4740-BCFC-E5DFD07173BA}" type="slidenum">
              <a:rPr lang="en-US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212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</p:sldLayoutIdLst>
  <p:hf hdr="0" ftr="0" dt="0"/>
  <p:txStyles>
    <p:titleStyle>
      <a:lvl1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2pPr>
      <a:lvl3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3pPr>
      <a:lvl4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4pPr>
      <a:lvl5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5pPr>
      <a:lvl6pPr marL="235406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70813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6219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41625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3477" algn="l" defTabSz="469995" rtl="0" eaLnBrk="1" fontAlgn="base" hangingPunct="1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3477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21231" indent="-116886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842" algn="just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7367" algn="l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31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2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7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7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111" y="4531069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8679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  <p:sldLayoutId id="2147483878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70" y="36752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70" y="120016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5"/>
            <a:ext cx="2133600" cy="273845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5"/>
            <a:ext cx="2895600" cy="273845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99" y="4531069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264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  <p:sldLayoutId id="2147483891" r:id="rId12"/>
    <p:sldLayoutId id="2147483892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31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2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7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FEC507-10B5-4FDE-AEC7-B2A63173DB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7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111" y="4531069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6087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752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31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2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7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FADE7B-BE96-4FD1-BD9E-03425E4C04E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7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111" y="4531069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2678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53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31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2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7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E017DD-207C-4A20-B97D-6F810B69C38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7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111" y="4531069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441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54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80" y="367908"/>
            <a:ext cx="7343775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80" y="1200153"/>
            <a:ext cx="7343775" cy="362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A512BB-830B-42D2-AEB4-BEE6FE82B23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3" y="4531537"/>
            <a:ext cx="619125" cy="47386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 smtClean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167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55" r:id="rId13"/>
  </p:sldLayoutIdLst>
  <p:hf hdr="0" ftr="0" dt="0"/>
  <p:txStyles>
    <p:titleStyle>
      <a:lvl1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2pPr>
      <a:lvl3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3pPr>
      <a:lvl4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4pPr>
      <a:lvl5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5pPr>
      <a:lvl6pPr marL="235406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70813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6219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41625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3477" algn="l" defTabSz="469995" rtl="0" eaLnBrk="1" fontAlgn="base" hangingPunct="1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3477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21231" indent="-116886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842" algn="just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7367" algn="l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31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2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7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D1D41A-0749-4717-851A-6C03D8D7A75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7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111" y="4531069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862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56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31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2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7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78700D-4611-4DFF-A2BE-68E5885810D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7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111" y="4531069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9318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7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80" y="367908"/>
            <a:ext cx="7343775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80" y="1200153"/>
            <a:ext cx="7343775" cy="362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71A71-3F74-4287-A371-12D7A0D68554}" type="datetime1">
              <a:rPr lang="en-US" smtClean="0"/>
              <a:pPr/>
              <a:t>2/5/2018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3" y="4531537"/>
            <a:ext cx="619125" cy="47386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 smtClean="0">
                <a:solidFill>
                  <a:schemeClr val="bg1"/>
                </a:solidFill>
              </a:defRPr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8435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</p:sldLayoutIdLst>
  <p:hf hdr="0" ftr="0" dt="0"/>
  <p:txStyles>
    <p:titleStyle>
      <a:lvl1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2pPr>
      <a:lvl3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3pPr>
      <a:lvl4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4pPr>
      <a:lvl5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5pPr>
      <a:lvl6pPr marL="235406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70813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6219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41625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3477" algn="l" defTabSz="469995" rtl="0" eaLnBrk="1" fontAlgn="base" hangingPunct="1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3477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21231" indent="-116886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842" algn="just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7367" algn="l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31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2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7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E96C37-2DE4-4C36-888B-D35CB6090DC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2/5/2018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7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111" y="4531069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6087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9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89552"/>
            <a:ext cx="8712968" cy="3290968"/>
          </a:xfrm>
        </p:spPr>
        <p:txBody>
          <a:bodyPr>
            <a:normAutofit/>
          </a:bodyPr>
          <a:lstStyle/>
          <a:p>
            <a:pPr algn="ctr"/>
            <a:r>
              <a:rPr lang="ru-RU" sz="3500" dirty="0"/>
              <a:t>Публичное </a:t>
            </a:r>
            <a:r>
              <a:rPr lang="ru-RU" sz="3500" dirty="0" smtClean="0"/>
              <a:t>обсуждение по </a:t>
            </a:r>
            <a:r>
              <a:rPr lang="ru-RU" sz="3500" dirty="0"/>
              <a:t>вопросам правоприменительной практики налоговых </a:t>
            </a:r>
            <a:r>
              <a:rPr lang="ru-RU" sz="3500" dirty="0" smtClean="0"/>
              <a:t>органов Хабаровского края </a:t>
            </a:r>
            <a:r>
              <a:rPr lang="ru-RU" sz="3500" dirty="0"/>
              <a:t>и соблюдения обязательных требований при проведении контрольно-надзорной </a:t>
            </a:r>
            <a:r>
              <a:rPr lang="ru-RU" sz="3500" dirty="0" smtClean="0"/>
              <a:t>деятельности   </a:t>
            </a:r>
            <a:endParaRPr lang="ru-RU" sz="35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39416" y="4083918"/>
            <a:ext cx="8712968" cy="9339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005AA9"/>
                </a:solidFill>
              </a:rPr>
              <a:t>25 октября 2017 год</a:t>
            </a:r>
          </a:p>
        </p:txBody>
      </p:sp>
      <p:pic>
        <p:nvPicPr>
          <p:cNvPr id="6" name="Picture 27" descr="Безымянный -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54" y="195487"/>
            <a:ext cx="1007258" cy="952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3"/>
          <p:cNvSpPr txBox="1">
            <a:spLocks/>
          </p:cNvSpPr>
          <p:nvPr/>
        </p:nvSpPr>
        <p:spPr bwMode="auto">
          <a:xfrm>
            <a:off x="1907704" y="107154"/>
            <a:ext cx="6912768" cy="1040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04" rIns="91408" bIns="45704" anchor="ctr"/>
          <a:lstStyle/>
          <a:p>
            <a:pPr eaLnBrk="0" hangingPunct="0">
              <a:defRPr/>
            </a:pPr>
            <a:r>
              <a:rPr lang="ru-RU" sz="1400" b="1" kern="0" dirty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Управление Федеральной налоговой службы по Хабаровскому краю </a:t>
            </a:r>
          </a:p>
        </p:txBody>
      </p:sp>
    </p:spTree>
    <p:extLst>
      <p:ext uri="{BB962C8B-B14F-4D97-AF65-F5344CB8AC3E}">
        <p14:creationId xmlns="" xmlns:p14="http://schemas.microsoft.com/office/powerpoint/2010/main" val="2831975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685800" y="2197684"/>
            <a:ext cx="7772400" cy="87706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="" xmlns:p14="http://schemas.microsoft.com/office/powerpoint/2010/main" val="38131412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378459"/>
            <a:ext cx="7772400" cy="875106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3000" dirty="0">
                <a:solidFill>
                  <a:prstClr val="white"/>
                </a:solidFill>
                <a:latin typeface="PF Din Text Comp Pro" pitchFamily="2" charset="0"/>
                <a:cs typeface="Times New Roman" panose="02020603050405020304" pitchFamily="18" charset="0"/>
              </a:rPr>
              <a:t>Переход на новый порядок применения </a:t>
            </a:r>
            <a:br>
              <a:rPr lang="ru-RU" sz="3000" dirty="0">
                <a:solidFill>
                  <a:prstClr val="white"/>
                </a:solidFill>
                <a:latin typeface="PF Din Text Comp Pro" pitchFamily="2" charset="0"/>
                <a:cs typeface="Times New Roman" panose="02020603050405020304" pitchFamily="18" charset="0"/>
              </a:rPr>
            </a:br>
            <a:r>
              <a:rPr lang="ru-RU" sz="3000" dirty="0">
                <a:solidFill>
                  <a:prstClr val="white"/>
                </a:solidFill>
                <a:latin typeface="PF Din Text Comp Pro" pitchFamily="2" charset="0"/>
                <a:cs typeface="Times New Roman" panose="02020603050405020304" pitchFamily="18" charset="0"/>
              </a:rPr>
              <a:t>контрольно-кассовой техники</a:t>
            </a:r>
            <a:endParaRPr lang="ru-RU" sz="3000" b="0" dirty="0">
              <a:latin typeface="PF Din Text Comp Pro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433103"/>
            <a:ext cx="6400800" cy="530723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PF Din Text Comp Pro" pitchFamily="2" charset="0"/>
              </a:rPr>
              <a:t>Заместитель начальника </a:t>
            </a:r>
            <a:r>
              <a:rPr lang="ru-RU" sz="2000" dirty="0" smtClean="0">
                <a:latin typeface="PF Din Text Comp Pro" pitchFamily="2" charset="0"/>
              </a:rPr>
              <a:t>отдела</a:t>
            </a:r>
            <a:r>
              <a:rPr lang="en-US" sz="2000" dirty="0" smtClean="0">
                <a:latin typeface="PF Din Text Comp Pro" pitchFamily="2" charset="0"/>
              </a:rPr>
              <a:t> </a:t>
            </a:r>
            <a:r>
              <a:rPr lang="ru-RU" sz="2000" dirty="0" smtClean="0">
                <a:latin typeface="PF Din Text Comp Pro" pitchFamily="2" charset="0"/>
              </a:rPr>
              <a:t>Резь Станислав Витальевич</a:t>
            </a:r>
            <a:endParaRPr lang="ru-RU" sz="2000" dirty="0">
              <a:latin typeface="PF Din Text Comp Pro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2483" y="835925"/>
            <a:ext cx="4439223" cy="685762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defTabSz="816296">
              <a:spcBef>
                <a:spcPct val="0"/>
              </a:spcBef>
            </a:pPr>
            <a:r>
              <a:rPr lang="ru-RU" sz="1600" b="1" dirty="0">
                <a:solidFill>
                  <a:schemeClr val="bg1"/>
                </a:solidFill>
                <a:latin typeface="PF Din Text Comp Pro" pitchFamily="2" charset="0"/>
                <a:ea typeface="+mj-ea"/>
                <a:cs typeface="+mj-cs"/>
              </a:rPr>
              <a:t>УПРАВЛЕНИЕ ФЕДЕРАЛЬНОЙ НАЛОГОВОЙ СЛУЖБЫ </a:t>
            </a:r>
          </a:p>
          <a:p>
            <a:pPr defTabSz="816296">
              <a:spcBef>
                <a:spcPct val="0"/>
              </a:spcBef>
            </a:pPr>
            <a:r>
              <a:rPr lang="ru-RU" sz="1600" b="1" dirty="0">
                <a:solidFill>
                  <a:schemeClr val="bg1"/>
                </a:solidFill>
                <a:latin typeface="PF Din Text Comp Pro" pitchFamily="2" charset="0"/>
                <a:ea typeface="+mj-ea"/>
                <a:cs typeface="+mj-cs"/>
              </a:rPr>
              <a:t>ПО ХАБАРОВСКОМУ КРАЮ </a:t>
            </a:r>
          </a:p>
        </p:txBody>
      </p:sp>
    </p:spTree>
    <p:extLst>
      <p:ext uri="{BB962C8B-B14F-4D97-AF65-F5344CB8AC3E}">
        <p14:creationId xmlns="" xmlns:p14="http://schemas.microsoft.com/office/powerpoint/2010/main" val="164824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ChangeAspect="1"/>
          </p:cNvSpPr>
          <p:nvPr>
            <p:ph type="title"/>
          </p:nvPr>
        </p:nvSpPr>
        <p:spPr>
          <a:xfrm>
            <a:off x="792582" y="452305"/>
            <a:ext cx="7337192" cy="530976"/>
          </a:xfrm>
        </p:spPr>
        <p:txBody>
          <a:bodyPr/>
          <a:lstStyle/>
          <a:p>
            <a:pPr algn="ctr"/>
            <a:r>
              <a:rPr lang="ru-RU" sz="2800" dirty="0">
                <a:latin typeface="Arial" panose="020B0604020202020204" pitchFamily="34" charset="0"/>
              </a:rPr>
              <a:t>Переходные положения закона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96420" y="1420188"/>
            <a:ext cx="1622330" cy="46582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</a:rPr>
              <a:t>2016</a:t>
            </a:r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86563" y="1420188"/>
            <a:ext cx="2356179" cy="46582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</a:rPr>
              <a:t>2017</a:t>
            </a:r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01169" y="1420188"/>
            <a:ext cx="2128609" cy="46582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</a:rPr>
              <a:t>2018</a:t>
            </a:r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3805912" y="2581724"/>
            <a:ext cx="958736" cy="484632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dirty="0" smtClean="0">
                <a:solidFill>
                  <a:prstClr val="white"/>
                </a:solidFill>
              </a:rPr>
              <a:t>Регистрация только  по новому порядку</a:t>
            </a:r>
            <a:endParaRPr lang="ru-RU" sz="700" dirty="0">
              <a:solidFill>
                <a:prstClr val="white"/>
              </a:solidFill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4764649" y="3126665"/>
            <a:ext cx="3365126" cy="484632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Обязательный новый порядок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7084060" y="4430540"/>
            <a:ext cx="1189928" cy="484632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Обязательный новый порядок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11" name="Левая фигурная скобка 10"/>
          <p:cNvSpPr/>
          <p:nvPr/>
        </p:nvSpPr>
        <p:spPr>
          <a:xfrm>
            <a:off x="1542688" y="1965926"/>
            <a:ext cx="333531" cy="1608744"/>
          </a:xfrm>
          <a:prstGeom prst="leftBrace">
            <a:avLst>
              <a:gd name="adj1" fmla="val 68539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Левая фигурная скобка 11"/>
          <p:cNvSpPr/>
          <p:nvPr/>
        </p:nvSpPr>
        <p:spPr>
          <a:xfrm>
            <a:off x="1542688" y="3881109"/>
            <a:ext cx="333531" cy="969264"/>
          </a:xfrm>
          <a:prstGeom prst="leftBrace">
            <a:avLst>
              <a:gd name="adj1" fmla="val 68539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3" name="Пятиугольник 12"/>
          <p:cNvSpPr/>
          <p:nvPr/>
        </p:nvSpPr>
        <p:spPr>
          <a:xfrm>
            <a:off x="1896422" y="2002552"/>
            <a:ext cx="2868227" cy="48463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Добровольный новый порядок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1896423" y="4031444"/>
            <a:ext cx="5167423" cy="48463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Добровольный новый порядок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0448" y="2106797"/>
            <a:ext cx="1228994" cy="12031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r>
              <a:rPr lang="ru-RU" b="1" dirty="0" smtClean="0">
                <a:solidFill>
                  <a:srgbClr val="005AA9"/>
                </a:solidFill>
              </a:rPr>
              <a:t>Обязаны были применять ККТ (торговля)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0451" y="3859969"/>
            <a:ext cx="1301943" cy="105520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 lnSpcReduction="10000"/>
          </a:bodyPr>
          <a:lstStyle/>
          <a:p>
            <a:pPr defTabSz="1043056">
              <a:spcBef>
                <a:spcPct val="0"/>
              </a:spcBef>
            </a:pPr>
            <a:r>
              <a:rPr lang="ru-RU" b="1" dirty="0" smtClean="0">
                <a:solidFill>
                  <a:srgbClr val="005AA9"/>
                </a:solidFill>
              </a:rPr>
              <a:t>НЕ обязаны были применять ККТ (услуги, патент, ЕНВД)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7063844" y="1277279"/>
            <a:ext cx="0" cy="3742443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764648" y="1270442"/>
            <a:ext cx="0" cy="2340865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805912" y="1270433"/>
            <a:ext cx="0" cy="1795924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370880" y="990074"/>
            <a:ext cx="914400" cy="26685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775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1600" b="1" dirty="0" smtClean="0">
                <a:solidFill>
                  <a:srgbClr val="005AA9"/>
                </a:solidFill>
              </a:rPr>
              <a:t>01.02.2017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307448" y="990074"/>
            <a:ext cx="914400" cy="26685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775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1600" b="1" dirty="0" smtClean="0">
                <a:solidFill>
                  <a:srgbClr val="005AA9"/>
                </a:solidFill>
              </a:rPr>
              <a:t>01.07.2017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78213" y="983282"/>
            <a:ext cx="971262" cy="26685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775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1600" b="1" dirty="0" smtClean="0">
                <a:solidFill>
                  <a:srgbClr val="005AA9"/>
                </a:solidFill>
              </a:rPr>
              <a:t>01.07.2018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502243" y="4607396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D57E3FE5-A9B2-4740-BCFC-E5DFD07173BA}" type="slidenum">
              <a:rPr lang="en-US">
                <a:solidFill>
                  <a:prstClr val="white"/>
                </a:solidFill>
              </a:rPr>
              <a:pPr/>
              <a:t>3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851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793122752"/>
              </p:ext>
            </p:extLst>
          </p:nvPr>
        </p:nvGraphicFramePr>
        <p:xfrm>
          <a:off x="419818" y="1380230"/>
          <a:ext cx="7930552" cy="35427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22637" y="411381"/>
            <a:ext cx="7337192" cy="82935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</a:rPr>
              <a:t>Что дает новый порядок</a:t>
            </a:r>
            <a:endParaRPr lang="ru-RU" sz="2800" dirty="0">
              <a:latin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3FE5-A9B2-4740-BCFC-E5DFD07173BA}" type="slidenum">
              <a:rPr lang="en-US" smtClean="0">
                <a:solidFill>
                  <a:prstClr val="white"/>
                </a:solidFill>
              </a:rPr>
              <a:pPr/>
              <a:t>4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054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991" y="854639"/>
            <a:ext cx="5205401" cy="240437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4554" y="3259016"/>
            <a:ext cx="78395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регистрации ККТ в налоговых органах на месте эксплуатации (без посещения ИФНС), в том числе через личный кабинет налогоплательщика</a:t>
            </a:r>
          </a:p>
          <a:p>
            <a:pPr marL="342900" indent="-34290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целостности и исправности ККТ при регистрации</a:t>
            </a:r>
          </a:p>
          <a:p>
            <a:pPr marL="342900" indent="-34290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максимальная оптимизация  процедуры </a:t>
            </a:r>
            <a:r>
              <a:rPr lang="ru-RU" sz="160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</a:t>
            </a:r>
            <a:endParaRPr lang="ru-RU" sz="1600" dirty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777506" y="357092"/>
            <a:ext cx="5818429" cy="394362"/>
          </a:xfrm>
        </p:spPr>
        <p:txBody>
          <a:bodyPr vert="horz" lIns="47071" tIns="23535" rIns="47071" bIns="23535" rtlCol="0" anchor="ctr">
            <a:noAutofit/>
          </a:bodyPr>
          <a:lstStyle/>
          <a:p>
            <a:pPr algn="ctr" defTabSz="914239">
              <a:lnSpc>
                <a:spcPts val="4558"/>
              </a:lnSpc>
            </a:pPr>
            <a:r>
              <a:rPr lang="ru-RU" sz="2800" dirty="0"/>
              <a:t>Электронная регистрация ККТ</a:t>
            </a:r>
          </a:p>
        </p:txBody>
      </p:sp>
      <p:sp>
        <p:nvSpPr>
          <p:cNvPr id="11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dirty="0">
                <a:solidFill>
                  <a:prstClr val="white"/>
                </a:solidFill>
              </a:rPr>
              <a:t>4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69194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Система исключений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111" y="4531069"/>
            <a:ext cx="619711" cy="473876"/>
          </a:xfrm>
          <a:prstGeom prst="rect">
            <a:avLst/>
          </a:prstGeom>
        </p:spPr>
        <p:txBody>
          <a:bodyPr/>
          <a:lstStyle/>
          <a:p>
            <a:pPr algn="ctr"/>
            <a:fld id="{2239DDAF-0AF6-4ABE-B83B-855404764931}" type="slidenum">
              <a:rPr lang="ru-RU" smtClean="0">
                <a:solidFill>
                  <a:prstClr val="white"/>
                </a:solidFill>
              </a:rPr>
              <a:pPr algn="ctr"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504127284"/>
              </p:ext>
            </p:extLst>
          </p:nvPr>
        </p:nvGraphicFramePr>
        <p:xfrm>
          <a:off x="421593" y="1273324"/>
          <a:ext cx="7902518" cy="3655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78794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07698" y="375805"/>
            <a:ext cx="7337192" cy="82935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Постановления </a:t>
            </a:r>
            <a:br>
              <a:rPr lang="ru-RU" sz="2800" dirty="0" smtClean="0"/>
            </a:br>
            <a:r>
              <a:rPr lang="ru-RU" sz="2800" dirty="0" smtClean="0"/>
              <a:t>Правительства Хабаровского края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111" y="4531069"/>
            <a:ext cx="619711" cy="473876"/>
          </a:xfrm>
          <a:prstGeom prst="rect">
            <a:avLst/>
          </a:prstGeom>
        </p:spPr>
        <p:txBody>
          <a:bodyPr/>
          <a:lstStyle/>
          <a:p>
            <a:pPr algn="ctr"/>
            <a:fld id="{2239DDAF-0AF6-4ABE-B83B-855404764931}" type="slidenum">
              <a:rPr lang="ru-RU" smtClean="0">
                <a:solidFill>
                  <a:prstClr val="white"/>
                </a:solidFill>
              </a:rPr>
              <a:pPr algn="ctr"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3199687658"/>
              </p:ext>
            </p:extLst>
          </p:nvPr>
        </p:nvGraphicFramePr>
        <p:xfrm>
          <a:off x="421593" y="1273324"/>
          <a:ext cx="8030198" cy="3655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74948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73645867"/>
              </p:ext>
            </p:extLst>
          </p:nvPr>
        </p:nvGraphicFramePr>
        <p:xfrm>
          <a:off x="349693" y="983557"/>
          <a:ext cx="7974418" cy="4021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7" y="375806"/>
            <a:ext cx="7337192" cy="35784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chemeClr val="tx2"/>
                </a:solidFill>
              </a:rPr>
              <a:t>Административные правонарушения </a:t>
            </a:r>
            <a:endParaRPr lang="ru-RU" sz="3100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111" y="4531069"/>
            <a:ext cx="619711" cy="473876"/>
          </a:xfrm>
          <a:prstGeom prst="rect">
            <a:avLst/>
          </a:prstGeom>
        </p:spPr>
        <p:txBody>
          <a:bodyPr/>
          <a:lstStyle/>
          <a:p>
            <a:pPr algn="ctr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algn="ctr"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818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710045"/>
          </a:xfrm>
        </p:spPr>
        <p:txBody>
          <a:bodyPr>
            <a:noAutofit/>
          </a:bodyPr>
          <a:lstStyle/>
          <a:p>
            <a:pPr algn="ctr"/>
            <a:r>
              <a:rPr lang="ru-RU" sz="2600" dirty="0" smtClean="0">
                <a:solidFill>
                  <a:schemeClr val="tx2"/>
                </a:solidFill>
              </a:rPr>
              <a:t>Информация о новом порядке применения контрольно-кассовой техники</a:t>
            </a:r>
            <a:endParaRPr lang="ru-RU" sz="2600" dirty="0">
              <a:solidFill>
                <a:schemeClr val="tx2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4090178444"/>
              </p:ext>
            </p:extLst>
          </p:nvPr>
        </p:nvGraphicFramePr>
        <p:xfrm>
          <a:off x="318406" y="1274503"/>
          <a:ext cx="8439151" cy="3727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1" y="4531069"/>
            <a:ext cx="619711" cy="473875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6034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нцепция АСК НДС2 Кас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0.xml><?xml version="1.0" encoding="utf-8"?>
<a:theme xmlns:a="http://schemas.openxmlformats.org/drawingml/2006/main" name="6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7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2.xml><?xml version="1.0" encoding="utf-8"?>
<a:theme xmlns:a="http://schemas.openxmlformats.org/drawingml/2006/main" name="8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3.xml><?xml version="1.0" encoding="utf-8"?>
<a:theme xmlns:a="http://schemas.openxmlformats.org/drawingml/2006/main" name="10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4.xml><?xml version="1.0" encoding="utf-8"?>
<a:theme xmlns:a="http://schemas.openxmlformats.org/drawingml/2006/main" name="1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5.xml><?xml version="1.0" encoding="utf-8"?>
<a:theme xmlns:a="http://schemas.openxmlformats.org/drawingml/2006/main" name="2_Концепция АСК НДС2 Кас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6.xml><?xml version="1.0" encoding="utf-8"?>
<a:theme xmlns:a="http://schemas.openxmlformats.org/drawingml/2006/main" name="1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7.xml><?xml version="1.0" encoding="utf-8"?>
<a:theme xmlns:a="http://schemas.openxmlformats.org/drawingml/2006/main" name="1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5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4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1_Концепция АСК НДС2 Кас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Концепция АСК НДС2 Кас (1).thmx</Template>
  <TotalTime>12953</TotalTime>
  <Words>827</Words>
  <Application>Microsoft Office PowerPoint</Application>
  <PresentationFormat>Экран (16:9)</PresentationFormat>
  <Paragraphs>131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17</vt:i4>
      </vt:variant>
      <vt:variant>
        <vt:lpstr>Заголовки слайдов</vt:lpstr>
      </vt:variant>
      <vt:variant>
        <vt:i4>10</vt:i4>
      </vt:variant>
    </vt:vector>
  </HeadingPairs>
  <TitlesOfParts>
    <vt:vector size="27" baseType="lpstr">
      <vt:lpstr>Концепция АСК НДС2 Кас (1)</vt:lpstr>
      <vt:lpstr>Present_FNS2012_A4</vt:lpstr>
      <vt:lpstr>1_Present_FNS2012_A4</vt:lpstr>
      <vt:lpstr>2_Present_FNS2012_A4</vt:lpstr>
      <vt:lpstr>5_Present_FNS2012_A4</vt:lpstr>
      <vt:lpstr>4_Present_FNS2012_A4</vt:lpstr>
      <vt:lpstr>9_Present_FNS2012_A4</vt:lpstr>
      <vt:lpstr>1_Концепция АСК НДС2 Кас (1)</vt:lpstr>
      <vt:lpstr>3_Present_FNS2012_A4</vt:lpstr>
      <vt:lpstr>6_Present_FNS2012_A4</vt:lpstr>
      <vt:lpstr>7_Present_FNS2012_A4</vt:lpstr>
      <vt:lpstr>8_Present_FNS2012_A4</vt:lpstr>
      <vt:lpstr>10_Present_FNS2012_A4</vt:lpstr>
      <vt:lpstr>11_Present_FNS2012_A4</vt:lpstr>
      <vt:lpstr>2_Концепция АСК НДС2 Кас (1)</vt:lpstr>
      <vt:lpstr>12_Present_FNS2012_A4</vt:lpstr>
      <vt:lpstr>13_Present_FNS2012_A4</vt:lpstr>
      <vt:lpstr>Публичное обсуждение по вопросам правоприменительной практики налоговых органов Хабаровского края и соблюдения обязательных требований при проведении контрольно-надзорной деятельности   </vt:lpstr>
      <vt:lpstr>Переход на новый порядок применения  контрольно-кассовой техники</vt:lpstr>
      <vt:lpstr>Переходные положения закона</vt:lpstr>
      <vt:lpstr>Что дает новый порядок</vt:lpstr>
      <vt:lpstr>Электронная регистрация ККТ</vt:lpstr>
      <vt:lpstr>Система исключений</vt:lpstr>
      <vt:lpstr>Постановления  Правительства Хабаровского края</vt:lpstr>
      <vt:lpstr>Административные правонарушения </vt:lpstr>
      <vt:lpstr>Информация о новом порядке применения контрольно-кассовой техники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Совещание по вопросам проведения эксперимента</dc:title>
  <dc:creator>Anatoly Gaverdovskiy</dc:creator>
  <cp:lastModifiedBy>user817</cp:lastModifiedBy>
  <cp:revision>744</cp:revision>
  <cp:lastPrinted>2017-10-12T06:21:45Z</cp:lastPrinted>
  <dcterms:created xsi:type="dcterms:W3CDTF">2014-02-04T14:06:09Z</dcterms:created>
  <dcterms:modified xsi:type="dcterms:W3CDTF">2018-02-05T07:10:45Z</dcterms:modified>
</cp:coreProperties>
</file>