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11"/>
  </p:notesMasterIdLst>
  <p:sldIdLst>
    <p:sldId id="310" r:id="rId3"/>
    <p:sldId id="369" r:id="rId4"/>
    <p:sldId id="364" r:id="rId5"/>
    <p:sldId id="370" r:id="rId6"/>
    <p:sldId id="344" r:id="rId7"/>
    <p:sldId id="371" r:id="rId8"/>
    <p:sldId id="372" r:id="rId9"/>
    <p:sldId id="271" r:id="rId10"/>
  </p:sldIdLst>
  <p:sldSz cx="9144000" cy="5143500" type="screen16x9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F81BD"/>
    <a:srgbClr val="C8732D"/>
    <a:srgbClr val="4A7EB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555" autoAdjust="0"/>
    <p:restoredTop sz="94660"/>
  </p:normalViewPr>
  <p:slideViewPr>
    <p:cSldViewPr snapToGrid="0">
      <p:cViewPr>
        <p:scale>
          <a:sx n="120" d="100"/>
          <a:sy n="120" d="100"/>
        </p:scale>
        <p:origin x="-1374" y="-6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A7BCF-3446-4294-AD2B-97661352C6CC}" type="datetimeFigureOut">
              <a:rPr lang="ru-RU" smtClean="0"/>
              <a:pPr/>
              <a:t>11.09.2019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3CCF0-8936-4C65-86CF-9FB404803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5175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193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69"/>
            <a:ext cx="7772400" cy="1102519"/>
          </a:xfrm>
        </p:spPr>
        <p:txBody>
          <a:bodyPr>
            <a:normAutofit/>
          </a:bodyPr>
          <a:lstStyle>
            <a:lvl1pPr>
              <a:defRPr sz="375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100" b="0">
                <a:solidFill>
                  <a:schemeClr val="bg1"/>
                </a:solidFill>
                <a:latin typeface="+mj-lt"/>
              </a:defRPr>
            </a:lvl1pPr>
            <a:lvl2pPr marL="34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49192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39" indent="0">
              <a:buNone/>
              <a:defRPr sz="900"/>
            </a:lvl2pPr>
            <a:lvl3pPr marL="685679" indent="0">
              <a:buNone/>
              <a:defRPr sz="750"/>
            </a:lvl3pPr>
            <a:lvl4pPr marL="1028519" indent="0">
              <a:buNone/>
              <a:defRPr sz="675"/>
            </a:lvl4pPr>
            <a:lvl5pPr marL="1371358" indent="0">
              <a:buNone/>
              <a:defRPr sz="675"/>
            </a:lvl5pPr>
            <a:lvl6pPr marL="1714197" indent="0">
              <a:buNone/>
              <a:defRPr sz="675"/>
            </a:lvl6pPr>
            <a:lvl7pPr marL="2057037" indent="0">
              <a:buNone/>
              <a:defRPr sz="675"/>
            </a:lvl7pPr>
            <a:lvl8pPr marL="2399876" indent="0">
              <a:buNone/>
              <a:defRPr sz="675"/>
            </a:lvl8pPr>
            <a:lvl9pPr marL="2742716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9344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39" indent="0">
              <a:buNone/>
              <a:defRPr sz="2100"/>
            </a:lvl2pPr>
            <a:lvl3pPr marL="685679" indent="0">
              <a:buNone/>
              <a:defRPr sz="1800"/>
            </a:lvl3pPr>
            <a:lvl4pPr marL="1028519" indent="0">
              <a:buNone/>
              <a:defRPr sz="1500"/>
            </a:lvl4pPr>
            <a:lvl5pPr marL="1371358" indent="0">
              <a:buNone/>
              <a:defRPr sz="1500"/>
            </a:lvl5pPr>
            <a:lvl6pPr marL="1714197" indent="0">
              <a:buNone/>
              <a:defRPr sz="1500"/>
            </a:lvl6pPr>
            <a:lvl7pPr marL="2057037" indent="0">
              <a:buNone/>
              <a:defRPr sz="1500"/>
            </a:lvl7pPr>
            <a:lvl8pPr marL="2399876" indent="0">
              <a:buNone/>
              <a:defRPr sz="1500"/>
            </a:lvl8pPr>
            <a:lvl9pPr marL="2742716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39" indent="0">
              <a:buNone/>
              <a:defRPr sz="900"/>
            </a:lvl2pPr>
            <a:lvl3pPr marL="685679" indent="0">
              <a:buNone/>
              <a:defRPr sz="750"/>
            </a:lvl3pPr>
            <a:lvl4pPr marL="1028519" indent="0">
              <a:buNone/>
              <a:defRPr sz="675"/>
            </a:lvl4pPr>
            <a:lvl5pPr marL="1371358" indent="0">
              <a:buNone/>
              <a:defRPr sz="675"/>
            </a:lvl5pPr>
            <a:lvl6pPr marL="1714197" indent="0">
              <a:buNone/>
              <a:defRPr sz="675"/>
            </a:lvl6pPr>
            <a:lvl7pPr marL="2057037" indent="0">
              <a:buNone/>
              <a:defRPr sz="675"/>
            </a:lvl7pPr>
            <a:lvl8pPr marL="2399876" indent="0">
              <a:buNone/>
              <a:defRPr sz="675"/>
            </a:lvl8pPr>
            <a:lvl9pPr marL="2742716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2689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3811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2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2850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9"/>
            <a:ext cx="7772400" cy="1102519"/>
          </a:xfrm>
        </p:spPr>
        <p:txBody>
          <a:bodyPr>
            <a:normAutofit/>
          </a:bodyPr>
          <a:lstStyle>
            <a:lvl1pPr>
              <a:defRPr sz="375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100" b="0">
                <a:solidFill>
                  <a:schemeClr val="bg1"/>
                </a:solidFill>
                <a:latin typeface="+mj-lt"/>
              </a:defRPr>
            </a:lvl1pPr>
            <a:lvl2pPr marL="34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2281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1" y="1435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8"/>
            <a:ext cx="7320689" cy="3621940"/>
          </a:xfrm>
        </p:spPr>
        <p:txBody>
          <a:bodyPr/>
          <a:lstStyle>
            <a:lvl1pPr marL="238981" indent="0">
              <a:buFontTx/>
              <a:buNone/>
              <a:defRPr b="1">
                <a:latin typeface="+mj-lt"/>
              </a:defRPr>
            </a:lvl1pPr>
            <a:lvl2pPr marL="236894" indent="2087">
              <a:defRPr>
                <a:latin typeface="+mj-lt"/>
              </a:defRPr>
            </a:lvl2pPr>
            <a:lvl3pPr marL="413259" indent="-171148">
              <a:tabLst/>
              <a:defRPr>
                <a:latin typeface="+mj-lt"/>
              </a:defRPr>
            </a:lvl3pPr>
            <a:lvl4pPr marL="0" indent="236894">
              <a:lnSpc>
                <a:spcPts val="1184"/>
              </a:lnSpc>
              <a:spcBef>
                <a:spcPts val="263"/>
              </a:spcBef>
              <a:defRPr>
                <a:latin typeface="+mj-lt"/>
              </a:defRPr>
            </a:lvl4pPr>
            <a:lvl5pPr>
              <a:lnSpc>
                <a:spcPts val="1184"/>
              </a:lnSpc>
              <a:spcBef>
                <a:spcPts val="2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24"/>
            <a:ext cx="923618" cy="282640"/>
          </a:xfrm>
          <a:prstGeom prst="rect">
            <a:avLst/>
          </a:prstGeom>
          <a:noFill/>
        </p:spPr>
        <p:txBody>
          <a:bodyPr wrap="square" lIns="60110" tIns="30056" rIns="60110" bIns="30056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5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6856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525"/>
            </a:lvl1pPr>
          </a:lstStyle>
          <a:p>
            <a:pPr marL="0" marR="0" lvl="0" indent="0" defTabSz="6856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1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F600E5-4BF6-4494-8E88-AB187013FFC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7782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8"/>
            <a:ext cx="7320689" cy="3621940"/>
          </a:xfrm>
        </p:spPr>
        <p:txBody>
          <a:bodyPr/>
          <a:lstStyle>
            <a:lvl1pPr marL="238981" indent="0">
              <a:buFontTx/>
              <a:buNone/>
              <a:defRPr b="1">
                <a:latin typeface="+mj-lt"/>
              </a:defRPr>
            </a:lvl1pPr>
            <a:lvl2pPr marL="238981" indent="0">
              <a:defRPr>
                <a:latin typeface="+mj-lt"/>
              </a:defRPr>
            </a:lvl2pPr>
            <a:lvl3pPr marL="413259" indent="-171148">
              <a:defRPr>
                <a:latin typeface="+mj-lt"/>
              </a:defRPr>
            </a:lvl3pPr>
            <a:lvl4pPr marL="0" indent="236894">
              <a:defRPr>
                <a:latin typeface="+mj-lt"/>
              </a:defRPr>
            </a:lvl4pPr>
            <a:lvl5pPr marL="94339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6856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525"/>
            </a:lvl1pPr>
          </a:lstStyle>
          <a:p>
            <a:pPr marL="0" marR="0" lvl="0" indent="0" defTabSz="6856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1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00C64F0-2E53-4695-A9CA-C816067B442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883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759379"/>
            <a:ext cx="7320689" cy="151847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2572290"/>
            <a:ext cx="7320689" cy="2254803"/>
          </a:xfrm>
        </p:spPr>
        <p:txBody>
          <a:bodyPr anchor="t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3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6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1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3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1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03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39987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71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E49EE54-8404-4D80-8405-46C9E19700D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110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1" y="1435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6"/>
            <a:ext cx="3620764" cy="35218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881AE8-771F-4B63-B797-3067D05BB0A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7517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1205154"/>
            <a:ext cx="3674753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9" indent="0">
              <a:buNone/>
              <a:defRPr sz="1500" b="1"/>
            </a:lvl2pPr>
            <a:lvl3pPr marL="685679" indent="0">
              <a:buNone/>
              <a:defRPr sz="1350" b="1"/>
            </a:lvl3pPr>
            <a:lvl4pPr marL="1028519" indent="0">
              <a:buNone/>
              <a:defRPr sz="1200" b="1"/>
            </a:lvl4pPr>
            <a:lvl5pPr marL="1371358" indent="0">
              <a:buNone/>
              <a:defRPr sz="1200" b="1"/>
            </a:lvl5pPr>
            <a:lvl6pPr marL="1714197" indent="0">
              <a:buNone/>
              <a:defRPr sz="1200" b="1"/>
            </a:lvl6pPr>
            <a:lvl7pPr marL="2057037" indent="0">
              <a:buNone/>
              <a:defRPr sz="1200" b="1"/>
            </a:lvl7pPr>
            <a:lvl8pPr marL="2399876" indent="0">
              <a:buNone/>
              <a:defRPr sz="1200" b="1"/>
            </a:lvl8pPr>
            <a:lvl9pPr marL="2742716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4" y="1631157"/>
            <a:ext cx="3674753" cy="319593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3" y="1205154"/>
            <a:ext cx="3587825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9" indent="0">
              <a:buNone/>
              <a:defRPr sz="1500" b="1"/>
            </a:lvl2pPr>
            <a:lvl3pPr marL="685679" indent="0">
              <a:buNone/>
              <a:defRPr sz="1350" b="1"/>
            </a:lvl3pPr>
            <a:lvl4pPr marL="1028519" indent="0">
              <a:buNone/>
              <a:defRPr sz="1200" b="1"/>
            </a:lvl4pPr>
            <a:lvl5pPr marL="1371358" indent="0">
              <a:buNone/>
              <a:defRPr sz="1200" b="1"/>
            </a:lvl5pPr>
            <a:lvl6pPr marL="1714197" indent="0">
              <a:buNone/>
              <a:defRPr sz="1200" b="1"/>
            </a:lvl6pPr>
            <a:lvl7pPr marL="2057037" indent="0">
              <a:buNone/>
              <a:defRPr sz="1200" b="1"/>
            </a:lvl7pPr>
            <a:lvl8pPr marL="2399876" indent="0">
              <a:buNone/>
              <a:defRPr sz="1200" b="1"/>
            </a:lvl8pPr>
            <a:lvl9pPr marL="2742716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3" y="1641073"/>
            <a:ext cx="3587825" cy="318602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FF9511-6F8D-45A1-9B1B-12D4D5158F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946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18"/>
            <a:ext cx="923925" cy="282179"/>
          </a:xfrm>
          <a:prstGeom prst="rect">
            <a:avLst/>
          </a:prstGeom>
          <a:noFill/>
        </p:spPr>
        <p:txBody>
          <a:bodyPr lIns="60110" tIns="30056" rIns="60110" bIns="30056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35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8"/>
            <a:ext cx="7320689" cy="3621940"/>
          </a:xfrm>
        </p:spPr>
        <p:txBody>
          <a:bodyPr/>
          <a:lstStyle>
            <a:lvl1pPr marL="238981" indent="0">
              <a:buFontTx/>
              <a:buNone/>
              <a:defRPr b="1">
                <a:latin typeface="+mj-lt"/>
              </a:defRPr>
            </a:lvl1pPr>
            <a:lvl2pPr marL="236894" indent="2087">
              <a:defRPr>
                <a:latin typeface="+mj-lt"/>
              </a:defRPr>
            </a:lvl2pPr>
            <a:lvl3pPr marL="413259" indent="-171148">
              <a:tabLst/>
              <a:defRPr>
                <a:latin typeface="+mj-lt"/>
              </a:defRPr>
            </a:lvl3pPr>
            <a:lvl4pPr marL="0" indent="236894">
              <a:lnSpc>
                <a:spcPts val="1184"/>
              </a:lnSpc>
              <a:spcBef>
                <a:spcPts val="263"/>
              </a:spcBef>
              <a:defRPr>
                <a:latin typeface="+mj-lt"/>
              </a:defRPr>
            </a:lvl4pPr>
            <a:lvl5pPr>
              <a:lnSpc>
                <a:spcPts val="1184"/>
              </a:lnSpc>
              <a:spcBef>
                <a:spcPts val="2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6856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525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/>
          <a:srcRect l="26459" t="17716" r="1806" b="10802"/>
          <a:stretch/>
        </p:blipFill>
        <p:spPr>
          <a:xfrm>
            <a:off x="-428430" y="-746969"/>
            <a:ext cx="9839325" cy="5514975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="" xmlns:p14="http://schemas.microsoft.com/office/powerpoint/2010/main" val="446489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1" y="1435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F5A989-D518-4423-A291-63BE4078B80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8649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defRPr sz="18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2B9B9C2-68B3-49C7-ADBA-92DC561F1D9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86390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39" indent="0">
              <a:buNone/>
              <a:defRPr sz="900"/>
            </a:lvl2pPr>
            <a:lvl3pPr marL="685679" indent="0">
              <a:buNone/>
              <a:defRPr sz="750"/>
            </a:lvl3pPr>
            <a:lvl4pPr marL="1028519" indent="0">
              <a:buNone/>
              <a:defRPr sz="675"/>
            </a:lvl4pPr>
            <a:lvl5pPr marL="1371358" indent="0">
              <a:buNone/>
              <a:defRPr sz="675"/>
            </a:lvl5pPr>
            <a:lvl6pPr marL="1714197" indent="0">
              <a:buNone/>
              <a:defRPr sz="675"/>
            </a:lvl6pPr>
            <a:lvl7pPr marL="2057037" indent="0">
              <a:buNone/>
              <a:defRPr sz="675"/>
            </a:lvl7pPr>
            <a:lvl8pPr marL="2399876" indent="0">
              <a:buNone/>
              <a:defRPr sz="675"/>
            </a:lvl8pPr>
            <a:lvl9pPr marL="2742716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E520C-84FC-430B-9F32-989BE222868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08751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39" indent="0">
              <a:buNone/>
              <a:defRPr sz="2100"/>
            </a:lvl2pPr>
            <a:lvl3pPr marL="685679" indent="0">
              <a:buNone/>
              <a:defRPr sz="1800"/>
            </a:lvl3pPr>
            <a:lvl4pPr marL="1028519" indent="0">
              <a:buNone/>
              <a:defRPr sz="1500"/>
            </a:lvl4pPr>
            <a:lvl5pPr marL="1371358" indent="0">
              <a:buNone/>
              <a:defRPr sz="1500"/>
            </a:lvl5pPr>
            <a:lvl6pPr marL="1714197" indent="0">
              <a:buNone/>
              <a:defRPr sz="1500"/>
            </a:lvl6pPr>
            <a:lvl7pPr marL="2057037" indent="0">
              <a:buNone/>
              <a:defRPr sz="1500"/>
            </a:lvl7pPr>
            <a:lvl8pPr marL="2399876" indent="0">
              <a:buNone/>
              <a:defRPr sz="1500"/>
            </a:lvl8pPr>
            <a:lvl9pPr marL="2742716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39" indent="0">
              <a:buNone/>
              <a:defRPr sz="900"/>
            </a:lvl2pPr>
            <a:lvl3pPr marL="685679" indent="0">
              <a:buNone/>
              <a:defRPr sz="750"/>
            </a:lvl3pPr>
            <a:lvl4pPr marL="1028519" indent="0">
              <a:buNone/>
              <a:defRPr sz="675"/>
            </a:lvl4pPr>
            <a:lvl5pPr marL="1371358" indent="0">
              <a:buNone/>
              <a:defRPr sz="675"/>
            </a:lvl5pPr>
            <a:lvl6pPr marL="1714197" indent="0">
              <a:buNone/>
              <a:defRPr sz="675"/>
            </a:lvl6pPr>
            <a:lvl7pPr marL="2057037" indent="0">
              <a:buNone/>
              <a:defRPr sz="675"/>
            </a:lvl7pPr>
            <a:lvl8pPr marL="2399876" indent="0">
              <a:buNone/>
              <a:defRPr sz="675"/>
            </a:lvl8pPr>
            <a:lvl9pPr marL="2742716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2B9D2B-378D-4A50-A26D-49D886A9F79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5982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FDD8-9D60-4D76-A019-8C1FE1BE530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746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2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A72C6A-F3C5-4E4E-9A1A-F0865DFF541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3030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815578" y="1390650"/>
            <a:ext cx="3261122" cy="3448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2167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815578" y="1390650"/>
            <a:ext cx="3261122" cy="3448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2167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8"/>
            <a:ext cx="7320689" cy="3621940"/>
          </a:xfrm>
        </p:spPr>
        <p:txBody>
          <a:bodyPr/>
          <a:lstStyle>
            <a:lvl1pPr marL="238981" indent="0">
              <a:buFontTx/>
              <a:buNone/>
              <a:defRPr b="1">
                <a:latin typeface="+mj-lt"/>
              </a:defRPr>
            </a:lvl1pPr>
            <a:lvl2pPr marL="238981" indent="0">
              <a:defRPr>
                <a:latin typeface="+mj-lt"/>
              </a:defRPr>
            </a:lvl2pPr>
            <a:lvl3pPr marL="413259" indent="-171148">
              <a:defRPr>
                <a:latin typeface="+mj-lt"/>
              </a:defRPr>
            </a:lvl3pPr>
            <a:lvl4pPr marL="0" indent="236894">
              <a:defRPr>
                <a:latin typeface="+mj-lt"/>
              </a:defRPr>
            </a:lvl4pPr>
            <a:lvl5pPr marL="94339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6856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525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8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759379"/>
            <a:ext cx="7320689" cy="151847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2572290"/>
            <a:ext cx="7320689" cy="225480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3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6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1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3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1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03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39987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71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9488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6"/>
            <a:ext cx="3620764" cy="35218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112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1205154"/>
            <a:ext cx="3674753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9" indent="0">
              <a:buNone/>
              <a:defRPr sz="1500" b="1"/>
            </a:lvl2pPr>
            <a:lvl3pPr marL="685679" indent="0">
              <a:buNone/>
              <a:defRPr sz="1350" b="1"/>
            </a:lvl3pPr>
            <a:lvl4pPr marL="1028519" indent="0">
              <a:buNone/>
              <a:defRPr sz="1200" b="1"/>
            </a:lvl4pPr>
            <a:lvl5pPr marL="1371358" indent="0">
              <a:buNone/>
              <a:defRPr sz="1200" b="1"/>
            </a:lvl5pPr>
            <a:lvl6pPr marL="1714197" indent="0">
              <a:buNone/>
              <a:defRPr sz="1200" b="1"/>
            </a:lvl6pPr>
            <a:lvl7pPr marL="2057037" indent="0">
              <a:buNone/>
              <a:defRPr sz="1200" b="1"/>
            </a:lvl7pPr>
            <a:lvl8pPr marL="2399876" indent="0">
              <a:buNone/>
              <a:defRPr sz="1200" b="1"/>
            </a:lvl8pPr>
            <a:lvl9pPr marL="2742716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4" y="1631157"/>
            <a:ext cx="3674753" cy="319593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3" y="1205154"/>
            <a:ext cx="3587825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9" indent="0">
              <a:buNone/>
              <a:defRPr sz="1500" b="1"/>
            </a:lvl2pPr>
            <a:lvl3pPr marL="685679" indent="0">
              <a:buNone/>
              <a:defRPr sz="1350" b="1"/>
            </a:lvl3pPr>
            <a:lvl4pPr marL="1028519" indent="0">
              <a:buNone/>
              <a:defRPr sz="1200" b="1"/>
            </a:lvl4pPr>
            <a:lvl5pPr marL="1371358" indent="0">
              <a:buNone/>
              <a:defRPr sz="1200" b="1"/>
            </a:lvl5pPr>
            <a:lvl6pPr marL="1714197" indent="0">
              <a:buNone/>
              <a:defRPr sz="1200" b="1"/>
            </a:lvl6pPr>
            <a:lvl7pPr marL="2057037" indent="0">
              <a:buNone/>
              <a:defRPr sz="1200" b="1"/>
            </a:lvl7pPr>
            <a:lvl8pPr marL="2399876" indent="0">
              <a:buNone/>
              <a:defRPr sz="1200" b="1"/>
            </a:lvl8pPr>
            <a:lvl9pPr marL="2742716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3" y="1641073"/>
            <a:ext cx="3587825" cy="318602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534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5416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4404122"/>
            <a:ext cx="566738" cy="490538"/>
          </a:xfrm>
        </p:spPr>
        <p:txBody>
          <a:bodyPr/>
          <a:lstStyle>
            <a:lvl1pPr algn="ctr">
              <a:defRPr sz="18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735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6" y="367903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6" y="1200150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9"/>
            <a:ext cx="2133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9"/>
            <a:ext cx="2895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4531536"/>
            <a:ext cx="619125" cy="473869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1578"/>
              </a:lnSpc>
              <a:defRPr sz="18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7780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2pPr>
      <a:lvl3pPr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3pPr>
      <a:lvl4pPr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4pPr>
      <a:lvl5pPr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5pPr>
      <a:lvl6pPr marL="342900"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6pPr>
      <a:lvl7pPr marL="685800"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7pPr>
      <a:lvl8pPr marL="1028700"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8pPr>
      <a:lvl9pPr marL="1371600" algn="l" defTabSz="684610" rtl="0" fontAlgn="base">
        <a:lnSpc>
          <a:spcPts val="3422"/>
        </a:lnSpc>
        <a:spcBef>
          <a:spcPct val="0"/>
        </a:spcBef>
        <a:spcAft>
          <a:spcPct val="0"/>
        </a:spcAft>
        <a:defRPr sz="2775" b="1">
          <a:solidFill>
            <a:srgbClr val="005AA9"/>
          </a:solidFill>
          <a:latin typeface="Arial" pitchFamily="34" charset="0"/>
        </a:defRPr>
      </a:lvl9pPr>
    </p:titleStyle>
    <p:bodyStyle>
      <a:lvl1pPr marL="238125" algn="l" defTabSz="684610" rtl="0" fontAlgn="base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38125" algn="l" defTabSz="684610" rtl="0" fontAlgn="base">
        <a:spcBef>
          <a:spcPct val="20000"/>
        </a:spcBef>
        <a:spcAft>
          <a:spcPct val="0"/>
        </a:spcAft>
        <a:buFont typeface="Arial" pitchFamily="34" charset="0"/>
        <a:defRPr sz="1575" kern="1200">
          <a:solidFill>
            <a:srgbClr val="504F53"/>
          </a:solidFill>
          <a:latin typeface="+mj-lt"/>
          <a:ea typeface="+mn-ea"/>
          <a:cs typeface="+mn-cs"/>
        </a:defRPr>
      </a:lvl2pPr>
      <a:lvl3pPr marL="467916" indent="-170260" algn="l" defTabSz="68461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575" kern="1200">
          <a:solidFill>
            <a:srgbClr val="504F53"/>
          </a:solidFill>
          <a:latin typeface="+mj-lt"/>
          <a:ea typeface="+mn-ea"/>
          <a:cs typeface="+mn-cs"/>
        </a:defRPr>
      </a:lvl3pPr>
      <a:lvl4pPr indent="235744" algn="just" defTabSz="684610" rtl="0" fontAlgn="base">
        <a:lnSpc>
          <a:spcPts val="1181"/>
        </a:lnSpc>
        <a:spcBef>
          <a:spcPts val="263"/>
        </a:spcBef>
        <a:spcAft>
          <a:spcPct val="0"/>
        </a:spcAft>
        <a:buFont typeface="Arial" pitchFamily="34" charset="0"/>
        <a:defRPr sz="1050" kern="1200">
          <a:solidFill>
            <a:srgbClr val="504F53"/>
          </a:solidFill>
          <a:latin typeface="+mj-lt"/>
          <a:ea typeface="+mn-ea"/>
          <a:cs typeface="+mn-cs"/>
        </a:defRPr>
      </a:lvl4pPr>
      <a:lvl5pPr marL="942975" algn="l" defTabSz="684610" rtl="0" fontAlgn="base">
        <a:lnSpc>
          <a:spcPts val="1181"/>
        </a:lnSpc>
        <a:spcBef>
          <a:spcPts val="263"/>
        </a:spcBef>
        <a:spcAft>
          <a:spcPct val="0"/>
        </a:spcAft>
        <a:buFont typeface="Arial" pitchFamily="34" charset="0"/>
        <a:defRPr sz="900" kern="1200">
          <a:solidFill>
            <a:srgbClr val="8D8C90"/>
          </a:solidFill>
          <a:latin typeface="+mj-lt"/>
          <a:ea typeface="+mn-ea"/>
          <a:cs typeface="+mn-cs"/>
        </a:defRPr>
      </a:lvl5pPr>
      <a:lvl6pPr marL="1885617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56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96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36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9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79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19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58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97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37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76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16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0" y="367516"/>
            <a:ext cx="7343873" cy="83271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0" y="1200150"/>
            <a:ext cx="7343873" cy="3626943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80"/>
            <a:ext cx="2133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80"/>
            <a:ext cx="2895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93" y="4531069"/>
            <a:ext cx="619711" cy="473876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1578"/>
              </a:lnSpc>
              <a:defRPr sz="18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0C64F0-2E53-4695-A9CA-C816067B4422}" type="slidenum">
              <a:rPr lang="ru-RU" smtClean="0">
                <a:solidFill>
                  <a:prstClr val="white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8522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hdr="0" ftr="0" dt="0"/>
  <p:txStyles>
    <p:titleStyle>
      <a:lvl1pPr algn="l" defTabSz="685679" rtl="0" eaLnBrk="1" latinLnBrk="0" hangingPunct="1">
        <a:lnSpc>
          <a:spcPts val="3419"/>
        </a:lnSpc>
        <a:spcBef>
          <a:spcPct val="0"/>
        </a:spcBef>
        <a:buNone/>
        <a:defRPr sz="2775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38981" indent="0" algn="l" defTabSz="685679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38981" indent="0" algn="l" defTabSz="685679" rtl="0" eaLnBrk="1" latinLnBrk="0" hangingPunct="1">
        <a:spcBef>
          <a:spcPct val="20000"/>
        </a:spcBef>
        <a:buFont typeface="Arial" pitchFamily="34" charset="0"/>
        <a:buNone/>
        <a:defRPr sz="1575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68569" indent="-171148" algn="l" defTabSz="685679" rtl="0" eaLnBrk="1" latinLnBrk="0" hangingPunct="1">
        <a:spcBef>
          <a:spcPct val="20000"/>
        </a:spcBef>
        <a:buFont typeface="Arial" pitchFamily="34" charset="0"/>
        <a:buChar char="•"/>
        <a:defRPr sz="1575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36894" algn="just" defTabSz="685679" rtl="0" eaLnBrk="1" latinLnBrk="0" hangingPunct="1">
        <a:lnSpc>
          <a:spcPts val="1184"/>
        </a:lnSpc>
        <a:spcBef>
          <a:spcPts val="263"/>
        </a:spcBef>
        <a:buFont typeface="Arial" pitchFamily="34" charset="0"/>
        <a:buNone/>
        <a:tabLst/>
        <a:defRPr sz="105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943399" indent="0" algn="l" defTabSz="685679" rtl="0" eaLnBrk="1" latinLnBrk="0" hangingPunct="1">
        <a:lnSpc>
          <a:spcPts val="1184"/>
        </a:lnSpc>
        <a:spcBef>
          <a:spcPts val="263"/>
        </a:spcBef>
        <a:buFont typeface="Arial" pitchFamily="34" charset="0"/>
        <a:buNone/>
        <a:defRPr sz="9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885617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56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96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36" indent="-171420" algn="l" defTabSz="68567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9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79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19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58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97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37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76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16" algn="l" defTabSz="68567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234437" y="1887794"/>
            <a:ext cx="8599848" cy="178455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проведении эксперимента по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товаров, выпущенных на территории Российской Федерации в соответствии с таможенной процедурой выпуска для внутреннего потребления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89935" y="4125861"/>
            <a:ext cx="8189500" cy="64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just" defTabSz="77925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cap="small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Исполняющий обязанности начальника отдела камерального контроля УФНС России по Амурской области Прокопенко Ольга Леонидовна</a:t>
            </a:r>
            <a:endParaRPr lang="ru-RU" sz="1700" cap="small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57351" t="24136" r="33066" b="57901"/>
          <a:stretch/>
        </p:blipFill>
        <p:spPr>
          <a:xfrm>
            <a:off x="3851714" y="667966"/>
            <a:ext cx="1528879" cy="1165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93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236" y="562243"/>
            <a:ext cx="7854333" cy="408708"/>
          </a:xfrm>
          <a:prstGeom prst="rect">
            <a:avLst/>
          </a:prstGeom>
        </p:spPr>
        <p:txBody>
          <a:bodyPr vert="horz" lIns="77150" tIns="38573" rIns="77150" bIns="38573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Цели введения системы </a:t>
            </a:r>
            <a:r>
              <a:rPr lang="ru-RU" sz="2400" dirty="0" err="1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товаров</a:t>
            </a:r>
            <a:endParaRPr lang="ru-RU" sz="24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819667"/>
              </p:ext>
            </p:extLst>
          </p:nvPr>
        </p:nvGraphicFramePr>
        <p:xfrm>
          <a:off x="752168" y="1272209"/>
          <a:ext cx="7610167" cy="3665551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7610167"/>
              </a:tblGrid>
              <a:tr h="3665551">
                <a:tc>
                  <a:txBody>
                    <a:bodyPr/>
                    <a:lstStyle/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обеление сектора экономики по товарам, включенным в систему </a:t>
                      </a:r>
                      <a:r>
                        <a:rPr lang="ru-RU" sz="1500" b="1" i="0" kern="1200" dirty="0" err="1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прослеживаемости</a:t>
                      </a: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повышение средней таможенной стоимости прослеживаемых товаров до адекватности цены при их ввозе, соответствующей рыночной цене; сокращение серого импорта;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повышение эффективности таможенного и налогового контроля, пресечение ввоза контрабандных, контрафактных товаров и товаров, запрещенных для ввоза;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подтверждение законности оборота товаров;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созданий условий, исключающих использование лицами различных схем уклонения от уплаты таможенных и налоговых платежей;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создание системы документальной идентификации товаров;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обеспечение сбора, учета, контроля сведений о движении товаров с момента их ввоза до момента реализации конечному потребителю;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повышение конкурентоспособности отечественных товаров страны;</a:t>
                      </a: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ru-RU" sz="15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обеспечение экономической безопасности страны.</a:t>
                      </a:r>
                    </a:p>
                    <a:p>
                      <a:pPr algn="ctr">
                        <a:lnSpc>
                          <a:spcPts val="171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7449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white"/>
                </a:solidFill>
              </a:rPr>
              <a:t>3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3474" y="529059"/>
            <a:ext cx="7854333" cy="408708"/>
          </a:xfrm>
          <a:prstGeom prst="rect">
            <a:avLst/>
          </a:prstGeom>
        </p:spPr>
        <p:txBody>
          <a:bodyPr vert="horz" lIns="77150" tIns="38573" rIns="77150" bIns="38573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Перечень товаров, подлежащих </a:t>
            </a:r>
            <a:r>
              <a:rPr lang="ru-RU" sz="1400" dirty="0" err="1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14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в соответствии  с Постановлением Правительства РФ от 25.06.2019 № 807</a:t>
            </a:r>
            <a:endParaRPr lang="ru-RU" sz="14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819667"/>
              </p:ext>
            </p:extLst>
          </p:nvPr>
        </p:nvGraphicFramePr>
        <p:xfrm>
          <a:off x="684983" y="993237"/>
          <a:ext cx="7654617" cy="381540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070076"/>
                <a:gridCol w="6584541"/>
              </a:tblGrid>
              <a:tr h="430046"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1100" b="1" i="0" kern="1200" dirty="0" smtClean="0">
                        <a:solidFill>
                          <a:srgbClr val="4F81BD">
                            <a:lumMod val="75000"/>
                          </a:srgbClr>
                        </a:solidFill>
                        <a:latin typeface="Times New Roman" pitchFamily="18" charset="0"/>
                        <a:ea typeface="+mj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u="none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Код </a:t>
                      </a:r>
                      <a:r>
                        <a:rPr lang="ru-RU" sz="1100" b="1" i="0" u="none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подгруппы товаров </a:t>
                      </a: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1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u="none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Описание </a:t>
                      </a:r>
                      <a:r>
                        <a:rPr lang="ru-RU" sz="1100" b="1" i="0" u="none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подгруппы ТН ВЭД ЕАЭС </a:t>
                      </a:r>
                    </a:p>
                  </a:txBody>
                  <a:tcPr marL="51435" marR="51435" marT="7144" marB="0"/>
                </a:tc>
              </a:tr>
              <a:tr h="311944"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8418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55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Холодильники, морозильники и прочее холодильное или морозильное оборудование (за исключением кодов 8418 69 000, 8418 91 000 0, 8418 99)</a:t>
                      </a:r>
                    </a:p>
                  </a:txBody>
                  <a:tcPr marL="51435" marR="51435" marT="7144" marB="0"/>
                </a:tc>
              </a:tr>
              <a:tr h="436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8709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Транспортные средства промышленного назначения, самоходные, не оборудованные подъемными или погрузочными устройствами… (за исключением кода 8709 90 000 0)</a:t>
                      </a:r>
                    </a:p>
                  </a:txBody>
                  <a:tcPr marL="51435" marR="51435" marT="7144" marB="0"/>
                </a:tc>
              </a:tr>
              <a:tr h="191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8427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Автопогрузчики  с вилочным захватом (за исключением кода  </a:t>
                      </a:r>
                      <a:r>
                        <a:rPr lang="ru-RU" sz="1100" b="1" i="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8427 </a:t>
                      </a: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20 900 0)</a:t>
                      </a:r>
                    </a:p>
                  </a:txBody>
                  <a:tcPr marL="51435" marR="51435" marT="7144" marB="0"/>
                </a:tc>
              </a:tr>
              <a:tr h="5592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8429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Бульдозеры с неповоротным и поворотным отвалом, грейдеры, планировщики, механические лопаты, экскаваторы, одноковшовые погрузчики, трамбовочные машины и дорожные катки, самоходные (за исключением кода 8429 30 000 0)</a:t>
                      </a:r>
                    </a:p>
                  </a:txBody>
                  <a:tcPr marL="51435" marR="51435" marT="7144" marB="0"/>
                </a:tc>
              </a:tr>
              <a:tr h="303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8450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Машины стиральные, бытовые  или для прачечных (за исключением кода 8450 90 000 0)</a:t>
                      </a:r>
                    </a:p>
                  </a:txBody>
                  <a:tcPr marL="51435" marR="51435" marT="7144" marB="0"/>
                </a:tc>
              </a:tr>
              <a:tr h="311944"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8451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55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Оборудование для промывки, чистки, отжима, сушки, глаженья, прессования… (за исключением кода 8451 90 000 0)</a:t>
                      </a:r>
                    </a:p>
                  </a:txBody>
                  <a:tcPr marL="51435" marR="51435" marT="7144" marB="0"/>
                </a:tc>
              </a:tr>
              <a:tr h="191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8528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kern="120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Мониторы и проекторы</a:t>
                      </a:r>
                    </a:p>
                  </a:txBody>
                  <a:tcPr marL="51435" marR="51435" marT="7144" marB="0"/>
                </a:tc>
              </a:tr>
              <a:tr h="191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8715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Коляски детские </a:t>
                      </a:r>
                    </a:p>
                  </a:txBody>
                  <a:tcPr marL="51435" marR="51435" marT="7144" marB="0"/>
                </a:tc>
              </a:tr>
              <a:tr h="311944">
                <a:tc>
                  <a:txBody>
                    <a:bodyPr/>
                    <a:lstStyle/>
                    <a:p>
                      <a:pPr algn="ctr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9401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Детские сиденья (кресла) безопасности, устанавливаемые или прикрепляемые к сиденьям транспортных средств</a:t>
                      </a:r>
                    </a:p>
                  </a:txBody>
                  <a:tcPr marL="51435" marR="51435" marT="7144" marB="0"/>
                </a:tc>
              </a:tr>
              <a:tr h="159544">
                <a:tc>
                  <a:txBody>
                    <a:bodyPr/>
                    <a:lstStyle/>
                    <a:p>
                      <a:pPr algn="ctr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r>
                        <a:rPr lang="en-US" sz="1100" kern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 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714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C</a:t>
                      </a:r>
                      <a:r>
                        <a:rPr lang="ru-RU" sz="1100" b="1" i="0" kern="1200" dirty="0" err="1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хемы</a:t>
                      </a:r>
                      <a:r>
                        <a:rPr lang="ru-RU" sz="1100" b="1" i="0" kern="1200" dirty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 электронные интегральные </a:t>
                      </a:r>
                    </a:p>
                  </a:txBody>
                  <a:tcPr marL="51435" marR="51435" marT="7144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7449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6" y="367903"/>
            <a:ext cx="7343775" cy="55018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11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Форма заявки на участие в эксперименте по </a:t>
            </a:r>
            <a:r>
              <a:rPr lang="ru-RU" sz="1100" cap="all" dirty="0" err="1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11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товаров, </a:t>
            </a:r>
            <a:br>
              <a:rPr lang="ru-RU" sz="11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выпущенных на территории Российской Федерации в соответствии с </a:t>
            </a:r>
            <a:br>
              <a:rPr lang="ru-RU" sz="11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таможенной процедурой выпуска для внутреннего потребления</a:t>
            </a:r>
            <a:endParaRPr lang="ru-RU" sz="1100" cap="all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815578" y="1390650"/>
            <a:ext cx="7384525" cy="3448050"/>
          </a:xfrm>
        </p:spPr>
        <p:txBody>
          <a:bodyPr/>
          <a:lstStyle/>
          <a:p>
            <a:endParaRPr lang="ru-RU" sz="1200" dirty="0" smtClean="0"/>
          </a:p>
          <a:p>
            <a:endParaRPr lang="ru-RU" sz="12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8072" t="19265" r="18023" b="9216"/>
          <a:stretch>
            <a:fillRect/>
          </a:stretch>
        </p:blipFill>
        <p:spPr bwMode="auto">
          <a:xfrm>
            <a:off x="867507" y="1107831"/>
            <a:ext cx="7396854" cy="36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white"/>
                </a:solidFill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9301" y="394039"/>
            <a:ext cx="8155858" cy="357732"/>
          </a:xfrm>
        </p:spPr>
        <p:txBody>
          <a:bodyPr>
            <a:noAutofit/>
          </a:bodyPr>
          <a:lstStyle/>
          <a:p>
            <a:pPr algn="ctr"/>
            <a:r>
              <a:rPr lang="ru-RU" sz="25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Основные изменения в нормативно – правовые акты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6884" y="1037866"/>
            <a:ext cx="7661009" cy="3788576"/>
          </a:xfrm>
          <a:prstGeom prst="rect">
            <a:avLst/>
          </a:prstGeom>
        </p:spPr>
        <p:txBody>
          <a:bodyPr vert="horz" wrap="none" lIns="78230" tIns="39115" rIns="78230" bIns="39115" rtlCol="0" anchor="ctr">
            <a:noAutofit/>
          </a:bodyPr>
          <a:lstStyle/>
          <a:p>
            <a:pPr algn="just" defTabSz="782292">
              <a:spcBef>
                <a:spcPct val="0"/>
              </a:spcBef>
            </a:pPr>
            <a:r>
              <a:rPr lang="ru-RU" sz="1500" b="1" u="sng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Налоговый кодекс Российской Федерации</a:t>
            </a:r>
            <a:r>
              <a:rPr lang="en-US" sz="1500" b="1" u="sng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  <a:buFontTx/>
              <a:buAutoNum type="arabicParenR"/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Понятийный </a:t>
            </a: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аппарат - новая статья 11.3 «Прослеживаемость товаров»;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  <a:buFontTx/>
              <a:buAutoNum type="arabicParenR"/>
            </a:pP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Новые обязанности налогового органа и налогоплательщика (инвентаризация </a:t>
            </a:r>
            <a:endParaRPr lang="ru-RU" sz="1500" b="1" dirty="0" smtClean="0">
              <a:solidFill>
                <a:srgbClr val="4F81BD">
                  <a:lumMod val="75000"/>
                </a:srgb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defTabSz="782292">
              <a:lnSpc>
                <a:spcPct val="16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остатков, учет </a:t>
            </a: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уведомлений, присвоение </a:t>
            </a:r>
            <a:r>
              <a:rPr lang="en-US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ID</a:t>
            </a: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);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  <a:buAutoNum type="arabicParenR" startAt="3"/>
            </a:pP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Истребование документов – статья 88 «Камеральная налоговая проверка»;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  <a:buFontTx/>
              <a:buAutoNum type="arabicParenR" startAt="3"/>
            </a:pP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Ответственность (штрафы от 10 тыс. руб. до 10% от стоимости товаров) </a:t>
            </a: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новая </a:t>
            </a: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статья 129.12; 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5) Дополнительные </a:t>
            </a: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реквизиты счетов – фактур - статья </a:t>
            </a: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169;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6) УПД и отчетность для организаций на специальных налоговых режимах;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7) Выставление </a:t>
            </a: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счетов-фактур (УПД) в электронной форме и отдельно </a:t>
            </a:r>
          </a:p>
          <a:p>
            <a:pPr algn="just" defTabSz="782292">
              <a:lnSpc>
                <a:spcPct val="160000"/>
              </a:lnSpc>
              <a:spcBef>
                <a:spcPct val="0"/>
              </a:spcBef>
            </a:pPr>
            <a:r>
              <a:rPr lang="ru-RU" sz="15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 непрослеживаемых товаров. </a:t>
            </a:r>
          </a:p>
        </p:txBody>
      </p:sp>
    </p:spTree>
    <p:extLst>
      <p:ext uri="{BB962C8B-B14F-4D97-AF65-F5344CB8AC3E}">
        <p14:creationId xmlns="" xmlns:p14="http://schemas.microsoft.com/office/powerpoint/2010/main" val="329450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724" y="333955"/>
            <a:ext cx="7343775" cy="102571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Риски, которые будут контролироваться в системе </a:t>
            </a:r>
            <a:r>
              <a:rPr lang="ru-RU" sz="2400" dirty="0" err="1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товаров</a:t>
            </a:r>
            <a:endParaRPr lang="ru-RU" sz="24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815578" y="1407381"/>
            <a:ext cx="7458267" cy="3562184"/>
          </a:xfrm>
        </p:spPr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Расхождения по идентификатору партии импортного товара, по количеству товаров (на внутреннем рынке товаров больше, чем ввезено) и единицам измерения (когда килограммы, например, превращаются в штуки).</a:t>
            </a:r>
          </a:p>
          <a:p>
            <a:pPr marL="0" algn="just">
              <a:spcBef>
                <a:spcPts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2. Занижение таможенной стоимости.</a:t>
            </a:r>
          </a:p>
          <a:p>
            <a:pPr marL="0" algn="just">
              <a:spcBef>
                <a:spcPts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3. Легализация в обороте теневого товара, вывод товара из легального оборота в теневой оборот.</a:t>
            </a:r>
          </a:p>
          <a:p>
            <a:pPr marL="0" algn="just">
              <a:spcBef>
                <a:spcPts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«Разгон» цены товара на внутреннем рынке (когда цена одного и того же товара из одной и той же партии в разы отличается в рознице или у различных участников).</a:t>
            </a:r>
          </a:p>
          <a:p>
            <a:pPr marL="0" algn="just">
              <a:spcBef>
                <a:spcPts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5. Затоваривание (для выяснения его причин в случае необходимости будут проводиться соответствующие мероприятия налогового контроля в целях установления факта наличия товара на складе).</a:t>
            </a:r>
          </a:p>
          <a:p>
            <a:pPr marL="0" algn="just">
              <a:spcBef>
                <a:spcPts val="0"/>
              </a:spcBef>
            </a:pPr>
            <a:r>
              <a:rPr lang="ru-RU" sz="15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6. Отрицательные остатки прослеживаемого товара у налогоплательщика-продавца (когда товара реализовано больше, чем им было приобретено).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5" y="367903"/>
            <a:ext cx="7546360" cy="1280230"/>
          </a:xfrm>
        </p:spPr>
        <p:txBody>
          <a:bodyPr/>
          <a:lstStyle/>
          <a:p>
            <a:pPr algn="just">
              <a:lnSpc>
                <a:spcPts val="2900"/>
              </a:lnSpc>
            </a:pPr>
            <a:r>
              <a:rPr lang="ru-RU" sz="18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Список должностных лиц УФНС России по Амурской области, МИФНС России № 1 по Амурской области, ответственных за проведение эксперимента по </a:t>
            </a:r>
            <a:r>
              <a:rPr lang="ru-RU" sz="1800" cap="all" dirty="0" err="1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1800" cap="all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товаров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815578" y="1956021"/>
            <a:ext cx="7458267" cy="2882679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УФНС России по Амурской области:</a:t>
            </a:r>
          </a:p>
          <a:p>
            <a:pPr algn="just"/>
            <a:r>
              <a:rPr lang="ru-RU" sz="16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Прокопенко Ольга Леонидовна - 390-573</a:t>
            </a:r>
          </a:p>
          <a:p>
            <a:pPr algn="just"/>
            <a:r>
              <a:rPr lang="ru-RU" sz="16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Зуева Татьяна Андреевна  - 390-574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МИФНС России № 1 по Амурской области:</a:t>
            </a:r>
          </a:p>
          <a:p>
            <a:pPr algn="just"/>
            <a:r>
              <a:rPr lang="ru-RU" sz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Лемешева Елена Николаевна – 598-791</a:t>
            </a:r>
          </a:p>
          <a:p>
            <a:pPr algn="just"/>
            <a:r>
              <a:rPr lang="ru-RU" sz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Шпак Елена Владимировна – 598-790</a:t>
            </a:r>
            <a:endParaRPr lang="ru-RU" sz="18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08554" y="2148119"/>
            <a:ext cx="7772400" cy="1644653"/>
          </a:xfrm>
        </p:spPr>
        <p:txBody>
          <a:bodyPr>
            <a:noAutofit/>
          </a:bodyPr>
          <a:lstStyle/>
          <a:p>
            <a:pPr algn="ctr"/>
            <a:r>
              <a:rPr lang="ru-RU" sz="1800" cap="all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57351" t="24136" r="33066" b="57901"/>
          <a:stretch/>
        </p:blipFill>
        <p:spPr>
          <a:xfrm>
            <a:off x="3753908" y="589902"/>
            <a:ext cx="1681692" cy="12820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414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2975</TotalTime>
  <Words>658</Words>
  <Application>Microsoft Office PowerPoint</Application>
  <PresentationFormat>Экран (16:9)</PresentationFormat>
  <Paragraphs>71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5_Present_FNS2012_A4</vt:lpstr>
      <vt:lpstr>10_Present_FNS2012_A4</vt:lpstr>
      <vt:lpstr>О проведении эксперимента по прослеживаемости товаров, выпущенных на территории Российской Федерации в соответствии с таможенной процедурой выпуска для внутреннего потребления</vt:lpstr>
      <vt:lpstr>Слайд 2</vt:lpstr>
      <vt:lpstr>Слайд 3</vt:lpstr>
      <vt:lpstr>Форма заявки на участие в эксперименте по прослеживаемости товаров,  выпущенных на территории Российской Федерации в соответствии с  таможенной процедурой выпуска для внутреннего потребления</vt:lpstr>
      <vt:lpstr>Основные изменения в нормативно – правовые акты</vt:lpstr>
      <vt:lpstr>Риски, которые будут контролироваться в системе прослеживаемости товаров</vt:lpstr>
      <vt:lpstr>Список должностных лиц УФНС России по Амурской области, МИФНС России № 1 по Амурской области, ответственных за проведение эксперимента по прослеживаемости товаров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Крашенинникова Марина Александровна</dc:creator>
  <cp:lastModifiedBy>Приезжих Татьяна Владимировна</cp:lastModifiedBy>
  <cp:revision>184</cp:revision>
  <dcterms:created xsi:type="dcterms:W3CDTF">2017-01-26T15:53:12Z</dcterms:created>
  <dcterms:modified xsi:type="dcterms:W3CDTF">2019-09-11T10:05:27Z</dcterms:modified>
</cp:coreProperties>
</file>