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theme/theme3.xml" ContentType="application/vnd.openxmlformats-officedocument.theme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theme/theme4.xml" ContentType="application/vnd.openxmlformats-officedocument.theme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theme/theme5.xml" ContentType="application/vnd.openxmlformats-officedocument.theme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theme/theme6.xml" ContentType="application/vnd.openxmlformats-officedocument.theme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7.xml" ContentType="application/vnd.openxmlformats-officedocument.theme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theme/theme8.xml" ContentType="application/vnd.openxmlformats-officedocument.theme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theme/theme9.xml" ContentType="application/vnd.openxmlformats-officedocument.theme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theme/theme10.xml" ContentType="application/vnd.openxmlformats-officedocument.theme+xml"/>
  <Override PartName="/ppt/theme/theme11.xml" ContentType="application/vnd.openxmlformats-officedocument.theme+xml"/>
  <Override PartName="/ppt/theme/theme1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  <p:sldMasterId id="2147484053" r:id="rId2"/>
    <p:sldMasterId id="2147484069" r:id="rId3"/>
    <p:sldMasterId id="2147484083" r:id="rId4"/>
    <p:sldMasterId id="2147484109" r:id="rId5"/>
    <p:sldMasterId id="2147484122" r:id="rId6"/>
    <p:sldMasterId id="2147484135" r:id="rId7"/>
    <p:sldMasterId id="2147484161" r:id="rId8"/>
    <p:sldMasterId id="2147484174" r:id="rId9"/>
    <p:sldMasterId id="2147484187" r:id="rId10"/>
  </p:sldMasterIdLst>
  <p:notesMasterIdLst>
    <p:notesMasterId r:id="rId21"/>
  </p:notesMasterIdLst>
  <p:handoutMasterIdLst>
    <p:handoutMasterId r:id="rId22"/>
  </p:handoutMasterIdLst>
  <p:sldIdLst>
    <p:sldId id="566" r:id="rId11"/>
    <p:sldId id="582" r:id="rId12"/>
    <p:sldId id="584" r:id="rId13"/>
    <p:sldId id="574" r:id="rId14"/>
    <p:sldId id="576" r:id="rId15"/>
    <p:sldId id="577" r:id="rId16"/>
    <p:sldId id="578" r:id="rId17"/>
    <p:sldId id="583" r:id="rId18"/>
    <p:sldId id="579" r:id="rId19"/>
    <p:sldId id="572" r:id="rId20"/>
  </p:sldIdLst>
  <p:sldSz cx="10693400" cy="7561263"/>
  <p:notesSz cx="6797675" cy="9926638"/>
  <p:defaultTextStyle>
    <a:defPPr>
      <a:defRPr lang="ru-RU"/>
    </a:defPPr>
    <a:lvl1pPr marL="0" algn="l" defTabSz="102918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1pPr>
    <a:lvl2pPr marL="514605" algn="l" defTabSz="102918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2pPr>
    <a:lvl3pPr marL="1029186" algn="l" defTabSz="102918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3pPr>
    <a:lvl4pPr marL="1543784" algn="l" defTabSz="102918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4pPr>
    <a:lvl5pPr marL="2058386" algn="l" defTabSz="102918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5pPr>
    <a:lvl6pPr marL="2572979" algn="l" defTabSz="102918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6pPr>
    <a:lvl7pPr marL="3087588" algn="l" defTabSz="102918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7pPr>
    <a:lvl8pPr marL="3602189" algn="l" defTabSz="102918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8pPr>
    <a:lvl9pPr marL="4116774" algn="l" defTabSz="102918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382" userDrawn="1">
          <p15:clr>
            <a:srgbClr val="A4A3A4"/>
          </p15:clr>
        </p15:guide>
        <p15:guide id="2" orient="horz" pos="1116" userDrawn="1">
          <p15:clr>
            <a:srgbClr val="A4A3A4"/>
          </p15:clr>
        </p15:guide>
        <p15:guide id="3" orient="horz" pos="348" userDrawn="1">
          <p15:clr>
            <a:srgbClr val="A4A3A4"/>
          </p15:clr>
        </p15:guide>
        <p15:guide id="4" orient="horz" pos="4470" userDrawn="1">
          <p15:clr>
            <a:srgbClr val="A4A3A4"/>
          </p15:clr>
        </p15:guide>
        <p15:guide id="5" pos="4234" userDrawn="1">
          <p15:clr>
            <a:srgbClr val="A4A3A4"/>
          </p15:clr>
        </p15:guide>
        <p15:guide id="6" pos="1041" userDrawn="1">
          <p15:clr>
            <a:srgbClr val="A4A3A4"/>
          </p15:clr>
        </p15:guide>
        <p15:guide id="7" pos="2293" userDrawn="1">
          <p15:clr>
            <a:srgbClr val="A4A3A4"/>
          </p15:clr>
        </p15:guide>
        <p15:guide id="8" pos="7557" userDrawn="1">
          <p15:clr>
            <a:srgbClr val="A4A3A4"/>
          </p15:clr>
        </p15:guide>
        <p15:guide id="9" pos="8117" userDrawn="1">
          <p15:clr>
            <a:srgbClr val="A4A3A4"/>
          </p15:clr>
        </p15:guide>
        <p15:guide id="10" pos="762" userDrawn="1">
          <p15:clr>
            <a:srgbClr val="A4A3A4"/>
          </p15:clr>
        </p15:guide>
        <p15:guide id="11" orient="horz" pos="2381" userDrawn="1">
          <p15:clr>
            <a:srgbClr val="A4A3A4"/>
          </p15:clr>
        </p15:guide>
        <p15:guide id="12" orient="horz" pos="657" userDrawn="1">
          <p15:clr>
            <a:srgbClr val="A4A3A4"/>
          </p15:clr>
        </p15:guide>
        <p15:guide id="13" orient="horz" pos="4422" userDrawn="1">
          <p15:clr>
            <a:srgbClr val="A4A3A4"/>
          </p15:clr>
        </p15:guide>
        <p15:guide id="14" pos="2296" userDrawn="1">
          <p15:clr>
            <a:srgbClr val="A4A3A4"/>
          </p15:clr>
        </p15:guide>
        <p15:guide id="15" pos="7541" userDrawn="1">
          <p15:clr>
            <a:srgbClr val="A4A3A4"/>
          </p15:clr>
        </p15:guide>
        <p15:guide id="16" pos="8111" userDrawn="1">
          <p15:clr>
            <a:srgbClr val="A4A3A4"/>
          </p15:clr>
        </p15:guide>
        <p15:guide id="17" pos="756" userDrawn="1">
          <p15:clr>
            <a:srgbClr val="A4A3A4"/>
          </p15:clr>
        </p15:guide>
        <p15:guide id="18" orient="horz" pos="975" userDrawn="1">
          <p15:clr>
            <a:srgbClr val="A4A3A4"/>
          </p15:clr>
        </p15:guide>
        <p15:guide id="19" orient="horz" pos="340" userDrawn="1">
          <p15:clr>
            <a:srgbClr val="A4A3A4"/>
          </p15:clr>
        </p15:guide>
        <p15:guide id="20" orient="horz" pos="4468" userDrawn="1">
          <p15:clr>
            <a:srgbClr val="A4A3A4"/>
          </p15:clr>
        </p15:guide>
        <p15:guide id="21" pos="4634" userDrawn="1">
          <p15:clr>
            <a:srgbClr val="A4A3A4"/>
          </p15:clr>
        </p15:guide>
        <p15:guide id="22" pos="7656" userDrawn="1">
          <p15:clr>
            <a:srgbClr val="A4A3A4"/>
          </p15:clr>
        </p15:guide>
        <p15:guide id="23" pos="7540">
          <p15:clr>
            <a:srgbClr val="A4A3A4"/>
          </p15:clr>
        </p15:guide>
        <p15:guide id="24" pos="3368">
          <p15:clr>
            <a:srgbClr val="A4A3A4"/>
          </p15:clr>
        </p15:guide>
        <p15:guide id="25" pos="828">
          <p15:clr>
            <a:srgbClr val="A4A3A4"/>
          </p15:clr>
        </p15:guide>
        <p15:guide id="26" pos="1824">
          <p15:clr>
            <a:srgbClr val="A4A3A4"/>
          </p15:clr>
        </p15:guide>
        <p15:guide id="27" pos="6011">
          <p15:clr>
            <a:srgbClr val="A4A3A4"/>
          </p15:clr>
        </p15:guide>
        <p15:guide id="28" pos="6457">
          <p15:clr>
            <a:srgbClr val="A4A3A4"/>
          </p15:clr>
        </p15:guide>
        <p15:guide id="29" pos="606">
          <p15:clr>
            <a:srgbClr val="A4A3A4"/>
          </p15:clr>
        </p15:guide>
        <p15:guide id="30" pos="1826">
          <p15:clr>
            <a:srgbClr val="A4A3A4"/>
          </p15:clr>
        </p15:guide>
        <p15:guide id="31" pos="5998">
          <p15:clr>
            <a:srgbClr val="A4A3A4"/>
          </p15:clr>
        </p15:guide>
        <p15:guide id="32" pos="6452">
          <p15:clr>
            <a:srgbClr val="A4A3A4"/>
          </p15:clr>
        </p15:guide>
        <p15:guide id="33" pos="601">
          <p15:clr>
            <a:srgbClr val="A4A3A4"/>
          </p15:clr>
        </p15:guide>
        <p15:guide id="34" pos="3686">
          <p15:clr>
            <a:srgbClr val="A4A3A4"/>
          </p15:clr>
        </p15:guide>
        <p15:guide id="35" pos="609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5AA9"/>
    <a:srgbClr val="E8E8E8"/>
    <a:srgbClr val="6398C6"/>
    <a:srgbClr val="FACBB4"/>
    <a:srgbClr val="F8AA79"/>
    <a:srgbClr val="E78C41"/>
    <a:srgbClr val="C27535"/>
    <a:srgbClr val="F68E38"/>
    <a:srgbClr val="4F81BD"/>
    <a:srgbClr val="2F527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6870" autoAdjust="0"/>
    <p:restoredTop sz="98934" autoAdjust="0"/>
  </p:normalViewPr>
  <p:slideViewPr>
    <p:cSldViewPr showGuides="1">
      <p:cViewPr>
        <p:scale>
          <a:sx n="112" d="100"/>
          <a:sy n="112" d="100"/>
        </p:scale>
        <p:origin x="-912" y="78"/>
      </p:cViewPr>
      <p:guideLst>
        <p:guide orient="horz" pos="2382"/>
        <p:guide orient="horz" pos="1116"/>
        <p:guide orient="horz" pos="348"/>
        <p:guide orient="horz" pos="4470"/>
        <p:guide orient="horz" pos="2382"/>
        <p:guide orient="horz" pos="657"/>
        <p:guide orient="horz" pos="4422"/>
        <p:guide orient="horz" pos="975"/>
        <p:guide orient="horz" pos="340"/>
        <p:guide orient="horz" pos="4468"/>
        <p:guide pos="4234"/>
        <p:guide pos="1041"/>
        <p:guide pos="2293"/>
        <p:guide pos="7557"/>
        <p:guide pos="8117"/>
        <p:guide pos="762"/>
        <p:guide pos="2296"/>
        <p:guide pos="7541"/>
        <p:guide pos="8111"/>
        <p:guide pos="756"/>
        <p:guide pos="4634"/>
        <p:guide pos="7656"/>
        <p:guide pos="7540"/>
        <p:guide pos="3368"/>
        <p:guide pos="828"/>
        <p:guide pos="1824"/>
        <p:guide pos="6011"/>
        <p:guide pos="6457"/>
        <p:guide pos="606"/>
        <p:guide pos="1826"/>
        <p:guide pos="5998"/>
        <p:guide pos="6452"/>
        <p:guide pos="601"/>
        <p:guide pos="3686"/>
        <p:guide pos="6090"/>
      </p:guideLst>
    </p:cSldViewPr>
  </p:slideViewPr>
  <p:outlineViewPr>
    <p:cViewPr>
      <p:scale>
        <a:sx n="33" d="100"/>
        <a:sy n="33" d="100"/>
      </p:scale>
      <p:origin x="0" y="132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843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3.xml"/><Relationship Id="rId18" Type="http://schemas.openxmlformats.org/officeDocument/2006/relationships/slide" Target="slides/slide8.xml"/><Relationship Id="rId26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21" Type="http://schemas.openxmlformats.org/officeDocument/2006/relationships/notesMaster" Target="notesMasters/notesMaster1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2.xml"/><Relationship Id="rId17" Type="http://schemas.openxmlformats.org/officeDocument/2006/relationships/slide" Target="slides/slide7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6.xml"/><Relationship Id="rId20" Type="http://schemas.openxmlformats.org/officeDocument/2006/relationships/slide" Target="slides/slide10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1.xml"/><Relationship Id="rId24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5.xml"/><Relationship Id="rId23" Type="http://schemas.openxmlformats.org/officeDocument/2006/relationships/presProps" Target="presProps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9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4.xml"/><Relationship Id="rId22" Type="http://schemas.openxmlformats.org/officeDocument/2006/relationships/handoutMaster" Target="handoutMasters/handoutMaster1.xml"/><Relationship Id="rId27" Type="http://schemas.microsoft.com/office/2015/10/relationships/revisionInfo" Target="revisionInfo.xml"/></Relationships>
</file>

<file path=ppt/diagrams/_rels/data2.xml.rels><?xml version="1.0" encoding="UTF-8" standalone="yes"?>
<Relationships xmlns="http://schemas.openxmlformats.org/package/2006/relationships"><Relationship Id="rId1" Type="http://schemas.openxmlformats.org/officeDocument/2006/relationships/image" Target="../media/image9.jpeg"/></Relationships>
</file>

<file path=ppt/diagrams/_rels/drawing2.xml.rels><?xml version="1.0" encoding="UTF-8" standalone="yes"?>
<Relationships xmlns="http://schemas.openxmlformats.org/package/2006/relationships"><Relationship Id="rId1" Type="http://schemas.openxmlformats.org/officeDocument/2006/relationships/image" Target="../media/image9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F0981CE-AA50-4566-B5C9-6974FDA633E9}" type="doc">
      <dgm:prSet loTypeId="urn:microsoft.com/office/officeart/2005/8/layout/arrow4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767F4AD-D4E4-47D4-8BF1-08EDB2079F20}">
      <dgm:prSet phldrT="[Текст]" custT="1"/>
      <dgm:spPr/>
      <dgm:t>
        <a:bodyPr/>
        <a:lstStyle/>
        <a:p>
          <a:pPr algn="just"/>
          <a:r>
            <a:rPr lang="ru-RU" sz="2300" b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rPr>
            <a:t> </a:t>
          </a:r>
          <a:r>
            <a:rPr lang="ru-RU" sz="2000" b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п. 2  Положения о порядке предъявления требований по обязательствам перед РФ  в деле о банкротстве  и в процедурах, применяемых в деле о банкротстве</a:t>
          </a:r>
        </a:p>
        <a:p>
          <a:pPr algn="just"/>
          <a:r>
            <a:rPr lang="ru-RU" sz="2000" dirty="0" smtClean="0"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+ </a:t>
          </a:r>
          <a:r>
            <a:rPr lang="ru-RU" sz="2000" dirty="0" smtClean="0">
              <a:effectLst/>
              <a:latin typeface="Times New Roman"/>
              <a:ea typeface="Calibri"/>
            </a:rPr>
            <a:t>по истечении 30 дней с даты принятия решения в соответствии со статьей 47 НК РФ, уполномоченный орган имеет право на обращение в арбитражный суд с заявлением на банкротство </a:t>
          </a:r>
          <a:endParaRPr lang="ru-RU" sz="2000" b="0" dirty="0" smtClean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40D06DD-6AB7-46EB-B71D-2EE6BFA393DF}" type="parTrans" cxnId="{162EF884-2499-4A9A-BFD0-2DA069FC86E1}">
      <dgm:prSet/>
      <dgm:spPr/>
      <dgm:t>
        <a:bodyPr/>
        <a:lstStyle/>
        <a:p>
          <a:endParaRPr lang="ru-RU"/>
        </a:p>
      </dgm:t>
    </dgm:pt>
    <dgm:pt modelId="{E429BC29-63AC-4908-A13D-1A83D7CA7747}" type="sibTrans" cxnId="{162EF884-2499-4A9A-BFD0-2DA069FC86E1}">
      <dgm:prSet/>
      <dgm:spPr/>
      <dgm:t>
        <a:bodyPr/>
        <a:lstStyle/>
        <a:p>
          <a:endParaRPr lang="ru-RU"/>
        </a:p>
      </dgm:t>
    </dgm:pt>
    <dgm:pt modelId="{F8CE3FC6-E44B-4780-B111-1A454A8B33C1}">
      <dgm:prSet phldrT="[Текст]" custT="1"/>
      <dgm:spPr/>
      <dgm:t>
        <a:bodyPr/>
        <a:lstStyle/>
        <a:p>
          <a:pPr algn="just"/>
          <a:r>
            <a:rPr lang="ru-RU" sz="2000" b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- </a:t>
          </a:r>
          <a:r>
            <a:rPr lang="ru-RU" sz="2000" b="0" dirty="0" smtClean="0"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решение о направлении в арбитражный суд заявления о признании должника банкротом уполномоченный орган принимает не позднее чем через 90 дней с даты направления судебному приставу-исполнителю постановления налогового органа о взыскании налога, сбора, страховых взносов за счет имущества должника или соответствующего исполнительного документа</a:t>
          </a:r>
          <a:endParaRPr lang="ru-RU" sz="2000" b="0" dirty="0" smtClean="0">
            <a:effectLst/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F16AE7B-5D72-4C2C-AF21-8DCC40154A8A}" type="sibTrans" cxnId="{B3DC95F8-106C-48DA-A38B-E65F7E40FD43}">
      <dgm:prSet/>
      <dgm:spPr/>
      <dgm:t>
        <a:bodyPr/>
        <a:lstStyle/>
        <a:p>
          <a:endParaRPr lang="ru-RU"/>
        </a:p>
      </dgm:t>
    </dgm:pt>
    <dgm:pt modelId="{0549D17C-87ED-4731-9E29-8E22B7F5F8D5}" type="parTrans" cxnId="{B3DC95F8-106C-48DA-A38B-E65F7E40FD43}">
      <dgm:prSet/>
      <dgm:spPr/>
      <dgm:t>
        <a:bodyPr/>
        <a:lstStyle/>
        <a:p>
          <a:endParaRPr lang="ru-RU"/>
        </a:p>
      </dgm:t>
    </dgm:pt>
    <dgm:pt modelId="{E24DE24F-493B-4128-B5EE-1A064AF56CDF}">
      <dgm:prSet custT="1"/>
      <dgm:spPr/>
      <dgm:t>
        <a:bodyPr/>
        <a:lstStyle/>
        <a:p>
          <a:endParaRPr lang="ru-RU" sz="2300" b="0" dirty="0" smtClean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n-lt"/>
          </a:endParaRPr>
        </a:p>
      </dgm:t>
    </dgm:pt>
    <dgm:pt modelId="{7CDEAB60-CEB6-4C56-B33B-25F3CC9A3AEF}" type="parTrans" cxnId="{9307BDB7-69D9-4C4F-852C-A5964885558E}">
      <dgm:prSet/>
      <dgm:spPr/>
      <dgm:t>
        <a:bodyPr/>
        <a:lstStyle/>
        <a:p>
          <a:endParaRPr lang="ru-RU"/>
        </a:p>
      </dgm:t>
    </dgm:pt>
    <dgm:pt modelId="{5C137ED3-59A5-419A-A6FD-4BC2CC19BC8A}" type="sibTrans" cxnId="{9307BDB7-69D9-4C4F-852C-A5964885558E}">
      <dgm:prSet/>
      <dgm:spPr/>
      <dgm:t>
        <a:bodyPr/>
        <a:lstStyle/>
        <a:p>
          <a:endParaRPr lang="ru-RU"/>
        </a:p>
      </dgm:t>
    </dgm:pt>
    <dgm:pt modelId="{B6826C64-7347-4EC8-8F7D-E6555E95D328}" type="pres">
      <dgm:prSet presAssocID="{FF0981CE-AA50-4566-B5C9-6974FDA633E9}" presName="compositeShape" presStyleCnt="0">
        <dgm:presLayoutVars>
          <dgm:chMax val="2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BFD9A31-7031-4623-B81A-401700E3C8CC}" type="pres">
      <dgm:prSet presAssocID="{B767F4AD-D4E4-47D4-8BF1-08EDB2079F20}" presName="upArrow" presStyleLbl="node1" presStyleIdx="0" presStyleCnt="2" custAng="10800000" custLinFactNeighborX="-16958" custLinFactNeighborY="30434"/>
      <dgm:spPr/>
    </dgm:pt>
    <dgm:pt modelId="{31121D05-2277-44BE-9A53-A0C3C40C09D8}" type="pres">
      <dgm:prSet presAssocID="{B767F4AD-D4E4-47D4-8BF1-08EDB2079F20}" presName="upArrowText" presStyleLbl="revTx" presStyleIdx="0" presStyleCnt="2" custScaleX="123978" custScaleY="80220" custLinFactNeighborX="5912" custLinFactNeighborY="904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E6177B4-E997-436D-BE8E-2A023067AAB8}" type="pres">
      <dgm:prSet presAssocID="{F8CE3FC6-E44B-4780-B111-1A454A8B33C1}" presName="downArrow" presStyleLbl="node1" presStyleIdx="1" presStyleCnt="2" custAng="10800000" custLinFactNeighborX="2675" custLinFactNeighborY="-3673"/>
      <dgm:spPr/>
    </dgm:pt>
    <dgm:pt modelId="{45528D9C-0AF2-469A-ACA2-F7B82E1424A0}" type="pres">
      <dgm:prSet presAssocID="{F8CE3FC6-E44B-4780-B111-1A454A8B33C1}" presName="downArrowText" presStyleLbl="revTx" presStyleIdx="1" presStyleCnt="2" custScaleX="90384" custScaleY="111163" custLinFactNeighborX="-7315" custLinFactNeighborY="-195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E93D559-DE47-4083-9323-6B6830F7437E}" type="presOf" srcId="{FF0981CE-AA50-4566-B5C9-6974FDA633E9}" destId="{B6826C64-7347-4EC8-8F7D-E6555E95D328}" srcOrd="0" destOrd="0" presId="urn:microsoft.com/office/officeart/2005/8/layout/arrow4"/>
    <dgm:cxn modelId="{162EF884-2499-4A9A-BFD0-2DA069FC86E1}" srcId="{FF0981CE-AA50-4566-B5C9-6974FDA633E9}" destId="{B767F4AD-D4E4-47D4-8BF1-08EDB2079F20}" srcOrd="0" destOrd="0" parTransId="{E40D06DD-6AB7-46EB-B71D-2EE6BFA393DF}" sibTransId="{E429BC29-63AC-4908-A13D-1A83D7CA7747}"/>
    <dgm:cxn modelId="{31BA1D41-F3DF-490A-9B5E-DA74C6A65685}" type="presOf" srcId="{B767F4AD-D4E4-47D4-8BF1-08EDB2079F20}" destId="{31121D05-2277-44BE-9A53-A0C3C40C09D8}" srcOrd="0" destOrd="0" presId="urn:microsoft.com/office/officeart/2005/8/layout/arrow4"/>
    <dgm:cxn modelId="{B3DC95F8-106C-48DA-A38B-E65F7E40FD43}" srcId="{FF0981CE-AA50-4566-B5C9-6974FDA633E9}" destId="{F8CE3FC6-E44B-4780-B111-1A454A8B33C1}" srcOrd="1" destOrd="0" parTransId="{0549D17C-87ED-4731-9E29-8E22B7F5F8D5}" sibTransId="{0F16AE7B-5D72-4C2C-AF21-8DCC40154A8A}"/>
    <dgm:cxn modelId="{E4ECD92F-8617-467F-B79D-297E559745F4}" type="presOf" srcId="{F8CE3FC6-E44B-4780-B111-1A454A8B33C1}" destId="{45528D9C-0AF2-469A-ACA2-F7B82E1424A0}" srcOrd="0" destOrd="0" presId="urn:microsoft.com/office/officeart/2005/8/layout/arrow4"/>
    <dgm:cxn modelId="{9307BDB7-69D9-4C4F-852C-A5964885558E}" srcId="{FF0981CE-AA50-4566-B5C9-6974FDA633E9}" destId="{E24DE24F-493B-4128-B5EE-1A064AF56CDF}" srcOrd="2" destOrd="0" parTransId="{7CDEAB60-CEB6-4C56-B33B-25F3CC9A3AEF}" sibTransId="{5C137ED3-59A5-419A-A6FD-4BC2CC19BC8A}"/>
    <dgm:cxn modelId="{BB732B26-1685-46D0-AA1D-E10A867D749F}" type="presParOf" srcId="{B6826C64-7347-4EC8-8F7D-E6555E95D328}" destId="{BBFD9A31-7031-4623-B81A-401700E3C8CC}" srcOrd="0" destOrd="0" presId="urn:microsoft.com/office/officeart/2005/8/layout/arrow4"/>
    <dgm:cxn modelId="{C0D379DA-9230-4CE4-9F7D-304C596FEED5}" type="presParOf" srcId="{B6826C64-7347-4EC8-8F7D-E6555E95D328}" destId="{31121D05-2277-44BE-9A53-A0C3C40C09D8}" srcOrd="1" destOrd="0" presId="urn:microsoft.com/office/officeart/2005/8/layout/arrow4"/>
    <dgm:cxn modelId="{33B973E7-7D34-46C0-B3F6-B178EE747B7E}" type="presParOf" srcId="{B6826C64-7347-4EC8-8F7D-E6555E95D328}" destId="{9E6177B4-E997-436D-BE8E-2A023067AAB8}" srcOrd="2" destOrd="0" presId="urn:microsoft.com/office/officeart/2005/8/layout/arrow4"/>
    <dgm:cxn modelId="{9E7711F8-CBA5-4645-B41F-56441D47B8D3}" type="presParOf" srcId="{B6826C64-7347-4EC8-8F7D-E6555E95D328}" destId="{45528D9C-0AF2-469A-ACA2-F7B82E1424A0}" srcOrd="3" destOrd="0" presId="urn:microsoft.com/office/officeart/2005/8/layout/arrow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673742C-4EC1-4BE9-8F1E-6A896B9EC3C6}" type="doc">
      <dgm:prSet loTypeId="urn:microsoft.com/office/officeart/2005/8/layout/hList7" loCatId="list" qsTypeId="urn:microsoft.com/office/officeart/2005/8/quickstyle/simple1" qsCatId="simple" csTypeId="urn:microsoft.com/office/officeart/2005/8/colors/accent1_2" csCatId="accent1" phldr="1"/>
      <dgm:spPr/>
    </dgm:pt>
    <dgm:pt modelId="{927DA01E-A17A-4349-8903-B0E066A2A647}">
      <dgm:prSet phldrT="[Текст]" custT="1"/>
      <dgm:spPr/>
      <dgm:t>
        <a:bodyPr/>
        <a:lstStyle/>
        <a:p>
          <a:endParaRPr lang="ru-RU" sz="2000" b="1" dirty="0"/>
        </a:p>
      </dgm:t>
    </dgm:pt>
    <dgm:pt modelId="{5CC3C936-CC87-4AE4-8252-9858825E3B76}" type="parTrans" cxnId="{486BC51A-BA49-44D5-B657-BA59AEDEBC71}">
      <dgm:prSet/>
      <dgm:spPr/>
      <dgm:t>
        <a:bodyPr/>
        <a:lstStyle/>
        <a:p>
          <a:endParaRPr lang="ru-RU"/>
        </a:p>
      </dgm:t>
    </dgm:pt>
    <dgm:pt modelId="{85A140BA-A0AB-493F-BC56-51163E88416B}" type="sibTrans" cxnId="{486BC51A-BA49-44D5-B657-BA59AEDEBC71}">
      <dgm:prSet/>
      <dgm:spPr/>
      <dgm:t>
        <a:bodyPr/>
        <a:lstStyle/>
        <a:p>
          <a:endParaRPr lang="ru-RU"/>
        </a:p>
      </dgm:t>
    </dgm:pt>
    <dgm:pt modelId="{E19D9859-C27D-4114-B43D-84B0020E4EA8}">
      <dgm:prSet phldrT="[Текст]" custT="1"/>
      <dgm:spPr/>
      <dgm:t>
        <a:bodyPr/>
        <a:lstStyle/>
        <a:p>
          <a:endParaRPr lang="ru-RU" sz="2000" b="1" dirty="0"/>
        </a:p>
        <a:p>
          <a:endParaRPr lang="ru-RU" sz="2000" b="1" dirty="0"/>
        </a:p>
      </dgm:t>
    </dgm:pt>
    <dgm:pt modelId="{5C699805-52A3-4E80-917D-9099A4EB30E5}" type="parTrans" cxnId="{C0F53E89-7084-42A3-8564-2326512DD04B}">
      <dgm:prSet/>
      <dgm:spPr/>
      <dgm:t>
        <a:bodyPr/>
        <a:lstStyle/>
        <a:p>
          <a:endParaRPr lang="ru-RU"/>
        </a:p>
      </dgm:t>
    </dgm:pt>
    <dgm:pt modelId="{375347C4-12BE-4DF5-BA90-8EC7DD2C686F}" type="sibTrans" cxnId="{C0F53E89-7084-42A3-8564-2326512DD04B}">
      <dgm:prSet/>
      <dgm:spPr/>
      <dgm:t>
        <a:bodyPr/>
        <a:lstStyle/>
        <a:p>
          <a:endParaRPr lang="ru-RU"/>
        </a:p>
      </dgm:t>
    </dgm:pt>
    <dgm:pt modelId="{D6CFD5F6-8233-4D3C-AC6D-68A4B9A198FA}" type="pres">
      <dgm:prSet presAssocID="{9673742C-4EC1-4BE9-8F1E-6A896B9EC3C6}" presName="Name0" presStyleCnt="0">
        <dgm:presLayoutVars>
          <dgm:dir/>
          <dgm:resizeHandles val="exact"/>
        </dgm:presLayoutVars>
      </dgm:prSet>
      <dgm:spPr/>
    </dgm:pt>
    <dgm:pt modelId="{1616D155-2A10-4FA5-90E7-46CEF6AA482E}" type="pres">
      <dgm:prSet presAssocID="{9673742C-4EC1-4BE9-8F1E-6A896B9EC3C6}" presName="fgShape" presStyleLbl="fgShp" presStyleIdx="0" presStyleCnt="1" custScaleX="102280" custScaleY="276923" custLinFactNeighborX="973" custLinFactNeighborY="-73078"/>
      <dgm:spPr/>
    </dgm:pt>
    <dgm:pt modelId="{5997F36B-5F1C-4E5A-9855-DF0C80B43355}" type="pres">
      <dgm:prSet presAssocID="{9673742C-4EC1-4BE9-8F1E-6A896B9EC3C6}" presName="linComp" presStyleCnt="0"/>
      <dgm:spPr/>
    </dgm:pt>
    <dgm:pt modelId="{25E3FD9E-7C50-43A3-8CCE-206950807B48}" type="pres">
      <dgm:prSet presAssocID="{927DA01E-A17A-4349-8903-B0E066A2A647}" presName="compNode" presStyleCnt="0"/>
      <dgm:spPr/>
    </dgm:pt>
    <dgm:pt modelId="{AF0A2A11-6911-462B-AC81-7E977EBB88AC}" type="pres">
      <dgm:prSet presAssocID="{927DA01E-A17A-4349-8903-B0E066A2A647}" presName="bkgdShape" presStyleLbl="node1" presStyleIdx="0" presStyleCnt="2" custLinFactNeighborX="-694" custLinFactNeighborY="1058"/>
      <dgm:spPr/>
      <dgm:t>
        <a:bodyPr/>
        <a:lstStyle/>
        <a:p>
          <a:endParaRPr lang="ru-RU"/>
        </a:p>
      </dgm:t>
    </dgm:pt>
    <dgm:pt modelId="{C3C0D5DE-4204-408F-BB44-A4FE11480560}" type="pres">
      <dgm:prSet presAssocID="{927DA01E-A17A-4349-8903-B0E066A2A647}" presName="nodeTx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767FF62-0A10-4958-A5CD-C095846B7592}" type="pres">
      <dgm:prSet presAssocID="{927DA01E-A17A-4349-8903-B0E066A2A647}" presName="invisiNode" presStyleLbl="node1" presStyleIdx="0" presStyleCnt="2"/>
      <dgm:spPr/>
    </dgm:pt>
    <dgm:pt modelId="{65CDD2F2-0217-4B7F-9384-F6F753DE2436}" type="pres">
      <dgm:prSet presAssocID="{927DA01E-A17A-4349-8903-B0E066A2A647}" presName="imagNode" presStyleLbl="fgImgPlace1" presStyleIdx="0" presStyleCnt="2"/>
      <dgm:spPr/>
    </dgm:pt>
    <dgm:pt modelId="{24273436-8333-47A2-BE02-1A96494556BE}" type="pres">
      <dgm:prSet presAssocID="{85A140BA-A0AB-493F-BC56-51163E88416B}" presName="sibTrans" presStyleLbl="sibTrans2D1" presStyleIdx="0" presStyleCnt="0"/>
      <dgm:spPr/>
      <dgm:t>
        <a:bodyPr/>
        <a:lstStyle/>
        <a:p>
          <a:endParaRPr lang="ru-RU"/>
        </a:p>
      </dgm:t>
    </dgm:pt>
    <dgm:pt modelId="{8D1EC46C-2A63-48C5-AADB-96013F5B4B32}" type="pres">
      <dgm:prSet presAssocID="{E19D9859-C27D-4114-B43D-84B0020E4EA8}" presName="compNode" presStyleCnt="0"/>
      <dgm:spPr/>
    </dgm:pt>
    <dgm:pt modelId="{B9E97880-01AB-4EEA-B48A-1715A84EB861}" type="pres">
      <dgm:prSet presAssocID="{E19D9859-C27D-4114-B43D-84B0020E4EA8}" presName="bkgdShape" presStyleLbl="node1" presStyleIdx="1" presStyleCnt="2" custLinFactNeighborX="3315" custLinFactNeighborY="1058"/>
      <dgm:spPr/>
      <dgm:t>
        <a:bodyPr/>
        <a:lstStyle/>
        <a:p>
          <a:endParaRPr lang="ru-RU"/>
        </a:p>
      </dgm:t>
    </dgm:pt>
    <dgm:pt modelId="{226BC12C-D795-4D0C-9456-696DC2989BD5}" type="pres">
      <dgm:prSet presAssocID="{E19D9859-C27D-4114-B43D-84B0020E4EA8}" presName="nodeTx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F538BBE-D223-4551-81CA-F79762A531FA}" type="pres">
      <dgm:prSet presAssocID="{E19D9859-C27D-4114-B43D-84B0020E4EA8}" presName="invisiNode" presStyleLbl="node1" presStyleIdx="1" presStyleCnt="2"/>
      <dgm:spPr/>
    </dgm:pt>
    <dgm:pt modelId="{25D25C56-EC3A-4E1A-8F17-379DE50A91A4}" type="pres">
      <dgm:prSet presAssocID="{E19D9859-C27D-4114-B43D-84B0020E4EA8}" presName="imagNode" presStyleLbl="fgImgPlace1" presStyleIdx="1" presStyleCnt="2" custScaleX="110339" custScaleY="110557" custLinFactNeighborX="7840" custLinFactNeighborY="-1984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4000" r="-24000"/>
          </a:stretch>
        </a:blipFill>
      </dgm:spPr>
    </dgm:pt>
  </dgm:ptLst>
  <dgm:cxnLst>
    <dgm:cxn modelId="{2FE17A96-2B29-4823-99D6-19D24C6066E8}" type="presOf" srcId="{927DA01E-A17A-4349-8903-B0E066A2A647}" destId="{C3C0D5DE-4204-408F-BB44-A4FE11480560}" srcOrd="1" destOrd="0" presId="urn:microsoft.com/office/officeart/2005/8/layout/hList7"/>
    <dgm:cxn modelId="{486BC51A-BA49-44D5-B657-BA59AEDEBC71}" srcId="{9673742C-4EC1-4BE9-8F1E-6A896B9EC3C6}" destId="{927DA01E-A17A-4349-8903-B0E066A2A647}" srcOrd="0" destOrd="0" parTransId="{5CC3C936-CC87-4AE4-8252-9858825E3B76}" sibTransId="{85A140BA-A0AB-493F-BC56-51163E88416B}"/>
    <dgm:cxn modelId="{96ECD1CF-D686-4C0E-AF75-0B217C7B790D}" type="presOf" srcId="{927DA01E-A17A-4349-8903-B0E066A2A647}" destId="{AF0A2A11-6911-462B-AC81-7E977EBB88AC}" srcOrd="0" destOrd="0" presId="urn:microsoft.com/office/officeart/2005/8/layout/hList7"/>
    <dgm:cxn modelId="{4CEA872A-8622-482C-ABE3-084B23BBAB4D}" type="presOf" srcId="{85A140BA-A0AB-493F-BC56-51163E88416B}" destId="{24273436-8333-47A2-BE02-1A96494556BE}" srcOrd="0" destOrd="0" presId="urn:microsoft.com/office/officeart/2005/8/layout/hList7"/>
    <dgm:cxn modelId="{C0F53E89-7084-42A3-8564-2326512DD04B}" srcId="{9673742C-4EC1-4BE9-8F1E-6A896B9EC3C6}" destId="{E19D9859-C27D-4114-B43D-84B0020E4EA8}" srcOrd="1" destOrd="0" parTransId="{5C699805-52A3-4E80-917D-9099A4EB30E5}" sibTransId="{375347C4-12BE-4DF5-BA90-8EC7DD2C686F}"/>
    <dgm:cxn modelId="{E22C892C-5FA7-4EDF-9674-93B4F9476EFA}" type="presOf" srcId="{E19D9859-C27D-4114-B43D-84B0020E4EA8}" destId="{226BC12C-D795-4D0C-9456-696DC2989BD5}" srcOrd="1" destOrd="0" presId="urn:microsoft.com/office/officeart/2005/8/layout/hList7"/>
    <dgm:cxn modelId="{319596D7-7061-4253-B195-95A6973D13B8}" type="presOf" srcId="{E19D9859-C27D-4114-B43D-84B0020E4EA8}" destId="{B9E97880-01AB-4EEA-B48A-1715A84EB861}" srcOrd="0" destOrd="0" presId="urn:microsoft.com/office/officeart/2005/8/layout/hList7"/>
    <dgm:cxn modelId="{C6DBD027-5BDB-4166-9CED-0B8719D04491}" type="presOf" srcId="{9673742C-4EC1-4BE9-8F1E-6A896B9EC3C6}" destId="{D6CFD5F6-8233-4D3C-AC6D-68A4B9A198FA}" srcOrd="0" destOrd="0" presId="urn:microsoft.com/office/officeart/2005/8/layout/hList7"/>
    <dgm:cxn modelId="{0164A638-C871-4D9C-858A-86C2505107E0}" type="presParOf" srcId="{D6CFD5F6-8233-4D3C-AC6D-68A4B9A198FA}" destId="{1616D155-2A10-4FA5-90E7-46CEF6AA482E}" srcOrd="0" destOrd="0" presId="urn:microsoft.com/office/officeart/2005/8/layout/hList7"/>
    <dgm:cxn modelId="{8D7FAAD2-4890-422C-A346-D255B808B320}" type="presParOf" srcId="{D6CFD5F6-8233-4D3C-AC6D-68A4B9A198FA}" destId="{5997F36B-5F1C-4E5A-9855-DF0C80B43355}" srcOrd="1" destOrd="0" presId="urn:microsoft.com/office/officeart/2005/8/layout/hList7"/>
    <dgm:cxn modelId="{4ED2DDB0-E094-44E2-ABBD-C7ABE216F4EC}" type="presParOf" srcId="{5997F36B-5F1C-4E5A-9855-DF0C80B43355}" destId="{25E3FD9E-7C50-43A3-8CCE-206950807B48}" srcOrd="0" destOrd="0" presId="urn:microsoft.com/office/officeart/2005/8/layout/hList7"/>
    <dgm:cxn modelId="{BE5233CA-DD06-41A7-9248-5A716DA726C9}" type="presParOf" srcId="{25E3FD9E-7C50-43A3-8CCE-206950807B48}" destId="{AF0A2A11-6911-462B-AC81-7E977EBB88AC}" srcOrd="0" destOrd="0" presId="urn:microsoft.com/office/officeart/2005/8/layout/hList7"/>
    <dgm:cxn modelId="{E331B96A-A9AF-4A58-91E3-649772B852F9}" type="presParOf" srcId="{25E3FD9E-7C50-43A3-8CCE-206950807B48}" destId="{C3C0D5DE-4204-408F-BB44-A4FE11480560}" srcOrd="1" destOrd="0" presId="urn:microsoft.com/office/officeart/2005/8/layout/hList7"/>
    <dgm:cxn modelId="{2A3643AB-2D9E-4E65-9622-43E2DA9B323C}" type="presParOf" srcId="{25E3FD9E-7C50-43A3-8CCE-206950807B48}" destId="{3767FF62-0A10-4958-A5CD-C095846B7592}" srcOrd="2" destOrd="0" presId="urn:microsoft.com/office/officeart/2005/8/layout/hList7"/>
    <dgm:cxn modelId="{4D2638A9-F35C-4840-855C-938C198EA161}" type="presParOf" srcId="{25E3FD9E-7C50-43A3-8CCE-206950807B48}" destId="{65CDD2F2-0217-4B7F-9384-F6F753DE2436}" srcOrd="3" destOrd="0" presId="urn:microsoft.com/office/officeart/2005/8/layout/hList7"/>
    <dgm:cxn modelId="{55115A10-889C-4B82-883F-B24972DBBC91}" type="presParOf" srcId="{5997F36B-5F1C-4E5A-9855-DF0C80B43355}" destId="{24273436-8333-47A2-BE02-1A96494556BE}" srcOrd="1" destOrd="0" presId="urn:microsoft.com/office/officeart/2005/8/layout/hList7"/>
    <dgm:cxn modelId="{3F447083-0D5C-4114-9E63-41D5987B9233}" type="presParOf" srcId="{5997F36B-5F1C-4E5A-9855-DF0C80B43355}" destId="{8D1EC46C-2A63-48C5-AADB-96013F5B4B32}" srcOrd="2" destOrd="0" presId="urn:microsoft.com/office/officeart/2005/8/layout/hList7"/>
    <dgm:cxn modelId="{FB9501D9-7CE6-434C-9942-808639C7556B}" type="presParOf" srcId="{8D1EC46C-2A63-48C5-AADB-96013F5B4B32}" destId="{B9E97880-01AB-4EEA-B48A-1715A84EB861}" srcOrd="0" destOrd="0" presId="urn:microsoft.com/office/officeart/2005/8/layout/hList7"/>
    <dgm:cxn modelId="{84819331-A89C-4417-8620-3060A2B726B1}" type="presParOf" srcId="{8D1EC46C-2A63-48C5-AADB-96013F5B4B32}" destId="{226BC12C-D795-4D0C-9456-696DC2989BD5}" srcOrd="1" destOrd="0" presId="urn:microsoft.com/office/officeart/2005/8/layout/hList7"/>
    <dgm:cxn modelId="{AD05D079-D6F7-4F6C-8CFE-A1270DEB6CB5}" type="presParOf" srcId="{8D1EC46C-2A63-48C5-AADB-96013F5B4B32}" destId="{FF538BBE-D223-4551-81CA-F79762A531FA}" srcOrd="2" destOrd="0" presId="urn:microsoft.com/office/officeart/2005/8/layout/hList7"/>
    <dgm:cxn modelId="{BDF33F05-A65B-4416-85C3-0AD3039C5A2C}" type="presParOf" srcId="{8D1EC46C-2A63-48C5-AADB-96013F5B4B32}" destId="{25D25C56-EC3A-4E1A-8F17-379DE50A91A4}" srcOrd="3" destOrd="0" presId="urn:microsoft.com/office/officeart/2005/8/layout/hList7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279E816-890C-4CBF-AFD3-43A5F3C53507}" type="doc">
      <dgm:prSet loTypeId="urn:microsoft.com/office/officeart/2005/8/layout/chevron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52061A4-EEA5-4134-9324-6102F143A391}">
      <dgm:prSet phldrT="[Текст]"/>
      <dgm:spPr/>
      <dgm:t>
        <a:bodyPr/>
        <a:lstStyle/>
        <a:p>
          <a:r>
            <a:rPr lang="ru-RU" dirty="0"/>
            <a:t>1</a:t>
          </a:r>
        </a:p>
      </dgm:t>
    </dgm:pt>
    <dgm:pt modelId="{8F445616-1D4A-4412-BC0D-324F9E2B4559}" type="parTrans" cxnId="{A10C4A80-B320-4AAB-89A4-63CA57B8BD38}">
      <dgm:prSet/>
      <dgm:spPr/>
      <dgm:t>
        <a:bodyPr/>
        <a:lstStyle/>
        <a:p>
          <a:endParaRPr lang="ru-RU"/>
        </a:p>
      </dgm:t>
    </dgm:pt>
    <dgm:pt modelId="{26660699-DECA-40C3-9CC6-C9C56BDEA777}" type="sibTrans" cxnId="{A10C4A80-B320-4AAB-89A4-63CA57B8BD38}">
      <dgm:prSet/>
      <dgm:spPr/>
      <dgm:t>
        <a:bodyPr/>
        <a:lstStyle/>
        <a:p>
          <a:endParaRPr lang="ru-RU"/>
        </a:p>
      </dgm:t>
    </dgm:pt>
    <dgm:pt modelId="{020A84C4-D7E1-4BBF-8C35-1E3DDF6E0F9D}">
      <dgm:prSet phldrT="[Текст]"/>
      <dgm:spPr/>
      <dgm:t>
        <a:bodyPr/>
        <a:lstStyle/>
        <a:p>
          <a:r>
            <a:rPr lang="ru-RU" dirty="0"/>
            <a:t>2</a:t>
          </a:r>
        </a:p>
      </dgm:t>
    </dgm:pt>
    <dgm:pt modelId="{1F95527A-28B0-45C3-BEF9-AC33EBCAA4DB}" type="parTrans" cxnId="{59DDF2F8-1034-4802-84F2-F845BA89B131}">
      <dgm:prSet/>
      <dgm:spPr/>
      <dgm:t>
        <a:bodyPr/>
        <a:lstStyle/>
        <a:p>
          <a:endParaRPr lang="ru-RU"/>
        </a:p>
      </dgm:t>
    </dgm:pt>
    <dgm:pt modelId="{0FB9D2E2-67CF-431D-9629-8404C2DAE36F}" type="sibTrans" cxnId="{59DDF2F8-1034-4802-84F2-F845BA89B131}">
      <dgm:prSet/>
      <dgm:spPr/>
      <dgm:t>
        <a:bodyPr/>
        <a:lstStyle/>
        <a:p>
          <a:endParaRPr lang="ru-RU"/>
        </a:p>
      </dgm:t>
    </dgm:pt>
    <dgm:pt modelId="{15151CE0-E633-4782-AF6B-59B95A4512FB}">
      <dgm:prSet/>
      <dgm:spPr/>
      <dgm:t>
        <a:bodyPr/>
        <a:lstStyle/>
        <a:p>
          <a:pPr algn="l"/>
          <a:endParaRPr lang="ru-RU" sz="1600" dirty="0"/>
        </a:p>
      </dgm:t>
    </dgm:pt>
    <dgm:pt modelId="{5A961F7D-6F5B-4BAA-B7DB-4DF4D33D51E0}" type="parTrans" cxnId="{149FD5AF-22A6-4899-8E51-57752ADEF4C8}">
      <dgm:prSet/>
      <dgm:spPr/>
      <dgm:t>
        <a:bodyPr/>
        <a:lstStyle/>
        <a:p>
          <a:endParaRPr lang="ru-RU"/>
        </a:p>
      </dgm:t>
    </dgm:pt>
    <dgm:pt modelId="{9A5B9AE2-7111-4675-910B-DECE9768DF30}" type="sibTrans" cxnId="{149FD5AF-22A6-4899-8E51-57752ADEF4C8}">
      <dgm:prSet/>
      <dgm:spPr/>
      <dgm:t>
        <a:bodyPr/>
        <a:lstStyle/>
        <a:p>
          <a:endParaRPr lang="ru-RU"/>
        </a:p>
      </dgm:t>
    </dgm:pt>
    <dgm:pt modelId="{9D5997B0-6381-46E7-B82A-98251EE6B9B9}">
      <dgm:prSet custT="1"/>
      <dgm:spPr/>
      <dgm:t>
        <a:bodyPr/>
        <a:lstStyle/>
        <a:p>
          <a:pPr marL="228600" lvl="1" indent="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endParaRPr lang="ru-RU" sz="2000" dirty="0"/>
        </a:p>
      </dgm:t>
    </dgm:pt>
    <dgm:pt modelId="{288D95C3-23F5-4B73-B58F-1B6F868B0C31}" type="parTrans" cxnId="{C7A37861-2B1C-436D-B126-8CEABAB11416}">
      <dgm:prSet/>
      <dgm:spPr/>
      <dgm:t>
        <a:bodyPr/>
        <a:lstStyle/>
        <a:p>
          <a:endParaRPr lang="ru-RU"/>
        </a:p>
      </dgm:t>
    </dgm:pt>
    <dgm:pt modelId="{ACCAE1A3-CFB1-4F93-9127-494FE37A84EB}" type="sibTrans" cxnId="{C7A37861-2B1C-436D-B126-8CEABAB11416}">
      <dgm:prSet/>
      <dgm:spPr/>
      <dgm:t>
        <a:bodyPr/>
        <a:lstStyle/>
        <a:p>
          <a:endParaRPr lang="ru-RU"/>
        </a:p>
      </dgm:t>
    </dgm:pt>
    <dgm:pt modelId="{18AA0908-0940-4DB7-85DB-957E94952765}">
      <dgm:prSet custT="1"/>
      <dgm:spPr/>
      <dgm:t>
        <a:bodyPr/>
        <a:lstStyle/>
        <a:p>
          <a:pPr marL="228600" lvl="1" indent="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endParaRPr lang="ru-RU" sz="24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6D93E2C-4FFF-44EE-ACDD-9E7D1BA0A696}" type="parTrans" cxnId="{8E9D5AFD-1BA7-4648-A534-939FBE77390B}">
      <dgm:prSet/>
      <dgm:spPr/>
      <dgm:t>
        <a:bodyPr/>
        <a:lstStyle/>
        <a:p>
          <a:endParaRPr lang="ru-RU"/>
        </a:p>
      </dgm:t>
    </dgm:pt>
    <dgm:pt modelId="{9041333C-BF8C-4D0E-9340-038231C57DE7}" type="sibTrans" cxnId="{8E9D5AFD-1BA7-4648-A534-939FBE77390B}">
      <dgm:prSet/>
      <dgm:spPr/>
      <dgm:t>
        <a:bodyPr/>
        <a:lstStyle/>
        <a:p>
          <a:endParaRPr lang="ru-RU"/>
        </a:p>
      </dgm:t>
    </dgm:pt>
    <dgm:pt modelId="{738643DA-739B-4E21-A699-F4D320B6DC0F}">
      <dgm:prSet phldrT="[Текст]" custT="1"/>
      <dgm:spPr/>
      <dgm:t>
        <a:bodyPr/>
        <a:lstStyle/>
        <a:p>
          <a:pPr algn="l"/>
          <a:endParaRPr lang="ru-RU" sz="2000" b="1" dirty="0"/>
        </a:p>
      </dgm:t>
    </dgm:pt>
    <dgm:pt modelId="{08F9FB90-ACE9-4AC4-857B-09CE645D365B}" type="parTrans" cxnId="{4FBC2A42-F0A8-4AC5-8FA7-875964758B1E}">
      <dgm:prSet/>
      <dgm:spPr/>
      <dgm:t>
        <a:bodyPr/>
        <a:lstStyle/>
        <a:p>
          <a:endParaRPr lang="ru-RU"/>
        </a:p>
      </dgm:t>
    </dgm:pt>
    <dgm:pt modelId="{AFFCB690-3575-457E-B68D-46287AAD7ECD}" type="sibTrans" cxnId="{4FBC2A42-F0A8-4AC5-8FA7-875964758B1E}">
      <dgm:prSet/>
      <dgm:spPr/>
      <dgm:t>
        <a:bodyPr/>
        <a:lstStyle/>
        <a:p>
          <a:endParaRPr lang="ru-RU"/>
        </a:p>
      </dgm:t>
    </dgm:pt>
    <dgm:pt modelId="{792B2308-A348-4CC3-8E69-99CE1D74586F}">
      <dgm:prSet custT="1"/>
      <dgm:spPr/>
      <dgm:t>
        <a:bodyPr/>
        <a:lstStyle/>
        <a:p>
          <a:pPr algn="just"/>
          <a:r>
            <a:rPr lang="ru-RU" sz="1800" b="1" u="sng" dirty="0"/>
            <a:t>1 год </a:t>
          </a:r>
          <a:r>
            <a:rPr lang="ru-RU" sz="1800" b="0" dirty="0"/>
            <a:t>(</a:t>
          </a:r>
          <a:r>
            <a:rPr lang="ru-RU" sz="1800" b="0" dirty="0" err="1"/>
            <a:t>пп</a:t>
          </a:r>
          <a:r>
            <a:rPr lang="ru-RU" sz="1800" b="0" dirty="0"/>
            <a:t>. «в» п. 1 Порядка голосования уполномоченного орган, </a:t>
          </a:r>
          <a:r>
            <a:rPr lang="ru-RU" sz="1800" dirty="0"/>
            <a:t>уполномоченного представлять в делах о банкротстве и в процедурах банкротства требования об уплате обязательных платежей и требования Российской Федерации по денежным обязательствам при участии в собраниях кредиторов, утвержденного приказом Минэкономразвития Российской Федерации от 03.08.2004 № 219)</a:t>
          </a:r>
          <a:endParaRPr lang="ru-RU" sz="1800" b="1" dirty="0"/>
        </a:p>
      </dgm:t>
    </dgm:pt>
    <dgm:pt modelId="{C7FD4257-D41F-461E-B372-A655546646C0}" type="parTrans" cxnId="{5A0AFFFB-B685-448B-B3D2-3F766E85C779}">
      <dgm:prSet/>
      <dgm:spPr/>
      <dgm:t>
        <a:bodyPr/>
        <a:lstStyle/>
        <a:p>
          <a:endParaRPr lang="ru-RU"/>
        </a:p>
      </dgm:t>
    </dgm:pt>
    <dgm:pt modelId="{1D0DB132-FA9B-47A7-94F8-C933E0F137EC}" type="sibTrans" cxnId="{5A0AFFFB-B685-448B-B3D2-3F766E85C779}">
      <dgm:prSet/>
      <dgm:spPr/>
      <dgm:t>
        <a:bodyPr/>
        <a:lstStyle/>
        <a:p>
          <a:endParaRPr lang="ru-RU"/>
        </a:p>
      </dgm:t>
    </dgm:pt>
    <dgm:pt modelId="{1DE1EA61-2325-4B12-8B21-3FE9D982A1E9}">
      <dgm:prSet custT="1"/>
      <dgm:spPr/>
      <dgm:t>
        <a:bodyPr/>
        <a:lstStyle/>
        <a:p>
          <a:pPr algn="just"/>
          <a:r>
            <a:rPr lang="ru-RU" sz="2400" b="1" u="sng" dirty="0">
              <a:latin typeface="Times New Roman" panose="02020603050405020304" pitchFamily="18" charset="0"/>
              <a:cs typeface="Times New Roman" panose="02020603050405020304" pitchFamily="18" charset="0"/>
            </a:rPr>
            <a:t>Принятие решения об увеличении срока исполнения обязательств</a:t>
          </a:r>
          <a:r>
            <a:rPr lang="ru-RU" sz="2400" b="1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2400" b="0" dirty="0">
              <a:latin typeface="Times New Roman" panose="02020603050405020304" pitchFamily="18" charset="0"/>
              <a:cs typeface="Times New Roman" panose="02020603050405020304" pitchFamily="18" charset="0"/>
            </a:rPr>
            <a:t>(не более 3- лет, в части уплаты федеральных налогов) </a:t>
          </a:r>
          <a:r>
            <a:rPr lang="ru-RU" sz="2400" b="1" u="sng" dirty="0">
              <a:latin typeface="Times New Roman" panose="02020603050405020304" pitchFamily="18" charset="0"/>
              <a:cs typeface="Times New Roman" panose="02020603050405020304" pitchFamily="18" charset="0"/>
            </a:rPr>
            <a:t>относится к исключительной компетенции ФНС России  </a:t>
          </a:r>
        </a:p>
      </dgm:t>
    </dgm:pt>
    <dgm:pt modelId="{1D96B920-A9FA-45D5-9C65-B487CD3D5B53}" type="parTrans" cxnId="{CB5DED59-08D0-467C-857E-F513267F150D}">
      <dgm:prSet/>
      <dgm:spPr/>
      <dgm:t>
        <a:bodyPr/>
        <a:lstStyle/>
        <a:p>
          <a:endParaRPr lang="ru-RU"/>
        </a:p>
      </dgm:t>
    </dgm:pt>
    <dgm:pt modelId="{F8B521DA-3E2C-4F06-9B9C-ED6DF5ACFF36}" type="sibTrans" cxnId="{CB5DED59-08D0-467C-857E-F513267F150D}">
      <dgm:prSet/>
      <dgm:spPr/>
      <dgm:t>
        <a:bodyPr/>
        <a:lstStyle/>
        <a:p>
          <a:endParaRPr lang="ru-RU"/>
        </a:p>
      </dgm:t>
    </dgm:pt>
    <dgm:pt modelId="{F92BCDAA-5BAC-4071-ABE0-AB3E90DC64C9}" type="pres">
      <dgm:prSet presAssocID="{B279E816-890C-4CBF-AFD3-43A5F3C53507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CEDA446-BBA9-4AF6-BB77-A9D7E64F1D93}" type="pres">
      <dgm:prSet presAssocID="{852061A4-EEA5-4134-9324-6102F143A391}" presName="composite" presStyleCnt="0"/>
      <dgm:spPr/>
    </dgm:pt>
    <dgm:pt modelId="{101980BD-C737-46C6-A3EC-D6293A2A105C}" type="pres">
      <dgm:prSet presAssocID="{852061A4-EEA5-4134-9324-6102F143A391}" presName="parentText" presStyleLbl="alignNode1" presStyleIdx="0" presStyleCnt="2" custLinFactNeighborX="0" custLinFactNeighborY="2238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AC962D9-2491-4C33-997B-1AC27BC12DD3}" type="pres">
      <dgm:prSet presAssocID="{852061A4-EEA5-4134-9324-6102F143A391}" presName="descendantText" presStyleLbl="alignAcc1" presStyleIdx="0" presStyleCnt="2" custScaleY="147739" custLinFactNeighborX="0" custLinFactNeighborY="2001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186F443-2BC0-45E9-BE90-22CA34C5B825}" type="pres">
      <dgm:prSet presAssocID="{26660699-DECA-40C3-9CC6-C9C56BDEA777}" presName="sp" presStyleCnt="0"/>
      <dgm:spPr/>
    </dgm:pt>
    <dgm:pt modelId="{27147978-A83E-4781-AA63-DC8D6E1361AF}" type="pres">
      <dgm:prSet presAssocID="{020A84C4-D7E1-4BBF-8C35-1E3DDF6E0F9D}" presName="composite" presStyleCnt="0"/>
      <dgm:spPr/>
    </dgm:pt>
    <dgm:pt modelId="{7AF623BC-52F1-4ABF-ADEB-A542233F6AB7}" type="pres">
      <dgm:prSet presAssocID="{020A84C4-D7E1-4BBF-8C35-1E3DDF6E0F9D}" presName="parentText" presStyleLbl="alignNode1" presStyleIdx="1" presStyleCnt="2" custLinFactNeighborX="0" custLinFactNeighborY="-183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F954E6C-A639-4747-8B5D-D4C7A2A61E10}" type="pres">
      <dgm:prSet presAssocID="{020A84C4-D7E1-4BBF-8C35-1E3DDF6E0F9D}" presName="descendantText" presStyleLbl="alignAcc1" presStyleIdx="1" presStyleCnt="2" custScaleY="144881" custLinFactNeighborX="0" custLinFactNeighborY="1691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64594D7-B8C8-49E9-8B9F-C66B4A3C9FCB}" type="presOf" srcId="{738643DA-739B-4E21-A699-F4D320B6DC0F}" destId="{FAC962D9-2491-4C33-997B-1AC27BC12DD3}" srcOrd="0" destOrd="0" presId="urn:microsoft.com/office/officeart/2005/8/layout/chevron2"/>
    <dgm:cxn modelId="{149FD5AF-22A6-4899-8E51-57752ADEF4C8}" srcId="{852061A4-EEA5-4134-9324-6102F143A391}" destId="{15151CE0-E633-4782-AF6B-59B95A4512FB}" srcOrd="2" destOrd="0" parTransId="{5A961F7D-6F5B-4BAA-B7DB-4DF4D33D51E0}" sibTransId="{9A5B9AE2-7111-4675-910B-DECE9768DF30}"/>
    <dgm:cxn modelId="{32DE6808-C4FB-41DF-AFA4-ECB444B5053B}" type="presOf" srcId="{020A84C4-D7E1-4BBF-8C35-1E3DDF6E0F9D}" destId="{7AF623BC-52F1-4ABF-ADEB-A542233F6AB7}" srcOrd="0" destOrd="0" presId="urn:microsoft.com/office/officeart/2005/8/layout/chevron2"/>
    <dgm:cxn modelId="{59DDF2F8-1034-4802-84F2-F845BA89B131}" srcId="{B279E816-890C-4CBF-AFD3-43A5F3C53507}" destId="{020A84C4-D7E1-4BBF-8C35-1E3DDF6E0F9D}" srcOrd="1" destOrd="0" parTransId="{1F95527A-28B0-45C3-BEF9-AC33EBCAA4DB}" sibTransId="{0FB9D2E2-67CF-431D-9629-8404C2DAE36F}"/>
    <dgm:cxn modelId="{7E71D9EA-B88B-4119-940D-F12845DFAEF2}" type="presOf" srcId="{852061A4-EEA5-4134-9324-6102F143A391}" destId="{101980BD-C737-46C6-A3EC-D6293A2A105C}" srcOrd="0" destOrd="0" presId="urn:microsoft.com/office/officeart/2005/8/layout/chevron2"/>
    <dgm:cxn modelId="{8B055779-94AD-4B85-A9AF-C44C972DA6CA}" type="presOf" srcId="{9D5997B0-6381-46E7-B82A-98251EE6B9B9}" destId="{EF954E6C-A639-4747-8B5D-D4C7A2A61E10}" srcOrd="0" destOrd="2" presId="urn:microsoft.com/office/officeart/2005/8/layout/chevron2"/>
    <dgm:cxn modelId="{8E9D5AFD-1BA7-4648-A534-939FBE77390B}" srcId="{020A84C4-D7E1-4BBF-8C35-1E3DDF6E0F9D}" destId="{18AA0908-0940-4DB7-85DB-957E94952765}" srcOrd="0" destOrd="0" parTransId="{36D93E2C-4FFF-44EE-ACDD-9E7D1BA0A696}" sibTransId="{9041333C-BF8C-4D0E-9340-038231C57DE7}"/>
    <dgm:cxn modelId="{281646FD-5B5A-4759-8779-E69D26F139BB}" type="presOf" srcId="{18AA0908-0940-4DB7-85DB-957E94952765}" destId="{EF954E6C-A639-4747-8B5D-D4C7A2A61E10}" srcOrd="0" destOrd="0" presId="urn:microsoft.com/office/officeart/2005/8/layout/chevron2"/>
    <dgm:cxn modelId="{CB5DED59-08D0-467C-857E-F513267F150D}" srcId="{020A84C4-D7E1-4BBF-8C35-1E3DDF6E0F9D}" destId="{1DE1EA61-2325-4B12-8B21-3FE9D982A1E9}" srcOrd="1" destOrd="0" parTransId="{1D96B920-A9FA-45D5-9C65-B487CD3D5B53}" sibTransId="{F8B521DA-3E2C-4F06-9B9C-ED6DF5ACFF36}"/>
    <dgm:cxn modelId="{C7A37861-2B1C-436D-B126-8CEABAB11416}" srcId="{020A84C4-D7E1-4BBF-8C35-1E3DDF6E0F9D}" destId="{9D5997B0-6381-46E7-B82A-98251EE6B9B9}" srcOrd="2" destOrd="0" parTransId="{288D95C3-23F5-4B73-B58F-1B6F868B0C31}" sibTransId="{ACCAE1A3-CFB1-4F93-9127-494FE37A84EB}"/>
    <dgm:cxn modelId="{5FBD7E22-08EC-42AB-83B6-D5525FA19C15}" type="presOf" srcId="{792B2308-A348-4CC3-8E69-99CE1D74586F}" destId="{FAC962D9-2491-4C33-997B-1AC27BC12DD3}" srcOrd="0" destOrd="1" presId="urn:microsoft.com/office/officeart/2005/8/layout/chevron2"/>
    <dgm:cxn modelId="{1633CBF6-6F72-4F5C-8798-4705A5177870}" type="presOf" srcId="{B279E816-890C-4CBF-AFD3-43A5F3C53507}" destId="{F92BCDAA-5BAC-4071-ABE0-AB3E90DC64C9}" srcOrd="0" destOrd="0" presId="urn:microsoft.com/office/officeart/2005/8/layout/chevron2"/>
    <dgm:cxn modelId="{BA821EE5-1D8C-4544-828E-91D22A2ED198}" type="presOf" srcId="{1DE1EA61-2325-4B12-8B21-3FE9D982A1E9}" destId="{EF954E6C-A639-4747-8B5D-D4C7A2A61E10}" srcOrd="0" destOrd="1" presId="urn:microsoft.com/office/officeart/2005/8/layout/chevron2"/>
    <dgm:cxn modelId="{A10C4A80-B320-4AAB-89A4-63CA57B8BD38}" srcId="{B279E816-890C-4CBF-AFD3-43A5F3C53507}" destId="{852061A4-EEA5-4134-9324-6102F143A391}" srcOrd="0" destOrd="0" parTransId="{8F445616-1D4A-4412-BC0D-324F9E2B4559}" sibTransId="{26660699-DECA-40C3-9CC6-C9C56BDEA777}"/>
    <dgm:cxn modelId="{5A0AFFFB-B685-448B-B3D2-3F766E85C779}" srcId="{852061A4-EEA5-4134-9324-6102F143A391}" destId="{792B2308-A348-4CC3-8E69-99CE1D74586F}" srcOrd="1" destOrd="0" parTransId="{C7FD4257-D41F-461E-B372-A655546646C0}" sibTransId="{1D0DB132-FA9B-47A7-94F8-C933E0F137EC}"/>
    <dgm:cxn modelId="{D4F48519-E194-41DE-8E86-73563D2419F6}" type="presOf" srcId="{15151CE0-E633-4782-AF6B-59B95A4512FB}" destId="{FAC962D9-2491-4C33-997B-1AC27BC12DD3}" srcOrd="0" destOrd="2" presId="urn:microsoft.com/office/officeart/2005/8/layout/chevron2"/>
    <dgm:cxn modelId="{4FBC2A42-F0A8-4AC5-8FA7-875964758B1E}" srcId="{852061A4-EEA5-4134-9324-6102F143A391}" destId="{738643DA-739B-4E21-A699-F4D320B6DC0F}" srcOrd="0" destOrd="0" parTransId="{08F9FB90-ACE9-4AC4-857B-09CE645D365B}" sibTransId="{AFFCB690-3575-457E-B68D-46287AAD7ECD}"/>
    <dgm:cxn modelId="{981CCC05-F1E8-4F9A-9ACD-22A960CB5E42}" type="presParOf" srcId="{F92BCDAA-5BAC-4071-ABE0-AB3E90DC64C9}" destId="{7CEDA446-BBA9-4AF6-BB77-A9D7E64F1D93}" srcOrd="0" destOrd="0" presId="urn:microsoft.com/office/officeart/2005/8/layout/chevron2"/>
    <dgm:cxn modelId="{A9F7435A-1DCA-4948-8C46-BCB9C895C6A5}" type="presParOf" srcId="{7CEDA446-BBA9-4AF6-BB77-A9D7E64F1D93}" destId="{101980BD-C737-46C6-A3EC-D6293A2A105C}" srcOrd="0" destOrd="0" presId="urn:microsoft.com/office/officeart/2005/8/layout/chevron2"/>
    <dgm:cxn modelId="{5E273F5A-9629-4C79-AF6C-976F8070E148}" type="presParOf" srcId="{7CEDA446-BBA9-4AF6-BB77-A9D7E64F1D93}" destId="{FAC962D9-2491-4C33-997B-1AC27BC12DD3}" srcOrd="1" destOrd="0" presId="urn:microsoft.com/office/officeart/2005/8/layout/chevron2"/>
    <dgm:cxn modelId="{C8CF7589-83D1-41A6-BA79-643C2D0F15ED}" type="presParOf" srcId="{F92BCDAA-5BAC-4071-ABE0-AB3E90DC64C9}" destId="{E186F443-2BC0-45E9-BE90-22CA34C5B825}" srcOrd="1" destOrd="0" presId="urn:microsoft.com/office/officeart/2005/8/layout/chevron2"/>
    <dgm:cxn modelId="{8F6FBBD7-0397-485C-9227-EDFE5E2EDE1A}" type="presParOf" srcId="{F92BCDAA-5BAC-4071-ABE0-AB3E90DC64C9}" destId="{27147978-A83E-4781-AA63-DC8D6E1361AF}" srcOrd="2" destOrd="0" presId="urn:microsoft.com/office/officeart/2005/8/layout/chevron2"/>
    <dgm:cxn modelId="{09F4FBBC-17CA-4F12-A797-713BDA683A69}" type="presParOf" srcId="{27147978-A83E-4781-AA63-DC8D6E1361AF}" destId="{7AF623BC-52F1-4ABF-ADEB-A542233F6AB7}" srcOrd="0" destOrd="0" presId="urn:microsoft.com/office/officeart/2005/8/layout/chevron2"/>
    <dgm:cxn modelId="{86CCF20C-4DC3-419F-BC04-6CB6A347041B}" type="presParOf" srcId="{27147978-A83E-4781-AA63-DC8D6E1361AF}" destId="{EF954E6C-A639-4747-8B5D-D4C7A2A61E10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5698F10D-FC95-4E73-9D45-D00D795B19B7}" type="doc">
      <dgm:prSet loTypeId="urn:microsoft.com/office/officeart/2005/8/layout/pyramid2" loCatId="list" qsTypeId="urn:microsoft.com/office/officeart/2005/8/quickstyle/simple1" qsCatId="simple" csTypeId="urn:microsoft.com/office/officeart/2005/8/colors/accent1_2" csCatId="accent1" phldr="1"/>
      <dgm:spPr/>
    </dgm:pt>
    <dgm:pt modelId="{304E2576-D90C-4233-9EA9-118757988D43}">
      <dgm:prSet phldrT="[Текст]" custT="1"/>
      <dgm:spPr>
        <a:solidFill>
          <a:srgbClr val="92D050">
            <a:alpha val="90000"/>
          </a:srgbClr>
        </a:solidFill>
      </dgm:spPr>
      <dgm:t>
        <a:bodyPr/>
        <a:lstStyle/>
        <a:p>
          <a:r>
            <a:rPr lang="ru-RU" sz="2400" b="1" dirty="0"/>
            <a:t>Банковская</a:t>
          </a:r>
          <a:r>
            <a:rPr lang="ru-RU" sz="2400" b="1" baseline="0" dirty="0"/>
            <a:t> гарантия</a:t>
          </a:r>
          <a:endParaRPr lang="ru-RU" sz="2400" b="1" dirty="0"/>
        </a:p>
      </dgm:t>
    </dgm:pt>
    <dgm:pt modelId="{FFE2D8E8-821D-4D64-BCDD-0E9AEB5FF954}" type="parTrans" cxnId="{4B37BA61-EBFE-4AA4-9664-A0493007BED1}">
      <dgm:prSet/>
      <dgm:spPr/>
      <dgm:t>
        <a:bodyPr/>
        <a:lstStyle/>
        <a:p>
          <a:endParaRPr lang="ru-RU"/>
        </a:p>
      </dgm:t>
    </dgm:pt>
    <dgm:pt modelId="{2E9A9962-EED4-4F72-9EBD-48D9FA9D663F}" type="sibTrans" cxnId="{4B37BA61-EBFE-4AA4-9664-A0493007BED1}">
      <dgm:prSet/>
      <dgm:spPr/>
      <dgm:t>
        <a:bodyPr/>
        <a:lstStyle/>
        <a:p>
          <a:endParaRPr lang="ru-RU"/>
        </a:p>
      </dgm:t>
    </dgm:pt>
    <dgm:pt modelId="{F8774A8D-18BC-4158-A0C5-E67AAD477736}">
      <dgm:prSet phldrT="[Текст]" custT="1"/>
      <dgm:spPr>
        <a:solidFill>
          <a:srgbClr val="FFC000">
            <a:alpha val="90000"/>
          </a:srgbClr>
        </a:solidFill>
      </dgm:spPr>
      <dgm:t>
        <a:bodyPr/>
        <a:lstStyle/>
        <a:p>
          <a:r>
            <a:rPr lang="ru-RU" sz="2400" b="1" dirty="0"/>
            <a:t>Залог имущества </a:t>
          </a:r>
        </a:p>
      </dgm:t>
    </dgm:pt>
    <dgm:pt modelId="{5DA058A8-E22E-49BD-A557-FDBF02823E8C}" type="parTrans" cxnId="{5B00F22D-0F33-4772-BC88-9A2221E3C070}">
      <dgm:prSet/>
      <dgm:spPr/>
      <dgm:t>
        <a:bodyPr/>
        <a:lstStyle/>
        <a:p>
          <a:endParaRPr lang="ru-RU"/>
        </a:p>
      </dgm:t>
    </dgm:pt>
    <dgm:pt modelId="{B45D5A2E-AE72-4F1E-AB70-7B240E60851C}" type="sibTrans" cxnId="{5B00F22D-0F33-4772-BC88-9A2221E3C070}">
      <dgm:prSet/>
      <dgm:spPr/>
      <dgm:t>
        <a:bodyPr/>
        <a:lstStyle/>
        <a:p>
          <a:endParaRPr lang="ru-RU"/>
        </a:p>
      </dgm:t>
    </dgm:pt>
    <dgm:pt modelId="{A824DE53-6452-4299-875F-AB509BB70B7A}">
      <dgm:prSet phldrT="[Текст]" custT="1"/>
      <dgm:spPr>
        <a:solidFill>
          <a:srgbClr val="FF0000">
            <a:alpha val="90000"/>
          </a:srgbClr>
        </a:solidFill>
      </dgm:spPr>
      <dgm:t>
        <a:bodyPr/>
        <a:lstStyle/>
        <a:p>
          <a:r>
            <a:rPr lang="ru-RU" sz="2400" b="1" dirty="0"/>
            <a:t>Поручительство</a:t>
          </a:r>
        </a:p>
      </dgm:t>
    </dgm:pt>
    <dgm:pt modelId="{6CF9B72B-D0F4-4511-9B4C-5010E233AD21}" type="parTrans" cxnId="{8B0FEEA9-8803-4663-B3CA-EBC6D95BEAAA}">
      <dgm:prSet/>
      <dgm:spPr/>
      <dgm:t>
        <a:bodyPr/>
        <a:lstStyle/>
        <a:p>
          <a:endParaRPr lang="ru-RU"/>
        </a:p>
      </dgm:t>
    </dgm:pt>
    <dgm:pt modelId="{6CE65074-7696-48EC-92B0-20AE89C5F0C3}" type="sibTrans" cxnId="{8B0FEEA9-8803-4663-B3CA-EBC6D95BEAAA}">
      <dgm:prSet/>
      <dgm:spPr/>
      <dgm:t>
        <a:bodyPr/>
        <a:lstStyle/>
        <a:p>
          <a:endParaRPr lang="ru-RU"/>
        </a:p>
      </dgm:t>
    </dgm:pt>
    <dgm:pt modelId="{4C9B2684-B9D6-4072-8C6A-44A85AD1310F}" type="pres">
      <dgm:prSet presAssocID="{5698F10D-FC95-4E73-9D45-D00D795B19B7}" presName="compositeShape" presStyleCnt="0">
        <dgm:presLayoutVars>
          <dgm:dir/>
          <dgm:resizeHandles/>
        </dgm:presLayoutVars>
      </dgm:prSet>
      <dgm:spPr/>
    </dgm:pt>
    <dgm:pt modelId="{7A437CFF-35C9-4F4C-A94D-9AAC8A7FDBAF}" type="pres">
      <dgm:prSet presAssocID="{5698F10D-FC95-4E73-9D45-D00D795B19B7}" presName="pyramid" presStyleLbl="node1" presStyleIdx="0" presStyleCnt="1" custScaleX="154737" custLinFactNeighborX="20678" custLinFactNeighborY="-1493"/>
      <dgm:spPr/>
    </dgm:pt>
    <dgm:pt modelId="{64B7CA17-A2E8-4991-AD45-B5CB039DA3BB}" type="pres">
      <dgm:prSet presAssocID="{5698F10D-FC95-4E73-9D45-D00D795B19B7}" presName="theList" presStyleCnt="0"/>
      <dgm:spPr/>
    </dgm:pt>
    <dgm:pt modelId="{3F35C993-8AEA-4EAB-B3D9-9A5C891B6D53}" type="pres">
      <dgm:prSet presAssocID="{304E2576-D90C-4233-9EA9-118757988D43}" presName="aNode" presStyleLbl="fgAcc1" presStyleIdx="0" presStyleCnt="3" custScaleX="173036" custScaleY="82179" custLinFactY="-16025" custLinFactNeighborX="-39020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A46A0E3-5C3F-47AA-A5FF-60C7D880070C}" type="pres">
      <dgm:prSet presAssocID="{304E2576-D90C-4233-9EA9-118757988D43}" presName="aSpace" presStyleCnt="0"/>
      <dgm:spPr/>
    </dgm:pt>
    <dgm:pt modelId="{FD11410D-D7C5-4B5B-8F5C-DF6C44AFA5E5}" type="pres">
      <dgm:prSet presAssocID="{F8774A8D-18BC-4158-A0C5-E67AAD477736}" presName="aNode" presStyleLbl="fgAcc1" presStyleIdx="1" presStyleCnt="3" custScaleX="176577" custScaleY="92247" custLinFactNeighborX="-39020" custLinFactNeighborY="-5128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03345AC-D744-4122-B887-198C9D957B4B}" type="pres">
      <dgm:prSet presAssocID="{F8774A8D-18BC-4158-A0C5-E67AAD477736}" presName="aSpace" presStyleCnt="0"/>
      <dgm:spPr/>
    </dgm:pt>
    <dgm:pt modelId="{FAC9D5C4-8975-43F8-B81D-42B2DAA84D4E}" type="pres">
      <dgm:prSet presAssocID="{A824DE53-6452-4299-875F-AB509BB70B7A}" presName="aNode" presStyleLbl="fgAcc1" presStyleIdx="2" presStyleCnt="3" custScaleX="176577" custLinFactNeighborX="-39020" custLinFactNeighborY="9860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E99A0DF-6BC1-4760-93DC-99433D362872}" type="pres">
      <dgm:prSet presAssocID="{A824DE53-6452-4299-875F-AB509BB70B7A}" presName="aSpace" presStyleCnt="0"/>
      <dgm:spPr/>
    </dgm:pt>
  </dgm:ptLst>
  <dgm:cxnLst>
    <dgm:cxn modelId="{6E2A4385-8850-46AD-9C0B-E9C3F9D10DEF}" type="presOf" srcId="{5698F10D-FC95-4E73-9D45-D00D795B19B7}" destId="{4C9B2684-B9D6-4072-8C6A-44A85AD1310F}" srcOrd="0" destOrd="0" presId="urn:microsoft.com/office/officeart/2005/8/layout/pyramid2"/>
    <dgm:cxn modelId="{5423EC6C-9C52-4282-8EE9-A3BCAC4C60E5}" type="presOf" srcId="{304E2576-D90C-4233-9EA9-118757988D43}" destId="{3F35C993-8AEA-4EAB-B3D9-9A5C891B6D53}" srcOrd="0" destOrd="0" presId="urn:microsoft.com/office/officeart/2005/8/layout/pyramid2"/>
    <dgm:cxn modelId="{7544A852-141C-4037-B1B7-272756143563}" type="presOf" srcId="{F8774A8D-18BC-4158-A0C5-E67AAD477736}" destId="{FD11410D-D7C5-4B5B-8F5C-DF6C44AFA5E5}" srcOrd="0" destOrd="0" presId="urn:microsoft.com/office/officeart/2005/8/layout/pyramid2"/>
    <dgm:cxn modelId="{4B37BA61-EBFE-4AA4-9664-A0493007BED1}" srcId="{5698F10D-FC95-4E73-9D45-D00D795B19B7}" destId="{304E2576-D90C-4233-9EA9-118757988D43}" srcOrd="0" destOrd="0" parTransId="{FFE2D8E8-821D-4D64-BCDD-0E9AEB5FF954}" sibTransId="{2E9A9962-EED4-4F72-9EBD-48D9FA9D663F}"/>
    <dgm:cxn modelId="{8B0FEEA9-8803-4663-B3CA-EBC6D95BEAAA}" srcId="{5698F10D-FC95-4E73-9D45-D00D795B19B7}" destId="{A824DE53-6452-4299-875F-AB509BB70B7A}" srcOrd="2" destOrd="0" parTransId="{6CF9B72B-D0F4-4511-9B4C-5010E233AD21}" sibTransId="{6CE65074-7696-48EC-92B0-20AE89C5F0C3}"/>
    <dgm:cxn modelId="{55313431-5284-4B4C-B4F5-616640BC0C8C}" type="presOf" srcId="{A824DE53-6452-4299-875F-AB509BB70B7A}" destId="{FAC9D5C4-8975-43F8-B81D-42B2DAA84D4E}" srcOrd="0" destOrd="0" presId="urn:microsoft.com/office/officeart/2005/8/layout/pyramid2"/>
    <dgm:cxn modelId="{5B00F22D-0F33-4772-BC88-9A2221E3C070}" srcId="{5698F10D-FC95-4E73-9D45-D00D795B19B7}" destId="{F8774A8D-18BC-4158-A0C5-E67AAD477736}" srcOrd="1" destOrd="0" parTransId="{5DA058A8-E22E-49BD-A557-FDBF02823E8C}" sibTransId="{B45D5A2E-AE72-4F1E-AB70-7B240E60851C}"/>
    <dgm:cxn modelId="{EDE1FFE2-3D13-499D-869B-69DC682585E4}" type="presParOf" srcId="{4C9B2684-B9D6-4072-8C6A-44A85AD1310F}" destId="{7A437CFF-35C9-4F4C-A94D-9AAC8A7FDBAF}" srcOrd="0" destOrd="0" presId="urn:microsoft.com/office/officeart/2005/8/layout/pyramid2"/>
    <dgm:cxn modelId="{36A2E712-8FE4-46C9-A607-764C4B791F28}" type="presParOf" srcId="{4C9B2684-B9D6-4072-8C6A-44A85AD1310F}" destId="{64B7CA17-A2E8-4991-AD45-B5CB039DA3BB}" srcOrd="1" destOrd="0" presId="urn:microsoft.com/office/officeart/2005/8/layout/pyramid2"/>
    <dgm:cxn modelId="{4099E3F7-9761-4F91-8296-E4E293009A21}" type="presParOf" srcId="{64B7CA17-A2E8-4991-AD45-B5CB039DA3BB}" destId="{3F35C993-8AEA-4EAB-B3D9-9A5C891B6D53}" srcOrd="0" destOrd="0" presId="urn:microsoft.com/office/officeart/2005/8/layout/pyramid2"/>
    <dgm:cxn modelId="{A3DC799C-781D-4670-936B-2D1472A61867}" type="presParOf" srcId="{64B7CA17-A2E8-4991-AD45-B5CB039DA3BB}" destId="{8A46A0E3-5C3F-47AA-A5FF-60C7D880070C}" srcOrd="1" destOrd="0" presId="urn:microsoft.com/office/officeart/2005/8/layout/pyramid2"/>
    <dgm:cxn modelId="{62A0C417-8818-4B69-85FA-B883479940F1}" type="presParOf" srcId="{64B7CA17-A2E8-4991-AD45-B5CB039DA3BB}" destId="{FD11410D-D7C5-4B5B-8F5C-DF6C44AFA5E5}" srcOrd="2" destOrd="0" presId="urn:microsoft.com/office/officeart/2005/8/layout/pyramid2"/>
    <dgm:cxn modelId="{480BA3BF-71A7-49BB-BCF2-4BFADFB69B11}" type="presParOf" srcId="{64B7CA17-A2E8-4991-AD45-B5CB039DA3BB}" destId="{C03345AC-D744-4122-B887-198C9D957B4B}" srcOrd="3" destOrd="0" presId="urn:microsoft.com/office/officeart/2005/8/layout/pyramid2"/>
    <dgm:cxn modelId="{56985808-C5DD-4EEE-823C-2BBAE95F6244}" type="presParOf" srcId="{64B7CA17-A2E8-4991-AD45-B5CB039DA3BB}" destId="{FAC9D5C4-8975-43F8-B81D-42B2DAA84D4E}" srcOrd="4" destOrd="0" presId="urn:microsoft.com/office/officeart/2005/8/layout/pyramid2"/>
    <dgm:cxn modelId="{D453B223-958B-44B6-B595-C7E5D4969726}" type="presParOf" srcId="{64B7CA17-A2E8-4991-AD45-B5CB039DA3BB}" destId="{2E99A0DF-6BC1-4760-93DC-99433D362872}" srcOrd="5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279E816-890C-4CBF-AFD3-43A5F3C53507}" type="doc">
      <dgm:prSet loTypeId="urn:microsoft.com/office/officeart/2005/8/layout/chevron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52061A4-EEA5-4134-9324-6102F143A391}">
      <dgm:prSet phldrT="[Текст]"/>
      <dgm:spPr>
        <a:solidFill>
          <a:srgbClr val="92D050"/>
        </a:solidFill>
      </dgm:spPr>
      <dgm:t>
        <a:bodyPr/>
        <a:lstStyle/>
        <a:p>
          <a:r>
            <a:rPr lang="ru-RU" dirty="0"/>
            <a:t>1</a:t>
          </a:r>
        </a:p>
      </dgm:t>
    </dgm:pt>
    <dgm:pt modelId="{8F445616-1D4A-4412-BC0D-324F9E2B4559}" type="parTrans" cxnId="{A10C4A80-B320-4AAB-89A4-63CA57B8BD38}">
      <dgm:prSet/>
      <dgm:spPr/>
      <dgm:t>
        <a:bodyPr/>
        <a:lstStyle/>
        <a:p>
          <a:endParaRPr lang="ru-RU"/>
        </a:p>
      </dgm:t>
    </dgm:pt>
    <dgm:pt modelId="{26660699-DECA-40C3-9CC6-C9C56BDEA777}" type="sibTrans" cxnId="{A10C4A80-B320-4AAB-89A4-63CA57B8BD38}">
      <dgm:prSet/>
      <dgm:spPr/>
      <dgm:t>
        <a:bodyPr/>
        <a:lstStyle/>
        <a:p>
          <a:endParaRPr lang="ru-RU"/>
        </a:p>
      </dgm:t>
    </dgm:pt>
    <dgm:pt modelId="{DC538AA4-8326-42BE-AAA0-D342E899AC6A}">
      <dgm:prSet phldrT="[Текст]" custT="1"/>
      <dgm:spPr/>
      <dgm:t>
        <a:bodyPr/>
        <a:lstStyle/>
        <a:p>
          <a:pPr algn="l"/>
          <a:endParaRPr lang="ru-RU" sz="2000" b="1" dirty="0"/>
        </a:p>
      </dgm:t>
    </dgm:pt>
    <dgm:pt modelId="{F45BC0B6-7B69-471D-ACE3-523C65603F4F}" type="parTrans" cxnId="{F1C02CD8-073C-4C3C-A9B6-F77A5CEA2E17}">
      <dgm:prSet/>
      <dgm:spPr/>
      <dgm:t>
        <a:bodyPr/>
        <a:lstStyle/>
        <a:p>
          <a:endParaRPr lang="ru-RU"/>
        </a:p>
      </dgm:t>
    </dgm:pt>
    <dgm:pt modelId="{81FDF3D3-4138-44A9-96E4-AD3815B315D6}" type="sibTrans" cxnId="{F1C02CD8-073C-4C3C-A9B6-F77A5CEA2E17}">
      <dgm:prSet/>
      <dgm:spPr/>
      <dgm:t>
        <a:bodyPr/>
        <a:lstStyle/>
        <a:p>
          <a:endParaRPr lang="ru-RU"/>
        </a:p>
      </dgm:t>
    </dgm:pt>
    <dgm:pt modelId="{020A84C4-D7E1-4BBF-8C35-1E3DDF6E0F9D}">
      <dgm:prSet phldrT="[Текст]"/>
      <dgm:spPr>
        <a:solidFill>
          <a:srgbClr val="FFC000"/>
        </a:solidFill>
      </dgm:spPr>
      <dgm:t>
        <a:bodyPr/>
        <a:lstStyle/>
        <a:p>
          <a:r>
            <a:rPr lang="ru-RU" dirty="0"/>
            <a:t>2</a:t>
          </a:r>
        </a:p>
      </dgm:t>
    </dgm:pt>
    <dgm:pt modelId="{1F95527A-28B0-45C3-BEF9-AC33EBCAA4DB}" type="parTrans" cxnId="{59DDF2F8-1034-4802-84F2-F845BA89B131}">
      <dgm:prSet/>
      <dgm:spPr/>
      <dgm:t>
        <a:bodyPr/>
        <a:lstStyle/>
        <a:p>
          <a:endParaRPr lang="ru-RU"/>
        </a:p>
      </dgm:t>
    </dgm:pt>
    <dgm:pt modelId="{0FB9D2E2-67CF-431D-9629-8404C2DAE36F}" type="sibTrans" cxnId="{59DDF2F8-1034-4802-84F2-F845BA89B131}">
      <dgm:prSet/>
      <dgm:spPr/>
      <dgm:t>
        <a:bodyPr/>
        <a:lstStyle/>
        <a:p>
          <a:endParaRPr lang="ru-RU"/>
        </a:p>
      </dgm:t>
    </dgm:pt>
    <dgm:pt modelId="{E28C5220-0103-499D-B953-5CE7E5293EEE}">
      <dgm:prSet phldrT="[Текст]"/>
      <dgm:spPr>
        <a:solidFill>
          <a:srgbClr val="FF0000"/>
        </a:solidFill>
      </dgm:spPr>
      <dgm:t>
        <a:bodyPr/>
        <a:lstStyle/>
        <a:p>
          <a:r>
            <a:rPr lang="ru-RU" dirty="0"/>
            <a:t>3</a:t>
          </a:r>
        </a:p>
      </dgm:t>
    </dgm:pt>
    <dgm:pt modelId="{B972DE73-EF69-4755-8B9E-72FDD60008DB}" type="parTrans" cxnId="{E77D6AD6-6831-4849-AFFD-2D7000AE70B2}">
      <dgm:prSet/>
      <dgm:spPr/>
      <dgm:t>
        <a:bodyPr/>
        <a:lstStyle/>
        <a:p>
          <a:endParaRPr lang="ru-RU"/>
        </a:p>
      </dgm:t>
    </dgm:pt>
    <dgm:pt modelId="{65E65636-5D3F-425E-B97D-7BD95C965A5B}" type="sibTrans" cxnId="{E77D6AD6-6831-4849-AFFD-2D7000AE70B2}">
      <dgm:prSet/>
      <dgm:spPr/>
      <dgm:t>
        <a:bodyPr/>
        <a:lstStyle/>
        <a:p>
          <a:endParaRPr lang="ru-RU"/>
        </a:p>
      </dgm:t>
    </dgm:pt>
    <dgm:pt modelId="{15151CE0-E633-4782-AF6B-59B95A4512FB}">
      <dgm:prSet/>
      <dgm:spPr/>
      <dgm:t>
        <a:bodyPr/>
        <a:lstStyle/>
        <a:p>
          <a:pPr algn="l"/>
          <a:r>
            <a:rPr lang="ru-RU" sz="1600" dirty="0"/>
            <a:t> </a:t>
          </a:r>
        </a:p>
      </dgm:t>
    </dgm:pt>
    <dgm:pt modelId="{5A961F7D-6F5B-4BAA-B7DB-4DF4D33D51E0}" type="parTrans" cxnId="{149FD5AF-22A6-4899-8E51-57752ADEF4C8}">
      <dgm:prSet/>
      <dgm:spPr/>
      <dgm:t>
        <a:bodyPr/>
        <a:lstStyle/>
        <a:p>
          <a:endParaRPr lang="ru-RU"/>
        </a:p>
      </dgm:t>
    </dgm:pt>
    <dgm:pt modelId="{9A5B9AE2-7111-4675-910B-DECE9768DF30}" type="sibTrans" cxnId="{149FD5AF-22A6-4899-8E51-57752ADEF4C8}">
      <dgm:prSet/>
      <dgm:spPr/>
      <dgm:t>
        <a:bodyPr/>
        <a:lstStyle/>
        <a:p>
          <a:endParaRPr lang="ru-RU"/>
        </a:p>
      </dgm:t>
    </dgm:pt>
    <dgm:pt modelId="{B953696D-4144-4CED-B83E-A18470B50DA9}">
      <dgm:prSet phldrT="[Текст]"/>
      <dgm:spPr>
        <a:solidFill>
          <a:srgbClr val="6C0000"/>
        </a:solidFill>
      </dgm:spPr>
      <dgm:t>
        <a:bodyPr/>
        <a:lstStyle/>
        <a:p>
          <a:r>
            <a:rPr lang="ru-RU" dirty="0"/>
            <a:t>4</a:t>
          </a:r>
        </a:p>
      </dgm:t>
    </dgm:pt>
    <dgm:pt modelId="{0F47C461-4F00-45AA-8B64-589DD9C1CB2D}" type="parTrans" cxnId="{1AEB91C2-35F1-47F2-923D-4E8E85FCF2D7}">
      <dgm:prSet/>
      <dgm:spPr/>
      <dgm:t>
        <a:bodyPr/>
        <a:lstStyle/>
        <a:p>
          <a:endParaRPr lang="ru-RU"/>
        </a:p>
      </dgm:t>
    </dgm:pt>
    <dgm:pt modelId="{CAE8A8E9-3351-4A9C-B979-11B6AE5A4A0A}" type="sibTrans" cxnId="{1AEB91C2-35F1-47F2-923D-4E8E85FCF2D7}">
      <dgm:prSet/>
      <dgm:spPr/>
      <dgm:t>
        <a:bodyPr/>
        <a:lstStyle/>
        <a:p>
          <a:endParaRPr lang="ru-RU"/>
        </a:p>
      </dgm:t>
    </dgm:pt>
    <dgm:pt modelId="{33063406-AE40-4651-83ED-E3172F0543C4}">
      <dgm:prSet custT="1"/>
      <dgm:spPr/>
      <dgm:t>
        <a:bodyPr/>
        <a:lstStyle/>
        <a:p>
          <a:pPr algn="l"/>
          <a:endParaRPr lang="ru-RU" sz="2000" dirty="0"/>
        </a:p>
      </dgm:t>
    </dgm:pt>
    <dgm:pt modelId="{95990C49-4655-42EA-9975-8C702EAEBCFC}" type="parTrans" cxnId="{67E428D2-D8B4-4460-B4A5-204FC8488681}">
      <dgm:prSet/>
      <dgm:spPr/>
      <dgm:t>
        <a:bodyPr/>
        <a:lstStyle/>
        <a:p>
          <a:endParaRPr lang="ru-RU"/>
        </a:p>
      </dgm:t>
    </dgm:pt>
    <dgm:pt modelId="{84FE56A9-C55D-4448-B129-DCA49CE1D82D}" type="sibTrans" cxnId="{67E428D2-D8B4-4460-B4A5-204FC8488681}">
      <dgm:prSet/>
      <dgm:spPr/>
      <dgm:t>
        <a:bodyPr/>
        <a:lstStyle/>
        <a:p>
          <a:endParaRPr lang="ru-RU"/>
        </a:p>
      </dgm:t>
    </dgm:pt>
    <dgm:pt modelId="{EA6A6588-2EBC-453E-9B40-C3309B469F66}">
      <dgm:prSet custT="1"/>
      <dgm:spPr/>
      <dgm:t>
        <a:bodyPr/>
        <a:lstStyle/>
        <a:p>
          <a:pPr marL="0" marR="0" lvl="0" indent="0" algn="just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000" b="1" dirty="0"/>
            <a:t>Залог движимого имущества, товаров в обороте (оценка, страхование, нотариальное удостоверение)</a:t>
          </a:r>
          <a:endParaRPr lang="ru-RU" dirty="0"/>
        </a:p>
      </dgm:t>
    </dgm:pt>
    <dgm:pt modelId="{9BC4FB25-3B90-416F-B5E9-4D5F41C96B48}" type="parTrans" cxnId="{50F45D7E-B850-4AFC-AD70-2E5FDD36E721}">
      <dgm:prSet/>
      <dgm:spPr/>
      <dgm:t>
        <a:bodyPr/>
        <a:lstStyle/>
        <a:p>
          <a:endParaRPr lang="ru-RU"/>
        </a:p>
      </dgm:t>
    </dgm:pt>
    <dgm:pt modelId="{FE26F43C-265E-413C-BD62-4770B113FE4E}" type="sibTrans" cxnId="{50F45D7E-B850-4AFC-AD70-2E5FDD36E721}">
      <dgm:prSet/>
      <dgm:spPr/>
      <dgm:t>
        <a:bodyPr/>
        <a:lstStyle/>
        <a:p>
          <a:endParaRPr lang="ru-RU"/>
        </a:p>
      </dgm:t>
    </dgm:pt>
    <dgm:pt modelId="{18AA0908-0940-4DB7-85DB-957E94952765}">
      <dgm:prSet custT="1"/>
      <dgm:spPr/>
      <dgm:t>
        <a:bodyPr/>
        <a:lstStyle/>
        <a:p>
          <a:pPr marL="228600" lvl="1" indent="0" algn="just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ru-RU" sz="2000" b="1" dirty="0"/>
            <a:t> Залог объектов недвижимости (оценка, стоимость имущества равна или больше суммы задолженности, одобрение крупной сделки) </a:t>
          </a:r>
        </a:p>
      </dgm:t>
    </dgm:pt>
    <dgm:pt modelId="{36D93E2C-4FFF-44EE-ACDD-9E7D1BA0A696}" type="parTrans" cxnId="{8E9D5AFD-1BA7-4648-A534-939FBE77390B}">
      <dgm:prSet/>
      <dgm:spPr/>
      <dgm:t>
        <a:bodyPr/>
        <a:lstStyle/>
        <a:p>
          <a:endParaRPr lang="ru-RU"/>
        </a:p>
      </dgm:t>
    </dgm:pt>
    <dgm:pt modelId="{9041333C-BF8C-4D0E-9340-038231C57DE7}" type="sibTrans" cxnId="{8E9D5AFD-1BA7-4648-A534-939FBE77390B}">
      <dgm:prSet/>
      <dgm:spPr/>
      <dgm:t>
        <a:bodyPr/>
        <a:lstStyle/>
        <a:p>
          <a:endParaRPr lang="ru-RU"/>
        </a:p>
      </dgm:t>
    </dgm:pt>
    <dgm:pt modelId="{738643DA-739B-4E21-A699-F4D320B6DC0F}">
      <dgm:prSet phldrT="[Текст]" custT="1"/>
      <dgm:spPr/>
      <dgm:t>
        <a:bodyPr/>
        <a:lstStyle/>
        <a:p>
          <a:pPr algn="l"/>
          <a:endParaRPr lang="ru-RU" sz="2000" b="1" dirty="0"/>
        </a:p>
      </dgm:t>
    </dgm:pt>
    <dgm:pt modelId="{08F9FB90-ACE9-4AC4-857B-09CE645D365B}" type="parTrans" cxnId="{4FBC2A42-F0A8-4AC5-8FA7-875964758B1E}">
      <dgm:prSet/>
      <dgm:spPr/>
      <dgm:t>
        <a:bodyPr/>
        <a:lstStyle/>
        <a:p>
          <a:endParaRPr lang="ru-RU"/>
        </a:p>
      </dgm:t>
    </dgm:pt>
    <dgm:pt modelId="{AFFCB690-3575-457E-B68D-46287AAD7ECD}" type="sibTrans" cxnId="{4FBC2A42-F0A8-4AC5-8FA7-875964758B1E}">
      <dgm:prSet/>
      <dgm:spPr/>
      <dgm:t>
        <a:bodyPr/>
        <a:lstStyle/>
        <a:p>
          <a:endParaRPr lang="ru-RU"/>
        </a:p>
      </dgm:t>
    </dgm:pt>
    <dgm:pt modelId="{AB35E780-1695-478F-AB45-6B6738BAE172}">
      <dgm:prSet custT="1"/>
      <dgm:spPr/>
      <dgm:t>
        <a:bodyPr/>
        <a:lstStyle/>
        <a:p>
          <a:pPr algn="l"/>
          <a:endParaRPr lang="ru-RU" sz="2000" b="1" dirty="0"/>
        </a:p>
      </dgm:t>
    </dgm:pt>
    <dgm:pt modelId="{97A4E2D0-5573-4901-9126-56E16827B4EC}" type="parTrans" cxnId="{8F9AC614-B0E5-4AF1-AD1A-2A0AC8CAF3C2}">
      <dgm:prSet/>
      <dgm:spPr/>
      <dgm:t>
        <a:bodyPr/>
        <a:lstStyle/>
        <a:p>
          <a:endParaRPr lang="ru-RU"/>
        </a:p>
      </dgm:t>
    </dgm:pt>
    <dgm:pt modelId="{6955861D-78E5-49A4-95C7-FF1CD4DEB970}" type="sibTrans" cxnId="{8F9AC614-B0E5-4AF1-AD1A-2A0AC8CAF3C2}">
      <dgm:prSet/>
      <dgm:spPr/>
      <dgm:t>
        <a:bodyPr/>
        <a:lstStyle/>
        <a:p>
          <a:endParaRPr lang="ru-RU"/>
        </a:p>
      </dgm:t>
    </dgm:pt>
    <dgm:pt modelId="{792B2308-A348-4CC3-8E69-99CE1D74586F}">
      <dgm:prSet custT="1"/>
      <dgm:spPr/>
      <dgm:t>
        <a:bodyPr/>
        <a:lstStyle/>
        <a:p>
          <a:pPr algn="just"/>
          <a:r>
            <a:rPr lang="ru-RU" sz="2000" b="1" dirty="0"/>
            <a:t>Банковская гарантия (не требует дополнительных гарантий), формальное наличие банка в перечне, размещенном на сайте Министерства финансов Российской Федерации)</a:t>
          </a:r>
        </a:p>
      </dgm:t>
    </dgm:pt>
    <dgm:pt modelId="{C7FD4257-D41F-461E-B372-A655546646C0}" type="parTrans" cxnId="{5A0AFFFB-B685-448B-B3D2-3F766E85C779}">
      <dgm:prSet/>
      <dgm:spPr/>
      <dgm:t>
        <a:bodyPr/>
        <a:lstStyle/>
        <a:p>
          <a:endParaRPr lang="ru-RU"/>
        </a:p>
      </dgm:t>
    </dgm:pt>
    <dgm:pt modelId="{1D0DB132-FA9B-47A7-94F8-C933E0F137EC}" type="sibTrans" cxnId="{5A0AFFFB-B685-448B-B3D2-3F766E85C779}">
      <dgm:prSet/>
      <dgm:spPr/>
      <dgm:t>
        <a:bodyPr/>
        <a:lstStyle/>
        <a:p>
          <a:endParaRPr lang="ru-RU"/>
        </a:p>
      </dgm:t>
    </dgm:pt>
    <dgm:pt modelId="{4356C60B-9BB6-48CA-864C-BCCC0EB769ED}">
      <dgm:prSet custT="1"/>
      <dgm:spPr/>
      <dgm:t>
        <a:bodyPr/>
        <a:lstStyle/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ru-RU" sz="2000" dirty="0"/>
        </a:p>
        <a:p>
          <a:pPr marL="285750" lvl="1" indent="0" algn="l" defTabSz="288925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endParaRPr lang="ru-RU" dirty="0"/>
        </a:p>
      </dgm:t>
    </dgm:pt>
    <dgm:pt modelId="{1B66B725-686B-4107-927B-14A0DA2BFFE4}" type="parTrans" cxnId="{EEBCD478-8D4B-48BC-8DC8-F4B3788E98EC}">
      <dgm:prSet/>
      <dgm:spPr/>
      <dgm:t>
        <a:bodyPr/>
        <a:lstStyle/>
        <a:p>
          <a:endParaRPr lang="ru-RU"/>
        </a:p>
      </dgm:t>
    </dgm:pt>
    <dgm:pt modelId="{DAD66133-0C49-4DE7-8E7B-2E44C3A2DB28}" type="sibTrans" cxnId="{EEBCD478-8D4B-48BC-8DC8-F4B3788E98EC}">
      <dgm:prSet/>
      <dgm:spPr/>
      <dgm:t>
        <a:bodyPr/>
        <a:lstStyle/>
        <a:p>
          <a:endParaRPr lang="ru-RU"/>
        </a:p>
      </dgm:t>
    </dgm:pt>
    <dgm:pt modelId="{92AE98A8-D812-422F-B773-D621476F9CD5}">
      <dgm:prSet phldrT="[Текст]" custT="1"/>
      <dgm:spPr/>
      <dgm:t>
        <a:bodyPr/>
        <a:lstStyle/>
        <a:p>
          <a:pPr algn="l"/>
          <a:endParaRPr lang="ru-RU" sz="2000" b="1" dirty="0"/>
        </a:p>
      </dgm:t>
    </dgm:pt>
    <dgm:pt modelId="{26FFBC49-CBC5-476A-A2E1-D10BD1408D89}" type="parTrans" cxnId="{8A4D8C56-BAAC-4E08-B988-59AB5B1A98AA}">
      <dgm:prSet/>
      <dgm:spPr/>
      <dgm:t>
        <a:bodyPr/>
        <a:lstStyle/>
        <a:p>
          <a:endParaRPr lang="ru-RU"/>
        </a:p>
      </dgm:t>
    </dgm:pt>
    <dgm:pt modelId="{DFE31DDD-CEA5-4268-83B2-0701CE75021E}" type="sibTrans" cxnId="{8A4D8C56-BAAC-4E08-B988-59AB5B1A98AA}">
      <dgm:prSet/>
      <dgm:spPr/>
      <dgm:t>
        <a:bodyPr/>
        <a:lstStyle/>
        <a:p>
          <a:endParaRPr lang="ru-RU"/>
        </a:p>
      </dgm:t>
    </dgm:pt>
    <dgm:pt modelId="{5657074E-B4AE-4A34-807D-7D970FCFBD5A}">
      <dgm:prSet phldrT="[Текст]" custT="1"/>
      <dgm:spPr/>
      <dgm:t>
        <a:bodyPr/>
        <a:lstStyle/>
        <a:p>
          <a:pPr algn="l"/>
          <a:endParaRPr lang="ru-RU" sz="2000" b="1" dirty="0"/>
        </a:p>
      </dgm:t>
    </dgm:pt>
    <dgm:pt modelId="{6614A5C9-8090-4ADA-B160-B8DEA67AC738}" type="parTrans" cxnId="{32CD984D-A962-4FEC-AC62-D5FD67D1A4A5}">
      <dgm:prSet/>
      <dgm:spPr/>
      <dgm:t>
        <a:bodyPr/>
        <a:lstStyle/>
        <a:p>
          <a:endParaRPr lang="ru-RU"/>
        </a:p>
      </dgm:t>
    </dgm:pt>
    <dgm:pt modelId="{8E991547-EC5A-46BC-8AC0-903480084DDE}" type="sibTrans" cxnId="{32CD984D-A962-4FEC-AC62-D5FD67D1A4A5}">
      <dgm:prSet/>
      <dgm:spPr/>
      <dgm:t>
        <a:bodyPr/>
        <a:lstStyle/>
        <a:p>
          <a:endParaRPr lang="ru-RU"/>
        </a:p>
      </dgm:t>
    </dgm:pt>
    <dgm:pt modelId="{D13A76EE-775F-479D-99F3-C83BBF90B043}">
      <dgm:prSet phldrT="[Текст]" custT="1"/>
      <dgm:spPr/>
      <dgm:t>
        <a:bodyPr/>
        <a:lstStyle/>
        <a:p>
          <a:pPr algn="just"/>
          <a:r>
            <a:rPr lang="ru-RU" sz="2000" b="1" dirty="0"/>
            <a:t>Поручительство (анализ ФХД, отсутствие исполнительных документов, задолженности по налогам, нотариальное удостоверение)</a:t>
          </a:r>
        </a:p>
      </dgm:t>
    </dgm:pt>
    <dgm:pt modelId="{E22C5804-4843-48CD-956A-DCACBF13C69D}" type="sibTrans" cxnId="{048F520F-FDE9-46AB-AC83-B0593814DBED}">
      <dgm:prSet/>
      <dgm:spPr/>
      <dgm:t>
        <a:bodyPr/>
        <a:lstStyle/>
        <a:p>
          <a:endParaRPr lang="ru-RU"/>
        </a:p>
      </dgm:t>
    </dgm:pt>
    <dgm:pt modelId="{37446143-5EE9-40F5-95A2-3E4688EF6FA5}" type="parTrans" cxnId="{048F520F-FDE9-46AB-AC83-B0593814DBED}">
      <dgm:prSet/>
      <dgm:spPr/>
      <dgm:t>
        <a:bodyPr/>
        <a:lstStyle/>
        <a:p>
          <a:endParaRPr lang="ru-RU"/>
        </a:p>
      </dgm:t>
    </dgm:pt>
    <dgm:pt modelId="{C4D571D6-8957-4313-9EFC-24DAAA19B35B}">
      <dgm:prSet custT="1"/>
      <dgm:spPr/>
      <dgm:t>
        <a:bodyPr/>
        <a:lstStyle/>
        <a:p>
          <a:pPr marL="0" marR="0" lvl="0" indent="0" algn="just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ru-RU" dirty="0"/>
        </a:p>
      </dgm:t>
    </dgm:pt>
    <dgm:pt modelId="{7B475329-E631-40AD-B355-EF31C61CDCCF}" type="parTrans" cxnId="{D1122F66-CA34-47B4-94E5-C21AAA4E9E66}">
      <dgm:prSet/>
      <dgm:spPr/>
    </dgm:pt>
    <dgm:pt modelId="{19B9A91C-A8A1-4EDC-B804-D5DC20415AAB}" type="sibTrans" cxnId="{D1122F66-CA34-47B4-94E5-C21AAA4E9E66}">
      <dgm:prSet/>
      <dgm:spPr/>
    </dgm:pt>
    <dgm:pt modelId="{C4705ABD-7D98-4A40-9087-1F70CF31B1FA}">
      <dgm:prSet phldrT="[Текст]" custT="1"/>
      <dgm:spPr/>
      <dgm:t>
        <a:bodyPr/>
        <a:lstStyle/>
        <a:p>
          <a:pPr algn="just"/>
          <a:endParaRPr lang="ru-RU" sz="2000" b="1" dirty="0"/>
        </a:p>
      </dgm:t>
    </dgm:pt>
    <dgm:pt modelId="{04825F04-ADA6-478A-B31B-6143D10B9C7A}" type="parTrans" cxnId="{8EF5BEB0-D6FD-4D67-AFDB-EBEDB4A6021A}">
      <dgm:prSet/>
      <dgm:spPr/>
    </dgm:pt>
    <dgm:pt modelId="{5D85D768-A104-49D7-982C-6B2F89CFBE57}" type="sibTrans" cxnId="{8EF5BEB0-D6FD-4D67-AFDB-EBEDB4A6021A}">
      <dgm:prSet/>
      <dgm:spPr/>
    </dgm:pt>
    <dgm:pt modelId="{F92BCDAA-5BAC-4071-ABE0-AB3E90DC64C9}" type="pres">
      <dgm:prSet presAssocID="{B279E816-890C-4CBF-AFD3-43A5F3C53507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CEDA446-BBA9-4AF6-BB77-A9D7E64F1D93}" type="pres">
      <dgm:prSet presAssocID="{852061A4-EEA5-4134-9324-6102F143A391}" presName="composite" presStyleCnt="0"/>
      <dgm:spPr/>
    </dgm:pt>
    <dgm:pt modelId="{101980BD-C737-46C6-A3EC-D6293A2A105C}" type="pres">
      <dgm:prSet presAssocID="{852061A4-EEA5-4134-9324-6102F143A391}" presName="parentText" presStyleLbl="alignNode1" presStyleIdx="0" presStyleCnt="4" custLinFactNeighborX="0" custLinFactNeighborY="2238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AC962D9-2491-4C33-997B-1AC27BC12DD3}" type="pres">
      <dgm:prSet presAssocID="{852061A4-EEA5-4134-9324-6102F143A391}" presName="descendantText" presStyleLbl="alignAcc1" presStyleIdx="0" presStyleCnt="4" custScaleY="143611" custLinFactNeighborX="9" custLinFactNeighborY="1024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186F443-2BC0-45E9-BE90-22CA34C5B825}" type="pres">
      <dgm:prSet presAssocID="{26660699-DECA-40C3-9CC6-C9C56BDEA777}" presName="sp" presStyleCnt="0"/>
      <dgm:spPr/>
    </dgm:pt>
    <dgm:pt modelId="{27147978-A83E-4781-AA63-DC8D6E1361AF}" type="pres">
      <dgm:prSet presAssocID="{020A84C4-D7E1-4BBF-8C35-1E3DDF6E0F9D}" presName="composite" presStyleCnt="0"/>
      <dgm:spPr/>
    </dgm:pt>
    <dgm:pt modelId="{7AF623BC-52F1-4ABF-ADEB-A542233F6AB7}" type="pres">
      <dgm:prSet presAssocID="{020A84C4-D7E1-4BBF-8C35-1E3DDF6E0F9D}" presName="parentText" presStyleLbl="alignNode1" presStyleIdx="1" presStyleCnt="4" custLinFactNeighborX="0" custLinFactNeighborY="-183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F954E6C-A639-4747-8B5D-D4C7A2A61E10}" type="pres">
      <dgm:prSet presAssocID="{020A84C4-D7E1-4BBF-8C35-1E3DDF6E0F9D}" presName="descendantText" presStyleLbl="alignAcc1" presStyleIdx="1" presStyleCnt="4" custScaleY="144881" custLinFactNeighborX="0" custLinFactNeighborY="1227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370AF74-08FB-4B01-93BC-78FC4F8642CC}" type="pres">
      <dgm:prSet presAssocID="{0FB9D2E2-67CF-431D-9629-8404C2DAE36F}" presName="sp" presStyleCnt="0"/>
      <dgm:spPr/>
    </dgm:pt>
    <dgm:pt modelId="{E6F1BF4A-9A5B-48B1-B870-72B7191FCA98}" type="pres">
      <dgm:prSet presAssocID="{E28C5220-0103-499D-B953-5CE7E5293EEE}" presName="composite" presStyleCnt="0"/>
      <dgm:spPr/>
    </dgm:pt>
    <dgm:pt modelId="{8432A731-0551-4CBC-BDBE-BFF418615DB6}" type="pres">
      <dgm:prSet presAssocID="{E28C5220-0103-499D-B953-5CE7E5293EEE}" presName="parentText" presStyleLbl="alignNode1" presStyleIdx="2" presStyleCnt="4" custLinFactNeighborX="0" custLinFactNeighborY="-812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6BD24B4-5C41-429A-B0BC-501BFD7D1D89}" type="pres">
      <dgm:prSet presAssocID="{E28C5220-0103-499D-B953-5CE7E5293EEE}" presName="descendantText" presStyleLbl="alignAcc1" presStyleIdx="2" presStyleCnt="4" custScaleY="141632" custLinFactNeighborX="435" custLinFactNeighborY="1816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18ACC3B-131D-49F4-8D9F-926B8162C54A}" type="pres">
      <dgm:prSet presAssocID="{65E65636-5D3F-425E-B97D-7BD95C965A5B}" presName="sp" presStyleCnt="0"/>
      <dgm:spPr/>
    </dgm:pt>
    <dgm:pt modelId="{03145E0E-5F54-4DB2-AC06-3CA4E2DAB7B2}" type="pres">
      <dgm:prSet presAssocID="{B953696D-4144-4CED-B83E-A18470B50DA9}" presName="composite" presStyleCnt="0"/>
      <dgm:spPr/>
    </dgm:pt>
    <dgm:pt modelId="{DE74ABC3-0591-435E-88A9-2224B35E3CA8}" type="pres">
      <dgm:prSet presAssocID="{B953696D-4144-4CED-B83E-A18470B50DA9}" presName="parentText" presStyleLbl="align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76DCC57-2342-4921-8688-B304C4F94884}" type="pres">
      <dgm:prSet presAssocID="{B953696D-4144-4CED-B83E-A18470B50DA9}" presName="descendantText" presStyleLbl="alignAcc1" presStyleIdx="3" presStyleCnt="4" custScaleY="127558" custLinFactNeighborX="-173" custLinFactNeighborY="2327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5FE0697-81C0-45A8-8DCB-CC9235ABAAAF}" type="presOf" srcId="{5657074E-B4AE-4A34-807D-7D970FCFBD5A}" destId="{776DCC57-2342-4921-8688-B304C4F94884}" srcOrd="0" destOrd="0" presId="urn:microsoft.com/office/officeart/2005/8/layout/chevron2"/>
    <dgm:cxn modelId="{59DDF2F8-1034-4802-84F2-F845BA89B131}" srcId="{B279E816-890C-4CBF-AFD3-43A5F3C53507}" destId="{020A84C4-D7E1-4BBF-8C35-1E3DDF6E0F9D}" srcOrd="1" destOrd="0" parTransId="{1F95527A-28B0-45C3-BEF9-AC33EBCAA4DB}" sibTransId="{0FB9D2E2-67CF-431D-9629-8404C2DAE36F}"/>
    <dgm:cxn modelId="{B5F78178-2A70-4674-9AB0-0C78CE79BBCF}" type="presOf" srcId="{738643DA-739B-4E21-A699-F4D320B6DC0F}" destId="{FAC962D9-2491-4C33-997B-1AC27BC12DD3}" srcOrd="0" destOrd="0" presId="urn:microsoft.com/office/officeart/2005/8/layout/chevron2"/>
    <dgm:cxn modelId="{E8CA4FE6-5BF4-403E-9311-C68593D7AE60}" type="presOf" srcId="{EA6A6588-2EBC-453E-9B40-C3309B469F66}" destId="{56BD24B4-5C41-429A-B0BC-501BFD7D1D89}" srcOrd="0" destOrd="1" presId="urn:microsoft.com/office/officeart/2005/8/layout/chevron2"/>
    <dgm:cxn modelId="{048F520F-FDE9-46AB-AC83-B0593814DBED}" srcId="{B953696D-4144-4CED-B83E-A18470B50DA9}" destId="{D13A76EE-775F-479D-99F3-C83BBF90B043}" srcOrd="2" destOrd="0" parTransId="{37446143-5EE9-40F5-95A2-3E4688EF6FA5}" sibTransId="{E22C5804-4843-48CD-956A-DCACBF13C69D}"/>
    <dgm:cxn modelId="{E77D6AD6-6831-4849-AFFD-2D7000AE70B2}" srcId="{B279E816-890C-4CBF-AFD3-43A5F3C53507}" destId="{E28C5220-0103-499D-B953-5CE7E5293EEE}" srcOrd="2" destOrd="0" parTransId="{B972DE73-EF69-4755-8B9E-72FDD60008DB}" sibTransId="{65E65636-5D3F-425E-B97D-7BD95C965A5B}"/>
    <dgm:cxn modelId="{CEB634C3-A99A-46E7-9685-C32FA45F3F9C}" type="presOf" srcId="{4356C60B-9BB6-48CA-864C-BCCC0EB769ED}" destId="{56BD24B4-5C41-429A-B0BC-501BFD7D1D89}" srcOrd="0" destOrd="2" presId="urn:microsoft.com/office/officeart/2005/8/layout/chevron2"/>
    <dgm:cxn modelId="{FF3CF23A-AAD0-47FE-A062-877667C7FCFA}" type="presOf" srcId="{792B2308-A348-4CC3-8E69-99CE1D74586F}" destId="{FAC962D9-2491-4C33-997B-1AC27BC12DD3}" srcOrd="0" destOrd="2" presId="urn:microsoft.com/office/officeart/2005/8/layout/chevron2"/>
    <dgm:cxn modelId="{E1886C5F-DF1E-4731-9EDA-229E0378A9AA}" type="presOf" srcId="{B953696D-4144-4CED-B83E-A18470B50DA9}" destId="{DE74ABC3-0591-435E-88A9-2224B35E3CA8}" srcOrd="0" destOrd="0" presId="urn:microsoft.com/office/officeart/2005/8/layout/chevron2"/>
    <dgm:cxn modelId="{37BA0A6C-082E-443B-91CF-B71CC1B98A1A}" type="presOf" srcId="{AB35E780-1695-478F-AB45-6B6738BAE172}" destId="{FAC962D9-2491-4C33-997B-1AC27BC12DD3}" srcOrd="0" destOrd="1" presId="urn:microsoft.com/office/officeart/2005/8/layout/chevron2"/>
    <dgm:cxn modelId="{D1122F66-CA34-47B4-94E5-C21AAA4E9E66}" srcId="{E28C5220-0103-499D-B953-5CE7E5293EEE}" destId="{C4D571D6-8957-4313-9EFC-24DAAA19B35B}" srcOrd="0" destOrd="0" parTransId="{7B475329-E631-40AD-B355-EF31C61CDCCF}" sibTransId="{19B9A91C-A8A1-4EDC-B804-D5DC20415AAB}"/>
    <dgm:cxn modelId="{86B84E41-9E10-4AA8-80BD-FE1328E8EFA9}" type="presOf" srcId="{C4705ABD-7D98-4A40-9087-1F70CF31B1FA}" destId="{776DCC57-2342-4921-8688-B304C4F94884}" srcOrd="0" destOrd="1" presId="urn:microsoft.com/office/officeart/2005/8/layout/chevron2"/>
    <dgm:cxn modelId="{811E5FE7-A48A-451A-B5DC-89A3266E7D8B}" type="presOf" srcId="{15151CE0-E633-4782-AF6B-59B95A4512FB}" destId="{FAC962D9-2491-4C33-997B-1AC27BC12DD3}" srcOrd="0" destOrd="4" presId="urn:microsoft.com/office/officeart/2005/8/layout/chevron2"/>
    <dgm:cxn modelId="{EEBCD478-8D4B-48BC-8DC8-F4B3788E98EC}" srcId="{E28C5220-0103-499D-B953-5CE7E5293EEE}" destId="{4356C60B-9BB6-48CA-864C-BCCC0EB769ED}" srcOrd="2" destOrd="0" parTransId="{1B66B725-686B-4107-927B-14A0DA2BFFE4}" sibTransId="{DAD66133-0C49-4DE7-8E7B-2E44C3A2DB28}"/>
    <dgm:cxn modelId="{149FD5AF-22A6-4899-8E51-57752ADEF4C8}" srcId="{852061A4-EEA5-4134-9324-6102F143A391}" destId="{15151CE0-E633-4782-AF6B-59B95A4512FB}" srcOrd="4" destOrd="0" parTransId="{5A961F7D-6F5B-4BAA-B7DB-4DF4D33D51E0}" sibTransId="{9A5B9AE2-7111-4675-910B-DECE9768DF30}"/>
    <dgm:cxn modelId="{8F9AC614-B0E5-4AF1-AD1A-2A0AC8CAF3C2}" srcId="{852061A4-EEA5-4134-9324-6102F143A391}" destId="{AB35E780-1695-478F-AB45-6B6738BAE172}" srcOrd="1" destOrd="0" parTransId="{97A4E2D0-5573-4901-9126-56E16827B4EC}" sibTransId="{6955861D-78E5-49A4-95C7-FF1CD4DEB970}"/>
    <dgm:cxn modelId="{7B065824-13DA-4FC2-85B2-0A9700CACE02}" type="presOf" srcId="{020A84C4-D7E1-4BBF-8C35-1E3DDF6E0F9D}" destId="{7AF623BC-52F1-4ABF-ADEB-A542233F6AB7}" srcOrd="0" destOrd="0" presId="urn:microsoft.com/office/officeart/2005/8/layout/chevron2"/>
    <dgm:cxn modelId="{A7301D6F-E2FA-4E4F-9261-4B11309B93C8}" type="presOf" srcId="{E28C5220-0103-499D-B953-5CE7E5293EEE}" destId="{8432A731-0551-4CBC-BDBE-BFF418615DB6}" srcOrd="0" destOrd="0" presId="urn:microsoft.com/office/officeart/2005/8/layout/chevron2"/>
    <dgm:cxn modelId="{32CD984D-A962-4FEC-AC62-D5FD67D1A4A5}" srcId="{B953696D-4144-4CED-B83E-A18470B50DA9}" destId="{5657074E-B4AE-4A34-807D-7D970FCFBD5A}" srcOrd="0" destOrd="0" parTransId="{6614A5C9-8090-4ADA-B160-B8DEA67AC738}" sibTransId="{8E991547-EC5A-46BC-8AC0-903480084DDE}"/>
    <dgm:cxn modelId="{A10C4A80-B320-4AAB-89A4-63CA57B8BD38}" srcId="{B279E816-890C-4CBF-AFD3-43A5F3C53507}" destId="{852061A4-EEA5-4134-9324-6102F143A391}" srcOrd="0" destOrd="0" parTransId="{8F445616-1D4A-4412-BC0D-324F9E2B4559}" sibTransId="{26660699-DECA-40C3-9CC6-C9C56BDEA777}"/>
    <dgm:cxn modelId="{E59B3734-4994-48AC-9C50-7E502CF8A54A}" type="presOf" srcId="{DC538AA4-8326-42BE-AAA0-D342E899AC6A}" destId="{FAC962D9-2491-4C33-997B-1AC27BC12DD3}" srcOrd="0" destOrd="3" presId="urn:microsoft.com/office/officeart/2005/8/layout/chevron2"/>
    <dgm:cxn modelId="{F1C02CD8-073C-4C3C-A9B6-F77A5CEA2E17}" srcId="{852061A4-EEA5-4134-9324-6102F143A391}" destId="{DC538AA4-8326-42BE-AAA0-D342E899AC6A}" srcOrd="3" destOrd="0" parTransId="{F45BC0B6-7B69-471D-ACE3-523C65603F4F}" sibTransId="{81FDF3D3-4138-44A9-96E4-AD3815B315D6}"/>
    <dgm:cxn modelId="{E01940CD-EEB5-4DE0-8E5B-85DD3A18AD99}" type="presOf" srcId="{C4D571D6-8957-4313-9EFC-24DAAA19B35B}" destId="{56BD24B4-5C41-429A-B0BC-501BFD7D1D89}" srcOrd="0" destOrd="0" presId="urn:microsoft.com/office/officeart/2005/8/layout/chevron2"/>
    <dgm:cxn modelId="{8E9D5AFD-1BA7-4648-A534-939FBE77390B}" srcId="{020A84C4-D7E1-4BBF-8C35-1E3DDF6E0F9D}" destId="{18AA0908-0940-4DB7-85DB-957E94952765}" srcOrd="0" destOrd="0" parTransId="{36D93E2C-4FFF-44EE-ACDD-9E7D1BA0A696}" sibTransId="{9041333C-BF8C-4D0E-9340-038231C57DE7}"/>
    <dgm:cxn modelId="{1AEB91C2-35F1-47F2-923D-4E8E85FCF2D7}" srcId="{B279E816-890C-4CBF-AFD3-43A5F3C53507}" destId="{B953696D-4144-4CED-B83E-A18470B50DA9}" srcOrd="3" destOrd="0" parTransId="{0F47C461-4F00-45AA-8B64-589DD9C1CB2D}" sibTransId="{CAE8A8E9-3351-4A9C-B979-11B6AE5A4A0A}"/>
    <dgm:cxn modelId="{1717F2F3-23FB-4B3D-AD7A-70546BE8061A}" type="presOf" srcId="{D13A76EE-775F-479D-99F3-C83BBF90B043}" destId="{776DCC57-2342-4921-8688-B304C4F94884}" srcOrd="0" destOrd="2" presId="urn:microsoft.com/office/officeart/2005/8/layout/chevron2"/>
    <dgm:cxn modelId="{83525D43-942A-4AE0-87E1-9C9EFC787B9E}" type="presOf" srcId="{B279E816-890C-4CBF-AFD3-43A5F3C53507}" destId="{F92BCDAA-5BAC-4071-ABE0-AB3E90DC64C9}" srcOrd="0" destOrd="0" presId="urn:microsoft.com/office/officeart/2005/8/layout/chevron2"/>
    <dgm:cxn modelId="{50F45D7E-B850-4AFC-AD70-2E5FDD36E721}" srcId="{E28C5220-0103-499D-B953-5CE7E5293EEE}" destId="{EA6A6588-2EBC-453E-9B40-C3309B469F66}" srcOrd="1" destOrd="0" parTransId="{9BC4FB25-3B90-416F-B5E9-4D5F41C96B48}" sibTransId="{FE26F43C-265E-413C-BD62-4770B113FE4E}"/>
    <dgm:cxn modelId="{045F8CC2-E186-47A6-8059-A11F3C250F55}" type="presOf" srcId="{18AA0908-0940-4DB7-85DB-957E94952765}" destId="{EF954E6C-A639-4747-8B5D-D4C7A2A61E10}" srcOrd="0" destOrd="0" presId="urn:microsoft.com/office/officeart/2005/8/layout/chevron2"/>
    <dgm:cxn modelId="{4FBC2A42-F0A8-4AC5-8FA7-875964758B1E}" srcId="{852061A4-EEA5-4134-9324-6102F143A391}" destId="{738643DA-739B-4E21-A699-F4D320B6DC0F}" srcOrd="0" destOrd="0" parTransId="{08F9FB90-ACE9-4AC4-857B-09CE645D365B}" sibTransId="{AFFCB690-3575-457E-B68D-46287AAD7ECD}"/>
    <dgm:cxn modelId="{2DDDBC86-114E-40D1-BEC3-62A5F7C4ACB9}" type="presOf" srcId="{33063406-AE40-4651-83ED-E3172F0543C4}" destId="{776DCC57-2342-4921-8688-B304C4F94884}" srcOrd="0" destOrd="4" presId="urn:microsoft.com/office/officeart/2005/8/layout/chevron2"/>
    <dgm:cxn modelId="{FE8BF1B5-A9B7-4A36-AC8B-B321B4B7A542}" type="presOf" srcId="{92AE98A8-D812-422F-B773-D621476F9CD5}" destId="{776DCC57-2342-4921-8688-B304C4F94884}" srcOrd="0" destOrd="3" presId="urn:microsoft.com/office/officeart/2005/8/layout/chevron2"/>
    <dgm:cxn modelId="{8EF5BEB0-D6FD-4D67-AFDB-EBEDB4A6021A}" srcId="{B953696D-4144-4CED-B83E-A18470B50DA9}" destId="{C4705ABD-7D98-4A40-9087-1F70CF31B1FA}" srcOrd="1" destOrd="0" parTransId="{04825F04-ADA6-478A-B31B-6143D10B9C7A}" sibTransId="{5D85D768-A104-49D7-982C-6B2F89CFBE57}"/>
    <dgm:cxn modelId="{5A0AFFFB-B685-448B-B3D2-3F766E85C779}" srcId="{852061A4-EEA5-4134-9324-6102F143A391}" destId="{792B2308-A348-4CC3-8E69-99CE1D74586F}" srcOrd="2" destOrd="0" parTransId="{C7FD4257-D41F-461E-B372-A655546646C0}" sibTransId="{1D0DB132-FA9B-47A7-94F8-C933E0F137EC}"/>
    <dgm:cxn modelId="{A2E93767-84F2-4647-B95D-13C1043A57BA}" type="presOf" srcId="{852061A4-EEA5-4134-9324-6102F143A391}" destId="{101980BD-C737-46C6-A3EC-D6293A2A105C}" srcOrd="0" destOrd="0" presId="urn:microsoft.com/office/officeart/2005/8/layout/chevron2"/>
    <dgm:cxn modelId="{67E428D2-D8B4-4460-B4A5-204FC8488681}" srcId="{B953696D-4144-4CED-B83E-A18470B50DA9}" destId="{33063406-AE40-4651-83ED-E3172F0543C4}" srcOrd="4" destOrd="0" parTransId="{95990C49-4655-42EA-9975-8C702EAEBCFC}" sibTransId="{84FE56A9-C55D-4448-B129-DCA49CE1D82D}"/>
    <dgm:cxn modelId="{8A4D8C56-BAAC-4E08-B988-59AB5B1A98AA}" srcId="{B953696D-4144-4CED-B83E-A18470B50DA9}" destId="{92AE98A8-D812-422F-B773-D621476F9CD5}" srcOrd="3" destOrd="0" parTransId="{26FFBC49-CBC5-476A-A2E1-D10BD1408D89}" sibTransId="{DFE31DDD-CEA5-4268-83B2-0701CE75021E}"/>
    <dgm:cxn modelId="{88E5A3AD-886F-4731-8C1A-2E529CA294C2}" type="presParOf" srcId="{F92BCDAA-5BAC-4071-ABE0-AB3E90DC64C9}" destId="{7CEDA446-BBA9-4AF6-BB77-A9D7E64F1D93}" srcOrd="0" destOrd="0" presId="urn:microsoft.com/office/officeart/2005/8/layout/chevron2"/>
    <dgm:cxn modelId="{27981D9A-039D-4576-A57B-D4E4C0BE88FE}" type="presParOf" srcId="{7CEDA446-BBA9-4AF6-BB77-A9D7E64F1D93}" destId="{101980BD-C737-46C6-A3EC-D6293A2A105C}" srcOrd="0" destOrd="0" presId="urn:microsoft.com/office/officeart/2005/8/layout/chevron2"/>
    <dgm:cxn modelId="{C5771BB2-9DB6-4CEE-8FFE-38505E59EF7C}" type="presParOf" srcId="{7CEDA446-BBA9-4AF6-BB77-A9D7E64F1D93}" destId="{FAC962D9-2491-4C33-997B-1AC27BC12DD3}" srcOrd="1" destOrd="0" presId="urn:microsoft.com/office/officeart/2005/8/layout/chevron2"/>
    <dgm:cxn modelId="{66253094-DE6D-4955-95EA-2A32B7F48DAA}" type="presParOf" srcId="{F92BCDAA-5BAC-4071-ABE0-AB3E90DC64C9}" destId="{E186F443-2BC0-45E9-BE90-22CA34C5B825}" srcOrd="1" destOrd="0" presId="urn:microsoft.com/office/officeart/2005/8/layout/chevron2"/>
    <dgm:cxn modelId="{FA7E2321-71E1-4922-9A24-C59397E36E86}" type="presParOf" srcId="{F92BCDAA-5BAC-4071-ABE0-AB3E90DC64C9}" destId="{27147978-A83E-4781-AA63-DC8D6E1361AF}" srcOrd="2" destOrd="0" presId="urn:microsoft.com/office/officeart/2005/8/layout/chevron2"/>
    <dgm:cxn modelId="{21CFA8B6-6ABF-477A-8D0D-FBCFC2C5696E}" type="presParOf" srcId="{27147978-A83E-4781-AA63-DC8D6E1361AF}" destId="{7AF623BC-52F1-4ABF-ADEB-A542233F6AB7}" srcOrd="0" destOrd="0" presId="urn:microsoft.com/office/officeart/2005/8/layout/chevron2"/>
    <dgm:cxn modelId="{4E42244A-FFAE-4B5A-9E8A-BBB05CC7BCD8}" type="presParOf" srcId="{27147978-A83E-4781-AA63-DC8D6E1361AF}" destId="{EF954E6C-A639-4747-8B5D-D4C7A2A61E10}" srcOrd="1" destOrd="0" presId="urn:microsoft.com/office/officeart/2005/8/layout/chevron2"/>
    <dgm:cxn modelId="{C29627C4-8F7F-4E8B-A5A9-63B051CD8E13}" type="presParOf" srcId="{F92BCDAA-5BAC-4071-ABE0-AB3E90DC64C9}" destId="{5370AF74-08FB-4B01-93BC-78FC4F8642CC}" srcOrd="3" destOrd="0" presId="urn:microsoft.com/office/officeart/2005/8/layout/chevron2"/>
    <dgm:cxn modelId="{1AD2E834-E2F8-4B07-B510-35F1C444C46F}" type="presParOf" srcId="{F92BCDAA-5BAC-4071-ABE0-AB3E90DC64C9}" destId="{E6F1BF4A-9A5B-48B1-B870-72B7191FCA98}" srcOrd="4" destOrd="0" presId="urn:microsoft.com/office/officeart/2005/8/layout/chevron2"/>
    <dgm:cxn modelId="{677113A7-5E70-41C5-BBA2-045D9DAA27D4}" type="presParOf" srcId="{E6F1BF4A-9A5B-48B1-B870-72B7191FCA98}" destId="{8432A731-0551-4CBC-BDBE-BFF418615DB6}" srcOrd="0" destOrd="0" presId="urn:microsoft.com/office/officeart/2005/8/layout/chevron2"/>
    <dgm:cxn modelId="{10CB9FAC-D5AB-4581-A49F-EAEF97CC5AA5}" type="presParOf" srcId="{E6F1BF4A-9A5B-48B1-B870-72B7191FCA98}" destId="{56BD24B4-5C41-429A-B0BC-501BFD7D1D89}" srcOrd="1" destOrd="0" presId="urn:microsoft.com/office/officeart/2005/8/layout/chevron2"/>
    <dgm:cxn modelId="{3CA22046-CD75-4B45-BF8A-0CD3A97314ED}" type="presParOf" srcId="{F92BCDAA-5BAC-4071-ABE0-AB3E90DC64C9}" destId="{718ACC3B-131D-49F4-8D9F-926B8162C54A}" srcOrd="5" destOrd="0" presId="urn:microsoft.com/office/officeart/2005/8/layout/chevron2"/>
    <dgm:cxn modelId="{823B3772-279E-49D8-8FBD-7DA0FE58FBF3}" type="presParOf" srcId="{F92BCDAA-5BAC-4071-ABE0-AB3E90DC64C9}" destId="{03145E0E-5F54-4DB2-AC06-3CA4E2DAB7B2}" srcOrd="6" destOrd="0" presId="urn:microsoft.com/office/officeart/2005/8/layout/chevron2"/>
    <dgm:cxn modelId="{B5F4C927-2B1D-4A65-8176-EF4B3E485959}" type="presParOf" srcId="{03145E0E-5F54-4DB2-AC06-3CA4E2DAB7B2}" destId="{DE74ABC3-0591-435E-88A9-2224B35E3CA8}" srcOrd="0" destOrd="0" presId="urn:microsoft.com/office/officeart/2005/8/layout/chevron2"/>
    <dgm:cxn modelId="{E04645B9-7C84-473F-82B6-2A0C3743E1B3}" type="presParOf" srcId="{03145E0E-5F54-4DB2-AC06-3CA4E2DAB7B2}" destId="{776DCC57-2342-4921-8688-B304C4F94884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A6338B25-EC0E-44BD-8B39-5C6FB7E960EE}" type="doc">
      <dgm:prSet loTypeId="urn:microsoft.com/office/officeart/2005/8/layout/vProcess5" loCatId="process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12E8B62-71D2-469F-AC81-9C0C1904CA86}">
      <dgm:prSet phldrT="[Текст]" custT="1"/>
      <dgm:spPr/>
      <dgm:t>
        <a:bodyPr/>
        <a:lstStyle/>
        <a:p>
          <a:pPr algn="just"/>
          <a:r>
            <a:rPr lang="ru-RU" sz="1800" b="1" dirty="0" smtClean="0"/>
            <a:t>Предоставление рассрочки в погашении задолженности, пени на нее не начисляются, только проценты в порядке, установленном мировым соглашением</a:t>
          </a:r>
          <a:endParaRPr lang="ru-RU" sz="1800" b="1" dirty="0"/>
        </a:p>
      </dgm:t>
    </dgm:pt>
    <dgm:pt modelId="{9BBD9E43-B7B3-4C5B-88E1-DBA6186D2F96}" type="parTrans" cxnId="{46E30B8D-8893-496C-9736-7690D937004D}">
      <dgm:prSet/>
      <dgm:spPr/>
      <dgm:t>
        <a:bodyPr/>
        <a:lstStyle/>
        <a:p>
          <a:endParaRPr lang="ru-RU"/>
        </a:p>
      </dgm:t>
    </dgm:pt>
    <dgm:pt modelId="{000591CA-AC35-42AE-9842-AE5EAAD17648}" type="sibTrans" cxnId="{46E30B8D-8893-496C-9736-7690D937004D}">
      <dgm:prSet/>
      <dgm:spPr/>
      <dgm:t>
        <a:bodyPr/>
        <a:lstStyle/>
        <a:p>
          <a:endParaRPr lang="ru-RU"/>
        </a:p>
      </dgm:t>
    </dgm:pt>
    <dgm:pt modelId="{07C17FB6-D8BD-4F41-BCD1-D54E8C469296}">
      <dgm:prSet phldrT="[Текст]" custT="1"/>
      <dgm:spPr/>
      <dgm:t>
        <a:bodyPr/>
        <a:lstStyle/>
        <a:p>
          <a:pPr algn="l"/>
          <a:r>
            <a:rPr lang="ru-RU" sz="1800" b="1" dirty="0" smtClean="0"/>
            <a:t>Открываются расчетные счета должника</a:t>
          </a:r>
          <a:endParaRPr lang="ru-RU" sz="1800" b="1" dirty="0"/>
        </a:p>
      </dgm:t>
    </dgm:pt>
    <dgm:pt modelId="{3C10BC14-815A-4056-B84A-705313F12199}" type="parTrans" cxnId="{93C3C8B4-BF69-41CC-909F-6C484671B747}">
      <dgm:prSet/>
      <dgm:spPr/>
      <dgm:t>
        <a:bodyPr/>
        <a:lstStyle/>
        <a:p>
          <a:endParaRPr lang="ru-RU"/>
        </a:p>
      </dgm:t>
    </dgm:pt>
    <dgm:pt modelId="{D09C3CA6-15C9-47B5-8A45-1DF64B539F9A}" type="sibTrans" cxnId="{93C3C8B4-BF69-41CC-909F-6C484671B747}">
      <dgm:prSet/>
      <dgm:spPr/>
      <dgm:t>
        <a:bodyPr/>
        <a:lstStyle/>
        <a:p>
          <a:endParaRPr lang="ru-RU"/>
        </a:p>
      </dgm:t>
    </dgm:pt>
    <dgm:pt modelId="{278DBAD3-EA4C-40DF-A35E-7356A7999FDA}">
      <dgm:prSet phldrT="[Текст]" custT="1"/>
      <dgm:spPr/>
      <dgm:t>
        <a:bodyPr/>
        <a:lstStyle/>
        <a:p>
          <a:r>
            <a:rPr lang="ru-RU" sz="1800" b="1" dirty="0" smtClean="0"/>
            <a:t>Сохраняется действующий бизнес и рабочие места, исключается  банкротство</a:t>
          </a:r>
          <a:endParaRPr lang="ru-RU" sz="1800" b="1" dirty="0"/>
        </a:p>
      </dgm:t>
    </dgm:pt>
    <dgm:pt modelId="{46E9D605-3CC5-4BE8-9EA5-71E1D7ADDFB6}" type="parTrans" cxnId="{A84A4938-A373-4D74-B9DF-D36DE2497A76}">
      <dgm:prSet/>
      <dgm:spPr/>
      <dgm:t>
        <a:bodyPr/>
        <a:lstStyle/>
        <a:p>
          <a:endParaRPr lang="ru-RU"/>
        </a:p>
      </dgm:t>
    </dgm:pt>
    <dgm:pt modelId="{E1E72491-3683-4D0F-8299-BED44EC10CD0}" type="sibTrans" cxnId="{A84A4938-A373-4D74-B9DF-D36DE2497A76}">
      <dgm:prSet/>
      <dgm:spPr/>
      <dgm:t>
        <a:bodyPr/>
        <a:lstStyle/>
        <a:p>
          <a:endParaRPr lang="ru-RU"/>
        </a:p>
      </dgm:t>
    </dgm:pt>
    <dgm:pt modelId="{027F0891-D01F-4D46-AD1E-FE171A5C8D18}" type="pres">
      <dgm:prSet presAssocID="{A6338B25-EC0E-44BD-8B39-5C6FB7E960EE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12091E7-6C87-4E31-93F4-2CA3958DAEFD}" type="pres">
      <dgm:prSet presAssocID="{A6338B25-EC0E-44BD-8B39-5C6FB7E960EE}" presName="dummyMaxCanvas" presStyleCnt="0">
        <dgm:presLayoutVars/>
      </dgm:prSet>
      <dgm:spPr/>
    </dgm:pt>
    <dgm:pt modelId="{AC3E06AE-56FE-4BAD-9D94-C7FA93039CFE}" type="pres">
      <dgm:prSet presAssocID="{A6338B25-EC0E-44BD-8B39-5C6FB7E960EE}" presName="ThreeNodes_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4EE2A21-81A4-4657-90D8-D43FD3CE7B1F}" type="pres">
      <dgm:prSet presAssocID="{A6338B25-EC0E-44BD-8B39-5C6FB7E960EE}" presName="ThreeNodes_2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579C14E-0FDB-44E5-9555-62AA1944B703}" type="pres">
      <dgm:prSet presAssocID="{A6338B25-EC0E-44BD-8B39-5C6FB7E960EE}" presName="ThreeNodes_3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0B05C15-696E-4596-9C00-73F92BC4BBF2}" type="pres">
      <dgm:prSet presAssocID="{A6338B25-EC0E-44BD-8B39-5C6FB7E960EE}" presName="ThreeConn_1-2" presStyleLbl="f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BBA6C19-410F-4C4D-87D2-540214638263}" type="pres">
      <dgm:prSet presAssocID="{A6338B25-EC0E-44BD-8B39-5C6FB7E960EE}" presName="ThreeConn_2-3" presStyleLbl="f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EB0A3DD-979F-4EDA-BCE0-33DF9E1D8379}" type="pres">
      <dgm:prSet presAssocID="{A6338B25-EC0E-44BD-8B39-5C6FB7E960EE}" presName="ThreeNodes_1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C992374-026A-4BAC-99FA-C8C823B686EA}" type="pres">
      <dgm:prSet presAssocID="{A6338B25-EC0E-44BD-8B39-5C6FB7E960EE}" presName="ThreeNodes_2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8328139-6B53-42F5-B25E-10CAEFF7DF6E}" type="pres">
      <dgm:prSet presAssocID="{A6338B25-EC0E-44BD-8B39-5C6FB7E960EE}" presName="ThreeNodes_3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0F31B13-3454-4CD1-A8D6-AEB99F3B486C}" type="presOf" srcId="{278DBAD3-EA4C-40DF-A35E-7356A7999FDA}" destId="{58328139-6B53-42F5-B25E-10CAEFF7DF6E}" srcOrd="1" destOrd="0" presId="urn:microsoft.com/office/officeart/2005/8/layout/vProcess5"/>
    <dgm:cxn modelId="{95D8B735-B45E-465B-8671-01032E4C99B7}" type="presOf" srcId="{D09C3CA6-15C9-47B5-8A45-1DF64B539F9A}" destId="{1BBA6C19-410F-4C4D-87D2-540214638263}" srcOrd="0" destOrd="0" presId="urn:microsoft.com/office/officeart/2005/8/layout/vProcess5"/>
    <dgm:cxn modelId="{5D1F317B-8D66-4AD3-BD00-14215D31AFFC}" type="presOf" srcId="{07C17FB6-D8BD-4F41-BCD1-D54E8C469296}" destId="{64EE2A21-81A4-4657-90D8-D43FD3CE7B1F}" srcOrd="0" destOrd="0" presId="urn:microsoft.com/office/officeart/2005/8/layout/vProcess5"/>
    <dgm:cxn modelId="{1CFAB269-CF64-4622-846F-7D436FFB47E6}" type="presOf" srcId="{F12E8B62-71D2-469F-AC81-9C0C1904CA86}" destId="{AC3E06AE-56FE-4BAD-9D94-C7FA93039CFE}" srcOrd="0" destOrd="0" presId="urn:microsoft.com/office/officeart/2005/8/layout/vProcess5"/>
    <dgm:cxn modelId="{8B2BC43F-19BA-477F-98C9-581116A1B722}" type="presOf" srcId="{07C17FB6-D8BD-4F41-BCD1-D54E8C469296}" destId="{CC992374-026A-4BAC-99FA-C8C823B686EA}" srcOrd="1" destOrd="0" presId="urn:microsoft.com/office/officeart/2005/8/layout/vProcess5"/>
    <dgm:cxn modelId="{A84A4938-A373-4D74-B9DF-D36DE2497A76}" srcId="{A6338B25-EC0E-44BD-8B39-5C6FB7E960EE}" destId="{278DBAD3-EA4C-40DF-A35E-7356A7999FDA}" srcOrd="2" destOrd="0" parTransId="{46E9D605-3CC5-4BE8-9EA5-71E1D7ADDFB6}" sibTransId="{E1E72491-3683-4D0F-8299-BED44EC10CD0}"/>
    <dgm:cxn modelId="{93C3C8B4-BF69-41CC-909F-6C484671B747}" srcId="{A6338B25-EC0E-44BD-8B39-5C6FB7E960EE}" destId="{07C17FB6-D8BD-4F41-BCD1-D54E8C469296}" srcOrd="1" destOrd="0" parTransId="{3C10BC14-815A-4056-B84A-705313F12199}" sibTransId="{D09C3CA6-15C9-47B5-8A45-1DF64B539F9A}"/>
    <dgm:cxn modelId="{B603B5F5-6880-4AF0-915E-5C0AD5DD227A}" type="presOf" srcId="{278DBAD3-EA4C-40DF-A35E-7356A7999FDA}" destId="{B579C14E-0FDB-44E5-9555-62AA1944B703}" srcOrd="0" destOrd="0" presId="urn:microsoft.com/office/officeart/2005/8/layout/vProcess5"/>
    <dgm:cxn modelId="{E07E66C2-577B-4CFC-9723-3923AA975ACC}" type="presOf" srcId="{F12E8B62-71D2-469F-AC81-9C0C1904CA86}" destId="{8EB0A3DD-979F-4EDA-BCE0-33DF9E1D8379}" srcOrd="1" destOrd="0" presId="urn:microsoft.com/office/officeart/2005/8/layout/vProcess5"/>
    <dgm:cxn modelId="{7AEBFAB9-1200-4DE1-942A-936FEC314DBC}" type="presOf" srcId="{000591CA-AC35-42AE-9842-AE5EAAD17648}" destId="{70B05C15-696E-4596-9C00-73F92BC4BBF2}" srcOrd="0" destOrd="0" presId="urn:microsoft.com/office/officeart/2005/8/layout/vProcess5"/>
    <dgm:cxn modelId="{46E30B8D-8893-496C-9736-7690D937004D}" srcId="{A6338B25-EC0E-44BD-8B39-5C6FB7E960EE}" destId="{F12E8B62-71D2-469F-AC81-9C0C1904CA86}" srcOrd="0" destOrd="0" parTransId="{9BBD9E43-B7B3-4C5B-88E1-DBA6186D2F96}" sibTransId="{000591CA-AC35-42AE-9842-AE5EAAD17648}"/>
    <dgm:cxn modelId="{6888CC03-E198-4318-A8E3-49A361D4B2E1}" type="presOf" srcId="{A6338B25-EC0E-44BD-8B39-5C6FB7E960EE}" destId="{027F0891-D01F-4D46-AD1E-FE171A5C8D18}" srcOrd="0" destOrd="0" presId="urn:microsoft.com/office/officeart/2005/8/layout/vProcess5"/>
    <dgm:cxn modelId="{B1054189-BF76-4D4C-A37D-E6E562BB3ED1}" type="presParOf" srcId="{027F0891-D01F-4D46-AD1E-FE171A5C8D18}" destId="{C12091E7-6C87-4E31-93F4-2CA3958DAEFD}" srcOrd="0" destOrd="0" presId="urn:microsoft.com/office/officeart/2005/8/layout/vProcess5"/>
    <dgm:cxn modelId="{C5F5E1BE-EE63-4296-B5B0-28E6EDC8350C}" type="presParOf" srcId="{027F0891-D01F-4D46-AD1E-FE171A5C8D18}" destId="{AC3E06AE-56FE-4BAD-9D94-C7FA93039CFE}" srcOrd="1" destOrd="0" presId="urn:microsoft.com/office/officeart/2005/8/layout/vProcess5"/>
    <dgm:cxn modelId="{A2566546-98CB-4084-8CF8-71D60E36A78E}" type="presParOf" srcId="{027F0891-D01F-4D46-AD1E-FE171A5C8D18}" destId="{64EE2A21-81A4-4657-90D8-D43FD3CE7B1F}" srcOrd="2" destOrd="0" presId="urn:microsoft.com/office/officeart/2005/8/layout/vProcess5"/>
    <dgm:cxn modelId="{B30889AA-D7F1-4AA8-ABCB-4A75525E1E9E}" type="presParOf" srcId="{027F0891-D01F-4D46-AD1E-FE171A5C8D18}" destId="{B579C14E-0FDB-44E5-9555-62AA1944B703}" srcOrd="3" destOrd="0" presId="urn:microsoft.com/office/officeart/2005/8/layout/vProcess5"/>
    <dgm:cxn modelId="{BA2F8364-4CC1-4285-8D53-D0CEFEDB2358}" type="presParOf" srcId="{027F0891-D01F-4D46-AD1E-FE171A5C8D18}" destId="{70B05C15-696E-4596-9C00-73F92BC4BBF2}" srcOrd="4" destOrd="0" presId="urn:microsoft.com/office/officeart/2005/8/layout/vProcess5"/>
    <dgm:cxn modelId="{C92C8BFA-6A16-4215-BA28-72C2AEC6B3C7}" type="presParOf" srcId="{027F0891-D01F-4D46-AD1E-FE171A5C8D18}" destId="{1BBA6C19-410F-4C4D-87D2-540214638263}" srcOrd="5" destOrd="0" presId="urn:microsoft.com/office/officeart/2005/8/layout/vProcess5"/>
    <dgm:cxn modelId="{A045DF3B-8192-4406-9CB1-5D1CBF2E4492}" type="presParOf" srcId="{027F0891-D01F-4D46-AD1E-FE171A5C8D18}" destId="{8EB0A3DD-979F-4EDA-BCE0-33DF9E1D8379}" srcOrd="6" destOrd="0" presId="urn:microsoft.com/office/officeart/2005/8/layout/vProcess5"/>
    <dgm:cxn modelId="{786EF491-714A-4B0F-8128-4EB0346C8284}" type="presParOf" srcId="{027F0891-D01F-4D46-AD1E-FE171A5C8D18}" destId="{CC992374-026A-4BAC-99FA-C8C823B686EA}" srcOrd="7" destOrd="0" presId="urn:microsoft.com/office/officeart/2005/8/layout/vProcess5"/>
    <dgm:cxn modelId="{D1418C7C-2A01-4520-A218-17AF918F41CE}" type="presParOf" srcId="{027F0891-D01F-4D46-AD1E-FE171A5C8D18}" destId="{58328139-6B53-42F5-B25E-10CAEFF7DF6E}" srcOrd="8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BFD9A31-7031-4623-B81A-401700E3C8CC}">
      <dsp:nvSpPr>
        <dsp:cNvPr id="0" name=""/>
        <dsp:cNvSpPr/>
      </dsp:nvSpPr>
      <dsp:spPr>
        <a:xfrm rot="10800000">
          <a:off x="0" y="745263"/>
          <a:ext cx="3227291" cy="2696006"/>
        </a:xfrm>
        <a:prstGeom prst="upArrow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1121D05-2277-44BE-9A53-A0C3C40C09D8}">
      <dsp:nvSpPr>
        <dsp:cNvPr id="0" name=""/>
        <dsp:cNvSpPr/>
      </dsp:nvSpPr>
      <dsp:spPr>
        <a:xfrm>
          <a:off x="2989872" y="435223"/>
          <a:ext cx="6789799" cy="216273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3576" tIns="0" rIns="163576" bIns="163576" numCol="1" spcCol="1270" anchor="ctr" anchorCtr="0">
          <a:noAutofit/>
        </a:bodyPr>
        <a:lstStyle/>
        <a:p>
          <a:pPr lvl="0" algn="just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b="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rPr>
            <a:t> </a:t>
          </a:r>
          <a:r>
            <a:rPr lang="ru-RU" sz="2000" b="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п. 2  Положения о порядке предъявления требований по обязательствам перед РФ  в деле о банкротстве  и в процедурах, применяемых в деле о банкротстве</a:t>
          </a:r>
        </a:p>
        <a:p>
          <a:pPr lvl="0" algn="just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+ </a:t>
          </a:r>
          <a:r>
            <a:rPr lang="ru-RU" sz="2000" kern="1200" dirty="0" smtClean="0">
              <a:effectLst/>
              <a:latin typeface="Times New Roman"/>
              <a:ea typeface="Calibri"/>
            </a:rPr>
            <a:t>по истечении 30 дней с даты принятия решения в соответствии со статьей 47 НК РФ, уполномоченный орган имеет право на обращение в арбитражный суд с заявлением на банкротство </a:t>
          </a:r>
          <a:endParaRPr lang="ru-RU" sz="2000" b="0" kern="1200" dirty="0" smtClean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989872" y="435223"/>
        <a:ext cx="6789799" cy="2162736"/>
      </dsp:txXfrm>
    </dsp:sp>
    <dsp:sp modelId="{9E6177B4-E997-436D-BE8E-2A023067AAB8}">
      <dsp:nvSpPr>
        <dsp:cNvPr id="0" name=""/>
        <dsp:cNvSpPr/>
      </dsp:nvSpPr>
      <dsp:spPr>
        <a:xfrm rot="10800000">
          <a:off x="1191554" y="2746410"/>
          <a:ext cx="3227291" cy="2696006"/>
        </a:xfrm>
        <a:prstGeom prst="downArrow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5528D9C-0AF2-469A-ACA2-F7B82E1424A0}">
      <dsp:nvSpPr>
        <dsp:cNvPr id="0" name=""/>
        <dsp:cNvSpPr/>
      </dsp:nvSpPr>
      <dsp:spPr>
        <a:xfrm>
          <a:off x="4292035" y="2642250"/>
          <a:ext cx="4949984" cy="299696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0" rIns="142240" bIns="142240" numCol="1" spcCol="1270" anchor="ctr" anchorCtr="0">
          <a:noAutofit/>
        </a:bodyPr>
        <a:lstStyle/>
        <a:p>
          <a:pPr lvl="0" algn="just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rPr>
            <a:t>- </a:t>
          </a:r>
          <a:r>
            <a:rPr lang="ru-RU" sz="2000" b="0" kern="1200" dirty="0" smtClean="0"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решение о направлении в арбитражный суд заявления о признании должника банкротом уполномоченный орган принимает не позднее чем через 90 дней с даты направления судебному приставу-исполнителю постановления налогового органа о взыскании налога, сбора, страховых взносов за счет имущества должника или соответствующего исполнительного документа</a:t>
          </a:r>
          <a:endParaRPr lang="ru-RU" sz="2000" b="0" kern="1200" dirty="0" smtClean="0">
            <a:effectLst/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292035" y="2642250"/>
        <a:ext cx="4949984" cy="299696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F0A2A11-6911-462B-AC81-7E977EBB88AC}">
      <dsp:nvSpPr>
        <dsp:cNvPr id="0" name=""/>
        <dsp:cNvSpPr/>
      </dsp:nvSpPr>
      <dsp:spPr>
        <a:xfrm>
          <a:off x="0" y="-158768"/>
          <a:ext cx="3232849" cy="516048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b="1" kern="1200" dirty="0"/>
        </a:p>
      </dsp:txBody>
      <dsp:txXfrm>
        <a:off x="0" y="1905427"/>
        <a:ext cx="3232849" cy="2064196"/>
      </dsp:txXfrm>
    </dsp:sp>
    <dsp:sp modelId="{65CDD2F2-0217-4B7F-9384-F6F753DE2436}">
      <dsp:nvSpPr>
        <dsp:cNvPr id="0" name=""/>
        <dsp:cNvSpPr/>
      </dsp:nvSpPr>
      <dsp:spPr>
        <a:xfrm>
          <a:off x="760025" y="96263"/>
          <a:ext cx="1718443" cy="1718443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9E97880-01AB-4EEA-B48A-1715A84EB861}">
      <dsp:nvSpPr>
        <dsp:cNvPr id="0" name=""/>
        <dsp:cNvSpPr/>
      </dsp:nvSpPr>
      <dsp:spPr>
        <a:xfrm>
          <a:off x="3335480" y="-158768"/>
          <a:ext cx="3232849" cy="516048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b="1" kern="1200" dirty="0"/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b="1" kern="1200" dirty="0"/>
        </a:p>
      </dsp:txBody>
      <dsp:txXfrm>
        <a:off x="3335480" y="1905427"/>
        <a:ext cx="3232849" cy="2064196"/>
      </dsp:txXfrm>
    </dsp:sp>
    <dsp:sp modelId="{25D25C56-EC3A-4E1A-8F17-379DE50A91A4}">
      <dsp:nvSpPr>
        <dsp:cNvPr id="0" name=""/>
        <dsp:cNvSpPr/>
      </dsp:nvSpPr>
      <dsp:spPr>
        <a:xfrm>
          <a:off x="4135752" y="0"/>
          <a:ext cx="1896113" cy="1899859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4000" r="-24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616D155-2A10-4FA5-90E7-46CEF6AA482E}">
      <dsp:nvSpPr>
        <dsp:cNvPr id="0" name=""/>
        <dsp:cNvSpPr/>
      </dsp:nvSpPr>
      <dsp:spPr>
        <a:xfrm>
          <a:off x="252641" y="2664591"/>
          <a:ext cx="6180640" cy="2143587"/>
        </a:xfrm>
        <a:prstGeom prst="leftRightArrow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01980BD-C737-46C6-A3EC-D6293A2A105C}">
      <dsp:nvSpPr>
        <dsp:cNvPr id="0" name=""/>
        <dsp:cNvSpPr/>
      </dsp:nvSpPr>
      <dsp:spPr>
        <a:xfrm rot="5400000">
          <a:off x="-361875" y="845147"/>
          <a:ext cx="2412501" cy="1688750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845" tIns="29845" rIns="29845" bIns="29845" numCol="1" spcCol="1270" anchor="ctr" anchorCtr="0">
          <a:noAutofit/>
        </a:bodyPr>
        <a:lstStyle/>
        <a:p>
          <a:pPr lvl="0" algn="ctr" defTabSz="2089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700" kern="1200" dirty="0"/>
            <a:t>1</a:t>
          </a:r>
        </a:p>
      </dsp:txBody>
      <dsp:txXfrm rot="-5400000">
        <a:off x="1" y="1327646"/>
        <a:ext cx="1688750" cy="723751"/>
      </dsp:txXfrm>
    </dsp:sp>
    <dsp:sp modelId="{FAC962D9-2491-4C33-997B-1AC27BC12DD3}">
      <dsp:nvSpPr>
        <dsp:cNvPr id="0" name=""/>
        <dsp:cNvSpPr/>
      </dsp:nvSpPr>
      <dsp:spPr>
        <a:xfrm rot="5400000">
          <a:off x="3194921" y="-1137287"/>
          <a:ext cx="2316733" cy="5329075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2000" b="1" kern="1200" dirty="0"/>
        </a:p>
        <a:p>
          <a:pPr marL="171450" lvl="1" indent="-171450" algn="just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b="1" u="sng" kern="1200" dirty="0"/>
            <a:t>1 год </a:t>
          </a:r>
          <a:r>
            <a:rPr lang="ru-RU" sz="1800" b="0" kern="1200" dirty="0"/>
            <a:t>(</a:t>
          </a:r>
          <a:r>
            <a:rPr lang="ru-RU" sz="1800" b="0" kern="1200" dirty="0" err="1"/>
            <a:t>пп</a:t>
          </a:r>
          <a:r>
            <a:rPr lang="ru-RU" sz="1800" b="0" kern="1200" dirty="0"/>
            <a:t>. «в» п. 1 Порядка голосования уполномоченного орган, </a:t>
          </a:r>
          <a:r>
            <a:rPr lang="ru-RU" sz="1800" kern="1200" dirty="0"/>
            <a:t>уполномоченного представлять в делах о банкротстве и в процедурах банкротства требования об уплате обязательных платежей и требования Российской Федерации по денежным обязательствам при участии в собраниях кредиторов, утвержденного приказом Минэкономразвития Российской Федерации от 03.08.2004 № 219)</a:t>
          </a:r>
          <a:endParaRPr lang="ru-RU" sz="1800" b="1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600" kern="1200" dirty="0"/>
        </a:p>
      </dsp:txBody>
      <dsp:txXfrm rot="-5400000">
        <a:off x="1688750" y="481978"/>
        <a:ext cx="5215981" cy="2090545"/>
      </dsp:txXfrm>
    </dsp:sp>
    <dsp:sp modelId="{7AF623BC-52F1-4ABF-ADEB-A542233F6AB7}">
      <dsp:nvSpPr>
        <dsp:cNvPr id="0" name=""/>
        <dsp:cNvSpPr/>
      </dsp:nvSpPr>
      <dsp:spPr>
        <a:xfrm rot="5400000">
          <a:off x="-361875" y="3273090"/>
          <a:ext cx="2412501" cy="1688750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845" tIns="29845" rIns="29845" bIns="29845" numCol="1" spcCol="1270" anchor="ctr" anchorCtr="0">
          <a:noAutofit/>
        </a:bodyPr>
        <a:lstStyle/>
        <a:p>
          <a:pPr lvl="0" algn="ctr" defTabSz="2089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700" kern="1200" dirty="0"/>
            <a:t>2</a:t>
          </a:r>
        </a:p>
      </dsp:txBody>
      <dsp:txXfrm rot="-5400000">
        <a:off x="1" y="3755589"/>
        <a:ext cx="1688750" cy="723751"/>
      </dsp:txXfrm>
    </dsp:sp>
    <dsp:sp modelId="{EF954E6C-A639-4747-8B5D-D4C7A2A61E10}">
      <dsp:nvSpPr>
        <dsp:cNvPr id="0" name=""/>
        <dsp:cNvSpPr/>
      </dsp:nvSpPr>
      <dsp:spPr>
        <a:xfrm rot="5400000">
          <a:off x="3217330" y="1340075"/>
          <a:ext cx="2271916" cy="5329075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24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228600" lvl="1" indent="-228600" algn="just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b="1" u="sng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Принятие решения об увеличении срока исполнения обязательств</a:t>
          </a:r>
          <a:r>
            <a:rPr lang="ru-RU" sz="24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2400" b="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(не более 3- лет, в части уплаты федеральных налогов) </a:t>
          </a:r>
          <a:r>
            <a:rPr lang="ru-RU" sz="2400" b="1" u="sng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относится к исключительной компетенции ФНС России  </a:t>
          </a:r>
        </a:p>
        <a:p>
          <a:pPr marL="228600" lvl="1" indent="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2000" kern="1200" dirty="0"/>
        </a:p>
      </dsp:txBody>
      <dsp:txXfrm rot="-5400000">
        <a:off x="1688751" y="2979560"/>
        <a:ext cx="5218169" cy="2050104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A437CFF-35C9-4F4C-A94D-9AAC8A7FDBAF}">
      <dsp:nvSpPr>
        <dsp:cNvPr id="0" name=""/>
        <dsp:cNvSpPr/>
      </dsp:nvSpPr>
      <dsp:spPr>
        <a:xfrm>
          <a:off x="-1147205" y="0"/>
          <a:ext cx="8257799" cy="5336667"/>
        </a:xfrm>
        <a:prstGeom prst="triangl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F35C993-8AEA-4EAB-B3D9-9A5C891B6D53}">
      <dsp:nvSpPr>
        <dsp:cNvPr id="0" name=""/>
        <dsp:cNvSpPr/>
      </dsp:nvSpPr>
      <dsp:spPr>
        <a:xfrm>
          <a:off x="361406" y="145421"/>
          <a:ext cx="6002331" cy="1123815"/>
        </a:xfrm>
        <a:prstGeom prst="roundRect">
          <a:avLst/>
        </a:prstGeom>
        <a:solidFill>
          <a:srgbClr val="92D050">
            <a:alpha val="90000"/>
          </a:srgb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/>
            <a:t>Банковская</a:t>
          </a:r>
          <a:r>
            <a:rPr lang="ru-RU" sz="2400" b="1" kern="1200" baseline="0" dirty="0"/>
            <a:t> гарантия</a:t>
          </a:r>
          <a:endParaRPr lang="ru-RU" sz="2400" b="1" kern="1200" dirty="0"/>
        </a:p>
      </dsp:txBody>
      <dsp:txXfrm>
        <a:off x="416266" y="200281"/>
        <a:ext cx="5892611" cy="1014095"/>
      </dsp:txXfrm>
    </dsp:sp>
    <dsp:sp modelId="{FD11410D-D7C5-4B5B-8F5C-DF6C44AFA5E5}">
      <dsp:nvSpPr>
        <dsp:cNvPr id="0" name=""/>
        <dsp:cNvSpPr/>
      </dsp:nvSpPr>
      <dsp:spPr>
        <a:xfrm>
          <a:off x="299990" y="1742600"/>
          <a:ext cx="6125163" cy="1261497"/>
        </a:xfrm>
        <a:prstGeom prst="roundRect">
          <a:avLst/>
        </a:prstGeom>
        <a:solidFill>
          <a:srgbClr val="FFC000">
            <a:alpha val="90000"/>
          </a:srgb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/>
            <a:t>Залог имущества </a:t>
          </a:r>
        </a:p>
      </dsp:txBody>
      <dsp:txXfrm>
        <a:off x="361571" y="1804181"/>
        <a:ext cx="6002001" cy="1138335"/>
      </dsp:txXfrm>
    </dsp:sp>
    <dsp:sp modelId="{FAC9D5C4-8975-43F8-B81D-42B2DAA84D4E}">
      <dsp:nvSpPr>
        <dsp:cNvPr id="0" name=""/>
        <dsp:cNvSpPr/>
      </dsp:nvSpPr>
      <dsp:spPr>
        <a:xfrm>
          <a:off x="299990" y="3431256"/>
          <a:ext cx="6125163" cy="1367521"/>
        </a:xfrm>
        <a:prstGeom prst="roundRect">
          <a:avLst/>
        </a:prstGeom>
        <a:solidFill>
          <a:srgbClr val="FF0000">
            <a:alpha val="90000"/>
          </a:srgb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/>
            <a:t>Поручительство</a:t>
          </a:r>
        </a:p>
      </dsp:txBody>
      <dsp:txXfrm>
        <a:off x="366747" y="3498013"/>
        <a:ext cx="5991649" cy="1234007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01980BD-C737-46C6-A3EC-D6293A2A105C}">
      <dsp:nvSpPr>
        <dsp:cNvPr id="0" name=""/>
        <dsp:cNvSpPr/>
      </dsp:nvSpPr>
      <dsp:spPr>
        <a:xfrm rot="5400000">
          <a:off x="-189468" y="445446"/>
          <a:ext cx="1263124" cy="884186"/>
        </a:xfrm>
        <a:prstGeom prst="chevron">
          <a:avLst/>
        </a:prstGeom>
        <a:solidFill>
          <a:srgbClr val="92D050"/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/>
            <a:t>1</a:t>
          </a:r>
        </a:p>
      </dsp:txBody>
      <dsp:txXfrm rot="-5400000">
        <a:off x="1" y="698070"/>
        <a:ext cx="884186" cy="378938"/>
      </dsp:txXfrm>
    </dsp:sp>
    <dsp:sp modelId="{FAC962D9-2491-4C33-997B-1AC27BC12DD3}">
      <dsp:nvSpPr>
        <dsp:cNvPr id="0" name=""/>
        <dsp:cNvSpPr/>
      </dsp:nvSpPr>
      <dsp:spPr>
        <a:xfrm rot="5400000">
          <a:off x="3361461" y="-2344513"/>
          <a:ext cx="1179090" cy="6133639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2000" b="1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2000" b="1" kern="1200" dirty="0"/>
        </a:p>
        <a:p>
          <a:pPr marL="228600" lvl="1" indent="-228600" algn="just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b="1" kern="1200" dirty="0"/>
            <a:t>Банковская гарантия (не требует дополнительных гарантий), формальное наличие банка в перечне, размещенном на сайте Министерства финансов Российской Федерации)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2000" b="1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/>
            <a:t> </a:t>
          </a:r>
        </a:p>
      </dsp:txBody>
      <dsp:txXfrm rot="-5400000">
        <a:off x="884187" y="190319"/>
        <a:ext cx="6076081" cy="1063974"/>
      </dsp:txXfrm>
    </dsp:sp>
    <dsp:sp modelId="{7AF623BC-52F1-4ABF-ADEB-A542233F6AB7}">
      <dsp:nvSpPr>
        <dsp:cNvPr id="0" name=""/>
        <dsp:cNvSpPr/>
      </dsp:nvSpPr>
      <dsp:spPr>
        <a:xfrm rot="5400000">
          <a:off x="-189468" y="1716656"/>
          <a:ext cx="1263124" cy="884186"/>
        </a:xfrm>
        <a:prstGeom prst="chevron">
          <a:avLst/>
        </a:prstGeom>
        <a:solidFill>
          <a:srgbClr val="FFC000"/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/>
            <a:t>2</a:t>
          </a:r>
        </a:p>
      </dsp:txBody>
      <dsp:txXfrm rot="-5400000">
        <a:off x="1" y="1969280"/>
        <a:ext cx="884186" cy="378938"/>
      </dsp:txXfrm>
    </dsp:sp>
    <dsp:sp modelId="{EF954E6C-A639-4747-8B5D-D4C7A2A61E10}">
      <dsp:nvSpPr>
        <dsp:cNvPr id="0" name=""/>
        <dsp:cNvSpPr/>
      </dsp:nvSpPr>
      <dsp:spPr>
        <a:xfrm rot="5400000">
          <a:off x="3356247" y="-1005252"/>
          <a:ext cx="1189517" cy="6133639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0" algn="just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b="1" kern="1200" dirty="0"/>
            <a:t> Залог объектов недвижимости (оценка, стоимость имущества равна или больше суммы задолженности, одобрение крупной сделки) </a:t>
          </a:r>
        </a:p>
      </dsp:txBody>
      <dsp:txXfrm rot="-5400000">
        <a:off x="884187" y="1524875"/>
        <a:ext cx="6075572" cy="1073383"/>
      </dsp:txXfrm>
    </dsp:sp>
    <dsp:sp modelId="{8432A731-0551-4CBC-BDBE-BFF418615DB6}">
      <dsp:nvSpPr>
        <dsp:cNvPr id="0" name=""/>
        <dsp:cNvSpPr/>
      </dsp:nvSpPr>
      <dsp:spPr>
        <a:xfrm rot="5400000">
          <a:off x="-189468" y="2946373"/>
          <a:ext cx="1263124" cy="884186"/>
        </a:xfrm>
        <a:prstGeom prst="chevron">
          <a:avLst/>
        </a:prstGeom>
        <a:solidFill>
          <a:srgbClr val="FF0000"/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/>
            <a:t>3</a:t>
          </a:r>
        </a:p>
      </dsp:txBody>
      <dsp:txXfrm rot="-5400000">
        <a:off x="1" y="3198997"/>
        <a:ext cx="884186" cy="378938"/>
      </dsp:txXfrm>
    </dsp:sp>
    <dsp:sp modelId="{56BD24B4-5C41-429A-B0BC-501BFD7D1D89}">
      <dsp:nvSpPr>
        <dsp:cNvPr id="0" name=""/>
        <dsp:cNvSpPr/>
      </dsp:nvSpPr>
      <dsp:spPr>
        <a:xfrm rot="5400000">
          <a:off x="3369585" y="352402"/>
          <a:ext cx="1162842" cy="6133639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6032" tIns="22860" rIns="22860" bIns="22860" numCol="1" spcCol="1270" anchor="ctr" anchorCtr="0">
          <a:noAutofit/>
        </a:bodyPr>
        <a:lstStyle/>
        <a:p>
          <a:pPr marL="0" marR="0" lvl="0" indent="0" algn="just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Char char="••"/>
            <a:tabLst/>
            <a:defRPr/>
          </a:pPr>
          <a:endParaRPr lang="ru-RU" sz="3600" kern="1200" dirty="0"/>
        </a:p>
        <a:p>
          <a:pPr marL="0" marR="0" lvl="0" indent="0" algn="just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Char char="••"/>
            <a:tabLst/>
            <a:defRPr/>
          </a:pPr>
          <a:r>
            <a:rPr lang="ru-RU" sz="2000" b="1" kern="1200" dirty="0"/>
            <a:t>Залог движимого имущества, товаров в обороте (оценка, страхование, нотариальное удостоверение)</a:t>
          </a:r>
          <a:endParaRPr lang="ru-RU" kern="1200" dirty="0"/>
        </a:p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Char char="••"/>
            <a:tabLst/>
            <a:defRPr/>
          </a:pPr>
          <a:endParaRPr lang="ru-RU" sz="2000" kern="1200" dirty="0"/>
        </a:p>
        <a:p>
          <a:pPr marL="285750" lvl="1" indent="0" algn="l" defTabSz="2889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kern="1200" dirty="0"/>
        </a:p>
      </dsp:txBody>
      <dsp:txXfrm rot="-5400000">
        <a:off x="884187" y="2894566"/>
        <a:ext cx="6076874" cy="1049312"/>
      </dsp:txXfrm>
    </dsp:sp>
    <dsp:sp modelId="{DE74ABC3-0591-435E-88A9-2224B35E3CA8}">
      <dsp:nvSpPr>
        <dsp:cNvPr id="0" name=""/>
        <dsp:cNvSpPr/>
      </dsp:nvSpPr>
      <dsp:spPr>
        <a:xfrm rot="5400000">
          <a:off x="-189468" y="4300507"/>
          <a:ext cx="1263124" cy="884186"/>
        </a:xfrm>
        <a:prstGeom prst="chevron">
          <a:avLst/>
        </a:prstGeom>
        <a:solidFill>
          <a:srgbClr val="6C0000"/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/>
            <a:t>4</a:t>
          </a:r>
        </a:p>
      </dsp:txBody>
      <dsp:txXfrm rot="-5400000">
        <a:off x="1" y="4553131"/>
        <a:ext cx="884186" cy="378938"/>
      </dsp:txXfrm>
    </dsp:sp>
    <dsp:sp modelId="{776DCC57-2342-4921-8688-B304C4F94884}">
      <dsp:nvSpPr>
        <dsp:cNvPr id="0" name=""/>
        <dsp:cNvSpPr/>
      </dsp:nvSpPr>
      <dsp:spPr>
        <a:xfrm rot="5400000">
          <a:off x="3416750" y="1645812"/>
          <a:ext cx="1047290" cy="6133639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2000" b="1" kern="1200" dirty="0"/>
        </a:p>
        <a:p>
          <a:pPr marL="228600" lvl="1" indent="-228600" algn="just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2000" b="1" kern="1200" dirty="0"/>
        </a:p>
        <a:p>
          <a:pPr marL="228600" lvl="1" indent="-228600" algn="just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b="1" kern="1200" dirty="0"/>
            <a:t>Поручительство (анализ ФХД, отсутствие исполнительных документов, задолженности по налогам, нотариальное удостоверение)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2000" b="1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2000" kern="1200" dirty="0"/>
        </a:p>
      </dsp:txBody>
      <dsp:txXfrm rot="-5400000">
        <a:off x="873576" y="4240110"/>
        <a:ext cx="6082515" cy="945042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C3E06AE-56FE-4BAD-9D94-C7FA93039CFE}">
      <dsp:nvSpPr>
        <dsp:cNvPr id="0" name=""/>
        <dsp:cNvSpPr/>
      </dsp:nvSpPr>
      <dsp:spPr>
        <a:xfrm>
          <a:off x="0" y="0"/>
          <a:ext cx="5776548" cy="151850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just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/>
            <a:t>Предоставление рассрочки в погашении задолженности, пени на нее не начисляются, только проценты в порядке, установленном мировым соглашением</a:t>
          </a:r>
          <a:endParaRPr lang="ru-RU" sz="1800" b="1" kern="1200" dirty="0"/>
        </a:p>
      </dsp:txBody>
      <dsp:txXfrm>
        <a:off x="44475" y="44475"/>
        <a:ext cx="4137964" cy="1429554"/>
      </dsp:txXfrm>
    </dsp:sp>
    <dsp:sp modelId="{64EE2A21-81A4-4657-90D8-D43FD3CE7B1F}">
      <dsp:nvSpPr>
        <dsp:cNvPr id="0" name=""/>
        <dsp:cNvSpPr/>
      </dsp:nvSpPr>
      <dsp:spPr>
        <a:xfrm>
          <a:off x="509695" y="1771588"/>
          <a:ext cx="5776548" cy="151850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/>
            <a:t>Открываются расчетные счета должника</a:t>
          </a:r>
          <a:endParaRPr lang="ru-RU" sz="1800" b="1" kern="1200" dirty="0"/>
        </a:p>
      </dsp:txBody>
      <dsp:txXfrm>
        <a:off x="554170" y="1816063"/>
        <a:ext cx="4190874" cy="1429554"/>
      </dsp:txXfrm>
    </dsp:sp>
    <dsp:sp modelId="{B579C14E-0FDB-44E5-9555-62AA1944B703}">
      <dsp:nvSpPr>
        <dsp:cNvPr id="0" name=""/>
        <dsp:cNvSpPr/>
      </dsp:nvSpPr>
      <dsp:spPr>
        <a:xfrm>
          <a:off x="1019390" y="3543176"/>
          <a:ext cx="5776548" cy="151850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/>
            <a:t>Сохраняется действующий бизнес и рабочие места, исключается  банкротство</a:t>
          </a:r>
          <a:endParaRPr lang="ru-RU" sz="1800" b="1" kern="1200" dirty="0"/>
        </a:p>
      </dsp:txBody>
      <dsp:txXfrm>
        <a:off x="1063865" y="3587651"/>
        <a:ext cx="4190874" cy="1429554"/>
      </dsp:txXfrm>
    </dsp:sp>
    <dsp:sp modelId="{70B05C15-696E-4596-9C00-73F92BC4BBF2}">
      <dsp:nvSpPr>
        <dsp:cNvPr id="0" name=""/>
        <dsp:cNvSpPr/>
      </dsp:nvSpPr>
      <dsp:spPr>
        <a:xfrm>
          <a:off x="4789520" y="1151532"/>
          <a:ext cx="987027" cy="987027"/>
        </a:xfrm>
        <a:prstGeom prst="downArrow">
          <a:avLst>
            <a:gd name="adj1" fmla="val 55000"/>
            <a:gd name="adj2" fmla="val 45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600" kern="1200"/>
        </a:p>
      </dsp:txBody>
      <dsp:txXfrm>
        <a:off x="5011601" y="1151532"/>
        <a:ext cx="542865" cy="742738"/>
      </dsp:txXfrm>
    </dsp:sp>
    <dsp:sp modelId="{1BBA6C19-410F-4C4D-87D2-540214638263}">
      <dsp:nvSpPr>
        <dsp:cNvPr id="0" name=""/>
        <dsp:cNvSpPr/>
      </dsp:nvSpPr>
      <dsp:spPr>
        <a:xfrm>
          <a:off x="5299215" y="2912997"/>
          <a:ext cx="987027" cy="987027"/>
        </a:xfrm>
        <a:prstGeom prst="downArrow">
          <a:avLst>
            <a:gd name="adj1" fmla="val 55000"/>
            <a:gd name="adj2" fmla="val 45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600" kern="1200"/>
        </a:p>
      </dsp:txBody>
      <dsp:txXfrm>
        <a:off x="5521296" y="2912997"/>
        <a:ext cx="542865" cy="74273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arrow4">
  <dgm:title val=""/>
  <dgm:desc val=""/>
  <dgm:catLst>
    <dgm:cat type="relationship" pri="8000"/>
    <dgm:cat type="process" pri="3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clrData>
  <dgm:layoutNode name="compositeShape">
    <dgm:varLst>
      <dgm:chMax val="2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hoose name="Name2">
          <dgm:if name="Name3" axis="ch" ptType="node" func="cnt" op="lte" val="1">
            <dgm:constrLst>
              <dgm:constr type="primFontSz" for="des" ptType="node" op="equ" val="65"/>
              <dgm:constr type="w" for="ch" forName="upArrow" refType="w" fact="0.33"/>
              <dgm:constr type="h" for="ch" forName="upArrow" refType="h"/>
              <dgm:constr type="b" for="ch" forName="upArrow" refType="h" fact="0.48"/>
              <dgm:constr type="l" for="ch" forName="upArrow"/>
              <dgm:constr type="h" for="ch" forName="upArrow" refType="w" refFor="ch" refForName="upArrow" op="gte" fact="0.75"/>
              <dgm:constr type="w" for="ch" forName="upArrowText" refType="w" fact="0.56"/>
              <dgm:constr type="h" for="ch" forName="upArrowText" refType="h"/>
              <dgm:constr type="b" for="ch" forName="upArrowText" refType="h" fact="0.48"/>
              <dgm:constr type="l" for="ch" forName="upArrowText" refType="w" refFor="ch" refForName="upArrow" fact="1.03"/>
            </dgm:constrLst>
          </dgm:if>
          <dgm:else name="Name4">
            <dgm:constrLst>
              <dgm:constr type="primFontSz" for="des" ptType="node" op="equ" val="65"/>
              <dgm:constr type="w" for="ch" forName="upArrow" refType="w" fact="0.33"/>
              <dgm:constr type="h" for="ch" forName="upArrow" refType="h" fact="0.48"/>
              <dgm:constr type="b" for="ch" forName="upArrow" refType="h" fact="0.48"/>
              <dgm:constr type="l" for="ch" forName="upArrow"/>
              <dgm:constr type="h" for="ch" forName="upArrow" refType="w" refFor="ch" refForName="upArrow" op="gte" fact="0.75"/>
              <dgm:constr type="w" for="ch" forName="upArrowText" refType="w" fact="0.56"/>
              <dgm:constr type="h" for="ch" forName="upArrowText" refType="h" fact="0.48"/>
              <dgm:constr type="b" for="ch" forName="upArrowText" refType="h" fact="0.48"/>
              <dgm:constr type="l" for="ch" forName="upArrowText" refType="w" refFor="ch" refForName="upArrow" fact="1.03"/>
              <dgm:constr type="w" for="ch" forName="downArrow" refType="w" fact="0.33"/>
              <dgm:constr type="h" for="ch" forName="downArrow" refType="h" fact="0.48"/>
              <dgm:constr type="t" for="ch" forName="downArrow" refType="h" fact="0.52"/>
              <dgm:constr type="l" for="ch" forName="downArrow" refType="w" refFor="ch" refForName="downArrow" fact="0.3"/>
              <dgm:constr type="h" for="ch" forName="downArrow" refType="w" refFor="ch" refForName="downArrow" op="gte" fact="0.75"/>
              <dgm:constr type="w" for="ch" forName="downArrowText" refType="w" fact="0.56"/>
              <dgm:constr type="h" for="ch" forName="downArrowText" refType="h" fact="0.48"/>
              <dgm:constr type="t" for="ch" forName="downArrowText" refType="h" fact="0.52"/>
              <dgm:constr type="l" for="ch" forName="downArrowText" refType="w" refFor="ch" refForName="downArrow" fact="1.33"/>
            </dgm:constrLst>
          </dgm:else>
        </dgm:choose>
      </dgm:if>
      <dgm:else name="Name5">
        <dgm:choose name="Name6">
          <dgm:if name="Name7" axis="ch" ptType="node" func="cnt" op="lte" val="1">
            <dgm:constrLst>
              <dgm:constr type="primFontSz" for="des" ptType="node" op="equ" val="65"/>
              <dgm:constr type="w" for="ch" forName="upArrow" refType="w" fact="0.33"/>
              <dgm:constr type="h" for="ch" forName="upArrow" refType="h"/>
              <dgm:constr type="t" for="ch" forName="upArrow"/>
              <dgm:constr type="l" for="ch" forName="upArrow" refType="w" fact="0.67"/>
              <dgm:constr type="h" for="ch" forName="upArrow" refType="w" refFor="ch" refForName="upArrow" op="gte" fact="0.75"/>
              <dgm:constr type="w" for="ch" forName="upArrowText" refType="w" fact="0.56"/>
              <dgm:constr type="h" for="ch" forName="upArrowText" refType="h"/>
              <dgm:constr type="t" for="ch" forName="upArrowText"/>
              <dgm:constr type="l" for="ch" forName="upArrowText" refType="w" fact="0.1"/>
            </dgm:constrLst>
          </dgm:if>
          <dgm:else name="Name8">
            <dgm:constrLst>
              <dgm:constr type="primFontSz" for="des" ptType="node" op="equ" val="65"/>
              <dgm:constr type="w" for="ch" forName="upArrow" refType="w" fact="0.33"/>
              <dgm:constr type="h" for="ch" forName="upArrow" refType="h" fact="0.48"/>
              <dgm:constr type="t" for="ch" forName="upArrow"/>
              <dgm:constr type="l" for="ch" forName="upArrow" refType="w" fact="0.67"/>
              <dgm:constr type="h" for="ch" forName="upArrow" refType="w" refFor="ch" refForName="upArrow" op="gte" fact="0.75"/>
              <dgm:constr type="w" for="ch" forName="upArrowText" refType="w" fact="0.56"/>
              <dgm:constr type="h" for="ch" forName="upArrowText" refType="h" fact="0.48"/>
              <dgm:constr type="t" for="ch" forName="upArrowText"/>
              <dgm:constr type="l" for="ch" forName="upArrowText" refType="w" fact="0.1"/>
              <dgm:constr type="w" for="ch" forName="downArrow" refType="w" fact="0.33"/>
              <dgm:constr type="h" for="ch" forName="downArrow" refType="h" fact="0.48"/>
              <dgm:constr type="t" for="ch" forName="downArrow" refType="h" fact="0.52"/>
              <dgm:constr type="l" for="ch" forName="downArrow" refType="w" fact="0.57"/>
              <dgm:constr type="h" for="ch" forName="downArrow" refType="w" refFor="ch" refForName="downArrow" op="gte" fact="0.75"/>
              <dgm:constr type="w" for="ch" forName="downArrowText" refType="w" fact="0.56"/>
              <dgm:constr type="h" for="ch" forName="downArrowText" refType="h" fact="0.48"/>
              <dgm:constr type="t" for="ch" forName="downArrowText" refType="h" fact="0.52"/>
              <dgm:constr type="l" for="ch" forName="downArrowText"/>
            </dgm:constrLst>
          </dgm:else>
        </dgm:choose>
      </dgm:else>
    </dgm:choose>
    <dgm:ruleLst/>
    <dgm:forEach name="Name9" axis="ch" ptType="node" cnt="1">
      <dgm:layoutNode name="upArrow" styleLbl="node1">
        <dgm:alg type="sp"/>
        <dgm:shape xmlns:r="http://schemas.openxmlformats.org/officeDocument/2006/relationships" type="upArrow" r:blip="">
          <dgm:adjLst/>
        </dgm:shape>
        <dgm:presOf/>
        <dgm:constrLst/>
        <dgm:ruleLst/>
      </dgm:layoutNode>
      <dgm:layoutNode name="upArrowText" styleLbl="revTx">
        <dgm:varLst>
          <dgm:chMax val="0"/>
          <dgm:bulletEnabled val="1"/>
        </dgm:varLst>
        <dgm:choose name="Name10">
          <dgm:if name="Name1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12">
            <dgm:choose name="Name13">
              <dgm:if name="Name14" func="var" arg="dir" op="equ" val="norm">
                <dgm:alg type="tx">
                  <dgm:param type="parTxLTRAlign" val="l"/>
                  <dgm:param type="parTxRTLAlign" val="l"/>
                  <dgm:param type="txAnchorVertCh" val="mid"/>
                </dgm:alg>
              </dgm:if>
              <dgm:else name="Name15">
                <dgm:alg type="tx">
                  <dgm:param type="parTxLTRAlign" val="r"/>
                  <dgm:param type="parTxRTLAlign" val="r"/>
                  <dgm:param type="txAnchorVertCh" val="mid"/>
                </dgm:alg>
              </dgm:else>
            </dgm:choose>
          </dgm:else>
        </dgm:choose>
        <dgm:shape xmlns:r="http://schemas.openxmlformats.org/officeDocument/2006/relationships" type="rect" r:blip="">
          <dgm:adjLst/>
        </dgm:shape>
        <dgm:presOf axis="desOrSelf" ptType="node"/>
        <dgm:constrLst>
          <dgm:constr type="tMarg"/>
        </dgm:constrLst>
        <dgm:ruleLst>
          <dgm:rule type="primFontSz" val="5" fact="NaN" max="NaN"/>
        </dgm:ruleLst>
      </dgm:layoutNode>
    </dgm:forEach>
    <dgm:forEach name="Name16" axis="ch" ptType="node" st="2" cnt="1">
      <dgm:layoutNode name="downArrow" styleLbl="node1">
        <dgm:alg type="sp"/>
        <dgm:shape xmlns:r="http://schemas.openxmlformats.org/officeDocument/2006/relationships" type="downArrow" r:blip="">
          <dgm:adjLst/>
        </dgm:shape>
        <dgm:presOf/>
        <dgm:constrLst/>
        <dgm:ruleLst/>
      </dgm:layoutNode>
      <dgm:layoutNode name="downArrowText" styleLbl="revTx">
        <dgm:varLst>
          <dgm:chMax val="0"/>
          <dgm:bulletEnabled val="1"/>
        </dgm:varLst>
        <dgm:choose name="Name17">
          <dgm:if name="Name18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19">
            <dgm:choose name="Name20">
              <dgm:if name="Name21" func="var" arg="dir" op="equ" val="norm">
                <dgm:alg type="tx">
                  <dgm:param type="parTxLTRAlign" val="l"/>
                  <dgm:param type="parTxRTLAlign" val="l"/>
                  <dgm:param type="txAnchorVertCh" val="mid"/>
                </dgm:alg>
              </dgm:if>
              <dgm:else name="Name22">
                <dgm:alg type="tx">
                  <dgm:param type="parTxLTRAlign" val="r"/>
                  <dgm:param type="parTxRTLAlign" val="r"/>
                  <dgm:param type="txAnchorVertCh" val="mid"/>
                </dgm:alg>
              </dgm:else>
            </dgm:choose>
          </dgm:else>
        </dgm:choose>
        <dgm:shape xmlns:r="http://schemas.openxmlformats.org/officeDocument/2006/relationships" type="rect" r:blip="">
          <dgm:adjLst/>
        </dgm:shape>
        <dgm:presOf axis="desOrSelf" ptType="node"/>
        <dgm:constrLst>
          <dgm:constr type="tMarg"/>
        </dgm:constrLst>
        <dgm:ruleLst>
          <dgm:rule type="primFontSz" val="5" fact="NaN" max="NaN"/>
        </dgm:ruleLst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List7">
  <dgm:title val=""/>
  <dgm:desc val=""/>
  <dgm:catLst>
    <dgm:cat type="list" pri="12000"/>
    <dgm:cat type="process" pri="20000"/>
    <dgm:cat type="relationship" pri="14000"/>
    <dgm:cat type="convert" pri="8000"/>
    <dgm:cat type="picture" pri="25000"/>
    <dgm:cat type="pictureconvert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5767" cy="498248"/>
          </a:xfrm>
          <a:prstGeom prst="rect">
            <a:avLst/>
          </a:prstGeom>
        </p:spPr>
        <p:txBody>
          <a:bodyPr vert="horz" lIns="92345" tIns="46173" rIns="92345" bIns="46173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0297" y="0"/>
            <a:ext cx="2945767" cy="498248"/>
          </a:xfrm>
          <a:prstGeom prst="rect">
            <a:avLst/>
          </a:prstGeom>
        </p:spPr>
        <p:txBody>
          <a:bodyPr vert="horz" lIns="92345" tIns="46173" rIns="92345" bIns="46173" rtlCol="0"/>
          <a:lstStyle>
            <a:lvl1pPr algn="r">
              <a:defRPr sz="1200"/>
            </a:lvl1pPr>
          </a:lstStyle>
          <a:p>
            <a:fld id="{3C0B743D-17D5-4CF3-BB13-051F6D48DD68}" type="datetimeFigureOut">
              <a:rPr lang="ru-RU" smtClean="0"/>
              <a:pPr/>
              <a:t>26.02.2020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1" y="9428390"/>
            <a:ext cx="2945767" cy="498248"/>
          </a:xfrm>
          <a:prstGeom prst="rect">
            <a:avLst/>
          </a:prstGeom>
        </p:spPr>
        <p:txBody>
          <a:bodyPr vert="horz" lIns="92345" tIns="46173" rIns="92345" bIns="46173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0297" y="9428390"/>
            <a:ext cx="2945767" cy="498248"/>
          </a:xfrm>
          <a:prstGeom prst="rect">
            <a:avLst/>
          </a:prstGeom>
        </p:spPr>
        <p:txBody>
          <a:bodyPr vert="horz" lIns="92345" tIns="46173" rIns="92345" bIns="46173" rtlCol="0" anchor="b"/>
          <a:lstStyle>
            <a:lvl1pPr algn="r">
              <a:defRPr sz="1200"/>
            </a:lvl1pPr>
          </a:lstStyle>
          <a:p>
            <a:fld id="{3D43ABE3-7ABF-4A26-B4AD-085BD368D3D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960993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0" y="17"/>
            <a:ext cx="2945658" cy="496332"/>
          </a:xfrm>
          <a:prstGeom prst="rect">
            <a:avLst/>
          </a:prstGeom>
        </p:spPr>
        <p:txBody>
          <a:bodyPr vert="horz" lIns="91098" tIns="45550" rIns="91098" bIns="4555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57" y="17"/>
            <a:ext cx="2945658" cy="496332"/>
          </a:xfrm>
          <a:prstGeom prst="rect">
            <a:avLst/>
          </a:prstGeom>
        </p:spPr>
        <p:txBody>
          <a:bodyPr vert="horz" lIns="91098" tIns="45550" rIns="91098" bIns="45550" rtlCol="0"/>
          <a:lstStyle>
            <a:lvl1pPr algn="r">
              <a:defRPr sz="1200"/>
            </a:lvl1pPr>
          </a:lstStyle>
          <a:p>
            <a:fld id="{54B2CB9A-35A0-44DF-9563-3B4294FF58F5}" type="datetimeFigureOut">
              <a:rPr lang="ru-RU" smtClean="0"/>
              <a:pPr/>
              <a:t>26.02.2020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763588" y="746125"/>
            <a:ext cx="5270500" cy="3727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098" tIns="45550" rIns="91098" bIns="4555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178"/>
            <a:ext cx="5438140" cy="4466987"/>
          </a:xfrm>
          <a:prstGeom prst="rect">
            <a:avLst/>
          </a:prstGeom>
        </p:spPr>
        <p:txBody>
          <a:bodyPr vert="horz" lIns="91098" tIns="45550" rIns="91098" bIns="4555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0" y="9428604"/>
            <a:ext cx="2945658" cy="496332"/>
          </a:xfrm>
          <a:prstGeom prst="rect">
            <a:avLst/>
          </a:prstGeom>
        </p:spPr>
        <p:txBody>
          <a:bodyPr vert="horz" lIns="91098" tIns="45550" rIns="91098" bIns="4555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57" y="9428604"/>
            <a:ext cx="2945658" cy="496332"/>
          </a:xfrm>
          <a:prstGeom prst="rect">
            <a:avLst/>
          </a:prstGeom>
        </p:spPr>
        <p:txBody>
          <a:bodyPr vert="horz" lIns="91098" tIns="45550" rIns="91098" bIns="45550" rtlCol="0" anchor="b"/>
          <a:lstStyle>
            <a:lvl1pPr algn="r">
              <a:defRPr sz="1200"/>
            </a:lvl1pPr>
          </a:lstStyle>
          <a:p>
            <a:fld id="{67CAF5B9-CC1E-4A3E-B04F-728BB30B0B5D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232560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02918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514605" algn="l" defTabSz="102918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1029186" algn="l" defTabSz="102918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543784" algn="l" defTabSz="102918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2058386" algn="l" defTabSz="102918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2572979" algn="l" defTabSz="102918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087588" algn="l" defTabSz="102918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602189" algn="l" defTabSz="102918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116774" algn="l" defTabSz="102918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9.xml"/></Relationships>
</file>

<file path=ppt/slideLayouts/_rels/slideLayout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9.xml"/></Relationships>
</file>

<file path=ppt/slideLayouts/_rels/slideLayout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9.xml"/></Relationships>
</file>

<file path=ppt/slideLayouts/_rels/slideLayout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9.xml"/></Relationships>
</file>

<file path=ppt/slideLayouts/_rels/slideLayout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9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9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0.xml"/></Relationships>
</file>

<file path=ppt/slideLayouts/_rels/slideLayout1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0.xml"/></Relationships>
</file>

<file path=ppt/slideLayouts/_rels/slideLayout1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0.xml"/></Relationships>
</file>

<file path=ppt/slideLayouts/_rels/slideLayout1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0.xml"/></Relationships>
</file>

<file path=ppt/slideLayouts/_rels/slideLayout1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0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0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5.xml"/></Relationships>
</file>

<file path=ppt/slideLayouts/_rels/slideLayout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6.xml"/></Relationships>
</file>

<file path=ppt/slideLayouts/_rels/slideLayout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6.xml"/></Relationships>
</file>

<file path=ppt/slideLayouts/_rels/slideLayout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7.xml"/></Relationships>
</file>

<file path=ppt/slideLayouts/_rels/slideLayout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7.xml"/></Relationships>
</file>

<file path=ppt/slideLayouts/_rels/slideLayout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8.xml"/></Relationships>
</file>

<file path=ppt/slideLayouts/_rels/slideLayout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8.xml"/></Relationships>
</file>

<file path=ppt/slideLayouts/_rels/slideLayout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8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8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Z:\Projects\Текущие\Проектная\FNS_2012\_БРЭНДБУК\out\PPT\3_1_present-01.jp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590" y="1587"/>
            <a:ext cx="10691812" cy="755863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802005" y="3708805"/>
            <a:ext cx="9089390" cy="1620771"/>
          </a:xfrm>
        </p:spPr>
        <p:txBody>
          <a:bodyPr>
            <a:normAutofit/>
          </a:bodyPr>
          <a:lstStyle>
            <a:lvl1pPr>
              <a:defRPr sz="72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dirty="0"/>
              <a:t>НАЗВАНИЕ ПРЕЗЕНТАЦИИ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1604012" y="5365160"/>
            <a:ext cx="7485380" cy="1932323"/>
          </a:xfrm>
        </p:spPr>
        <p:txBody>
          <a:bodyPr>
            <a:normAutofit/>
          </a:bodyPr>
          <a:lstStyle>
            <a:lvl1pPr marL="0" indent="0" algn="ctr">
              <a:buNone/>
              <a:defRPr sz="4100" b="0">
                <a:solidFill>
                  <a:schemeClr val="bg1"/>
                </a:solidFill>
                <a:latin typeface="+mj-lt"/>
              </a:defRPr>
            </a:lvl1pPr>
            <a:lvl2pPr marL="6469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937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9406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5875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2345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8813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5283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1751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/>
              <a:t>22.12.2012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95981" y="5292889"/>
            <a:ext cx="6416040" cy="624856"/>
          </a:xfrm>
        </p:spPr>
        <p:txBody>
          <a:bodyPr anchor="b"/>
          <a:lstStyle>
            <a:lvl1pPr algn="l">
              <a:defRPr sz="29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095981" y="675612"/>
            <a:ext cx="6416040" cy="4536758"/>
          </a:xfrm>
        </p:spPr>
        <p:txBody>
          <a:bodyPr/>
          <a:lstStyle>
            <a:lvl1pPr marL="0" indent="0">
              <a:buNone/>
              <a:defRPr sz="4600"/>
            </a:lvl1pPr>
            <a:lvl2pPr marL="646904" indent="0">
              <a:buNone/>
              <a:defRPr sz="4100"/>
            </a:lvl2pPr>
            <a:lvl3pPr marL="1293793" indent="0">
              <a:buNone/>
              <a:defRPr sz="3400"/>
            </a:lvl3pPr>
            <a:lvl4pPr marL="1940690" indent="0">
              <a:buNone/>
              <a:defRPr sz="2900"/>
            </a:lvl4pPr>
            <a:lvl5pPr marL="2587595" indent="0">
              <a:buNone/>
              <a:defRPr sz="2900"/>
            </a:lvl5pPr>
            <a:lvl6pPr marL="3234503" indent="0">
              <a:buNone/>
              <a:defRPr sz="2900"/>
            </a:lvl6pPr>
            <a:lvl7pPr marL="3881396" indent="0">
              <a:buNone/>
              <a:defRPr sz="2900"/>
            </a:lvl7pPr>
            <a:lvl8pPr marL="4528307" indent="0">
              <a:buNone/>
              <a:defRPr sz="2900"/>
            </a:lvl8pPr>
            <a:lvl9pPr marL="5175197" indent="0">
              <a:buNone/>
              <a:defRPr sz="2900"/>
            </a:lvl9pPr>
          </a:lstStyle>
          <a:p>
            <a:r>
              <a:rPr lang="ru-RU" dirty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095981" y="5917739"/>
            <a:ext cx="6416040" cy="887398"/>
          </a:xfrm>
        </p:spPr>
        <p:txBody>
          <a:bodyPr/>
          <a:lstStyle>
            <a:lvl1pPr marL="0" indent="0">
              <a:buNone/>
              <a:defRPr sz="2100"/>
            </a:lvl1pPr>
            <a:lvl2pPr marL="646904" indent="0">
              <a:buNone/>
              <a:defRPr sz="1800"/>
            </a:lvl2pPr>
            <a:lvl3pPr marL="1293793" indent="0">
              <a:buNone/>
              <a:defRPr sz="1400"/>
            </a:lvl3pPr>
            <a:lvl4pPr marL="1940690" indent="0">
              <a:buNone/>
              <a:defRPr sz="1300"/>
            </a:lvl4pPr>
            <a:lvl5pPr marL="2587595" indent="0">
              <a:buNone/>
              <a:defRPr sz="1300"/>
            </a:lvl5pPr>
            <a:lvl6pPr marL="3234503" indent="0">
              <a:buNone/>
              <a:defRPr sz="1300"/>
            </a:lvl6pPr>
            <a:lvl7pPr marL="3881396" indent="0">
              <a:buNone/>
              <a:defRPr sz="1300"/>
            </a:lvl7pPr>
            <a:lvl8pPr marL="4528307" indent="0">
              <a:buNone/>
              <a:defRPr sz="1300"/>
            </a:lvl8pPr>
            <a:lvl9pPr marL="5175197" indent="0">
              <a:buNone/>
              <a:defRPr sz="13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067112" y="334306"/>
            <a:ext cx="2812588" cy="711318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5639" y="334306"/>
            <a:ext cx="8263250" cy="711318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9855212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Z:\Projects\Текущие\Проектная\FNS_2012\_БРЭНДБУК\out\PPT\3_1_present-01.jp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590" y="1574"/>
            <a:ext cx="10691812" cy="755863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802005" y="3708636"/>
            <a:ext cx="9089390" cy="1620771"/>
          </a:xfrm>
        </p:spPr>
        <p:txBody>
          <a:bodyPr>
            <a:normAutofit/>
          </a:bodyPr>
          <a:lstStyle>
            <a:lvl1pPr>
              <a:defRPr sz="517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dirty="0"/>
              <a:t>НАЗВАНИЕ ПРЕЗЕНТАЦИИ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1604010" y="5364807"/>
            <a:ext cx="7485380" cy="1932323"/>
          </a:xfrm>
        </p:spPr>
        <p:txBody>
          <a:bodyPr>
            <a:normAutofit/>
          </a:bodyPr>
          <a:lstStyle>
            <a:lvl1pPr marL="0" indent="0" algn="ctr">
              <a:buNone/>
              <a:defRPr sz="2902" b="0">
                <a:solidFill>
                  <a:schemeClr val="bg1"/>
                </a:solidFill>
                <a:latin typeface="+mj-lt"/>
              </a:defRPr>
            </a:lvl1pPr>
            <a:lvl2pPr marL="47285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457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185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914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36429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8371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31001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78287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/>
              <a:t>22.12.2012</a:t>
            </a:r>
          </a:p>
        </p:txBody>
      </p:sp>
    </p:spTree>
    <p:extLst>
      <p:ext uri="{BB962C8B-B14F-4D97-AF65-F5344CB8AC3E}">
        <p14:creationId xmlns:p14="http://schemas.microsoft.com/office/powerpoint/2010/main" val="644119111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599" y="2110"/>
            <a:ext cx="10691813" cy="7558635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62038" y="1771663"/>
            <a:ext cx="8561139" cy="5324475"/>
          </a:xfrm>
        </p:spPr>
        <p:txBody>
          <a:bodyPr/>
          <a:lstStyle>
            <a:lvl1pPr marL="329613" indent="0">
              <a:buFontTx/>
              <a:buNone/>
              <a:defRPr b="1">
                <a:latin typeface="+mj-lt"/>
              </a:defRPr>
            </a:lvl1pPr>
            <a:lvl2pPr marL="326733" indent="2880">
              <a:defRPr>
                <a:latin typeface="+mj-lt"/>
              </a:defRPr>
            </a:lvl2pPr>
            <a:lvl3pPr marL="569984" indent="-236054">
              <a:tabLst/>
              <a:defRPr>
                <a:latin typeface="+mj-lt"/>
              </a:defRPr>
            </a:lvl3pPr>
            <a:lvl4pPr marL="0" indent="326733">
              <a:lnSpc>
                <a:spcPts val="1633"/>
              </a:lnSpc>
              <a:spcBef>
                <a:spcPts val="363"/>
              </a:spcBef>
              <a:defRPr>
                <a:latin typeface="+mj-lt"/>
              </a:defRPr>
            </a:lvl4pPr>
            <a:lvl5pPr>
              <a:lnSpc>
                <a:spcPts val="1633"/>
              </a:lnSpc>
              <a:spcBef>
                <a:spcPts val="363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6930876" y="5652845"/>
            <a:ext cx="1080120" cy="415498"/>
          </a:xfrm>
          <a:prstGeom prst="rect">
            <a:avLst/>
          </a:prstGeom>
          <a:noFill/>
        </p:spPr>
        <p:txBody>
          <a:bodyPr wrap="square" lIns="82906" tIns="41453" rIns="82906" bIns="41453" rtlCol="0">
            <a:noAutofit/>
          </a:bodyPr>
          <a:lstStyle/>
          <a:p>
            <a:pPr defTabSz="945718"/>
            <a:endParaRPr lang="ru-RU" sz="1905" dirty="0">
              <a:solidFill>
                <a:prstClr val="black"/>
              </a:solidFill>
            </a:endParaRPr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962026" y="552465"/>
            <a:ext cx="8580438" cy="1219199"/>
          </a:xfrm>
        </p:spPr>
        <p:txBody>
          <a:bodyPr/>
          <a:lstStyle>
            <a:lvl1pPr marL="0" marR="0" indent="0" defTabSz="94571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898"/>
            </a:lvl1pPr>
          </a:lstStyle>
          <a:p>
            <a:pPr marL="0" marR="0" lvl="0" indent="0" defTabSz="94571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4354" b="1" i="0" u="none" strike="noStrike" kern="1200" cap="none" spc="0" normalizeH="0" baseline="0" noProof="0" dirty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7520526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Z:\Projects\Текущие\Проектная\FNS_2012\_БРЭНДБУК\out\PPT\3_1_present_A4-04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2" y="520"/>
            <a:ext cx="10691813" cy="7558635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62038" y="1771663"/>
            <a:ext cx="8561139" cy="5324475"/>
          </a:xfrm>
        </p:spPr>
        <p:txBody>
          <a:bodyPr/>
          <a:lstStyle>
            <a:lvl1pPr marL="329613" indent="0">
              <a:buFontTx/>
              <a:buNone/>
              <a:defRPr b="1">
                <a:latin typeface="+mj-lt"/>
              </a:defRPr>
            </a:lvl1pPr>
            <a:lvl2pPr marL="329613" indent="0">
              <a:defRPr>
                <a:latin typeface="+mj-lt"/>
              </a:defRPr>
            </a:lvl2pPr>
            <a:lvl3pPr marL="569984" indent="-236054">
              <a:defRPr>
                <a:latin typeface="+mj-lt"/>
              </a:defRPr>
            </a:lvl3pPr>
            <a:lvl4pPr marL="0" indent="326733">
              <a:defRPr>
                <a:latin typeface="+mj-lt"/>
              </a:defRPr>
            </a:lvl4pPr>
            <a:lvl5pPr marL="1301176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961197" y="552465"/>
            <a:ext cx="8581268" cy="1219199"/>
          </a:xfrm>
        </p:spPr>
        <p:txBody>
          <a:bodyPr/>
          <a:lstStyle>
            <a:lvl1pPr marL="0" marR="0" indent="0" defTabSz="94571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898"/>
            </a:lvl1pPr>
          </a:lstStyle>
          <a:p>
            <a:pPr marL="0" marR="0" lvl="0" indent="0" defTabSz="94571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4354" b="1" i="0" u="none" strike="noStrike" kern="1200" cap="none" spc="0" normalizeH="0" baseline="0" noProof="0" dirty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20" name="Номер слайда 1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6682888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2" y="2"/>
            <a:ext cx="10691813" cy="755863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38" y="1116335"/>
            <a:ext cx="8561139" cy="2232248"/>
          </a:xfrm>
        </p:spPr>
        <p:txBody>
          <a:bodyPr anchor="t"/>
          <a:lstStyle>
            <a:lvl1pPr algn="l">
              <a:defRPr sz="4172" b="1" cap="all"/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2038" y="3781425"/>
            <a:ext cx="8561139" cy="3314700"/>
          </a:xfrm>
        </p:spPr>
        <p:txBody>
          <a:bodyPr anchor="t"/>
          <a:lstStyle>
            <a:lvl1pPr marL="0" indent="0">
              <a:buNone/>
              <a:defRPr sz="2086">
                <a:solidFill>
                  <a:schemeClr val="tx1">
                    <a:tint val="75000"/>
                  </a:schemeClr>
                </a:solidFill>
              </a:defRPr>
            </a:lvl1pPr>
            <a:lvl2pPr marL="472859" indent="0">
              <a:buNone/>
              <a:defRPr sz="1905">
                <a:solidFill>
                  <a:schemeClr val="tx1">
                    <a:tint val="75000"/>
                  </a:schemeClr>
                </a:solidFill>
              </a:defRPr>
            </a:lvl2pPr>
            <a:lvl3pPr marL="945718" indent="0">
              <a:buNone/>
              <a:defRPr sz="1633">
                <a:solidFill>
                  <a:schemeClr val="tx1">
                    <a:tint val="75000"/>
                  </a:schemeClr>
                </a:solidFill>
              </a:defRPr>
            </a:lvl3pPr>
            <a:lvl4pPr marL="1418577" indent="0">
              <a:buNone/>
              <a:defRPr sz="1451">
                <a:solidFill>
                  <a:schemeClr val="tx1">
                    <a:tint val="75000"/>
                  </a:schemeClr>
                </a:solidFill>
              </a:defRPr>
            </a:lvl4pPr>
            <a:lvl5pPr marL="1891436" indent="0">
              <a:buNone/>
              <a:defRPr sz="1451">
                <a:solidFill>
                  <a:schemeClr val="tx1">
                    <a:tint val="75000"/>
                  </a:schemeClr>
                </a:solidFill>
              </a:defRPr>
            </a:lvl5pPr>
            <a:lvl6pPr marL="2364294" indent="0">
              <a:buNone/>
              <a:defRPr sz="1451">
                <a:solidFill>
                  <a:schemeClr val="tx1">
                    <a:tint val="75000"/>
                  </a:schemeClr>
                </a:solidFill>
              </a:defRPr>
            </a:lvl6pPr>
            <a:lvl7pPr marL="2837154" indent="0">
              <a:buNone/>
              <a:defRPr sz="1451">
                <a:solidFill>
                  <a:schemeClr val="tx1">
                    <a:tint val="75000"/>
                  </a:schemeClr>
                </a:solidFill>
              </a:defRPr>
            </a:lvl7pPr>
            <a:lvl8pPr marL="3310013" indent="0">
              <a:buNone/>
              <a:defRPr sz="1451">
                <a:solidFill>
                  <a:schemeClr val="tx1">
                    <a:tint val="75000"/>
                  </a:schemeClr>
                </a:solidFill>
              </a:defRPr>
            </a:lvl8pPr>
            <a:lvl9pPr marL="3782871" indent="0">
              <a:buNone/>
              <a:defRPr sz="1451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9858675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599" y="2110"/>
            <a:ext cx="10691813" cy="755863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6" y="552451"/>
            <a:ext cx="8580438" cy="121920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962028" y="1771650"/>
            <a:ext cx="4234282" cy="5177334"/>
          </a:xfrm>
        </p:spPr>
        <p:txBody>
          <a:bodyPr/>
          <a:lstStyle>
            <a:lvl1pPr>
              <a:defRPr sz="2902"/>
            </a:lvl1pPr>
            <a:lvl2pPr>
              <a:defRPr sz="2449"/>
            </a:lvl2pPr>
            <a:lvl3pPr>
              <a:defRPr sz="2086"/>
            </a:lvl3pPr>
            <a:lvl4pPr>
              <a:defRPr sz="1905"/>
            </a:lvl4pPr>
            <a:lvl5pPr>
              <a:defRPr sz="1905"/>
            </a:lvl5pPr>
            <a:lvl6pPr>
              <a:defRPr sz="1905"/>
            </a:lvl6pPr>
            <a:lvl7pPr>
              <a:defRPr sz="1905"/>
            </a:lvl7pPr>
            <a:lvl8pPr>
              <a:defRPr sz="1905"/>
            </a:lvl8pPr>
            <a:lvl9pPr>
              <a:defRPr sz="1905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9970" y="1771650"/>
            <a:ext cx="4262505" cy="5177334"/>
          </a:xfrm>
        </p:spPr>
        <p:txBody>
          <a:bodyPr/>
          <a:lstStyle>
            <a:lvl1pPr>
              <a:defRPr sz="2902"/>
            </a:lvl1pPr>
            <a:lvl2pPr>
              <a:defRPr sz="2449"/>
            </a:lvl2pPr>
            <a:lvl3pPr>
              <a:defRPr sz="2086"/>
            </a:lvl3pPr>
            <a:lvl4pPr>
              <a:defRPr sz="1905"/>
            </a:lvl4pPr>
            <a:lvl5pPr>
              <a:defRPr sz="1905"/>
            </a:lvl5pPr>
            <a:lvl6pPr>
              <a:defRPr sz="1905"/>
            </a:lvl6pPr>
            <a:lvl7pPr>
              <a:defRPr sz="1905"/>
            </a:lvl7pPr>
            <a:lvl8pPr>
              <a:defRPr sz="1905"/>
            </a:lvl8pPr>
            <a:lvl9pPr>
              <a:defRPr sz="1905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0659458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30" y="552450"/>
            <a:ext cx="9196705" cy="12192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2031" y="1771650"/>
            <a:ext cx="4297419" cy="626250"/>
          </a:xfrm>
        </p:spPr>
        <p:txBody>
          <a:bodyPr anchor="b"/>
          <a:lstStyle>
            <a:lvl1pPr marL="0" indent="0">
              <a:buNone/>
              <a:defRPr sz="2449" b="1"/>
            </a:lvl1pPr>
            <a:lvl2pPr marL="472859" indent="0">
              <a:buNone/>
              <a:defRPr sz="2086" b="1"/>
            </a:lvl2pPr>
            <a:lvl3pPr marL="945718" indent="0">
              <a:buNone/>
              <a:defRPr sz="1905" b="1"/>
            </a:lvl3pPr>
            <a:lvl4pPr marL="1418577" indent="0">
              <a:buNone/>
              <a:defRPr sz="1633" b="1"/>
            </a:lvl4pPr>
            <a:lvl5pPr marL="1891436" indent="0">
              <a:buNone/>
              <a:defRPr sz="1633" b="1"/>
            </a:lvl5pPr>
            <a:lvl6pPr marL="2364294" indent="0">
              <a:buNone/>
              <a:defRPr sz="1633" b="1"/>
            </a:lvl6pPr>
            <a:lvl7pPr marL="2837154" indent="0">
              <a:buNone/>
              <a:defRPr sz="1633" b="1"/>
            </a:lvl7pPr>
            <a:lvl8pPr marL="3310013" indent="0">
              <a:buNone/>
              <a:defRPr sz="1633" b="1"/>
            </a:lvl8pPr>
            <a:lvl9pPr marL="3782871" indent="0">
              <a:buNone/>
              <a:defRPr sz="1633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962031" y="2397901"/>
            <a:ext cx="4297419" cy="4698224"/>
          </a:xfrm>
        </p:spPr>
        <p:txBody>
          <a:bodyPr/>
          <a:lstStyle>
            <a:lvl1pPr>
              <a:defRPr sz="2449"/>
            </a:lvl1pPr>
            <a:lvl2pPr>
              <a:defRPr sz="2086"/>
            </a:lvl2pPr>
            <a:lvl3pPr>
              <a:defRPr sz="1905"/>
            </a:lvl3pPr>
            <a:lvl4pPr>
              <a:defRPr sz="1633"/>
            </a:lvl4pPr>
            <a:lvl5pPr>
              <a:defRPr sz="1633"/>
            </a:lvl5pPr>
            <a:lvl6pPr>
              <a:defRPr sz="1633"/>
            </a:lvl6pPr>
            <a:lvl7pPr>
              <a:defRPr sz="1633"/>
            </a:lvl7pPr>
            <a:lvl8pPr>
              <a:defRPr sz="1633"/>
            </a:lvl8pPr>
            <a:lvl9pPr>
              <a:defRPr sz="1633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346703" y="1771650"/>
            <a:ext cx="4195762" cy="626250"/>
          </a:xfrm>
        </p:spPr>
        <p:txBody>
          <a:bodyPr anchor="b"/>
          <a:lstStyle>
            <a:lvl1pPr marL="0" indent="0">
              <a:buNone/>
              <a:defRPr sz="2449" b="1"/>
            </a:lvl1pPr>
            <a:lvl2pPr marL="472859" indent="0">
              <a:buNone/>
              <a:defRPr sz="2086" b="1"/>
            </a:lvl2pPr>
            <a:lvl3pPr marL="945718" indent="0">
              <a:buNone/>
              <a:defRPr sz="1905" b="1"/>
            </a:lvl3pPr>
            <a:lvl4pPr marL="1418577" indent="0">
              <a:buNone/>
              <a:defRPr sz="1633" b="1"/>
            </a:lvl4pPr>
            <a:lvl5pPr marL="1891436" indent="0">
              <a:buNone/>
              <a:defRPr sz="1633" b="1"/>
            </a:lvl5pPr>
            <a:lvl6pPr marL="2364294" indent="0">
              <a:buNone/>
              <a:defRPr sz="1633" b="1"/>
            </a:lvl6pPr>
            <a:lvl7pPr marL="2837154" indent="0">
              <a:buNone/>
              <a:defRPr sz="1633" b="1"/>
            </a:lvl7pPr>
            <a:lvl8pPr marL="3310013" indent="0">
              <a:buNone/>
              <a:defRPr sz="1633" b="1"/>
            </a:lvl8pPr>
            <a:lvl9pPr marL="3782871" indent="0">
              <a:buNone/>
              <a:defRPr sz="1633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346703" y="2412479"/>
            <a:ext cx="4195762" cy="4683646"/>
          </a:xfrm>
        </p:spPr>
        <p:txBody>
          <a:bodyPr/>
          <a:lstStyle>
            <a:lvl1pPr>
              <a:defRPr sz="2449"/>
            </a:lvl1pPr>
            <a:lvl2pPr>
              <a:defRPr sz="2086"/>
            </a:lvl2pPr>
            <a:lvl3pPr>
              <a:defRPr sz="1905"/>
            </a:lvl3pPr>
            <a:lvl4pPr>
              <a:defRPr sz="1633"/>
            </a:lvl4pPr>
            <a:lvl5pPr>
              <a:defRPr sz="1633"/>
            </a:lvl5pPr>
            <a:lvl6pPr>
              <a:defRPr sz="1633"/>
            </a:lvl6pPr>
            <a:lvl7pPr>
              <a:defRPr sz="1633"/>
            </a:lvl7pPr>
            <a:lvl8pPr>
              <a:defRPr sz="1633"/>
            </a:lvl8pPr>
            <a:lvl9pPr>
              <a:defRPr sz="1633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4074646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599" y="2110"/>
            <a:ext cx="10691813" cy="755863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30" y="552451"/>
            <a:ext cx="9196705" cy="121920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5192810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9578977" y="6474804"/>
            <a:ext cx="663576" cy="720080"/>
          </a:xfrm>
          <a:prstGeom prst="rect">
            <a:avLst/>
          </a:prstGeom>
        </p:spPr>
        <p:txBody>
          <a:bodyPr vert="horz" lIns="104269" tIns="52135" rIns="104269" bIns="52135" rtlCol="0" anchor="ctr">
            <a:normAutofit/>
          </a:bodyPr>
          <a:lstStyle>
            <a:lvl1pPr algn="ctr">
              <a:defRPr sz="2449" i="0">
                <a:solidFill>
                  <a:schemeClr val="bg1"/>
                </a:solidFill>
                <a:latin typeface="+mj-lt"/>
              </a:defRPr>
            </a:lvl1pPr>
          </a:lstStyle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2988139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4673" y="301050"/>
            <a:ext cx="3518055" cy="1281214"/>
          </a:xfrm>
        </p:spPr>
        <p:txBody>
          <a:bodyPr anchor="b"/>
          <a:lstStyle>
            <a:lvl1pPr algn="l">
              <a:defRPr sz="2086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180822" y="301051"/>
            <a:ext cx="5977908" cy="6453328"/>
          </a:xfrm>
        </p:spPr>
        <p:txBody>
          <a:bodyPr/>
          <a:lstStyle>
            <a:lvl1pPr>
              <a:defRPr sz="3356"/>
            </a:lvl1pPr>
            <a:lvl2pPr>
              <a:defRPr sz="2902"/>
            </a:lvl2pPr>
            <a:lvl3pPr>
              <a:defRPr sz="2449"/>
            </a:lvl3pPr>
            <a:lvl4pPr>
              <a:defRPr sz="2086"/>
            </a:lvl4pPr>
            <a:lvl5pPr>
              <a:defRPr sz="2086"/>
            </a:lvl5pPr>
            <a:lvl6pPr>
              <a:defRPr sz="2086"/>
            </a:lvl6pPr>
            <a:lvl7pPr>
              <a:defRPr sz="2086"/>
            </a:lvl7pPr>
            <a:lvl8pPr>
              <a:defRPr sz="2086"/>
            </a:lvl8pPr>
            <a:lvl9pPr>
              <a:defRPr sz="2086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4673" y="1582265"/>
            <a:ext cx="3518055" cy="5172114"/>
          </a:xfrm>
        </p:spPr>
        <p:txBody>
          <a:bodyPr/>
          <a:lstStyle>
            <a:lvl1pPr marL="0" indent="0">
              <a:buNone/>
              <a:defRPr sz="1451"/>
            </a:lvl1pPr>
            <a:lvl2pPr marL="472859" indent="0">
              <a:buNone/>
              <a:defRPr sz="1270"/>
            </a:lvl2pPr>
            <a:lvl3pPr marL="945718" indent="0">
              <a:buNone/>
              <a:defRPr sz="998"/>
            </a:lvl3pPr>
            <a:lvl4pPr marL="1418577" indent="0">
              <a:buNone/>
              <a:defRPr sz="907"/>
            </a:lvl4pPr>
            <a:lvl5pPr marL="1891436" indent="0">
              <a:buNone/>
              <a:defRPr sz="907"/>
            </a:lvl5pPr>
            <a:lvl6pPr marL="2364294" indent="0">
              <a:buNone/>
              <a:defRPr sz="907"/>
            </a:lvl6pPr>
            <a:lvl7pPr marL="2837154" indent="0">
              <a:buNone/>
              <a:defRPr sz="907"/>
            </a:lvl7pPr>
            <a:lvl8pPr marL="3310013" indent="0">
              <a:buNone/>
              <a:defRPr sz="907"/>
            </a:lvl8pPr>
            <a:lvl9pPr marL="3782871" indent="0">
              <a:buNone/>
              <a:defRPr sz="907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19040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95981" y="5292884"/>
            <a:ext cx="6416040" cy="624855"/>
          </a:xfrm>
        </p:spPr>
        <p:txBody>
          <a:bodyPr anchor="b"/>
          <a:lstStyle>
            <a:lvl1pPr algn="l">
              <a:defRPr sz="2086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095981" y="675613"/>
            <a:ext cx="6416040" cy="4536758"/>
          </a:xfrm>
        </p:spPr>
        <p:txBody>
          <a:bodyPr/>
          <a:lstStyle>
            <a:lvl1pPr marL="0" indent="0">
              <a:buNone/>
              <a:defRPr sz="3356"/>
            </a:lvl1pPr>
            <a:lvl2pPr marL="472859" indent="0">
              <a:buNone/>
              <a:defRPr sz="2902"/>
            </a:lvl2pPr>
            <a:lvl3pPr marL="945718" indent="0">
              <a:buNone/>
              <a:defRPr sz="2449"/>
            </a:lvl3pPr>
            <a:lvl4pPr marL="1418577" indent="0">
              <a:buNone/>
              <a:defRPr sz="2086"/>
            </a:lvl4pPr>
            <a:lvl5pPr marL="1891436" indent="0">
              <a:buNone/>
              <a:defRPr sz="2086"/>
            </a:lvl5pPr>
            <a:lvl6pPr marL="2364294" indent="0">
              <a:buNone/>
              <a:defRPr sz="2086"/>
            </a:lvl6pPr>
            <a:lvl7pPr marL="2837154" indent="0">
              <a:buNone/>
              <a:defRPr sz="2086"/>
            </a:lvl7pPr>
            <a:lvl8pPr marL="3310013" indent="0">
              <a:buNone/>
              <a:defRPr sz="2086"/>
            </a:lvl8pPr>
            <a:lvl9pPr marL="3782871" indent="0">
              <a:buNone/>
              <a:defRPr sz="2086"/>
            </a:lvl9pPr>
          </a:lstStyle>
          <a:p>
            <a:r>
              <a:rPr lang="ru-RU" dirty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095981" y="5917739"/>
            <a:ext cx="6416040" cy="887398"/>
          </a:xfrm>
        </p:spPr>
        <p:txBody>
          <a:bodyPr/>
          <a:lstStyle>
            <a:lvl1pPr marL="0" indent="0">
              <a:buNone/>
              <a:defRPr sz="1451"/>
            </a:lvl1pPr>
            <a:lvl2pPr marL="472859" indent="0">
              <a:buNone/>
              <a:defRPr sz="1270"/>
            </a:lvl2pPr>
            <a:lvl3pPr marL="945718" indent="0">
              <a:buNone/>
              <a:defRPr sz="998"/>
            </a:lvl3pPr>
            <a:lvl4pPr marL="1418577" indent="0">
              <a:buNone/>
              <a:defRPr sz="907"/>
            </a:lvl4pPr>
            <a:lvl5pPr marL="1891436" indent="0">
              <a:buNone/>
              <a:defRPr sz="907"/>
            </a:lvl5pPr>
            <a:lvl6pPr marL="2364294" indent="0">
              <a:buNone/>
              <a:defRPr sz="907"/>
            </a:lvl6pPr>
            <a:lvl7pPr marL="2837154" indent="0">
              <a:buNone/>
              <a:defRPr sz="907"/>
            </a:lvl7pPr>
            <a:lvl8pPr marL="3310013" indent="0">
              <a:buNone/>
              <a:defRPr sz="907"/>
            </a:lvl8pPr>
            <a:lvl9pPr marL="3782871" indent="0">
              <a:buNone/>
              <a:defRPr sz="907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7266795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5578484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067112" y="334306"/>
            <a:ext cx="2812588" cy="711318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5639" y="334306"/>
            <a:ext cx="8263250" cy="711318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7577781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Z:\Projects\Текущие\Проектная\FNS_2012\_БРЭНДБУК\out\PPT\3_1_present-01.jp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589" y="1574"/>
            <a:ext cx="10691812" cy="755863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802005" y="3708626"/>
            <a:ext cx="9089390" cy="1620771"/>
          </a:xfrm>
        </p:spPr>
        <p:txBody>
          <a:bodyPr>
            <a:normAutofit/>
          </a:bodyPr>
          <a:lstStyle>
            <a:lvl1pPr>
              <a:defRPr sz="517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dirty="0"/>
              <a:t>НАЗВАНИЕ ПРЕЗЕНТАЦИИ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1604010" y="5364807"/>
            <a:ext cx="7485380" cy="1932323"/>
          </a:xfrm>
        </p:spPr>
        <p:txBody>
          <a:bodyPr>
            <a:normAutofit/>
          </a:bodyPr>
          <a:lstStyle>
            <a:lvl1pPr marL="0" indent="0" algn="ctr">
              <a:buNone/>
              <a:defRPr sz="2902" b="0">
                <a:solidFill>
                  <a:schemeClr val="bg1"/>
                </a:solidFill>
                <a:latin typeface="+mj-lt"/>
              </a:defRPr>
            </a:lvl1pPr>
            <a:lvl2pPr marL="47285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457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185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914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36429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8371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31001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78287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/>
              <a:t>22.12.2012</a:t>
            </a:r>
          </a:p>
        </p:txBody>
      </p:sp>
    </p:spTree>
    <p:extLst>
      <p:ext uri="{BB962C8B-B14F-4D97-AF65-F5344CB8AC3E}">
        <p14:creationId xmlns:p14="http://schemas.microsoft.com/office/powerpoint/2010/main" val="2860899786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590" y="2110"/>
            <a:ext cx="10691813" cy="7558635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62029" y="1771653"/>
            <a:ext cx="8561139" cy="5324475"/>
          </a:xfrm>
        </p:spPr>
        <p:txBody>
          <a:bodyPr/>
          <a:lstStyle>
            <a:lvl1pPr marL="329613" indent="0">
              <a:buFontTx/>
              <a:buNone/>
              <a:defRPr b="1">
                <a:latin typeface="+mj-lt"/>
              </a:defRPr>
            </a:lvl1pPr>
            <a:lvl2pPr marL="326733" indent="2880">
              <a:defRPr>
                <a:latin typeface="+mj-lt"/>
              </a:defRPr>
            </a:lvl2pPr>
            <a:lvl3pPr marL="569984" indent="-236054">
              <a:tabLst/>
              <a:defRPr>
                <a:latin typeface="+mj-lt"/>
              </a:defRPr>
            </a:lvl3pPr>
            <a:lvl4pPr marL="0" indent="326733">
              <a:lnSpc>
                <a:spcPts val="1633"/>
              </a:lnSpc>
              <a:spcBef>
                <a:spcPts val="363"/>
              </a:spcBef>
              <a:defRPr>
                <a:latin typeface="+mj-lt"/>
              </a:defRPr>
            </a:lvl4pPr>
            <a:lvl5pPr>
              <a:lnSpc>
                <a:spcPts val="1633"/>
              </a:lnSpc>
              <a:spcBef>
                <a:spcPts val="363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6930876" y="5652842"/>
            <a:ext cx="1080120" cy="415498"/>
          </a:xfrm>
          <a:prstGeom prst="rect">
            <a:avLst/>
          </a:prstGeom>
          <a:noFill/>
        </p:spPr>
        <p:txBody>
          <a:bodyPr wrap="square" lIns="82906" tIns="41453" rIns="82906" bIns="41453" rtlCol="0">
            <a:noAutofit/>
          </a:bodyPr>
          <a:lstStyle/>
          <a:p>
            <a:pPr defTabSz="945718"/>
            <a:endParaRPr lang="ru-RU" sz="1905" dirty="0">
              <a:solidFill>
                <a:prstClr val="black"/>
              </a:solidFill>
            </a:endParaRPr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962026" y="552455"/>
            <a:ext cx="8580438" cy="1219199"/>
          </a:xfrm>
        </p:spPr>
        <p:txBody>
          <a:bodyPr/>
          <a:lstStyle>
            <a:lvl1pPr marL="0" marR="0" indent="0" defTabSz="94571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898"/>
            </a:lvl1pPr>
          </a:lstStyle>
          <a:p>
            <a:pPr marL="0" marR="0" lvl="0" indent="0" defTabSz="94571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4354" b="1" i="0" u="none" strike="noStrike" kern="1200" cap="none" spc="0" normalizeH="0" baseline="0" noProof="0" dirty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1336387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Z:\Projects\Текущие\Проектная\FNS_2012\_БРЭНДБУК\out\PPT\3_1_present_A4-04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3" y="520"/>
            <a:ext cx="10691813" cy="7558635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62029" y="1771653"/>
            <a:ext cx="8561139" cy="5324475"/>
          </a:xfrm>
        </p:spPr>
        <p:txBody>
          <a:bodyPr/>
          <a:lstStyle>
            <a:lvl1pPr marL="329613" indent="0">
              <a:buFontTx/>
              <a:buNone/>
              <a:defRPr b="1">
                <a:latin typeface="+mj-lt"/>
              </a:defRPr>
            </a:lvl1pPr>
            <a:lvl2pPr marL="329613" indent="0">
              <a:defRPr>
                <a:latin typeface="+mj-lt"/>
              </a:defRPr>
            </a:lvl2pPr>
            <a:lvl3pPr marL="569984" indent="-236054">
              <a:defRPr>
                <a:latin typeface="+mj-lt"/>
              </a:defRPr>
            </a:lvl3pPr>
            <a:lvl4pPr marL="0" indent="326733">
              <a:defRPr>
                <a:latin typeface="+mj-lt"/>
              </a:defRPr>
            </a:lvl4pPr>
            <a:lvl5pPr marL="1301176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961197" y="552455"/>
            <a:ext cx="8581268" cy="1219199"/>
          </a:xfrm>
        </p:spPr>
        <p:txBody>
          <a:bodyPr/>
          <a:lstStyle>
            <a:lvl1pPr marL="0" marR="0" indent="0" defTabSz="94571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898"/>
            </a:lvl1pPr>
          </a:lstStyle>
          <a:p>
            <a:pPr marL="0" marR="0" lvl="0" indent="0" defTabSz="94571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4354" b="1" i="0" u="none" strike="noStrike" kern="1200" cap="none" spc="0" normalizeH="0" baseline="0" noProof="0" dirty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20" name="Номер слайда 1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0033906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3" y="2"/>
            <a:ext cx="10691813" cy="755863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9" y="1116335"/>
            <a:ext cx="8561139" cy="2232248"/>
          </a:xfrm>
        </p:spPr>
        <p:txBody>
          <a:bodyPr anchor="t"/>
          <a:lstStyle>
            <a:lvl1pPr algn="l">
              <a:defRPr sz="4172" b="1" cap="all"/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2029" y="3781425"/>
            <a:ext cx="8561139" cy="3314700"/>
          </a:xfrm>
        </p:spPr>
        <p:txBody>
          <a:bodyPr anchor="t"/>
          <a:lstStyle>
            <a:lvl1pPr marL="0" indent="0">
              <a:buNone/>
              <a:defRPr sz="2086">
                <a:solidFill>
                  <a:schemeClr val="tx1">
                    <a:tint val="75000"/>
                  </a:schemeClr>
                </a:solidFill>
              </a:defRPr>
            </a:lvl1pPr>
            <a:lvl2pPr marL="472859" indent="0">
              <a:buNone/>
              <a:defRPr sz="1905">
                <a:solidFill>
                  <a:schemeClr val="tx1">
                    <a:tint val="75000"/>
                  </a:schemeClr>
                </a:solidFill>
              </a:defRPr>
            </a:lvl2pPr>
            <a:lvl3pPr marL="945718" indent="0">
              <a:buNone/>
              <a:defRPr sz="1633">
                <a:solidFill>
                  <a:schemeClr val="tx1">
                    <a:tint val="75000"/>
                  </a:schemeClr>
                </a:solidFill>
              </a:defRPr>
            </a:lvl3pPr>
            <a:lvl4pPr marL="1418577" indent="0">
              <a:buNone/>
              <a:defRPr sz="1451">
                <a:solidFill>
                  <a:schemeClr val="tx1">
                    <a:tint val="75000"/>
                  </a:schemeClr>
                </a:solidFill>
              </a:defRPr>
            </a:lvl4pPr>
            <a:lvl5pPr marL="1891436" indent="0">
              <a:buNone/>
              <a:defRPr sz="1451">
                <a:solidFill>
                  <a:schemeClr val="tx1">
                    <a:tint val="75000"/>
                  </a:schemeClr>
                </a:solidFill>
              </a:defRPr>
            </a:lvl5pPr>
            <a:lvl6pPr marL="2364294" indent="0">
              <a:buNone/>
              <a:defRPr sz="1451">
                <a:solidFill>
                  <a:schemeClr val="tx1">
                    <a:tint val="75000"/>
                  </a:schemeClr>
                </a:solidFill>
              </a:defRPr>
            </a:lvl6pPr>
            <a:lvl7pPr marL="2837154" indent="0">
              <a:buNone/>
              <a:defRPr sz="1451">
                <a:solidFill>
                  <a:schemeClr val="tx1">
                    <a:tint val="75000"/>
                  </a:schemeClr>
                </a:solidFill>
              </a:defRPr>
            </a:lvl7pPr>
            <a:lvl8pPr marL="3310013" indent="0">
              <a:buNone/>
              <a:defRPr sz="1451">
                <a:solidFill>
                  <a:schemeClr val="tx1">
                    <a:tint val="75000"/>
                  </a:schemeClr>
                </a:solidFill>
              </a:defRPr>
            </a:lvl8pPr>
            <a:lvl9pPr marL="3782871" indent="0">
              <a:buNone/>
              <a:defRPr sz="1451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6652011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590" y="2110"/>
            <a:ext cx="10691813" cy="755863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6" y="552451"/>
            <a:ext cx="8580438" cy="121920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962027" y="1771650"/>
            <a:ext cx="4234282" cy="5177334"/>
          </a:xfrm>
        </p:spPr>
        <p:txBody>
          <a:bodyPr/>
          <a:lstStyle>
            <a:lvl1pPr>
              <a:defRPr sz="2902"/>
            </a:lvl1pPr>
            <a:lvl2pPr>
              <a:defRPr sz="2449"/>
            </a:lvl2pPr>
            <a:lvl3pPr>
              <a:defRPr sz="2086"/>
            </a:lvl3pPr>
            <a:lvl4pPr>
              <a:defRPr sz="1905"/>
            </a:lvl4pPr>
            <a:lvl5pPr>
              <a:defRPr sz="1905"/>
            </a:lvl5pPr>
            <a:lvl6pPr>
              <a:defRPr sz="1905"/>
            </a:lvl6pPr>
            <a:lvl7pPr>
              <a:defRPr sz="1905"/>
            </a:lvl7pPr>
            <a:lvl8pPr>
              <a:defRPr sz="1905"/>
            </a:lvl8pPr>
            <a:lvl9pPr>
              <a:defRPr sz="1905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9961" y="1771650"/>
            <a:ext cx="4262505" cy="5177334"/>
          </a:xfrm>
        </p:spPr>
        <p:txBody>
          <a:bodyPr/>
          <a:lstStyle>
            <a:lvl1pPr>
              <a:defRPr sz="2902"/>
            </a:lvl1pPr>
            <a:lvl2pPr>
              <a:defRPr sz="2449"/>
            </a:lvl2pPr>
            <a:lvl3pPr>
              <a:defRPr sz="2086"/>
            </a:lvl3pPr>
            <a:lvl4pPr>
              <a:defRPr sz="1905"/>
            </a:lvl4pPr>
            <a:lvl5pPr>
              <a:defRPr sz="1905"/>
            </a:lvl5pPr>
            <a:lvl6pPr>
              <a:defRPr sz="1905"/>
            </a:lvl6pPr>
            <a:lvl7pPr>
              <a:defRPr sz="1905"/>
            </a:lvl7pPr>
            <a:lvl8pPr>
              <a:defRPr sz="1905"/>
            </a:lvl8pPr>
            <a:lvl9pPr>
              <a:defRPr sz="1905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2135537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7" y="552450"/>
            <a:ext cx="9196705" cy="12192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2028" y="1771650"/>
            <a:ext cx="4297419" cy="626250"/>
          </a:xfrm>
        </p:spPr>
        <p:txBody>
          <a:bodyPr anchor="b"/>
          <a:lstStyle>
            <a:lvl1pPr marL="0" indent="0">
              <a:buNone/>
              <a:defRPr sz="2449" b="1"/>
            </a:lvl1pPr>
            <a:lvl2pPr marL="472859" indent="0">
              <a:buNone/>
              <a:defRPr sz="2086" b="1"/>
            </a:lvl2pPr>
            <a:lvl3pPr marL="945718" indent="0">
              <a:buNone/>
              <a:defRPr sz="1905" b="1"/>
            </a:lvl3pPr>
            <a:lvl4pPr marL="1418577" indent="0">
              <a:buNone/>
              <a:defRPr sz="1633" b="1"/>
            </a:lvl4pPr>
            <a:lvl5pPr marL="1891436" indent="0">
              <a:buNone/>
              <a:defRPr sz="1633" b="1"/>
            </a:lvl5pPr>
            <a:lvl6pPr marL="2364294" indent="0">
              <a:buNone/>
              <a:defRPr sz="1633" b="1"/>
            </a:lvl6pPr>
            <a:lvl7pPr marL="2837154" indent="0">
              <a:buNone/>
              <a:defRPr sz="1633" b="1"/>
            </a:lvl7pPr>
            <a:lvl8pPr marL="3310013" indent="0">
              <a:buNone/>
              <a:defRPr sz="1633" b="1"/>
            </a:lvl8pPr>
            <a:lvl9pPr marL="3782871" indent="0">
              <a:buNone/>
              <a:defRPr sz="1633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962028" y="2397901"/>
            <a:ext cx="4297419" cy="4698224"/>
          </a:xfrm>
        </p:spPr>
        <p:txBody>
          <a:bodyPr/>
          <a:lstStyle>
            <a:lvl1pPr>
              <a:defRPr sz="2449"/>
            </a:lvl1pPr>
            <a:lvl2pPr>
              <a:defRPr sz="2086"/>
            </a:lvl2pPr>
            <a:lvl3pPr>
              <a:defRPr sz="1905"/>
            </a:lvl3pPr>
            <a:lvl4pPr>
              <a:defRPr sz="1633"/>
            </a:lvl4pPr>
            <a:lvl5pPr>
              <a:defRPr sz="1633"/>
            </a:lvl5pPr>
            <a:lvl6pPr>
              <a:defRPr sz="1633"/>
            </a:lvl6pPr>
            <a:lvl7pPr>
              <a:defRPr sz="1633"/>
            </a:lvl7pPr>
            <a:lvl8pPr>
              <a:defRPr sz="1633"/>
            </a:lvl8pPr>
            <a:lvl9pPr>
              <a:defRPr sz="1633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346703" y="1771650"/>
            <a:ext cx="4195762" cy="626250"/>
          </a:xfrm>
        </p:spPr>
        <p:txBody>
          <a:bodyPr anchor="b"/>
          <a:lstStyle>
            <a:lvl1pPr marL="0" indent="0">
              <a:buNone/>
              <a:defRPr sz="2449" b="1"/>
            </a:lvl1pPr>
            <a:lvl2pPr marL="472859" indent="0">
              <a:buNone/>
              <a:defRPr sz="2086" b="1"/>
            </a:lvl2pPr>
            <a:lvl3pPr marL="945718" indent="0">
              <a:buNone/>
              <a:defRPr sz="1905" b="1"/>
            </a:lvl3pPr>
            <a:lvl4pPr marL="1418577" indent="0">
              <a:buNone/>
              <a:defRPr sz="1633" b="1"/>
            </a:lvl4pPr>
            <a:lvl5pPr marL="1891436" indent="0">
              <a:buNone/>
              <a:defRPr sz="1633" b="1"/>
            </a:lvl5pPr>
            <a:lvl6pPr marL="2364294" indent="0">
              <a:buNone/>
              <a:defRPr sz="1633" b="1"/>
            </a:lvl6pPr>
            <a:lvl7pPr marL="2837154" indent="0">
              <a:buNone/>
              <a:defRPr sz="1633" b="1"/>
            </a:lvl7pPr>
            <a:lvl8pPr marL="3310013" indent="0">
              <a:buNone/>
              <a:defRPr sz="1633" b="1"/>
            </a:lvl8pPr>
            <a:lvl9pPr marL="3782871" indent="0">
              <a:buNone/>
              <a:defRPr sz="1633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346703" y="2412479"/>
            <a:ext cx="4195762" cy="4683646"/>
          </a:xfrm>
        </p:spPr>
        <p:txBody>
          <a:bodyPr/>
          <a:lstStyle>
            <a:lvl1pPr>
              <a:defRPr sz="2449"/>
            </a:lvl1pPr>
            <a:lvl2pPr>
              <a:defRPr sz="2086"/>
            </a:lvl2pPr>
            <a:lvl3pPr>
              <a:defRPr sz="1905"/>
            </a:lvl3pPr>
            <a:lvl4pPr>
              <a:defRPr sz="1633"/>
            </a:lvl4pPr>
            <a:lvl5pPr>
              <a:defRPr sz="1633"/>
            </a:lvl5pPr>
            <a:lvl6pPr>
              <a:defRPr sz="1633"/>
            </a:lvl6pPr>
            <a:lvl7pPr>
              <a:defRPr sz="1633"/>
            </a:lvl7pPr>
            <a:lvl8pPr>
              <a:defRPr sz="1633"/>
            </a:lvl8pPr>
            <a:lvl9pPr>
              <a:defRPr sz="1633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6571913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590" y="2110"/>
            <a:ext cx="10691813" cy="755863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7" y="552451"/>
            <a:ext cx="9196705" cy="121920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283611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067176" y="334305"/>
            <a:ext cx="2812588" cy="711318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5638" y="334305"/>
            <a:ext cx="8263250" cy="711318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9578976" y="6474804"/>
            <a:ext cx="663576" cy="720080"/>
          </a:xfrm>
          <a:prstGeom prst="rect">
            <a:avLst/>
          </a:prstGeom>
        </p:spPr>
        <p:txBody>
          <a:bodyPr vert="horz" lIns="104269" tIns="52135" rIns="104269" bIns="52135" rtlCol="0" anchor="ctr">
            <a:normAutofit/>
          </a:bodyPr>
          <a:lstStyle>
            <a:lvl1pPr algn="ctr">
              <a:defRPr sz="2449" i="0">
                <a:solidFill>
                  <a:schemeClr val="bg1"/>
                </a:solidFill>
                <a:latin typeface="+mj-lt"/>
              </a:defRPr>
            </a:lvl1pPr>
          </a:lstStyle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311329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4673" y="301050"/>
            <a:ext cx="3518055" cy="1281214"/>
          </a:xfrm>
        </p:spPr>
        <p:txBody>
          <a:bodyPr anchor="b"/>
          <a:lstStyle>
            <a:lvl1pPr algn="l">
              <a:defRPr sz="2086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180822" y="301051"/>
            <a:ext cx="5977908" cy="6453328"/>
          </a:xfrm>
        </p:spPr>
        <p:txBody>
          <a:bodyPr/>
          <a:lstStyle>
            <a:lvl1pPr>
              <a:defRPr sz="3356"/>
            </a:lvl1pPr>
            <a:lvl2pPr>
              <a:defRPr sz="2902"/>
            </a:lvl2pPr>
            <a:lvl3pPr>
              <a:defRPr sz="2449"/>
            </a:lvl3pPr>
            <a:lvl4pPr>
              <a:defRPr sz="2086"/>
            </a:lvl4pPr>
            <a:lvl5pPr>
              <a:defRPr sz="2086"/>
            </a:lvl5pPr>
            <a:lvl6pPr>
              <a:defRPr sz="2086"/>
            </a:lvl6pPr>
            <a:lvl7pPr>
              <a:defRPr sz="2086"/>
            </a:lvl7pPr>
            <a:lvl8pPr>
              <a:defRPr sz="2086"/>
            </a:lvl8pPr>
            <a:lvl9pPr>
              <a:defRPr sz="2086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4673" y="1582265"/>
            <a:ext cx="3518055" cy="5172114"/>
          </a:xfrm>
        </p:spPr>
        <p:txBody>
          <a:bodyPr/>
          <a:lstStyle>
            <a:lvl1pPr marL="0" indent="0">
              <a:buNone/>
              <a:defRPr sz="1451"/>
            </a:lvl1pPr>
            <a:lvl2pPr marL="472859" indent="0">
              <a:buNone/>
              <a:defRPr sz="1270"/>
            </a:lvl2pPr>
            <a:lvl3pPr marL="945718" indent="0">
              <a:buNone/>
              <a:defRPr sz="998"/>
            </a:lvl3pPr>
            <a:lvl4pPr marL="1418577" indent="0">
              <a:buNone/>
              <a:defRPr sz="907"/>
            </a:lvl4pPr>
            <a:lvl5pPr marL="1891436" indent="0">
              <a:buNone/>
              <a:defRPr sz="907"/>
            </a:lvl5pPr>
            <a:lvl6pPr marL="2364294" indent="0">
              <a:buNone/>
              <a:defRPr sz="907"/>
            </a:lvl6pPr>
            <a:lvl7pPr marL="2837154" indent="0">
              <a:buNone/>
              <a:defRPr sz="907"/>
            </a:lvl7pPr>
            <a:lvl8pPr marL="3310013" indent="0">
              <a:buNone/>
              <a:defRPr sz="907"/>
            </a:lvl8pPr>
            <a:lvl9pPr marL="3782871" indent="0">
              <a:buNone/>
              <a:defRPr sz="907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3640793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95981" y="5292884"/>
            <a:ext cx="6416040" cy="624855"/>
          </a:xfrm>
        </p:spPr>
        <p:txBody>
          <a:bodyPr anchor="b"/>
          <a:lstStyle>
            <a:lvl1pPr algn="l">
              <a:defRPr sz="2086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095981" y="675613"/>
            <a:ext cx="6416040" cy="4536758"/>
          </a:xfrm>
        </p:spPr>
        <p:txBody>
          <a:bodyPr/>
          <a:lstStyle>
            <a:lvl1pPr marL="0" indent="0">
              <a:buNone/>
              <a:defRPr sz="3356"/>
            </a:lvl1pPr>
            <a:lvl2pPr marL="472859" indent="0">
              <a:buNone/>
              <a:defRPr sz="2902"/>
            </a:lvl2pPr>
            <a:lvl3pPr marL="945718" indent="0">
              <a:buNone/>
              <a:defRPr sz="2449"/>
            </a:lvl3pPr>
            <a:lvl4pPr marL="1418577" indent="0">
              <a:buNone/>
              <a:defRPr sz="2086"/>
            </a:lvl4pPr>
            <a:lvl5pPr marL="1891436" indent="0">
              <a:buNone/>
              <a:defRPr sz="2086"/>
            </a:lvl5pPr>
            <a:lvl6pPr marL="2364294" indent="0">
              <a:buNone/>
              <a:defRPr sz="2086"/>
            </a:lvl6pPr>
            <a:lvl7pPr marL="2837154" indent="0">
              <a:buNone/>
              <a:defRPr sz="2086"/>
            </a:lvl7pPr>
            <a:lvl8pPr marL="3310013" indent="0">
              <a:buNone/>
              <a:defRPr sz="2086"/>
            </a:lvl8pPr>
            <a:lvl9pPr marL="3782871" indent="0">
              <a:buNone/>
              <a:defRPr sz="2086"/>
            </a:lvl9pPr>
          </a:lstStyle>
          <a:p>
            <a:r>
              <a:rPr lang="ru-RU" dirty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095981" y="5917739"/>
            <a:ext cx="6416040" cy="887398"/>
          </a:xfrm>
        </p:spPr>
        <p:txBody>
          <a:bodyPr/>
          <a:lstStyle>
            <a:lvl1pPr marL="0" indent="0">
              <a:buNone/>
              <a:defRPr sz="1451"/>
            </a:lvl1pPr>
            <a:lvl2pPr marL="472859" indent="0">
              <a:buNone/>
              <a:defRPr sz="1270"/>
            </a:lvl2pPr>
            <a:lvl3pPr marL="945718" indent="0">
              <a:buNone/>
              <a:defRPr sz="998"/>
            </a:lvl3pPr>
            <a:lvl4pPr marL="1418577" indent="0">
              <a:buNone/>
              <a:defRPr sz="907"/>
            </a:lvl4pPr>
            <a:lvl5pPr marL="1891436" indent="0">
              <a:buNone/>
              <a:defRPr sz="907"/>
            </a:lvl5pPr>
            <a:lvl6pPr marL="2364294" indent="0">
              <a:buNone/>
              <a:defRPr sz="907"/>
            </a:lvl6pPr>
            <a:lvl7pPr marL="2837154" indent="0">
              <a:buNone/>
              <a:defRPr sz="907"/>
            </a:lvl7pPr>
            <a:lvl8pPr marL="3310013" indent="0">
              <a:buNone/>
              <a:defRPr sz="907"/>
            </a:lvl8pPr>
            <a:lvl9pPr marL="3782871" indent="0">
              <a:buNone/>
              <a:defRPr sz="907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4939829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5925431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067112" y="334306"/>
            <a:ext cx="2812588" cy="711318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5639" y="334306"/>
            <a:ext cx="8263250" cy="711318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374516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02005" y="2348945"/>
            <a:ext cx="9089390" cy="1620771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04010" y="4284720"/>
            <a:ext cx="7485380" cy="193232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534672" y="7008223"/>
            <a:ext cx="2495127" cy="40256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914400"/>
            <a:fld id="{429DE3C7-F3B9-461B-9633-9A23814FFA31}" type="datetimeFigureOut">
              <a:rPr lang="ru-RU" sz="1800" smtClean="0"/>
              <a:pPr defTabSz="914400"/>
              <a:t>26.02.2020</a:t>
            </a:fld>
            <a:endParaRPr lang="ru-RU" sz="180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653579" y="7008223"/>
            <a:ext cx="3386243" cy="40256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914400"/>
            <a:endParaRPr lang="ru-RU" sz="180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fld id="{ADBFB110-CB3D-47AD-90A5-3FB3DF6C481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39018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0198" y="122212"/>
            <a:ext cx="8424100" cy="1006201"/>
          </a:xfrm>
        </p:spPr>
        <p:txBody>
          <a:bodyPr/>
          <a:lstStyle>
            <a:lvl1pPr>
              <a:defRPr>
                <a:solidFill>
                  <a:srgbClr val="104E7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0194" y="1503842"/>
            <a:ext cx="9919242" cy="5312907"/>
          </a:xfrm>
        </p:spPr>
        <p:txBody>
          <a:bodyPr lIns="0" tIns="0" rIns="0" bIns="0"/>
          <a:lstStyle>
            <a:lvl1pPr marL="176213" indent="-176213">
              <a:buClr>
                <a:srgbClr val="C00000"/>
              </a:buClr>
              <a:buFont typeface="Arial" pitchFamily="34" charset="0"/>
              <a:buChar char="•"/>
              <a:defRPr sz="2800" b="1"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1pPr>
            <a:lvl2pPr marL="360363" indent="-184150">
              <a:buClr>
                <a:srgbClr val="2685C5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2pPr>
            <a:lvl3pPr marL="536575" indent="-176213">
              <a:buClr>
                <a:srgbClr val="C00000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3pPr>
            <a:lvl4pPr marL="720725" indent="-184150">
              <a:buClr>
                <a:srgbClr val="2685C5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4pPr>
            <a:lvl5pPr marL="896938" indent="-176213">
              <a:buClr>
                <a:srgbClr val="C00000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0"/>
          </p:nvPr>
        </p:nvSpPr>
        <p:spPr>
          <a:xfrm>
            <a:off x="8094312" y="6971468"/>
            <a:ext cx="2495127" cy="402567"/>
          </a:xfrm>
        </p:spPr>
        <p:txBody>
          <a:bodyPr rIns="0"/>
          <a:lstStyle>
            <a:lvl1pPr>
              <a:defRPr sz="1600" i="0">
                <a:solidFill>
                  <a:srgbClr val="104E7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defRPr>
            </a:lvl1pPr>
          </a:lstStyle>
          <a:p>
            <a:fld id="{ADBFB110-CB3D-47AD-90A5-3FB3DF6C481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457711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4705" y="4858864"/>
            <a:ext cx="9089390" cy="1501751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44705" y="3204786"/>
            <a:ext cx="9089390" cy="165402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534672" y="7008223"/>
            <a:ext cx="2495127" cy="40256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914400"/>
            <a:fld id="{429DE3C7-F3B9-461B-9633-9A23814FFA31}" type="datetimeFigureOut">
              <a:rPr lang="ru-RU" sz="1800" smtClean="0"/>
              <a:pPr defTabSz="914400"/>
              <a:t>26.02.2020</a:t>
            </a:fld>
            <a:endParaRPr lang="ru-RU" sz="180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653579" y="7008223"/>
            <a:ext cx="3386243" cy="40256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914400"/>
            <a:endParaRPr lang="ru-RU" sz="180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fld id="{ADBFB110-CB3D-47AD-90A5-3FB3DF6C481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7715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4670" y="1764296"/>
            <a:ext cx="4722918" cy="499008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35812" y="1764296"/>
            <a:ext cx="4722918" cy="499008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34672" y="7008223"/>
            <a:ext cx="2495127" cy="40256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914400"/>
            <a:fld id="{429DE3C7-F3B9-461B-9633-9A23814FFA31}" type="datetimeFigureOut">
              <a:rPr lang="ru-RU" sz="1800" smtClean="0"/>
              <a:pPr defTabSz="914400"/>
              <a:t>26.02.2020</a:t>
            </a:fld>
            <a:endParaRPr lang="ru-RU" sz="180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653579" y="7008223"/>
            <a:ext cx="3386243" cy="40256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914400"/>
            <a:endParaRPr lang="ru-RU" sz="180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fld id="{ADBFB110-CB3D-47AD-90A5-3FB3DF6C481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080696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4716" y="1692533"/>
            <a:ext cx="4724775" cy="70536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34716" y="2397901"/>
            <a:ext cx="4724775" cy="435647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432146" y="1692533"/>
            <a:ext cx="4726631" cy="70536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432146" y="2397901"/>
            <a:ext cx="4726631" cy="435647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534672" y="7008223"/>
            <a:ext cx="2495127" cy="40256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914400"/>
            <a:fld id="{429DE3C7-F3B9-461B-9633-9A23814FFA31}" type="datetimeFigureOut">
              <a:rPr lang="ru-RU" sz="1800" smtClean="0"/>
              <a:pPr defTabSz="914400"/>
              <a:t>26.02.2020</a:t>
            </a:fld>
            <a:endParaRPr lang="ru-RU" sz="180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653579" y="7008223"/>
            <a:ext cx="3386243" cy="40256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914400"/>
            <a:endParaRPr lang="ru-RU" sz="180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fld id="{ADBFB110-CB3D-47AD-90A5-3FB3DF6C481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230586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534672" y="7008223"/>
            <a:ext cx="2495127" cy="40256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914400"/>
            <a:fld id="{429DE3C7-F3B9-461B-9633-9A23814FFA31}" type="datetimeFigureOut">
              <a:rPr lang="ru-RU" sz="1800" smtClean="0"/>
              <a:pPr defTabSz="914400"/>
              <a:t>26.02.2020</a:t>
            </a:fld>
            <a:endParaRPr lang="ru-RU" sz="180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653579" y="7008223"/>
            <a:ext cx="3386243" cy="40256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914400"/>
            <a:endParaRPr lang="ru-RU" sz="180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fld id="{ADBFB110-CB3D-47AD-90A5-3FB3DF6C481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191274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534672" y="7008223"/>
            <a:ext cx="2495127" cy="40256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914400"/>
            <a:fld id="{429DE3C7-F3B9-461B-9633-9A23814FFA31}" type="datetimeFigureOut">
              <a:rPr lang="ru-RU" sz="1800" smtClean="0"/>
              <a:pPr defTabSz="914400"/>
              <a:t>26.02.2020</a:t>
            </a:fld>
            <a:endParaRPr lang="ru-RU" sz="180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3653579" y="7008223"/>
            <a:ext cx="3386243" cy="40256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914400"/>
            <a:endParaRPr lang="ru-RU" sz="180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fld id="{ADBFB110-CB3D-47AD-90A5-3FB3DF6C481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96442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917" y="2123"/>
            <a:ext cx="10691813" cy="7558635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62299" y="1771664"/>
            <a:ext cx="8561139" cy="5324476"/>
          </a:xfrm>
        </p:spPr>
        <p:txBody>
          <a:bodyPr/>
          <a:lstStyle>
            <a:lvl1pPr marL="450888" indent="0">
              <a:buFontTx/>
              <a:buNone/>
              <a:defRPr b="1">
                <a:latin typeface="+mj-lt"/>
              </a:defRPr>
            </a:lvl1pPr>
            <a:lvl2pPr marL="446996" indent="3990">
              <a:defRPr>
                <a:latin typeface="+mj-lt"/>
              </a:defRPr>
            </a:lvl2pPr>
            <a:lvl3pPr marL="779777" indent="-322931">
              <a:tabLst/>
              <a:defRPr>
                <a:latin typeface="+mj-lt"/>
              </a:defRPr>
            </a:lvl3pPr>
            <a:lvl4pPr marL="0" indent="446996">
              <a:lnSpc>
                <a:spcPts val="2260"/>
              </a:lnSpc>
              <a:spcBef>
                <a:spcPts val="503"/>
              </a:spcBef>
              <a:defRPr>
                <a:latin typeface="+mj-lt"/>
              </a:defRPr>
            </a:lvl4pPr>
            <a:lvl5pPr>
              <a:lnSpc>
                <a:spcPts val="2260"/>
              </a:lnSpc>
              <a:spcBef>
                <a:spcPts val="503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6930882" y="5652845"/>
            <a:ext cx="1080120" cy="415498"/>
          </a:xfrm>
          <a:prstGeom prst="rect">
            <a:avLst/>
          </a:prstGeom>
          <a:noFill/>
        </p:spPr>
        <p:txBody>
          <a:bodyPr wrap="square" lIns="113416" tIns="56705" rIns="113416" bIns="56705" rtlCol="0">
            <a:noAutofit/>
          </a:bodyPr>
          <a:lstStyle/>
          <a:p>
            <a:endParaRPr lang="ru-RU" sz="2600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962027" y="552581"/>
            <a:ext cx="8580438" cy="1219199"/>
          </a:xfrm>
        </p:spPr>
        <p:txBody>
          <a:bodyPr/>
          <a:lstStyle>
            <a:lvl1pPr marL="0" marR="0" indent="0" defTabSz="129379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6800"/>
            </a:lvl1pPr>
          </a:lstStyle>
          <a:p>
            <a:pPr marL="0" marR="0" lvl="0" indent="0" defTabSz="129379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6200" b="1" i="0" u="none" strike="noStrike" kern="1200" cap="none" spc="0" normalizeH="0" baseline="0" noProof="0" dirty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4673" y="301050"/>
            <a:ext cx="3518055" cy="128121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180822" y="301052"/>
            <a:ext cx="5977908" cy="6453328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4673" y="1582266"/>
            <a:ext cx="3518055" cy="517211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34672" y="7008223"/>
            <a:ext cx="2495127" cy="40256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914400"/>
            <a:fld id="{429DE3C7-F3B9-461B-9633-9A23814FFA31}" type="datetimeFigureOut">
              <a:rPr lang="ru-RU" sz="1800" smtClean="0"/>
              <a:pPr defTabSz="914400"/>
              <a:t>26.02.2020</a:t>
            </a:fld>
            <a:endParaRPr lang="ru-RU" sz="180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653579" y="7008223"/>
            <a:ext cx="3386243" cy="40256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914400"/>
            <a:endParaRPr lang="ru-RU" sz="180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fld id="{ADBFB110-CB3D-47AD-90A5-3FB3DF6C481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157957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95981" y="5292884"/>
            <a:ext cx="6416040" cy="62485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095981" y="675613"/>
            <a:ext cx="6416040" cy="4536758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095981" y="5917739"/>
            <a:ext cx="6416040" cy="88739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34672" y="7008223"/>
            <a:ext cx="2495127" cy="40256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914400"/>
            <a:fld id="{429DE3C7-F3B9-461B-9633-9A23814FFA31}" type="datetimeFigureOut">
              <a:rPr lang="ru-RU" sz="1800" smtClean="0"/>
              <a:pPr defTabSz="914400"/>
              <a:t>26.02.2020</a:t>
            </a:fld>
            <a:endParaRPr lang="ru-RU" sz="180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653579" y="7008223"/>
            <a:ext cx="3386243" cy="40256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914400"/>
            <a:endParaRPr lang="ru-RU" sz="180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fld id="{ADBFB110-CB3D-47AD-90A5-3FB3DF6C481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350988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534672" y="7008223"/>
            <a:ext cx="2495127" cy="40256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914400"/>
            <a:fld id="{429DE3C7-F3B9-461B-9633-9A23814FFA31}" type="datetimeFigureOut">
              <a:rPr lang="ru-RU" sz="1800" smtClean="0"/>
              <a:pPr defTabSz="914400"/>
              <a:t>26.02.2020</a:t>
            </a:fld>
            <a:endParaRPr lang="ru-RU" sz="180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653579" y="7008223"/>
            <a:ext cx="3386243" cy="40256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914400"/>
            <a:endParaRPr lang="ru-RU" sz="180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fld id="{ADBFB110-CB3D-47AD-90A5-3FB3DF6C481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85423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2719" y="302807"/>
            <a:ext cx="2406015" cy="645157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670" y="302807"/>
            <a:ext cx="7039822" cy="645157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534672" y="7008223"/>
            <a:ext cx="2495127" cy="40256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914400"/>
            <a:fld id="{429DE3C7-F3B9-461B-9633-9A23814FFA31}" type="datetimeFigureOut">
              <a:rPr lang="ru-RU" sz="1800" smtClean="0"/>
              <a:pPr defTabSz="914400"/>
              <a:t>26.02.2020</a:t>
            </a:fld>
            <a:endParaRPr lang="ru-RU" sz="180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653579" y="7008223"/>
            <a:ext cx="3386243" cy="40256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914400"/>
            <a:endParaRPr lang="ru-RU" sz="180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fld id="{ADBFB110-CB3D-47AD-90A5-3FB3DF6C481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765294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665536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Z:\Projects\Текущие\Проектная\FNS_2012\_БРЭНДБУК\out\PPT\3_1_present_A4-04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62" y="520"/>
            <a:ext cx="10691813" cy="7558635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62087" y="1771716"/>
            <a:ext cx="8561139" cy="5324475"/>
          </a:xfrm>
        </p:spPr>
        <p:txBody>
          <a:bodyPr/>
          <a:lstStyle>
            <a:lvl1pPr marL="317964" indent="0">
              <a:buFontTx/>
              <a:buNone/>
              <a:defRPr b="1">
                <a:latin typeface="+mj-lt"/>
              </a:defRPr>
            </a:lvl1pPr>
            <a:lvl2pPr marL="317964" indent="0">
              <a:defRPr>
                <a:latin typeface="+mj-lt"/>
              </a:defRPr>
            </a:lvl2pPr>
            <a:lvl3pPr marL="549847" indent="-227714">
              <a:defRPr>
                <a:latin typeface="+mj-lt"/>
              </a:defRPr>
            </a:lvl3pPr>
            <a:lvl4pPr marL="0" indent="315189">
              <a:defRPr>
                <a:latin typeface="+mj-lt"/>
              </a:defRPr>
            </a:lvl4pPr>
            <a:lvl5pPr marL="1255206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961197" y="552517"/>
            <a:ext cx="8581268" cy="1219199"/>
          </a:xfrm>
        </p:spPr>
        <p:txBody>
          <a:bodyPr/>
          <a:lstStyle>
            <a:lvl1pPr marL="0" marR="0" indent="0" defTabSz="91230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700"/>
            </a:lvl1pPr>
          </a:lstStyle>
          <a:p>
            <a:pPr marL="0" marR="0" lvl="0" indent="0" defTabSz="91230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4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20" name="Номер слайда 1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DBFB110-CB3D-47AD-90A5-3FB3DF6C481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628476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260490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Z:\Projects\Текущие\Проектная\FNS_2012\_БРЭНДБУК\out\PPT\3_1_present_A4-04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62" y="520"/>
            <a:ext cx="10691813" cy="7558635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62087" y="1771716"/>
            <a:ext cx="8561139" cy="5324475"/>
          </a:xfrm>
        </p:spPr>
        <p:txBody>
          <a:bodyPr/>
          <a:lstStyle>
            <a:lvl1pPr marL="317964" indent="0">
              <a:buFontTx/>
              <a:buNone/>
              <a:defRPr b="1">
                <a:latin typeface="+mj-lt"/>
              </a:defRPr>
            </a:lvl1pPr>
            <a:lvl2pPr marL="317964" indent="0">
              <a:defRPr>
                <a:latin typeface="+mj-lt"/>
              </a:defRPr>
            </a:lvl2pPr>
            <a:lvl3pPr marL="549847" indent="-227714">
              <a:defRPr>
                <a:latin typeface="+mj-lt"/>
              </a:defRPr>
            </a:lvl3pPr>
            <a:lvl4pPr marL="0" indent="315189">
              <a:defRPr>
                <a:latin typeface="+mj-lt"/>
              </a:defRPr>
            </a:lvl4pPr>
            <a:lvl5pPr marL="1255206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961197" y="552517"/>
            <a:ext cx="8581268" cy="1219199"/>
          </a:xfrm>
        </p:spPr>
        <p:txBody>
          <a:bodyPr/>
          <a:lstStyle>
            <a:lvl1pPr marL="0" marR="0" indent="0" defTabSz="91230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700"/>
            </a:lvl1pPr>
          </a:lstStyle>
          <a:p>
            <a:pPr marL="0" marR="0" lvl="0" indent="0" defTabSz="91230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4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20" name="Номер слайда 1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DBFB110-CB3D-47AD-90A5-3FB3DF6C481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597746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Z:\Projects\Текущие\Проектная\FNS_2012\_БРЭНДБУК\out\PPT\3_1_present-01.jp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590" y="1584"/>
            <a:ext cx="10691812" cy="755863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802005" y="3708691"/>
            <a:ext cx="9089390" cy="1620771"/>
          </a:xfrm>
        </p:spPr>
        <p:txBody>
          <a:bodyPr>
            <a:normAutofit/>
          </a:bodyPr>
          <a:lstStyle>
            <a:lvl1pPr>
              <a:defRPr sz="56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dirty="0"/>
              <a:t>НАЗВАНИЕ ПРЕЗЕНТАЦИИ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1604012" y="5364911"/>
            <a:ext cx="7485380" cy="1932323"/>
          </a:xfrm>
        </p:spPr>
        <p:txBody>
          <a:bodyPr>
            <a:normAutofit/>
          </a:bodyPr>
          <a:lstStyle>
            <a:lvl1pPr marL="0" indent="0" algn="ctr">
              <a:buNone/>
              <a:defRPr sz="3200" b="0">
                <a:solidFill>
                  <a:schemeClr val="bg1"/>
                </a:solidFill>
                <a:latin typeface="+mj-lt"/>
              </a:defRPr>
            </a:lvl1pPr>
            <a:lvl2pPr marL="5205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4111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616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822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6027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12333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6438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1644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/>
              <a:t>22.12.2012</a:t>
            </a:r>
          </a:p>
        </p:txBody>
      </p:sp>
    </p:spTree>
    <p:extLst>
      <p:ext uri="{BB962C8B-B14F-4D97-AF65-F5344CB8AC3E}">
        <p14:creationId xmlns:p14="http://schemas.microsoft.com/office/powerpoint/2010/main" val="103098533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697" y="2114"/>
            <a:ext cx="10691813" cy="7558635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62125" y="1771717"/>
            <a:ext cx="8561139" cy="5324475"/>
          </a:xfrm>
        </p:spPr>
        <p:txBody>
          <a:bodyPr/>
          <a:lstStyle>
            <a:lvl1pPr marL="362862" indent="0">
              <a:buFontTx/>
              <a:buNone/>
              <a:defRPr b="1">
                <a:latin typeface="+mj-lt"/>
              </a:defRPr>
            </a:lvl1pPr>
            <a:lvl2pPr marL="359689" indent="3175">
              <a:defRPr>
                <a:latin typeface="+mj-lt"/>
              </a:defRPr>
            </a:lvl2pPr>
            <a:lvl3pPr marL="627479" indent="-259866">
              <a:tabLst/>
              <a:defRPr>
                <a:latin typeface="+mj-lt"/>
              </a:defRPr>
            </a:lvl3pPr>
            <a:lvl4pPr marL="0" indent="359689">
              <a:lnSpc>
                <a:spcPts val="1798"/>
              </a:lnSpc>
              <a:spcBef>
                <a:spcPts val="400"/>
              </a:spcBef>
              <a:defRPr>
                <a:latin typeface="+mj-lt"/>
              </a:defRPr>
            </a:lvl4pPr>
            <a:lvl5pPr>
              <a:lnSpc>
                <a:spcPts val="1798"/>
              </a:lnSpc>
              <a:spcBef>
                <a:spcPts val="400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6930881" y="5652845"/>
            <a:ext cx="1080120" cy="415498"/>
          </a:xfrm>
          <a:prstGeom prst="rect">
            <a:avLst/>
          </a:prstGeom>
          <a:noFill/>
        </p:spPr>
        <p:txBody>
          <a:bodyPr wrap="square" lIns="91270" tIns="45634" rIns="91270" bIns="45634" rtlCol="0">
            <a:noAutofit/>
          </a:bodyPr>
          <a:lstStyle/>
          <a:p>
            <a:pPr defTabSz="1041114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962027" y="552520"/>
            <a:ext cx="8580438" cy="1219199"/>
          </a:xfrm>
        </p:spPr>
        <p:txBody>
          <a:bodyPr/>
          <a:lstStyle>
            <a:lvl1pPr marL="0" marR="0" indent="0" defTabSz="1041114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400"/>
            </a:lvl1pPr>
          </a:lstStyle>
          <a:p>
            <a:pPr marL="0" marR="0" lvl="0" indent="0" defTabSz="1041114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4900" b="1" i="0" u="none" strike="noStrike" kern="1200" cap="none" spc="0" normalizeH="0" baseline="0" noProof="0" dirty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65009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Z:\Projects\Текущие\Проектная\FNS_2012\_БРЭНДБУК\out\PPT\3_1_present_A4-04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329" y="523"/>
            <a:ext cx="10691813" cy="7558635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62299" y="1771664"/>
            <a:ext cx="8561139" cy="5324476"/>
          </a:xfrm>
        </p:spPr>
        <p:txBody>
          <a:bodyPr/>
          <a:lstStyle>
            <a:lvl1pPr marL="450888" indent="0">
              <a:buFontTx/>
              <a:buNone/>
              <a:defRPr b="1">
                <a:latin typeface="+mj-lt"/>
              </a:defRPr>
            </a:lvl1pPr>
            <a:lvl2pPr marL="450888" indent="0">
              <a:defRPr>
                <a:latin typeface="+mj-lt"/>
              </a:defRPr>
            </a:lvl2pPr>
            <a:lvl3pPr marL="779777" indent="-322931">
              <a:defRPr>
                <a:latin typeface="+mj-lt"/>
              </a:defRPr>
            </a:lvl3pPr>
            <a:lvl4pPr marL="0" indent="446996">
              <a:defRPr>
                <a:latin typeface="+mj-lt"/>
              </a:defRPr>
            </a:lvl4pPr>
            <a:lvl5pPr marL="1780093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961198" y="552581"/>
            <a:ext cx="8581268" cy="1219199"/>
          </a:xfrm>
        </p:spPr>
        <p:txBody>
          <a:bodyPr/>
          <a:lstStyle>
            <a:lvl1pPr marL="0" marR="0" indent="0" defTabSz="129379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6800"/>
            </a:lvl1pPr>
          </a:lstStyle>
          <a:p>
            <a:pPr marL="0" marR="0" lvl="0" indent="0" defTabSz="129379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6200" b="1" i="0" u="none" strike="noStrike" kern="1200" cap="none" spc="0" normalizeH="0" baseline="0" noProof="0" dirty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20" name="Номер слайда 1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Z:\Projects\Текущие\Проектная\FNS_2012\_БРЭНДБУК\out\PPT\3_1_present_A4-04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09" y="521"/>
            <a:ext cx="10691813" cy="7558635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62125" y="1771717"/>
            <a:ext cx="8561139" cy="5324475"/>
          </a:xfrm>
        </p:spPr>
        <p:txBody>
          <a:bodyPr/>
          <a:lstStyle>
            <a:lvl1pPr marL="362862" indent="0">
              <a:buFontTx/>
              <a:buNone/>
              <a:defRPr b="1">
                <a:latin typeface="+mj-lt"/>
              </a:defRPr>
            </a:lvl1pPr>
            <a:lvl2pPr marL="362862" indent="0">
              <a:defRPr>
                <a:latin typeface="+mj-lt"/>
              </a:defRPr>
            </a:lvl2pPr>
            <a:lvl3pPr marL="627479" indent="-259866">
              <a:defRPr>
                <a:latin typeface="+mj-lt"/>
              </a:defRPr>
            </a:lvl3pPr>
            <a:lvl4pPr marL="0" indent="359689">
              <a:defRPr>
                <a:latin typeface="+mj-lt"/>
              </a:defRPr>
            </a:lvl4pPr>
            <a:lvl5pPr marL="1432426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961198" y="552520"/>
            <a:ext cx="8581268" cy="1219199"/>
          </a:xfrm>
        </p:spPr>
        <p:txBody>
          <a:bodyPr/>
          <a:lstStyle>
            <a:lvl1pPr marL="0" marR="0" indent="0" defTabSz="1041114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400"/>
            </a:lvl1pPr>
          </a:lstStyle>
          <a:p>
            <a:pPr marL="0" marR="0" lvl="0" indent="0" defTabSz="1041114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4900" b="1" i="0" u="none" strike="noStrike" kern="1200" cap="none" spc="0" normalizeH="0" baseline="0" noProof="0" dirty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20" name="Номер слайда 1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742976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09" y="4"/>
            <a:ext cx="10691813" cy="755863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125" y="1116335"/>
            <a:ext cx="8561139" cy="2232248"/>
          </a:xfrm>
        </p:spPr>
        <p:txBody>
          <a:bodyPr anchor="t"/>
          <a:lstStyle>
            <a:lvl1pPr algn="l">
              <a:defRPr sz="4600" b="1" cap="all"/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2125" y="3781425"/>
            <a:ext cx="8561139" cy="3314700"/>
          </a:xfrm>
        </p:spPr>
        <p:txBody>
          <a:bodyPr anchor="t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52056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4111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56167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08222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60277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12333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64389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16444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084995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697" y="2114"/>
            <a:ext cx="10691813" cy="755863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7" y="552451"/>
            <a:ext cx="8580438" cy="121920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962028" y="1771650"/>
            <a:ext cx="4234282" cy="517733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80067" y="1771650"/>
            <a:ext cx="4262505" cy="517733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512563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30" y="552450"/>
            <a:ext cx="9196705" cy="12192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2090" y="1771650"/>
            <a:ext cx="4297419" cy="626250"/>
          </a:xfrm>
        </p:spPr>
        <p:txBody>
          <a:bodyPr anchor="b"/>
          <a:lstStyle>
            <a:lvl1pPr marL="0" indent="0">
              <a:buNone/>
              <a:defRPr sz="2800" b="1"/>
            </a:lvl1pPr>
            <a:lvl2pPr marL="520560" indent="0">
              <a:buNone/>
              <a:defRPr sz="2400" b="1"/>
            </a:lvl2pPr>
            <a:lvl3pPr marL="1041114" indent="0">
              <a:buNone/>
              <a:defRPr sz="2100" b="1"/>
            </a:lvl3pPr>
            <a:lvl4pPr marL="1561673" indent="0">
              <a:buNone/>
              <a:defRPr sz="1800" b="1"/>
            </a:lvl4pPr>
            <a:lvl5pPr marL="2082226" indent="0">
              <a:buNone/>
              <a:defRPr sz="1800" b="1"/>
            </a:lvl5pPr>
            <a:lvl6pPr marL="2602778" indent="0">
              <a:buNone/>
              <a:defRPr sz="1800" b="1"/>
            </a:lvl6pPr>
            <a:lvl7pPr marL="3123338" indent="0">
              <a:buNone/>
              <a:defRPr sz="1800" b="1"/>
            </a:lvl7pPr>
            <a:lvl8pPr marL="3643892" indent="0">
              <a:buNone/>
              <a:defRPr sz="1800" b="1"/>
            </a:lvl8pPr>
            <a:lvl9pPr marL="4164448" indent="0">
              <a:buNone/>
              <a:defRPr sz="18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962090" y="2397901"/>
            <a:ext cx="4297419" cy="469822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346717" y="1771650"/>
            <a:ext cx="4195762" cy="626250"/>
          </a:xfrm>
        </p:spPr>
        <p:txBody>
          <a:bodyPr anchor="b"/>
          <a:lstStyle>
            <a:lvl1pPr marL="0" indent="0">
              <a:buNone/>
              <a:defRPr sz="2800" b="1"/>
            </a:lvl1pPr>
            <a:lvl2pPr marL="520560" indent="0">
              <a:buNone/>
              <a:defRPr sz="2400" b="1"/>
            </a:lvl2pPr>
            <a:lvl3pPr marL="1041114" indent="0">
              <a:buNone/>
              <a:defRPr sz="2100" b="1"/>
            </a:lvl3pPr>
            <a:lvl4pPr marL="1561673" indent="0">
              <a:buNone/>
              <a:defRPr sz="1800" b="1"/>
            </a:lvl4pPr>
            <a:lvl5pPr marL="2082226" indent="0">
              <a:buNone/>
              <a:defRPr sz="1800" b="1"/>
            </a:lvl5pPr>
            <a:lvl6pPr marL="2602778" indent="0">
              <a:buNone/>
              <a:defRPr sz="1800" b="1"/>
            </a:lvl6pPr>
            <a:lvl7pPr marL="3123338" indent="0">
              <a:buNone/>
              <a:defRPr sz="1800" b="1"/>
            </a:lvl7pPr>
            <a:lvl8pPr marL="3643892" indent="0">
              <a:buNone/>
              <a:defRPr sz="1800" b="1"/>
            </a:lvl8pPr>
            <a:lvl9pPr marL="4164448" indent="0">
              <a:buNone/>
              <a:defRPr sz="18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346717" y="2412479"/>
            <a:ext cx="4195762" cy="468364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864251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697" y="2114"/>
            <a:ext cx="10691813" cy="755863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30" y="552451"/>
            <a:ext cx="9196705" cy="121920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4956002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9578987" y="6474804"/>
            <a:ext cx="663576" cy="720080"/>
          </a:xfrm>
          <a:prstGeom prst="rect">
            <a:avLst/>
          </a:prstGeom>
        </p:spPr>
        <p:txBody>
          <a:bodyPr vert="horz" lIns="104110" tIns="52056" rIns="104110" bIns="52056" rtlCol="0" anchor="ctr">
            <a:normAutofit/>
          </a:bodyPr>
          <a:lstStyle>
            <a:lvl1pPr algn="ctr">
              <a:defRPr sz="2800" i="0">
                <a:solidFill>
                  <a:schemeClr val="bg1"/>
                </a:solidFill>
                <a:latin typeface="+mj-lt"/>
              </a:defRPr>
            </a:lvl1pPr>
          </a:lstStyle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4659835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4675" y="301050"/>
            <a:ext cx="3518055" cy="1281214"/>
          </a:xfrm>
        </p:spPr>
        <p:txBody>
          <a:bodyPr anchor="b"/>
          <a:lstStyle>
            <a:lvl1pPr algn="l">
              <a:defRPr sz="24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180826" y="301051"/>
            <a:ext cx="5977907" cy="6453328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8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4675" y="1582265"/>
            <a:ext cx="3518055" cy="5172114"/>
          </a:xfrm>
        </p:spPr>
        <p:txBody>
          <a:bodyPr/>
          <a:lstStyle>
            <a:lvl1pPr marL="0" indent="0">
              <a:buNone/>
              <a:defRPr sz="1600"/>
            </a:lvl1pPr>
            <a:lvl2pPr marL="520560" indent="0">
              <a:buNone/>
              <a:defRPr sz="1400"/>
            </a:lvl2pPr>
            <a:lvl3pPr marL="1041114" indent="0">
              <a:buNone/>
              <a:defRPr sz="1100"/>
            </a:lvl3pPr>
            <a:lvl4pPr marL="1561673" indent="0">
              <a:buNone/>
              <a:defRPr sz="1100"/>
            </a:lvl4pPr>
            <a:lvl5pPr marL="2082226" indent="0">
              <a:buNone/>
              <a:defRPr sz="1100"/>
            </a:lvl5pPr>
            <a:lvl6pPr marL="2602778" indent="0">
              <a:buNone/>
              <a:defRPr sz="1100"/>
            </a:lvl6pPr>
            <a:lvl7pPr marL="3123338" indent="0">
              <a:buNone/>
              <a:defRPr sz="1100"/>
            </a:lvl7pPr>
            <a:lvl8pPr marL="3643892" indent="0">
              <a:buNone/>
              <a:defRPr sz="1100"/>
            </a:lvl8pPr>
            <a:lvl9pPr marL="4164448" indent="0">
              <a:buNone/>
              <a:defRPr sz="11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198125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95981" y="5292982"/>
            <a:ext cx="6416040" cy="624855"/>
          </a:xfrm>
        </p:spPr>
        <p:txBody>
          <a:bodyPr anchor="b"/>
          <a:lstStyle>
            <a:lvl1pPr algn="l">
              <a:defRPr sz="24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095981" y="675613"/>
            <a:ext cx="6416040" cy="4536758"/>
          </a:xfrm>
        </p:spPr>
        <p:txBody>
          <a:bodyPr/>
          <a:lstStyle>
            <a:lvl1pPr marL="0" indent="0">
              <a:buNone/>
              <a:defRPr sz="3700"/>
            </a:lvl1pPr>
            <a:lvl2pPr marL="520560" indent="0">
              <a:buNone/>
              <a:defRPr sz="3200"/>
            </a:lvl2pPr>
            <a:lvl3pPr marL="1041114" indent="0">
              <a:buNone/>
              <a:defRPr sz="2800"/>
            </a:lvl3pPr>
            <a:lvl4pPr marL="1561673" indent="0">
              <a:buNone/>
              <a:defRPr sz="2400"/>
            </a:lvl4pPr>
            <a:lvl5pPr marL="2082226" indent="0">
              <a:buNone/>
              <a:defRPr sz="2400"/>
            </a:lvl5pPr>
            <a:lvl6pPr marL="2602778" indent="0">
              <a:buNone/>
              <a:defRPr sz="2400"/>
            </a:lvl6pPr>
            <a:lvl7pPr marL="3123338" indent="0">
              <a:buNone/>
              <a:defRPr sz="2400"/>
            </a:lvl7pPr>
            <a:lvl8pPr marL="3643892" indent="0">
              <a:buNone/>
              <a:defRPr sz="2400"/>
            </a:lvl8pPr>
            <a:lvl9pPr marL="4164448" indent="0">
              <a:buNone/>
              <a:defRPr sz="2400"/>
            </a:lvl9pPr>
          </a:lstStyle>
          <a:p>
            <a:r>
              <a:rPr lang="ru-RU" dirty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095981" y="5917739"/>
            <a:ext cx="6416040" cy="887398"/>
          </a:xfrm>
        </p:spPr>
        <p:txBody>
          <a:bodyPr/>
          <a:lstStyle>
            <a:lvl1pPr marL="0" indent="0">
              <a:buNone/>
              <a:defRPr sz="1600"/>
            </a:lvl1pPr>
            <a:lvl2pPr marL="520560" indent="0">
              <a:buNone/>
              <a:defRPr sz="1400"/>
            </a:lvl2pPr>
            <a:lvl3pPr marL="1041114" indent="0">
              <a:buNone/>
              <a:defRPr sz="1100"/>
            </a:lvl3pPr>
            <a:lvl4pPr marL="1561673" indent="0">
              <a:buNone/>
              <a:defRPr sz="1100"/>
            </a:lvl4pPr>
            <a:lvl5pPr marL="2082226" indent="0">
              <a:buNone/>
              <a:defRPr sz="1100"/>
            </a:lvl5pPr>
            <a:lvl6pPr marL="2602778" indent="0">
              <a:buNone/>
              <a:defRPr sz="1100"/>
            </a:lvl6pPr>
            <a:lvl7pPr marL="3123338" indent="0">
              <a:buNone/>
              <a:defRPr sz="1100"/>
            </a:lvl7pPr>
            <a:lvl8pPr marL="3643892" indent="0">
              <a:buNone/>
              <a:defRPr sz="1100"/>
            </a:lvl8pPr>
            <a:lvl9pPr marL="4164448" indent="0">
              <a:buNone/>
              <a:defRPr sz="11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431051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0982532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067126" y="334306"/>
            <a:ext cx="2812588" cy="711318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5638" y="334306"/>
            <a:ext cx="8263250" cy="711318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49971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329" y="14"/>
            <a:ext cx="10691813" cy="755863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299" y="1116335"/>
            <a:ext cx="8561139" cy="2232248"/>
          </a:xfrm>
        </p:spPr>
        <p:txBody>
          <a:bodyPr anchor="t"/>
          <a:lstStyle>
            <a:lvl1pPr algn="l">
              <a:defRPr sz="5600" b="1" cap="all"/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2299" y="3781427"/>
            <a:ext cx="8561139" cy="3314700"/>
          </a:xfrm>
        </p:spPr>
        <p:txBody>
          <a:bodyPr anchor="t"/>
          <a:lstStyle>
            <a:lvl1pPr marL="0" indent="0">
              <a:buNone/>
              <a:defRPr sz="2900">
                <a:solidFill>
                  <a:schemeClr val="tx1">
                    <a:tint val="75000"/>
                  </a:schemeClr>
                </a:solidFill>
              </a:defRPr>
            </a:lvl1pPr>
            <a:lvl2pPr marL="646904" indent="0">
              <a:buNone/>
              <a:defRPr sz="2600">
                <a:solidFill>
                  <a:schemeClr val="tx1">
                    <a:tint val="75000"/>
                  </a:schemeClr>
                </a:solidFill>
              </a:defRPr>
            </a:lvl2pPr>
            <a:lvl3pPr marL="1293793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3pPr>
            <a:lvl4pPr marL="194069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4pPr>
            <a:lvl5pPr marL="2587595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5pPr>
            <a:lvl6pPr marL="3234503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6pPr>
            <a:lvl7pPr marL="3881396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7pPr>
            <a:lvl8pPr marL="4528307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8pPr>
            <a:lvl9pPr marL="5175197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3698757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4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50"/>
            <a:ext cx="10691544" cy="7559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62084" y="1771712"/>
            <a:ext cx="8561139" cy="5324475"/>
          </a:xfrm>
        </p:spPr>
        <p:txBody>
          <a:bodyPr/>
          <a:lstStyle>
            <a:lvl1pPr marL="318020" indent="0">
              <a:buFontTx/>
              <a:buNone/>
              <a:defRPr b="1">
                <a:latin typeface="+mj-lt"/>
              </a:defRPr>
            </a:lvl1pPr>
            <a:lvl2pPr marL="318020" indent="0">
              <a:defRPr>
                <a:latin typeface="+mj-lt"/>
              </a:defRPr>
            </a:lvl2pPr>
            <a:lvl3pPr marL="549944" indent="-227754">
              <a:defRPr>
                <a:latin typeface="+mj-lt"/>
              </a:defRPr>
            </a:lvl3pPr>
            <a:lvl4pPr marL="0" indent="315244">
              <a:defRPr>
                <a:latin typeface="+mj-lt"/>
              </a:defRPr>
            </a:lvl4pPr>
            <a:lvl5pPr marL="1255427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961197" y="552514"/>
            <a:ext cx="8581268" cy="1219199"/>
          </a:xfrm>
        </p:spPr>
        <p:txBody>
          <a:bodyPr/>
          <a:lstStyle>
            <a:lvl1pPr marL="0" marR="0" indent="0" defTabSz="91246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700"/>
            </a:lvl1pPr>
          </a:lstStyle>
          <a:p>
            <a:pPr lvl="0"/>
            <a:r>
              <a:rPr lang="en-US" noProof="0" dirty="0"/>
              <a:t>Click to edit Master title style</a:t>
            </a:r>
            <a:endParaRPr lang="ru-RU" noProof="0" dirty="0"/>
          </a:p>
        </p:txBody>
      </p:sp>
      <p:sp>
        <p:nvSpPr>
          <p:cNvPr id="5" name="Номер слайда 1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FC806456-A099-4DAF-9323-8C1C19703A21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40043613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4"/>
            <a:ext cx="10691544" cy="755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84" y="1116335"/>
            <a:ext cx="8561139" cy="2232248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2084" y="3781425"/>
            <a:ext cx="8561139" cy="3314700"/>
          </a:xfrm>
        </p:spPr>
        <p:txBody>
          <a:bodyPr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623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24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6869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493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116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3739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363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4986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94A65114-99C9-4373-9CF6-6DCEB59FEE7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030677160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1" y="1751"/>
            <a:ext cx="10691543" cy="7559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71" y="552451"/>
            <a:ext cx="8580439" cy="121920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962028" y="1771651"/>
            <a:ext cx="4234282" cy="517733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80017" y="1771651"/>
            <a:ext cx="4262505" cy="517733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6" name="Номер слайда 1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19BB6F30-074F-4A37-8A67-B763324C7C07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0815065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6" y="552450"/>
            <a:ext cx="9196706" cy="12192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2041" y="1771651"/>
            <a:ext cx="4297420" cy="6262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233" indent="0">
              <a:buNone/>
              <a:defRPr sz="2000" b="1"/>
            </a:lvl2pPr>
            <a:lvl3pPr marL="912466" indent="0">
              <a:buNone/>
              <a:defRPr sz="1800" b="1"/>
            </a:lvl3pPr>
            <a:lvl4pPr marL="1368699" indent="0">
              <a:buNone/>
              <a:defRPr sz="1600" b="1"/>
            </a:lvl4pPr>
            <a:lvl5pPr marL="1824933" indent="0">
              <a:buNone/>
              <a:defRPr sz="1600" b="1"/>
            </a:lvl5pPr>
            <a:lvl6pPr marL="2281163" indent="0">
              <a:buNone/>
              <a:defRPr sz="1600" b="1"/>
            </a:lvl6pPr>
            <a:lvl7pPr marL="2737399" indent="0">
              <a:buNone/>
              <a:defRPr sz="1600" b="1"/>
            </a:lvl7pPr>
            <a:lvl8pPr marL="3193630" indent="0">
              <a:buNone/>
              <a:defRPr sz="1600" b="1"/>
            </a:lvl8pPr>
            <a:lvl9pPr marL="3649861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962041" y="2397901"/>
            <a:ext cx="4297420" cy="469822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346708" y="1771651"/>
            <a:ext cx="4195762" cy="6262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233" indent="0">
              <a:buNone/>
              <a:defRPr sz="2000" b="1"/>
            </a:lvl2pPr>
            <a:lvl3pPr marL="912466" indent="0">
              <a:buNone/>
              <a:defRPr sz="1800" b="1"/>
            </a:lvl3pPr>
            <a:lvl4pPr marL="1368699" indent="0">
              <a:buNone/>
              <a:defRPr sz="1600" b="1"/>
            </a:lvl4pPr>
            <a:lvl5pPr marL="1824933" indent="0">
              <a:buNone/>
              <a:defRPr sz="1600" b="1"/>
            </a:lvl5pPr>
            <a:lvl6pPr marL="2281163" indent="0">
              <a:buNone/>
              <a:defRPr sz="1600" b="1"/>
            </a:lvl6pPr>
            <a:lvl7pPr marL="2737399" indent="0">
              <a:buNone/>
              <a:defRPr sz="1600" b="1"/>
            </a:lvl7pPr>
            <a:lvl8pPr marL="3193630" indent="0">
              <a:buNone/>
              <a:defRPr sz="1600" b="1"/>
            </a:lvl8pPr>
            <a:lvl9pPr marL="3649861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346708" y="2412479"/>
            <a:ext cx="4195762" cy="468364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C7A655-11DE-479E-8ABC-8DE5B462AFD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346808967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1" y="1751"/>
            <a:ext cx="10691543" cy="7559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6" y="552451"/>
            <a:ext cx="9196706" cy="121920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188315D3-EBFE-45C0-A79D-F9AF16DB8D55}" type="slidenum">
              <a:rPr lang="ru-RU" altLang="ru-RU"/>
              <a:pPr/>
              <a:t>‹#›</a:t>
            </a:fld>
            <a:endParaRPr lang="ru-RU" altLang="ru-RU"/>
          </a:p>
        </p:txBody>
      </p:sp>
      <p:sp>
        <p:nvSpPr>
          <p:cNvPr id="6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6263889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9579549" y="6476083"/>
            <a:ext cx="662769" cy="717620"/>
          </a:xfrm>
        </p:spPr>
        <p:txBody>
          <a:bodyPr/>
          <a:lstStyle>
            <a:lvl1pPr>
              <a:defRPr/>
            </a:lvl1pPr>
          </a:lstStyle>
          <a:p>
            <a:fld id="{F7333C24-35D3-4FDD-8C3D-65E51663CBB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549914615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4688" y="301050"/>
            <a:ext cx="3518055" cy="128121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180822" y="301052"/>
            <a:ext cx="5977908" cy="6453328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4688" y="1582266"/>
            <a:ext cx="3518055" cy="5172114"/>
          </a:xfrm>
        </p:spPr>
        <p:txBody>
          <a:bodyPr/>
          <a:lstStyle>
            <a:lvl1pPr marL="0" indent="0">
              <a:buNone/>
              <a:defRPr sz="1400"/>
            </a:lvl1pPr>
            <a:lvl2pPr marL="456233" indent="0">
              <a:buNone/>
              <a:defRPr sz="1200"/>
            </a:lvl2pPr>
            <a:lvl3pPr marL="912466" indent="0">
              <a:buNone/>
              <a:defRPr sz="1000"/>
            </a:lvl3pPr>
            <a:lvl4pPr marL="1368699" indent="0">
              <a:buNone/>
              <a:defRPr sz="900"/>
            </a:lvl4pPr>
            <a:lvl5pPr marL="1824933" indent="0">
              <a:buNone/>
              <a:defRPr sz="900"/>
            </a:lvl5pPr>
            <a:lvl6pPr marL="2281163" indent="0">
              <a:buNone/>
              <a:defRPr sz="900"/>
            </a:lvl6pPr>
            <a:lvl7pPr marL="2737399" indent="0">
              <a:buNone/>
              <a:defRPr sz="900"/>
            </a:lvl7pPr>
            <a:lvl8pPr marL="3193630" indent="0">
              <a:buNone/>
              <a:defRPr sz="900"/>
            </a:lvl8pPr>
            <a:lvl9pPr marL="3649861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D7FA0ED-5EB1-4061-B2C7-C8E7532F262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50135060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95981" y="5292884"/>
            <a:ext cx="6416040" cy="62485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095981" y="675613"/>
            <a:ext cx="6416040" cy="4536758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6233" indent="0">
              <a:buNone/>
              <a:defRPr sz="2800"/>
            </a:lvl2pPr>
            <a:lvl3pPr marL="912466" indent="0">
              <a:buNone/>
              <a:defRPr sz="2400"/>
            </a:lvl3pPr>
            <a:lvl4pPr marL="1368699" indent="0">
              <a:buNone/>
              <a:defRPr sz="2000"/>
            </a:lvl4pPr>
            <a:lvl5pPr marL="1824933" indent="0">
              <a:buNone/>
              <a:defRPr sz="2000"/>
            </a:lvl5pPr>
            <a:lvl6pPr marL="2281163" indent="0">
              <a:buNone/>
              <a:defRPr sz="2000"/>
            </a:lvl6pPr>
            <a:lvl7pPr marL="2737399" indent="0">
              <a:buNone/>
              <a:defRPr sz="2000"/>
            </a:lvl7pPr>
            <a:lvl8pPr marL="3193630" indent="0">
              <a:buNone/>
              <a:defRPr sz="2000"/>
            </a:lvl8pPr>
            <a:lvl9pPr marL="3649861" indent="0">
              <a:buNone/>
              <a:defRPr sz="2000"/>
            </a:lvl9pPr>
          </a:lstStyle>
          <a:p>
            <a:pPr lvl="0"/>
            <a:r>
              <a:rPr lang="ru-RU" noProof="0" dirty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095981" y="5917739"/>
            <a:ext cx="6416040" cy="887398"/>
          </a:xfrm>
        </p:spPr>
        <p:txBody>
          <a:bodyPr/>
          <a:lstStyle>
            <a:lvl1pPr marL="0" indent="0">
              <a:buNone/>
              <a:defRPr sz="1400"/>
            </a:lvl1pPr>
            <a:lvl2pPr marL="456233" indent="0">
              <a:buNone/>
              <a:defRPr sz="1200"/>
            </a:lvl2pPr>
            <a:lvl3pPr marL="912466" indent="0">
              <a:buNone/>
              <a:defRPr sz="1000"/>
            </a:lvl3pPr>
            <a:lvl4pPr marL="1368699" indent="0">
              <a:buNone/>
              <a:defRPr sz="900"/>
            </a:lvl4pPr>
            <a:lvl5pPr marL="1824933" indent="0">
              <a:buNone/>
              <a:defRPr sz="900"/>
            </a:lvl5pPr>
            <a:lvl6pPr marL="2281163" indent="0">
              <a:buNone/>
              <a:defRPr sz="900"/>
            </a:lvl6pPr>
            <a:lvl7pPr marL="2737399" indent="0">
              <a:buNone/>
              <a:defRPr sz="900"/>
            </a:lvl7pPr>
            <a:lvl8pPr marL="3193630" indent="0">
              <a:buNone/>
              <a:defRPr sz="900"/>
            </a:lvl8pPr>
            <a:lvl9pPr marL="3649861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FA0F8EB-A2B2-4311-8D7C-9B6F13DFFFAF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393846789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75A5E81-D055-4E79-A4E1-1DA00CBCB9DF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5095017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917" y="2123"/>
            <a:ext cx="10691813" cy="755863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7" y="552453"/>
            <a:ext cx="8580438" cy="121920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962028" y="1771650"/>
            <a:ext cx="4234282" cy="5177334"/>
          </a:xfrm>
        </p:spPr>
        <p:txBody>
          <a:bodyPr/>
          <a:lstStyle>
            <a:lvl1pPr>
              <a:defRPr sz="4100"/>
            </a:lvl1pPr>
            <a:lvl2pPr>
              <a:defRPr sz="3400"/>
            </a:lvl2pPr>
            <a:lvl3pPr>
              <a:defRPr sz="2900"/>
            </a:lvl3pPr>
            <a:lvl4pPr>
              <a:defRPr sz="2600"/>
            </a:lvl4pPr>
            <a:lvl5pPr>
              <a:defRPr sz="2600"/>
            </a:lvl5pPr>
            <a:lvl6pPr>
              <a:defRPr sz="2600"/>
            </a:lvl6pPr>
            <a:lvl7pPr>
              <a:defRPr sz="2600"/>
            </a:lvl7pPr>
            <a:lvl8pPr>
              <a:defRPr sz="2600"/>
            </a:lvl8pPr>
            <a:lvl9pPr>
              <a:defRPr sz="2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80288" y="1771650"/>
            <a:ext cx="4262505" cy="5177334"/>
          </a:xfrm>
        </p:spPr>
        <p:txBody>
          <a:bodyPr/>
          <a:lstStyle>
            <a:lvl1pPr>
              <a:defRPr sz="4100"/>
            </a:lvl1pPr>
            <a:lvl2pPr>
              <a:defRPr sz="3400"/>
            </a:lvl2pPr>
            <a:lvl3pPr>
              <a:defRPr sz="2900"/>
            </a:lvl3pPr>
            <a:lvl4pPr>
              <a:defRPr sz="2600"/>
            </a:lvl4pPr>
            <a:lvl5pPr>
              <a:defRPr sz="2600"/>
            </a:lvl5pPr>
            <a:lvl6pPr>
              <a:defRPr sz="2600"/>
            </a:lvl6pPr>
            <a:lvl7pPr>
              <a:defRPr sz="2600"/>
            </a:lvl7pPr>
            <a:lvl8pPr>
              <a:defRPr sz="2600"/>
            </a:lvl8pPr>
            <a:lvl9pPr>
              <a:defRPr sz="2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067113" y="334306"/>
            <a:ext cx="2812588" cy="711318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5639" y="334306"/>
            <a:ext cx="8263250" cy="711318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B9E777-373D-4847-8906-F4B855AE918D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602544901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-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1" y="0"/>
            <a:ext cx="10691543" cy="7561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02005" y="3708680"/>
            <a:ext cx="9089390" cy="1620771"/>
          </a:xfrm>
        </p:spPr>
        <p:txBody>
          <a:bodyPr>
            <a:normAutofit/>
          </a:bodyPr>
          <a:lstStyle>
            <a:lvl1pPr>
              <a:defRPr sz="50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04010" y="5364807"/>
            <a:ext cx="7485380" cy="1932323"/>
          </a:xfrm>
        </p:spPr>
        <p:txBody>
          <a:bodyPr>
            <a:normAutofit/>
          </a:bodyPr>
          <a:lstStyle>
            <a:lvl1pPr marL="0" indent="0" algn="ctr">
              <a:buNone/>
              <a:defRPr sz="2800" b="0">
                <a:solidFill>
                  <a:schemeClr val="bg1"/>
                </a:solidFill>
                <a:latin typeface="+mj-lt"/>
              </a:defRPr>
            </a:lvl1pPr>
            <a:lvl2pPr marL="4566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327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6990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65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31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3981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64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30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29271352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1" y="1751"/>
            <a:ext cx="10691543" cy="7559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>
            <a:spLocks noChangeArrowheads="1"/>
          </p:cNvSpPr>
          <p:nvPr userDrawn="1"/>
        </p:nvSpPr>
        <p:spPr bwMode="auto">
          <a:xfrm>
            <a:off x="6930291" y="5653444"/>
            <a:ext cx="1080479" cy="414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0133" tIns="40067" rIns="80133" bIns="40067"/>
          <a:lstStyle>
            <a:lvl1pPr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defTabSz="912407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66B3"/>
              </a:solidFill>
              <a:latin typeface="Calibri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62073" y="1771701"/>
            <a:ext cx="8561139" cy="5324475"/>
          </a:xfrm>
        </p:spPr>
        <p:txBody>
          <a:bodyPr/>
          <a:lstStyle>
            <a:lvl1pPr marL="318585" indent="0">
              <a:buFontTx/>
              <a:buNone/>
              <a:defRPr b="1">
                <a:latin typeface="+mj-lt"/>
              </a:defRPr>
            </a:lvl1pPr>
            <a:lvl2pPr marL="315802" indent="2783">
              <a:defRPr>
                <a:latin typeface="+mj-lt"/>
              </a:defRPr>
            </a:lvl2pPr>
            <a:lvl3pPr marL="550914" indent="-228156">
              <a:tabLst/>
              <a:defRPr>
                <a:latin typeface="+mj-lt"/>
              </a:defRPr>
            </a:lvl3pPr>
            <a:lvl4pPr marL="0" indent="315802">
              <a:lnSpc>
                <a:spcPts val="1578"/>
              </a:lnSpc>
              <a:spcBef>
                <a:spcPts val="351"/>
              </a:spcBef>
              <a:defRPr>
                <a:latin typeface="+mj-lt"/>
              </a:defRPr>
            </a:lvl4pPr>
            <a:lvl5pPr>
              <a:lnSpc>
                <a:spcPts val="1578"/>
              </a:lnSpc>
              <a:spcBef>
                <a:spcPts val="351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962071" y="552503"/>
            <a:ext cx="8580439" cy="1219199"/>
          </a:xfrm>
        </p:spPr>
        <p:txBody>
          <a:bodyPr/>
          <a:lstStyle>
            <a:lvl1pPr marL="0" marR="0" indent="0" defTabSz="91407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700"/>
            </a:lvl1pPr>
          </a:lstStyle>
          <a:p>
            <a:pPr lv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6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A35BCDE4-44A5-45C9-B095-90853016E67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643078199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4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41"/>
            <a:ext cx="10691544" cy="7559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62076" y="1771703"/>
            <a:ext cx="8561139" cy="5324475"/>
          </a:xfrm>
        </p:spPr>
        <p:txBody>
          <a:bodyPr/>
          <a:lstStyle>
            <a:lvl1pPr marL="318020" indent="0">
              <a:buFontTx/>
              <a:buNone/>
              <a:defRPr b="1">
                <a:latin typeface="+mj-lt"/>
              </a:defRPr>
            </a:lvl1pPr>
            <a:lvl2pPr marL="318020" indent="0">
              <a:defRPr>
                <a:latin typeface="+mj-lt"/>
              </a:defRPr>
            </a:lvl2pPr>
            <a:lvl3pPr marL="549944" indent="-227754">
              <a:defRPr>
                <a:latin typeface="+mj-lt"/>
              </a:defRPr>
            </a:lvl3pPr>
            <a:lvl4pPr marL="0" indent="315244">
              <a:defRPr>
                <a:latin typeface="+mj-lt"/>
              </a:defRPr>
            </a:lvl4pPr>
            <a:lvl5pPr marL="1255427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961197" y="552505"/>
            <a:ext cx="8581268" cy="1219199"/>
          </a:xfrm>
        </p:spPr>
        <p:txBody>
          <a:bodyPr/>
          <a:lstStyle>
            <a:lvl1pPr marL="0" marR="0" indent="0" defTabSz="91246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700"/>
            </a:lvl1pPr>
          </a:lstStyle>
          <a:p>
            <a:pPr lvl="0"/>
            <a:r>
              <a:rPr lang="en-US" noProof="0" dirty="0"/>
              <a:t>Click to edit Master title style</a:t>
            </a:r>
            <a:endParaRPr lang="ru-RU" noProof="0" dirty="0"/>
          </a:p>
        </p:txBody>
      </p:sp>
      <p:sp>
        <p:nvSpPr>
          <p:cNvPr id="5" name="Номер слайда 1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FC806456-A099-4DAF-9323-8C1C19703A21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90423005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4"/>
            <a:ext cx="10691544" cy="755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76" y="1116335"/>
            <a:ext cx="8561139" cy="2232248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2076" y="3781425"/>
            <a:ext cx="8561139" cy="3314700"/>
          </a:xfrm>
        </p:spPr>
        <p:txBody>
          <a:bodyPr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623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24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6869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493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116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3739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363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4986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94A65114-99C9-4373-9CF6-6DCEB59FEE7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88824717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93" y="1751"/>
            <a:ext cx="10691543" cy="7559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63" y="552451"/>
            <a:ext cx="8580439" cy="121920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962028" y="1771651"/>
            <a:ext cx="4234282" cy="517733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80009" y="1771651"/>
            <a:ext cx="4262505" cy="517733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6" name="Номер слайда 1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19BB6F30-074F-4A37-8A67-B763324C7C07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75976483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6" y="552450"/>
            <a:ext cx="9196706" cy="12192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2041" y="1771651"/>
            <a:ext cx="4297420" cy="6262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233" indent="0">
              <a:buNone/>
              <a:defRPr sz="2000" b="1"/>
            </a:lvl2pPr>
            <a:lvl3pPr marL="912466" indent="0">
              <a:buNone/>
              <a:defRPr sz="1800" b="1"/>
            </a:lvl3pPr>
            <a:lvl4pPr marL="1368699" indent="0">
              <a:buNone/>
              <a:defRPr sz="1600" b="1"/>
            </a:lvl4pPr>
            <a:lvl5pPr marL="1824933" indent="0">
              <a:buNone/>
              <a:defRPr sz="1600" b="1"/>
            </a:lvl5pPr>
            <a:lvl6pPr marL="2281163" indent="0">
              <a:buNone/>
              <a:defRPr sz="1600" b="1"/>
            </a:lvl6pPr>
            <a:lvl7pPr marL="2737399" indent="0">
              <a:buNone/>
              <a:defRPr sz="1600" b="1"/>
            </a:lvl7pPr>
            <a:lvl8pPr marL="3193630" indent="0">
              <a:buNone/>
              <a:defRPr sz="1600" b="1"/>
            </a:lvl8pPr>
            <a:lvl9pPr marL="3649861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962041" y="2397901"/>
            <a:ext cx="4297420" cy="469822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346708" y="1771651"/>
            <a:ext cx="4195762" cy="6262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233" indent="0">
              <a:buNone/>
              <a:defRPr sz="2000" b="1"/>
            </a:lvl2pPr>
            <a:lvl3pPr marL="912466" indent="0">
              <a:buNone/>
              <a:defRPr sz="1800" b="1"/>
            </a:lvl3pPr>
            <a:lvl4pPr marL="1368699" indent="0">
              <a:buNone/>
              <a:defRPr sz="1600" b="1"/>
            </a:lvl4pPr>
            <a:lvl5pPr marL="1824933" indent="0">
              <a:buNone/>
              <a:defRPr sz="1600" b="1"/>
            </a:lvl5pPr>
            <a:lvl6pPr marL="2281163" indent="0">
              <a:buNone/>
              <a:defRPr sz="1600" b="1"/>
            </a:lvl6pPr>
            <a:lvl7pPr marL="2737399" indent="0">
              <a:buNone/>
              <a:defRPr sz="1600" b="1"/>
            </a:lvl7pPr>
            <a:lvl8pPr marL="3193630" indent="0">
              <a:buNone/>
              <a:defRPr sz="1600" b="1"/>
            </a:lvl8pPr>
            <a:lvl9pPr marL="3649861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346708" y="2412479"/>
            <a:ext cx="4195762" cy="468364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C7A655-11DE-479E-8ABC-8DE5B462AFD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789429267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93" y="1751"/>
            <a:ext cx="10691543" cy="7559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6" y="552451"/>
            <a:ext cx="9196706" cy="121920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188315D3-EBFE-45C0-A79D-F9AF16DB8D55}" type="slidenum">
              <a:rPr lang="ru-RU" altLang="ru-RU"/>
              <a:pPr/>
              <a:t>‹#›</a:t>
            </a:fld>
            <a:endParaRPr lang="ru-RU" altLang="ru-RU"/>
          </a:p>
        </p:txBody>
      </p:sp>
      <p:sp>
        <p:nvSpPr>
          <p:cNvPr id="6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7009791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9579541" y="6476083"/>
            <a:ext cx="662769" cy="717620"/>
          </a:xfrm>
        </p:spPr>
        <p:txBody>
          <a:bodyPr/>
          <a:lstStyle>
            <a:lvl1pPr>
              <a:defRPr/>
            </a:lvl1pPr>
          </a:lstStyle>
          <a:p>
            <a:fld id="{F7333C24-35D3-4FDD-8C3D-65E51663CBB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156300448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4688" y="301050"/>
            <a:ext cx="3518055" cy="128121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180822" y="301052"/>
            <a:ext cx="5977908" cy="6453328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4688" y="1582266"/>
            <a:ext cx="3518055" cy="5172114"/>
          </a:xfrm>
        </p:spPr>
        <p:txBody>
          <a:bodyPr/>
          <a:lstStyle>
            <a:lvl1pPr marL="0" indent="0">
              <a:buNone/>
              <a:defRPr sz="1400"/>
            </a:lvl1pPr>
            <a:lvl2pPr marL="456233" indent="0">
              <a:buNone/>
              <a:defRPr sz="1200"/>
            </a:lvl2pPr>
            <a:lvl3pPr marL="912466" indent="0">
              <a:buNone/>
              <a:defRPr sz="1000"/>
            </a:lvl3pPr>
            <a:lvl4pPr marL="1368699" indent="0">
              <a:buNone/>
              <a:defRPr sz="900"/>
            </a:lvl4pPr>
            <a:lvl5pPr marL="1824933" indent="0">
              <a:buNone/>
              <a:defRPr sz="900"/>
            </a:lvl5pPr>
            <a:lvl6pPr marL="2281163" indent="0">
              <a:buNone/>
              <a:defRPr sz="900"/>
            </a:lvl6pPr>
            <a:lvl7pPr marL="2737399" indent="0">
              <a:buNone/>
              <a:defRPr sz="900"/>
            </a:lvl7pPr>
            <a:lvl8pPr marL="3193630" indent="0">
              <a:buNone/>
              <a:defRPr sz="900"/>
            </a:lvl8pPr>
            <a:lvl9pPr marL="3649861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D7FA0ED-5EB1-4061-B2C7-C8E7532F262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9168158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30" y="552450"/>
            <a:ext cx="9196705" cy="12192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2309" y="1771657"/>
            <a:ext cx="4297419" cy="626249"/>
          </a:xfrm>
        </p:spPr>
        <p:txBody>
          <a:bodyPr anchor="b"/>
          <a:lstStyle>
            <a:lvl1pPr marL="0" indent="0">
              <a:buNone/>
              <a:defRPr sz="3400" b="1"/>
            </a:lvl1pPr>
            <a:lvl2pPr marL="646904" indent="0">
              <a:buNone/>
              <a:defRPr sz="2900" b="1"/>
            </a:lvl2pPr>
            <a:lvl3pPr marL="1293793" indent="0">
              <a:buNone/>
              <a:defRPr sz="2600" b="1"/>
            </a:lvl3pPr>
            <a:lvl4pPr marL="1940690" indent="0">
              <a:buNone/>
              <a:defRPr sz="2200" b="1"/>
            </a:lvl4pPr>
            <a:lvl5pPr marL="2587595" indent="0">
              <a:buNone/>
              <a:defRPr sz="2200" b="1"/>
            </a:lvl5pPr>
            <a:lvl6pPr marL="3234503" indent="0">
              <a:buNone/>
              <a:defRPr sz="2200" b="1"/>
            </a:lvl6pPr>
            <a:lvl7pPr marL="3881396" indent="0">
              <a:buNone/>
              <a:defRPr sz="2200" b="1"/>
            </a:lvl7pPr>
            <a:lvl8pPr marL="4528307" indent="0">
              <a:buNone/>
              <a:defRPr sz="2200" b="1"/>
            </a:lvl8pPr>
            <a:lvl9pPr marL="5175197" indent="0">
              <a:buNone/>
              <a:defRPr sz="2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962309" y="2397901"/>
            <a:ext cx="4297419" cy="4698224"/>
          </a:xfrm>
        </p:spPr>
        <p:txBody>
          <a:bodyPr/>
          <a:lstStyle>
            <a:lvl1pPr>
              <a:defRPr sz="3400"/>
            </a:lvl1pPr>
            <a:lvl2pPr>
              <a:defRPr sz="29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346766" y="1771657"/>
            <a:ext cx="4195762" cy="626249"/>
          </a:xfrm>
        </p:spPr>
        <p:txBody>
          <a:bodyPr anchor="b"/>
          <a:lstStyle>
            <a:lvl1pPr marL="0" indent="0">
              <a:buNone/>
              <a:defRPr sz="3400" b="1"/>
            </a:lvl1pPr>
            <a:lvl2pPr marL="646904" indent="0">
              <a:buNone/>
              <a:defRPr sz="2900" b="1"/>
            </a:lvl2pPr>
            <a:lvl3pPr marL="1293793" indent="0">
              <a:buNone/>
              <a:defRPr sz="2600" b="1"/>
            </a:lvl3pPr>
            <a:lvl4pPr marL="1940690" indent="0">
              <a:buNone/>
              <a:defRPr sz="2200" b="1"/>
            </a:lvl4pPr>
            <a:lvl5pPr marL="2587595" indent="0">
              <a:buNone/>
              <a:defRPr sz="2200" b="1"/>
            </a:lvl5pPr>
            <a:lvl6pPr marL="3234503" indent="0">
              <a:buNone/>
              <a:defRPr sz="2200" b="1"/>
            </a:lvl6pPr>
            <a:lvl7pPr marL="3881396" indent="0">
              <a:buNone/>
              <a:defRPr sz="2200" b="1"/>
            </a:lvl7pPr>
            <a:lvl8pPr marL="4528307" indent="0">
              <a:buNone/>
              <a:defRPr sz="2200" b="1"/>
            </a:lvl8pPr>
            <a:lvl9pPr marL="5175197" indent="0">
              <a:buNone/>
              <a:defRPr sz="2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346766" y="2412479"/>
            <a:ext cx="4195762" cy="4683646"/>
          </a:xfrm>
        </p:spPr>
        <p:txBody>
          <a:bodyPr/>
          <a:lstStyle>
            <a:lvl1pPr>
              <a:defRPr sz="3400"/>
            </a:lvl1pPr>
            <a:lvl2pPr>
              <a:defRPr sz="29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95981" y="5292884"/>
            <a:ext cx="6416040" cy="62485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095981" y="675613"/>
            <a:ext cx="6416040" cy="4536758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6233" indent="0">
              <a:buNone/>
              <a:defRPr sz="2800"/>
            </a:lvl2pPr>
            <a:lvl3pPr marL="912466" indent="0">
              <a:buNone/>
              <a:defRPr sz="2400"/>
            </a:lvl3pPr>
            <a:lvl4pPr marL="1368699" indent="0">
              <a:buNone/>
              <a:defRPr sz="2000"/>
            </a:lvl4pPr>
            <a:lvl5pPr marL="1824933" indent="0">
              <a:buNone/>
              <a:defRPr sz="2000"/>
            </a:lvl5pPr>
            <a:lvl6pPr marL="2281163" indent="0">
              <a:buNone/>
              <a:defRPr sz="2000"/>
            </a:lvl6pPr>
            <a:lvl7pPr marL="2737399" indent="0">
              <a:buNone/>
              <a:defRPr sz="2000"/>
            </a:lvl7pPr>
            <a:lvl8pPr marL="3193630" indent="0">
              <a:buNone/>
              <a:defRPr sz="2000"/>
            </a:lvl8pPr>
            <a:lvl9pPr marL="3649861" indent="0">
              <a:buNone/>
              <a:defRPr sz="2000"/>
            </a:lvl9pPr>
          </a:lstStyle>
          <a:p>
            <a:pPr lvl="0"/>
            <a:r>
              <a:rPr lang="ru-RU" noProof="0" dirty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095981" y="5917739"/>
            <a:ext cx="6416040" cy="887398"/>
          </a:xfrm>
        </p:spPr>
        <p:txBody>
          <a:bodyPr/>
          <a:lstStyle>
            <a:lvl1pPr marL="0" indent="0">
              <a:buNone/>
              <a:defRPr sz="1400"/>
            </a:lvl1pPr>
            <a:lvl2pPr marL="456233" indent="0">
              <a:buNone/>
              <a:defRPr sz="1200"/>
            </a:lvl2pPr>
            <a:lvl3pPr marL="912466" indent="0">
              <a:buNone/>
              <a:defRPr sz="1000"/>
            </a:lvl3pPr>
            <a:lvl4pPr marL="1368699" indent="0">
              <a:buNone/>
              <a:defRPr sz="900"/>
            </a:lvl4pPr>
            <a:lvl5pPr marL="1824933" indent="0">
              <a:buNone/>
              <a:defRPr sz="900"/>
            </a:lvl5pPr>
            <a:lvl6pPr marL="2281163" indent="0">
              <a:buNone/>
              <a:defRPr sz="900"/>
            </a:lvl6pPr>
            <a:lvl7pPr marL="2737399" indent="0">
              <a:buNone/>
              <a:defRPr sz="900"/>
            </a:lvl7pPr>
            <a:lvl8pPr marL="3193630" indent="0">
              <a:buNone/>
              <a:defRPr sz="900"/>
            </a:lvl8pPr>
            <a:lvl9pPr marL="3649861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FA0F8EB-A2B2-4311-8D7C-9B6F13DFFFAF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376513940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75A5E81-D055-4E79-A4E1-1DA00CBCB9DF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83550392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067113" y="334306"/>
            <a:ext cx="2812588" cy="711318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5639" y="334306"/>
            <a:ext cx="8263250" cy="711318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B9E777-373D-4847-8906-F4B855AE918D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948665492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-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93" y="0"/>
            <a:ext cx="10691543" cy="7561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02005" y="3708671"/>
            <a:ext cx="9089390" cy="1620771"/>
          </a:xfrm>
        </p:spPr>
        <p:txBody>
          <a:bodyPr>
            <a:normAutofit/>
          </a:bodyPr>
          <a:lstStyle>
            <a:lvl1pPr>
              <a:defRPr sz="50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04010" y="5364807"/>
            <a:ext cx="7485380" cy="1932323"/>
          </a:xfrm>
        </p:spPr>
        <p:txBody>
          <a:bodyPr>
            <a:normAutofit/>
          </a:bodyPr>
          <a:lstStyle>
            <a:lvl1pPr marL="0" indent="0" algn="ctr">
              <a:buNone/>
              <a:defRPr sz="2800" b="0">
                <a:solidFill>
                  <a:schemeClr val="bg1"/>
                </a:solidFill>
                <a:latin typeface="+mj-lt"/>
              </a:defRPr>
            </a:lvl1pPr>
            <a:lvl2pPr marL="4566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327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6990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65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31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3981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64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30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95947725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93" y="1751"/>
            <a:ext cx="10691543" cy="7559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>
            <a:spLocks noChangeArrowheads="1"/>
          </p:cNvSpPr>
          <p:nvPr userDrawn="1"/>
        </p:nvSpPr>
        <p:spPr bwMode="auto">
          <a:xfrm>
            <a:off x="6930291" y="5653444"/>
            <a:ext cx="1080479" cy="414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0133" tIns="40067" rIns="80133" bIns="40067"/>
          <a:lstStyle>
            <a:lvl1pPr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defTabSz="912407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66B3"/>
              </a:solidFill>
              <a:latin typeface="Calibri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62065" y="1771692"/>
            <a:ext cx="8561139" cy="5324475"/>
          </a:xfrm>
        </p:spPr>
        <p:txBody>
          <a:bodyPr/>
          <a:lstStyle>
            <a:lvl1pPr marL="318585" indent="0">
              <a:buFontTx/>
              <a:buNone/>
              <a:defRPr b="1">
                <a:latin typeface="+mj-lt"/>
              </a:defRPr>
            </a:lvl1pPr>
            <a:lvl2pPr marL="315802" indent="2783">
              <a:defRPr>
                <a:latin typeface="+mj-lt"/>
              </a:defRPr>
            </a:lvl2pPr>
            <a:lvl3pPr marL="550914" indent="-228156">
              <a:tabLst/>
              <a:defRPr>
                <a:latin typeface="+mj-lt"/>
              </a:defRPr>
            </a:lvl3pPr>
            <a:lvl4pPr marL="0" indent="315802">
              <a:lnSpc>
                <a:spcPts val="1578"/>
              </a:lnSpc>
              <a:spcBef>
                <a:spcPts val="351"/>
              </a:spcBef>
              <a:defRPr>
                <a:latin typeface="+mj-lt"/>
              </a:defRPr>
            </a:lvl4pPr>
            <a:lvl5pPr>
              <a:lnSpc>
                <a:spcPts val="1578"/>
              </a:lnSpc>
              <a:spcBef>
                <a:spcPts val="351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962063" y="552494"/>
            <a:ext cx="8580439" cy="1219199"/>
          </a:xfrm>
        </p:spPr>
        <p:txBody>
          <a:bodyPr/>
          <a:lstStyle>
            <a:lvl1pPr marL="0" marR="0" indent="0" defTabSz="91407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700"/>
            </a:lvl1pPr>
          </a:lstStyle>
          <a:p>
            <a:pPr lv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6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A35BCDE4-44A5-45C9-B095-90853016E67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26472195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4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41"/>
            <a:ext cx="10691544" cy="7559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62076" y="1771703"/>
            <a:ext cx="8561139" cy="5324475"/>
          </a:xfrm>
        </p:spPr>
        <p:txBody>
          <a:bodyPr/>
          <a:lstStyle>
            <a:lvl1pPr marL="318020" indent="0">
              <a:buFontTx/>
              <a:buNone/>
              <a:defRPr b="1">
                <a:latin typeface="+mj-lt"/>
              </a:defRPr>
            </a:lvl1pPr>
            <a:lvl2pPr marL="318020" indent="0">
              <a:defRPr>
                <a:latin typeface="+mj-lt"/>
              </a:defRPr>
            </a:lvl2pPr>
            <a:lvl3pPr marL="549944" indent="-227754">
              <a:defRPr>
                <a:latin typeface="+mj-lt"/>
              </a:defRPr>
            </a:lvl3pPr>
            <a:lvl4pPr marL="0" indent="315244">
              <a:defRPr>
                <a:latin typeface="+mj-lt"/>
              </a:defRPr>
            </a:lvl4pPr>
            <a:lvl5pPr marL="1255427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961197" y="552505"/>
            <a:ext cx="8581268" cy="1219199"/>
          </a:xfrm>
        </p:spPr>
        <p:txBody>
          <a:bodyPr/>
          <a:lstStyle>
            <a:lvl1pPr marL="0" marR="0" indent="0" defTabSz="91246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700"/>
            </a:lvl1pPr>
          </a:lstStyle>
          <a:p>
            <a:pPr lvl="0"/>
            <a:r>
              <a:rPr lang="en-US" noProof="0" dirty="0"/>
              <a:t>Click to edit Master title style</a:t>
            </a:r>
            <a:endParaRPr lang="ru-RU" noProof="0" dirty="0"/>
          </a:p>
        </p:txBody>
      </p:sp>
      <p:sp>
        <p:nvSpPr>
          <p:cNvPr id="5" name="Номер слайда 1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C1D0FD5D-C2AB-4312-8130-1BD6EF9FC827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04259574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4"/>
            <a:ext cx="10691544" cy="755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76" y="1116335"/>
            <a:ext cx="8561139" cy="2232248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2076" y="3781425"/>
            <a:ext cx="8561139" cy="3314700"/>
          </a:xfrm>
        </p:spPr>
        <p:txBody>
          <a:bodyPr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623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24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6869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493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116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3739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363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4986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2ECCE48A-5291-4BD1-90B4-C64BF2EFA81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13465324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93" y="1751"/>
            <a:ext cx="10691543" cy="7559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63" y="552451"/>
            <a:ext cx="8580439" cy="121920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962028" y="1771651"/>
            <a:ext cx="4234282" cy="517733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80009" y="1771651"/>
            <a:ext cx="4262505" cy="517733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6" name="Номер слайда 1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FE6EEBDA-FECF-4E6D-857B-5D08D132CBC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049470077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6" y="552450"/>
            <a:ext cx="9196706" cy="12192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2041" y="1771651"/>
            <a:ext cx="4297420" cy="6262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233" indent="0">
              <a:buNone/>
              <a:defRPr sz="2000" b="1"/>
            </a:lvl2pPr>
            <a:lvl3pPr marL="912466" indent="0">
              <a:buNone/>
              <a:defRPr sz="1800" b="1"/>
            </a:lvl3pPr>
            <a:lvl4pPr marL="1368699" indent="0">
              <a:buNone/>
              <a:defRPr sz="1600" b="1"/>
            </a:lvl4pPr>
            <a:lvl5pPr marL="1824933" indent="0">
              <a:buNone/>
              <a:defRPr sz="1600" b="1"/>
            </a:lvl5pPr>
            <a:lvl6pPr marL="2281163" indent="0">
              <a:buNone/>
              <a:defRPr sz="1600" b="1"/>
            </a:lvl6pPr>
            <a:lvl7pPr marL="2737399" indent="0">
              <a:buNone/>
              <a:defRPr sz="1600" b="1"/>
            </a:lvl7pPr>
            <a:lvl8pPr marL="3193630" indent="0">
              <a:buNone/>
              <a:defRPr sz="1600" b="1"/>
            </a:lvl8pPr>
            <a:lvl9pPr marL="3649861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962041" y="2397901"/>
            <a:ext cx="4297420" cy="469822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346708" y="1771651"/>
            <a:ext cx="4195762" cy="6262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233" indent="0">
              <a:buNone/>
              <a:defRPr sz="2000" b="1"/>
            </a:lvl2pPr>
            <a:lvl3pPr marL="912466" indent="0">
              <a:buNone/>
              <a:defRPr sz="1800" b="1"/>
            </a:lvl3pPr>
            <a:lvl4pPr marL="1368699" indent="0">
              <a:buNone/>
              <a:defRPr sz="1600" b="1"/>
            </a:lvl4pPr>
            <a:lvl5pPr marL="1824933" indent="0">
              <a:buNone/>
              <a:defRPr sz="1600" b="1"/>
            </a:lvl5pPr>
            <a:lvl6pPr marL="2281163" indent="0">
              <a:buNone/>
              <a:defRPr sz="1600" b="1"/>
            </a:lvl6pPr>
            <a:lvl7pPr marL="2737399" indent="0">
              <a:buNone/>
              <a:defRPr sz="1600" b="1"/>
            </a:lvl7pPr>
            <a:lvl8pPr marL="3193630" indent="0">
              <a:buNone/>
              <a:defRPr sz="1600" b="1"/>
            </a:lvl8pPr>
            <a:lvl9pPr marL="3649861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346708" y="2412479"/>
            <a:ext cx="4195762" cy="468364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8ABFA6B-E9A1-4428-BF41-4722940492E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46638890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93" y="1751"/>
            <a:ext cx="10691543" cy="7559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6" y="552451"/>
            <a:ext cx="9196706" cy="121920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984CF303-370D-4604-AAB9-7F6418170C45}" type="slidenum">
              <a:rPr lang="ru-RU" altLang="ru-RU"/>
              <a:pPr/>
              <a:t>‹#›</a:t>
            </a:fld>
            <a:endParaRPr lang="ru-RU" altLang="ru-RU"/>
          </a:p>
        </p:txBody>
      </p:sp>
      <p:sp>
        <p:nvSpPr>
          <p:cNvPr id="6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69121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917" y="2123"/>
            <a:ext cx="10691813" cy="755863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30" y="552453"/>
            <a:ext cx="9196705" cy="121920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9579541" y="6476083"/>
            <a:ext cx="662769" cy="717620"/>
          </a:xfrm>
        </p:spPr>
        <p:txBody>
          <a:bodyPr/>
          <a:lstStyle>
            <a:lvl1pPr>
              <a:defRPr/>
            </a:lvl1pPr>
          </a:lstStyle>
          <a:p>
            <a:fld id="{FFC8E5E8-D207-4133-903E-C707590D73F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545065061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4688" y="301050"/>
            <a:ext cx="3518055" cy="128121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180822" y="301052"/>
            <a:ext cx="5977908" cy="6453328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4688" y="1582266"/>
            <a:ext cx="3518055" cy="5172114"/>
          </a:xfrm>
        </p:spPr>
        <p:txBody>
          <a:bodyPr/>
          <a:lstStyle>
            <a:lvl1pPr marL="0" indent="0">
              <a:buNone/>
              <a:defRPr sz="1400"/>
            </a:lvl1pPr>
            <a:lvl2pPr marL="456233" indent="0">
              <a:buNone/>
              <a:defRPr sz="1200"/>
            </a:lvl2pPr>
            <a:lvl3pPr marL="912466" indent="0">
              <a:buNone/>
              <a:defRPr sz="1000"/>
            </a:lvl3pPr>
            <a:lvl4pPr marL="1368699" indent="0">
              <a:buNone/>
              <a:defRPr sz="900"/>
            </a:lvl4pPr>
            <a:lvl5pPr marL="1824933" indent="0">
              <a:buNone/>
              <a:defRPr sz="900"/>
            </a:lvl5pPr>
            <a:lvl6pPr marL="2281163" indent="0">
              <a:buNone/>
              <a:defRPr sz="900"/>
            </a:lvl6pPr>
            <a:lvl7pPr marL="2737399" indent="0">
              <a:buNone/>
              <a:defRPr sz="900"/>
            </a:lvl7pPr>
            <a:lvl8pPr marL="3193630" indent="0">
              <a:buNone/>
              <a:defRPr sz="900"/>
            </a:lvl8pPr>
            <a:lvl9pPr marL="3649861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89058F-75C7-4C29-9AF6-2BD90E04EE2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96676587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95981" y="5292884"/>
            <a:ext cx="6416040" cy="62485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095981" y="675613"/>
            <a:ext cx="6416040" cy="4536758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6233" indent="0">
              <a:buNone/>
              <a:defRPr sz="2800"/>
            </a:lvl2pPr>
            <a:lvl3pPr marL="912466" indent="0">
              <a:buNone/>
              <a:defRPr sz="2400"/>
            </a:lvl3pPr>
            <a:lvl4pPr marL="1368699" indent="0">
              <a:buNone/>
              <a:defRPr sz="2000"/>
            </a:lvl4pPr>
            <a:lvl5pPr marL="1824933" indent="0">
              <a:buNone/>
              <a:defRPr sz="2000"/>
            </a:lvl5pPr>
            <a:lvl6pPr marL="2281163" indent="0">
              <a:buNone/>
              <a:defRPr sz="2000"/>
            </a:lvl6pPr>
            <a:lvl7pPr marL="2737399" indent="0">
              <a:buNone/>
              <a:defRPr sz="2000"/>
            </a:lvl7pPr>
            <a:lvl8pPr marL="3193630" indent="0">
              <a:buNone/>
              <a:defRPr sz="2000"/>
            </a:lvl8pPr>
            <a:lvl9pPr marL="3649861" indent="0">
              <a:buNone/>
              <a:defRPr sz="2000"/>
            </a:lvl9pPr>
          </a:lstStyle>
          <a:p>
            <a:pPr lvl="0"/>
            <a:r>
              <a:rPr lang="ru-RU" noProof="0" dirty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095981" y="5917739"/>
            <a:ext cx="6416040" cy="887398"/>
          </a:xfrm>
        </p:spPr>
        <p:txBody>
          <a:bodyPr/>
          <a:lstStyle>
            <a:lvl1pPr marL="0" indent="0">
              <a:buNone/>
              <a:defRPr sz="1400"/>
            </a:lvl1pPr>
            <a:lvl2pPr marL="456233" indent="0">
              <a:buNone/>
              <a:defRPr sz="1200"/>
            </a:lvl2pPr>
            <a:lvl3pPr marL="912466" indent="0">
              <a:buNone/>
              <a:defRPr sz="1000"/>
            </a:lvl3pPr>
            <a:lvl4pPr marL="1368699" indent="0">
              <a:buNone/>
              <a:defRPr sz="900"/>
            </a:lvl4pPr>
            <a:lvl5pPr marL="1824933" indent="0">
              <a:buNone/>
              <a:defRPr sz="900"/>
            </a:lvl5pPr>
            <a:lvl6pPr marL="2281163" indent="0">
              <a:buNone/>
              <a:defRPr sz="900"/>
            </a:lvl6pPr>
            <a:lvl7pPr marL="2737399" indent="0">
              <a:buNone/>
              <a:defRPr sz="900"/>
            </a:lvl7pPr>
            <a:lvl8pPr marL="3193630" indent="0">
              <a:buNone/>
              <a:defRPr sz="900"/>
            </a:lvl8pPr>
            <a:lvl9pPr marL="3649861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16DCB8B-D414-40F6-9631-02C6EA2A583D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26781948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6F49F47-8AAC-48DD-AE6D-675106A2532C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39810051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067113" y="334306"/>
            <a:ext cx="2812588" cy="711318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5639" y="334306"/>
            <a:ext cx="8263250" cy="711318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470F893-199F-4D8A-A735-56D3742DFF5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880747852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-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93" y="0"/>
            <a:ext cx="10691543" cy="7561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02005" y="3708671"/>
            <a:ext cx="9089390" cy="1620771"/>
          </a:xfrm>
        </p:spPr>
        <p:txBody>
          <a:bodyPr>
            <a:normAutofit/>
          </a:bodyPr>
          <a:lstStyle>
            <a:lvl1pPr>
              <a:defRPr sz="50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04010" y="5364807"/>
            <a:ext cx="7485380" cy="1932323"/>
          </a:xfrm>
        </p:spPr>
        <p:txBody>
          <a:bodyPr>
            <a:normAutofit/>
          </a:bodyPr>
          <a:lstStyle>
            <a:lvl1pPr marL="0" indent="0" algn="ctr">
              <a:buNone/>
              <a:defRPr sz="2800" b="0">
                <a:solidFill>
                  <a:schemeClr val="bg1"/>
                </a:solidFill>
                <a:latin typeface="+mj-lt"/>
              </a:defRPr>
            </a:lvl1pPr>
            <a:lvl2pPr marL="4566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327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6990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65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31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3981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64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30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22804272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4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41"/>
            <a:ext cx="10691544" cy="7559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62075" y="1771702"/>
            <a:ext cx="8561139" cy="5324475"/>
          </a:xfrm>
        </p:spPr>
        <p:txBody>
          <a:bodyPr/>
          <a:lstStyle>
            <a:lvl1pPr marL="310313" indent="0">
              <a:buFontTx/>
              <a:buNone/>
              <a:defRPr b="1">
                <a:latin typeface="+mj-lt"/>
              </a:defRPr>
            </a:lvl1pPr>
            <a:lvl2pPr marL="310313" indent="0">
              <a:defRPr>
                <a:latin typeface="+mj-lt"/>
              </a:defRPr>
            </a:lvl2pPr>
            <a:lvl3pPr marL="536612" indent="-222233">
              <a:defRPr>
                <a:latin typeface="+mj-lt"/>
              </a:defRPr>
            </a:lvl3pPr>
            <a:lvl4pPr marL="0" indent="307602">
              <a:defRPr>
                <a:latin typeface="+mj-lt"/>
              </a:defRPr>
            </a:lvl4pPr>
            <a:lvl5pPr marL="1224991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961197" y="552504"/>
            <a:ext cx="8581268" cy="1219199"/>
          </a:xfrm>
        </p:spPr>
        <p:txBody>
          <a:bodyPr/>
          <a:lstStyle>
            <a:lvl1pPr marL="0" marR="0" indent="0" defTabSz="89034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600"/>
            </a:lvl1pPr>
          </a:lstStyle>
          <a:p>
            <a:pPr lvl="0"/>
            <a:r>
              <a:rPr lang="en-US" noProof="0" dirty="0"/>
              <a:t>Click to edit Master title style</a:t>
            </a:r>
            <a:endParaRPr lang="ru-RU" noProof="0" dirty="0"/>
          </a:p>
        </p:txBody>
      </p:sp>
      <p:sp>
        <p:nvSpPr>
          <p:cNvPr id="5" name="Номер слайда 1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B3CCC9F6-74FE-423D-9817-E13F3B0A54AC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291731704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4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6"/>
            <a:ext cx="10691544" cy="7559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62071" y="1771698"/>
            <a:ext cx="8561139" cy="5324475"/>
          </a:xfrm>
        </p:spPr>
        <p:txBody>
          <a:bodyPr/>
          <a:lstStyle>
            <a:lvl1pPr marL="318020" indent="0">
              <a:buFontTx/>
              <a:buNone/>
              <a:defRPr b="1">
                <a:latin typeface="+mj-lt"/>
              </a:defRPr>
            </a:lvl1pPr>
            <a:lvl2pPr marL="318020" indent="0">
              <a:defRPr>
                <a:latin typeface="+mj-lt"/>
              </a:defRPr>
            </a:lvl2pPr>
            <a:lvl3pPr marL="549944" indent="-227754">
              <a:defRPr>
                <a:latin typeface="+mj-lt"/>
              </a:defRPr>
            </a:lvl3pPr>
            <a:lvl4pPr marL="0" indent="315244">
              <a:defRPr>
                <a:latin typeface="+mj-lt"/>
              </a:defRPr>
            </a:lvl4pPr>
            <a:lvl5pPr marL="1255427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961197" y="552500"/>
            <a:ext cx="8581268" cy="1219199"/>
          </a:xfrm>
        </p:spPr>
        <p:txBody>
          <a:bodyPr/>
          <a:lstStyle>
            <a:lvl1pPr marL="0" marR="0" indent="0" defTabSz="91246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700"/>
            </a:lvl1pPr>
          </a:lstStyle>
          <a:p>
            <a:pPr lvl="0"/>
            <a:r>
              <a:rPr lang="en-US" noProof="0" dirty="0"/>
              <a:t>Click to edit Master title style</a:t>
            </a:r>
            <a:endParaRPr lang="ru-RU" noProof="0" dirty="0"/>
          </a:p>
        </p:txBody>
      </p:sp>
      <p:sp>
        <p:nvSpPr>
          <p:cNvPr id="5" name="Номер слайда 1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FC806456-A099-4DAF-9323-8C1C19703A21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84338901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4"/>
            <a:ext cx="10691544" cy="755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71" y="1116335"/>
            <a:ext cx="8561139" cy="2232248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2071" y="3781425"/>
            <a:ext cx="8561139" cy="3314700"/>
          </a:xfrm>
        </p:spPr>
        <p:txBody>
          <a:bodyPr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623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24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6869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493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116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3739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363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4986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94A65114-99C9-4373-9CF6-6DCEB59FEE7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469153753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88" y="1751"/>
            <a:ext cx="10691543" cy="7559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58" y="552451"/>
            <a:ext cx="8580439" cy="121920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962028" y="1771651"/>
            <a:ext cx="4234282" cy="517733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80004" y="1771651"/>
            <a:ext cx="4262505" cy="517733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6" name="Номер слайда 1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19BB6F30-074F-4A37-8A67-B763324C7C07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95961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9579036" y="6474804"/>
            <a:ext cx="663576" cy="720080"/>
          </a:xfrm>
          <a:prstGeom prst="rect">
            <a:avLst/>
          </a:prstGeom>
        </p:spPr>
        <p:txBody>
          <a:bodyPr vert="horz" lIns="102935" tIns="51464" rIns="102935" bIns="51464" rtlCol="0" anchor="ctr">
            <a:normAutofit/>
          </a:bodyPr>
          <a:lstStyle>
            <a:lvl1pPr algn="ctr">
              <a:defRPr sz="3400" i="0">
                <a:solidFill>
                  <a:schemeClr val="bg1"/>
                </a:solidFill>
                <a:latin typeface="+mj-lt"/>
              </a:defRPr>
            </a:lvl1pPr>
          </a:lstStyle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6" y="552450"/>
            <a:ext cx="9196706" cy="12192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2041" y="1771651"/>
            <a:ext cx="4297420" cy="6262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233" indent="0">
              <a:buNone/>
              <a:defRPr sz="2000" b="1"/>
            </a:lvl2pPr>
            <a:lvl3pPr marL="912466" indent="0">
              <a:buNone/>
              <a:defRPr sz="1800" b="1"/>
            </a:lvl3pPr>
            <a:lvl4pPr marL="1368699" indent="0">
              <a:buNone/>
              <a:defRPr sz="1600" b="1"/>
            </a:lvl4pPr>
            <a:lvl5pPr marL="1824933" indent="0">
              <a:buNone/>
              <a:defRPr sz="1600" b="1"/>
            </a:lvl5pPr>
            <a:lvl6pPr marL="2281163" indent="0">
              <a:buNone/>
              <a:defRPr sz="1600" b="1"/>
            </a:lvl6pPr>
            <a:lvl7pPr marL="2737399" indent="0">
              <a:buNone/>
              <a:defRPr sz="1600" b="1"/>
            </a:lvl7pPr>
            <a:lvl8pPr marL="3193630" indent="0">
              <a:buNone/>
              <a:defRPr sz="1600" b="1"/>
            </a:lvl8pPr>
            <a:lvl9pPr marL="3649861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962041" y="2397901"/>
            <a:ext cx="4297420" cy="469822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346708" y="1771651"/>
            <a:ext cx="4195762" cy="6262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233" indent="0">
              <a:buNone/>
              <a:defRPr sz="2000" b="1"/>
            </a:lvl2pPr>
            <a:lvl3pPr marL="912466" indent="0">
              <a:buNone/>
              <a:defRPr sz="1800" b="1"/>
            </a:lvl3pPr>
            <a:lvl4pPr marL="1368699" indent="0">
              <a:buNone/>
              <a:defRPr sz="1600" b="1"/>
            </a:lvl4pPr>
            <a:lvl5pPr marL="1824933" indent="0">
              <a:buNone/>
              <a:defRPr sz="1600" b="1"/>
            </a:lvl5pPr>
            <a:lvl6pPr marL="2281163" indent="0">
              <a:buNone/>
              <a:defRPr sz="1600" b="1"/>
            </a:lvl6pPr>
            <a:lvl7pPr marL="2737399" indent="0">
              <a:buNone/>
              <a:defRPr sz="1600" b="1"/>
            </a:lvl7pPr>
            <a:lvl8pPr marL="3193630" indent="0">
              <a:buNone/>
              <a:defRPr sz="1600" b="1"/>
            </a:lvl8pPr>
            <a:lvl9pPr marL="3649861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346708" y="2412479"/>
            <a:ext cx="4195762" cy="468364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C7A655-11DE-479E-8ABC-8DE5B462AFD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007211145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88" y="1751"/>
            <a:ext cx="10691543" cy="7559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6" y="552451"/>
            <a:ext cx="9196706" cy="121920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188315D3-EBFE-45C0-A79D-F9AF16DB8D55}" type="slidenum">
              <a:rPr lang="ru-RU" altLang="ru-RU"/>
              <a:pPr/>
              <a:t>‹#›</a:t>
            </a:fld>
            <a:endParaRPr lang="ru-RU" altLang="ru-RU"/>
          </a:p>
        </p:txBody>
      </p:sp>
      <p:sp>
        <p:nvSpPr>
          <p:cNvPr id="6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7028778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9579536" y="6476083"/>
            <a:ext cx="662769" cy="717620"/>
          </a:xfrm>
        </p:spPr>
        <p:txBody>
          <a:bodyPr/>
          <a:lstStyle>
            <a:lvl1pPr>
              <a:defRPr/>
            </a:lvl1pPr>
          </a:lstStyle>
          <a:p>
            <a:fld id="{F7333C24-35D3-4FDD-8C3D-65E51663CBB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138080020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4688" y="301050"/>
            <a:ext cx="3518055" cy="128121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180822" y="301052"/>
            <a:ext cx="5977908" cy="6453328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4688" y="1582266"/>
            <a:ext cx="3518055" cy="5172114"/>
          </a:xfrm>
        </p:spPr>
        <p:txBody>
          <a:bodyPr/>
          <a:lstStyle>
            <a:lvl1pPr marL="0" indent="0">
              <a:buNone/>
              <a:defRPr sz="1400"/>
            </a:lvl1pPr>
            <a:lvl2pPr marL="456233" indent="0">
              <a:buNone/>
              <a:defRPr sz="1200"/>
            </a:lvl2pPr>
            <a:lvl3pPr marL="912466" indent="0">
              <a:buNone/>
              <a:defRPr sz="1000"/>
            </a:lvl3pPr>
            <a:lvl4pPr marL="1368699" indent="0">
              <a:buNone/>
              <a:defRPr sz="900"/>
            </a:lvl4pPr>
            <a:lvl5pPr marL="1824933" indent="0">
              <a:buNone/>
              <a:defRPr sz="900"/>
            </a:lvl5pPr>
            <a:lvl6pPr marL="2281163" indent="0">
              <a:buNone/>
              <a:defRPr sz="900"/>
            </a:lvl6pPr>
            <a:lvl7pPr marL="2737399" indent="0">
              <a:buNone/>
              <a:defRPr sz="900"/>
            </a:lvl7pPr>
            <a:lvl8pPr marL="3193630" indent="0">
              <a:buNone/>
              <a:defRPr sz="900"/>
            </a:lvl8pPr>
            <a:lvl9pPr marL="3649861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D7FA0ED-5EB1-4061-B2C7-C8E7532F262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6959090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95981" y="5292884"/>
            <a:ext cx="6416040" cy="62485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095981" y="675613"/>
            <a:ext cx="6416040" cy="4536758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6233" indent="0">
              <a:buNone/>
              <a:defRPr sz="2800"/>
            </a:lvl2pPr>
            <a:lvl3pPr marL="912466" indent="0">
              <a:buNone/>
              <a:defRPr sz="2400"/>
            </a:lvl3pPr>
            <a:lvl4pPr marL="1368699" indent="0">
              <a:buNone/>
              <a:defRPr sz="2000"/>
            </a:lvl4pPr>
            <a:lvl5pPr marL="1824933" indent="0">
              <a:buNone/>
              <a:defRPr sz="2000"/>
            </a:lvl5pPr>
            <a:lvl6pPr marL="2281163" indent="0">
              <a:buNone/>
              <a:defRPr sz="2000"/>
            </a:lvl6pPr>
            <a:lvl7pPr marL="2737399" indent="0">
              <a:buNone/>
              <a:defRPr sz="2000"/>
            </a:lvl7pPr>
            <a:lvl8pPr marL="3193630" indent="0">
              <a:buNone/>
              <a:defRPr sz="2000"/>
            </a:lvl8pPr>
            <a:lvl9pPr marL="3649861" indent="0">
              <a:buNone/>
              <a:defRPr sz="2000"/>
            </a:lvl9pPr>
          </a:lstStyle>
          <a:p>
            <a:pPr lvl="0"/>
            <a:r>
              <a:rPr lang="ru-RU" noProof="0" dirty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095981" y="5917739"/>
            <a:ext cx="6416040" cy="887398"/>
          </a:xfrm>
        </p:spPr>
        <p:txBody>
          <a:bodyPr/>
          <a:lstStyle>
            <a:lvl1pPr marL="0" indent="0">
              <a:buNone/>
              <a:defRPr sz="1400"/>
            </a:lvl1pPr>
            <a:lvl2pPr marL="456233" indent="0">
              <a:buNone/>
              <a:defRPr sz="1200"/>
            </a:lvl2pPr>
            <a:lvl3pPr marL="912466" indent="0">
              <a:buNone/>
              <a:defRPr sz="1000"/>
            </a:lvl3pPr>
            <a:lvl4pPr marL="1368699" indent="0">
              <a:buNone/>
              <a:defRPr sz="900"/>
            </a:lvl4pPr>
            <a:lvl5pPr marL="1824933" indent="0">
              <a:buNone/>
              <a:defRPr sz="900"/>
            </a:lvl5pPr>
            <a:lvl6pPr marL="2281163" indent="0">
              <a:buNone/>
              <a:defRPr sz="900"/>
            </a:lvl6pPr>
            <a:lvl7pPr marL="2737399" indent="0">
              <a:buNone/>
              <a:defRPr sz="900"/>
            </a:lvl7pPr>
            <a:lvl8pPr marL="3193630" indent="0">
              <a:buNone/>
              <a:defRPr sz="900"/>
            </a:lvl8pPr>
            <a:lvl9pPr marL="3649861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FA0F8EB-A2B2-4311-8D7C-9B6F13DFFFAF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307676994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75A5E81-D055-4E79-A4E1-1DA00CBCB9DF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268748346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067113" y="334306"/>
            <a:ext cx="2812588" cy="711318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5639" y="334306"/>
            <a:ext cx="8263250" cy="711318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B9E777-373D-4847-8906-F4B855AE918D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821277817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-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88" y="0"/>
            <a:ext cx="10691543" cy="7561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02005" y="3708665"/>
            <a:ext cx="9089390" cy="1620771"/>
          </a:xfrm>
        </p:spPr>
        <p:txBody>
          <a:bodyPr>
            <a:normAutofit/>
          </a:bodyPr>
          <a:lstStyle>
            <a:lvl1pPr>
              <a:defRPr sz="50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04010" y="5364807"/>
            <a:ext cx="7485380" cy="1932323"/>
          </a:xfrm>
        </p:spPr>
        <p:txBody>
          <a:bodyPr>
            <a:normAutofit/>
          </a:bodyPr>
          <a:lstStyle>
            <a:lvl1pPr marL="0" indent="0" algn="ctr">
              <a:buNone/>
              <a:defRPr sz="2800" b="0">
                <a:solidFill>
                  <a:schemeClr val="bg1"/>
                </a:solidFill>
                <a:latin typeface="+mj-lt"/>
              </a:defRPr>
            </a:lvl1pPr>
            <a:lvl2pPr marL="4566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327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6990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65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31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3981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64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30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20393135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88" y="1751"/>
            <a:ext cx="10691543" cy="7559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>
            <a:spLocks noChangeArrowheads="1"/>
          </p:cNvSpPr>
          <p:nvPr userDrawn="1"/>
        </p:nvSpPr>
        <p:spPr bwMode="auto">
          <a:xfrm>
            <a:off x="6930291" y="5653444"/>
            <a:ext cx="1080479" cy="414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0133" tIns="40067" rIns="80133" bIns="40067"/>
          <a:lstStyle>
            <a:lvl1pPr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defTabSz="912407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66B3"/>
              </a:solidFill>
              <a:latin typeface="Calibri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62060" y="1771687"/>
            <a:ext cx="8561139" cy="5324475"/>
          </a:xfrm>
        </p:spPr>
        <p:txBody>
          <a:bodyPr/>
          <a:lstStyle>
            <a:lvl1pPr marL="318585" indent="0">
              <a:buFontTx/>
              <a:buNone/>
              <a:defRPr b="1">
                <a:latin typeface="+mj-lt"/>
              </a:defRPr>
            </a:lvl1pPr>
            <a:lvl2pPr marL="315802" indent="2783">
              <a:defRPr>
                <a:latin typeface="+mj-lt"/>
              </a:defRPr>
            </a:lvl2pPr>
            <a:lvl3pPr marL="550914" indent="-228156">
              <a:tabLst/>
              <a:defRPr>
                <a:latin typeface="+mj-lt"/>
              </a:defRPr>
            </a:lvl3pPr>
            <a:lvl4pPr marL="0" indent="315802">
              <a:lnSpc>
                <a:spcPts val="1578"/>
              </a:lnSpc>
              <a:spcBef>
                <a:spcPts val="351"/>
              </a:spcBef>
              <a:defRPr>
                <a:latin typeface="+mj-lt"/>
              </a:defRPr>
            </a:lvl4pPr>
            <a:lvl5pPr>
              <a:lnSpc>
                <a:spcPts val="1578"/>
              </a:lnSpc>
              <a:spcBef>
                <a:spcPts val="351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962058" y="552489"/>
            <a:ext cx="8580439" cy="1219199"/>
          </a:xfrm>
        </p:spPr>
        <p:txBody>
          <a:bodyPr/>
          <a:lstStyle>
            <a:lvl1pPr marL="0" marR="0" indent="0" defTabSz="91407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700"/>
            </a:lvl1pPr>
          </a:lstStyle>
          <a:p>
            <a:pPr lv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6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A35BCDE4-44A5-45C9-B095-90853016E67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029836420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Z:\Projects\Текущие\Проектная\FNS_2012\_БРЭНДБУК\out\PPT\3_1_present-01.jp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590" y="1574"/>
            <a:ext cx="10691812" cy="755863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802005" y="3708643"/>
            <a:ext cx="9089390" cy="1620771"/>
          </a:xfrm>
        </p:spPr>
        <p:txBody>
          <a:bodyPr>
            <a:normAutofit/>
          </a:bodyPr>
          <a:lstStyle>
            <a:lvl1pPr>
              <a:defRPr sz="517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dirty="0"/>
              <a:t>НАЗВАНИЕ ПРЕЗЕНТАЦИИ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1604010" y="5364807"/>
            <a:ext cx="7485380" cy="1932323"/>
          </a:xfrm>
        </p:spPr>
        <p:txBody>
          <a:bodyPr>
            <a:normAutofit/>
          </a:bodyPr>
          <a:lstStyle>
            <a:lvl1pPr marL="0" indent="0" algn="ctr">
              <a:buNone/>
              <a:defRPr sz="2902" b="0">
                <a:solidFill>
                  <a:schemeClr val="bg1"/>
                </a:solidFill>
                <a:latin typeface="+mj-lt"/>
              </a:defRPr>
            </a:lvl1pPr>
            <a:lvl2pPr marL="47285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457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185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914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36429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8371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31001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78287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/>
              <a:t>22.12.2012</a:t>
            </a:r>
          </a:p>
        </p:txBody>
      </p:sp>
    </p:spTree>
    <p:extLst>
      <p:ext uri="{BB962C8B-B14F-4D97-AF65-F5344CB8AC3E}">
        <p14:creationId xmlns:p14="http://schemas.microsoft.com/office/powerpoint/2010/main" val="14766669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4725" y="301216"/>
            <a:ext cx="3518055" cy="1281213"/>
          </a:xfrm>
        </p:spPr>
        <p:txBody>
          <a:bodyPr anchor="b"/>
          <a:lstStyle>
            <a:lvl1pPr algn="l">
              <a:defRPr sz="29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180822" y="301059"/>
            <a:ext cx="5977907" cy="6453327"/>
          </a:xfrm>
        </p:spPr>
        <p:txBody>
          <a:bodyPr/>
          <a:lstStyle>
            <a:lvl1pPr>
              <a:defRPr sz="4600"/>
            </a:lvl1pPr>
            <a:lvl2pPr>
              <a:defRPr sz="4100"/>
            </a:lvl2pPr>
            <a:lvl3pPr>
              <a:defRPr sz="34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4725" y="1582265"/>
            <a:ext cx="3518055" cy="5172114"/>
          </a:xfrm>
        </p:spPr>
        <p:txBody>
          <a:bodyPr/>
          <a:lstStyle>
            <a:lvl1pPr marL="0" indent="0">
              <a:buNone/>
              <a:defRPr sz="2100"/>
            </a:lvl1pPr>
            <a:lvl2pPr marL="646904" indent="0">
              <a:buNone/>
              <a:defRPr sz="1800"/>
            </a:lvl2pPr>
            <a:lvl3pPr marL="1293793" indent="0">
              <a:buNone/>
              <a:defRPr sz="1400"/>
            </a:lvl3pPr>
            <a:lvl4pPr marL="1940690" indent="0">
              <a:buNone/>
              <a:defRPr sz="1300"/>
            </a:lvl4pPr>
            <a:lvl5pPr marL="2587595" indent="0">
              <a:buNone/>
              <a:defRPr sz="1300"/>
            </a:lvl5pPr>
            <a:lvl6pPr marL="3234503" indent="0">
              <a:buNone/>
              <a:defRPr sz="1300"/>
            </a:lvl6pPr>
            <a:lvl7pPr marL="3881396" indent="0">
              <a:buNone/>
              <a:defRPr sz="1300"/>
            </a:lvl7pPr>
            <a:lvl8pPr marL="4528307" indent="0">
              <a:buNone/>
              <a:defRPr sz="1300"/>
            </a:lvl8pPr>
            <a:lvl9pPr marL="5175197" indent="0">
              <a:buNone/>
              <a:defRPr sz="13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606" y="2110"/>
            <a:ext cx="10691813" cy="7558635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62045" y="1771670"/>
            <a:ext cx="8561139" cy="5324475"/>
          </a:xfrm>
        </p:spPr>
        <p:txBody>
          <a:bodyPr/>
          <a:lstStyle>
            <a:lvl1pPr marL="329613" indent="0">
              <a:buFontTx/>
              <a:buNone/>
              <a:defRPr b="1">
                <a:latin typeface="+mj-lt"/>
              </a:defRPr>
            </a:lvl1pPr>
            <a:lvl2pPr marL="326733" indent="2880">
              <a:defRPr>
                <a:latin typeface="+mj-lt"/>
              </a:defRPr>
            </a:lvl2pPr>
            <a:lvl3pPr marL="569984" indent="-236054">
              <a:tabLst/>
              <a:defRPr>
                <a:latin typeface="+mj-lt"/>
              </a:defRPr>
            </a:lvl3pPr>
            <a:lvl4pPr marL="0" indent="326733">
              <a:lnSpc>
                <a:spcPts val="1633"/>
              </a:lnSpc>
              <a:spcBef>
                <a:spcPts val="363"/>
              </a:spcBef>
              <a:defRPr>
                <a:latin typeface="+mj-lt"/>
              </a:defRPr>
            </a:lvl4pPr>
            <a:lvl5pPr>
              <a:lnSpc>
                <a:spcPts val="1633"/>
              </a:lnSpc>
              <a:spcBef>
                <a:spcPts val="363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6930876" y="5652845"/>
            <a:ext cx="1080120" cy="415498"/>
          </a:xfrm>
          <a:prstGeom prst="rect">
            <a:avLst/>
          </a:prstGeom>
          <a:noFill/>
        </p:spPr>
        <p:txBody>
          <a:bodyPr wrap="square" lIns="82906" tIns="41453" rIns="82906" bIns="41453" rtlCol="0">
            <a:noAutofit/>
          </a:bodyPr>
          <a:lstStyle/>
          <a:p>
            <a:pPr defTabSz="945718"/>
            <a:endParaRPr lang="ru-RU" sz="1905" dirty="0">
              <a:solidFill>
                <a:prstClr val="black"/>
              </a:solidFill>
            </a:endParaRPr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962026" y="552472"/>
            <a:ext cx="8580438" cy="1219199"/>
          </a:xfrm>
        </p:spPr>
        <p:txBody>
          <a:bodyPr/>
          <a:lstStyle>
            <a:lvl1pPr marL="0" marR="0" indent="0" defTabSz="94571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898"/>
            </a:lvl1pPr>
          </a:lstStyle>
          <a:p>
            <a:pPr marL="0" marR="0" lvl="0" indent="0" defTabSz="94571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4354" b="1" i="0" u="none" strike="noStrike" kern="1200" cap="none" spc="0" normalizeH="0" baseline="0" noProof="0" dirty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4607440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Z:\Projects\Текущие\Проектная\FNS_2012\_БРЭНДБУК\out\PPT\3_1_present_A4-04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9" y="520"/>
            <a:ext cx="10691813" cy="7558635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62045" y="1771670"/>
            <a:ext cx="8561139" cy="5324475"/>
          </a:xfrm>
        </p:spPr>
        <p:txBody>
          <a:bodyPr/>
          <a:lstStyle>
            <a:lvl1pPr marL="329613" indent="0">
              <a:buFontTx/>
              <a:buNone/>
              <a:defRPr b="1">
                <a:latin typeface="+mj-lt"/>
              </a:defRPr>
            </a:lvl1pPr>
            <a:lvl2pPr marL="329613" indent="0">
              <a:defRPr>
                <a:latin typeface="+mj-lt"/>
              </a:defRPr>
            </a:lvl2pPr>
            <a:lvl3pPr marL="569984" indent="-236054">
              <a:defRPr>
                <a:latin typeface="+mj-lt"/>
              </a:defRPr>
            </a:lvl3pPr>
            <a:lvl4pPr marL="0" indent="326733">
              <a:defRPr>
                <a:latin typeface="+mj-lt"/>
              </a:defRPr>
            </a:lvl4pPr>
            <a:lvl5pPr marL="1301176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961197" y="552472"/>
            <a:ext cx="8581268" cy="1219199"/>
          </a:xfrm>
        </p:spPr>
        <p:txBody>
          <a:bodyPr/>
          <a:lstStyle>
            <a:lvl1pPr marL="0" marR="0" indent="0" defTabSz="94571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898"/>
            </a:lvl1pPr>
          </a:lstStyle>
          <a:p>
            <a:pPr marL="0" marR="0" lvl="0" indent="0" defTabSz="94571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4354" b="1" i="0" u="none" strike="noStrike" kern="1200" cap="none" spc="0" normalizeH="0" baseline="0" noProof="0" dirty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20" name="Номер слайда 1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170858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9" y="2"/>
            <a:ext cx="10691813" cy="755863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45" y="1116335"/>
            <a:ext cx="8561139" cy="2232248"/>
          </a:xfrm>
        </p:spPr>
        <p:txBody>
          <a:bodyPr anchor="t"/>
          <a:lstStyle>
            <a:lvl1pPr algn="l">
              <a:defRPr sz="4172" b="1" cap="all"/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2045" y="3781425"/>
            <a:ext cx="8561139" cy="3314700"/>
          </a:xfrm>
        </p:spPr>
        <p:txBody>
          <a:bodyPr anchor="t"/>
          <a:lstStyle>
            <a:lvl1pPr marL="0" indent="0">
              <a:buNone/>
              <a:defRPr sz="2086">
                <a:solidFill>
                  <a:schemeClr val="tx1">
                    <a:tint val="75000"/>
                  </a:schemeClr>
                </a:solidFill>
              </a:defRPr>
            </a:lvl1pPr>
            <a:lvl2pPr marL="472859" indent="0">
              <a:buNone/>
              <a:defRPr sz="1905">
                <a:solidFill>
                  <a:schemeClr val="tx1">
                    <a:tint val="75000"/>
                  </a:schemeClr>
                </a:solidFill>
              </a:defRPr>
            </a:lvl2pPr>
            <a:lvl3pPr marL="945718" indent="0">
              <a:buNone/>
              <a:defRPr sz="1633">
                <a:solidFill>
                  <a:schemeClr val="tx1">
                    <a:tint val="75000"/>
                  </a:schemeClr>
                </a:solidFill>
              </a:defRPr>
            </a:lvl3pPr>
            <a:lvl4pPr marL="1418577" indent="0">
              <a:buNone/>
              <a:defRPr sz="1451">
                <a:solidFill>
                  <a:schemeClr val="tx1">
                    <a:tint val="75000"/>
                  </a:schemeClr>
                </a:solidFill>
              </a:defRPr>
            </a:lvl4pPr>
            <a:lvl5pPr marL="1891436" indent="0">
              <a:buNone/>
              <a:defRPr sz="1451">
                <a:solidFill>
                  <a:schemeClr val="tx1">
                    <a:tint val="75000"/>
                  </a:schemeClr>
                </a:solidFill>
              </a:defRPr>
            </a:lvl5pPr>
            <a:lvl6pPr marL="2364294" indent="0">
              <a:buNone/>
              <a:defRPr sz="1451">
                <a:solidFill>
                  <a:schemeClr val="tx1">
                    <a:tint val="75000"/>
                  </a:schemeClr>
                </a:solidFill>
              </a:defRPr>
            </a:lvl6pPr>
            <a:lvl7pPr marL="2837154" indent="0">
              <a:buNone/>
              <a:defRPr sz="1451">
                <a:solidFill>
                  <a:schemeClr val="tx1">
                    <a:tint val="75000"/>
                  </a:schemeClr>
                </a:solidFill>
              </a:defRPr>
            </a:lvl7pPr>
            <a:lvl8pPr marL="3310013" indent="0">
              <a:buNone/>
              <a:defRPr sz="1451">
                <a:solidFill>
                  <a:schemeClr val="tx1">
                    <a:tint val="75000"/>
                  </a:schemeClr>
                </a:solidFill>
              </a:defRPr>
            </a:lvl8pPr>
            <a:lvl9pPr marL="3782871" indent="0">
              <a:buNone/>
              <a:defRPr sz="1451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1346132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606" y="2110"/>
            <a:ext cx="10691813" cy="755863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6" y="552451"/>
            <a:ext cx="8580438" cy="121920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962028" y="1771650"/>
            <a:ext cx="4234282" cy="5177334"/>
          </a:xfrm>
        </p:spPr>
        <p:txBody>
          <a:bodyPr/>
          <a:lstStyle>
            <a:lvl1pPr>
              <a:defRPr sz="2902"/>
            </a:lvl1pPr>
            <a:lvl2pPr>
              <a:defRPr sz="2449"/>
            </a:lvl2pPr>
            <a:lvl3pPr>
              <a:defRPr sz="2086"/>
            </a:lvl3pPr>
            <a:lvl4pPr>
              <a:defRPr sz="1905"/>
            </a:lvl4pPr>
            <a:lvl5pPr>
              <a:defRPr sz="1905"/>
            </a:lvl5pPr>
            <a:lvl6pPr>
              <a:defRPr sz="1905"/>
            </a:lvl6pPr>
            <a:lvl7pPr>
              <a:defRPr sz="1905"/>
            </a:lvl7pPr>
            <a:lvl8pPr>
              <a:defRPr sz="1905"/>
            </a:lvl8pPr>
            <a:lvl9pPr>
              <a:defRPr sz="1905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9977" y="1771650"/>
            <a:ext cx="4262505" cy="5177334"/>
          </a:xfrm>
        </p:spPr>
        <p:txBody>
          <a:bodyPr/>
          <a:lstStyle>
            <a:lvl1pPr>
              <a:defRPr sz="2902"/>
            </a:lvl1pPr>
            <a:lvl2pPr>
              <a:defRPr sz="2449"/>
            </a:lvl2pPr>
            <a:lvl3pPr>
              <a:defRPr sz="2086"/>
            </a:lvl3pPr>
            <a:lvl4pPr>
              <a:defRPr sz="1905"/>
            </a:lvl4pPr>
            <a:lvl5pPr>
              <a:defRPr sz="1905"/>
            </a:lvl5pPr>
            <a:lvl6pPr>
              <a:defRPr sz="1905"/>
            </a:lvl6pPr>
            <a:lvl7pPr>
              <a:defRPr sz="1905"/>
            </a:lvl7pPr>
            <a:lvl8pPr>
              <a:defRPr sz="1905"/>
            </a:lvl8pPr>
            <a:lvl9pPr>
              <a:defRPr sz="1905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1226194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30" y="552450"/>
            <a:ext cx="9196705" cy="12192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2031" y="1771650"/>
            <a:ext cx="4297419" cy="626250"/>
          </a:xfrm>
        </p:spPr>
        <p:txBody>
          <a:bodyPr anchor="b"/>
          <a:lstStyle>
            <a:lvl1pPr marL="0" indent="0">
              <a:buNone/>
              <a:defRPr sz="2449" b="1"/>
            </a:lvl1pPr>
            <a:lvl2pPr marL="472859" indent="0">
              <a:buNone/>
              <a:defRPr sz="2086" b="1"/>
            </a:lvl2pPr>
            <a:lvl3pPr marL="945718" indent="0">
              <a:buNone/>
              <a:defRPr sz="1905" b="1"/>
            </a:lvl3pPr>
            <a:lvl4pPr marL="1418577" indent="0">
              <a:buNone/>
              <a:defRPr sz="1633" b="1"/>
            </a:lvl4pPr>
            <a:lvl5pPr marL="1891436" indent="0">
              <a:buNone/>
              <a:defRPr sz="1633" b="1"/>
            </a:lvl5pPr>
            <a:lvl6pPr marL="2364294" indent="0">
              <a:buNone/>
              <a:defRPr sz="1633" b="1"/>
            </a:lvl6pPr>
            <a:lvl7pPr marL="2837154" indent="0">
              <a:buNone/>
              <a:defRPr sz="1633" b="1"/>
            </a:lvl7pPr>
            <a:lvl8pPr marL="3310013" indent="0">
              <a:buNone/>
              <a:defRPr sz="1633" b="1"/>
            </a:lvl8pPr>
            <a:lvl9pPr marL="3782871" indent="0">
              <a:buNone/>
              <a:defRPr sz="1633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962031" y="2397901"/>
            <a:ext cx="4297419" cy="4698224"/>
          </a:xfrm>
        </p:spPr>
        <p:txBody>
          <a:bodyPr/>
          <a:lstStyle>
            <a:lvl1pPr>
              <a:defRPr sz="2449"/>
            </a:lvl1pPr>
            <a:lvl2pPr>
              <a:defRPr sz="2086"/>
            </a:lvl2pPr>
            <a:lvl3pPr>
              <a:defRPr sz="1905"/>
            </a:lvl3pPr>
            <a:lvl4pPr>
              <a:defRPr sz="1633"/>
            </a:lvl4pPr>
            <a:lvl5pPr>
              <a:defRPr sz="1633"/>
            </a:lvl5pPr>
            <a:lvl6pPr>
              <a:defRPr sz="1633"/>
            </a:lvl6pPr>
            <a:lvl7pPr>
              <a:defRPr sz="1633"/>
            </a:lvl7pPr>
            <a:lvl8pPr>
              <a:defRPr sz="1633"/>
            </a:lvl8pPr>
            <a:lvl9pPr>
              <a:defRPr sz="1633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346703" y="1771650"/>
            <a:ext cx="4195762" cy="626250"/>
          </a:xfrm>
        </p:spPr>
        <p:txBody>
          <a:bodyPr anchor="b"/>
          <a:lstStyle>
            <a:lvl1pPr marL="0" indent="0">
              <a:buNone/>
              <a:defRPr sz="2449" b="1"/>
            </a:lvl1pPr>
            <a:lvl2pPr marL="472859" indent="0">
              <a:buNone/>
              <a:defRPr sz="2086" b="1"/>
            </a:lvl2pPr>
            <a:lvl3pPr marL="945718" indent="0">
              <a:buNone/>
              <a:defRPr sz="1905" b="1"/>
            </a:lvl3pPr>
            <a:lvl4pPr marL="1418577" indent="0">
              <a:buNone/>
              <a:defRPr sz="1633" b="1"/>
            </a:lvl4pPr>
            <a:lvl5pPr marL="1891436" indent="0">
              <a:buNone/>
              <a:defRPr sz="1633" b="1"/>
            </a:lvl5pPr>
            <a:lvl6pPr marL="2364294" indent="0">
              <a:buNone/>
              <a:defRPr sz="1633" b="1"/>
            </a:lvl6pPr>
            <a:lvl7pPr marL="2837154" indent="0">
              <a:buNone/>
              <a:defRPr sz="1633" b="1"/>
            </a:lvl7pPr>
            <a:lvl8pPr marL="3310013" indent="0">
              <a:buNone/>
              <a:defRPr sz="1633" b="1"/>
            </a:lvl8pPr>
            <a:lvl9pPr marL="3782871" indent="0">
              <a:buNone/>
              <a:defRPr sz="1633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346703" y="2412479"/>
            <a:ext cx="4195762" cy="4683646"/>
          </a:xfrm>
        </p:spPr>
        <p:txBody>
          <a:bodyPr/>
          <a:lstStyle>
            <a:lvl1pPr>
              <a:defRPr sz="2449"/>
            </a:lvl1pPr>
            <a:lvl2pPr>
              <a:defRPr sz="2086"/>
            </a:lvl2pPr>
            <a:lvl3pPr>
              <a:defRPr sz="1905"/>
            </a:lvl3pPr>
            <a:lvl4pPr>
              <a:defRPr sz="1633"/>
            </a:lvl4pPr>
            <a:lvl5pPr>
              <a:defRPr sz="1633"/>
            </a:lvl5pPr>
            <a:lvl6pPr>
              <a:defRPr sz="1633"/>
            </a:lvl6pPr>
            <a:lvl7pPr>
              <a:defRPr sz="1633"/>
            </a:lvl7pPr>
            <a:lvl8pPr>
              <a:defRPr sz="1633"/>
            </a:lvl8pPr>
            <a:lvl9pPr>
              <a:defRPr sz="1633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0028134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606" y="2110"/>
            <a:ext cx="10691813" cy="755863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30" y="552451"/>
            <a:ext cx="9196705" cy="121920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1623833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9578977" y="6474804"/>
            <a:ext cx="663576" cy="720080"/>
          </a:xfrm>
          <a:prstGeom prst="rect">
            <a:avLst/>
          </a:prstGeom>
        </p:spPr>
        <p:txBody>
          <a:bodyPr vert="horz" lIns="104269" tIns="52135" rIns="104269" bIns="52135" rtlCol="0" anchor="ctr">
            <a:normAutofit/>
          </a:bodyPr>
          <a:lstStyle>
            <a:lvl1pPr algn="ctr">
              <a:defRPr sz="2449" i="0">
                <a:solidFill>
                  <a:schemeClr val="bg1"/>
                </a:solidFill>
                <a:latin typeface="+mj-lt"/>
              </a:defRPr>
            </a:lvl1pPr>
          </a:lstStyle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4746066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4673" y="301050"/>
            <a:ext cx="3518055" cy="1281214"/>
          </a:xfrm>
        </p:spPr>
        <p:txBody>
          <a:bodyPr anchor="b"/>
          <a:lstStyle>
            <a:lvl1pPr algn="l">
              <a:defRPr sz="2086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180822" y="301051"/>
            <a:ext cx="5977908" cy="6453328"/>
          </a:xfrm>
        </p:spPr>
        <p:txBody>
          <a:bodyPr/>
          <a:lstStyle>
            <a:lvl1pPr>
              <a:defRPr sz="3356"/>
            </a:lvl1pPr>
            <a:lvl2pPr>
              <a:defRPr sz="2902"/>
            </a:lvl2pPr>
            <a:lvl3pPr>
              <a:defRPr sz="2449"/>
            </a:lvl3pPr>
            <a:lvl4pPr>
              <a:defRPr sz="2086"/>
            </a:lvl4pPr>
            <a:lvl5pPr>
              <a:defRPr sz="2086"/>
            </a:lvl5pPr>
            <a:lvl6pPr>
              <a:defRPr sz="2086"/>
            </a:lvl6pPr>
            <a:lvl7pPr>
              <a:defRPr sz="2086"/>
            </a:lvl7pPr>
            <a:lvl8pPr>
              <a:defRPr sz="2086"/>
            </a:lvl8pPr>
            <a:lvl9pPr>
              <a:defRPr sz="2086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4673" y="1582265"/>
            <a:ext cx="3518055" cy="5172114"/>
          </a:xfrm>
        </p:spPr>
        <p:txBody>
          <a:bodyPr/>
          <a:lstStyle>
            <a:lvl1pPr marL="0" indent="0">
              <a:buNone/>
              <a:defRPr sz="1451"/>
            </a:lvl1pPr>
            <a:lvl2pPr marL="472859" indent="0">
              <a:buNone/>
              <a:defRPr sz="1270"/>
            </a:lvl2pPr>
            <a:lvl3pPr marL="945718" indent="0">
              <a:buNone/>
              <a:defRPr sz="998"/>
            </a:lvl3pPr>
            <a:lvl4pPr marL="1418577" indent="0">
              <a:buNone/>
              <a:defRPr sz="907"/>
            </a:lvl4pPr>
            <a:lvl5pPr marL="1891436" indent="0">
              <a:buNone/>
              <a:defRPr sz="907"/>
            </a:lvl5pPr>
            <a:lvl6pPr marL="2364294" indent="0">
              <a:buNone/>
              <a:defRPr sz="907"/>
            </a:lvl6pPr>
            <a:lvl7pPr marL="2837154" indent="0">
              <a:buNone/>
              <a:defRPr sz="907"/>
            </a:lvl7pPr>
            <a:lvl8pPr marL="3310013" indent="0">
              <a:buNone/>
              <a:defRPr sz="907"/>
            </a:lvl8pPr>
            <a:lvl9pPr marL="3782871" indent="0">
              <a:buNone/>
              <a:defRPr sz="907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251038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95981" y="5292884"/>
            <a:ext cx="6416040" cy="624855"/>
          </a:xfrm>
        </p:spPr>
        <p:txBody>
          <a:bodyPr anchor="b"/>
          <a:lstStyle>
            <a:lvl1pPr algn="l">
              <a:defRPr sz="2086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095981" y="675613"/>
            <a:ext cx="6416040" cy="4536758"/>
          </a:xfrm>
        </p:spPr>
        <p:txBody>
          <a:bodyPr/>
          <a:lstStyle>
            <a:lvl1pPr marL="0" indent="0">
              <a:buNone/>
              <a:defRPr sz="3356"/>
            </a:lvl1pPr>
            <a:lvl2pPr marL="472859" indent="0">
              <a:buNone/>
              <a:defRPr sz="2902"/>
            </a:lvl2pPr>
            <a:lvl3pPr marL="945718" indent="0">
              <a:buNone/>
              <a:defRPr sz="2449"/>
            </a:lvl3pPr>
            <a:lvl4pPr marL="1418577" indent="0">
              <a:buNone/>
              <a:defRPr sz="2086"/>
            </a:lvl4pPr>
            <a:lvl5pPr marL="1891436" indent="0">
              <a:buNone/>
              <a:defRPr sz="2086"/>
            </a:lvl5pPr>
            <a:lvl6pPr marL="2364294" indent="0">
              <a:buNone/>
              <a:defRPr sz="2086"/>
            </a:lvl6pPr>
            <a:lvl7pPr marL="2837154" indent="0">
              <a:buNone/>
              <a:defRPr sz="2086"/>
            </a:lvl7pPr>
            <a:lvl8pPr marL="3310013" indent="0">
              <a:buNone/>
              <a:defRPr sz="2086"/>
            </a:lvl8pPr>
            <a:lvl9pPr marL="3782871" indent="0">
              <a:buNone/>
              <a:defRPr sz="2086"/>
            </a:lvl9pPr>
          </a:lstStyle>
          <a:p>
            <a:r>
              <a:rPr lang="ru-RU" dirty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095981" y="5917739"/>
            <a:ext cx="6416040" cy="887398"/>
          </a:xfrm>
        </p:spPr>
        <p:txBody>
          <a:bodyPr/>
          <a:lstStyle>
            <a:lvl1pPr marL="0" indent="0">
              <a:buNone/>
              <a:defRPr sz="1451"/>
            </a:lvl1pPr>
            <a:lvl2pPr marL="472859" indent="0">
              <a:buNone/>
              <a:defRPr sz="1270"/>
            </a:lvl2pPr>
            <a:lvl3pPr marL="945718" indent="0">
              <a:buNone/>
              <a:defRPr sz="998"/>
            </a:lvl3pPr>
            <a:lvl4pPr marL="1418577" indent="0">
              <a:buNone/>
              <a:defRPr sz="907"/>
            </a:lvl4pPr>
            <a:lvl5pPr marL="1891436" indent="0">
              <a:buNone/>
              <a:defRPr sz="907"/>
            </a:lvl5pPr>
            <a:lvl6pPr marL="2364294" indent="0">
              <a:buNone/>
              <a:defRPr sz="907"/>
            </a:lvl6pPr>
            <a:lvl7pPr marL="2837154" indent="0">
              <a:buNone/>
              <a:defRPr sz="907"/>
            </a:lvl7pPr>
            <a:lvl8pPr marL="3310013" indent="0">
              <a:buNone/>
              <a:defRPr sz="907"/>
            </a:lvl8pPr>
            <a:lvl9pPr marL="3782871" indent="0">
              <a:buNone/>
              <a:defRPr sz="907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2330370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4672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0.xml"/><Relationship Id="rId13" Type="http://schemas.openxmlformats.org/officeDocument/2006/relationships/theme" Target="../theme/theme10.xml"/><Relationship Id="rId3" Type="http://schemas.openxmlformats.org/officeDocument/2006/relationships/slideLayout" Target="../slideLayouts/slideLayout115.xml"/><Relationship Id="rId7" Type="http://schemas.openxmlformats.org/officeDocument/2006/relationships/slideLayout" Target="../slideLayouts/slideLayout119.xml"/><Relationship Id="rId12" Type="http://schemas.openxmlformats.org/officeDocument/2006/relationships/slideLayout" Target="../slideLayouts/slideLayout124.xml"/><Relationship Id="rId2" Type="http://schemas.openxmlformats.org/officeDocument/2006/relationships/slideLayout" Target="../slideLayouts/slideLayout114.xml"/><Relationship Id="rId1" Type="http://schemas.openxmlformats.org/officeDocument/2006/relationships/slideLayout" Target="../slideLayouts/slideLayout113.xml"/><Relationship Id="rId6" Type="http://schemas.openxmlformats.org/officeDocument/2006/relationships/slideLayout" Target="../slideLayouts/slideLayout118.xml"/><Relationship Id="rId11" Type="http://schemas.openxmlformats.org/officeDocument/2006/relationships/slideLayout" Target="../slideLayouts/slideLayout123.xml"/><Relationship Id="rId5" Type="http://schemas.openxmlformats.org/officeDocument/2006/relationships/slideLayout" Target="../slideLayouts/slideLayout117.xml"/><Relationship Id="rId10" Type="http://schemas.openxmlformats.org/officeDocument/2006/relationships/slideLayout" Target="../slideLayouts/slideLayout122.xml"/><Relationship Id="rId4" Type="http://schemas.openxmlformats.org/officeDocument/2006/relationships/slideLayout" Target="../slideLayouts/slideLayout116.xml"/><Relationship Id="rId9" Type="http://schemas.openxmlformats.org/officeDocument/2006/relationships/slideLayout" Target="../slideLayouts/slideLayout12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25.xml"/><Relationship Id="rId18" Type="http://schemas.openxmlformats.org/officeDocument/2006/relationships/image" Target="../media/image5.gif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17" Type="http://schemas.openxmlformats.org/officeDocument/2006/relationships/image" Target="../media/image4.png"/><Relationship Id="rId2" Type="http://schemas.openxmlformats.org/officeDocument/2006/relationships/slideLayout" Target="../slideLayouts/slideLayout14.xml"/><Relationship Id="rId16" Type="http://schemas.openxmlformats.org/officeDocument/2006/relationships/theme" Target="../theme/theme2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slideLayout" Target="../slideLayouts/slideLayout26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5.xml"/><Relationship Id="rId13" Type="http://schemas.openxmlformats.org/officeDocument/2006/relationships/slideLayout" Target="../slideLayouts/slideLayout40.xml"/><Relationship Id="rId3" Type="http://schemas.openxmlformats.org/officeDocument/2006/relationships/slideLayout" Target="../slideLayouts/slideLayout30.xml"/><Relationship Id="rId7" Type="http://schemas.openxmlformats.org/officeDocument/2006/relationships/slideLayout" Target="../slideLayouts/slideLayout34.xml"/><Relationship Id="rId12" Type="http://schemas.openxmlformats.org/officeDocument/2006/relationships/slideLayout" Target="../slideLayouts/slideLayout39.xml"/><Relationship Id="rId2" Type="http://schemas.openxmlformats.org/officeDocument/2006/relationships/slideLayout" Target="../slideLayouts/slideLayout29.xml"/><Relationship Id="rId1" Type="http://schemas.openxmlformats.org/officeDocument/2006/relationships/slideLayout" Target="../slideLayouts/slideLayout28.xml"/><Relationship Id="rId6" Type="http://schemas.openxmlformats.org/officeDocument/2006/relationships/slideLayout" Target="../slideLayouts/slideLayout33.xml"/><Relationship Id="rId11" Type="http://schemas.openxmlformats.org/officeDocument/2006/relationships/slideLayout" Target="../slideLayouts/slideLayout38.xml"/><Relationship Id="rId5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37.xml"/><Relationship Id="rId4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6.xml"/><Relationship Id="rId1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8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43.xml"/><Relationship Id="rId7" Type="http://schemas.openxmlformats.org/officeDocument/2006/relationships/slideLayout" Target="../slideLayouts/slideLayout47.xml"/><Relationship Id="rId12" Type="http://schemas.openxmlformats.org/officeDocument/2006/relationships/slideLayout" Target="../slideLayouts/slideLayout52.xml"/><Relationship Id="rId2" Type="http://schemas.openxmlformats.org/officeDocument/2006/relationships/slideLayout" Target="../slideLayouts/slideLayout42.xml"/><Relationship Id="rId1" Type="http://schemas.openxmlformats.org/officeDocument/2006/relationships/slideLayout" Target="../slideLayouts/slideLayout41.xml"/><Relationship Id="rId6" Type="http://schemas.openxmlformats.org/officeDocument/2006/relationships/slideLayout" Target="../slideLayouts/slideLayout46.xml"/><Relationship Id="rId11" Type="http://schemas.openxmlformats.org/officeDocument/2006/relationships/slideLayout" Target="../slideLayouts/slideLayout51.xml"/><Relationship Id="rId5" Type="http://schemas.openxmlformats.org/officeDocument/2006/relationships/slideLayout" Target="../slideLayouts/slideLayout45.xml"/><Relationship Id="rId10" Type="http://schemas.openxmlformats.org/officeDocument/2006/relationships/slideLayout" Target="../slideLayouts/slideLayout50.xml"/><Relationship Id="rId4" Type="http://schemas.openxmlformats.org/officeDocument/2006/relationships/slideLayout" Target="../slideLayouts/slideLayout44.xml"/><Relationship Id="rId9" Type="http://schemas.openxmlformats.org/officeDocument/2006/relationships/slideLayout" Target="../slideLayouts/slideLayout49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0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55.xml"/><Relationship Id="rId7" Type="http://schemas.openxmlformats.org/officeDocument/2006/relationships/slideLayout" Target="../slideLayouts/slideLayout59.xml"/><Relationship Id="rId12" Type="http://schemas.openxmlformats.org/officeDocument/2006/relationships/slideLayout" Target="../slideLayouts/slideLayout64.xml"/><Relationship Id="rId2" Type="http://schemas.openxmlformats.org/officeDocument/2006/relationships/slideLayout" Target="../slideLayouts/slideLayout54.xml"/><Relationship Id="rId1" Type="http://schemas.openxmlformats.org/officeDocument/2006/relationships/slideLayout" Target="../slideLayouts/slideLayout53.xml"/><Relationship Id="rId6" Type="http://schemas.openxmlformats.org/officeDocument/2006/relationships/slideLayout" Target="../slideLayouts/slideLayout58.xml"/><Relationship Id="rId11" Type="http://schemas.openxmlformats.org/officeDocument/2006/relationships/slideLayout" Target="../slideLayouts/slideLayout63.xml"/><Relationship Id="rId5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62.xml"/><Relationship Id="rId4" Type="http://schemas.openxmlformats.org/officeDocument/2006/relationships/slideLayout" Target="../slideLayouts/slideLayout56.xml"/><Relationship Id="rId9" Type="http://schemas.openxmlformats.org/officeDocument/2006/relationships/slideLayout" Target="../slideLayouts/slideLayout61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2.xml"/><Relationship Id="rId13" Type="http://schemas.openxmlformats.org/officeDocument/2006/relationships/theme" Target="../theme/theme6.xml"/><Relationship Id="rId3" Type="http://schemas.openxmlformats.org/officeDocument/2006/relationships/slideLayout" Target="../slideLayouts/slideLayout67.xml"/><Relationship Id="rId7" Type="http://schemas.openxmlformats.org/officeDocument/2006/relationships/slideLayout" Target="../slideLayouts/slideLayout71.xml"/><Relationship Id="rId12" Type="http://schemas.openxmlformats.org/officeDocument/2006/relationships/slideLayout" Target="../slideLayouts/slideLayout76.xml"/><Relationship Id="rId2" Type="http://schemas.openxmlformats.org/officeDocument/2006/relationships/slideLayout" Target="../slideLayouts/slideLayout66.xml"/><Relationship Id="rId1" Type="http://schemas.openxmlformats.org/officeDocument/2006/relationships/slideLayout" Target="../slideLayouts/slideLayout65.xml"/><Relationship Id="rId6" Type="http://schemas.openxmlformats.org/officeDocument/2006/relationships/slideLayout" Target="../slideLayouts/slideLayout70.xml"/><Relationship Id="rId11" Type="http://schemas.openxmlformats.org/officeDocument/2006/relationships/slideLayout" Target="../slideLayouts/slideLayout75.xml"/><Relationship Id="rId5" Type="http://schemas.openxmlformats.org/officeDocument/2006/relationships/slideLayout" Target="../slideLayouts/slideLayout69.xml"/><Relationship Id="rId10" Type="http://schemas.openxmlformats.org/officeDocument/2006/relationships/slideLayout" Target="../slideLayouts/slideLayout74.xml"/><Relationship Id="rId4" Type="http://schemas.openxmlformats.org/officeDocument/2006/relationships/slideLayout" Target="../slideLayouts/slideLayout68.xml"/><Relationship Id="rId9" Type="http://schemas.openxmlformats.org/officeDocument/2006/relationships/slideLayout" Target="../slideLayouts/slideLayout73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4.xml"/><Relationship Id="rId13" Type="http://schemas.openxmlformats.org/officeDocument/2006/relationships/theme" Target="../theme/theme7.xml"/><Relationship Id="rId3" Type="http://schemas.openxmlformats.org/officeDocument/2006/relationships/slideLayout" Target="../slideLayouts/slideLayout79.xml"/><Relationship Id="rId7" Type="http://schemas.openxmlformats.org/officeDocument/2006/relationships/slideLayout" Target="../slideLayouts/slideLayout83.xml"/><Relationship Id="rId12" Type="http://schemas.openxmlformats.org/officeDocument/2006/relationships/slideLayout" Target="../slideLayouts/slideLayout88.xml"/><Relationship Id="rId2" Type="http://schemas.openxmlformats.org/officeDocument/2006/relationships/slideLayout" Target="../slideLayouts/slideLayout78.xml"/><Relationship Id="rId1" Type="http://schemas.openxmlformats.org/officeDocument/2006/relationships/slideLayout" Target="../slideLayouts/slideLayout77.xml"/><Relationship Id="rId6" Type="http://schemas.openxmlformats.org/officeDocument/2006/relationships/slideLayout" Target="../slideLayouts/slideLayout82.xml"/><Relationship Id="rId11" Type="http://schemas.openxmlformats.org/officeDocument/2006/relationships/slideLayout" Target="../slideLayouts/slideLayout87.xml"/><Relationship Id="rId5" Type="http://schemas.openxmlformats.org/officeDocument/2006/relationships/slideLayout" Target="../slideLayouts/slideLayout81.xml"/><Relationship Id="rId10" Type="http://schemas.openxmlformats.org/officeDocument/2006/relationships/slideLayout" Target="../slideLayouts/slideLayout86.xml"/><Relationship Id="rId4" Type="http://schemas.openxmlformats.org/officeDocument/2006/relationships/slideLayout" Target="../slideLayouts/slideLayout80.xml"/><Relationship Id="rId9" Type="http://schemas.openxmlformats.org/officeDocument/2006/relationships/slideLayout" Target="../slideLayouts/slideLayout8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13" Type="http://schemas.openxmlformats.org/officeDocument/2006/relationships/theme" Target="../theme/theme8.xml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slideLayout" Target="../slideLayouts/slideLayout100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8.xml"/><Relationship Id="rId13" Type="http://schemas.openxmlformats.org/officeDocument/2006/relationships/theme" Target="../theme/theme9.xml"/><Relationship Id="rId3" Type="http://schemas.openxmlformats.org/officeDocument/2006/relationships/slideLayout" Target="../slideLayouts/slideLayout103.xml"/><Relationship Id="rId7" Type="http://schemas.openxmlformats.org/officeDocument/2006/relationships/slideLayout" Target="../slideLayouts/slideLayout107.xml"/><Relationship Id="rId12" Type="http://schemas.openxmlformats.org/officeDocument/2006/relationships/slideLayout" Target="../slideLayouts/slideLayout112.xml"/><Relationship Id="rId2" Type="http://schemas.openxmlformats.org/officeDocument/2006/relationships/slideLayout" Target="../slideLayouts/slideLayout102.xml"/><Relationship Id="rId1" Type="http://schemas.openxmlformats.org/officeDocument/2006/relationships/slideLayout" Target="../slideLayouts/slideLayout101.xml"/><Relationship Id="rId6" Type="http://schemas.openxmlformats.org/officeDocument/2006/relationships/slideLayout" Target="../slideLayouts/slideLayout106.xml"/><Relationship Id="rId11" Type="http://schemas.openxmlformats.org/officeDocument/2006/relationships/slideLayout" Target="../slideLayouts/slideLayout111.xml"/><Relationship Id="rId5" Type="http://schemas.openxmlformats.org/officeDocument/2006/relationships/slideLayout" Target="../slideLayouts/slideLayout105.xml"/><Relationship Id="rId10" Type="http://schemas.openxmlformats.org/officeDocument/2006/relationships/slideLayout" Target="../slideLayouts/slideLayout110.xml"/><Relationship Id="rId4" Type="http://schemas.openxmlformats.org/officeDocument/2006/relationships/slideLayout" Target="../slideLayouts/slideLayout104.xml"/><Relationship Id="rId9" Type="http://schemas.openxmlformats.org/officeDocument/2006/relationships/slideLayout" Target="../slideLayouts/slideLayout10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54496" y="540339"/>
            <a:ext cx="8588251" cy="1224137"/>
          </a:xfrm>
          <a:prstGeom prst="rect">
            <a:avLst/>
          </a:prstGeom>
        </p:spPr>
        <p:txBody>
          <a:bodyPr vert="horz" lIns="102935" tIns="51464" rIns="102935" bIns="51464" rtlCol="0" anchor="ctr">
            <a:normAutofit/>
          </a:bodyPr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54496" y="1764297"/>
            <a:ext cx="8588251" cy="5331830"/>
          </a:xfrm>
          <a:prstGeom prst="rect">
            <a:avLst/>
          </a:prstGeom>
        </p:spPr>
        <p:txBody>
          <a:bodyPr vert="horz" lIns="102935" tIns="51464" rIns="102935" bIns="51464" rtlCol="0">
            <a:norm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534713" y="7008186"/>
            <a:ext cx="2495126" cy="402568"/>
          </a:xfrm>
          <a:prstGeom prst="rect">
            <a:avLst/>
          </a:prstGeom>
        </p:spPr>
        <p:txBody>
          <a:bodyPr vert="horz" lIns="102935" tIns="51464" rIns="102935" bIns="51464" rtlCol="0" anchor="ctr"/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653586" y="7008186"/>
            <a:ext cx="3386243" cy="402568"/>
          </a:xfrm>
          <a:prstGeom prst="rect">
            <a:avLst/>
          </a:prstGeom>
        </p:spPr>
        <p:txBody>
          <a:bodyPr vert="horz" lIns="102935" tIns="51464" rIns="102935" bIns="51464" rtlCol="0" anchor="ctr"/>
          <a:lstStyle>
            <a:lvl1pPr algn="ct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9734773" y="6660952"/>
            <a:ext cx="724719" cy="696626"/>
          </a:xfrm>
          <a:prstGeom prst="rect">
            <a:avLst/>
          </a:prstGeom>
        </p:spPr>
        <p:txBody>
          <a:bodyPr vert="horz" lIns="102935" tIns="51464" rIns="102935" bIns="51464" rtlCol="0" anchor="ctr">
            <a:normAutofit/>
          </a:bodyPr>
          <a:lstStyle>
            <a:lvl1pPr algn="ctr">
              <a:lnSpc>
                <a:spcPts val="3015"/>
              </a:lnSpc>
              <a:defRPr sz="3400">
                <a:solidFill>
                  <a:schemeClr val="bg1"/>
                </a:solidFill>
              </a:defRPr>
            </a:lvl1pPr>
          </a:lstStyle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1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hf hdr="0" ftr="0" dt="0"/>
  <p:txStyles>
    <p:titleStyle>
      <a:lvl1pPr algn="l" defTabSz="1293793" rtl="0" eaLnBrk="1" latinLnBrk="0" hangingPunct="1">
        <a:lnSpc>
          <a:spcPts val="6517"/>
        </a:lnSpc>
        <a:spcBef>
          <a:spcPct val="0"/>
        </a:spcBef>
        <a:buNone/>
        <a:defRPr sz="5300" b="1" i="0" kern="1200">
          <a:solidFill>
            <a:srgbClr val="005AA9"/>
          </a:solidFill>
          <a:latin typeface="+mj-lt"/>
          <a:ea typeface="+mj-ea"/>
          <a:cs typeface="+mj-cs"/>
        </a:defRPr>
      </a:lvl1pPr>
    </p:titleStyle>
    <p:bodyStyle>
      <a:lvl1pPr marL="450888" indent="0" algn="l" defTabSz="1293793" rtl="0" eaLnBrk="1" latinLnBrk="0" hangingPunct="1">
        <a:spcBef>
          <a:spcPct val="20000"/>
        </a:spcBef>
        <a:buFont typeface="+mj-lt"/>
        <a:buNone/>
        <a:defRPr sz="4600" b="0" i="0" kern="1200">
          <a:solidFill>
            <a:srgbClr val="005AA9"/>
          </a:solidFill>
          <a:latin typeface="+mj-lt"/>
          <a:ea typeface="+mn-ea"/>
          <a:cs typeface="+mn-cs"/>
        </a:defRPr>
      </a:lvl1pPr>
      <a:lvl2pPr marL="450888" indent="0" algn="l" defTabSz="1293793" rtl="0" eaLnBrk="1" latinLnBrk="0" hangingPunct="1">
        <a:spcBef>
          <a:spcPct val="20000"/>
        </a:spcBef>
        <a:buFont typeface="Arial" pitchFamily="34" charset="0"/>
        <a:buNone/>
        <a:defRPr sz="2900" b="0" i="0" kern="1200">
          <a:solidFill>
            <a:srgbClr val="504F53"/>
          </a:solidFill>
          <a:latin typeface="+mj-lt"/>
          <a:ea typeface="+mn-ea"/>
          <a:cs typeface="+mn-cs"/>
        </a:defRPr>
      </a:lvl2pPr>
      <a:lvl3pPr marL="884150" indent="-322931" algn="l" defTabSz="1293793" rtl="0" eaLnBrk="1" latinLnBrk="0" hangingPunct="1">
        <a:spcBef>
          <a:spcPct val="20000"/>
        </a:spcBef>
        <a:buFont typeface="Arial" pitchFamily="34" charset="0"/>
        <a:buChar char="•"/>
        <a:defRPr sz="2900" b="0" i="0" kern="1200">
          <a:solidFill>
            <a:srgbClr val="504F53"/>
          </a:solidFill>
          <a:latin typeface="+mj-lt"/>
          <a:ea typeface="+mn-ea"/>
          <a:cs typeface="+mn-cs"/>
        </a:defRPr>
      </a:lvl3pPr>
      <a:lvl4pPr marL="0" indent="446996" algn="just" defTabSz="1293793" rtl="0" eaLnBrk="1" latinLnBrk="0" hangingPunct="1">
        <a:lnSpc>
          <a:spcPts val="2260"/>
        </a:lnSpc>
        <a:spcBef>
          <a:spcPts val="503"/>
        </a:spcBef>
        <a:buFont typeface="Arial" pitchFamily="34" charset="0"/>
        <a:buNone/>
        <a:tabLst/>
        <a:defRPr sz="2100" b="0" i="0" kern="1200">
          <a:solidFill>
            <a:srgbClr val="504F53"/>
          </a:solidFill>
          <a:latin typeface="+mj-lt"/>
          <a:ea typeface="+mn-ea"/>
          <a:cs typeface="+mn-cs"/>
        </a:defRPr>
      </a:lvl4pPr>
      <a:lvl5pPr marL="1780093" indent="0" algn="l" defTabSz="1293793" rtl="0" eaLnBrk="1" latinLnBrk="0" hangingPunct="1">
        <a:lnSpc>
          <a:spcPts val="2260"/>
        </a:lnSpc>
        <a:spcBef>
          <a:spcPts val="503"/>
        </a:spcBef>
        <a:buFont typeface="Arial" pitchFamily="34" charset="0"/>
        <a:buNone/>
        <a:defRPr sz="1800" b="0" i="0" kern="1200">
          <a:solidFill>
            <a:srgbClr val="8D8C90"/>
          </a:solidFill>
          <a:latin typeface="+mj-lt"/>
          <a:ea typeface="+mn-ea"/>
          <a:cs typeface="+mn-cs"/>
        </a:defRPr>
      </a:lvl5pPr>
      <a:lvl6pPr marL="3557954" indent="-323451" algn="l" defTabSz="1293793" rtl="0" eaLnBrk="1" latinLnBrk="0" hangingPunct="1">
        <a:spcBef>
          <a:spcPct val="20000"/>
        </a:spcBef>
        <a:buFont typeface="Arial" pitchFamily="34" charset="0"/>
        <a:buChar char="•"/>
        <a:defRPr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204854" indent="-323451" algn="l" defTabSz="1293793" rtl="0" eaLnBrk="1" latinLnBrk="0" hangingPunct="1">
        <a:spcBef>
          <a:spcPct val="20000"/>
        </a:spcBef>
        <a:buFont typeface="Arial" pitchFamily="34" charset="0"/>
        <a:buChar char="•"/>
        <a:defRPr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4851757" indent="-323451" algn="l" defTabSz="1293793" rtl="0" eaLnBrk="1" latinLnBrk="0" hangingPunct="1">
        <a:spcBef>
          <a:spcPct val="20000"/>
        </a:spcBef>
        <a:buFont typeface="Arial" pitchFamily="34" charset="0"/>
        <a:buChar char="•"/>
        <a:defRPr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498664" indent="-323451" algn="l" defTabSz="1293793" rtl="0" eaLnBrk="1" latinLnBrk="0" hangingPunct="1">
        <a:spcBef>
          <a:spcPct val="20000"/>
        </a:spcBef>
        <a:buFont typeface="Arial" pitchFamily="34" charset="0"/>
        <a:buChar char="•"/>
        <a:defRPr sz="29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293793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6904" algn="l" defTabSz="1293793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293793" algn="l" defTabSz="1293793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940690" algn="l" defTabSz="1293793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4pPr>
      <a:lvl5pPr marL="2587595" algn="l" defTabSz="1293793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5pPr>
      <a:lvl6pPr marL="3234503" algn="l" defTabSz="1293793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6pPr>
      <a:lvl7pPr marL="3881396" algn="l" defTabSz="1293793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7pPr>
      <a:lvl8pPr marL="4528307" algn="l" defTabSz="1293793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8pPr>
      <a:lvl9pPr marL="5175197" algn="l" defTabSz="1293793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54215" y="540274"/>
            <a:ext cx="8588251" cy="1224136"/>
          </a:xfrm>
          <a:prstGeom prst="rect">
            <a:avLst/>
          </a:prstGeom>
        </p:spPr>
        <p:txBody>
          <a:bodyPr vert="horz" lIns="104269" tIns="52135" rIns="104269" bIns="52135" rtlCol="0" anchor="ctr">
            <a:normAutofit/>
          </a:bodyPr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54215" y="1764295"/>
            <a:ext cx="8588251" cy="5331830"/>
          </a:xfrm>
          <a:prstGeom prst="rect">
            <a:avLst/>
          </a:prstGeom>
        </p:spPr>
        <p:txBody>
          <a:bodyPr vert="horz" lIns="104269" tIns="52135" rIns="104269" bIns="52135" rtlCol="0">
            <a:norm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534672" y="7008175"/>
            <a:ext cx="2495127" cy="402567"/>
          </a:xfrm>
          <a:prstGeom prst="rect">
            <a:avLst/>
          </a:prstGeom>
        </p:spPr>
        <p:txBody>
          <a:bodyPr vert="horz" lIns="104269" tIns="52135" rIns="104269" bIns="52135" rtlCol="0" anchor="ctr"/>
          <a:lstStyle>
            <a:lvl1pPr algn="l">
              <a:defRPr sz="127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45718"/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653581" y="7008175"/>
            <a:ext cx="3386243" cy="402567"/>
          </a:xfrm>
          <a:prstGeom prst="rect">
            <a:avLst/>
          </a:prstGeom>
        </p:spPr>
        <p:txBody>
          <a:bodyPr vert="horz" lIns="104269" tIns="52135" rIns="104269" bIns="52135" rtlCol="0" anchor="ctr"/>
          <a:lstStyle>
            <a:lvl1pPr algn="ctr">
              <a:defRPr sz="127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45718"/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9734552" y="6660951"/>
            <a:ext cx="724718" cy="696626"/>
          </a:xfrm>
          <a:prstGeom prst="rect">
            <a:avLst/>
          </a:prstGeom>
        </p:spPr>
        <p:txBody>
          <a:bodyPr vert="horz" lIns="104269" tIns="52135" rIns="104269" bIns="52135" rtlCol="0" anchor="ctr">
            <a:normAutofit/>
          </a:bodyPr>
          <a:lstStyle>
            <a:lvl1pPr algn="ctr">
              <a:lnSpc>
                <a:spcPts val="2177"/>
              </a:lnSpc>
              <a:defRPr sz="2449">
                <a:solidFill>
                  <a:schemeClr val="bg1"/>
                </a:solidFill>
              </a:defRPr>
            </a:lvl1pPr>
          </a:lstStyle>
          <a:p>
            <a:pPr defTabSz="945718"/>
            <a:fld id="{E20E89E6-FE54-4E13-859C-1FA908D70D39}" type="slidenum">
              <a:rPr lang="ru-RU" smtClean="0">
                <a:solidFill>
                  <a:prstClr val="white"/>
                </a:solidFill>
              </a:rPr>
              <a:pPr defTabSz="945718"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64364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88" r:id="rId1"/>
    <p:sldLayoutId id="2147484189" r:id="rId2"/>
    <p:sldLayoutId id="2147484190" r:id="rId3"/>
    <p:sldLayoutId id="2147484191" r:id="rId4"/>
    <p:sldLayoutId id="2147484192" r:id="rId5"/>
    <p:sldLayoutId id="2147484193" r:id="rId6"/>
    <p:sldLayoutId id="2147484194" r:id="rId7"/>
    <p:sldLayoutId id="2147484195" r:id="rId8"/>
    <p:sldLayoutId id="2147484196" r:id="rId9"/>
    <p:sldLayoutId id="2147484197" r:id="rId10"/>
    <p:sldLayoutId id="2147484198" r:id="rId11"/>
    <p:sldLayoutId id="2147484199" r:id="rId12"/>
  </p:sldLayoutIdLst>
  <p:hf hdr="0" ftr="0" dt="0"/>
  <p:txStyles>
    <p:titleStyle>
      <a:lvl1pPr algn="l" defTabSz="945718" rtl="0" eaLnBrk="1" latinLnBrk="0" hangingPunct="1">
        <a:lnSpc>
          <a:spcPts val="4715"/>
        </a:lnSpc>
        <a:spcBef>
          <a:spcPct val="0"/>
        </a:spcBef>
        <a:buNone/>
        <a:defRPr sz="3809" b="1" i="0" kern="1200">
          <a:solidFill>
            <a:srgbClr val="005AA9"/>
          </a:solidFill>
          <a:latin typeface="+mj-lt"/>
          <a:ea typeface="+mj-ea"/>
          <a:cs typeface="+mj-cs"/>
        </a:defRPr>
      </a:lvl1pPr>
    </p:titleStyle>
    <p:bodyStyle>
      <a:lvl1pPr marL="329613" indent="0" algn="l" defTabSz="945718" rtl="0" eaLnBrk="1" latinLnBrk="0" hangingPunct="1">
        <a:spcBef>
          <a:spcPct val="20000"/>
        </a:spcBef>
        <a:buFont typeface="+mj-lt"/>
        <a:buNone/>
        <a:defRPr sz="3356" b="0" i="0" kern="1200">
          <a:solidFill>
            <a:srgbClr val="005AA9"/>
          </a:solidFill>
          <a:latin typeface="+mj-lt"/>
          <a:ea typeface="+mn-ea"/>
          <a:cs typeface="+mn-cs"/>
        </a:defRPr>
      </a:lvl1pPr>
      <a:lvl2pPr marL="329613" indent="0" algn="l" defTabSz="945718" rtl="0" eaLnBrk="1" latinLnBrk="0" hangingPunct="1">
        <a:spcBef>
          <a:spcPct val="20000"/>
        </a:spcBef>
        <a:buFont typeface="Arial" pitchFamily="34" charset="0"/>
        <a:buNone/>
        <a:defRPr sz="2177" b="0" i="0" kern="1200">
          <a:solidFill>
            <a:srgbClr val="504F53"/>
          </a:solidFill>
          <a:latin typeface="+mj-lt"/>
          <a:ea typeface="+mn-ea"/>
          <a:cs typeface="+mn-cs"/>
        </a:defRPr>
      </a:lvl2pPr>
      <a:lvl3pPr marL="646271" indent="-236054" algn="l" defTabSz="945718" rtl="0" eaLnBrk="1" latinLnBrk="0" hangingPunct="1">
        <a:spcBef>
          <a:spcPct val="20000"/>
        </a:spcBef>
        <a:buFont typeface="Arial" pitchFamily="34" charset="0"/>
        <a:buChar char="•"/>
        <a:defRPr sz="2177" b="0" i="0" kern="1200">
          <a:solidFill>
            <a:srgbClr val="504F53"/>
          </a:solidFill>
          <a:latin typeface="+mj-lt"/>
          <a:ea typeface="+mn-ea"/>
          <a:cs typeface="+mn-cs"/>
        </a:defRPr>
      </a:lvl3pPr>
      <a:lvl4pPr marL="0" indent="326733" algn="just" defTabSz="945718" rtl="0" eaLnBrk="1" latinLnBrk="0" hangingPunct="1">
        <a:lnSpc>
          <a:spcPts val="1633"/>
        </a:lnSpc>
        <a:spcBef>
          <a:spcPts val="363"/>
        </a:spcBef>
        <a:buFont typeface="Arial" pitchFamily="34" charset="0"/>
        <a:buNone/>
        <a:tabLst/>
        <a:defRPr sz="1451" b="0" i="0" kern="1200">
          <a:solidFill>
            <a:srgbClr val="504F53"/>
          </a:solidFill>
          <a:latin typeface="+mj-lt"/>
          <a:ea typeface="+mn-ea"/>
          <a:cs typeface="+mn-cs"/>
        </a:defRPr>
      </a:lvl4pPr>
      <a:lvl5pPr marL="1301176" indent="0" algn="l" defTabSz="945718" rtl="0" eaLnBrk="1" latinLnBrk="0" hangingPunct="1">
        <a:lnSpc>
          <a:spcPts val="1633"/>
        </a:lnSpc>
        <a:spcBef>
          <a:spcPts val="363"/>
        </a:spcBef>
        <a:buFont typeface="Arial" pitchFamily="34" charset="0"/>
        <a:buNone/>
        <a:defRPr sz="1270" b="0" i="0" kern="1200">
          <a:solidFill>
            <a:srgbClr val="8D8C90"/>
          </a:solidFill>
          <a:latin typeface="+mj-lt"/>
          <a:ea typeface="+mn-ea"/>
          <a:cs typeface="+mn-cs"/>
        </a:defRPr>
      </a:lvl5pPr>
      <a:lvl6pPr marL="2600725" indent="-236430" algn="l" defTabSz="945718" rtl="0" eaLnBrk="1" latinLnBrk="0" hangingPunct="1">
        <a:spcBef>
          <a:spcPct val="20000"/>
        </a:spcBef>
        <a:buFont typeface="Arial" pitchFamily="34" charset="0"/>
        <a:buChar char="•"/>
        <a:defRPr sz="2086" kern="1200">
          <a:solidFill>
            <a:schemeClr val="tx1"/>
          </a:solidFill>
          <a:latin typeface="+mn-lt"/>
          <a:ea typeface="+mn-ea"/>
          <a:cs typeface="+mn-cs"/>
        </a:defRPr>
      </a:lvl6pPr>
      <a:lvl7pPr marL="3073583" indent="-236430" algn="l" defTabSz="945718" rtl="0" eaLnBrk="1" latinLnBrk="0" hangingPunct="1">
        <a:spcBef>
          <a:spcPct val="20000"/>
        </a:spcBef>
        <a:buFont typeface="Arial" pitchFamily="34" charset="0"/>
        <a:buChar char="•"/>
        <a:defRPr sz="2086" kern="1200">
          <a:solidFill>
            <a:schemeClr val="tx1"/>
          </a:solidFill>
          <a:latin typeface="+mn-lt"/>
          <a:ea typeface="+mn-ea"/>
          <a:cs typeface="+mn-cs"/>
        </a:defRPr>
      </a:lvl7pPr>
      <a:lvl8pPr marL="3546443" indent="-236430" algn="l" defTabSz="945718" rtl="0" eaLnBrk="1" latinLnBrk="0" hangingPunct="1">
        <a:spcBef>
          <a:spcPct val="20000"/>
        </a:spcBef>
        <a:buFont typeface="Arial" pitchFamily="34" charset="0"/>
        <a:buChar char="•"/>
        <a:defRPr sz="2086" kern="1200">
          <a:solidFill>
            <a:schemeClr val="tx1"/>
          </a:solidFill>
          <a:latin typeface="+mn-lt"/>
          <a:ea typeface="+mn-ea"/>
          <a:cs typeface="+mn-cs"/>
        </a:defRPr>
      </a:lvl8pPr>
      <a:lvl9pPr marL="4019302" indent="-236430" algn="l" defTabSz="945718" rtl="0" eaLnBrk="1" latinLnBrk="0" hangingPunct="1">
        <a:spcBef>
          <a:spcPct val="20000"/>
        </a:spcBef>
        <a:buFont typeface="Arial" pitchFamily="34" charset="0"/>
        <a:buChar char="•"/>
        <a:defRPr sz="208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45718" rtl="0" eaLnBrk="1" latinLnBrk="0" hangingPunct="1">
        <a:defRPr sz="1905" kern="1200">
          <a:solidFill>
            <a:schemeClr val="tx1"/>
          </a:solidFill>
          <a:latin typeface="+mn-lt"/>
          <a:ea typeface="+mn-ea"/>
          <a:cs typeface="+mn-cs"/>
        </a:defRPr>
      </a:lvl1pPr>
      <a:lvl2pPr marL="472859" algn="l" defTabSz="945718" rtl="0" eaLnBrk="1" latinLnBrk="0" hangingPunct="1">
        <a:defRPr sz="1905" kern="1200">
          <a:solidFill>
            <a:schemeClr val="tx1"/>
          </a:solidFill>
          <a:latin typeface="+mn-lt"/>
          <a:ea typeface="+mn-ea"/>
          <a:cs typeface="+mn-cs"/>
        </a:defRPr>
      </a:lvl2pPr>
      <a:lvl3pPr marL="945718" algn="l" defTabSz="945718" rtl="0" eaLnBrk="1" latinLnBrk="0" hangingPunct="1">
        <a:defRPr sz="1905" kern="1200">
          <a:solidFill>
            <a:schemeClr val="tx1"/>
          </a:solidFill>
          <a:latin typeface="+mn-lt"/>
          <a:ea typeface="+mn-ea"/>
          <a:cs typeface="+mn-cs"/>
        </a:defRPr>
      </a:lvl3pPr>
      <a:lvl4pPr marL="1418577" algn="l" defTabSz="945718" rtl="0" eaLnBrk="1" latinLnBrk="0" hangingPunct="1">
        <a:defRPr sz="1905" kern="1200">
          <a:solidFill>
            <a:schemeClr val="tx1"/>
          </a:solidFill>
          <a:latin typeface="+mn-lt"/>
          <a:ea typeface="+mn-ea"/>
          <a:cs typeface="+mn-cs"/>
        </a:defRPr>
      </a:lvl4pPr>
      <a:lvl5pPr marL="1891436" algn="l" defTabSz="945718" rtl="0" eaLnBrk="1" latinLnBrk="0" hangingPunct="1">
        <a:defRPr sz="1905" kern="1200">
          <a:solidFill>
            <a:schemeClr val="tx1"/>
          </a:solidFill>
          <a:latin typeface="+mn-lt"/>
          <a:ea typeface="+mn-ea"/>
          <a:cs typeface="+mn-cs"/>
        </a:defRPr>
      </a:lvl5pPr>
      <a:lvl6pPr marL="2364294" algn="l" defTabSz="945718" rtl="0" eaLnBrk="1" latinLnBrk="0" hangingPunct="1">
        <a:defRPr sz="1905" kern="1200">
          <a:solidFill>
            <a:schemeClr val="tx1"/>
          </a:solidFill>
          <a:latin typeface="+mn-lt"/>
          <a:ea typeface="+mn-ea"/>
          <a:cs typeface="+mn-cs"/>
        </a:defRPr>
      </a:lvl6pPr>
      <a:lvl7pPr marL="2837154" algn="l" defTabSz="945718" rtl="0" eaLnBrk="1" latinLnBrk="0" hangingPunct="1">
        <a:defRPr sz="1905" kern="1200">
          <a:solidFill>
            <a:schemeClr val="tx1"/>
          </a:solidFill>
          <a:latin typeface="+mn-lt"/>
          <a:ea typeface="+mn-ea"/>
          <a:cs typeface="+mn-cs"/>
        </a:defRPr>
      </a:lvl7pPr>
      <a:lvl8pPr marL="3310013" algn="l" defTabSz="945718" rtl="0" eaLnBrk="1" latinLnBrk="0" hangingPunct="1">
        <a:defRPr sz="1905" kern="1200">
          <a:solidFill>
            <a:schemeClr val="tx1"/>
          </a:solidFill>
          <a:latin typeface="+mn-lt"/>
          <a:ea typeface="+mn-ea"/>
          <a:cs typeface="+mn-cs"/>
        </a:defRPr>
      </a:lvl8pPr>
      <a:lvl9pPr marL="3782871" algn="l" defTabSz="945718" rtl="0" eaLnBrk="1" latinLnBrk="0" hangingPunct="1">
        <a:defRPr sz="190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Заголовок 1"/>
          <p:cNvSpPr>
            <a:spLocks noGrp="1"/>
          </p:cNvSpPr>
          <p:nvPr>
            <p:ph type="title"/>
          </p:nvPr>
        </p:nvSpPr>
        <p:spPr bwMode="auto">
          <a:xfrm>
            <a:off x="670195" y="122573"/>
            <a:ext cx="9488536" cy="10064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5363" name="Текст 2"/>
          <p:cNvSpPr>
            <a:spLocks noGrp="1"/>
          </p:cNvSpPr>
          <p:nvPr>
            <p:ph type="body" idx="1"/>
          </p:nvPr>
        </p:nvSpPr>
        <p:spPr bwMode="auto">
          <a:xfrm>
            <a:off x="534670" y="1503505"/>
            <a:ext cx="9624060" cy="49900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663603" y="7008223"/>
            <a:ext cx="2495127" cy="4025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</a:defRPr>
            </a:lvl1pPr>
          </a:lstStyle>
          <a:p>
            <a:pPr defTabSz="914400"/>
            <a:fld id="{ADBFB110-CB3D-47AD-90A5-3FB3DF6C481C}" type="slidenum">
              <a:rPr lang="ru-RU" smtClean="0"/>
              <a:pPr defTabSz="914400"/>
              <a:t>‹#›</a:t>
            </a:fld>
            <a:endParaRPr lang="ru-RU"/>
          </a:p>
        </p:txBody>
      </p:sp>
      <p:pic>
        <p:nvPicPr>
          <p:cNvPr id="15365" name="Рисунок 6"/>
          <p:cNvPicPr>
            <a:picLocks noChangeAspect="1"/>
          </p:cNvPicPr>
          <p:nvPr/>
        </p:nvPicPr>
        <p:blipFill>
          <a:blip r:embed="rId17"/>
          <a:srcRect/>
          <a:stretch>
            <a:fillRect/>
          </a:stretch>
        </p:blipFill>
        <p:spPr bwMode="auto">
          <a:xfrm>
            <a:off x="9345587" y="122522"/>
            <a:ext cx="1230856" cy="1160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670195" y="1221756"/>
            <a:ext cx="8675392" cy="61261"/>
          </a:xfrm>
          <a:prstGeom prst="rect">
            <a:avLst/>
          </a:prstGeom>
          <a:solidFill>
            <a:srgbClr val="2685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ru-RU" sz="1800">
              <a:solidFill>
                <a:prstClr val="white"/>
              </a:solidFill>
            </a:endParaRPr>
          </a:p>
        </p:txBody>
      </p:sp>
      <p:pic>
        <p:nvPicPr>
          <p:cNvPr id="15367" name="Объект 3"/>
          <p:cNvPicPr>
            <a:picLocks noChangeAspect="1"/>
          </p:cNvPicPr>
          <p:nvPr/>
        </p:nvPicPr>
        <p:blipFill>
          <a:blip r:embed="rId18"/>
          <a:srcRect/>
          <a:stretch>
            <a:fillRect/>
          </a:stretch>
        </p:blipFill>
        <p:spPr bwMode="auto">
          <a:xfrm>
            <a:off x="0" y="7375784"/>
            <a:ext cx="10693400" cy="185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1339496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54" r:id="rId1"/>
    <p:sldLayoutId id="2147484055" r:id="rId2"/>
    <p:sldLayoutId id="2147484056" r:id="rId3"/>
    <p:sldLayoutId id="2147484057" r:id="rId4"/>
    <p:sldLayoutId id="2147484058" r:id="rId5"/>
    <p:sldLayoutId id="2147484059" r:id="rId6"/>
    <p:sldLayoutId id="2147484060" r:id="rId7"/>
    <p:sldLayoutId id="2147484061" r:id="rId8"/>
    <p:sldLayoutId id="2147484062" r:id="rId9"/>
    <p:sldLayoutId id="2147484063" r:id="rId10"/>
    <p:sldLayoutId id="2147484064" r:id="rId11"/>
    <p:sldLayoutId id="2147484065" r:id="rId12"/>
    <p:sldLayoutId id="2147484066" r:id="rId13"/>
    <p:sldLayoutId id="2147484067" r:id="rId14"/>
    <p:sldLayoutId id="2147484068" r:id="rId15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 b="1" kern="1200">
          <a:solidFill>
            <a:schemeClr val="tx1"/>
          </a:solidFill>
          <a:latin typeface="Arial" pitchFamily="34" charset="0"/>
          <a:ea typeface="+mj-ea"/>
          <a:cs typeface="Arial" pitchFamily="34" charset="0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  <a:cs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  <a:cs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  <a:cs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  <a:cs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  <a:cs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  <a:cs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  <a:cs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  <a:cs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54276" y="540277"/>
            <a:ext cx="8588251" cy="1224136"/>
          </a:xfrm>
          <a:prstGeom prst="rect">
            <a:avLst/>
          </a:prstGeom>
        </p:spPr>
        <p:txBody>
          <a:bodyPr vert="horz" lIns="104110" tIns="52056" rIns="104110" bIns="52056" rtlCol="0" anchor="ctr">
            <a:normAutofit/>
          </a:bodyPr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54276" y="1764295"/>
            <a:ext cx="8588251" cy="5331830"/>
          </a:xfrm>
          <a:prstGeom prst="rect">
            <a:avLst/>
          </a:prstGeom>
        </p:spPr>
        <p:txBody>
          <a:bodyPr vert="horz" lIns="104110" tIns="52056" rIns="104110" bIns="52056" rtlCol="0">
            <a:norm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534721" y="7008333"/>
            <a:ext cx="2495126" cy="402567"/>
          </a:xfrm>
          <a:prstGeom prst="rect">
            <a:avLst/>
          </a:prstGeom>
        </p:spPr>
        <p:txBody>
          <a:bodyPr vert="horz" lIns="104110" tIns="52056" rIns="104110" bIns="52056" rtlCol="0" anchor="ctr"/>
          <a:lstStyle>
            <a:lvl1pPr algn="l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041114"/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653586" y="7008333"/>
            <a:ext cx="3386243" cy="402567"/>
          </a:xfrm>
          <a:prstGeom prst="rect">
            <a:avLst/>
          </a:prstGeom>
        </p:spPr>
        <p:txBody>
          <a:bodyPr vert="horz" lIns="104110" tIns="52056" rIns="104110" bIns="52056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041114"/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9734599" y="6660951"/>
            <a:ext cx="724719" cy="696626"/>
          </a:xfrm>
          <a:prstGeom prst="rect">
            <a:avLst/>
          </a:prstGeom>
        </p:spPr>
        <p:txBody>
          <a:bodyPr vert="horz" lIns="104110" tIns="52056" rIns="104110" bIns="52056" rtlCol="0" anchor="ctr">
            <a:normAutofit/>
          </a:bodyPr>
          <a:lstStyle>
            <a:lvl1pPr algn="ctr">
              <a:lnSpc>
                <a:spcPts val="2399"/>
              </a:lnSpc>
              <a:defRPr sz="2800">
                <a:solidFill>
                  <a:schemeClr val="bg1"/>
                </a:solidFill>
              </a:defRPr>
            </a:lvl1pPr>
          </a:lstStyle>
          <a:p>
            <a:pPr defTabSz="1041114"/>
            <a:fld id="{E20E89E6-FE54-4E13-859C-1FA908D70D39}" type="slidenum">
              <a:rPr lang="ru-RU" smtClean="0">
                <a:solidFill>
                  <a:prstClr val="white"/>
                </a:solidFill>
              </a:rPr>
              <a:pPr defTabSz="1041114"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1920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70" r:id="rId1"/>
    <p:sldLayoutId id="2147484071" r:id="rId2"/>
    <p:sldLayoutId id="2147484072" r:id="rId3"/>
    <p:sldLayoutId id="2147484073" r:id="rId4"/>
    <p:sldLayoutId id="2147484074" r:id="rId5"/>
    <p:sldLayoutId id="2147484075" r:id="rId6"/>
    <p:sldLayoutId id="2147484076" r:id="rId7"/>
    <p:sldLayoutId id="2147484077" r:id="rId8"/>
    <p:sldLayoutId id="2147484078" r:id="rId9"/>
    <p:sldLayoutId id="2147484079" r:id="rId10"/>
    <p:sldLayoutId id="2147484080" r:id="rId11"/>
    <p:sldLayoutId id="2147484081" r:id="rId12"/>
    <p:sldLayoutId id="2147484082" r:id="rId13"/>
  </p:sldLayoutIdLst>
  <p:hf hdr="0" ftr="0" dt="0"/>
  <p:txStyles>
    <p:titleStyle>
      <a:lvl1pPr algn="l" defTabSz="1041114" rtl="0" eaLnBrk="1" latinLnBrk="0" hangingPunct="1">
        <a:lnSpc>
          <a:spcPts val="5198"/>
        </a:lnSpc>
        <a:spcBef>
          <a:spcPct val="0"/>
        </a:spcBef>
        <a:buNone/>
        <a:defRPr sz="4200" b="1" i="0" kern="1200">
          <a:solidFill>
            <a:srgbClr val="005AA9"/>
          </a:solidFill>
          <a:latin typeface="+mj-lt"/>
          <a:ea typeface="+mj-ea"/>
          <a:cs typeface="+mj-cs"/>
        </a:defRPr>
      </a:lvl1pPr>
    </p:titleStyle>
    <p:bodyStyle>
      <a:lvl1pPr marL="362862" indent="0" algn="l" defTabSz="1041114" rtl="0" eaLnBrk="1" latinLnBrk="0" hangingPunct="1">
        <a:spcBef>
          <a:spcPct val="20000"/>
        </a:spcBef>
        <a:buFont typeface="+mj-lt"/>
        <a:buNone/>
        <a:defRPr sz="3700" b="0" i="0" kern="1200">
          <a:solidFill>
            <a:srgbClr val="005AA9"/>
          </a:solidFill>
          <a:latin typeface="+mj-lt"/>
          <a:ea typeface="+mn-ea"/>
          <a:cs typeface="+mn-cs"/>
        </a:defRPr>
      </a:lvl1pPr>
      <a:lvl2pPr marL="362862" indent="0" algn="l" defTabSz="1041114" rtl="0" eaLnBrk="1" latinLnBrk="0" hangingPunct="1">
        <a:spcBef>
          <a:spcPct val="20000"/>
        </a:spcBef>
        <a:buFont typeface="Arial" pitchFamily="34" charset="0"/>
        <a:buNone/>
        <a:defRPr sz="2400" b="0" i="0" kern="1200">
          <a:solidFill>
            <a:srgbClr val="504F53"/>
          </a:solidFill>
          <a:latin typeface="+mj-lt"/>
          <a:ea typeface="+mn-ea"/>
          <a:cs typeface="+mn-cs"/>
        </a:defRPr>
      </a:lvl2pPr>
      <a:lvl3pPr marL="711459" indent="-259866" algn="l" defTabSz="1041114" rtl="0" eaLnBrk="1" latinLnBrk="0" hangingPunct="1">
        <a:spcBef>
          <a:spcPct val="20000"/>
        </a:spcBef>
        <a:buFont typeface="Arial" pitchFamily="34" charset="0"/>
        <a:buChar char="•"/>
        <a:defRPr sz="2400" b="0" i="0" kern="1200">
          <a:solidFill>
            <a:srgbClr val="504F53"/>
          </a:solidFill>
          <a:latin typeface="+mj-lt"/>
          <a:ea typeface="+mn-ea"/>
          <a:cs typeface="+mn-cs"/>
        </a:defRPr>
      </a:lvl3pPr>
      <a:lvl4pPr marL="0" indent="359689" algn="just" defTabSz="1041114" rtl="0" eaLnBrk="1" latinLnBrk="0" hangingPunct="1">
        <a:lnSpc>
          <a:spcPts val="1798"/>
        </a:lnSpc>
        <a:spcBef>
          <a:spcPts val="400"/>
        </a:spcBef>
        <a:buFont typeface="Arial" pitchFamily="34" charset="0"/>
        <a:buNone/>
        <a:tabLst/>
        <a:defRPr sz="1600" b="0" i="0" kern="1200">
          <a:solidFill>
            <a:srgbClr val="504F53"/>
          </a:solidFill>
          <a:latin typeface="+mj-lt"/>
          <a:ea typeface="+mn-ea"/>
          <a:cs typeface="+mn-cs"/>
        </a:defRPr>
      </a:lvl4pPr>
      <a:lvl5pPr marL="1432426" indent="0" algn="l" defTabSz="1041114" rtl="0" eaLnBrk="1" latinLnBrk="0" hangingPunct="1">
        <a:lnSpc>
          <a:spcPts val="1798"/>
        </a:lnSpc>
        <a:spcBef>
          <a:spcPts val="400"/>
        </a:spcBef>
        <a:buFont typeface="Arial" pitchFamily="34" charset="0"/>
        <a:buNone/>
        <a:defRPr sz="1400" b="0" i="0" kern="1200">
          <a:solidFill>
            <a:srgbClr val="8D8C90"/>
          </a:solidFill>
          <a:latin typeface="+mj-lt"/>
          <a:ea typeface="+mn-ea"/>
          <a:cs typeface="+mn-cs"/>
        </a:defRPr>
      </a:lvl5pPr>
      <a:lvl6pPr marL="2863056" indent="-260279" algn="l" defTabSz="1041114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383609" indent="-260279" algn="l" defTabSz="1041114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3904169" indent="-260279" algn="l" defTabSz="1041114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424725" indent="-260279" algn="l" defTabSz="1041114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041114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20560" algn="l" defTabSz="1041114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41114" algn="l" defTabSz="1041114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561673" algn="l" defTabSz="1041114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082226" algn="l" defTabSz="1041114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02778" algn="l" defTabSz="1041114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123338" algn="l" defTabSz="1041114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643892" algn="l" defTabSz="1041114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164448" algn="l" defTabSz="1041114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 bwMode="auto">
          <a:xfrm>
            <a:off x="954239" y="539091"/>
            <a:ext cx="8588137" cy="1225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248" tIns="45624" rIns="91248" bIns="4562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3075" name="Текст 2"/>
          <p:cNvSpPr>
            <a:spLocks noGrp="1"/>
          </p:cNvSpPr>
          <p:nvPr>
            <p:ph type="body" idx="1"/>
          </p:nvPr>
        </p:nvSpPr>
        <p:spPr bwMode="auto">
          <a:xfrm>
            <a:off x="954239" y="1764344"/>
            <a:ext cx="8588137" cy="53313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248" tIns="45624" rIns="91248" bIns="4562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534672" y="7008221"/>
            <a:ext cx="2495127" cy="402567"/>
          </a:xfrm>
          <a:prstGeom prst="rect">
            <a:avLst/>
          </a:prstGeom>
        </p:spPr>
        <p:txBody>
          <a:bodyPr vert="horz" lIns="91248" tIns="45624" rIns="91248" bIns="45624" rtlCol="0" anchor="ctr"/>
          <a:lstStyle>
            <a:lvl1pPr algn="l" defTabSz="912466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rgbClr val="0066B3">
                    <a:tint val="75000"/>
                  </a:srgb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653579" y="7008221"/>
            <a:ext cx="3386243" cy="402567"/>
          </a:xfrm>
          <a:prstGeom prst="rect">
            <a:avLst/>
          </a:prstGeom>
        </p:spPr>
        <p:txBody>
          <a:bodyPr vert="horz" lIns="91248" tIns="45624" rIns="91248" bIns="45624" rtlCol="0" anchor="ctr"/>
          <a:lstStyle>
            <a:lvl1pPr algn="ctr" defTabSz="912466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rgbClr val="0066B3">
                    <a:tint val="75000"/>
                  </a:srgb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9735451" y="6661620"/>
            <a:ext cx="724032" cy="696616"/>
          </a:xfrm>
          <a:prstGeom prst="rect">
            <a:avLst/>
          </a:prstGeom>
        </p:spPr>
        <p:txBody>
          <a:bodyPr vert="horz" wrap="square" lIns="91248" tIns="45624" rIns="91248" bIns="45624" numCol="1" anchor="ctr" anchorCtr="0" compatLnSpc="1">
            <a:prstTxWarp prst="textNoShape">
              <a:avLst/>
            </a:prstTxWarp>
            <a:normAutofit/>
          </a:bodyPr>
          <a:lstStyle>
            <a:lvl1pPr algn="ctr" defTabSz="909638" eaLnBrk="1" hangingPunct="1">
              <a:lnSpc>
                <a:spcPts val="2100"/>
              </a:lnSpc>
              <a:defRPr sz="2400">
                <a:solidFill>
                  <a:srgbClr val="FFFFFF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8FAD1655-2B77-4B93-B117-439A8340299B}" type="slidenum">
              <a:rPr lang="ru-RU" altLang="ru-RU">
                <a:cs typeface="Arial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93277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84" r:id="rId1"/>
    <p:sldLayoutId id="2147484085" r:id="rId2"/>
    <p:sldLayoutId id="2147484086" r:id="rId3"/>
    <p:sldLayoutId id="2147484087" r:id="rId4"/>
    <p:sldLayoutId id="2147484088" r:id="rId5"/>
    <p:sldLayoutId id="2147484089" r:id="rId6"/>
    <p:sldLayoutId id="2147484090" r:id="rId7"/>
    <p:sldLayoutId id="2147484091" r:id="rId8"/>
    <p:sldLayoutId id="2147484092" r:id="rId9"/>
    <p:sldLayoutId id="2147484093" r:id="rId10"/>
    <p:sldLayoutId id="2147484094" r:id="rId11"/>
    <p:sldLayoutId id="2147484095" r:id="rId12"/>
  </p:sldLayoutIdLst>
  <p:hf hdr="0" ftr="0" dt="0"/>
  <p:txStyles>
    <p:titleStyle>
      <a:lvl1pPr algn="l" defTabSz="909638" rtl="0" eaLnBrk="0" fontAlgn="base" hangingPunct="0">
        <a:lnSpc>
          <a:spcPts val="4550"/>
        </a:lnSpc>
        <a:spcBef>
          <a:spcPct val="0"/>
        </a:spcBef>
        <a:spcAft>
          <a:spcPct val="0"/>
        </a:spcAft>
        <a:defRPr sz="3700" b="1" kern="1200">
          <a:solidFill>
            <a:srgbClr val="005AA9"/>
          </a:solidFill>
          <a:latin typeface="+mj-lt"/>
          <a:ea typeface="+mj-ea"/>
          <a:cs typeface="+mj-cs"/>
        </a:defRPr>
      </a:lvl1pPr>
      <a:lvl2pPr algn="l" defTabSz="909638" rtl="0" eaLnBrk="0" fontAlgn="base" hangingPunct="0">
        <a:lnSpc>
          <a:spcPts val="4550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2pPr>
      <a:lvl3pPr algn="l" defTabSz="909638" rtl="0" eaLnBrk="0" fontAlgn="base" hangingPunct="0">
        <a:lnSpc>
          <a:spcPts val="4550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3pPr>
      <a:lvl4pPr algn="l" defTabSz="909638" rtl="0" eaLnBrk="0" fontAlgn="base" hangingPunct="0">
        <a:lnSpc>
          <a:spcPts val="4550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4pPr>
      <a:lvl5pPr algn="l" defTabSz="909638" rtl="0" eaLnBrk="0" fontAlgn="base" hangingPunct="0">
        <a:lnSpc>
          <a:spcPts val="4550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5pPr>
      <a:lvl6pPr marL="399957" algn="l" defTabSz="912407" rtl="0" fontAlgn="base">
        <a:lnSpc>
          <a:spcPts val="455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6pPr>
      <a:lvl7pPr marL="799911" algn="l" defTabSz="912407" rtl="0" fontAlgn="base">
        <a:lnSpc>
          <a:spcPts val="455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7pPr>
      <a:lvl8pPr marL="1199875" algn="l" defTabSz="912407" rtl="0" fontAlgn="base">
        <a:lnSpc>
          <a:spcPts val="455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8pPr>
      <a:lvl9pPr marL="1599833" algn="l" defTabSz="912407" rtl="0" fontAlgn="base">
        <a:lnSpc>
          <a:spcPts val="455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9pPr>
    </p:titleStyle>
    <p:bodyStyle>
      <a:lvl1pPr marL="315913" indent="-315913" algn="l" defTabSz="909638" rtl="0" eaLnBrk="0" fontAlgn="base" hangingPunct="0">
        <a:spcBef>
          <a:spcPct val="20000"/>
        </a:spcBef>
        <a:spcAft>
          <a:spcPct val="0"/>
        </a:spcAft>
        <a:buFont typeface="+mj-lt"/>
        <a:defRPr sz="3200" kern="1200">
          <a:solidFill>
            <a:srgbClr val="005AA9"/>
          </a:solidFill>
          <a:latin typeface="+mj-lt"/>
          <a:ea typeface="+mn-ea"/>
          <a:cs typeface="+mn-cs"/>
        </a:defRPr>
      </a:lvl1pPr>
      <a:lvl2pPr marL="315913" indent="138113" algn="l" defTabSz="909638" rtl="0" eaLnBrk="0" fontAlgn="base" hangingPunct="0">
        <a:spcBef>
          <a:spcPct val="20000"/>
        </a:spcBef>
        <a:spcAft>
          <a:spcPct val="0"/>
        </a:spcAft>
        <a:buFont typeface="Arial" pitchFamily="34" charset="0"/>
        <a:defRPr sz="2100" kern="1200">
          <a:solidFill>
            <a:srgbClr val="504F53"/>
          </a:solidFill>
          <a:latin typeface="+mj-lt"/>
          <a:ea typeface="+mn-ea"/>
          <a:cs typeface="+mn-cs"/>
        </a:defRPr>
      </a:lvl2pPr>
      <a:lvl3pPr marL="620713" indent="-225425" algn="l" defTabSz="909638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100" kern="1200">
          <a:solidFill>
            <a:srgbClr val="504F53"/>
          </a:solidFill>
          <a:latin typeface="+mj-lt"/>
          <a:ea typeface="+mn-ea"/>
          <a:cs typeface="+mn-cs"/>
        </a:defRPr>
      </a:lvl3pPr>
      <a:lvl4pPr marL="1598613" indent="-1284288" algn="just" defTabSz="909638" rtl="0" eaLnBrk="0" fontAlgn="base" hangingPunct="0">
        <a:lnSpc>
          <a:spcPts val="1575"/>
        </a:lnSpc>
        <a:spcBef>
          <a:spcPts val="350"/>
        </a:spcBef>
        <a:spcAft>
          <a:spcPct val="0"/>
        </a:spcAft>
        <a:buFont typeface="Arial" pitchFamily="34" charset="0"/>
        <a:defRPr sz="1400" kern="1200">
          <a:solidFill>
            <a:srgbClr val="504F53"/>
          </a:solidFill>
          <a:latin typeface="+mj-lt"/>
          <a:ea typeface="+mn-ea"/>
          <a:cs typeface="+mn-cs"/>
        </a:defRPr>
      </a:lvl4pPr>
      <a:lvl5pPr marL="1252538" indent="573088" algn="l" defTabSz="909638" rtl="0" eaLnBrk="0" fontAlgn="base" hangingPunct="0">
        <a:lnSpc>
          <a:spcPts val="1575"/>
        </a:lnSpc>
        <a:spcBef>
          <a:spcPts val="350"/>
        </a:spcBef>
        <a:spcAft>
          <a:spcPct val="0"/>
        </a:spcAft>
        <a:buFont typeface="Arial" pitchFamily="34" charset="0"/>
        <a:defRPr sz="1200" kern="1200">
          <a:solidFill>
            <a:srgbClr val="8D8C90"/>
          </a:solidFill>
          <a:latin typeface="+mj-lt"/>
          <a:ea typeface="+mn-ea"/>
          <a:cs typeface="+mn-cs"/>
        </a:defRPr>
      </a:lvl5pPr>
      <a:lvl6pPr marL="2509280" indent="-228116" algn="l" defTabSz="91246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65513" indent="-228116" algn="l" defTabSz="91246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1748" indent="-228116" algn="l" defTabSz="91246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77980" indent="-228116" algn="l" defTabSz="91246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246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6233" algn="l" defTabSz="91246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2466" algn="l" defTabSz="91246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68699" algn="l" defTabSz="91246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4933" algn="l" defTabSz="91246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1163" algn="l" defTabSz="91246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37399" algn="l" defTabSz="91246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3630" algn="l" defTabSz="91246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49861" algn="l" defTabSz="91246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 bwMode="auto">
          <a:xfrm>
            <a:off x="954239" y="539091"/>
            <a:ext cx="8588137" cy="1225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248" tIns="45624" rIns="91248" bIns="4562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3075" name="Текст 2"/>
          <p:cNvSpPr>
            <a:spLocks noGrp="1"/>
          </p:cNvSpPr>
          <p:nvPr>
            <p:ph type="body" idx="1"/>
          </p:nvPr>
        </p:nvSpPr>
        <p:spPr bwMode="auto">
          <a:xfrm>
            <a:off x="954239" y="1764335"/>
            <a:ext cx="8588137" cy="53313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248" tIns="45624" rIns="91248" bIns="4562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534672" y="7008212"/>
            <a:ext cx="2495127" cy="402567"/>
          </a:xfrm>
          <a:prstGeom prst="rect">
            <a:avLst/>
          </a:prstGeom>
        </p:spPr>
        <p:txBody>
          <a:bodyPr vert="horz" lIns="91248" tIns="45624" rIns="91248" bIns="45624" rtlCol="0" anchor="ctr"/>
          <a:lstStyle>
            <a:lvl1pPr algn="l" defTabSz="912466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rgbClr val="0066B3">
                    <a:tint val="75000"/>
                  </a:srgb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653579" y="7008212"/>
            <a:ext cx="3386243" cy="402567"/>
          </a:xfrm>
          <a:prstGeom prst="rect">
            <a:avLst/>
          </a:prstGeom>
        </p:spPr>
        <p:txBody>
          <a:bodyPr vert="horz" lIns="91248" tIns="45624" rIns="91248" bIns="45624" rtlCol="0" anchor="ctr"/>
          <a:lstStyle>
            <a:lvl1pPr algn="ctr" defTabSz="912466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rgbClr val="0066B3">
                    <a:tint val="75000"/>
                  </a:srgb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9735451" y="6661620"/>
            <a:ext cx="724032" cy="696616"/>
          </a:xfrm>
          <a:prstGeom prst="rect">
            <a:avLst/>
          </a:prstGeom>
        </p:spPr>
        <p:txBody>
          <a:bodyPr vert="horz" wrap="square" lIns="91248" tIns="45624" rIns="91248" bIns="45624" numCol="1" anchor="ctr" anchorCtr="0" compatLnSpc="1">
            <a:prstTxWarp prst="textNoShape">
              <a:avLst/>
            </a:prstTxWarp>
            <a:normAutofit/>
          </a:bodyPr>
          <a:lstStyle>
            <a:lvl1pPr algn="ctr" defTabSz="909638" eaLnBrk="1" hangingPunct="1">
              <a:lnSpc>
                <a:spcPts val="2100"/>
              </a:lnSpc>
              <a:defRPr sz="2400">
                <a:solidFill>
                  <a:srgbClr val="FFFFFF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8FAD1655-2B77-4B93-B117-439A8340299B}" type="slidenum">
              <a:rPr lang="ru-RU" altLang="ru-RU">
                <a:cs typeface="Arial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4842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10" r:id="rId1"/>
    <p:sldLayoutId id="2147484111" r:id="rId2"/>
    <p:sldLayoutId id="2147484112" r:id="rId3"/>
    <p:sldLayoutId id="2147484113" r:id="rId4"/>
    <p:sldLayoutId id="2147484114" r:id="rId5"/>
    <p:sldLayoutId id="2147484115" r:id="rId6"/>
    <p:sldLayoutId id="2147484116" r:id="rId7"/>
    <p:sldLayoutId id="2147484117" r:id="rId8"/>
    <p:sldLayoutId id="2147484118" r:id="rId9"/>
    <p:sldLayoutId id="2147484119" r:id="rId10"/>
    <p:sldLayoutId id="2147484120" r:id="rId11"/>
    <p:sldLayoutId id="2147484121" r:id="rId12"/>
  </p:sldLayoutIdLst>
  <p:hf hdr="0" ftr="0" dt="0"/>
  <p:txStyles>
    <p:titleStyle>
      <a:lvl1pPr algn="l" defTabSz="909638" rtl="0" eaLnBrk="0" fontAlgn="base" hangingPunct="0">
        <a:lnSpc>
          <a:spcPts val="4550"/>
        </a:lnSpc>
        <a:spcBef>
          <a:spcPct val="0"/>
        </a:spcBef>
        <a:spcAft>
          <a:spcPct val="0"/>
        </a:spcAft>
        <a:defRPr sz="3700" b="1" kern="1200">
          <a:solidFill>
            <a:srgbClr val="005AA9"/>
          </a:solidFill>
          <a:latin typeface="+mj-lt"/>
          <a:ea typeface="+mj-ea"/>
          <a:cs typeface="+mj-cs"/>
        </a:defRPr>
      </a:lvl1pPr>
      <a:lvl2pPr algn="l" defTabSz="909638" rtl="0" eaLnBrk="0" fontAlgn="base" hangingPunct="0">
        <a:lnSpc>
          <a:spcPts val="4550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2pPr>
      <a:lvl3pPr algn="l" defTabSz="909638" rtl="0" eaLnBrk="0" fontAlgn="base" hangingPunct="0">
        <a:lnSpc>
          <a:spcPts val="4550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3pPr>
      <a:lvl4pPr algn="l" defTabSz="909638" rtl="0" eaLnBrk="0" fontAlgn="base" hangingPunct="0">
        <a:lnSpc>
          <a:spcPts val="4550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4pPr>
      <a:lvl5pPr algn="l" defTabSz="909638" rtl="0" eaLnBrk="0" fontAlgn="base" hangingPunct="0">
        <a:lnSpc>
          <a:spcPts val="4550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5pPr>
      <a:lvl6pPr marL="399957" algn="l" defTabSz="912407" rtl="0" fontAlgn="base">
        <a:lnSpc>
          <a:spcPts val="455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6pPr>
      <a:lvl7pPr marL="799911" algn="l" defTabSz="912407" rtl="0" fontAlgn="base">
        <a:lnSpc>
          <a:spcPts val="455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7pPr>
      <a:lvl8pPr marL="1199875" algn="l" defTabSz="912407" rtl="0" fontAlgn="base">
        <a:lnSpc>
          <a:spcPts val="455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8pPr>
      <a:lvl9pPr marL="1599833" algn="l" defTabSz="912407" rtl="0" fontAlgn="base">
        <a:lnSpc>
          <a:spcPts val="455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9pPr>
    </p:titleStyle>
    <p:bodyStyle>
      <a:lvl1pPr marL="315913" indent="-315913" algn="l" defTabSz="909638" rtl="0" eaLnBrk="0" fontAlgn="base" hangingPunct="0">
        <a:spcBef>
          <a:spcPct val="20000"/>
        </a:spcBef>
        <a:spcAft>
          <a:spcPct val="0"/>
        </a:spcAft>
        <a:buFont typeface="+mj-lt"/>
        <a:defRPr sz="3200" kern="1200">
          <a:solidFill>
            <a:srgbClr val="005AA9"/>
          </a:solidFill>
          <a:latin typeface="+mj-lt"/>
          <a:ea typeface="+mn-ea"/>
          <a:cs typeface="+mn-cs"/>
        </a:defRPr>
      </a:lvl1pPr>
      <a:lvl2pPr marL="315913" indent="138113" algn="l" defTabSz="909638" rtl="0" eaLnBrk="0" fontAlgn="base" hangingPunct="0">
        <a:spcBef>
          <a:spcPct val="20000"/>
        </a:spcBef>
        <a:spcAft>
          <a:spcPct val="0"/>
        </a:spcAft>
        <a:buFont typeface="Arial" pitchFamily="34" charset="0"/>
        <a:defRPr sz="2100" kern="1200">
          <a:solidFill>
            <a:srgbClr val="504F53"/>
          </a:solidFill>
          <a:latin typeface="+mj-lt"/>
          <a:ea typeface="+mn-ea"/>
          <a:cs typeface="+mn-cs"/>
        </a:defRPr>
      </a:lvl2pPr>
      <a:lvl3pPr marL="620713" indent="-225425" algn="l" defTabSz="909638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100" kern="1200">
          <a:solidFill>
            <a:srgbClr val="504F53"/>
          </a:solidFill>
          <a:latin typeface="+mj-lt"/>
          <a:ea typeface="+mn-ea"/>
          <a:cs typeface="+mn-cs"/>
        </a:defRPr>
      </a:lvl3pPr>
      <a:lvl4pPr marL="1598613" indent="-1284288" algn="just" defTabSz="909638" rtl="0" eaLnBrk="0" fontAlgn="base" hangingPunct="0">
        <a:lnSpc>
          <a:spcPts val="1575"/>
        </a:lnSpc>
        <a:spcBef>
          <a:spcPts val="350"/>
        </a:spcBef>
        <a:spcAft>
          <a:spcPct val="0"/>
        </a:spcAft>
        <a:buFont typeface="Arial" pitchFamily="34" charset="0"/>
        <a:defRPr sz="1400" kern="1200">
          <a:solidFill>
            <a:srgbClr val="504F53"/>
          </a:solidFill>
          <a:latin typeface="+mj-lt"/>
          <a:ea typeface="+mn-ea"/>
          <a:cs typeface="+mn-cs"/>
        </a:defRPr>
      </a:lvl4pPr>
      <a:lvl5pPr marL="1252538" indent="573088" algn="l" defTabSz="909638" rtl="0" eaLnBrk="0" fontAlgn="base" hangingPunct="0">
        <a:lnSpc>
          <a:spcPts val="1575"/>
        </a:lnSpc>
        <a:spcBef>
          <a:spcPts val="350"/>
        </a:spcBef>
        <a:spcAft>
          <a:spcPct val="0"/>
        </a:spcAft>
        <a:buFont typeface="Arial" pitchFamily="34" charset="0"/>
        <a:defRPr sz="1200" kern="1200">
          <a:solidFill>
            <a:srgbClr val="8D8C90"/>
          </a:solidFill>
          <a:latin typeface="+mj-lt"/>
          <a:ea typeface="+mn-ea"/>
          <a:cs typeface="+mn-cs"/>
        </a:defRPr>
      </a:lvl5pPr>
      <a:lvl6pPr marL="2509280" indent="-228116" algn="l" defTabSz="91246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65513" indent="-228116" algn="l" defTabSz="91246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1748" indent="-228116" algn="l" defTabSz="91246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77980" indent="-228116" algn="l" defTabSz="91246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246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6233" algn="l" defTabSz="91246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2466" algn="l" defTabSz="91246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68699" algn="l" defTabSz="91246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4933" algn="l" defTabSz="91246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1163" algn="l" defTabSz="91246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37399" algn="l" defTabSz="91246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3630" algn="l" defTabSz="91246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49861" algn="l" defTabSz="91246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954239" y="539091"/>
            <a:ext cx="8588137" cy="1225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248" tIns="45624" rIns="91248" bIns="4562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954239" y="1764335"/>
            <a:ext cx="8588137" cy="53313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248" tIns="45624" rIns="91248" bIns="4562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534672" y="7008212"/>
            <a:ext cx="2495127" cy="402567"/>
          </a:xfrm>
          <a:prstGeom prst="rect">
            <a:avLst/>
          </a:prstGeom>
        </p:spPr>
        <p:txBody>
          <a:bodyPr vert="horz" lIns="91248" tIns="45624" rIns="91248" bIns="45624" rtlCol="0" anchor="ctr"/>
          <a:lstStyle>
            <a:lvl1pPr algn="l" defTabSz="912466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rgbClr val="0066B3">
                    <a:tint val="75000"/>
                  </a:srgb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653579" y="7008212"/>
            <a:ext cx="3386243" cy="402567"/>
          </a:xfrm>
          <a:prstGeom prst="rect">
            <a:avLst/>
          </a:prstGeom>
        </p:spPr>
        <p:txBody>
          <a:bodyPr vert="horz" lIns="91248" tIns="45624" rIns="91248" bIns="45624" rtlCol="0" anchor="ctr"/>
          <a:lstStyle>
            <a:lvl1pPr algn="ctr" defTabSz="912466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rgbClr val="0066B3">
                    <a:tint val="75000"/>
                  </a:srgb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9735451" y="6661620"/>
            <a:ext cx="724032" cy="696616"/>
          </a:xfrm>
          <a:prstGeom prst="rect">
            <a:avLst/>
          </a:prstGeom>
        </p:spPr>
        <p:txBody>
          <a:bodyPr vert="horz" wrap="square" lIns="91248" tIns="45624" rIns="91248" bIns="45624" numCol="1" anchor="ctr" anchorCtr="0" compatLnSpc="1">
            <a:prstTxWarp prst="textNoShape">
              <a:avLst/>
            </a:prstTxWarp>
            <a:normAutofit/>
          </a:bodyPr>
          <a:lstStyle>
            <a:lvl1pPr algn="ctr" defTabSz="909638" eaLnBrk="1" hangingPunct="1">
              <a:lnSpc>
                <a:spcPts val="2100"/>
              </a:lnSpc>
              <a:defRPr sz="2400">
                <a:solidFill>
                  <a:srgbClr val="FFFFFF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96A59020-C7DB-4F08-9245-DB5EB95B5F00}" type="slidenum">
              <a:rPr lang="ru-RU" altLang="ru-RU">
                <a:cs typeface="Arial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59503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23" r:id="rId1"/>
    <p:sldLayoutId id="2147484124" r:id="rId2"/>
    <p:sldLayoutId id="2147484125" r:id="rId3"/>
    <p:sldLayoutId id="2147484126" r:id="rId4"/>
    <p:sldLayoutId id="2147484127" r:id="rId5"/>
    <p:sldLayoutId id="2147484128" r:id="rId6"/>
    <p:sldLayoutId id="2147484129" r:id="rId7"/>
    <p:sldLayoutId id="2147484130" r:id="rId8"/>
    <p:sldLayoutId id="2147484131" r:id="rId9"/>
    <p:sldLayoutId id="2147484132" r:id="rId10"/>
    <p:sldLayoutId id="2147484133" r:id="rId11"/>
    <p:sldLayoutId id="2147484134" r:id="rId12"/>
  </p:sldLayoutIdLst>
  <p:hf hdr="0" ftr="0" dt="0"/>
  <p:txStyles>
    <p:titleStyle>
      <a:lvl1pPr algn="l" defTabSz="909638" rtl="0" eaLnBrk="0" fontAlgn="base" hangingPunct="0">
        <a:lnSpc>
          <a:spcPts val="4550"/>
        </a:lnSpc>
        <a:spcBef>
          <a:spcPct val="0"/>
        </a:spcBef>
        <a:spcAft>
          <a:spcPct val="0"/>
        </a:spcAft>
        <a:defRPr sz="3700" b="1" kern="1200">
          <a:solidFill>
            <a:srgbClr val="005AA9"/>
          </a:solidFill>
          <a:latin typeface="+mj-lt"/>
          <a:ea typeface="+mj-ea"/>
          <a:cs typeface="+mj-cs"/>
        </a:defRPr>
      </a:lvl1pPr>
      <a:lvl2pPr algn="l" defTabSz="909638" rtl="0" eaLnBrk="0" fontAlgn="base" hangingPunct="0">
        <a:lnSpc>
          <a:spcPts val="4550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2pPr>
      <a:lvl3pPr algn="l" defTabSz="909638" rtl="0" eaLnBrk="0" fontAlgn="base" hangingPunct="0">
        <a:lnSpc>
          <a:spcPts val="4550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3pPr>
      <a:lvl4pPr algn="l" defTabSz="909638" rtl="0" eaLnBrk="0" fontAlgn="base" hangingPunct="0">
        <a:lnSpc>
          <a:spcPts val="4550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4pPr>
      <a:lvl5pPr algn="l" defTabSz="909638" rtl="0" eaLnBrk="0" fontAlgn="base" hangingPunct="0">
        <a:lnSpc>
          <a:spcPts val="4550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5pPr>
      <a:lvl6pPr marL="399957" algn="l" defTabSz="912407" rtl="0" fontAlgn="base">
        <a:lnSpc>
          <a:spcPts val="455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6pPr>
      <a:lvl7pPr marL="799911" algn="l" defTabSz="912407" rtl="0" fontAlgn="base">
        <a:lnSpc>
          <a:spcPts val="455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7pPr>
      <a:lvl8pPr marL="1199875" algn="l" defTabSz="912407" rtl="0" fontAlgn="base">
        <a:lnSpc>
          <a:spcPts val="455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8pPr>
      <a:lvl9pPr marL="1599833" algn="l" defTabSz="912407" rtl="0" fontAlgn="base">
        <a:lnSpc>
          <a:spcPts val="455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9pPr>
    </p:titleStyle>
    <p:bodyStyle>
      <a:lvl1pPr marL="315913" algn="l" defTabSz="909638" rtl="0" eaLnBrk="0" fontAlgn="base" hangingPunct="0">
        <a:spcBef>
          <a:spcPct val="20000"/>
        </a:spcBef>
        <a:spcAft>
          <a:spcPct val="0"/>
        </a:spcAft>
        <a:buFont typeface="+mj-lt"/>
        <a:defRPr sz="3200" kern="1200">
          <a:solidFill>
            <a:srgbClr val="005AA9"/>
          </a:solidFill>
          <a:latin typeface="+mj-lt"/>
          <a:ea typeface="+mn-ea"/>
          <a:cs typeface="+mn-cs"/>
        </a:defRPr>
      </a:lvl1pPr>
      <a:lvl2pPr marL="315913" algn="l" defTabSz="909638" rtl="0" eaLnBrk="0" fontAlgn="base" hangingPunct="0">
        <a:spcBef>
          <a:spcPct val="20000"/>
        </a:spcBef>
        <a:spcAft>
          <a:spcPct val="0"/>
        </a:spcAft>
        <a:buFont typeface="Arial" pitchFamily="34" charset="0"/>
        <a:defRPr sz="2100" kern="1200">
          <a:solidFill>
            <a:srgbClr val="504F53"/>
          </a:solidFill>
          <a:latin typeface="+mj-lt"/>
          <a:ea typeface="+mn-ea"/>
          <a:cs typeface="+mn-cs"/>
        </a:defRPr>
      </a:lvl2pPr>
      <a:lvl3pPr marL="620713" indent="-225425" algn="l" defTabSz="909638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100" kern="1200">
          <a:solidFill>
            <a:srgbClr val="504F53"/>
          </a:solidFill>
          <a:latin typeface="+mj-lt"/>
          <a:ea typeface="+mn-ea"/>
          <a:cs typeface="+mn-cs"/>
        </a:defRPr>
      </a:lvl3pPr>
      <a:lvl4pPr indent="312738" algn="just" defTabSz="909638" rtl="0" eaLnBrk="0" fontAlgn="base" hangingPunct="0">
        <a:lnSpc>
          <a:spcPts val="1575"/>
        </a:lnSpc>
        <a:spcBef>
          <a:spcPts val="350"/>
        </a:spcBef>
        <a:spcAft>
          <a:spcPct val="0"/>
        </a:spcAft>
        <a:buFont typeface="Arial" pitchFamily="34" charset="0"/>
        <a:defRPr sz="1400" kern="1200">
          <a:solidFill>
            <a:srgbClr val="504F53"/>
          </a:solidFill>
          <a:latin typeface="+mj-lt"/>
          <a:ea typeface="+mn-ea"/>
          <a:cs typeface="+mn-cs"/>
        </a:defRPr>
      </a:lvl4pPr>
      <a:lvl5pPr marL="1252538" algn="l" defTabSz="909638" rtl="0" eaLnBrk="0" fontAlgn="base" hangingPunct="0">
        <a:lnSpc>
          <a:spcPts val="1575"/>
        </a:lnSpc>
        <a:spcBef>
          <a:spcPts val="350"/>
        </a:spcBef>
        <a:spcAft>
          <a:spcPct val="0"/>
        </a:spcAft>
        <a:buFont typeface="Arial" pitchFamily="34" charset="0"/>
        <a:defRPr sz="1200" kern="1200">
          <a:solidFill>
            <a:srgbClr val="8D8C90"/>
          </a:solidFill>
          <a:latin typeface="+mj-lt"/>
          <a:ea typeface="+mn-ea"/>
          <a:cs typeface="+mn-cs"/>
        </a:defRPr>
      </a:lvl5pPr>
      <a:lvl6pPr marL="2509280" indent="-228116" algn="l" defTabSz="91246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65513" indent="-228116" algn="l" defTabSz="91246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1748" indent="-228116" algn="l" defTabSz="91246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77980" indent="-228116" algn="l" defTabSz="91246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246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6233" algn="l" defTabSz="91246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2466" algn="l" defTabSz="91246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68699" algn="l" defTabSz="91246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4933" algn="l" defTabSz="91246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1163" algn="l" defTabSz="91246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37399" algn="l" defTabSz="91246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3630" algn="l" defTabSz="91246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49861" algn="l" defTabSz="91246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 bwMode="auto">
          <a:xfrm>
            <a:off x="954239" y="539091"/>
            <a:ext cx="8588137" cy="1225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248" tIns="45624" rIns="91248" bIns="4562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3075" name="Текст 2"/>
          <p:cNvSpPr>
            <a:spLocks noGrp="1"/>
          </p:cNvSpPr>
          <p:nvPr>
            <p:ph type="body" idx="1"/>
          </p:nvPr>
        </p:nvSpPr>
        <p:spPr bwMode="auto">
          <a:xfrm>
            <a:off x="954239" y="1764329"/>
            <a:ext cx="8588137" cy="53313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248" tIns="45624" rIns="91248" bIns="4562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534672" y="7008207"/>
            <a:ext cx="2495127" cy="402567"/>
          </a:xfrm>
          <a:prstGeom prst="rect">
            <a:avLst/>
          </a:prstGeom>
        </p:spPr>
        <p:txBody>
          <a:bodyPr vert="horz" lIns="91248" tIns="45624" rIns="91248" bIns="45624" rtlCol="0" anchor="ctr"/>
          <a:lstStyle>
            <a:lvl1pPr algn="l" defTabSz="912466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rgbClr val="0066B3">
                    <a:tint val="75000"/>
                  </a:srgb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653579" y="7008207"/>
            <a:ext cx="3386243" cy="402567"/>
          </a:xfrm>
          <a:prstGeom prst="rect">
            <a:avLst/>
          </a:prstGeom>
        </p:spPr>
        <p:txBody>
          <a:bodyPr vert="horz" lIns="91248" tIns="45624" rIns="91248" bIns="45624" rtlCol="0" anchor="ctr"/>
          <a:lstStyle>
            <a:lvl1pPr algn="ctr" defTabSz="912466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rgbClr val="0066B3">
                    <a:tint val="75000"/>
                  </a:srgb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9735451" y="6661620"/>
            <a:ext cx="724032" cy="696616"/>
          </a:xfrm>
          <a:prstGeom prst="rect">
            <a:avLst/>
          </a:prstGeom>
        </p:spPr>
        <p:txBody>
          <a:bodyPr vert="horz" wrap="square" lIns="91248" tIns="45624" rIns="91248" bIns="45624" numCol="1" anchor="ctr" anchorCtr="0" compatLnSpc="1">
            <a:prstTxWarp prst="textNoShape">
              <a:avLst/>
            </a:prstTxWarp>
            <a:normAutofit/>
          </a:bodyPr>
          <a:lstStyle>
            <a:lvl1pPr algn="ctr" defTabSz="909638" eaLnBrk="1" hangingPunct="1">
              <a:lnSpc>
                <a:spcPts val="2100"/>
              </a:lnSpc>
              <a:defRPr sz="2400">
                <a:solidFill>
                  <a:srgbClr val="FFFFFF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8FAD1655-2B77-4B93-B117-439A8340299B}" type="slidenum">
              <a:rPr lang="ru-RU" altLang="ru-RU">
                <a:cs typeface="Arial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97404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36" r:id="rId1"/>
    <p:sldLayoutId id="2147484137" r:id="rId2"/>
    <p:sldLayoutId id="2147484138" r:id="rId3"/>
    <p:sldLayoutId id="2147484139" r:id="rId4"/>
    <p:sldLayoutId id="2147484140" r:id="rId5"/>
    <p:sldLayoutId id="2147484141" r:id="rId6"/>
    <p:sldLayoutId id="2147484142" r:id="rId7"/>
    <p:sldLayoutId id="2147484143" r:id="rId8"/>
    <p:sldLayoutId id="2147484144" r:id="rId9"/>
    <p:sldLayoutId id="2147484145" r:id="rId10"/>
    <p:sldLayoutId id="2147484146" r:id="rId11"/>
    <p:sldLayoutId id="2147484147" r:id="rId12"/>
  </p:sldLayoutIdLst>
  <p:hf hdr="0" ftr="0" dt="0"/>
  <p:txStyles>
    <p:titleStyle>
      <a:lvl1pPr algn="l" defTabSz="909638" rtl="0" eaLnBrk="0" fontAlgn="base" hangingPunct="0">
        <a:lnSpc>
          <a:spcPts val="4550"/>
        </a:lnSpc>
        <a:spcBef>
          <a:spcPct val="0"/>
        </a:spcBef>
        <a:spcAft>
          <a:spcPct val="0"/>
        </a:spcAft>
        <a:defRPr sz="3700" b="1" kern="1200">
          <a:solidFill>
            <a:srgbClr val="005AA9"/>
          </a:solidFill>
          <a:latin typeface="+mj-lt"/>
          <a:ea typeface="+mj-ea"/>
          <a:cs typeface="+mj-cs"/>
        </a:defRPr>
      </a:lvl1pPr>
      <a:lvl2pPr algn="l" defTabSz="909638" rtl="0" eaLnBrk="0" fontAlgn="base" hangingPunct="0">
        <a:lnSpc>
          <a:spcPts val="4550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2pPr>
      <a:lvl3pPr algn="l" defTabSz="909638" rtl="0" eaLnBrk="0" fontAlgn="base" hangingPunct="0">
        <a:lnSpc>
          <a:spcPts val="4550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3pPr>
      <a:lvl4pPr algn="l" defTabSz="909638" rtl="0" eaLnBrk="0" fontAlgn="base" hangingPunct="0">
        <a:lnSpc>
          <a:spcPts val="4550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4pPr>
      <a:lvl5pPr algn="l" defTabSz="909638" rtl="0" eaLnBrk="0" fontAlgn="base" hangingPunct="0">
        <a:lnSpc>
          <a:spcPts val="4550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5pPr>
      <a:lvl6pPr marL="399957" algn="l" defTabSz="912407" rtl="0" fontAlgn="base">
        <a:lnSpc>
          <a:spcPts val="455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6pPr>
      <a:lvl7pPr marL="799911" algn="l" defTabSz="912407" rtl="0" fontAlgn="base">
        <a:lnSpc>
          <a:spcPts val="455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7pPr>
      <a:lvl8pPr marL="1199875" algn="l" defTabSz="912407" rtl="0" fontAlgn="base">
        <a:lnSpc>
          <a:spcPts val="455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8pPr>
      <a:lvl9pPr marL="1599833" algn="l" defTabSz="912407" rtl="0" fontAlgn="base">
        <a:lnSpc>
          <a:spcPts val="455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9pPr>
    </p:titleStyle>
    <p:bodyStyle>
      <a:lvl1pPr marL="315913" indent="-315913" algn="l" defTabSz="909638" rtl="0" eaLnBrk="0" fontAlgn="base" hangingPunct="0">
        <a:spcBef>
          <a:spcPct val="20000"/>
        </a:spcBef>
        <a:spcAft>
          <a:spcPct val="0"/>
        </a:spcAft>
        <a:buFont typeface="+mj-lt"/>
        <a:defRPr sz="3200" kern="1200">
          <a:solidFill>
            <a:srgbClr val="005AA9"/>
          </a:solidFill>
          <a:latin typeface="+mj-lt"/>
          <a:ea typeface="+mn-ea"/>
          <a:cs typeface="+mn-cs"/>
        </a:defRPr>
      </a:lvl1pPr>
      <a:lvl2pPr marL="315913" indent="138113" algn="l" defTabSz="909638" rtl="0" eaLnBrk="0" fontAlgn="base" hangingPunct="0">
        <a:spcBef>
          <a:spcPct val="20000"/>
        </a:spcBef>
        <a:spcAft>
          <a:spcPct val="0"/>
        </a:spcAft>
        <a:buFont typeface="Arial" pitchFamily="34" charset="0"/>
        <a:defRPr sz="2100" kern="1200">
          <a:solidFill>
            <a:srgbClr val="504F53"/>
          </a:solidFill>
          <a:latin typeface="+mj-lt"/>
          <a:ea typeface="+mn-ea"/>
          <a:cs typeface="+mn-cs"/>
        </a:defRPr>
      </a:lvl2pPr>
      <a:lvl3pPr marL="620713" indent="-225425" algn="l" defTabSz="909638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100" kern="1200">
          <a:solidFill>
            <a:srgbClr val="504F53"/>
          </a:solidFill>
          <a:latin typeface="+mj-lt"/>
          <a:ea typeface="+mn-ea"/>
          <a:cs typeface="+mn-cs"/>
        </a:defRPr>
      </a:lvl3pPr>
      <a:lvl4pPr marL="1598613" indent="-1284288" algn="just" defTabSz="909638" rtl="0" eaLnBrk="0" fontAlgn="base" hangingPunct="0">
        <a:lnSpc>
          <a:spcPts val="1575"/>
        </a:lnSpc>
        <a:spcBef>
          <a:spcPts val="350"/>
        </a:spcBef>
        <a:spcAft>
          <a:spcPct val="0"/>
        </a:spcAft>
        <a:buFont typeface="Arial" pitchFamily="34" charset="0"/>
        <a:defRPr sz="1400" kern="1200">
          <a:solidFill>
            <a:srgbClr val="504F53"/>
          </a:solidFill>
          <a:latin typeface="+mj-lt"/>
          <a:ea typeface="+mn-ea"/>
          <a:cs typeface="+mn-cs"/>
        </a:defRPr>
      </a:lvl4pPr>
      <a:lvl5pPr marL="1252538" indent="573088" algn="l" defTabSz="909638" rtl="0" eaLnBrk="0" fontAlgn="base" hangingPunct="0">
        <a:lnSpc>
          <a:spcPts val="1575"/>
        </a:lnSpc>
        <a:spcBef>
          <a:spcPts val="350"/>
        </a:spcBef>
        <a:spcAft>
          <a:spcPct val="0"/>
        </a:spcAft>
        <a:buFont typeface="Arial" pitchFamily="34" charset="0"/>
        <a:defRPr sz="1200" kern="1200">
          <a:solidFill>
            <a:srgbClr val="8D8C90"/>
          </a:solidFill>
          <a:latin typeface="+mj-lt"/>
          <a:ea typeface="+mn-ea"/>
          <a:cs typeface="+mn-cs"/>
        </a:defRPr>
      </a:lvl5pPr>
      <a:lvl6pPr marL="2509280" indent="-228116" algn="l" defTabSz="91246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65513" indent="-228116" algn="l" defTabSz="91246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1748" indent="-228116" algn="l" defTabSz="91246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77980" indent="-228116" algn="l" defTabSz="91246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246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6233" algn="l" defTabSz="91246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2466" algn="l" defTabSz="91246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68699" algn="l" defTabSz="91246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4933" algn="l" defTabSz="91246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1163" algn="l" defTabSz="91246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37399" algn="l" defTabSz="91246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3630" algn="l" defTabSz="91246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49861" algn="l" defTabSz="91246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54217" y="540277"/>
            <a:ext cx="8588251" cy="1224136"/>
          </a:xfrm>
          <a:prstGeom prst="rect">
            <a:avLst/>
          </a:prstGeom>
        </p:spPr>
        <p:txBody>
          <a:bodyPr vert="horz" lIns="104269" tIns="52135" rIns="104269" bIns="52135" rtlCol="0" anchor="ctr">
            <a:normAutofit/>
          </a:bodyPr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54217" y="1764295"/>
            <a:ext cx="8588251" cy="5331830"/>
          </a:xfrm>
          <a:prstGeom prst="rect">
            <a:avLst/>
          </a:prstGeom>
        </p:spPr>
        <p:txBody>
          <a:bodyPr vert="horz" lIns="104269" tIns="52135" rIns="104269" bIns="52135" rtlCol="0">
            <a:norm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534672" y="7008192"/>
            <a:ext cx="2495127" cy="402567"/>
          </a:xfrm>
          <a:prstGeom prst="rect">
            <a:avLst/>
          </a:prstGeom>
        </p:spPr>
        <p:txBody>
          <a:bodyPr vert="horz" lIns="104269" tIns="52135" rIns="104269" bIns="52135" rtlCol="0" anchor="ctr"/>
          <a:lstStyle>
            <a:lvl1pPr algn="l">
              <a:defRPr sz="127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45718"/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653581" y="7008192"/>
            <a:ext cx="3386243" cy="402567"/>
          </a:xfrm>
          <a:prstGeom prst="rect">
            <a:avLst/>
          </a:prstGeom>
        </p:spPr>
        <p:txBody>
          <a:bodyPr vert="horz" lIns="104269" tIns="52135" rIns="104269" bIns="52135" rtlCol="0" anchor="ctr"/>
          <a:lstStyle>
            <a:lvl1pPr algn="ctr">
              <a:defRPr sz="127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45718"/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9734552" y="6660951"/>
            <a:ext cx="724718" cy="696626"/>
          </a:xfrm>
          <a:prstGeom prst="rect">
            <a:avLst/>
          </a:prstGeom>
        </p:spPr>
        <p:txBody>
          <a:bodyPr vert="horz" lIns="104269" tIns="52135" rIns="104269" bIns="52135" rtlCol="0" anchor="ctr">
            <a:normAutofit/>
          </a:bodyPr>
          <a:lstStyle>
            <a:lvl1pPr algn="ctr">
              <a:lnSpc>
                <a:spcPts val="2177"/>
              </a:lnSpc>
              <a:defRPr sz="2449">
                <a:solidFill>
                  <a:schemeClr val="bg1"/>
                </a:solidFill>
              </a:defRPr>
            </a:lvl1pPr>
          </a:lstStyle>
          <a:p>
            <a:pPr defTabSz="945718"/>
            <a:fld id="{E20E89E6-FE54-4E13-859C-1FA908D70D39}" type="slidenum">
              <a:rPr lang="ru-RU" smtClean="0">
                <a:solidFill>
                  <a:prstClr val="white"/>
                </a:solidFill>
              </a:rPr>
              <a:pPr defTabSz="945718"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64840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62" r:id="rId1"/>
    <p:sldLayoutId id="2147484163" r:id="rId2"/>
    <p:sldLayoutId id="2147484164" r:id="rId3"/>
    <p:sldLayoutId id="2147484165" r:id="rId4"/>
    <p:sldLayoutId id="2147484166" r:id="rId5"/>
    <p:sldLayoutId id="2147484167" r:id="rId6"/>
    <p:sldLayoutId id="2147484168" r:id="rId7"/>
    <p:sldLayoutId id="2147484169" r:id="rId8"/>
    <p:sldLayoutId id="2147484170" r:id="rId9"/>
    <p:sldLayoutId id="2147484171" r:id="rId10"/>
    <p:sldLayoutId id="2147484172" r:id="rId11"/>
    <p:sldLayoutId id="2147484173" r:id="rId12"/>
  </p:sldLayoutIdLst>
  <p:hf hdr="0" ftr="0" dt="0"/>
  <p:txStyles>
    <p:titleStyle>
      <a:lvl1pPr algn="l" defTabSz="945718" rtl="0" eaLnBrk="1" latinLnBrk="0" hangingPunct="1">
        <a:lnSpc>
          <a:spcPts val="4715"/>
        </a:lnSpc>
        <a:spcBef>
          <a:spcPct val="0"/>
        </a:spcBef>
        <a:buNone/>
        <a:defRPr sz="3809" b="1" i="0" kern="1200">
          <a:solidFill>
            <a:srgbClr val="005AA9"/>
          </a:solidFill>
          <a:latin typeface="+mj-lt"/>
          <a:ea typeface="+mj-ea"/>
          <a:cs typeface="+mj-cs"/>
        </a:defRPr>
      </a:lvl1pPr>
    </p:titleStyle>
    <p:bodyStyle>
      <a:lvl1pPr marL="329613" indent="0" algn="l" defTabSz="945718" rtl="0" eaLnBrk="1" latinLnBrk="0" hangingPunct="1">
        <a:spcBef>
          <a:spcPct val="20000"/>
        </a:spcBef>
        <a:buFont typeface="+mj-lt"/>
        <a:buNone/>
        <a:defRPr sz="3356" b="0" i="0" kern="1200">
          <a:solidFill>
            <a:srgbClr val="005AA9"/>
          </a:solidFill>
          <a:latin typeface="+mj-lt"/>
          <a:ea typeface="+mn-ea"/>
          <a:cs typeface="+mn-cs"/>
        </a:defRPr>
      </a:lvl1pPr>
      <a:lvl2pPr marL="329613" indent="0" algn="l" defTabSz="945718" rtl="0" eaLnBrk="1" latinLnBrk="0" hangingPunct="1">
        <a:spcBef>
          <a:spcPct val="20000"/>
        </a:spcBef>
        <a:buFont typeface="Arial" pitchFamily="34" charset="0"/>
        <a:buNone/>
        <a:defRPr sz="2177" b="0" i="0" kern="1200">
          <a:solidFill>
            <a:srgbClr val="504F53"/>
          </a:solidFill>
          <a:latin typeface="+mj-lt"/>
          <a:ea typeface="+mn-ea"/>
          <a:cs typeface="+mn-cs"/>
        </a:defRPr>
      </a:lvl2pPr>
      <a:lvl3pPr marL="646271" indent="-236054" algn="l" defTabSz="945718" rtl="0" eaLnBrk="1" latinLnBrk="0" hangingPunct="1">
        <a:spcBef>
          <a:spcPct val="20000"/>
        </a:spcBef>
        <a:buFont typeface="Arial" pitchFamily="34" charset="0"/>
        <a:buChar char="•"/>
        <a:defRPr sz="2177" b="0" i="0" kern="1200">
          <a:solidFill>
            <a:srgbClr val="504F53"/>
          </a:solidFill>
          <a:latin typeface="+mj-lt"/>
          <a:ea typeface="+mn-ea"/>
          <a:cs typeface="+mn-cs"/>
        </a:defRPr>
      </a:lvl3pPr>
      <a:lvl4pPr marL="0" indent="326733" algn="just" defTabSz="945718" rtl="0" eaLnBrk="1" latinLnBrk="0" hangingPunct="1">
        <a:lnSpc>
          <a:spcPts val="1633"/>
        </a:lnSpc>
        <a:spcBef>
          <a:spcPts val="363"/>
        </a:spcBef>
        <a:buFont typeface="Arial" pitchFamily="34" charset="0"/>
        <a:buNone/>
        <a:tabLst/>
        <a:defRPr sz="1451" b="0" i="0" kern="1200">
          <a:solidFill>
            <a:srgbClr val="504F53"/>
          </a:solidFill>
          <a:latin typeface="+mj-lt"/>
          <a:ea typeface="+mn-ea"/>
          <a:cs typeface="+mn-cs"/>
        </a:defRPr>
      </a:lvl4pPr>
      <a:lvl5pPr marL="1301176" indent="0" algn="l" defTabSz="945718" rtl="0" eaLnBrk="1" latinLnBrk="0" hangingPunct="1">
        <a:lnSpc>
          <a:spcPts val="1633"/>
        </a:lnSpc>
        <a:spcBef>
          <a:spcPts val="363"/>
        </a:spcBef>
        <a:buFont typeface="Arial" pitchFamily="34" charset="0"/>
        <a:buNone/>
        <a:defRPr sz="1270" b="0" i="0" kern="1200">
          <a:solidFill>
            <a:srgbClr val="8D8C90"/>
          </a:solidFill>
          <a:latin typeface="+mj-lt"/>
          <a:ea typeface="+mn-ea"/>
          <a:cs typeface="+mn-cs"/>
        </a:defRPr>
      </a:lvl5pPr>
      <a:lvl6pPr marL="2600725" indent="-236430" algn="l" defTabSz="945718" rtl="0" eaLnBrk="1" latinLnBrk="0" hangingPunct="1">
        <a:spcBef>
          <a:spcPct val="20000"/>
        </a:spcBef>
        <a:buFont typeface="Arial" pitchFamily="34" charset="0"/>
        <a:buChar char="•"/>
        <a:defRPr sz="2086" kern="1200">
          <a:solidFill>
            <a:schemeClr val="tx1"/>
          </a:solidFill>
          <a:latin typeface="+mn-lt"/>
          <a:ea typeface="+mn-ea"/>
          <a:cs typeface="+mn-cs"/>
        </a:defRPr>
      </a:lvl6pPr>
      <a:lvl7pPr marL="3073583" indent="-236430" algn="l" defTabSz="945718" rtl="0" eaLnBrk="1" latinLnBrk="0" hangingPunct="1">
        <a:spcBef>
          <a:spcPct val="20000"/>
        </a:spcBef>
        <a:buFont typeface="Arial" pitchFamily="34" charset="0"/>
        <a:buChar char="•"/>
        <a:defRPr sz="2086" kern="1200">
          <a:solidFill>
            <a:schemeClr val="tx1"/>
          </a:solidFill>
          <a:latin typeface="+mn-lt"/>
          <a:ea typeface="+mn-ea"/>
          <a:cs typeface="+mn-cs"/>
        </a:defRPr>
      </a:lvl7pPr>
      <a:lvl8pPr marL="3546443" indent="-236430" algn="l" defTabSz="945718" rtl="0" eaLnBrk="1" latinLnBrk="0" hangingPunct="1">
        <a:spcBef>
          <a:spcPct val="20000"/>
        </a:spcBef>
        <a:buFont typeface="Arial" pitchFamily="34" charset="0"/>
        <a:buChar char="•"/>
        <a:defRPr sz="2086" kern="1200">
          <a:solidFill>
            <a:schemeClr val="tx1"/>
          </a:solidFill>
          <a:latin typeface="+mn-lt"/>
          <a:ea typeface="+mn-ea"/>
          <a:cs typeface="+mn-cs"/>
        </a:defRPr>
      </a:lvl8pPr>
      <a:lvl9pPr marL="4019302" indent="-236430" algn="l" defTabSz="945718" rtl="0" eaLnBrk="1" latinLnBrk="0" hangingPunct="1">
        <a:spcBef>
          <a:spcPct val="20000"/>
        </a:spcBef>
        <a:buFont typeface="Arial" pitchFamily="34" charset="0"/>
        <a:buChar char="•"/>
        <a:defRPr sz="208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45718" rtl="0" eaLnBrk="1" latinLnBrk="0" hangingPunct="1">
        <a:defRPr sz="1905" kern="1200">
          <a:solidFill>
            <a:schemeClr val="tx1"/>
          </a:solidFill>
          <a:latin typeface="+mn-lt"/>
          <a:ea typeface="+mn-ea"/>
          <a:cs typeface="+mn-cs"/>
        </a:defRPr>
      </a:lvl1pPr>
      <a:lvl2pPr marL="472859" algn="l" defTabSz="945718" rtl="0" eaLnBrk="1" latinLnBrk="0" hangingPunct="1">
        <a:defRPr sz="1905" kern="1200">
          <a:solidFill>
            <a:schemeClr val="tx1"/>
          </a:solidFill>
          <a:latin typeface="+mn-lt"/>
          <a:ea typeface="+mn-ea"/>
          <a:cs typeface="+mn-cs"/>
        </a:defRPr>
      </a:lvl2pPr>
      <a:lvl3pPr marL="945718" algn="l" defTabSz="945718" rtl="0" eaLnBrk="1" latinLnBrk="0" hangingPunct="1">
        <a:defRPr sz="1905" kern="1200">
          <a:solidFill>
            <a:schemeClr val="tx1"/>
          </a:solidFill>
          <a:latin typeface="+mn-lt"/>
          <a:ea typeface="+mn-ea"/>
          <a:cs typeface="+mn-cs"/>
        </a:defRPr>
      </a:lvl3pPr>
      <a:lvl4pPr marL="1418577" algn="l" defTabSz="945718" rtl="0" eaLnBrk="1" latinLnBrk="0" hangingPunct="1">
        <a:defRPr sz="1905" kern="1200">
          <a:solidFill>
            <a:schemeClr val="tx1"/>
          </a:solidFill>
          <a:latin typeface="+mn-lt"/>
          <a:ea typeface="+mn-ea"/>
          <a:cs typeface="+mn-cs"/>
        </a:defRPr>
      </a:lvl4pPr>
      <a:lvl5pPr marL="1891436" algn="l" defTabSz="945718" rtl="0" eaLnBrk="1" latinLnBrk="0" hangingPunct="1">
        <a:defRPr sz="1905" kern="1200">
          <a:solidFill>
            <a:schemeClr val="tx1"/>
          </a:solidFill>
          <a:latin typeface="+mn-lt"/>
          <a:ea typeface="+mn-ea"/>
          <a:cs typeface="+mn-cs"/>
        </a:defRPr>
      </a:lvl5pPr>
      <a:lvl6pPr marL="2364294" algn="l" defTabSz="945718" rtl="0" eaLnBrk="1" latinLnBrk="0" hangingPunct="1">
        <a:defRPr sz="1905" kern="1200">
          <a:solidFill>
            <a:schemeClr val="tx1"/>
          </a:solidFill>
          <a:latin typeface="+mn-lt"/>
          <a:ea typeface="+mn-ea"/>
          <a:cs typeface="+mn-cs"/>
        </a:defRPr>
      </a:lvl6pPr>
      <a:lvl7pPr marL="2837154" algn="l" defTabSz="945718" rtl="0" eaLnBrk="1" latinLnBrk="0" hangingPunct="1">
        <a:defRPr sz="1905" kern="1200">
          <a:solidFill>
            <a:schemeClr val="tx1"/>
          </a:solidFill>
          <a:latin typeface="+mn-lt"/>
          <a:ea typeface="+mn-ea"/>
          <a:cs typeface="+mn-cs"/>
        </a:defRPr>
      </a:lvl7pPr>
      <a:lvl8pPr marL="3310013" algn="l" defTabSz="945718" rtl="0" eaLnBrk="1" latinLnBrk="0" hangingPunct="1">
        <a:defRPr sz="1905" kern="1200">
          <a:solidFill>
            <a:schemeClr val="tx1"/>
          </a:solidFill>
          <a:latin typeface="+mn-lt"/>
          <a:ea typeface="+mn-ea"/>
          <a:cs typeface="+mn-cs"/>
        </a:defRPr>
      </a:lvl8pPr>
      <a:lvl9pPr marL="3782871" algn="l" defTabSz="945718" rtl="0" eaLnBrk="1" latinLnBrk="0" hangingPunct="1">
        <a:defRPr sz="190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54217" y="540277"/>
            <a:ext cx="8588251" cy="1224136"/>
          </a:xfrm>
          <a:prstGeom prst="rect">
            <a:avLst/>
          </a:prstGeom>
        </p:spPr>
        <p:txBody>
          <a:bodyPr vert="horz" lIns="104269" tIns="52135" rIns="104269" bIns="52135" rtlCol="0" anchor="ctr">
            <a:normAutofit/>
          </a:bodyPr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54217" y="1764295"/>
            <a:ext cx="8588251" cy="5331830"/>
          </a:xfrm>
          <a:prstGeom prst="rect">
            <a:avLst/>
          </a:prstGeom>
        </p:spPr>
        <p:txBody>
          <a:bodyPr vert="horz" lIns="104269" tIns="52135" rIns="104269" bIns="52135" rtlCol="0">
            <a:norm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534672" y="7008185"/>
            <a:ext cx="2495127" cy="402567"/>
          </a:xfrm>
          <a:prstGeom prst="rect">
            <a:avLst/>
          </a:prstGeom>
        </p:spPr>
        <p:txBody>
          <a:bodyPr vert="horz" lIns="104269" tIns="52135" rIns="104269" bIns="52135" rtlCol="0" anchor="ctr"/>
          <a:lstStyle>
            <a:lvl1pPr algn="l">
              <a:defRPr sz="127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45718"/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653581" y="7008185"/>
            <a:ext cx="3386243" cy="402567"/>
          </a:xfrm>
          <a:prstGeom prst="rect">
            <a:avLst/>
          </a:prstGeom>
        </p:spPr>
        <p:txBody>
          <a:bodyPr vert="horz" lIns="104269" tIns="52135" rIns="104269" bIns="52135" rtlCol="0" anchor="ctr"/>
          <a:lstStyle>
            <a:lvl1pPr algn="ctr">
              <a:defRPr sz="127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45718"/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9734552" y="6660951"/>
            <a:ext cx="724718" cy="696626"/>
          </a:xfrm>
          <a:prstGeom prst="rect">
            <a:avLst/>
          </a:prstGeom>
        </p:spPr>
        <p:txBody>
          <a:bodyPr vert="horz" lIns="104269" tIns="52135" rIns="104269" bIns="52135" rtlCol="0" anchor="ctr">
            <a:normAutofit/>
          </a:bodyPr>
          <a:lstStyle>
            <a:lvl1pPr algn="ctr">
              <a:lnSpc>
                <a:spcPts val="2177"/>
              </a:lnSpc>
              <a:defRPr sz="2449">
                <a:solidFill>
                  <a:schemeClr val="bg1"/>
                </a:solidFill>
              </a:defRPr>
            </a:lvl1pPr>
          </a:lstStyle>
          <a:p>
            <a:pPr defTabSz="945718"/>
            <a:fld id="{E20E89E6-FE54-4E13-859C-1FA908D70D39}" type="slidenum">
              <a:rPr lang="ru-RU" smtClean="0">
                <a:solidFill>
                  <a:prstClr val="white"/>
                </a:solidFill>
              </a:rPr>
              <a:pPr defTabSz="945718"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58361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75" r:id="rId1"/>
    <p:sldLayoutId id="2147484176" r:id="rId2"/>
    <p:sldLayoutId id="2147484177" r:id="rId3"/>
    <p:sldLayoutId id="2147484178" r:id="rId4"/>
    <p:sldLayoutId id="2147484179" r:id="rId5"/>
    <p:sldLayoutId id="2147484180" r:id="rId6"/>
    <p:sldLayoutId id="2147484181" r:id="rId7"/>
    <p:sldLayoutId id="2147484182" r:id="rId8"/>
    <p:sldLayoutId id="2147484183" r:id="rId9"/>
    <p:sldLayoutId id="2147484184" r:id="rId10"/>
    <p:sldLayoutId id="2147484185" r:id="rId11"/>
    <p:sldLayoutId id="2147484186" r:id="rId12"/>
  </p:sldLayoutIdLst>
  <p:hf hdr="0" ftr="0" dt="0"/>
  <p:txStyles>
    <p:titleStyle>
      <a:lvl1pPr algn="l" defTabSz="945718" rtl="0" eaLnBrk="1" latinLnBrk="0" hangingPunct="1">
        <a:lnSpc>
          <a:spcPts val="4715"/>
        </a:lnSpc>
        <a:spcBef>
          <a:spcPct val="0"/>
        </a:spcBef>
        <a:buNone/>
        <a:defRPr sz="3809" b="1" i="0" kern="1200">
          <a:solidFill>
            <a:srgbClr val="005AA9"/>
          </a:solidFill>
          <a:latin typeface="+mj-lt"/>
          <a:ea typeface="+mj-ea"/>
          <a:cs typeface="+mj-cs"/>
        </a:defRPr>
      </a:lvl1pPr>
    </p:titleStyle>
    <p:bodyStyle>
      <a:lvl1pPr marL="329613" indent="0" algn="l" defTabSz="945718" rtl="0" eaLnBrk="1" latinLnBrk="0" hangingPunct="1">
        <a:spcBef>
          <a:spcPct val="20000"/>
        </a:spcBef>
        <a:buFont typeface="+mj-lt"/>
        <a:buNone/>
        <a:defRPr sz="3356" b="0" i="0" kern="1200">
          <a:solidFill>
            <a:srgbClr val="005AA9"/>
          </a:solidFill>
          <a:latin typeface="+mj-lt"/>
          <a:ea typeface="+mn-ea"/>
          <a:cs typeface="+mn-cs"/>
        </a:defRPr>
      </a:lvl1pPr>
      <a:lvl2pPr marL="329613" indent="0" algn="l" defTabSz="945718" rtl="0" eaLnBrk="1" latinLnBrk="0" hangingPunct="1">
        <a:spcBef>
          <a:spcPct val="20000"/>
        </a:spcBef>
        <a:buFont typeface="Arial" pitchFamily="34" charset="0"/>
        <a:buNone/>
        <a:defRPr sz="2177" b="0" i="0" kern="1200">
          <a:solidFill>
            <a:srgbClr val="504F53"/>
          </a:solidFill>
          <a:latin typeface="+mj-lt"/>
          <a:ea typeface="+mn-ea"/>
          <a:cs typeface="+mn-cs"/>
        </a:defRPr>
      </a:lvl2pPr>
      <a:lvl3pPr marL="646271" indent="-236054" algn="l" defTabSz="945718" rtl="0" eaLnBrk="1" latinLnBrk="0" hangingPunct="1">
        <a:spcBef>
          <a:spcPct val="20000"/>
        </a:spcBef>
        <a:buFont typeface="Arial" pitchFamily="34" charset="0"/>
        <a:buChar char="•"/>
        <a:defRPr sz="2177" b="0" i="0" kern="1200">
          <a:solidFill>
            <a:srgbClr val="504F53"/>
          </a:solidFill>
          <a:latin typeface="+mj-lt"/>
          <a:ea typeface="+mn-ea"/>
          <a:cs typeface="+mn-cs"/>
        </a:defRPr>
      </a:lvl3pPr>
      <a:lvl4pPr marL="0" indent="326733" algn="just" defTabSz="945718" rtl="0" eaLnBrk="1" latinLnBrk="0" hangingPunct="1">
        <a:lnSpc>
          <a:spcPts val="1633"/>
        </a:lnSpc>
        <a:spcBef>
          <a:spcPts val="363"/>
        </a:spcBef>
        <a:buFont typeface="Arial" pitchFamily="34" charset="0"/>
        <a:buNone/>
        <a:tabLst/>
        <a:defRPr sz="1451" b="0" i="0" kern="1200">
          <a:solidFill>
            <a:srgbClr val="504F53"/>
          </a:solidFill>
          <a:latin typeface="+mj-lt"/>
          <a:ea typeface="+mn-ea"/>
          <a:cs typeface="+mn-cs"/>
        </a:defRPr>
      </a:lvl4pPr>
      <a:lvl5pPr marL="1301176" indent="0" algn="l" defTabSz="945718" rtl="0" eaLnBrk="1" latinLnBrk="0" hangingPunct="1">
        <a:lnSpc>
          <a:spcPts val="1633"/>
        </a:lnSpc>
        <a:spcBef>
          <a:spcPts val="363"/>
        </a:spcBef>
        <a:buFont typeface="Arial" pitchFamily="34" charset="0"/>
        <a:buNone/>
        <a:defRPr sz="1270" b="0" i="0" kern="1200">
          <a:solidFill>
            <a:srgbClr val="8D8C90"/>
          </a:solidFill>
          <a:latin typeface="+mj-lt"/>
          <a:ea typeface="+mn-ea"/>
          <a:cs typeface="+mn-cs"/>
        </a:defRPr>
      </a:lvl5pPr>
      <a:lvl6pPr marL="2600725" indent="-236430" algn="l" defTabSz="945718" rtl="0" eaLnBrk="1" latinLnBrk="0" hangingPunct="1">
        <a:spcBef>
          <a:spcPct val="20000"/>
        </a:spcBef>
        <a:buFont typeface="Arial" pitchFamily="34" charset="0"/>
        <a:buChar char="•"/>
        <a:defRPr sz="2086" kern="1200">
          <a:solidFill>
            <a:schemeClr val="tx1"/>
          </a:solidFill>
          <a:latin typeface="+mn-lt"/>
          <a:ea typeface="+mn-ea"/>
          <a:cs typeface="+mn-cs"/>
        </a:defRPr>
      </a:lvl6pPr>
      <a:lvl7pPr marL="3073583" indent="-236430" algn="l" defTabSz="945718" rtl="0" eaLnBrk="1" latinLnBrk="0" hangingPunct="1">
        <a:spcBef>
          <a:spcPct val="20000"/>
        </a:spcBef>
        <a:buFont typeface="Arial" pitchFamily="34" charset="0"/>
        <a:buChar char="•"/>
        <a:defRPr sz="2086" kern="1200">
          <a:solidFill>
            <a:schemeClr val="tx1"/>
          </a:solidFill>
          <a:latin typeface="+mn-lt"/>
          <a:ea typeface="+mn-ea"/>
          <a:cs typeface="+mn-cs"/>
        </a:defRPr>
      </a:lvl7pPr>
      <a:lvl8pPr marL="3546443" indent="-236430" algn="l" defTabSz="945718" rtl="0" eaLnBrk="1" latinLnBrk="0" hangingPunct="1">
        <a:spcBef>
          <a:spcPct val="20000"/>
        </a:spcBef>
        <a:buFont typeface="Arial" pitchFamily="34" charset="0"/>
        <a:buChar char="•"/>
        <a:defRPr sz="2086" kern="1200">
          <a:solidFill>
            <a:schemeClr val="tx1"/>
          </a:solidFill>
          <a:latin typeface="+mn-lt"/>
          <a:ea typeface="+mn-ea"/>
          <a:cs typeface="+mn-cs"/>
        </a:defRPr>
      </a:lvl8pPr>
      <a:lvl9pPr marL="4019302" indent="-236430" algn="l" defTabSz="945718" rtl="0" eaLnBrk="1" latinLnBrk="0" hangingPunct="1">
        <a:spcBef>
          <a:spcPct val="20000"/>
        </a:spcBef>
        <a:buFont typeface="Arial" pitchFamily="34" charset="0"/>
        <a:buChar char="•"/>
        <a:defRPr sz="208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45718" rtl="0" eaLnBrk="1" latinLnBrk="0" hangingPunct="1">
        <a:defRPr sz="1905" kern="1200">
          <a:solidFill>
            <a:schemeClr val="tx1"/>
          </a:solidFill>
          <a:latin typeface="+mn-lt"/>
          <a:ea typeface="+mn-ea"/>
          <a:cs typeface="+mn-cs"/>
        </a:defRPr>
      </a:lvl1pPr>
      <a:lvl2pPr marL="472859" algn="l" defTabSz="945718" rtl="0" eaLnBrk="1" latinLnBrk="0" hangingPunct="1">
        <a:defRPr sz="1905" kern="1200">
          <a:solidFill>
            <a:schemeClr val="tx1"/>
          </a:solidFill>
          <a:latin typeface="+mn-lt"/>
          <a:ea typeface="+mn-ea"/>
          <a:cs typeface="+mn-cs"/>
        </a:defRPr>
      </a:lvl2pPr>
      <a:lvl3pPr marL="945718" algn="l" defTabSz="945718" rtl="0" eaLnBrk="1" latinLnBrk="0" hangingPunct="1">
        <a:defRPr sz="1905" kern="1200">
          <a:solidFill>
            <a:schemeClr val="tx1"/>
          </a:solidFill>
          <a:latin typeface="+mn-lt"/>
          <a:ea typeface="+mn-ea"/>
          <a:cs typeface="+mn-cs"/>
        </a:defRPr>
      </a:lvl3pPr>
      <a:lvl4pPr marL="1418577" algn="l" defTabSz="945718" rtl="0" eaLnBrk="1" latinLnBrk="0" hangingPunct="1">
        <a:defRPr sz="1905" kern="1200">
          <a:solidFill>
            <a:schemeClr val="tx1"/>
          </a:solidFill>
          <a:latin typeface="+mn-lt"/>
          <a:ea typeface="+mn-ea"/>
          <a:cs typeface="+mn-cs"/>
        </a:defRPr>
      </a:lvl4pPr>
      <a:lvl5pPr marL="1891436" algn="l" defTabSz="945718" rtl="0" eaLnBrk="1" latinLnBrk="0" hangingPunct="1">
        <a:defRPr sz="1905" kern="1200">
          <a:solidFill>
            <a:schemeClr val="tx1"/>
          </a:solidFill>
          <a:latin typeface="+mn-lt"/>
          <a:ea typeface="+mn-ea"/>
          <a:cs typeface="+mn-cs"/>
        </a:defRPr>
      </a:lvl5pPr>
      <a:lvl6pPr marL="2364294" algn="l" defTabSz="945718" rtl="0" eaLnBrk="1" latinLnBrk="0" hangingPunct="1">
        <a:defRPr sz="1905" kern="1200">
          <a:solidFill>
            <a:schemeClr val="tx1"/>
          </a:solidFill>
          <a:latin typeface="+mn-lt"/>
          <a:ea typeface="+mn-ea"/>
          <a:cs typeface="+mn-cs"/>
        </a:defRPr>
      </a:lvl6pPr>
      <a:lvl7pPr marL="2837154" algn="l" defTabSz="945718" rtl="0" eaLnBrk="1" latinLnBrk="0" hangingPunct="1">
        <a:defRPr sz="1905" kern="1200">
          <a:solidFill>
            <a:schemeClr val="tx1"/>
          </a:solidFill>
          <a:latin typeface="+mn-lt"/>
          <a:ea typeface="+mn-ea"/>
          <a:cs typeface="+mn-cs"/>
        </a:defRPr>
      </a:lvl7pPr>
      <a:lvl8pPr marL="3310013" algn="l" defTabSz="945718" rtl="0" eaLnBrk="1" latinLnBrk="0" hangingPunct="1">
        <a:defRPr sz="1905" kern="1200">
          <a:solidFill>
            <a:schemeClr val="tx1"/>
          </a:solidFill>
          <a:latin typeface="+mn-lt"/>
          <a:ea typeface="+mn-ea"/>
          <a:cs typeface="+mn-cs"/>
        </a:defRPr>
      </a:lvl8pPr>
      <a:lvl9pPr marL="3782871" algn="l" defTabSz="945718" rtl="0" eaLnBrk="1" latinLnBrk="0" hangingPunct="1">
        <a:defRPr sz="190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90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1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image" Target="../media/image10.pn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5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64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76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88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02.xml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88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Заголовок 1"/>
          <p:cNvSpPr>
            <a:spLocks noGrp="1"/>
          </p:cNvSpPr>
          <p:nvPr>
            <p:ph type="ctrTitle"/>
          </p:nvPr>
        </p:nvSpPr>
        <p:spPr>
          <a:xfrm>
            <a:off x="294139" y="2772519"/>
            <a:ext cx="10021350" cy="3447782"/>
          </a:xfrm>
        </p:spPr>
        <p:txBody>
          <a:bodyPr anchor="b" anchorCtr="1">
            <a:normAutofit/>
          </a:bodyPr>
          <a:lstStyle/>
          <a:p>
            <a:pPr algn="ctr">
              <a:lnSpc>
                <a:spcPct val="100000"/>
              </a:lnSpc>
            </a:pPr>
            <a:r>
              <a:rPr lang="ru-RU" altLang="ru-RU" sz="3400" dirty="0" smtClean="0"/>
              <a:t>«Инициирование </a:t>
            </a:r>
            <a:r>
              <a:rPr lang="ru-RU" altLang="ru-RU" sz="3400" dirty="0"/>
              <a:t>процедур банкротства налоговым органом. Согласительные процедуры как способ выхода из банкротства»</a:t>
            </a:r>
            <a:br>
              <a:rPr lang="ru-RU" altLang="ru-RU" sz="3400" dirty="0"/>
            </a:br>
            <a:endParaRPr lang="ru-RU" altLang="ru-RU" sz="3400" dirty="0"/>
          </a:p>
        </p:txBody>
      </p:sp>
      <p:sp>
        <p:nvSpPr>
          <p:cNvPr id="20483" name="Заголовок 1"/>
          <p:cNvSpPr txBox="1">
            <a:spLocks/>
          </p:cNvSpPr>
          <p:nvPr/>
        </p:nvSpPr>
        <p:spPr bwMode="auto">
          <a:xfrm>
            <a:off x="462557" y="5536237"/>
            <a:ext cx="10104891" cy="13681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4105" tIns="52052" rIns="104105" bIns="52052" anchor="b" anchorCtr="1"/>
          <a:lstStyle>
            <a:lvl1pPr defTabSz="911225">
              <a:spcBef>
                <a:spcPct val="20000"/>
              </a:spcBef>
              <a:buFont typeface="+mj-lt"/>
              <a:defRPr sz="3200">
                <a:solidFill>
                  <a:srgbClr val="005AA9"/>
                </a:solidFill>
                <a:latin typeface="Calibri" pitchFamily="34" charset="0"/>
              </a:defRPr>
            </a:lvl1pPr>
            <a:lvl2pPr marL="317500" indent="139700" defTabSz="911225">
              <a:spcBef>
                <a:spcPct val="20000"/>
              </a:spcBef>
              <a:buFont typeface="Arial" pitchFamily="34" charset="0"/>
              <a:defRPr sz="2100">
                <a:solidFill>
                  <a:srgbClr val="504F53"/>
                </a:solidFill>
                <a:latin typeface="Calibri" pitchFamily="34" charset="0"/>
              </a:defRPr>
            </a:lvl2pPr>
            <a:lvl3pPr marL="622300" indent="-227013" defTabSz="911225">
              <a:spcBef>
                <a:spcPct val="20000"/>
              </a:spcBef>
              <a:buFont typeface="Arial" pitchFamily="34" charset="0"/>
              <a:buChar char="•"/>
              <a:defRPr sz="2100">
                <a:solidFill>
                  <a:srgbClr val="504F53"/>
                </a:solidFill>
                <a:latin typeface="Calibri" pitchFamily="34" charset="0"/>
              </a:defRPr>
            </a:lvl3pPr>
            <a:lvl4pPr marL="1600200" indent="-1285875" algn="just" defTabSz="911225">
              <a:lnSpc>
                <a:spcPts val="1575"/>
              </a:lnSpc>
              <a:spcBef>
                <a:spcPts val="350"/>
              </a:spcBef>
              <a:buFont typeface="Arial" pitchFamily="34" charset="0"/>
              <a:defRPr sz="1400">
                <a:solidFill>
                  <a:srgbClr val="504F53"/>
                </a:solidFill>
                <a:latin typeface="Calibri" pitchFamily="34" charset="0"/>
              </a:defRPr>
            </a:lvl4pPr>
            <a:lvl5pPr marL="1254125" indent="574675" defTabSz="911225">
              <a:lnSpc>
                <a:spcPts val="1575"/>
              </a:lnSpc>
              <a:spcBef>
                <a:spcPts val="350"/>
              </a:spcBef>
              <a:buFont typeface="Arial" pitchFamily="34" charset="0"/>
              <a:defRPr sz="1200">
                <a:solidFill>
                  <a:srgbClr val="8D8C90"/>
                </a:solidFill>
                <a:latin typeface="Calibri" pitchFamily="34" charset="0"/>
              </a:defRPr>
            </a:lvl5pPr>
            <a:lvl6pPr marL="1711325" indent="574675" defTabSz="911225" eaLnBrk="0" fontAlgn="base" hangingPunct="0">
              <a:lnSpc>
                <a:spcPts val="1575"/>
              </a:lnSpc>
              <a:spcBef>
                <a:spcPts val="350"/>
              </a:spcBef>
              <a:spcAft>
                <a:spcPct val="0"/>
              </a:spcAft>
              <a:buFont typeface="Arial" pitchFamily="34" charset="0"/>
              <a:defRPr sz="1200">
                <a:solidFill>
                  <a:srgbClr val="8D8C90"/>
                </a:solidFill>
                <a:latin typeface="Calibri" pitchFamily="34" charset="0"/>
              </a:defRPr>
            </a:lvl6pPr>
            <a:lvl7pPr marL="2168525" indent="574675" defTabSz="911225" eaLnBrk="0" fontAlgn="base" hangingPunct="0">
              <a:lnSpc>
                <a:spcPts val="1575"/>
              </a:lnSpc>
              <a:spcBef>
                <a:spcPts val="350"/>
              </a:spcBef>
              <a:spcAft>
                <a:spcPct val="0"/>
              </a:spcAft>
              <a:buFont typeface="Arial" pitchFamily="34" charset="0"/>
              <a:defRPr sz="1200">
                <a:solidFill>
                  <a:srgbClr val="8D8C90"/>
                </a:solidFill>
                <a:latin typeface="Calibri" pitchFamily="34" charset="0"/>
              </a:defRPr>
            </a:lvl7pPr>
            <a:lvl8pPr marL="2625725" indent="574675" defTabSz="911225" eaLnBrk="0" fontAlgn="base" hangingPunct="0">
              <a:lnSpc>
                <a:spcPts val="1575"/>
              </a:lnSpc>
              <a:spcBef>
                <a:spcPts val="350"/>
              </a:spcBef>
              <a:spcAft>
                <a:spcPct val="0"/>
              </a:spcAft>
              <a:buFont typeface="Arial" pitchFamily="34" charset="0"/>
              <a:defRPr sz="1200">
                <a:solidFill>
                  <a:srgbClr val="8D8C90"/>
                </a:solidFill>
                <a:latin typeface="Calibri" pitchFamily="34" charset="0"/>
              </a:defRPr>
            </a:lvl8pPr>
            <a:lvl9pPr marL="3082925" indent="574675" defTabSz="911225" eaLnBrk="0" fontAlgn="base" hangingPunct="0">
              <a:lnSpc>
                <a:spcPts val="1575"/>
              </a:lnSpc>
              <a:spcBef>
                <a:spcPts val="350"/>
              </a:spcBef>
              <a:spcAft>
                <a:spcPct val="0"/>
              </a:spcAft>
              <a:buFont typeface="Arial" pitchFamily="34" charset="0"/>
              <a:defRPr sz="1200">
                <a:solidFill>
                  <a:srgbClr val="8D8C90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ru-RU" altLang="ru-RU" b="1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3137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754412" y="2700511"/>
            <a:ext cx="5346700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6000" dirty="0">
                <a:solidFill>
                  <a:srgbClr val="005AA9"/>
                </a:solidFill>
              </a:rPr>
              <a:t>Спасибо</a:t>
            </a:r>
            <a:br>
              <a:rPr lang="ru-RU" sz="6000" dirty="0">
                <a:solidFill>
                  <a:srgbClr val="005AA9"/>
                </a:solidFill>
              </a:rPr>
            </a:br>
            <a:r>
              <a:rPr lang="ru-RU" sz="6000" dirty="0">
                <a:solidFill>
                  <a:srgbClr val="005AA9"/>
                </a:solidFill>
              </a:rPr>
              <a:t>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29286368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2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94987" y="2178859"/>
            <a:ext cx="8906215" cy="1624106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457200" indent="-457200" defTabSz="1043056">
              <a:spcBef>
                <a:spcPct val="0"/>
              </a:spcBef>
              <a:buClr>
                <a:srgbClr val="F79646">
                  <a:lumMod val="75000"/>
                </a:srgbClr>
              </a:buClr>
              <a:buSzPct val="127000"/>
            </a:pPr>
            <a:endParaRPr lang="ru-RU" sz="3800" b="1" dirty="0">
              <a:solidFill>
                <a:srgbClr val="0070C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94988" y="1767573"/>
            <a:ext cx="8313120" cy="4030494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>
            <a:defPPr>
              <a:defRPr lang="ru-RU"/>
            </a:defPPr>
            <a:lvl1pPr marR="0" indent="0" defTabSz="1043056" fontAlgn="auto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800" b="1" i="0" u="none" strike="noStrike" cap="none" spc="0" normalizeH="0" baseline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Arial Narrow" panose="020B0606020202030204" pitchFamily="34" charset="0"/>
                <a:ea typeface="+mj-ea"/>
                <a:cs typeface="+mj-cs"/>
              </a:defRPr>
            </a:lvl1pPr>
          </a:lstStyle>
          <a:p>
            <a:pPr marL="457200" indent="-457200">
              <a:buClr>
                <a:srgbClr val="F79646">
                  <a:lumMod val="75000"/>
                </a:srgbClr>
              </a:buClr>
              <a:buSzPct val="125000"/>
              <a:buFont typeface="Wingdings" panose="05000000000000000000" pitchFamily="2" charset="2"/>
              <a:buChar char="ü"/>
            </a:pPr>
            <a:endParaRPr lang="ru-RU" sz="3200" dirty="0">
              <a:solidFill>
                <a:srgbClr val="0070C0"/>
              </a:solidFill>
              <a:latin typeface="Calibri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29096" y="1531912"/>
            <a:ext cx="9134524" cy="5486007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/>
          </a:bodyPr>
          <a:lstStyle/>
          <a:p>
            <a:pPr defTabSz="1043056">
              <a:spcBef>
                <a:spcPct val="0"/>
              </a:spcBef>
            </a:pPr>
            <a:endParaRPr lang="ru-RU" sz="4800" b="1" dirty="0" smtClean="0">
              <a:solidFill>
                <a:srgbClr val="005AA9"/>
              </a:solidFill>
            </a:endParaRPr>
          </a:p>
        </p:txBody>
      </p:sp>
      <p:sp>
        <p:nvSpPr>
          <p:cNvPr id="11" name="TextBox 1"/>
          <p:cNvSpPr txBox="1">
            <a:spLocks noChangeArrowheads="1"/>
          </p:cNvSpPr>
          <p:nvPr/>
        </p:nvSpPr>
        <p:spPr bwMode="auto">
          <a:xfrm>
            <a:off x="1354036" y="1783615"/>
            <a:ext cx="34528" cy="1071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1615" tIns="40808" rIns="81615" bIns="40808" anchor="ctr"/>
          <a:lstStyle>
            <a:lvl1pPr>
              <a:defRPr sz="21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 sz="21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 sz="21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 sz="21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 sz="21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defTabSz="914400">
              <a:lnSpc>
                <a:spcPct val="80000"/>
              </a:lnSpc>
            </a:pPr>
            <a:endParaRPr lang="ru-RU" altLang="ru-RU" sz="1000" b="1">
              <a:solidFill>
                <a:srgbClr val="005AA9"/>
              </a:solidFill>
              <a:latin typeface="Calibri" pitchFamily="34" charset="0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1369512" y="1890790"/>
            <a:ext cx="970359" cy="2702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1615" tIns="40808" rIns="81615" bIns="40808" anchor="ctr"/>
          <a:lstStyle/>
          <a:p>
            <a:pPr defTabSz="914400">
              <a:defRPr/>
            </a:pPr>
            <a:endParaRPr lang="ru-RU" sz="3800" b="1" dirty="0">
              <a:solidFill>
                <a:prstClr val="black"/>
              </a:solidFill>
            </a:endParaRPr>
          </a:p>
        </p:txBody>
      </p:sp>
      <p:sp>
        <p:nvSpPr>
          <p:cNvPr id="13" name="TextBox 1"/>
          <p:cNvSpPr txBox="1">
            <a:spLocks noChangeArrowheads="1"/>
          </p:cNvSpPr>
          <p:nvPr/>
        </p:nvSpPr>
        <p:spPr bwMode="auto">
          <a:xfrm>
            <a:off x="1745755" y="1675269"/>
            <a:ext cx="6965631" cy="8643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40868" tIns="40815" rIns="81630" bIns="40815" anchor="ctr"/>
          <a:lstStyle>
            <a:lvl1pPr>
              <a:defRPr sz="21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 sz="21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 sz="21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 sz="21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 sz="21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just" defTabSz="914400"/>
            <a:endParaRPr lang="ru-RU" altLang="ru-RU" sz="2200" b="1" dirty="0">
              <a:solidFill>
                <a:srgbClr val="1F497D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7415942" y="1963965"/>
            <a:ext cx="802005" cy="1008168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defTabSz="1043056">
              <a:spcBef>
                <a:spcPct val="0"/>
              </a:spcBef>
            </a:pPr>
            <a:endParaRPr lang="ru-RU" sz="4800" b="1" dirty="0" smtClean="0">
              <a:solidFill>
                <a:srgbClr val="005AA9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854100" y="3103065"/>
            <a:ext cx="1864401" cy="2094895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/>
          </a:bodyPr>
          <a:lstStyle/>
          <a:p>
            <a:pPr defTabSz="1043056">
              <a:spcBef>
                <a:spcPct val="0"/>
              </a:spcBef>
            </a:pPr>
            <a:endParaRPr lang="ru-RU" sz="4800" b="1" dirty="0" smtClean="0">
              <a:solidFill>
                <a:srgbClr val="005AA9"/>
              </a:solidFill>
            </a:endParaRPr>
          </a:p>
        </p:txBody>
      </p:sp>
      <p:pic>
        <p:nvPicPr>
          <p:cNvPr id="17" name="Picture 9" descr="E:\слайды\Technology-PNG-Image.png"/>
          <p:cNvPicPr>
            <a:picLocks noChangeAspect="1" noChangeArrowheads="1"/>
          </p:cNvPicPr>
          <p:nvPr/>
        </p:nvPicPr>
        <p:blipFill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42943"/>
            <a:ext cx="2830509" cy="2391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739528" y="476869"/>
            <a:ext cx="9676139" cy="1222987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algn="just" defTabSz="1043056">
              <a:spcBef>
                <a:spcPct val="0"/>
              </a:spcBef>
            </a:pPr>
            <a:endParaRPr lang="ru-RU" sz="4000" b="1" dirty="0">
              <a:solidFill>
                <a:srgbClr val="005AA9"/>
              </a:solidFill>
              <a:latin typeface="Arial Narrow" panose="020B0606020202030204" pitchFamily="34" charset="0"/>
            </a:endParaRPr>
          </a:p>
        </p:txBody>
      </p:sp>
      <p:graphicFrame>
        <p:nvGraphicFramePr>
          <p:cNvPr id="14" name="Схема 13"/>
          <p:cNvGraphicFramePr/>
          <p:nvPr>
            <p:extLst>
              <p:ext uri="{D42A27DB-BD31-4B8C-83A1-F6EECF244321}">
                <p14:modId xmlns:p14="http://schemas.microsoft.com/office/powerpoint/2010/main" val="2921621218"/>
              </p:ext>
            </p:extLst>
          </p:nvPr>
        </p:nvGraphicFramePr>
        <p:xfrm>
          <a:off x="550631" y="1380328"/>
          <a:ext cx="9779672" cy="561668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837836" y="388395"/>
            <a:ext cx="9577815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Требования, установленные постановлением Правительства Российской Федерации от 29.05.2004 № 257«Об обеспечении интересов Российской Федерации как кредитора в деле о банкротстве и в процедурах, применяемых в деле о банкротстве» </a:t>
            </a:r>
            <a:endParaRPr kumimoji="0" lang="ru-RU" sz="2200" b="0" i="0" u="none" strike="noStrike" kern="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1394418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3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226234" y="2178859"/>
            <a:ext cx="8906215" cy="1624106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457200" indent="-457200" defTabSz="1043056">
              <a:spcBef>
                <a:spcPct val="0"/>
              </a:spcBef>
              <a:buClr>
                <a:srgbClr val="F79646">
                  <a:lumMod val="75000"/>
                </a:srgbClr>
              </a:buClr>
              <a:buSzPct val="127000"/>
            </a:pPr>
            <a:endParaRPr lang="ru-RU" sz="3800" b="1" dirty="0">
              <a:solidFill>
                <a:srgbClr val="0070C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94988" y="1767570"/>
            <a:ext cx="8313120" cy="4030494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>
            <a:defPPr>
              <a:defRPr lang="ru-RU"/>
            </a:defPPr>
            <a:lvl1pPr marR="0" indent="0" defTabSz="1043056" fontAlgn="auto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800" b="1" i="0" u="none" strike="noStrike" cap="none" spc="0" normalizeH="0" baseline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Arial Narrow" panose="020B0606020202030204" pitchFamily="34" charset="0"/>
                <a:ea typeface="+mj-ea"/>
                <a:cs typeface="+mj-cs"/>
              </a:defRPr>
            </a:lvl1pPr>
          </a:lstStyle>
          <a:p>
            <a:pPr marL="457200" indent="-457200">
              <a:buClr>
                <a:srgbClr val="F79646">
                  <a:lumMod val="75000"/>
                </a:srgbClr>
              </a:buClr>
              <a:buSzPct val="125000"/>
              <a:buFont typeface="Wingdings" panose="05000000000000000000" pitchFamily="2" charset="2"/>
              <a:buChar char="ü"/>
            </a:pPr>
            <a:endParaRPr lang="ru-RU" sz="3200" dirty="0">
              <a:solidFill>
                <a:srgbClr val="0070C0"/>
              </a:solidFill>
              <a:latin typeface="Calibri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29096" y="1531894"/>
            <a:ext cx="9134524" cy="5486007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/>
          </a:bodyPr>
          <a:lstStyle/>
          <a:p>
            <a:pPr defTabSz="1043056">
              <a:spcBef>
                <a:spcPct val="0"/>
              </a:spcBef>
            </a:pPr>
            <a:endParaRPr lang="ru-RU" sz="4800" b="1" dirty="0" smtClean="0">
              <a:solidFill>
                <a:srgbClr val="005AA9"/>
              </a:solidFill>
            </a:endParaRPr>
          </a:p>
        </p:txBody>
      </p:sp>
      <p:sp>
        <p:nvSpPr>
          <p:cNvPr id="11" name="TextBox 1"/>
          <p:cNvSpPr txBox="1">
            <a:spLocks noChangeArrowheads="1"/>
          </p:cNvSpPr>
          <p:nvPr/>
        </p:nvSpPr>
        <p:spPr bwMode="auto">
          <a:xfrm>
            <a:off x="1354036" y="1783615"/>
            <a:ext cx="34528" cy="1071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1615" tIns="40808" rIns="81615" bIns="40808" anchor="ctr"/>
          <a:lstStyle>
            <a:lvl1pPr>
              <a:defRPr sz="21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 sz="21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 sz="21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 sz="21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 sz="21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defTabSz="914400">
              <a:lnSpc>
                <a:spcPct val="80000"/>
              </a:lnSpc>
            </a:pPr>
            <a:endParaRPr lang="ru-RU" altLang="ru-RU" sz="1000" b="1">
              <a:solidFill>
                <a:srgbClr val="005AA9"/>
              </a:solidFill>
              <a:latin typeface="Calibri" pitchFamily="34" charset="0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1369512" y="1890773"/>
            <a:ext cx="970359" cy="2702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1615" tIns="40808" rIns="81615" bIns="40808" anchor="ctr"/>
          <a:lstStyle/>
          <a:p>
            <a:pPr defTabSz="914400">
              <a:defRPr/>
            </a:pPr>
            <a:endParaRPr lang="ru-RU" sz="3800" b="1" dirty="0">
              <a:solidFill>
                <a:prstClr val="black"/>
              </a:solidFill>
            </a:endParaRPr>
          </a:p>
        </p:txBody>
      </p:sp>
      <p:sp>
        <p:nvSpPr>
          <p:cNvPr id="13" name="TextBox 1"/>
          <p:cNvSpPr txBox="1">
            <a:spLocks noChangeArrowheads="1"/>
          </p:cNvSpPr>
          <p:nvPr/>
        </p:nvSpPr>
        <p:spPr bwMode="auto">
          <a:xfrm>
            <a:off x="1745752" y="1675269"/>
            <a:ext cx="6965631" cy="8643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40868" tIns="40815" rIns="81630" bIns="40815" anchor="ctr"/>
          <a:lstStyle>
            <a:lvl1pPr>
              <a:defRPr sz="21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 sz="21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 sz="21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 sz="21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 sz="21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just" defTabSz="914400"/>
            <a:endParaRPr lang="ru-RU" altLang="ru-RU" sz="2200" b="1" dirty="0">
              <a:solidFill>
                <a:srgbClr val="1F497D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7415942" y="1963965"/>
            <a:ext cx="802005" cy="1008168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defTabSz="1043056">
              <a:spcBef>
                <a:spcPct val="0"/>
              </a:spcBef>
            </a:pPr>
            <a:endParaRPr lang="ru-RU" sz="4800" b="1" dirty="0" smtClean="0">
              <a:solidFill>
                <a:srgbClr val="005AA9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854084" y="3103065"/>
            <a:ext cx="1864401" cy="2094895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/>
          </a:bodyPr>
          <a:lstStyle/>
          <a:p>
            <a:pPr defTabSz="1043056">
              <a:spcBef>
                <a:spcPct val="0"/>
              </a:spcBef>
            </a:pPr>
            <a:endParaRPr lang="ru-RU" sz="4800" b="1" dirty="0" smtClean="0">
              <a:solidFill>
                <a:srgbClr val="005AA9"/>
              </a:solidFill>
            </a:endParaRPr>
          </a:p>
        </p:txBody>
      </p:sp>
      <p:pic>
        <p:nvPicPr>
          <p:cNvPr id="16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533" y="1507705"/>
            <a:ext cx="1671005" cy="2295260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Выгнутая вправо стрелка 17"/>
          <p:cNvSpPr/>
          <p:nvPr/>
        </p:nvSpPr>
        <p:spPr>
          <a:xfrm rot="326203">
            <a:off x="9426686" y="2105592"/>
            <a:ext cx="985113" cy="2570256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ru-RU" sz="1800">
              <a:solidFill>
                <a:prstClr val="black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06029" y="5652839"/>
            <a:ext cx="6224848" cy="1547406"/>
          </a:xfrm>
          <a:prstGeom prst="round2Diag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104306" tIns="52153" rIns="104306" bIns="52153" rtlCol="0" anchor="ctr">
            <a:noAutofit/>
          </a:bodyPr>
          <a:lstStyle/>
          <a:p>
            <a:pPr algn="just" defTabSz="914400"/>
            <a:r>
              <a:rPr lang="ru-RU" sz="24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Третьим лицом предоставлено обеспечение исполнения должником обязательств в виде залога, поручительства либо банковской гарантии (на выбор) </a:t>
            </a:r>
            <a:endParaRPr lang="ru-RU" sz="2400" b="1" dirty="0" smtClean="0">
              <a:solidFill>
                <a:srgbClr val="005AA9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685233" y="1598840"/>
            <a:ext cx="6822875" cy="1821751"/>
          </a:xfrm>
          <a:prstGeom prst="round2Diag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104306" tIns="52153" rIns="104306" bIns="52153" rtlCol="0" anchor="ctr">
            <a:normAutofit fontScale="70000" lnSpcReduction="20000"/>
          </a:bodyPr>
          <a:lstStyle/>
          <a:p>
            <a:pPr algn="just" defTabSz="1043056">
              <a:spcBef>
                <a:spcPct val="0"/>
              </a:spcBef>
            </a:pPr>
            <a:r>
              <a:rPr lang="ru-RU" sz="34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Полное погашение требований об уплате обязательных платежей ежемесячно, пропорционально, равными долями в течение года с даты утверждения мирового соглашения</a:t>
            </a:r>
            <a:endParaRPr lang="ru-RU" sz="3400" dirty="0" smtClean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just" defTabSz="1043056">
              <a:spcBef>
                <a:spcPct val="0"/>
              </a:spcBef>
            </a:pPr>
            <a:endParaRPr lang="ru-RU" sz="2000" b="1" dirty="0" smtClean="0">
              <a:solidFill>
                <a:srgbClr val="005AA9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739512" y="476851"/>
            <a:ext cx="9676139" cy="1222987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algn="just" defTabSz="1043056">
              <a:spcBef>
                <a:spcPct val="0"/>
              </a:spcBef>
            </a:pPr>
            <a:r>
              <a:rPr lang="ru-RU" sz="3000" b="1" dirty="0" smtClean="0">
                <a:solidFill>
                  <a:srgbClr val="005AA9"/>
                </a:solidFill>
                <a:latin typeface="Arial Narrow" panose="020B0606020202030204" pitchFamily="34" charset="0"/>
              </a:rPr>
              <a:t>Обязательные условия при заключении мирового соглашения с налоговым органом</a:t>
            </a:r>
            <a:endParaRPr lang="ru-RU" sz="3000" b="1" dirty="0">
              <a:solidFill>
                <a:srgbClr val="005AA9"/>
              </a:solidFill>
              <a:latin typeface="Arial Narrow" panose="020B060602020203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258468" y="3745447"/>
            <a:ext cx="5760640" cy="1619360"/>
          </a:xfrm>
          <a:prstGeom prst="round2Diag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104306" tIns="52153" rIns="104306" bIns="52153" rtlCol="0" anchor="ctr">
            <a:normAutofit fontScale="70000" lnSpcReduction="20000"/>
          </a:bodyPr>
          <a:lstStyle/>
          <a:p>
            <a:pPr algn="just" defTabSz="1043056">
              <a:spcBef>
                <a:spcPct val="0"/>
              </a:spcBef>
            </a:pPr>
            <a:r>
              <a:rPr lang="ru-RU" sz="34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Начисление процентов в размере ставки рефинансирования, установленной Центральным банком Российской Федерации, на сумму основного долга</a:t>
            </a:r>
            <a:endParaRPr lang="ru-RU" sz="3400" dirty="0" smtClean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just" defTabSz="1043056">
              <a:spcBef>
                <a:spcPct val="0"/>
              </a:spcBef>
            </a:pPr>
            <a:endParaRPr lang="ru-RU" sz="2000" b="1" dirty="0" smtClean="0">
              <a:solidFill>
                <a:srgbClr val="005AA9"/>
              </a:solidFill>
            </a:endParaRPr>
          </a:p>
        </p:txBody>
      </p:sp>
      <p:sp>
        <p:nvSpPr>
          <p:cNvPr id="22" name="Выгнутая вправо стрелка 21"/>
          <p:cNvSpPr/>
          <p:nvPr/>
        </p:nvSpPr>
        <p:spPr>
          <a:xfrm rot="1879386">
            <a:off x="8392408" y="4764982"/>
            <a:ext cx="985113" cy="2851654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ru-RU" sz="18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069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/>
              <a:t>Требования, применяемые к мировым соглашениям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ru-RU" altLang="ru-RU" dirty="0" smtClean="0"/>
              <a:t>4</a:t>
            </a:r>
            <a:endParaRPr lang="ru-RU" altLang="ru-RU" dirty="0"/>
          </a:p>
        </p:txBody>
      </p:sp>
      <p:graphicFrame>
        <p:nvGraphicFramePr>
          <p:cNvPr id="8" name="Схема 7"/>
          <p:cNvGraphicFramePr/>
          <p:nvPr>
            <p:extLst>
              <p:ext uri="{D42A27DB-BD31-4B8C-83A1-F6EECF244321}">
                <p14:modId xmlns:p14="http://schemas.microsoft.com/office/powerpoint/2010/main" val="3240296151"/>
              </p:ext>
            </p:extLst>
          </p:nvPr>
        </p:nvGraphicFramePr>
        <p:xfrm>
          <a:off x="1746750" y="2113396"/>
          <a:ext cx="6568330" cy="516049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3455688" y="5687438"/>
            <a:ext cx="3347322" cy="1008168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defTabSz="1043056">
              <a:spcBef>
                <a:spcPct val="0"/>
              </a:spcBef>
            </a:pPr>
            <a:endParaRPr lang="ru-RU" sz="4800" b="1" dirty="0">
              <a:solidFill>
                <a:srgbClr val="005AA9"/>
              </a:solidFill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441477" y="5345694"/>
            <a:ext cx="5431503" cy="1008168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defTabSz="1043056">
              <a:spcBef>
                <a:spcPct val="0"/>
              </a:spcBef>
            </a:pPr>
            <a:r>
              <a:rPr lang="ru-RU" sz="1600" b="1" dirty="0">
                <a:solidFill>
                  <a:srgbClr val="005AA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приказ Минэкономразвития РФ от 03.08.2004 № 219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5674" y="2130220"/>
            <a:ext cx="1515768" cy="1809247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2269891" y="4166253"/>
            <a:ext cx="2147339" cy="527439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 fontScale="25000" lnSpcReduction="20000"/>
          </a:bodyPr>
          <a:lstStyle/>
          <a:p>
            <a:pPr algn="ctr" defTabSz="1043056">
              <a:spcBef>
                <a:spcPct val="0"/>
              </a:spcBef>
            </a:pPr>
            <a:r>
              <a:rPr lang="ru-RU" sz="48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СРОК: </a:t>
            </a:r>
          </a:p>
          <a:p>
            <a:pPr defTabSz="1043056">
              <a:spcBef>
                <a:spcPct val="0"/>
              </a:spcBef>
            </a:pPr>
            <a:r>
              <a:rPr lang="ru-RU" sz="48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год, но не более 3-х лет</a:t>
            </a:r>
          </a:p>
          <a:p>
            <a:pPr defTabSz="1043056">
              <a:spcBef>
                <a:spcPct val="0"/>
              </a:spcBef>
            </a:pPr>
            <a:r>
              <a:rPr lang="ru-RU" sz="48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более 1 года – исключительная компетенция ФНС России</a:t>
            </a:r>
            <a:r>
              <a:rPr lang="ru-RU" sz="4800" b="1" dirty="0">
                <a:solidFill>
                  <a:srgbClr val="FFFF00"/>
                </a:solidFill>
                <a:cs typeface="Arial" pitchFamily="34" charset="0"/>
              </a:rPr>
              <a:t>)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915158" y="4145102"/>
            <a:ext cx="2021025" cy="510429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 fontScale="25000" lnSpcReduction="20000"/>
          </a:bodyPr>
          <a:lstStyle/>
          <a:p>
            <a:pPr algn="ctr" defTabSz="1043056">
              <a:spcBef>
                <a:spcPct val="0"/>
              </a:spcBef>
            </a:pPr>
            <a:r>
              <a:rPr lang="ru-RU" sz="48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ОБЕСПЕЧЕНИЕ:</a:t>
            </a:r>
          </a:p>
          <a:p>
            <a:pPr defTabSz="1043056">
              <a:spcBef>
                <a:spcPct val="0"/>
              </a:spcBef>
            </a:pPr>
            <a:r>
              <a:rPr lang="ru-RU" sz="48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банковская гарантия, залог имущества, поручительство</a:t>
            </a:r>
          </a:p>
        </p:txBody>
      </p:sp>
    </p:spTree>
    <p:extLst>
      <p:ext uri="{BB962C8B-B14F-4D97-AF65-F5344CB8AC3E}">
        <p14:creationId xmlns:p14="http://schemas.microsoft.com/office/powerpoint/2010/main" val="18854872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35010926"/>
              </p:ext>
            </p:extLst>
          </p:nvPr>
        </p:nvGraphicFramePr>
        <p:xfrm>
          <a:off x="1620436" y="1771656"/>
          <a:ext cx="7017826" cy="542284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2800" dirty="0"/>
              <a:t>Требования, предъявляемые к сроку мирового соглашения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ru-RU" altLang="ru-RU" dirty="0" smtClean="0"/>
              <a:t>5</a:t>
            </a:r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38401032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Прямая соединительная линия 12"/>
          <p:cNvCxnSpPr/>
          <p:nvPr/>
        </p:nvCxnSpPr>
        <p:spPr>
          <a:xfrm>
            <a:off x="1683380" y="7193702"/>
            <a:ext cx="6959064" cy="0"/>
          </a:xfrm>
          <a:prstGeom prst="line">
            <a:avLst/>
          </a:prstGeom>
          <a:ln w="63500">
            <a:solidFill>
              <a:srgbClr val="005AA9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585" name="Номер слайда 19"/>
          <p:cNvSpPr>
            <a:spLocks noGrp="1"/>
          </p:cNvSpPr>
          <p:nvPr>
            <p:ph type="sldNum" sz="quarter" idx="10"/>
          </p:nvPr>
        </p:nvSpPr>
        <p:spPr bwMode="auto">
          <a:xfrm>
            <a:off x="9830850" y="6718141"/>
            <a:ext cx="543024" cy="658110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ru-RU" altLang="ru-RU" dirty="0"/>
              <a:t>6</a:t>
            </a:r>
          </a:p>
        </p:txBody>
      </p:sp>
      <p:sp>
        <p:nvSpPr>
          <p:cNvPr id="19" name="Заголовок 2"/>
          <p:cNvSpPr>
            <a:spLocks noGrp="1"/>
          </p:cNvSpPr>
          <p:nvPr>
            <p:ph type="title"/>
          </p:nvPr>
        </p:nvSpPr>
        <p:spPr>
          <a:xfrm>
            <a:off x="1872738" y="337807"/>
            <a:ext cx="7105263" cy="1202450"/>
          </a:xfrm>
        </p:spPr>
        <p:txBody>
          <a:bodyPr/>
          <a:lstStyle/>
          <a:p>
            <a:pPr defTabSz="912813" fontAlgn="base">
              <a:spcAft>
                <a:spcPct val="0"/>
              </a:spcAft>
            </a:pPr>
            <a:r>
              <a:rPr lang="ru-RU" altLang="ru-RU" sz="2400" dirty="0"/>
              <a:t>Виды обеспечения исполнения условий мирового соглашения</a:t>
            </a:r>
          </a:p>
        </p:txBody>
      </p:sp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652448161"/>
              </p:ext>
            </p:extLst>
          </p:nvPr>
        </p:nvGraphicFramePr>
        <p:xfrm>
          <a:off x="1809910" y="1540257"/>
          <a:ext cx="6631487" cy="53366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258906093"/>
      </p:ext>
    </p:extLst>
  </p:cSld>
  <p:clrMapOvr>
    <a:masterClrMapping/>
  </p:clrMapOvr>
  <p:transition spd="slow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84524738"/>
              </p:ext>
            </p:extLst>
          </p:nvPr>
        </p:nvGraphicFramePr>
        <p:xfrm>
          <a:off x="1620436" y="1771656"/>
          <a:ext cx="7017826" cy="542284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2800" dirty="0"/>
              <a:t>Требования, предъявляемые к обеспечению условий мирового соглашения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ru-RU" altLang="ru-RU" dirty="0"/>
              <a:t>7</a:t>
            </a:r>
          </a:p>
        </p:txBody>
      </p:sp>
    </p:spTree>
    <p:extLst>
      <p:ext uri="{BB962C8B-B14F-4D97-AF65-F5344CB8AC3E}">
        <p14:creationId xmlns:p14="http://schemas.microsoft.com/office/powerpoint/2010/main" val="306786060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8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39521" y="476861"/>
            <a:ext cx="9676139" cy="1222987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algn="just" defTabSz="1043056">
              <a:spcBef>
                <a:spcPct val="0"/>
              </a:spcBef>
            </a:pPr>
            <a:r>
              <a:rPr lang="ru-RU" sz="2600" b="1" dirty="0">
                <a:solidFill>
                  <a:srgbClr val="005AA9"/>
                </a:solidFill>
                <a:latin typeface="Arial Narrow" panose="020B0606020202030204" pitchFamily="34" charset="0"/>
              </a:rPr>
              <a:t>В ходе процедуры банкротства заключение мирового соглашения состоит из 4 основных этапов (статья 156 Закона о банкротстве)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194987" y="2178859"/>
            <a:ext cx="8906215" cy="1624106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457200" indent="-457200" defTabSz="1043056">
              <a:spcBef>
                <a:spcPct val="0"/>
              </a:spcBef>
              <a:buClr>
                <a:srgbClr val="F79646">
                  <a:lumMod val="75000"/>
                </a:srgbClr>
              </a:buClr>
              <a:buSzPct val="127000"/>
            </a:pPr>
            <a:endParaRPr lang="ru-RU" sz="3800" b="1" dirty="0">
              <a:solidFill>
                <a:srgbClr val="0070C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94988" y="1767573"/>
            <a:ext cx="8313120" cy="4030494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>
            <a:defPPr>
              <a:defRPr lang="ru-RU"/>
            </a:defPPr>
            <a:lvl1pPr marR="0" indent="0" defTabSz="1043056" fontAlgn="auto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800" b="1" i="0" u="none" strike="noStrike" cap="none" spc="0" normalizeH="0" baseline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Arial Narrow" panose="020B0606020202030204" pitchFamily="34" charset="0"/>
                <a:ea typeface="+mj-ea"/>
                <a:cs typeface="+mj-cs"/>
              </a:defRPr>
            </a:lvl1pPr>
          </a:lstStyle>
          <a:p>
            <a:pPr marL="457200" indent="-457200">
              <a:buClr>
                <a:srgbClr val="F79646">
                  <a:lumMod val="75000"/>
                </a:srgbClr>
              </a:buClr>
              <a:buSzPct val="125000"/>
              <a:buFont typeface="Wingdings" panose="05000000000000000000" pitchFamily="2" charset="2"/>
              <a:buChar char="ü"/>
            </a:pPr>
            <a:endParaRPr lang="ru-RU" sz="3200" dirty="0">
              <a:solidFill>
                <a:srgbClr val="0070C0"/>
              </a:solidFill>
              <a:latin typeface="Calibri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17126" y="1516857"/>
            <a:ext cx="9134524" cy="5486007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/>
          </a:bodyPr>
          <a:lstStyle/>
          <a:p>
            <a:pPr defTabSz="1043056">
              <a:spcBef>
                <a:spcPct val="0"/>
              </a:spcBef>
            </a:pPr>
            <a:endParaRPr lang="ru-RU" sz="4800" b="1" dirty="0" smtClean="0">
              <a:solidFill>
                <a:srgbClr val="005AA9"/>
              </a:solidFill>
            </a:endParaRPr>
          </a:p>
        </p:txBody>
      </p:sp>
      <p:sp>
        <p:nvSpPr>
          <p:cNvPr id="11" name="TextBox 1"/>
          <p:cNvSpPr txBox="1">
            <a:spLocks noChangeArrowheads="1"/>
          </p:cNvSpPr>
          <p:nvPr/>
        </p:nvSpPr>
        <p:spPr bwMode="auto">
          <a:xfrm>
            <a:off x="1354036" y="1783615"/>
            <a:ext cx="34528" cy="1071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1615" tIns="40808" rIns="81615" bIns="40808" anchor="ctr"/>
          <a:lstStyle>
            <a:lvl1pPr>
              <a:defRPr sz="21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 sz="21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 sz="21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 sz="21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 sz="21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defTabSz="914400">
              <a:lnSpc>
                <a:spcPct val="80000"/>
              </a:lnSpc>
            </a:pPr>
            <a:endParaRPr lang="ru-RU" altLang="ru-RU" sz="1000" b="1">
              <a:solidFill>
                <a:srgbClr val="005AA9"/>
              </a:solidFill>
              <a:latin typeface="Calibri" pitchFamily="34" charset="0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1369512" y="1890783"/>
            <a:ext cx="970359" cy="2702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1615" tIns="40808" rIns="81615" bIns="40808" anchor="ctr"/>
          <a:lstStyle/>
          <a:p>
            <a:pPr defTabSz="914400">
              <a:defRPr/>
            </a:pPr>
            <a:endParaRPr lang="ru-RU" sz="3800" b="1" dirty="0">
              <a:solidFill>
                <a:prstClr val="black"/>
              </a:solidFill>
            </a:endParaRPr>
          </a:p>
        </p:txBody>
      </p:sp>
      <p:sp>
        <p:nvSpPr>
          <p:cNvPr id="13" name="TextBox 1"/>
          <p:cNvSpPr txBox="1">
            <a:spLocks noChangeArrowheads="1"/>
          </p:cNvSpPr>
          <p:nvPr/>
        </p:nvSpPr>
        <p:spPr bwMode="auto">
          <a:xfrm>
            <a:off x="1745755" y="1675269"/>
            <a:ext cx="6965631" cy="8643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40868" tIns="40815" rIns="81630" bIns="40815" anchor="ctr"/>
          <a:lstStyle>
            <a:lvl1pPr>
              <a:defRPr sz="21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 sz="21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 sz="21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 sz="21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 sz="21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just" defTabSz="914400"/>
            <a:endParaRPr lang="ru-RU" altLang="ru-RU" sz="2200" b="1" dirty="0">
              <a:solidFill>
                <a:srgbClr val="1F497D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4" name="Группа 5"/>
          <p:cNvGrpSpPr>
            <a:grpSpLocks/>
          </p:cNvGrpSpPr>
          <p:nvPr/>
        </p:nvGrpSpPr>
        <p:grpSpPr bwMode="auto">
          <a:xfrm>
            <a:off x="1843423" y="1715395"/>
            <a:ext cx="7895775" cy="5247994"/>
            <a:chOff x="2600727" y="1166968"/>
            <a:chExt cx="6895634" cy="3612755"/>
          </a:xfrm>
        </p:grpSpPr>
        <p:sp>
          <p:nvSpPr>
            <p:cNvPr id="15" name="Пятиугольник 14"/>
            <p:cNvSpPr/>
            <p:nvPr/>
          </p:nvSpPr>
          <p:spPr>
            <a:xfrm rot="5400000">
              <a:off x="5640538" y="-1860452"/>
              <a:ext cx="828400" cy="6883240"/>
            </a:xfrm>
            <a:prstGeom prst="homePlate">
              <a:avLst>
                <a:gd name="adj" fmla="val 0"/>
              </a:avLst>
            </a:prstGeom>
            <a:scene3d>
              <a:camera prst="orthographicFront"/>
              <a:lightRig rig="threePt" dir="t"/>
            </a:scene3d>
            <a:sp3d contourW="12700">
              <a:bevelT w="63500" h="63500"/>
              <a:contourClr>
                <a:schemeClr val="bg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lIns="72000" anchor="ctr"/>
            <a:lstStyle/>
            <a:p>
              <a:pPr defTabSz="914400">
                <a:defRPr/>
              </a:pPr>
              <a:r>
                <a:rPr lang="ru-RU" sz="2000" b="1" dirty="0" smtClean="0">
                  <a:solidFill>
                    <a:prstClr val="white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1. </a:t>
              </a:r>
              <a:r>
                <a:rPr lang="ru-RU" sz="2000" b="1" dirty="0" smtClean="0">
                  <a:solidFill>
                    <a:prstClr val="white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Требования кредиторов первой и второй очереди должны быть погашены в полном объеме, имеется согласие «залоговых» кредиторов</a:t>
              </a:r>
              <a:endParaRPr lang="ru-RU" sz="2000" dirty="0">
                <a:solidFill>
                  <a:prstClr val="white"/>
                </a:solidFill>
              </a:endParaRPr>
            </a:p>
          </p:txBody>
        </p:sp>
        <p:sp>
          <p:nvSpPr>
            <p:cNvPr id="16" name="Нашивка 15"/>
            <p:cNvSpPr/>
            <p:nvPr/>
          </p:nvSpPr>
          <p:spPr>
            <a:xfrm rot="5400000">
              <a:off x="5597098" y="892854"/>
              <a:ext cx="890498" cy="6883239"/>
            </a:xfrm>
            <a:prstGeom prst="chevron">
              <a:avLst>
                <a:gd name="adj" fmla="val 0"/>
              </a:avLst>
            </a:prstGeom>
            <a:scene3d>
              <a:camera prst="orthographicFront"/>
              <a:lightRig rig="threePt" dir="t"/>
            </a:scene3d>
            <a:sp3d>
              <a:bevelT w="63500" h="63500"/>
              <a:bevelB w="635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anchor="ctr"/>
            <a:lstStyle/>
            <a:p>
              <a:pPr defTabSz="914400">
                <a:defRPr/>
              </a:pPr>
              <a:r>
                <a:rPr lang="ru-RU" sz="2000" b="1" dirty="0" smtClean="0">
                  <a:solidFill>
                    <a:prstClr val="white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4. </a:t>
              </a:r>
              <a:r>
                <a:rPr lang="ru-RU" sz="2000" b="1" dirty="0" smtClean="0">
                  <a:solidFill>
                    <a:prstClr val="white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После утверждения судом мирового соглашения, которое сразу вступает в силу, должник приступает к погашению задолженности перед кредиторами, прекращается процедура банкротства и полномочия арбитражного управляющего</a:t>
              </a:r>
              <a:endParaRPr lang="ru-RU" sz="2000" b="1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7" name="Нашивка 16"/>
            <p:cNvSpPr/>
            <p:nvPr/>
          </p:nvSpPr>
          <p:spPr>
            <a:xfrm rot="5400000">
              <a:off x="5687968" y="-25077"/>
              <a:ext cx="733544" cy="6883241"/>
            </a:xfrm>
            <a:prstGeom prst="chevron">
              <a:avLst>
                <a:gd name="adj" fmla="val 0"/>
              </a:avLst>
            </a:prstGeom>
            <a:scene3d>
              <a:camera prst="orthographicFront"/>
              <a:lightRig rig="threePt" dir="t"/>
            </a:scene3d>
            <a:sp3d>
              <a:bevelT w="635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anchor="ctr"/>
            <a:lstStyle/>
            <a:p>
              <a:pPr defTabSz="914400">
                <a:defRPr/>
              </a:pPr>
              <a:r>
                <a:rPr lang="ru-RU" sz="2000" b="1" dirty="0">
                  <a:solidFill>
                    <a:prstClr val="white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3. </a:t>
              </a:r>
              <a:r>
                <a:rPr lang="ru-RU" sz="2000" b="1" dirty="0" smtClean="0">
                  <a:solidFill>
                    <a:prstClr val="white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В арбитражный суд направляется заявление об утверждении мирового соглашения с приложением протокола собрания кредиторов и текста мирового соглашения</a:t>
              </a:r>
              <a:endParaRPr lang="ru-RU" sz="2000" b="1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9" name="Нашивка 18"/>
            <p:cNvSpPr/>
            <p:nvPr/>
          </p:nvSpPr>
          <p:spPr>
            <a:xfrm rot="5400000">
              <a:off x="5644132" y="-889926"/>
              <a:ext cx="821219" cy="6883238"/>
            </a:xfrm>
            <a:prstGeom prst="chevron">
              <a:avLst>
                <a:gd name="adj" fmla="val 0"/>
              </a:avLst>
            </a:prstGeom>
            <a:scene3d>
              <a:camera prst="orthographicFront"/>
              <a:lightRig rig="threePt" dir="t"/>
            </a:scene3d>
            <a:sp3d>
              <a:bevelT w="635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anchor="ctr"/>
            <a:lstStyle/>
            <a:p>
              <a:pPr algn="just" defTabSz="914400">
                <a:defRPr/>
              </a:pPr>
              <a:r>
                <a:rPr lang="ru-RU" sz="2000" b="1" dirty="0">
                  <a:solidFill>
                    <a:prstClr val="white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2. </a:t>
              </a:r>
              <a:r>
                <a:rPr lang="ru-RU" sz="2000" b="1" dirty="0" smtClean="0">
                  <a:solidFill>
                    <a:prstClr val="white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Собрание кредиторов принимает решение о заключении мирового соглашения большинством голосов от включенных в реестр требований кредиторов и выбирает представителя для подписания мирового соглашения</a:t>
              </a:r>
              <a:endParaRPr lang="ru-RU" sz="2000" b="1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0" name="Выгнутая влево стрелка 19"/>
          <p:cNvSpPr/>
          <p:nvPr/>
        </p:nvSpPr>
        <p:spPr>
          <a:xfrm>
            <a:off x="609515" y="2536956"/>
            <a:ext cx="431895" cy="1014204"/>
          </a:xfrm>
          <a:prstGeom prst="curved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561" tIns="35780" rIns="71561" bIns="35780" anchor="ctr"/>
          <a:lstStyle/>
          <a:p>
            <a:pPr algn="ctr" defTabSz="914400">
              <a:defRPr/>
            </a:pPr>
            <a:endParaRPr lang="ru-RU" sz="1800">
              <a:solidFill>
                <a:prstClr val="black"/>
              </a:solidFill>
            </a:endParaRPr>
          </a:p>
        </p:txBody>
      </p:sp>
      <p:sp>
        <p:nvSpPr>
          <p:cNvPr id="22" name="Выгнутая влево стрелка 21"/>
          <p:cNvSpPr/>
          <p:nvPr/>
        </p:nvSpPr>
        <p:spPr>
          <a:xfrm>
            <a:off x="543784" y="3957449"/>
            <a:ext cx="437785" cy="1068355"/>
          </a:xfrm>
          <a:prstGeom prst="curved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561" tIns="35780" rIns="71561" bIns="35780" anchor="ctr"/>
          <a:lstStyle/>
          <a:p>
            <a:pPr algn="ctr" defTabSz="914400">
              <a:defRPr/>
            </a:pPr>
            <a:endParaRPr lang="ru-RU" sz="1800">
              <a:solidFill>
                <a:prstClr val="black"/>
              </a:solidFill>
            </a:endParaRPr>
          </a:p>
        </p:txBody>
      </p:sp>
      <p:sp>
        <p:nvSpPr>
          <p:cNvPr id="23" name="Выгнутая влево стрелка 22"/>
          <p:cNvSpPr/>
          <p:nvPr/>
        </p:nvSpPr>
        <p:spPr>
          <a:xfrm>
            <a:off x="510645" y="5315575"/>
            <a:ext cx="411064" cy="1004297"/>
          </a:xfrm>
          <a:prstGeom prst="curved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561" tIns="35780" rIns="71561" bIns="35780" anchor="ctr"/>
          <a:lstStyle/>
          <a:p>
            <a:pPr algn="ctr" defTabSz="914400">
              <a:defRPr/>
            </a:pPr>
            <a:endParaRPr lang="ru-RU" sz="1800">
              <a:solidFill>
                <a:prstClr val="black"/>
              </a:solidFill>
            </a:endParaRPr>
          </a:p>
        </p:txBody>
      </p:sp>
      <p:pic>
        <p:nvPicPr>
          <p:cNvPr id="24" name="Picture 17" descr="E:\слайды\msn-with-beg-03.pn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8068" y="5975978"/>
            <a:ext cx="646198" cy="6785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19" descr="E:\слайды\depositphotos_29277929-stock-illustration-business-icons-management-and-human.jpg"/>
          <p:cNvPicPr>
            <a:picLocks noChangeAspect="1" noChangeArrowheads="1"/>
          </p:cNvPicPr>
          <p:nvPr/>
        </p:nvPicPr>
        <p:blipFill rotWithShape="1"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34" t="75940" r="76183" b="8073"/>
          <a:stretch/>
        </p:blipFill>
        <p:spPr bwMode="auto">
          <a:xfrm>
            <a:off x="1091685" y="3396690"/>
            <a:ext cx="638462" cy="660411"/>
          </a:xfrm>
          <a:prstGeom prst="rect">
            <a:avLst/>
          </a:prstGeom>
          <a:ln>
            <a:noFill/>
          </a:ln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20" descr="E:\слайды\depositphotos_29277929-stock-illustration-business-icons-management-and-human.jpg"/>
          <p:cNvPicPr>
            <a:picLocks noChangeAspect="1" noChangeArrowheads="1"/>
          </p:cNvPicPr>
          <p:nvPr/>
        </p:nvPicPr>
        <p:blipFill rotWithShape="1"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906" t="6506" r="29398" b="73882"/>
          <a:stretch/>
        </p:blipFill>
        <p:spPr bwMode="auto">
          <a:xfrm>
            <a:off x="999986" y="4596233"/>
            <a:ext cx="694026" cy="719332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21" descr="E:\слайды\depositphotos_29277937-stock-illustration-business-icons-management-and-human.jpg"/>
          <p:cNvPicPr>
            <a:picLocks noChangeAspect="1" noChangeArrowheads="1"/>
          </p:cNvPicPr>
          <p:nvPr/>
        </p:nvPicPr>
        <p:blipFill rotWithShape="1">
          <a:blip r:embed="rId4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25" t="27064" r="27623" b="50000"/>
          <a:stretch/>
        </p:blipFill>
        <p:spPr bwMode="auto">
          <a:xfrm>
            <a:off x="1098068" y="1887365"/>
            <a:ext cx="709944" cy="853325"/>
          </a:xfrm>
          <a:prstGeom prst="rect">
            <a:avLst/>
          </a:prstGeom>
          <a:ln>
            <a:noFill/>
          </a:ln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08463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170238" y="552453"/>
            <a:ext cx="9001000" cy="1481551"/>
          </a:xfrm>
        </p:spPr>
        <p:txBody>
          <a:bodyPr/>
          <a:lstStyle/>
          <a:p>
            <a:r>
              <a:rPr lang="ru-RU" sz="2800" dirty="0"/>
              <a:t>Преимущества заключения мирового соглашения</a:t>
            </a:r>
            <a:endParaRPr lang="ru-RU" sz="28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ru-RU" altLang="ru-RU" dirty="0"/>
              <a:t>9</a:t>
            </a:r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07703504"/>
              </p:ext>
            </p:extLst>
          </p:nvPr>
        </p:nvGraphicFramePr>
        <p:xfrm>
          <a:off x="1683624" y="2034039"/>
          <a:ext cx="6795939" cy="506168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451047131"/>
      </p:ext>
    </p:extLst>
  </p:cSld>
  <p:clrMapOvr>
    <a:masterClrMapping/>
  </p:clrMapOvr>
</p:sld>
</file>

<file path=ppt/theme/theme1.xml><?xml version="1.0" encoding="utf-8"?>
<a:theme xmlns:a="http://schemas.openxmlformats.org/drawingml/2006/main" name="Present_FNS2012_A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10.xml><?xml version="1.0" encoding="utf-8"?>
<a:theme xmlns:a="http://schemas.openxmlformats.org/drawingml/2006/main" name="9_Present_FNS2012_A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1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wrap="square">
        <a:spAutoFit/>
      </a:bodyPr>
      <a:lstStyle>
        <a:defPPr algn="ctr" eaLnBrk="1" hangingPunct="1">
          <a:spcBef>
            <a:spcPts val="0"/>
          </a:spcBef>
          <a:defRPr b="1" dirty="0" smtClean="0">
            <a:solidFill>
              <a:srgbClr val="009900"/>
            </a:solidFill>
            <a:latin typeface="Arial Narrow" pitchFamily="34" charset="0"/>
          </a:defRPr>
        </a:defPPr>
      </a:lstStyle>
    </a:spDef>
  </a:objectDefaults>
  <a:extraClrSchemeLst/>
</a:theme>
</file>

<file path=ppt/theme/theme3.xml><?xml version="1.0" encoding="utf-8"?>
<a:theme xmlns:a="http://schemas.openxmlformats.org/drawingml/2006/main" name="4_Present_FNS2012_A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4.xml><?xml version="1.0" encoding="utf-8"?>
<a:theme xmlns:a="http://schemas.openxmlformats.org/drawingml/2006/main" name="1_Present_FNS2012_A4">
  <a:themeElements>
    <a:clrScheme name="Другая 1">
      <a:dk1>
        <a:srgbClr val="0066B3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0072CE"/>
      </a:accent3>
      <a:accent4>
        <a:srgbClr val="2DBDB6"/>
      </a:accent4>
      <a:accent5>
        <a:srgbClr val="4FC6E0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5.xml><?xml version="1.0" encoding="utf-8"?>
<a:theme xmlns:a="http://schemas.openxmlformats.org/drawingml/2006/main" name="3_Present_FNS2012_A4">
  <a:themeElements>
    <a:clrScheme name="Другая 1">
      <a:dk1>
        <a:srgbClr val="0066B3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0072CE"/>
      </a:accent3>
      <a:accent4>
        <a:srgbClr val="2DBDB6"/>
      </a:accent4>
      <a:accent5>
        <a:srgbClr val="4FC6E0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6.xml><?xml version="1.0" encoding="utf-8"?>
<a:theme xmlns:a="http://schemas.openxmlformats.org/drawingml/2006/main" name="5_Present_FNS2012_A4">
  <a:themeElements>
    <a:clrScheme name="Другая 1">
      <a:dk1>
        <a:srgbClr val="0066B3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0072CE"/>
      </a:accent3>
      <a:accent4>
        <a:srgbClr val="2DBDB6"/>
      </a:accent4>
      <a:accent5>
        <a:srgbClr val="4FC6E0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7.xml><?xml version="1.0" encoding="utf-8"?>
<a:theme xmlns:a="http://schemas.openxmlformats.org/drawingml/2006/main" name="6_Present_FNS2012_A4">
  <a:themeElements>
    <a:clrScheme name="Другая 1">
      <a:dk1>
        <a:srgbClr val="0066B3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0072CE"/>
      </a:accent3>
      <a:accent4>
        <a:srgbClr val="2DBDB6"/>
      </a:accent4>
      <a:accent5>
        <a:srgbClr val="4FC6E0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8.xml><?xml version="1.0" encoding="utf-8"?>
<a:theme xmlns:a="http://schemas.openxmlformats.org/drawingml/2006/main" name="8_Present_FNS2012_A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9.xml><?xml version="1.0" encoding="utf-8"?>
<a:theme xmlns:a="http://schemas.openxmlformats.org/drawingml/2006/main" name="7_Present_FNS2012_A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Present_FNS2012_A4</Template>
  <TotalTime>45624</TotalTime>
  <Words>578</Words>
  <Application>Microsoft Office PowerPoint</Application>
  <PresentationFormat>Произвольный</PresentationFormat>
  <Paragraphs>53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10</vt:i4>
      </vt:variant>
      <vt:variant>
        <vt:lpstr>Заголовки слайдов</vt:lpstr>
      </vt:variant>
      <vt:variant>
        <vt:i4>10</vt:i4>
      </vt:variant>
    </vt:vector>
  </HeadingPairs>
  <TitlesOfParts>
    <vt:vector size="20" baseType="lpstr">
      <vt:lpstr>Present_FNS2012_A4</vt:lpstr>
      <vt:lpstr>Специальное оформление</vt:lpstr>
      <vt:lpstr>4_Present_FNS2012_A4</vt:lpstr>
      <vt:lpstr>1_Present_FNS2012_A4</vt:lpstr>
      <vt:lpstr>3_Present_FNS2012_A4</vt:lpstr>
      <vt:lpstr>5_Present_FNS2012_A4</vt:lpstr>
      <vt:lpstr>6_Present_FNS2012_A4</vt:lpstr>
      <vt:lpstr>8_Present_FNS2012_A4</vt:lpstr>
      <vt:lpstr>7_Present_FNS2012_A4</vt:lpstr>
      <vt:lpstr>9_Present_FNS2012_A4</vt:lpstr>
      <vt:lpstr>«Инициирование процедур банкротства налоговым органом. Согласительные процедуры как способ выхода из банкротства» </vt:lpstr>
      <vt:lpstr>Презентация PowerPoint</vt:lpstr>
      <vt:lpstr>Презентация PowerPoint</vt:lpstr>
      <vt:lpstr>Требования, применяемые к мировым соглашениям</vt:lpstr>
      <vt:lpstr>Требования, предъявляемые к сроку мирового соглашения</vt:lpstr>
      <vt:lpstr>Виды обеспечения исполнения условий мирового соглашения</vt:lpstr>
      <vt:lpstr>Требования, предъявляемые к обеспечению условий мирового соглашения</vt:lpstr>
      <vt:lpstr>Презентация PowerPoint</vt:lpstr>
      <vt:lpstr>Преимущества заключения мирового соглашения</vt:lpstr>
      <vt:lpstr>Презентация PowerPoint</vt:lpstr>
    </vt:vector>
  </TitlesOfParts>
  <Company>Kraftway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GEG</dc:creator>
  <cp:lastModifiedBy>Ильин Виктор Владимирович</cp:lastModifiedBy>
  <cp:revision>1508</cp:revision>
  <cp:lastPrinted>2020-02-26T02:00:59Z</cp:lastPrinted>
  <dcterms:created xsi:type="dcterms:W3CDTF">2013-04-18T07:19:29Z</dcterms:created>
  <dcterms:modified xsi:type="dcterms:W3CDTF">2020-02-26T02:01:01Z</dcterms:modified>
</cp:coreProperties>
</file>