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2.xml" ContentType="application/vnd.openxmlformats-officedocument.theme+xml"/>
  <Override PartName="/ppt/slideLayouts/slideLayout15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219.xml" ContentType="application/vnd.openxmlformats-officedocument.presentationml.slideLayout+xml"/>
  <Override PartName="/docProps/app.xml" ContentType="application/vnd.openxmlformats-officedocument.extended-properties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22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211.xml" ContentType="application/vnd.openxmlformats-officedocument.presentationml.slideLayout+xml"/>
  <Override PartName="/docProps/core.xml" ContentType="application/vnd.openxmlformats-package.core-properties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Default Extension="svg" ContentType="image/svg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73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85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81.xml" ContentType="application/vnd.openxmlformats-officedocument.presentationml.slideLayout+xml"/>
  <Default Extension="jpeg" ContentType="image/jpeg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theme/theme6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7" r:id="rId2"/>
    <p:sldMasterId id="2147483785" r:id="rId3"/>
    <p:sldMasterId id="2147483843" r:id="rId4"/>
  </p:sldMasterIdLst>
  <p:notesMasterIdLst>
    <p:notesMasterId r:id="rId8"/>
  </p:notesMasterIdLst>
  <p:handoutMasterIdLst>
    <p:handoutMasterId r:id="rId9"/>
  </p:handoutMasterIdLst>
  <p:sldIdLst>
    <p:sldId id="257" r:id="rId5"/>
    <p:sldId id="287" r:id="rId6"/>
    <p:sldId id="282" r:id="rId7"/>
  </p:sldIdLst>
  <p:sldSz cx="12190413" cy="6858000"/>
  <p:notesSz cx="6794500" cy="9906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74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1AEA2-0A12-4364-B1B3-4C469C48F4F7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091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8100" y="94091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4235D3-FB91-4DF9-BD5A-6A08F79F6E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74131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5300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764E2033-3D66-4EF6-86B9-CC0EE1388A19}" type="datetimeFigureOut">
              <a:rPr lang="ru-RU" smtClean="0"/>
              <a:pPr/>
              <a:t>08.12.2022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" y="742950"/>
            <a:ext cx="6604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294" tIns="45647" rIns="91294" bIns="4564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08981"/>
            <a:ext cx="2944283" cy="495300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BDE168A2-1D67-4DE6-8257-53829335D5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3755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838" y="742950"/>
            <a:ext cx="6600825" cy="3714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5f391192_00:notes"/>
          <p:cNvSpPr txBox="1">
            <a:spLocks noGrp="1"/>
          </p:cNvSpPr>
          <p:nvPr>
            <p:ph type="body" idx="1"/>
          </p:nvPr>
        </p:nvSpPr>
        <p:spPr>
          <a:xfrm>
            <a:off x="679451" y="4705350"/>
            <a:ext cx="5435600" cy="44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376195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51"/>
            <a:ext cx="10361852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9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720778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2097404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7" y="1397000"/>
            <a:ext cx="508492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1" y="1397000"/>
            <a:ext cx="508492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704430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4430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7" y="3060985"/>
            <a:ext cx="508492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1" y="3060985"/>
            <a:ext cx="508492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90095945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4377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4377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4377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4377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93015238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4377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4377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4377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4377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00095252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8" y="4604383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6" y="4604383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4604383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97937442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8" y="4604383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6" y="4604383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4604383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75135003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4912159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2159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72260163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4912159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2159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87323141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231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231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231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231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97004096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231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231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231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231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93642092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8" y="2982318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6" y="2982318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2982318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634100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1" y="1452427"/>
            <a:ext cx="10361852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91655148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8" y="2982318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6" y="2982318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2982318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05598888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329009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009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65648816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329009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009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89021438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3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3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7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2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5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6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3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3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7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7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2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5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6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3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3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7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7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2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5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6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04643496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3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3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7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2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5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6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3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3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7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7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2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5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6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3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3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7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7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2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5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6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401283111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0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8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0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8" y="315354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0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7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6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8" y="4667304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49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8455989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0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8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0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8" y="315354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0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7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6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8" y="4667304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49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23337151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0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8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0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8" y="3886576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68352027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0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8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0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8" y="3886576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31812346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5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27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5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27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1864192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0782371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5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27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5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27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52354737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4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79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4" y="1639789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36026465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4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79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4" y="1639789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92230206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6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0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2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57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0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4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48" y="1639789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59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9918707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6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0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2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57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0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4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48" y="1639789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59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00864372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6" y="2130437"/>
            <a:ext cx="10361851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7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65260410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72491328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6" y="1452427"/>
            <a:ext cx="10361851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81108391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27536729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6" y="1452427"/>
            <a:ext cx="10361851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6702456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1" y="1452427"/>
            <a:ext cx="10361852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50622370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6" y="1452426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452426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89332909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6" y="1219202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219202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58418776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7" y="1219200"/>
            <a:ext cx="5081455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87" y="1560285"/>
            <a:ext cx="5081455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219200"/>
            <a:ext cx="5083570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560285"/>
            <a:ext cx="5083570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9481952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7" y="1462284"/>
            <a:ext cx="5081455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87" y="1803377"/>
            <a:ext cx="5081455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462284"/>
            <a:ext cx="5083570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803377"/>
            <a:ext cx="5083570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50684940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50618249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96871809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5" y="1"/>
            <a:ext cx="12190413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Номер слайда 5">
            <a:extLst>
              <a:ext uri="{FF2B5EF4-FFF2-40B4-BE49-F238E27FC236}">
                <a16:creationId xmlns="" xmlns:a16="http://schemas.microsoft.com/office/drawing/2014/main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7585" y="0"/>
            <a:ext cx="262828" cy="260648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D98284C-E9DD-4537-BB81-F68BE29D47E1}" type="slidenum">
              <a:rPr lang="en-US" sz="600" b="1" smtClean="0">
                <a:solidFill>
                  <a:srgbClr val="5756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‹#›</a:t>
            </a:fld>
            <a:endParaRPr lang="en-US" sz="600" b="1" dirty="0">
              <a:solidFill>
                <a:srgbClr val="5756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257730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8619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7238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5857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8619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7238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5857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731831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321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4642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1962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49283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321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4642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1962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49283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321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4642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1962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49283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176214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485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6970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5460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2429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3945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485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6970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5460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2429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3945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485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6970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5460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2429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3945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485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6970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5460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2429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3945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56616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7" y="1452426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452426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438905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2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3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6" y="4980576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2" y="4980576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3" y="4980576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49" y="4980576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13877678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2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3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6" y="4980576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2" y="4980576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3" y="4980576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49" y="4980576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180982503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6" y="4980576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0" y="4980576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49" y="4980576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44326841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6" y="4980576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0" y="4980576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49" y="4980576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41502574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5084927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11" y="1396999"/>
            <a:ext cx="5084927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6" y="4980576"/>
            <a:ext cx="5084927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11" y="4980576"/>
            <a:ext cx="5084927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97713290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5084927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11" y="1396999"/>
            <a:ext cx="5084927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6" y="4980576"/>
            <a:ext cx="5084927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11" y="4980576"/>
            <a:ext cx="5084927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77461958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2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3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12941998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2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3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1650655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6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0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24966599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6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0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764043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7" y="1219202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219202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48372838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5084927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11" y="1397000"/>
            <a:ext cx="5084927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91874920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5084927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11" y="1397000"/>
            <a:ext cx="5084927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63892089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0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1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77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3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7018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7018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7018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7018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0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1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77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3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03679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0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1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77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3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7018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7018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7018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7018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0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1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77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3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62958059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6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0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6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0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49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47042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6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0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6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0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49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53528401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11" y="1397000"/>
            <a:ext cx="5084927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5" y="1397000"/>
            <a:ext cx="5084927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704416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4416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11" y="3060985"/>
            <a:ext cx="5084927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5" y="3060985"/>
            <a:ext cx="5084927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521590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11" y="1397000"/>
            <a:ext cx="5084927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5" y="1397000"/>
            <a:ext cx="5084927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704416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4416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11" y="3060985"/>
            <a:ext cx="5084927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5" y="3060985"/>
            <a:ext cx="5084927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80441445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2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3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4369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4369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4369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4369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25455868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2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3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4369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4369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4369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4369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4563755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8" y="1219200"/>
            <a:ext cx="5081455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88" y="1560285"/>
            <a:ext cx="5081455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219200"/>
            <a:ext cx="5083570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560285"/>
            <a:ext cx="5083570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70419736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6" y="4604369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0" y="4604369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4604369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86098647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6" y="4604369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0" y="4604369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4604369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48396524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5084927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11" y="1396999"/>
            <a:ext cx="5084927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1" y="491214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214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54190977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5084927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11" y="1396999"/>
            <a:ext cx="5084927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1" y="491214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214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33881016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2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3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231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231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231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231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29263075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2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3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231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231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231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231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60113054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6" y="2982318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0" y="2982318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2982318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6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0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40272098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6" y="2982318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0" y="2982318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2982318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6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0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7368110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5084927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11" y="1397000"/>
            <a:ext cx="5084927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1" y="329009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009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05778156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5084927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11" y="1397000"/>
            <a:ext cx="5084927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1" y="329009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009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9305459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8" y="1462284"/>
            <a:ext cx="5081455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88" y="1803377"/>
            <a:ext cx="5081455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462284"/>
            <a:ext cx="5083570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803377"/>
            <a:ext cx="5083570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15516512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3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7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6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2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5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6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3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7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6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2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5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6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3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7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6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2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5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6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21559718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3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7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6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2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5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6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3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7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6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2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5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6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3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7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6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2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5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6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31904303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8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7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8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7" y="315354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8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7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6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7" y="4667304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49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62465799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8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7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8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7" y="315354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8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7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6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7" y="4667304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49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77978443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8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7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8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7" y="3886576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404113172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8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7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8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7" y="3886576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47055643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5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86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27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5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86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27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509717803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5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86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27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5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86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27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621916672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21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8" y="3256992"/>
            <a:ext cx="337649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67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63" y="3256992"/>
            <a:ext cx="337649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11" y="1639789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7" y="3256992"/>
            <a:ext cx="337649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22376222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21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8" y="3256992"/>
            <a:ext cx="337649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67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63" y="3256992"/>
            <a:ext cx="337649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11" y="1639789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7" y="3256992"/>
            <a:ext cx="337649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0689429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375613866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43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0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40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57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37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4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35" y="1639789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58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106929072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43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0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40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57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37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4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35" y="1639789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58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68641718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39"/>
            <a:ext cx="10361852" cy="1470025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6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240926058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86281981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1" y="1452427"/>
            <a:ext cx="10361852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52440146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/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15399854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1" y="1452427"/>
            <a:ext cx="10361852" cy="4627563"/>
          </a:xfrm>
        </p:spPr>
        <p:txBody>
          <a:bodyPr numCol="2" spcCol="274320"/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50530135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4" y="1452426"/>
            <a:ext cx="5079339" cy="45259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452426"/>
            <a:ext cx="5079339" cy="45259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49071301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4" y="1219202"/>
            <a:ext cx="5079339" cy="45259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219202"/>
            <a:ext cx="5079339" cy="45259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391902092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5" y="1219200"/>
            <a:ext cx="5081455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85" y="1560285"/>
            <a:ext cx="5081455" cy="4565877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219200"/>
            <a:ext cx="5083570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560285"/>
            <a:ext cx="5083570" cy="4565877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0641774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193811482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5" y="1462284"/>
            <a:ext cx="5081455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85" y="1803377"/>
            <a:ext cx="5081455" cy="4368831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462284"/>
            <a:ext cx="5083570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803377"/>
            <a:ext cx="5083570" cy="4368831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020667461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242741992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98029088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/>
            </a:extLst>
          </p:cNvPr>
          <p:cNvSpPr/>
          <p:nvPr userDrawn="1"/>
        </p:nvSpPr>
        <p:spPr>
          <a:xfrm>
            <a:off x="6" y="1"/>
            <a:ext cx="12190413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Номер слайда 5">
            <a:extLst>
              <a:ext uri="{FF2B5EF4-FFF2-40B4-BE49-F238E27FC236}"/>
            </a:extLst>
          </p:cNvPr>
          <p:cNvSpPr txBox="1">
            <a:spLocks/>
          </p:cNvSpPr>
          <p:nvPr userDrawn="1"/>
        </p:nvSpPr>
        <p:spPr>
          <a:xfrm>
            <a:off x="11926926" y="0"/>
            <a:ext cx="263491" cy="260350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</a:pPr>
            <a:fld id="{C12E8D05-03F8-417E-B9B5-A467A1CC14A0}" type="slidenum">
              <a:rPr lang="en-US" altLang="ru-RU" sz="600" b="1">
                <a:solidFill>
                  <a:srgbClr val="57565A"/>
                </a:solidFill>
                <a:latin typeface="Roboto Condensed" charset="0"/>
                <a:ea typeface="Roboto Condensed" charset="0"/>
                <a:cs typeface="Roboto Condensed" charset="0"/>
              </a:rPr>
              <a:pPr algn="ctr" defTabSz="121761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 sz="600" b="1">
              <a:solidFill>
                <a:srgbClr val="57565A"/>
              </a:solidFill>
              <a:latin typeface="Roboto Condensed" charset="0"/>
              <a:ea typeface="Roboto Condensed" charset="0"/>
              <a:cs typeface="Roboto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231115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8622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7241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5860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3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8622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7241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5860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2954075514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321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4642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1962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49283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321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4642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1962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49283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321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4642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1962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49283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164079328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486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6970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5461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2430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3943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3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486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6970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5461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2430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3943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3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486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6970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5461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2430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3943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3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486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6970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5461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2430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3943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2011995223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0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5" y="4980578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0" y="4980578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6" y="4980578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49" y="4980578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4318104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0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5" y="4980578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0" y="4980578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6" y="4980578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49" y="4980578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73940861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5" y="4980578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1" y="4980578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49" y="4980578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85935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51"/>
            <a:ext cx="10361852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9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23174052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0899774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5" y="4980578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1" y="4980578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49" y="4980578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426822620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2" y="4980578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0578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881290731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2" y="4980578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0578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54467826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0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760664612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0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95579464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5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1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970615651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5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1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242632049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971094789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584740704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68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4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79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3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7020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7020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7020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7020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68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4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79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3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26081537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8624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7242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5860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5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8624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7242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5860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0233239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68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4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79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3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7020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7020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7020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7020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68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4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79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3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912585793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5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1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5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1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49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1425158383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5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1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5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1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49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824329587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7" y="1397000"/>
            <a:ext cx="5084926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1" y="1397000"/>
            <a:ext cx="5084926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704418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4418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7" y="3060985"/>
            <a:ext cx="5084926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1" y="3060985"/>
            <a:ext cx="5084926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3788956291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7" y="1397000"/>
            <a:ext cx="5084926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1" y="1397000"/>
            <a:ext cx="5084926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704418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4418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7" y="3060985"/>
            <a:ext cx="5084926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1" y="3060985"/>
            <a:ext cx="5084926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14829833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0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436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436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436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436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953331283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0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436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436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436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436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514569069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5" y="4604371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1" y="4604371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4604371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024356258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5" y="4604371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1" y="4604371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4604371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940358117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4912147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2147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08753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321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4642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1962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49283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321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4642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1962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49283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464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3784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1105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49283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3474679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4912147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2147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42553551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0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231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231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231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231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929035507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0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231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231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231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231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755627843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5" y="2982318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1" y="2982318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2982318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5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1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244035257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5" y="2982318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1" y="2982318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2982318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5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1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48857478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329009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009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310771159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329009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009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226108342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1637703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0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4545647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4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7453592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5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/>
          </p:nvPr>
        </p:nvSpPr>
        <p:spPr>
          <a:xfrm>
            <a:off x="10361536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/>
          </p:nvPr>
        </p:nvSpPr>
        <p:spPr>
          <a:xfrm>
            <a:off x="1637703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0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/>
          </p:nvPr>
        </p:nvSpPr>
        <p:spPr>
          <a:xfrm>
            <a:off x="4545647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4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/>
          </p:nvPr>
        </p:nvSpPr>
        <p:spPr>
          <a:xfrm>
            <a:off x="7453592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5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/>
          </p:nvPr>
        </p:nvSpPr>
        <p:spPr>
          <a:xfrm>
            <a:off x="10361536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/>
          </p:nvPr>
        </p:nvSpPr>
        <p:spPr>
          <a:xfrm>
            <a:off x="1637703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0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/>
          </p:nvPr>
        </p:nvSpPr>
        <p:spPr>
          <a:xfrm>
            <a:off x="4545647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4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/>
          </p:nvPr>
        </p:nvSpPr>
        <p:spPr>
          <a:xfrm>
            <a:off x="7453592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5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/>
          </p:nvPr>
        </p:nvSpPr>
        <p:spPr>
          <a:xfrm>
            <a:off x="10361536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3518217659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1637703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0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4545647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4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7453592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5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/>
          </p:nvPr>
        </p:nvSpPr>
        <p:spPr>
          <a:xfrm>
            <a:off x="10361536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/>
          </p:nvPr>
        </p:nvSpPr>
        <p:spPr>
          <a:xfrm>
            <a:off x="1637703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0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/>
          </p:nvPr>
        </p:nvSpPr>
        <p:spPr>
          <a:xfrm>
            <a:off x="4545647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4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/>
          </p:nvPr>
        </p:nvSpPr>
        <p:spPr>
          <a:xfrm>
            <a:off x="7453592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5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/>
          </p:nvPr>
        </p:nvSpPr>
        <p:spPr>
          <a:xfrm>
            <a:off x="10361536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/>
          </p:nvPr>
        </p:nvSpPr>
        <p:spPr>
          <a:xfrm>
            <a:off x="1637703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0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/>
          </p:nvPr>
        </p:nvSpPr>
        <p:spPr>
          <a:xfrm>
            <a:off x="4545647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4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/>
          </p:nvPr>
        </p:nvSpPr>
        <p:spPr>
          <a:xfrm>
            <a:off x="7453592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5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/>
          </p:nvPr>
        </p:nvSpPr>
        <p:spPr>
          <a:xfrm>
            <a:off x="10361536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094550260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1637707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5425926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5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9214149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/>
          </p:nvPr>
        </p:nvSpPr>
        <p:spPr>
          <a:xfrm>
            <a:off x="1637707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/>
          </p:nvPr>
        </p:nvSpPr>
        <p:spPr>
          <a:xfrm>
            <a:off x="5425926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5" y="315354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/>
          </p:nvPr>
        </p:nvSpPr>
        <p:spPr>
          <a:xfrm>
            <a:off x="9214149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/>
          </p:nvPr>
        </p:nvSpPr>
        <p:spPr>
          <a:xfrm>
            <a:off x="1637707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7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/>
          </p:nvPr>
        </p:nvSpPr>
        <p:spPr>
          <a:xfrm>
            <a:off x="5425926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5" y="4667304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/>
          </p:nvPr>
        </p:nvSpPr>
        <p:spPr>
          <a:xfrm>
            <a:off x="9214149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816833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486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6970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5464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2435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3946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5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486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6970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5464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2435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3946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5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486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6970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5464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2435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3946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5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486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6970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5464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2435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3946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0166231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1637707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5425926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5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9214149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/>
          </p:nvPr>
        </p:nvSpPr>
        <p:spPr>
          <a:xfrm>
            <a:off x="1637707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/>
          </p:nvPr>
        </p:nvSpPr>
        <p:spPr>
          <a:xfrm>
            <a:off x="5425926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5" y="315354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/>
          </p:nvPr>
        </p:nvSpPr>
        <p:spPr>
          <a:xfrm>
            <a:off x="9214149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/>
          </p:nvPr>
        </p:nvSpPr>
        <p:spPr>
          <a:xfrm>
            <a:off x="1637707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7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/>
          </p:nvPr>
        </p:nvSpPr>
        <p:spPr>
          <a:xfrm>
            <a:off x="5425926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5" y="4667304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/>
          </p:nvPr>
        </p:nvSpPr>
        <p:spPr>
          <a:xfrm>
            <a:off x="9214149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233401599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1637707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5425926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5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9214149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/>
          </p:nvPr>
        </p:nvSpPr>
        <p:spPr>
          <a:xfrm>
            <a:off x="1637707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/>
          </p:nvPr>
        </p:nvSpPr>
        <p:spPr>
          <a:xfrm>
            <a:off x="5425926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5" y="3886576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/>
          </p:nvPr>
        </p:nvSpPr>
        <p:spPr>
          <a:xfrm>
            <a:off x="9214149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335162021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1637707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5425926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5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9214149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/>
          </p:nvPr>
        </p:nvSpPr>
        <p:spPr>
          <a:xfrm>
            <a:off x="1637707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/>
          </p:nvPr>
        </p:nvSpPr>
        <p:spPr>
          <a:xfrm>
            <a:off x="5425926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5" y="3886576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/>
          </p:nvPr>
        </p:nvSpPr>
        <p:spPr>
          <a:xfrm>
            <a:off x="9214149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599989817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2295075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89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8002527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/>
          </p:nvPr>
        </p:nvSpPr>
        <p:spPr>
          <a:xfrm>
            <a:off x="2295075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89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/>
          </p:nvPr>
        </p:nvSpPr>
        <p:spPr>
          <a:xfrm>
            <a:off x="8002527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388238188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2295075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89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8002527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/>
          </p:nvPr>
        </p:nvSpPr>
        <p:spPr>
          <a:xfrm>
            <a:off x="2295075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89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/>
          </p:nvPr>
        </p:nvSpPr>
        <p:spPr>
          <a:xfrm>
            <a:off x="8002527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3463771191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28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575313" y="3256992"/>
            <a:ext cx="3376496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73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4359759" y="3256992"/>
            <a:ext cx="3376496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17" y="1639789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8144203" y="3256992"/>
            <a:ext cx="3376496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126005985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28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575313" y="3256992"/>
            <a:ext cx="3376496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73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4359759" y="3256992"/>
            <a:ext cx="3376496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17" y="1639789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8144203" y="3256992"/>
            <a:ext cx="3376496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3247560942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0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719160" y="3256992"/>
            <a:ext cx="2403643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46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3522657" y="3256992"/>
            <a:ext cx="2403643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43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6326154" y="3256992"/>
            <a:ext cx="2403643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42" y="1639789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/>
          </p:nvPr>
        </p:nvSpPr>
        <p:spPr>
          <a:xfrm>
            <a:off x="9129656" y="3256992"/>
            <a:ext cx="2403643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1653438356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0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719160" y="3256992"/>
            <a:ext cx="2403643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46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3522657" y="3256992"/>
            <a:ext cx="2403643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43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6326154" y="3256992"/>
            <a:ext cx="2403643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42" y="1639789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/>
          </p:nvPr>
        </p:nvSpPr>
        <p:spPr>
          <a:xfrm>
            <a:off x="9129656" y="3256992"/>
            <a:ext cx="2403643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26212269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8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3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6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49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03787349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8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3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6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49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79136076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3327983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6999"/>
            <a:ext cx="3327983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8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6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49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5115910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3327983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6999"/>
            <a:ext cx="3327983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8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6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49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4956136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2" y="4980590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0590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7086297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2" y="4980590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0590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001862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757315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4721756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8400294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636377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4661724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49010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11908487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1" y="1397000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6" y="1397000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79" y="1397000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3" y="1397000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7032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1" y="3057006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6" y="3057006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79" y="3057006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3" y="3057006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24545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1" y="1397000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6" y="1397000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79" y="1397000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3" y="1397000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7032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1" y="3057006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6" y="3057006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79" y="3057006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3" y="3057006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3090026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8" y="3060985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6" y="3060985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49" y="3060985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77322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8" y="3060985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6" y="3060985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49" y="3060985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26690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51"/>
            <a:ext cx="10361852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9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36576077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7" y="1397000"/>
            <a:ext cx="508492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1" y="1397000"/>
            <a:ext cx="508492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704430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4430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7" y="3060985"/>
            <a:ext cx="508492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1" y="3060985"/>
            <a:ext cx="508492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18307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7" y="1397000"/>
            <a:ext cx="508492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1" y="1397000"/>
            <a:ext cx="508492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704430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4430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7" y="3060985"/>
            <a:ext cx="508492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1" y="3060985"/>
            <a:ext cx="508492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88438477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24380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6999"/>
            <a:ext cx="24380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6999"/>
            <a:ext cx="24380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6999"/>
            <a:ext cx="24380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4377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4377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4377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4377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7108650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24380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6999"/>
            <a:ext cx="24380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6999"/>
            <a:ext cx="24380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6999"/>
            <a:ext cx="24380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4377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4377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4377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4377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9813913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33279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6999"/>
            <a:ext cx="33279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8" y="4604383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6" y="4604383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4604383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0443774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33279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6999"/>
            <a:ext cx="33279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8" y="4604383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6" y="4604383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4604383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7720545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4912159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2159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779566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4912159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2159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6397244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231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231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231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231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8401287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231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231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231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231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888015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925318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8" y="2982318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6" y="2982318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2982318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8575890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8" y="2982318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6" y="2982318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2982318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2689183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329009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009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31167018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329009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009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4962075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3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3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7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7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2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5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6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3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3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7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7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2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5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6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3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3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7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7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2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5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6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1186260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3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3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7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7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2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5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6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3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3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7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7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2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5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6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3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3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7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7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2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5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6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8278123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0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8" y="1639789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0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8" y="3153547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0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7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6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8" y="4667304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49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1201598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0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8" y="1639789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0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8" y="3153547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0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7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6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8" y="4667304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49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55848658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0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8" y="1639789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0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886577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8" y="3886576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93298719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0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8" y="1639789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0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886577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8" y="3886576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26472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51"/>
            <a:ext cx="10361852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9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5526465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15339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5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39790"/>
            <a:ext cx="15339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27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15339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5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6577"/>
            <a:ext cx="15339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27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1868798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15339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5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39790"/>
            <a:ext cx="15339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27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15339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5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6577"/>
            <a:ext cx="15339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27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75220295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4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79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4" y="1639789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91426225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4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79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4" y="1639789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98149252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6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0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2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57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0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4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48" y="1639789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59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14819693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6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0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2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57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0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4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48" y="1639789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59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67573024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268759"/>
            <a:ext cx="2351954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156" y="1268759"/>
            <a:ext cx="2351954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257" y="1268759"/>
            <a:ext cx="2479488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6646" y="1268759"/>
            <a:ext cx="2479488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281" y="4980590"/>
            <a:ext cx="5032464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161" y="4980590"/>
            <a:ext cx="5018977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80114858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Прямоугольник 139"/>
          <p:cNvSpPr/>
          <p:nvPr userDrawn="1"/>
        </p:nvSpPr>
        <p:spPr>
          <a:xfrm>
            <a:off x="47628" y="0"/>
            <a:ext cx="12190413" cy="6841968"/>
          </a:xfrm>
          <a:prstGeom prst="rect">
            <a:avLst/>
          </a:prstGeom>
          <a:solidFill>
            <a:srgbClr val="FFFFFF">
              <a:alpha val="8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grpSp>
        <p:nvGrpSpPr>
          <p:cNvPr id="2" name="Group 48">
            <a:extLst>
              <a:ext uri="{FF2B5EF4-FFF2-40B4-BE49-F238E27FC236}">
                <a16:creationId xmlns:a16="http://schemas.microsoft.com/office/drawing/2014/main" xmlns="" id="{81221AE1-8BB1-FE40-90A7-3596C89CB33B}"/>
              </a:ext>
            </a:extLst>
          </p:cNvPr>
          <p:cNvGrpSpPr/>
          <p:nvPr userDrawn="1"/>
        </p:nvGrpSpPr>
        <p:grpSpPr>
          <a:xfrm>
            <a:off x="8846135" y="-3862858"/>
            <a:ext cx="11517018" cy="13014275"/>
            <a:chOff x="-757594" y="346769"/>
            <a:chExt cx="8638888" cy="9760706"/>
          </a:xfrm>
        </p:grpSpPr>
        <p:pic>
          <p:nvPicPr>
            <p:cNvPr id="50" name="Рисунок 7" descr="Весы правосудия">
              <a:extLst>
                <a:ext uri="{FF2B5EF4-FFF2-40B4-BE49-F238E27FC236}">
                  <a16:creationId xmlns:a16="http://schemas.microsoft.com/office/drawing/2014/main" xmlns="" id="{AA1A30CA-21B4-EA4F-B419-423F8390E2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196901" y="518147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51" name="Рисунок 14" descr="Весы правосудия">
              <a:extLst>
                <a:ext uri="{FF2B5EF4-FFF2-40B4-BE49-F238E27FC236}">
                  <a16:creationId xmlns:a16="http://schemas.microsoft.com/office/drawing/2014/main" xmlns="" id="{D6035850-4A84-5B4B-AFF3-D58E88FE6B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178101" y="503274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52" name="Рисунок 15" descr="Весы правосудия">
              <a:extLst>
                <a:ext uri="{FF2B5EF4-FFF2-40B4-BE49-F238E27FC236}">
                  <a16:creationId xmlns:a16="http://schemas.microsoft.com/office/drawing/2014/main" xmlns="" id="{6E9567F7-A9D5-0F41-9A43-A1A90F9DD7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-757594" y="1187587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53" name="Рисунок 16" descr="Весы правосудия">
              <a:extLst>
                <a:ext uri="{FF2B5EF4-FFF2-40B4-BE49-F238E27FC236}">
                  <a16:creationId xmlns:a16="http://schemas.microsoft.com/office/drawing/2014/main" xmlns="" id="{EC2DEF6D-04CF-9E45-9A1C-C94DDBFC90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98574" y="1690861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54" name="Рисунок 17" descr="Весы правосудия">
              <a:extLst>
                <a:ext uri="{FF2B5EF4-FFF2-40B4-BE49-F238E27FC236}">
                  <a16:creationId xmlns:a16="http://schemas.microsoft.com/office/drawing/2014/main" xmlns="" id="{7A24E9B8-0183-CF46-9A6A-E4CB8A9572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1223606" y="1172714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55" name="Рисунок 18" descr="Весы правосудия">
              <a:extLst>
                <a:ext uri="{FF2B5EF4-FFF2-40B4-BE49-F238E27FC236}">
                  <a16:creationId xmlns:a16="http://schemas.microsoft.com/office/drawing/2014/main" xmlns="" id="{A8C98D7F-04A1-8345-AC48-23E9325C6B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279774" y="1675988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56" name="Рисунок 19" descr="Весы правосудия">
              <a:extLst>
                <a:ext uri="{FF2B5EF4-FFF2-40B4-BE49-F238E27FC236}">
                  <a16:creationId xmlns:a16="http://schemas.microsoft.com/office/drawing/2014/main" xmlns="" id="{64825C47-1161-9F44-A7FD-0BE9032C0E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-626458" y="2426286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57" name="Рисунок 20" descr="Весы правосудия">
              <a:extLst>
                <a:ext uri="{FF2B5EF4-FFF2-40B4-BE49-F238E27FC236}">
                  <a16:creationId xmlns:a16="http://schemas.microsoft.com/office/drawing/2014/main" xmlns="" id="{A37C1C74-0BFC-5F4F-8D30-F95226EEA5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429710" y="2929560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58" name="Рисунок 21" descr="Весы правосудия">
              <a:extLst>
                <a:ext uri="{FF2B5EF4-FFF2-40B4-BE49-F238E27FC236}">
                  <a16:creationId xmlns:a16="http://schemas.microsoft.com/office/drawing/2014/main" xmlns="" id="{4B491AB3-E0DC-6147-9C96-CF7FF6C06A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1354742" y="2411413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59" name="Рисунок 22" descr="Весы правосудия">
              <a:extLst>
                <a:ext uri="{FF2B5EF4-FFF2-40B4-BE49-F238E27FC236}">
                  <a16:creationId xmlns:a16="http://schemas.microsoft.com/office/drawing/2014/main" xmlns="" id="{82A334A2-63FC-5248-8475-3C145F938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2410910" y="2914687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60" name="Рисунок 23" descr="Весы правосудия">
              <a:extLst>
                <a:ext uri="{FF2B5EF4-FFF2-40B4-BE49-F238E27FC236}">
                  <a16:creationId xmlns:a16="http://schemas.microsoft.com/office/drawing/2014/main" xmlns="" id="{CFCDCD88-AC7A-FE4C-8214-15B5016FF76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-524785" y="3599000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61" name="Рисунок 24" descr="Весы правосудия">
              <a:extLst>
                <a:ext uri="{FF2B5EF4-FFF2-40B4-BE49-F238E27FC236}">
                  <a16:creationId xmlns:a16="http://schemas.microsoft.com/office/drawing/2014/main" xmlns="" id="{5E47B080-24DB-7D45-86D3-2C28251A66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31383" y="4102274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62" name="Рисунок 25" descr="Весы правосудия">
              <a:extLst>
                <a:ext uri="{FF2B5EF4-FFF2-40B4-BE49-F238E27FC236}">
                  <a16:creationId xmlns:a16="http://schemas.microsoft.com/office/drawing/2014/main" xmlns="" id="{AE91B352-FE64-8847-AD5D-1E33F40344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1456415" y="3584127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63" name="Рисунок 26" descr="Весы правосудия">
              <a:extLst>
                <a:ext uri="{FF2B5EF4-FFF2-40B4-BE49-F238E27FC236}">
                  <a16:creationId xmlns:a16="http://schemas.microsoft.com/office/drawing/2014/main" xmlns="" id="{425D4A1E-909F-A344-B715-CD63E75ACD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512583" y="4087401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64" name="Рисунок 27" descr="Весы правосудия">
              <a:extLst>
                <a:ext uri="{FF2B5EF4-FFF2-40B4-BE49-F238E27FC236}">
                  <a16:creationId xmlns:a16="http://schemas.microsoft.com/office/drawing/2014/main" xmlns="" id="{4327EB78-9F3A-8147-9050-E52A97DB97B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-474568" y="4862233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65" name="Рисунок 28" descr="Весы правосудия">
              <a:extLst>
                <a:ext uri="{FF2B5EF4-FFF2-40B4-BE49-F238E27FC236}">
                  <a16:creationId xmlns:a16="http://schemas.microsoft.com/office/drawing/2014/main" xmlns="" id="{F5159B1E-4B03-D543-8E80-57AC52E217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581600" y="5365507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66" name="Рисунок 29" descr="Весы правосудия">
              <a:extLst>
                <a:ext uri="{FF2B5EF4-FFF2-40B4-BE49-F238E27FC236}">
                  <a16:creationId xmlns:a16="http://schemas.microsoft.com/office/drawing/2014/main" xmlns="" id="{94604414-BA56-1D42-A73F-D4E854DD8C7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1506632" y="4847360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67" name="Рисунок 30" descr="Весы правосудия">
              <a:extLst>
                <a:ext uri="{FF2B5EF4-FFF2-40B4-BE49-F238E27FC236}">
                  <a16:creationId xmlns:a16="http://schemas.microsoft.com/office/drawing/2014/main" xmlns="" id="{A671A5E5-EFB0-1C42-9F33-9E39E87A45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2562800" y="5350634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68" name="Рисунок 31" descr="Весы правосудия">
              <a:extLst>
                <a:ext uri="{FF2B5EF4-FFF2-40B4-BE49-F238E27FC236}">
                  <a16:creationId xmlns:a16="http://schemas.microsoft.com/office/drawing/2014/main" xmlns="" id="{7CD9BECD-8F7C-E148-A1C2-94EDE9EB32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-372895" y="6034947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69" name="Рисунок 32" descr="Весы правосудия">
              <a:extLst>
                <a:ext uri="{FF2B5EF4-FFF2-40B4-BE49-F238E27FC236}">
                  <a16:creationId xmlns:a16="http://schemas.microsoft.com/office/drawing/2014/main" xmlns="" id="{BCCC2D64-2AFC-864B-80C5-C64DECF2373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683273" y="6538221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70" name="Рисунок 33" descr="Весы правосудия">
              <a:extLst>
                <a:ext uri="{FF2B5EF4-FFF2-40B4-BE49-F238E27FC236}">
                  <a16:creationId xmlns:a16="http://schemas.microsoft.com/office/drawing/2014/main" xmlns="" id="{5C2BDA67-B124-2348-9168-79D365160BC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1608305" y="6020074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71" name="Рисунок 34" descr="Весы правосудия">
              <a:extLst>
                <a:ext uri="{FF2B5EF4-FFF2-40B4-BE49-F238E27FC236}">
                  <a16:creationId xmlns:a16="http://schemas.microsoft.com/office/drawing/2014/main" xmlns="" id="{46141F04-DDD0-E142-A3DB-1DEC0C6246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664473" y="6523348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72" name="Рисунок 35" descr="Весы правосудия">
              <a:extLst>
                <a:ext uri="{FF2B5EF4-FFF2-40B4-BE49-F238E27FC236}">
                  <a16:creationId xmlns:a16="http://schemas.microsoft.com/office/drawing/2014/main" xmlns="" id="{E0C1393F-83E6-C64F-8824-49506A2AAC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-241759" y="7273646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73" name="Рисунок 36" descr="Весы правосудия">
              <a:extLst>
                <a:ext uri="{FF2B5EF4-FFF2-40B4-BE49-F238E27FC236}">
                  <a16:creationId xmlns:a16="http://schemas.microsoft.com/office/drawing/2014/main" xmlns="" id="{A662E8B9-4C1A-9D49-A304-99454EB79C4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814409" y="7776920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74" name="Рисунок 37" descr="Весы правосудия">
              <a:extLst>
                <a:ext uri="{FF2B5EF4-FFF2-40B4-BE49-F238E27FC236}">
                  <a16:creationId xmlns:a16="http://schemas.microsoft.com/office/drawing/2014/main" xmlns="" id="{F3DCEE01-3E9E-164F-87DE-C1B38CE7414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1739441" y="7258773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75" name="Рисунок 38" descr="Весы правосудия">
              <a:extLst>
                <a:ext uri="{FF2B5EF4-FFF2-40B4-BE49-F238E27FC236}">
                  <a16:creationId xmlns:a16="http://schemas.microsoft.com/office/drawing/2014/main" xmlns="" id="{BB918F60-06AE-014A-B8EE-D320ACC5637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2795609" y="7762047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91" name="Рисунок 39" descr="Весы правосудия">
              <a:extLst>
                <a:ext uri="{FF2B5EF4-FFF2-40B4-BE49-F238E27FC236}">
                  <a16:creationId xmlns:a16="http://schemas.microsoft.com/office/drawing/2014/main" xmlns="" id="{A97D1746-ED3D-E043-9940-85C44A372E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-140086" y="8446360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93" name="Рисунок 40" descr="Весы правосудия">
              <a:extLst>
                <a:ext uri="{FF2B5EF4-FFF2-40B4-BE49-F238E27FC236}">
                  <a16:creationId xmlns:a16="http://schemas.microsoft.com/office/drawing/2014/main" xmlns="" id="{C79725A6-0861-1146-A91C-2DAC1D0883F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916082" y="8949634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94" name="Рисунок 41" descr="Весы правосудия">
              <a:extLst>
                <a:ext uri="{FF2B5EF4-FFF2-40B4-BE49-F238E27FC236}">
                  <a16:creationId xmlns:a16="http://schemas.microsoft.com/office/drawing/2014/main" xmlns="" id="{3F30ABCE-8C12-3044-BF3B-8B26268812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1841114" y="8431487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95" name="Рисунок 42" descr="Весы правосудия">
              <a:extLst>
                <a:ext uri="{FF2B5EF4-FFF2-40B4-BE49-F238E27FC236}">
                  <a16:creationId xmlns:a16="http://schemas.microsoft.com/office/drawing/2014/main" xmlns="" id="{8C902387-0C27-A946-8362-686EA3FB718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2897282" y="8934761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96" name="Рисунок 46" descr="Весы правосудия">
              <a:extLst>
                <a:ext uri="{FF2B5EF4-FFF2-40B4-BE49-F238E27FC236}">
                  <a16:creationId xmlns:a16="http://schemas.microsoft.com/office/drawing/2014/main" xmlns="" id="{6D8BFC32-544E-684C-AAA2-8953FE63C5C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087332" y="361642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97" name="Рисунок 48" descr="Весы правосудия">
              <a:extLst>
                <a:ext uri="{FF2B5EF4-FFF2-40B4-BE49-F238E27FC236}">
                  <a16:creationId xmlns:a16="http://schemas.microsoft.com/office/drawing/2014/main" xmlns="" id="{34F56500-FB88-974A-BF47-4C31680373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6068532" y="346769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98" name="Рисунок 49" descr="Весы правосудия">
              <a:extLst>
                <a:ext uri="{FF2B5EF4-FFF2-40B4-BE49-F238E27FC236}">
                  <a16:creationId xmlns:a16="http://schemas.microsoft.com/office/drawing/2014/main" xmlns="" id="{259EEF92-480B-9E47-A116-05849001B33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3162300" y="1097067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99" name="Рисунок 50" descr="Весы правосудия">
              <a:extLst>
                <a:ext uri="{FF2B5EF4-FFF2-40B4-BE49-F238E27FC236}">
                  <a16:creationId xmlns:a16="http://schemas.microsoft.com/office/drawing/2014/main" xmlns="" id="{3A7AC246-3261-4B47-90DC-5A512FCD087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4218468" y="1600341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00" name="Рисунок 51" descr="Весы правосудия">
              <a:extLst>
                <a:ext uri="{FF2B5EF4-FFF2-40B4-BE49-F238E27FC236}">
                  <a16:creationId xmlns:a16="http://schemas.microsoft.com/office/drawing/2014/main" xmlns="" id="{7D66C3FD-9A9B-2247-9240-5F80B9EFC06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143500" y="1082194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01" name="Рисунок 52" descr="Весы правосудия">
              <a:extLst>
                <a:ext uri="{FF2B5EF4-FFF2-40B4-BE49-F238E27FC236}">
                  <a16:creationId xmlns:a16="http://schemas.microsoft.com/office/drawing/2014/main" xmlns="" id="{25F64E38-6C2E-0540-B699-F2B86C3A04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6199668" y="1585468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19" name="Рисунок 53" descr="Весы правосудия">
              <a:extLst>
                <a:ext uri="{FF2B5EF4-FFF2-40B4-BE49-F238E27FC236}">
                  <a16:creationId xmlns:a16="http://schemas.microsoft.com/office/drawing/2014/main" xmlns="" id="{7E6FD880-88E8-B847-A670-BE14DA8974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3263973" y="2269781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21" name="Рисунок 54" descr="Весы правосудия">
              <a:extLst>
                <a:ext uri="{FF2B5EF4-FFF2-40B4-BE49-F238E27FC236}">
                  <a16:creationId xmlns:a16="http://schemas.microsoft.com/office/drawing/2014/main" xmlns="" id="{D36BCFD3-2C90-CF4E-9802-8FC4BBFC54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320141" y="2773055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23" name="Рисунок 55" descr="Весы правосудия">
              <a:extLst>
                <a:ext uri="{FF2B5EF4-FFF2-40B4-BE49-F238E27FC236}">
                  <a16:creationId xmlns:a16="http://schemas.microsoft.com/office/drawing/2014/main" xmlns="" id="{8567883F-53D7-D04A-BEAC-3292AE0B1C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5245173" y="2254908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25" name="Рисунок 56" descr="Весы правосудия">
              <a:extLst>
                <a:ext uri="{FF2B5EF4-FFF2-40B4-BE49-F238E27FC236}">
                  <a16:creationId xmlns:a16="http://schemas.microsoft.com/office/drawing/2014/main" xmlns="" id="{35BDB83A-A231-044F-B1E2-EB64C41FBD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6301341" y="2758182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26" name="Рисунок 57" descr="Весы правосудия">
              <a:extLst>
                <a:ext uri="{FF2B5EF4-FFF2-40B4-BE49-F238E27FC236}">
                  <a16:creationId xmlns:a16="http://schemas.microsoft.com/office/drawing/2014/main" xmlns="" id="{CC86393C-D885-B74C-BBCE-51EB095B34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3314190" y="3533014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27" name="Рисунок 58" descr="Весы правосудия">
              <a:extLst>
                <a:ext uri="{FF2B5EF4-FFF2-40B4-BE49-F238E27FC236}">
                  <a16:creationId xmlns:a16="http://schemas.microsoft.com/office/drawing/2014/main" xmlns="" id="{8FC46B94-A74C-DE47-A085-E5A863CEDF3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4370358" y="4036288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28" name="Рисунок 59" descr="Весы правосудия">
              <a:extLst>
                <a:ext uri="{FF2B5EF4-FFF2-40B4-BE49-F238E27FC236}">
                  <a16:creationId xmlns:a16="http://schemas.microsoft.com/office/drawing/2014/main" xmlns="" id="{7D63DA32-2C4C-F540-845F-BD0BDEC2F68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295390" y="3518141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29" name="Рисунок 60" descr="Весы правосудия">
              <a:extLst>
                <a:ext uri="{FF2B5EF4-FFF2-40B4-BE49-F238E27FC236}">
                  <a16:creationId xmlns:a16="http://schemas.microsoft.com/office/drawing/2014/main" xmlns="" id="{DD1C927A-FD13-6445-9680-DF1CF2B26E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6351558" y="4021415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30" name="Рисунок 61" descr="Весы правосудия">
              <a:extLst>
                <a:ext uri="{FF2B5EF4-FFF2-40B4-BE49-F238E27FC236}">
                  <a16:creationId xmlns:a16="http://schemas.microsoft.com/office/drawing/2014/main" xmlns="" id="{4E6C6B83-D680-AB49-99A8-03E32FEFC9D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3415863" y="4705728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31" name="Рисунок 62" descr="Весы правосудия">
              <a:extLst>
                <a:ext uri="{FF2B5EF4-FFF2-40B4-BE49-F238E27FC236}">
                  <a16:creationId xmlns:a16="http://schemas.microsoft.com/office/drawing/2014/main" xmlns="" id="{B9C26C7B-B0DC-8444-8BF2-5EAF30EC760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472031" y="5209002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32" name="Рисунок 63" descr="Весы правосудия">
              <a:extLst>
                <a:ext uri="{FF2B5EF4-FFF2-40B4-BE49-F238E27FC236}">
                  <a16:creationId xmlns:a16="http://schemas.microsoft.com/office/drawing/2014/main" xmlns="" id="{0A8EFD2E-687C-8C43-ADB2-133A0B83EFB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397063" y="4690855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33" name="Рисунок 64" descr="Весы правосудия">
              <a:extLst>
                <a:ext uri="{FF2B5EF4-FFF2-40B4-BE49-F238E27FC236}">
                  <a16:creationId xmlns:a16="http://schemas.microsoft.com/office/drawing/2014/main" xmlns="" id="{45B06227-8F41-4248-B124-235915FFE48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6453231" y="5194129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34" name="Рисунок 66" descr="Весы правосудия">
              <a:extLst>
                <a:ext uri="{FF2B5EF4-FFF2-40B4-BE49-F238E27FC236}">
                  <a16:creationId xmlns:a16="http://schemas.microsoft.com/office/drawing/2014/main" xmlns="" id="{4E666CD9-DC8D-904D-A3D1-CF1828EA3E2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6338754" y="4033121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35" name="Рисунок 68" descr="Весы правосудия">
              <a:extLst>
                <a:ext uri="{FF2B5EF4-FFF2-40B4-BE49-F238E27FC236}">
                  <a16:creationId xmlns:a16="http://schemas.microsoft.com/office/drawing/2014/main" xmlns="" id="{7904DBEE-FDB9-F146-8567-44FDCF27A1D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459227" y="5220708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41" name="Рисунок 69" descr="Весы правосудия">
              <a:extLst>
                <a:ext uri="{FF2B5EF4-FFF2-40B4-BE49-F238E27FC236}">
                  <a16:creationId xmlns:a16="http://schemas.microsoft.com/office/drawing/2014/main" xmlns="" id="{F21E1F87-9402-AD4F-88E5-70F2A81494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5384259" y="4702561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42" name="Рисунок 70" descr="Весы правосудия">
              <a:extLst>
                <a:ext uri="{FF2B5EF4-FFF2-40B4-BE49-F238E27FC236}">
                  <a16:creationId xmlns:a16="http://schemas.microsoft.com/office/drawing/2014/main" xmlns="" id="{17559E83-3E5E-3B47-B5F8-2F733080D09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6440427" y="5205835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43" name="Рисунок 71" descr="Весы правосудия">
              <a:extLst>
                <a:ext uri="{FF2B5EF4-FFF2-40B4-BE49-F238E27FC236}">
                  <a16:creationId xmlns:a16="http://schemas.microsoft.com/office/drawing/2014/main" xmlns="" id="{BD930062-B366-3E46-B97A-9DD13826DD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3534195" y="5956133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44" name="Рисунок 72" descr="Весы правосудия">
              <a:extLst>
                <a:ext uri="{FF2B5EF4-FFF2-40B4-BE49-F238E27FC236}">
                  <a16:creationId xmlns:a16="http://schemas.microsoft.com/office/drawing/2014/main" xmlns="" id="{A1EC673A-6E6C-9745-9151-78A3B47B96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4590363" y="6459407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45" name="Рисунок 73" descr="Весы правосудия">
              <a:extLst>
                <a:ext uri="{FF2B5EF4-FFF2-40B4-BE49-F238E27FC236}">
                  <a16:creationId xmlns:a16="http://schemas.microsoft.com/office/drawing/2014/main" xmlns="" id="{A97BB8A5-74FB-5141-91C6-A30CA7C4A10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515395" y="5941260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46" name="Рисунок 74" descr="Весы правосудия">
              <a:extLst>
                <a:ext uri="{FF2B5EF4-FFF2-40B4-BE49-F238E27FC236}">
                  <a16:creationId xmlns:a16="http://schemas.microsoft.com/office/drawing/2014/main" xmlns="" id="{663C2D8A-BE3C-A347-86D7-A057D4D449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6571563" y="6444534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47" name="Рисунок 75" descr="Весы правосудия">
              <a:extLst>
                <a:ext uri="{FF2B5EF4-FFF2-40B4-BE49-F238E27FC236}">
                  <a16:creationId xmlns:a16="http://schemas.microsoft.com/office/drawing/2014/main" xmlns="" id="{4D01A174-4B45-D943-B403-F85CC53FF3C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3635868" y="7128847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48" name="Рисунок 76" descr="Весы правосудия">
              <a:extLst>
                <a:ext uri="{FF2B5EF4-FFF2-40B4-BE49-F238E27FC236}">
                  <a16:creationId xmlns:a16="http://schemas.microsoft.com/office/drawing/2014/main" xmlns="" id="{30CD9E74-D46A-7E4C-AB46-99EE72135C4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692036" y="7632121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49" name="Рисунок 77" descr="Весы правосудия">
              <a:extLst>
                <a:ext uri="{FF2B5EF4-FFF2-40B4-BE49-F238E27FC236}">
                  <a16:creationId xmlns:a16="http://schemas.microsoft.com/office/drawing/2014/main" xmlns="" id="{C445B907-5CD7-7844-8FC7-5BEE521216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5617068" y="7113974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50" name="Рисунок 78" descr="Весы правосудия">
              <a:extLst>
                <a:ext uri="{FF2B5EF4-FFF2-40B4-BE49-F238E27FC236}">
                  <a16:creationId xmlns:a16="http://schemas.microsoft.com/office/drawing/2014/main" xmlns="" id="{7EE73817-8EAF-3C40-85EF-1DA311FBC9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6673236" y="7617248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51" name="Рисунок 79" descr="Весы правосудия">
              <a:extLst>
                <a:ext uri="{FF2B5EF4-FFF2-40B4-BE49-F238E27FC236}">
                  <a16:creationId xmlns:a16="http://schemas.microsoft.com/office/drawing/2014/main" xmlns="" id="{B090D158-4685-574A-A333-0D9661E282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3686085" y="8392080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52" name="Рисунок 80" descr="Весы правосудия">
              <a:extLst>
                <a:ext uri="{FF2B5EF4-FFF2-40B4-BE49-F238E27FC236}">
                  <a16:creationId xmlns:a16="http://schemas.microsoft.com/office/drawing/2014/main" xmlns="" id="{47334D9D-E030-CA48-82DC-04D62476D5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4742253" y="8895354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53" name="Рисунок 81" descr="Весы правосудия">
              <a:extLst>
                <a:ext uri="{FF2B5EF4-FFF2-40B4-BE49-F238E27FC236}">
                  <a16:creationId xmlns:a16="http://schemas.microsoft.com/office/drawing/2014/main" xmlns="" id="{3CECDD08-DC92-1144-B308-0FD291E002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5667285" y="8377207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54" name="Рисунок 82" descr="Весы правосудия">
              <a:extLst>
                <a:ext uri="{FF2B5EF4-FFF2-40B4-BE49-F238E27FC236}">
                  <a16:creationId xmlns:a16="http://schemas.microsoft.com/office/drawing/2014/main" xmlns="" id="{A40EC8F0-98F0-3E41-9328-7AFA2C1574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6723453" y="8880481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55" name="Рисунок 100" descr="Весы правосудия">
              <a:extLst>
                <a:ext uri="{FF2B5EF4-FFF2-40B4-BE49-F238E27FC236}">
                  <a16:creationId xmlns:a16="http://schemas.microsoft.com/office/drawing/2014/main" xmlns="" id="{F9FEFBB8-C2A3-3048-8D38-BC7265C30C8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192445" y="518147"/>
              <a:ext cx="1157841" cy="1157841"/>
            </a:xfrm>
            <a:prstGeom prst="rect">
              <a:avLst/>
            </a:prstGeom>
            <a:noFill/>
          </p:spPr>
        </p:pic>
        <p:pic>
          <p:nvPicPr>
            <p:cNvPr id="156" name="Рисунок 102" descr="Весы правосудия">
              <a:extLst>
                <a:ext uri="{FF2B5EF4-FFF2-40B4-BE49-F238E27FC236}">
                  <a16:creationId xmlns:a16="http://schemas.microsoft.com/office/drawing/2014/main" xmlns="" id="{173E17A2-E416-BA4C-B7E0-A73394398CF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2173645" y="503274"/>
              <a:ext cx="1157841" cy="1157841"/>
            </a:xfrm>
            <a:prstGeom prst="rect">
              <a:avLst/>
            </a:prstGeom>
            <a:noFill/>
          </p:spPr>
        </p:pic>
      </p:grpSp>
      <p:sp>
        <p:nvSpPr>
          <p:cNvPr id="157" name="Прямоугольник 139">
            <a:extLst>
              <a:ext uri="{FF2B5EF4-FFF2-40B4-BE49-F238E27FC236}">
                <a16:creationId xmlns:a16="http://schemas.microsoft.com/office/drawing/2014/main" xmlns="" id="{024CCBE1-51BF-A44A-A0A9-E9F930871AAA}"/>
              </a:ext>
            </a:extLst>
          </p:cNvPr>
          <p:cNvSpPr/>
          <p:nvPr userDrawn="1"/>
        </p:nvSpPr>
        <p:spPr>
          <a:xfrm>
            <a:off x="48159" y="-77821"/>
            <a:ext cx="12190413" cy="6947988"/>
          </a:xfrm>
          <a:prstGeom prst="rect">
            <a:avLst/>
          </a:prstGeom>
          <a:solidFill>
            <a:srgbClr val="FFFFFF">
              <a:alpha val="8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860188" y="3683633"/>
            <a:ext cx="8980831" cy="15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6986548" y="3377551"/>
            <a:ext cx="962275" cy="102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7935138" y="3377551"/>
            <a:ext cx="962275" cy="102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-1" y="3377551"/>
            <a:ext cx="962275" cy="102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961777" y="3377551"/>
            <a:ext cx="6076050" cy="102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="" xmlns:p14="http://schemas.microsoft.com/office/powerpoint/2010/main" val="129269440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51"/>
            <a:ext cx="10361852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9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354863166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840740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797225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1" y="1452427"/>
            <a:ext cx="10361852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75742108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3962700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1" y="1452427"/>
            <a:ext cx="10361852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03687952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7" y="1452426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452426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22666092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7" y="1219202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219202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60639194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8" y="1219200"/>
            <a:ext cx="5081455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88" y="1560285"/>
            <a:ext cx="5081455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219200"/>
            <a:ext cx="5083570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560285"/>
            <a:ext cx="5083570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45041686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8" y="1462284"/>
            <a:ext cx="5081455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88" y="1803377"/>
            <a:ext cx="5081455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462284"/>
            <a:ext cx="5083570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803377"/>
            <a:ext cx="5083570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2628642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8550337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07551018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11" y="1"/>
            <a:ext cx="12190413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Номер слайда 5">
            <a:extLst>
              <a:ext uri="{FF2B5EF4-FFF2-40B4-BE49-F238E27FC236}">
                <a16:creationId xmlns="" xmlns:a16="http://schemas.microsoft.com/office/drawing/2014/main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7597" y="0"/>
            <a:ext cx="262829" cy="260648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D98284C-E9DD-4537-BB81-F68BE29D47E1}" type="slidenum">
              <a:rPr lang="en-US" sz="600" b="1" smtClean="0">
                <a:solidFill>
                  <a:srgbClr val="5756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‹#›</a:t>
            </a:fld>
            <a:endParaRPr lang="en-US" sz="600" b="1" dirty="0">
              <a:solidFill>
                <a:srgbClr val="5756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8351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51"/>
            <a:ext cx="10361852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9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20432350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8624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7242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5860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5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8624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7242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5860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1618277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321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4642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1962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49283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321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4642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1962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49283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321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4642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1962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49283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9540280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486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6970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5464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2435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3946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5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486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6970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5464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2435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3946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5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486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6970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5464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2435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3946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5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486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6970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5464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2435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3946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5737348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8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3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6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49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072688944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8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3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6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49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4113043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8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6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49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89602210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8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6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49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70366854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2" y="4980590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0590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1582947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2" y="4980590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0590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07515183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650393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6173907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89965940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82237946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110985597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61465691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360875145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1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6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79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3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7032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1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6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79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3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246293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1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6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79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3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7032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1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6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79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3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96084915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8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6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49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0056713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8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6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49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xmlns="" val="204808834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7" y="1397000"/>
            <a:ext cx="508492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1" y="1397000"/>
            <a:ext cx="508492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704430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4430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7" y="3060985"/>
            <a:ext cx="508492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1" y="3060985"/>
            <a:ext cx="508492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2863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0.xml"/><Relationship Id="rId18" Type="http://schemas.openxmlformats.org/officeDocument/2006/relationships/slideLayout" Target="../slideLayouts/slideLayout85.xml"/><Relationship Id="rId26" Type="http://schemas.openxmlformats.org/officeDocument/2006/relationships/slideLayout" Target="../slideLayouts/slideLayout93.xml"/><Relationship Id="rId39" Type="http://schemas.openxmlformats.org/officeDocument/2006/relationships/slideLayout" Target="../slideLayouts/slideLayout106.xml"/><Relationship Id="rId21" Type="http://schemas.openxmlformats.org/officeDocument/2006/relationships/slideLayout" Target="../slideLayouts/slideLayout88.xml"/><Relationship Id="rId34" Type="http://schemas.openxmlformats.org/officeDocument/2006/relationships/slideLayout" Target="../slideLayouts/slideLayout101.xml"/><Relationship Id="rId42" Type="http://schemas.openxmlformats.org/officeDocument/2006/relationships/slideLayout" Target="../slideLayouts/slideLayout109.xml"/><Relationship Id="rId47" Type="http://schemas.openxmlformats.org/officeDocument/2006/relationships/slideLayout" Target="../slideLayouts/slideLayout114.xml"/><Relationship Id="rId50" Type="http://schemas.openxmlformats.org/officeDocument/2006/relationships/slideLayout" Target="../slideLayouts/slideLayout117.xml"/><Relationship Id="rId55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slideLayout" Target="../slideLayouts/slideLayout84.xml"/><Relationship Id="rId25" Type="http://schemas.openxmlformats.org/officeDocument/2006/relationships/slideLayout" Target="../slideLayouts/slideLayout92.xml"/><Relationship Id="rId33" Type="http://schemas.openxmlformats.org/officeDocument/2006/relationships/slideLayout" Target="../slideLayouts/slideLayout100.xml"/><Relationship Id="rId38" Type="http://schemas.openxmlformats.org/officeDocument/2006/relationships/slideLayout" Target="../slideLayouts/slideLayout105.xml"/><Relationship Id="rId46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83.xml"/><Relationship Id="rId20" Type="http://schemas.openxmlformats.org/officeDocument/2006/relationships/slideLayout" Target="../slideLayouts/slideLayout87.xml"/><Relationship Id="rId29" Type="http://schemas.openxmlformats.org/officeDocument/2006/relationships/slideLayout" Target="../slideLayouts/slideLayout96.xml"/><Relationship Id="rId41" Type="http://schemas.openxmlformats.org/officeDocument/2006/relationships/slideLayout" Target="../slideLayouts/slideLayout108.xml"/><Relationship Id="rId54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91.xml"/><Relationship Id="rId32" Type="http://schemas.openxmlformats.org/officeDocument/2006/relationships/slideLayout" Target="../slideLayouts/slideLayout99.xml"/><Relationship Id="rId37" Type="http://schemas.openxmlformats.org/officeDocument/2006/relationships/slideLayout" Target="../slideLayouts/slideLayout104.xml"/><Relationship Id="rId40" Type="http://schemas.openxmlformats.org/officeDocument/2006/relationships/slideLayout" Target="../slideLayouts/slideLayout107.xml"/><Relationship Id="rId45" Type="http://schemas.openxmlformats.org/officeDocument/2006/relationships/slideLayout" Target="../slideLayouts/slideLayout112.xml"/><Relationship Id="rId53" Type="http://schemas.openxmlformats.org/officeDocument/2006/relationships/slideLayout" Target="../slideLayouts/slideLayout120.xml"/><Relationship Id="rId58" Type="http://schemas.openxmlformats.org/officeDocument/2006/relationships/theme" Target="../theme/theme2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23" Type="http://schemas.openxmlformats.org/officeDocument/2006/relationships/slideLayout" Target="../slideLayouts/slideLayout90.xml"/><Relationship Id="rId28" Type="http://schemas.openxmlformats.org/officeDocument/2006/relationships/slideLayout" Target="../slideLayouts/slideLayout95.xml"/><Relationship Id="rId36" Type="http://schemas.openxmlformats.org/officeDocument/2006/relationships/slideLayout" Target="../slideLayouts/slideLayout103.xml"/><Relationship Id="rId49" Type="http://schemas.openxmlformats.org/officeDocument/2006/relationships/slideLayout" Target="../slideLayouts/slideLayout116.xml"/><Relationship Id="rId57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77.xml"/><Relationship Id="rId19" Type="http://schemas.openxmlformats.org/officeDocument/2006/relationships/slideLayout" Target="../slideLayouts/slideLayout86.xml"/><Relationship Id="rId31" Type="http://schemas.openxmlformats.org/officeDocument/2006/relationships/slideLayout" Target="../slideLayouts/slideLayout98.xml"/><Relationship Id="rId44" Type="http://schemas.openxmlformats.org/officeDocument/2006/relationships/slideLayout" Target="../slideLayouts/slideLayout111.xml"/><Relationship Id="rId52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Relationship Id="rId22" Type="http://schemas.openxmlformats.org/officeDocument/2006/relationships/slideLayout" Target="../slideLayouts/slideLayout89.xml"/><Relationship Id="rId27" Type="http://schemas.openxmlformats.org/officeDocument/2006/relationships/slideLayout" Target="../slideLayouts/slideLayout94.xml"/><Relationship Id="rId30" Type="http://schemas.openxmlformats.org/officeDocument/2006/relationships/slideLayout" Target="../slideLayouts/slideLayout97.xml"/><Relationship Id="rId35" Type="http://schemas.openxmlformats.org/officeDocument/2006/relationships/slideLayout" Target="../slideLayouts/slideLayout102.xml"/><Relationship Id="rId43" Type="http://schemas.openxmlformats.org/officeDocument/2006/relationships/slideLayout" Target="../slideLayouts/slideLayout110.xml"/><Relationship Id="rId48" Type="http://schemas.openxmlformats.org/officeDocument/2006/relationships/slideLayout" Target="../slideLayouts/slideLayout115.xml"/><Relationship Id="rId56" Type="http://schemas.openxmlformats.org/officeDocument/2006/relationships/slideLayout" Target="../slideLayouts/slideLayout123.xml"/><Relationship Id="rId8" Type="http://schemas.openxmlformats.org/officeDocument/2006/relationships/slideLayout" Target="../slideLayouts/slideLayout75.xml"/><Relationship Id="rId51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70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7.xml"/><Relationship Id="rId18" Type="http://schemas.openxmlformats.org/officeDocument/2006/relationships/slideLayout" Target="../slideLayouts/slideLayout142.xml"/><Relationship Id="rId26" Type="http://schemas.openxmlformats.org/officeDocument/2006/relationships/slideLayout" Target="../slideLayouts/slideLayout150.xml"/><Relationship Id="rId39" Type="http://schemas.openxmlformats.org/officeDocument/2006/relationships/slideLayout" Target="../slideLayouts/slideLayout163.xml"/><Relationship Id="rId21" Type="http://schemas.openxmlformats.org/officeDocument/2006/relationships/slideLayout" Target="../slideLayouts/slideLayout145.xml"/><Relationship Id="rId34" Type="http://schemas.openxmlformats.org/officeDocument/2006/relationships/slideLayout" Target="../slideLayouts/slideLayout158.xml"/><Relationship Id="rId42" Type="http://schemas.openxmlformats.org/officeDocument/2006/relationships/slideLayout" Target="../slideLayouts/slideLayout166.xml"/><Relationship Id="rId47" Type="http://schemas.openxmlformats.org/officeDocument/2006/relationships/slideLayout" Target="../slideLayouts/slideLayout171.xml"/><Relationship Id="rId50" Type="http://schemas.openxmlformats.org/officeDocument/2006/relationships/slideLayout" Target="../slideLayouts/slideLayout174.xml"/><Relationship Id="rId55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31.xml"/><Relationship Id="rId12" Type="http://schemas.openxmlformats.org/officeDocument/2006/relationships/slideLayout" Target="../slideLayouts/slideLayout136.xml"/><Relationship Id="rId17" Type="http://schemas.openxmlformats.org/officeDocument/2006/relationships/slideLayout" Target="../slideLayouts/slideLayout141.xml"/><Relationship Id="rId25" Type="http://schemas.openxmlformats.org/officeDocument/2006/relationships/slideLayout" Target="../slideLayouts/slideLayout149.xml"/><Relationship Id="rId33" Type="http://schemas.openxmlformats.org/officeDocument/2006/relationships/slideLayout" Target="../slideLayouts/slideLayout157.xml"/><Relationship Id="rId38" Type="http://schemas.openxmlformats.org/officeDocument/2006/relationships/slideLayout" Target="../slideLayouts/slideLayout162.xml"/><Relationship Id="rId46" Type="http://schemas.openxmlformats.org/officeDocument/2006/relationships/slideLayout" Target="../slideLayouts/slideLayout170.xml"/><Relationship Id="rId2" Type="http://schemas.openxmlformats.org/officeDocument/2006/relationships/slideLayout" Target="../slideLayouts/slideLayout126.xml"/><Relationship Id="rId16" Type="http://schemas.openxmlformats.org/officeDocument/2006/relationships/slideLayout" Target="../slideLayouts/slideLayout140.xml"/><Relationship Id="rId20" Type="http://schemas.openxmlformats.org/officeDocument/2006/relationships/slideLayout" Target="../slideLayouts/slideLayout144.xml"/><Relationship Id="rId29" Type="http://schemas.openxmlformats.org/officeDocument/2006/relationships/slideLayout" Target="../slideLayouts/slideLayout153.xml"/><Relationship Id="rId41" Type="http://schemas.openxmlformats.org/officeDocument/2006/relationships/slideLayout" Target="../slideLayouts/slideLayout165.xml"/><Relationship Id="rId54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24" Type="http://schemas.openxmlformats.org/officeDocument/2006/relationships/slideLayout" Target="../slideLayouts/slideLayout148.xml"/><Relationship Id="rId32" Type="http://schemas.openxmlformats.org/officeDocument/2006/relationships/slideLayout" Target="../slideLayouts/slideLayout156.xml"/><Relationship Id="rId37" Type="http://schemas.openxmlformats.org/officeDocument/2006/relationships/slideLayout" Target="../slideLayouts/slideLayout161.xml"/><Relationship Id="rId40" Type="http://schemas.openxmlformats.org/officeDocument/2006/relationships/slideLayout" Target="../slideLayouts/slideLayout164.xml"/><Relationship Id="rId45" Type="http://schemas.openxmlformats.org/officeDocument/2006/relationships/slideLayout" Target="../slideLayouts/slideLayout169.xml"/><Relationship Id="rId53" Type="http://schemas.openxmlformats.org/officeDocument/2006/relationships/slideLayout" Target="../slideLayouts/slideLayout177.xml"/><Relationship Id="rId58" Type="http://schemas.openxmlformats.org/officeDocument/2006/relationships/theme" Target="../theme/theme3.xml"/><Relationship Id="rId5" Type="http://schemas.openxmlformats.org/officeDocument/2006/relationships/slideLayout" Target="../slideLayouts/slideLayout129.xml"/><Relationship Id="rId15" Type="http://schemas.openxmlformats.org/officeDocument/2006/relationships/slideLayout" Target="../slideLayouts/slideLayout139.xml"/><Relationship Id="rId23" Type="http://schemas.openxmlformats.org/officeDocument/2006/relationships/slideLayout" Target="../slideLayouts/slideLayout147.xml"/><Relationship Id="rId28" Type="http://schemas.openxmlformats.org/officeDocument/2006/relationships/slideLayout" Target="../slideLayouts/slideLayout152.xml"/><Relationship Id="rId36" Type="http://schemas.openxmlformats.org/officeDocument/2006/relationships/slideLayout" Target="../slideLayouts/slideLayout160.xml"/><Relationship Id="rId49" Type="http://schemas.openxmlformats.org/officeDocument/2006/relationships/slideLayout" Target="../slideLayouts/slideLayout173.xml"/><Relationship Id="rId57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34.xml"/><Relationship Id="rId19" Type="http://schemas.openxmlformats.org/officeDocument/2006/relationships/slideLayout" Target="../slideLayouts/slideLayout143.xml"/><Relationship Id="rId31" Type="http://schemas.openxmlformats.org/officeDocument/2006/relationships/slideLayout" Target="../slideLayouts/slideLayout155.xml"/><Relationship Id="rId44" Type="http://schemas.openxmlformats.org/officeDocument/2006/relationships/slideLayout" Target="../slideLayouts/slideLayout168.xml"/><Relationship Id="rId52" Type="http://schemas.openxmlformats.org/officeDocument/2006/relationships/slideLayout" Target="../slideLayouts/slideLayout176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Relationship Id="rId14" Type="http://schemas.openxmlformats.org/officeDocument/2006/relationships/slideLayout" Target="../slideLayouts/slideLayout138.xml"/><Relationship Id="rId22" Type="http://schemas.openxmlformats.org/officeDocument/2006/relationships/slideLayout" Target="../slideLayouts/slideLayout146.xml"/><Relationship Id="rId27" Type="http://schemas.openxmlformats.org/officeDocument/2006/relationships/slideLayout" Target="../slideLayouts/slideLayout151.xml"/><Relationship Id="rId30" Type="http://schemas.openxmlformats.org/officeDocument/2006/relationships/slideLayout" Target="../slideLayouts/slideLayout154.xml"/><Relationship Id="rId35" Type="http://schemas.openxmlformats.org/officeDocument/2006/relationships/slideLayout" Target="../slideLayouts/slideLayout159.xml"/><Relationship Id="rId43" Type="http://schemas.openxmlformats.org/officeDocument/2006/relationships/slideLayout" Target="../slideLayouts/slideLayout167.xml"/><Relationship Id="rId48" Type="http://schemas.openxmlformats.org/officeDocument/2006/relationships/slideLayout" Target="../slideLayouts/slideLayout172.xml"/><Relationship Id="rId56" Type="http://schemas.openxmlformats.org/officeDocument/2006/relationships/slideLayout" Target="../slideLayouts/slideLayout180.xml"/><Relationship Id="rId8" Type="http://schemas.openxmlformats.org/officeDocument/2006/relationships/slideLayout" Target="../slideLayouts/slideLayout132.xml"/><Relationship Id="rId51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27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4.xml"/><Relationship Id="rId18" Type="http://schemas.openxmlformats.org/officeDocument/2006/relationships/slideLayout" Target="../slideLayouts/slideLayout199.xml"/><Relationship Id="rId26" Type="http://schemas.openxmlformats.org/officeDocument/2006/relationships/slideLayout" Target="../slideLayouts/slideLayout207.xml"/><Relationship Id="rId39" Type="http://schemas.openxmlformats.org/officeDocument/2006/relationships/slideLayout" Target="../slideLayouts/slideLayout220.xml"/><Relationship Id="rId21" Type="http://schemas.openxmlformats.org/officeDocument/2006/relationships/slideLayout" Target="../slideLayouts/slideLayout202.xml"/><Relationship Id="rId34" Type="http://schemas.openxmlformats.org/officeDocument/2006/relationships/slideLayout" Target="../slideLayouts/slideLayout215.xml"/><Relationship Id="rId42" Type="http://schemas.openxmlformats.org/officeDocument/2006/relationships/slideLayout" Target="../slideLayouts/slideLayout223.xml"/><Relationship Id="rId47" Type="http://schemas.openxmlformats.org/officeDocument/2006/relationships/slideLayout" Target="../slideLayouts/slideLayout228.xml"/><Relationship Id="rId50" Type="http://schemas.openxmlformats.org/officeDocument/2006/relationships/slideLayout" Target="../slideLayouts/slideLayout231.xml"/><Relationship Id="rId55" Type="http://schemas.openxmlformats.org/officeDocument/2006/relationships/slideLayout" Target="../slideLayouts/slideLayout236.xml"/><Relationship Id="rId7" Type="http://schemas.openxmlformats.org/officeDocument/2006/relationships/slideLayout" Target="../slideLayouts/slideLayout188.xml"/><Relationship Id="rId12" Type="http://schemas.openxmlformats.org/officeDocument/2006/relationships/slideLayout" Target="../slideLayouts/slideLayout193.xml"/><Relationship Id="rId17" Type="http://schemas.openxmlformats.org/officeDocument/2006/relationships/slideLayout" Target="../slideLayouts/slideLayout198.xml"/><Relationship Id="rId25" Type="http://schemas.openxmlformats.org/officeDocument/2006/relationships/slideLayout" Target="../slideLayouts/slideLayout206.xml"/><Relationship Id="rId33" Type="http://schemas.openxmlformats.org/officeDocument/2006/relationships/slideLayout" Target="../slideLayouts/slideLayout214.xml"/><Relationship Id="rId38" Type="http://schemas.openxmlformats.org/officeDocument/2006/relationships/slideLayout" Target="../slideLayouts/slideLayout219.xml"/><Relationship Id="rId46" Type="http://schemas.openxmlformats.org/officeDocument/2006/relationships/slideLayout" Target="../slideLayouts/slideLayout227.xml"/><Relationship Id="rId2" Type="http://schemas.openxmlformats.org/officeDocument/2006/relationships/slideLayout" Target="../slideLayouts/slideLayout183.xml"/><Relationship Id="rId16" Type="http://schemas.openxmlformats.org/officeDocument/2006/relationships/slideLayout" Target="../slideLayouts/slideLayout197.xml"/><Relationship Id="rId20" Type="http://schemas.openxmlformats.org/officeDocument/2006/relationships/slideLayout" Target="../slideLayouts/slideLayout201.xml"/><Relationship Id="rId29" Type="http://schemas.openxmlformats.org/officeDocument/2006/relationships/slideLayout" Target="../slideLayouts/slideLayout210.xml"/><Relationship Id="rId41" Type="http://schemas.openxmlformats.org/officeDocument/2006/relationships/slideLayout" Target="../slideLayouts/slideLayout222.xml"/><Relationship Id="rId54" Type="http://schemas.openxmlformats.org/officeDocument/2006/relationships/slideLayout" Target="../slideLayouts/slideLayout235.xml"/><Relationship Id="rId1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187.xml"/><Relationship Id="rId11" Type="http://schemas.openxmlformats.org/officeDocument/2006/relationships/slideLayout" Target="../slideLayouts/slideLayout192.xml"/><Relationship Id="rId24" Type="http://schemas.openxmlformats.org/officeDocument/2006/relationships/slideLayout" Target="../slideLayouts/slideLayout205.xml"/><Relationship Id="rId32" Type="http://schemas.openxmlformats.org/officeDocument/2006/relationships/slideLayout" Target="../slideLayouts/slideLayout213.xml"/><Relationship Id="rId37" Type="http://schemas.openxmlformats.org/officeDocument/2006/relationships/slideLayout" Target="../slideLayouts/slideLayout218.xml"/><Relationship Id="rId40" Type="http://schemas.openxmlformats.org/officeDocument/2006/relationships/slideLayout" Target="../slideLayouts/slideLayout221.xml"/><Relationship Id="rId45" Type="http://schemas.openxmlformats.org/officeDocument/2006/relationships/slideLayout" Target="../slideLayouts/slideLayout226.xml"/><Relationship Id="rId53" Type="http://schemas.openxmlformats.org/officeDocument/2006/relationships/slideLayout" Target="../slideLayouts/slideLayout234.xml"/><Relationship Id="rId58" Type="http://schemas.openxmlformats.org/officeDocument/2006/relationships/theme" Target="../theme/theme4.xml"/><Relationship Id="rId5" Type="http://schemas.openxmlformats.org/officeDocument/2006/relationships/slideLayout" Target="../slideLayouts/slideLayout186.xml"/><Relationship Id="rId15" Type="http://schemas.openxmlformats.org/officeDocument/2006/relationships/slideLayout" Target="../slideLayouts/slideLayout196.xml"/><Relationship Id="rId23" Type="http://schemas.openxmlformats.org/officeDocument/2006/relationships/slideLayout" Target="../slideLayouts/slideLayout204.xml"/><Relationship Id="rId28" Type="http://schemas.openxmlformats.org/officeDocument/2006/relationships/slideLayout" Target="../slideLayouts/slideLayout209.xml"/><Relationship Id="rId36" Type="http://schemas.openxmlformats.org/officeDocument/2006/relationships/slideLayout" Target="../slideLayouts/slideLayout217.xml"/><Relationship Id="rId49" Type="http://schemas.openxmlformats.org/officeDocument/2006/relationships/slideLayout" Target="../slideLayouts/slideLayout230.xml"/><Relationship Id="rId57" Type="http://schemas.openxmlformats.org/officeDocument/2006/relationships/slideLayout" Target="../slideLayouts/slideLayout238.xml"/><Relationship Id="rId10" Type="http://schemas.openxmlformats.org/officeDocument/2006/relationships/slideLayout" Target="../slideLayouts/slideLayout191.xml"/><Relationship Id="rId19" Type="http://schemas.openxmlformats.org/officeDocument/2006/relationships/slideLayout" Target="../slideLayouts/slideLayout200.xml"/><Relationship Id="rId31" Type="http://schemas.openxmlformats.org/officeDocument/2006/relationships/slideLayout" Target="../slideLayouts/slideLayout212.xml"/><Relationship Id="rId44" Type="http://schemas.openxmlformats.org/officeDocument/2006/relationships/slideLayout" Target="../slideLayouts/slideLayout225.xml"/><Relationship Id="rId52" Type="http://schemas.openxmlformats.org/officeDocument/2006/relationships/slideLayout" Target="../slideLayouts/slideLayout233.xml"/><Relationship Id="rId4" Type="http://schemas.openxmlformats.org/officeDocument/2006/relationships/slideLayout" Target="../slideLayouts/slideLayout185.xml"/><Relationship Id="rId9" Type="http://schemas.openxmlformats.org/officeDocument/2006/relationships/slideLayout" Target="../slideLayouts/slideLayout190.xml"/><Relationship Id="rId14" Type="http://schemas.openxmlformats.org/officeDocument/2006/relationships/slideLayout" Target="../slideLayouts/slideLayout195.xml"/><Relationship Id="rId22" Type="http://schemas.openxmlformats.org/officeDocument/2006/relationships/slideLayout" Target="../slideLayouts/slideLayout203.xml"/><Relationship Id="rId27" Type="http://schemas.openxmlformats.org/officeDocument/2006/relationships/slideLayout" Target="../slideLayouts/slideLayout208.xml"/><Relationship Id="rId30" Type="http://schemas.openxmlformats.org/officeDocument/2006/relationships/slideLayout" Target="../slideLayouts/slideLayout211.xml"/><Relationship Id="rId35" Type="http://schemas.openxmlformats.org/officeDocument/2006/relationships/slideLayout" Target="../slideLayouts/slideLayout216.xml"/><Relationship Id="rId43" Type="http://schemas.openxmlformats.org/officeDocument/2006/relationships/slideLayout" Target="../slideLayouts/slideLayout224.xml"/><Relationship Id="rId48" Type="http://schemas.openxmlformats.org/officeDocument/2006/relationships/slideLayout" Target="../slideLayouts/slideLayout229.xml"/><Relationship Id="rId56" Type="http://schemas.openxmlformats.org/officeDocument/2006/relationships/slideLayout" Target="../slideLayouts/slideLayout237.xml"/><Relationship Id="rId8" Type="http://schemas.openxmlformats.org/officeDocument/2006/relationships/slideLayout" Target="../slideLayouts/slideLayout189.xml"/><Relationship Id="rId51" Type="http://schemas.openxmlformats.org/officeDocument/2006/relationships/slideLayout" Target="../slideLayouts/slideLayout232.xml"/><Relationship Id="rId3" Type="http://schemas.openxmlformats.org/officeDocument/2006/relationships/slideLayout" Target="../slideLayouts/slideLayout1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1" y="1219203"/>
            <a:ext cx="10361852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02257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901" r:id="rId67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1" y="1219203"/>
            <a:ext cx="10361852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549972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  <p:sldLayoutId id="2147483742" r:id="rId15"/>
    <p:sldLayoutId id="2147483743" r:id="rId16"/>
    <p:sldLayoutId id="2147483744" r:id="rId17"/>
    <p:sldLayoutId id="2147483745" r:id="rId18"/>
    <p:sldLayoutId id="2147483746" r:id="rId19"/>
    <p:sldLayoutId id="2147483747" r:id="rId20"/>
    <p:sldLayoutId id="2147483748" r:id="rId21"/>
    <p:sldLayoutId id="2147483749" r:id="rId22"/>
    <p:sldLayoutId id="2147483750" r:id="rId23"/>
    <p:sldLayoutId id="2147483751" r:id="rId24"/>
    <p:sldLayoutId id="2147483752" r:id="rId25"/>
    <p:sldLayoutId id="2147483753" r:id="rId26"/>
    <p:sldLayoutId id="2147483754" r:id="rId27"/>
    <p:sldLayoutId id="2147483755" r:id="rId28"/>
    <p:sldLayoutId id="2147483756" r:id="rId29"/>
    <p:sldLayoutId id="2147483757" r:id="rId30"/>
    <p:sldLayoutId id="2147483758" r:id="rId31"/>
    <p:sldLayoutId id="2147483759" r:id="rId32"/>
    <p:sldLayoutId id="2147483760" r:id="rId33"/>
    <p:sldLayoutId id="2147483761" r:id="rId34"/>
    <p:sldLayoutId id="2147483762" r:id="rId35"/>
    <p:sldLayoutId id="2147483763" r:id="rId36"/>
    <p:sldLayoutId id="2147483764" r:id="rId37"/>
    <p:sldLayoutId id="2147483765" r:id="rId38"/>
    <p:sldLayoutId id="2147483766" r:id="rId39"/>
    <p:sldLayoutId id="2147483767" r:id="rId40"/>
    <p:sldLayoutId id="2147483768" r:id="rId41"/>
    <p:sldLayoutId id="2147483769" r:id="rId42"/>
    <p:sldLayoutId id="2147483770" r:id="rId43"/>
    <p:sldLayoutId id="2147483771" r:id="rId44"/>
    <p:sldLayoutId id="2147483772" r:id="rId45"/>
    <p:sldLayoutId id="2147483773" r:id="rId46"/>
    <p:sldLayoutId id="2147483774" r:id="rId47"/>
    <p:sldLayoutId id="2147483775" r:id="rId48"/>
    <p:sldLayoutId id="2147483776" r:id="rId49"/>
    <p:sldLayoutId id="2147483777" r:id="rId50"/>
    <p:sldLayoutId id="2147483778" r:id="rId51"/>
    <p:sldLayoutId id="2147483779" r:id="rId52"/>
    <p:sldLayoutId id="2147483780" r:id="rId53"/>
    <p:sldLayoutId id="2147483781" r:id="rId54"/>
    <p:sldLayoutId id="2147483782" r:id="rId55"/>
    <p:sldLayoutId id="2147483783" r:id="rId56"/>
    <p:sldLayoutId id="2147483784" r:id="rId57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6" y="1219203"/>
            <a:ext cx="10361851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645383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  <p:sldLayoutId id="2147483802" r:id="rId17"/>
    <p:sldLayoutId id="2147483803" r:id="rId18"/>
    <p:sldLayoutId id="2147483804" r:id="rId19"/>
    <p:sldLayoutId id="2147483805" r:id="rId20"/>
    <p:sldLayoutId id="2147483806" r:id="rId21"/>
    <p:sldLayoutId id="2147483807" r:id="rId22"/>
    <p:sldLayoutId id="2147483808" r:id="rId23"/>
    <p:sldLayoutId id="2147483809" r:id="rId24"/>
    <p:sldLayoutId id="2147483810" r:id="rId25"/>
    <p:sldLayoutId id="2147483811" r:id="rId26"/>
    <p:sldLayoutId id="2147483812" r:id="rId27"/>
    <p:sldLayoutId id="2147483813" r:id="rId28"/>
    <p:sldLayoutId id="2147483814" r:id="rId29"/>
    <p:sldLayoutId id="2147483815" r:id="rId30"/>
    <p:sldLayoutId id="2147483816" r:id="rId31"/>
    <p:sldLayoutId id="2147483817" r:id="rId32"/>
    <p:sldLayoutId id="2147483818" r:id="rId33"/>
    <p:sldLayoutId id="2147483819" r:id="rId34"/>
    <p:sldLayoutId id="2147483820" r:id="rId35"/>
    <p:sldLayoutId id="2147483821" r:id="rId36"/>
    <p:sldLayoutId id="2147483822" r:id="rId37"/>
    <p:sldLayoutId id="2147483823" r:id="rId38"/>
    <p:sldLayoutId id="2147483824" r:id="rId39"/>
    <p:sldLayoutId id="2147483825" r:id="rId40"/>
    <p:sldLayoutId id="2147483826" r:id="rId41"/>
    <p:sldLayoutId id="2147483827" r:id="rId42"/>
    <p:sldLayoutId id="2147483828" r:id="rId43"/>
    <p:sldLayoutId id="2147483829" r:id="rId44"/>
    <p:sldLayoutId id="2147483830" r:id="rId45"/>
    <p:sldLayoutId id="2147483831" r:id="rId46"/>
    <p:sldLayoutId id="2147483832" r:id="rId47"/>
    <p:sldLayoutId id="2147483833" r:id="rId48"/>
    <p:sldLayoutId id="2147483834" r:id="rId49"/>
    <p:sldLayoutId id="2147483835" r:id="rId50"/>
    <p:sldLayoutId id="2147483836" r:id="rId51"/>
    <p:sldLayoutId id="2147483837" r:id="rId52"/>
    <p:sldLayoutId id="2147483838" r:id="rId53"/>
    <p:sldLayoutId id="2147483839" r:id="rId54"/>
    <p:sldLayoutId id="2147483840" r:id="rId55"/>
    <p:sldLayoutId id="2147483841" r:id="rId56"/>
    <p:sldLayoutId id="2147483842" r:id="rId57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281" y="279405"/>
            <a:ext cx="10361852" cy="817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1" y="1219203"/>
            <a:ext cx="10361852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973209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  <p:sldLayoutId id="2147483857" r:id="rId14"/>
    <p:sldLayoutId id="2147483858" r:id="rId15"/>
    <p:sldLayoutId id="2147483859" r:id="rId16"/>
    <p:sldLayoutId id="2147483860" r:id="rId17"/>
    <p:sldLayoutId id="2147483861" r:id="rId18"/>
    <p:sldLayoutId id="2147483862" r:id="rId19"/>
    <p:sldLayoutId id="2147483863" r:id="rId20"/>
    <p:sldLayoutId id="2147483864" r:id="rId21"/>
    <p:sldLayoutId id="2147483865" r:id="rId22"/>
    <p:sldLayoutId id="2147483866" r:id="rId23"/>
    <p:sldLayoutId id="2147483867" r:id="rId24"/>
    <p:sldLayoutId id="2147483868" r:id="rId25"/>
    <p:sldLayoutId id="2147483869" r:id="rId26"/>
    <p:sldLayoutId id="2147483870" r:id="rId27"/>
    <p:sldLayoutId id="2147483871" r:id="rId28"/>
    <p:sldLayoutId id="2147483872" r:id="rId29"/>
    <p:sldLayoutId id="2147483873" r:id="rId30"/>
    <p:sldLayoutId id="2147483874" r:id="rId31"/>
    <p:sldLayoutId id="2147483875" r:id="rId32"/>
    <p:sldLayoutId id="2147483876" r:id="rId33"/>
    <p:sldLayoutId id="2147483877" r:id="rId34"/>
    <p:sldLayoutId id="2147483878" r:id="rId35"/>
    <p:sldLayoutId id="2147483879" r:id="rId36"/>
    <p:sldLayoutId id="2147483880" r:id="rId37"/>
    <p:sldLayoutId id="2147483881" r:id="rId38"/>
    <p:sldLayoutId id="2147483882" r:id="rId39"/>
    <p:sldLayoutId id="2147483883" r:id="rId40"/>
    <p:sldLayoutId id="2147483884" r:id="rId41"/>
    <p:sldLayoutId id="2147483885" r:id="rId42"/>
    <p:sldLayoutId id="2147483886" r:id="rId43"/>
    <p:sldLayoutId id="2147483887" r:id="rId44"/>
    <p:sldLayoutId id="2147483888" r:id="rId45"/>
    <p:sldLayoutId id="2147483889" r:id="rId46"/>
    <p:sldLayoutId id="2147483890" r:id="rId47"/>
    <p:sldLayoutId id="2147483891" r:id="rId48"/>
    <p:sldLayoutId id="2147483892" r:id="rId49"/>
    <p:sldLayoutId id="2147483893" r:id="rId50"/>
    <p:sldLayoutId id="2147483894" r:id="rId51"/>
    <p:sldLayoutId id="2147483895" r:id="rId52"/>
    <p:sldLayoutId id="2147483896" r:id="rId53"/>
    <p:sldLayoutId id="2147483897" r:id="rId54"/>
    <p:sldLayoutId id="2147483898" r:id="rId55"/>
    <p:sldLayoutId id="2147483899" r:id="rId56"/>
    <p:sldLayoutId id="2147483900" r:id="rId57"/>
  </p:sldLayoutIdLst>
  <p:txStyles>
    <p:titleStyle>
      <a:lvl1pPr algn="ctr" defTabSz="1217613" rtl="0" eaLnBrk="0" fontAlgn="base" hangingPunct="0">
        <a:lnSpc>
          <a:spcPct val="86000"/>
        </a:lnSpc>
        <a:spcBef>
          <a:spcPct val="0"/>
        </a:spcBef>
        <a:spcAft>
          <a:spcPct val="0"/>
        </a:spcAft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lnSpc>
          <a:spcPct val="86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Open Sans Light"/>
        </a:defRPr>
      </a:lvl2pPr>
      <a:lvl3pPr algn="ctr" defTabSz="1217613" rtl="0" eaLnBrk="0" fontAlgn="base" hangingPunct="0">
        <a:lnSpc>
          <a:spcPct val="86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Open Sans Light"/>
        </a:defRPr>
      </a:lvl3pPr>
      <a:lvl4pPr algn="ctr" defTabSz="1217613" rtl="0" eaLnBrk="0" fontAlgn="base" hangingPunct="0">
        <a:lnSpc>
          <a:spcPct val="86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Open Sans Light"/>
        </a:defRPr>
      </a:lvl4pPr>
      <a:lvl5pPr algn="ctr" defTabSz="1217613" rtl="0" eaLnBrk="0" fontAlgn="base" hangingPunct="0">
        <a:lnSpc>
          <a:spcPct val="86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Open Sans Light"/>
        </a:defRPr>
      </a:lvl5pPr>
      <a:lvl6pPr marL="457200" algn="ctr" defTabSz="1217613" rtl="0" fontAlgn="base">
        <a:lnSpc>
          <a:spcPct val="86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Open Sans Light"/>
        </a:defRPr>
      </a:lvl6pPr>
      <a:lvl7pPr marL="914400" algn="ctr" defTabSz="1217613" rtl="0" fontAlgn="base">
        <a:lnSpc>
          <a:spcPct val="86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Open Sans Light"/>
        </a:defRPr>
      </a:lvl7pPr>
      <a:lvl8pPr marL="1371600" algn="ctr" defTabSz="1217613" rtl="0" fontAlgn="base">
        <a:lnSpc>
          <a:spcPct val="86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Open Sans Light"/>
        </a:defRPr>
      </a:lvl8pPr>
      <a:lvl9pPr marL="1828800" algn="ctr" defTabSz="1217613" rtl="0" fontAlgn="base">
        <a:lnSpc>
          <a:spcPct val="86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Open Sans Light"/>
        </a:defRPr>
      </a:lvl9pPr>
    </p:titleStyle>
    <p:bodyStyle>
      <a:lvl1pPr marL="227013" indent="-227013" algn="l" defTabSz="1217613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8788" indent="-230188" algn="l" defTabSz="1217613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388" indent="-227013" algn="l" defTabSz="1217613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5988" indent="-227013" algn="l" defTabSz="1217613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4588" indent="-227013" algn="l" defTabSz="1217613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12" y="0"/>
            <a:ext cx="12190413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srgbClr val="485068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="" xmlns:a16="http://schemas.microsoft.com/office/drawing/2014/main" id="{2D098E04-0D9A-4FFF-8285-F85E5F6A281D}"/>
              </a:ext>
            </a:extLst>
          </p:cNvPr>
          <p:cNvSpPr/>
          <p:nvPr/>
        </p:nvSpPr>
        <p:spPr>
          <a:xfrm>
            <a:off x="8041327" y="1170360"/>
            <a:ext cx="4823412" cy="4824040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67D47922-63F6-44C1-9315-F6D621A4F131}"/>
              </a:ext>
            </a:extLst>
          </p:cNvPr>
          <p:cNvSpPr/>
          <p:nvPr/>
        </p:nvSpPr>
        <p:spPr>
          <a:xfrm>
            <a:off x="7499186" y="1343297"/>
            <a:ext cx="4477584" cy="4478166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srgbClr val="485068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C9545F2A-6B36-48F4-9F15-94670C7277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7055246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54646" y="6381328"/>
            <a:ext cx="4752528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19170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Roboto Condensed" panose="02000000000000000000" pitchFamily="2" charset="0"/>
                <a:cs typeface="Times New Roman" pitchFamily="18" charset="0"/>
              </a:rPr>
              <a:t>УФНС России по Амурской области          Благовещенск 2022</a:t>
            </a:r>
            <a:endParaRPr lang="ru-RU" sz="1400" dirty="0">
              <a:solidFill>
                <a:srgbClr val="000000"/>
              </a:solidFill>
              <a:latin typeface="Times New Roman" pitchFamily="18" charset="0"/>
              <a:ea typeface="Roboto Condensed" panose="02000000000000000000" pitchFamily="2" charset="0"/>
              <a:cs typeface="Times New Roman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550590" y="2007713"/>
            <a:ext cx="6624736" cy="147732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19170"/>
            <a:r>
              <a:rPr lang="ru-RU" sz="2400" b="1" dirty="0" smtClean="0">
                <a:solidFill>
                  <a:srgbClr val="0070C0"/>
                </a:solidFill>
              </a:rPr>
              <a:t>Единый методологический подход налоговых органов к определению действительных налоговых обязательств при выявлении схем «дробления бизнеса»</a:t>
            </a:r>
            <a:endParaRPr lang="ru-RU" sz="2400" b="1" dirty="0">
              <a:solidFill>
                <a:srgbClr val="0070C0"/>
              </a:solidFill>
              <a:latin typeface="Roboto Condensed" panose="02000000000000000000" pitchFamily="2" charset="0"/>
            </a:endParaRPr>
          </a:p>
        </p:txBody>
      </p:sp>
      <p:pic>
        <p:nvPicPr>
          <p:cNvPr id="7" name="Graphic 9">
            <a:extLst>
              <a:ext uri="{FF2B5EF4-FFF2-40B4-BE49-F238E27FC236}">
                <a16:creationId xmlns="" xmlns:a16="http://schemas.microsoft.com/office/drawing/2014/main" id="{1190B5BC-289C-480A-9F4B-8A49BF1CA8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4922" y="764704"/>
            <a:ext cx="2995911" cy="954467"/>
          </a:xfrm>
          <a:prstGeom prst="rect">
            <a:avLst/>
          </a:prstGeom>
        </p:spPr>
      </p:pic>
      <p:sp>
        <p:nvSpPr>
          <p:cNvPr id="10" name="Овал 9">
            <a:extLst>
              <a:ext uri="{FF2B5EF4-FFF2-40B4-BE49-F238E27FC236}">
                <a16:creationId xmlns="" xmlns:a16="http://schemas.microsoft.com/office/drawing/2014/main" id="{DDD2DFE2-36D3-4077-B310-A4A306248813}"/>
              </a:ext>
            </a:extLst>
          </p:cNvPr>
          <p:cNvSpPr/>
          <p:nvPr/>
        </p:nvSpPr>
        <p:spPr>
          <a:xfrm>
            <a:off x="8838631" y="1343297"/>
            <a:ext cx="4477584" cy="4478166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="" xmlns:a16="http://schemas.microsoft.com/office/drawing/2014/main" id="{2C5E3CF3-F051-4B9C-B76D-79CD7C30A657}"/>
              </a:ext>
            </a:extLst>
          </p:cNvPr>
          <p:cNvSpPr/>
          <p:nvPr/>
        </p:nvSpPr>
        <p:spPr>
          <a:xfrm>
            <a:off x="9752913" y="1343297"/>
            <a:ext cx="4477584" cy="4478166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="" xmlns:a16="http://schemas.microsoft.com/office/drawing/2014/main" id="{1B118B0D-A6FC-44CF-8F47-E55AEAFDB16A}"/>
              </a:ext>
            </a:extLst>
          </p:cNvPr>
          <p:cNvSpPr/>
          <p:nvPr/>
        </p:nvSpPr>
        <p:spPr>
          <a:xfrm>
            <a:off x="10667194" y="1343297"/>
            <a:ext cx="4477584" cy="4478166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srgbClr val="485068"/>
              </a:solidFill>
            </a:endParaRPr>
          </a:p>
        </p:txBody>
      </p:sp>
      <p:pic>
        <p:nvPicPr>
          <p:cNvPr id="5" name="Рисунок 4" descr="Изображение выглядит как игрушка, смотрит, день рождения, торт&#10;&#10;Автоматически созданное описание">
            <a:extLst>
              <a:ext uri="{FF2B5EF4-FFF2-40B4-BE49-F238E27FC236}">
                <a16:creationId xmlns="" xmlns:a16="http://schemas.microsoft.com/office/drawing/2014/main" id="{03E9FCAF-1E2B-4013-BEA3-4C253B2ABA0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98102" y="1478944"/>
            <a:ext cx="6729046" cy="392578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BE76470C-7B16-4ECC-AE33-11DF6391A8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920639" y="2930229"/>
            <a:ext cx="683987" cy="702078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478582" y="4293096"/>
            <a:ext cx="6696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Выступающий: 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начальник правового отдела №1 УФНС России по Амурской области </a:t>
            </a:r>
          </a:p>
          <a:p>
            <a:pPr algn="just"/>
            <a:r>
              <a:rPr lang="ru-RU" sz="240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Скабелкин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Александр Геннадьевич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0691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ctrTitle"/>
          </p:nvPr>
        </p:nvSpPr>
        <p:spPr>
          <a:xfrm>
            <a:off x="239318" y="116632"/>
            <a:ext cx="8980831" cy="11521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2000" b="1" dirty="0" smtClean="0"/>
              <a:t>Единый методологический подход налоговых органов к определению действительных налоговых обязательств при выявлении схем «дробления бизнеса»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Google Shape;88;p12"/>
          <p:cNvSpPr txBox="1">
            <a:spLocks/>
          </p:cNvSpPr>
          <p:nvPr/>
        </p:nvSpPr>
        <p:spPr>
          <a:xfrm>
            <a:off x="90022" y="3621300"/>
            <a:ext cx="8980831" cy="2688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ru-RU" sz="2000" b="1" dirty="0" smtClean="0">
                <a:solidFill>
                  <a:srgbClr val="00B0F0"/>
                </a:solidFill>
              </a:rPr>
              <a:t>Определение СКЭС Верховного Суда Российской Федерации от 23.03.2022 № 307-ЭС21-17087 по делу № А66-1193/2019;</a:t>
            </a:r>
          </a:p>
          <a:p>
            <a:endParaRPr lang="ru-RU" sz="2000" b="1" dirty="0" smtClean="0">
              <a:solidFill>
                <a:srgbClr val="00B0F0"/>
              </a:solidFill>
            </a:endParaRPr>
          </a:p>
          <a:p>
            <a:r>
              <a:rPr lang="ru-RU" sz="2000" b="1" smtClean="0">
                <a:solidFill>
                  <a:srgbClr val="00B0F0"/>
                </a:solidFill>
              </a:rPr>
              <a:t>Определение </a:t>
            </a:r>
            <a:r>
              <a:rPr lang="ru-RU" sz="2000" b="1" dirty="0" smtClean="0">
                <a:solidFill>
                  <a:srgbClr val="00B0F0"/>
                </a:solidFill>
              </a:rPr>
              <a:t>СКЭС Верховного Суда Российской Федерации от 23.03.2022 № 307-ЭС21-17713 по делу № А66-1735/2019.</a:t>
            </a:r>
            <a:endParaRPr lang="ru-RU" sz="2000" b="1" dirty="0">
              <a:solidFill>
                <a:srgbClr val="00B0F0"/>
              </a:solidFill>
            </a:endParaRPr>
          </a:p>
          <a:p>
            <a:endParaRPr lang="ru-RU" sz="2000" dirty="0">
              <a:solidFill>
                <a:srgbClr val="00B0F0"/>
              </a:solidFill>
            </a:endParaRPr>
          </a:p>
          <a:p>
            <a:endParaRPr lang="ru-RU" sz="2000" dirty="0">
              <a:solidFill>
                <a:schemeClr val="accent6"/>
              </a:solidFill>
            </a:endParaRPr>
          </a:p>
          <a:p>
            <a:endParaRPr lang="ru-RU" sz="1600" b="1" dirty="0">
              <a:solidFill>
                <a:schemeClr val="accent6"/>
              </a:solidFill>
            </a:endParaRPr>
          </a:p>
        </p:txBody>
      </p:sp>
      <p:pic>
        <p:nvPicPr>
          <p:cNvPr id="6" name="Рисунок 15" descr="Весы правосудия">
            <a:extLst>
              <a:ext uri="{FF2B5EF4-FFF2-40B4-BE49-F238E27FC236}">
                <a16:creationId xmlns:a16="http://schemas.microsoft.com/office/drawing/2014/main" xmlns="" id="{F8D5BC23-5702-494B-B8AE-3881F66C73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148766" y="465259"/>
            <a:ext cx="1543587" cy="1543788"/>
          </a:xfrm>
          <a:prstGeom prst="rect">
            <a:avLst/>
          </a:prstGeom>
          <a:noFill/>
        </p:spPr>
      </p:pic>
      <p:pic>
        <p:nvPicPr>
          <p:cNvPr id="7" name="Рисунок 16" descr="Весы правосудия">
            <a:extLst>
              <a:ext uri="{FF2B5EF4-FFF2-40B4-BE49-F238E27FC236}">
                <a16:creationId xmlns:a16="http://schemas.microsoft.com/office/drawing/2014/main" xmlns="" id="{E639095E-DFFF-2647-AE5D-E611DC0885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556806" y="1136291"/>
            <a:ext cx="1543587" cy="1543788"/>
          </a:xfrm>
          <a:prstGeom prst="rect">
            <a:avLst/>
          </a:prstGeom>
          <a:noFill/>
        </p:spPr>
      </p:pic>
      <p:sp>
        <p:nvSpPr>
          <p:cNvPr id="8" name="Google Shape;88;p12"/>
          <p:cNvSpPr txBox="1">
            <a:spLocks/>
          </p:cNvSpPr>
          <p:nvPr/>
        </p:nvSpPr>
        <p:spPr>
          <a:xfrm>
            <a:off x="239318" y="1988840"/>
            <a:ext cx="9599817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Письмо ФНС России № БВ-4-7/13774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</a:rPr>
              <a:t>@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от 14.10.2022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000" dirty="0">
              <a:solidFill>
                <a:schemeClr val="accent6"/>
              </a:solidFill>
            </a:endParaRPr>
          </a:p>
          <a:p>
            <a:endParaRPr lang="ru-RU" sz="2000" dirty="0">
              <a:solidFill>
                <a:schemeClr val="accent6"/>
              </a:solidFill>
            </a:endParaRPr>
          </a:p>
          <a:p>
            <a:endParaRPr lang="ru-RU" sz="2000" dirty="0">
              <a:solidFill>
                <a:schemeClr val="accent6"/>
              </a:solidFill>
            </a:endParaRPr>
          </a:p>
          <a:p>
            <a:endParaRPr lang="ru-RU" sz="1600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="" xmlns:a16="http://schemas.microsoft.com/office/drawing/2014/main" id="{E1B18DD0-0973-4AA8-B61C-561AA9346B59}"/>
              </a:ext>
            </a:extLst>
          </p:cNvPr>
          <p:cNvSpPr/>
          <p:nvPr/>
        </p:nvSpPr>
        <p:spPr>
          <a:xfrm>
            <a:off x="1262583" y="-1404257"/>
            <a:ext cx="9665256" cy="9666514"/>
          </a:xfrm>
          <a:prstGeom prst="ellipse">
            <a:avLst/>
          </a:prstGeom>
          <a:solidFill>
            <a:schemeClr val="bg1">
              <a:alpha val="3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="" xmlns:a16="http://schemas.microsoft.com/office/drawing/2014/main" id="{9460AC16-2308-4C15-B997-ECD8FB68AA8C}"/>
              </a:ext>
            </a:extLst>
          </p:cNvPr>
          <p:cNvSpPr/>
          <p:nvPr/>
        </p:nvSpPr>
        <p:spPr>
          <a:xfrm>
            <a:off x="1576158" y="-1090642"/>
            <a:ext cx="9038107" cy="90392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13B16F3B-315D-4BB9-8C72-24751762D264}"/>
              </a:ext>
            </a:extLst>
          </p:cNvPr>
          <p:cNvSpPr txBox="1">
            <a:spLocks/>
          </p:cNvSpPr>
          <p:nvPr/>
        </p:nvSpPr>
        <p:spPr>
          <a:xfrm>
            <a:off x="1163305" y="4487222"/>
            <a:ext cx="9863812" cy="36004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CAD82A"/>
              </a:buClr>
              <a:tabLst>
                <a:tab pos="342900" algn="l"/>
              </a:tabLst>
            </a:pPr>
            <a:r>
              <a:rPr lang="ru-RU" b="1" dirty="0">
                <a:solidFill>
                  <a:prstClr val="white"/>
                </a:solidFill>
                <a:latin typeface="Roboto Condensed" panose="02000000000000000000" pitchFamily="2" charset="0"/>
              </a:rPr>
              <a:t>Спасибо за внимание!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D604B00-ABD6-4641-857E-AB61EB636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69667" y="2204864"/>
            <a:ext cx="1451092" cy="1489474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5788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NS">
      <a:dk1>
        <a:srgbClr val="F2F5FB"/>
      </a:dk1>
      <a:lt1>
        <a:srgbClr val="485068"/>
      </a:lt1>
      <a:dk2>
        <a:srgbClr val="1275BC"/>
      </a:dk2>
      <a:lt2>
        <a:srgbClr val="0066B3"/>
      </a:lt2>
      <a:accent1>
        <a:srgbClr val="EF435A"/>
      </a:accent1>
      <a:accent2>
        <a:srgbClr val="F15A22"/>
      </a:accent2>
      <a:accent3>
        <a:srgbClr val="F9A01B"/>
      </a:accent3>
      <a:accent4>
        <a:srgbClr val="39BB9D"/>
      </a:accent4>
      <a:accent5>
        <a:srgbClr val="34AB8F"/>
      </a:accent5>
      <a:accent6>
        <a:srgbClr val="197585"/>
      </a:accent6>
      <a:hlink>
        <a:srgbClr val="44C8F5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16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6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98</Words>
  <Application>Microsoft Office PowerPoint</Application>
  <PresentationFormat>Произвольный</PresentationFormat>
  <Paragraphs>14</Paragraphs>
  <Slides>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Office Theme</vt:lpstr>
      <vt:lpstr>1_Office Theme</vt:lpstr>
      <vt:lpstr>16_Office Theme</vt:lpstr>
      <vt:lpstr>6_Office Theme</vt:lpstr>
      <vt:lpstr>Слайд 1</vt:lpstr>
      <vt:lpstr>Единый методологический подход налоговых органов к определению действительных налоговых обязательств при выявлении схем «дробления бизнеса» 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Подлесных Мария Михайловна</dc:creator>
  <cp:lastModifiedBy>2800-00-612</cp:lastModifiedBy>
  <cp:revision>31</cp:revision>
  <cp:lastPrinted>2020-09-23T06:01:09Z</cp:lastPrinted>
  <dcterms:created xsi:type="dcterms:W3CDTF">2020-09-22T19:42:55Z</dcterms:created>
  <dcterms:modified xsi:type="dcterms:W3CDTF">2022-12-08T03:03:12Z</dcterms:modified>
</cp:coreProperties>
</file>