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2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3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7" r:id="rId2"/>
    <p:sldMasterId id="2147483785" r:id="rId3"/>
    <p:sldMasterId id="2147483843" r:id="rId4"/>
  </p:sldMasterIdLst>
  <p:notesMasterIdLst>
    <p:notesMasterId r:id="rId12"/>
  </p:notesMasterIdLst>
  <p:handoutMasterIdLst>
    <p:handoutMasterId r:id="rId13"/>
  </p:handoutMasterIdLst>
  <p:sldIdLst>
    <p:sldId id="257" r:id="rId5"/>
    <p:sldId id="267" r:id="rId6"/>
    <p:sldId id="284" r:id="rId7"/>
    <p:sldId id="285" r:id="rId8"/>
    <p:sldId id="286" r:id="rId9"/>
    <p:sldId id="287" r:id="rId10"/>
    <p:sldId id="282" r:id="rId11"/>
  </p:sldIdLst>
  <p:sldSz cx="12190413" cy="6858000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90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1AEA2-0A12-4364-B1B3-4C469C48F4F7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8100" y="94091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235D3-FB91-4DF9-BD5A-6A08F79F6E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4131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530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764E2033-3D66-4EF6-86B9-CC0EE1388A19}" type="datetimeFigureOut">
              <a:rPr lang="ru-RU" smtClean="0"/>
              <a:pPr/>
              <a:t>30.08.2022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08981"/>
            <a:ext cx="2944283" cy="495300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BDE168A2-1D67-4DE6-8257-53829335D5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755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20778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97404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77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77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77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77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3015238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77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77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77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77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0095252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4604383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4604383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83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793744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4604383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4604383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83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5135003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59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59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2260163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59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59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7323141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004096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3642092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3410029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5988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165514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648816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9021438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3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3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3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04643496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3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3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3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1283111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0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8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455989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0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8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333715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8352027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1812346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8641928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23547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782371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4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9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4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6026465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4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9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4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2230206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6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2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0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8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9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918707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6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2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0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8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9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0864372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6" y="2130437"/>
            <a:ext cx="10361851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7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5260410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491328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6" y="1452427"/>
            <a:ext cx="10361851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1108391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536729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6" y="1452427"/>
            <a:ext cx="10361851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7024561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6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93329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0622370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6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418776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7" y="1219200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7" y="1560285"/>
            <a:ext cx="5081455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200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285"/>
            <a:ext cx="5083570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81952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7" y="1462284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7" y="1803377"/>
            <a:ext cx="5081455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284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377"/>
            <a:ext cx="5083570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0684940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618249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6871809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5" y="1"/>
            <a:ext cx="12190413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7585" y="0"/>
            <a:ext cx="262828" cy="260648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D98284C-E9DD-4537-BB81-F68BE29D47E1}" type="slidenum">
              <a:rPr lang="en-US" sz="6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6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57730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19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38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57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19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38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57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31831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321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464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196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76214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29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29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29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29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66167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2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3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877678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7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38905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2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3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76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8098250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0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326841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0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76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150257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5084927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6999"/>
            <a:ext cx="5084927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508492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11" y="4980576"/>
            <a:ext cx="508492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713290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5084927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6999"/>
            <a:ext cx="5084927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6" y="4980576"/>
            <a:ext cx="508492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11" y="4980576"/>
            <a:ext cx="508492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7461958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941998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650655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966599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6404300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5084927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7000"/>
            <a:ext cx="5084927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8749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7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372838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5084927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7000"/>
            <a:ext cx="5084927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3892089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0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1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7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18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0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1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7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3679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0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1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7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18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18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0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1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7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958059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6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0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7042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6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0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3528401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11" y="1397000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5" y="1397000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704416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16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11" y="3060985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5" y="3060985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21590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11" y="1397000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5" y="1397000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704416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16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11" y="3060985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5" y="3060985"/>
            <a:ext cx="5084927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0441445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69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69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69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69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455868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69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69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69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69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5637555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6" y="4604369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0" y="4604369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69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60986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8" y="1219200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8" y="1560285"/>
            <a:ext cx="5081455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200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285"/>
            <a:ext cx="5083570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419736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6" y="4604369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0" y="4604369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69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8396524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5084927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6999"/>
            <a:ext cx="5084927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1" y="491214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4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4190977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6999"/>
            <a:ext cx="5084927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6999"/>
            <a:ext cx="5084927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1" y="491214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4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3881016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263075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2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3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0113054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6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0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0272098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0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6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0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0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368110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5084927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7000"/>
            <a:ext cx="5084927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1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778156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6" y="1397000"/>
            <a:ext cx="5084927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11" y="1397000"/>
            <a:ext cx="5084927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1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3054592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6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6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6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15597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8" y="1462284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8" y="1803377"/>
            <a:ext cx="5081455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284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377"/>
            <a:ext cx="5083570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5516512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6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6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6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1904303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8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7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8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7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8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7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2465799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8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7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8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7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8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7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7978443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8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7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8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7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4113172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8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7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8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7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7055643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86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86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0971780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86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86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2191667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21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8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67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63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11" y="1639789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7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2376222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21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8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67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63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11" y="1639789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7" y="3256992"/>
            <a:ext cx="337649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6894298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43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40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37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6" y="933450"/>
            <a:ext cx="10361851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35" y="1639789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8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069290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613866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43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40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37" y="1639790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35" y="1639789"/>
            <a:ext cx="1399078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8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8641718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39"/>
            <a:ext cx="10361852" cy="1470025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6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0926058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281981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2440146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/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399854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 numCol="2" spcCol="274320"/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530135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4" y="1452426"/>
            <a:ext cx="5079339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452426"/>
            <a:ext cx="5079339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907130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4" y="1219202"/>
            <a:ext cx="5079339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219202"/>
            <a:ext cx="5079339" cy="4525963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90209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5" y="1219200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5" y="1560285"/>
            <a:ext cx="5081455" cy="4565877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200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285"/>
            <a:ext cx="5083570" cy="4565877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417740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5" y="1462284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5" y="1803377"/>
            <a:ext cx="5081455" cy="4368831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284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377"/>
            <a:ext cx="5083570" cy="4368831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20667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9381148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7419926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8029088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/>
            </a:extLst>
          </p:cNvPr>
          <p:cNvSpPr/>
          <p:nvPr userDrawn="1"/>
        </p:nvSpPr>
        <p:spPr>
          <a:xfrm>
            <a:off x="6" y="1"/>
            <a:ext cx="12190413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>
              <a:defRPr/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/>
            </a:extLst>
          </p:cNvPr>
          <p:cNvSpPr txBox="1">
            <a:spLocks/>
          </p:cNvSpPr>
          <p:nvPr userDrawn="1"/>
        </p:nvSpPr>
        <p:spPr>
          <a:xfrm>
            <a:off x="11926926" y="0"/>
            <a:ext cx="263491" cy="26035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fld id="{C12E8D05-03F8-417E-B9B5-A467A1CC14A0}" type="slidenum">
              <a:rPr lang="en-US" altLang="ru-RU" sz="600" b="1">
                <a:solidFill>
                  <a:srgbClr val="57565A"/>
                </a:solidFill>
                <a:latin typeface="Roboto Condensed" charset="0"/>
                <a:ea typeface="Roboto Condensed" charset="0"/>
                <a:cs typeface="Roboto Condensed" charset="0"/>
              </a:rPr>
              <a:pPr algn="ctr" defTabSz="121761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600" b="1">
              <a:solidFill>
                <a:srgbClr val="57565A"/>
              </a:solidFill>
              <a:latin typeface="Roboto Condensed" charset="0"/>
              <a:ea typeface="Roboto Condensed" charset="0"/>
              <a:cs typeface="Roboto Condense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31115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2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1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0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2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1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0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5407551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321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464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196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079328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1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3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3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1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3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3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1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3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3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1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3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1199522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5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0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318104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5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0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78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39408612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5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1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593544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5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1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78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26822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174052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99774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78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78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1290731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78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78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4467826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066461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sz="1400"/>
            </a:lvl1pPr>
          </a:lstStyle>
          <a:p>
            <a:pPr lvl="0"/>
            <a:endParaRPr lang="en-US" noProof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557946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7061565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4263204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1094789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/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8474070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68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4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68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4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60815378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68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4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20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68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4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12585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4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2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0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4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2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0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3323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5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1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25158383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5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1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2432958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18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18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788956291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18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18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4829833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6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6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6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6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53331283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6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6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6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6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1456906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5" y="4604371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1" y="4604371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71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2435625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5" y="4604371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1" y="4604371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71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4035811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47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47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875301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47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47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255355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464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3784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1105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47467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9035507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0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5562784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5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1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44035257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5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 dirty="0"/>
            </a:lvl1pPr>
          </a:lstStyle>
          <a:p>
            <a:pPr lvl="0"/>
            <a:endParaRPr lang="en-US" noProof="0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1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5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1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5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1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857478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077115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>
              <a:defRPr lang="en-US" sz="1400"/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22610834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0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4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0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4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0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4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18217659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0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4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0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4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0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4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455026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7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5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7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5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/>
          </p:nvPr>
        </p:nvSpPr>
        <p:spPr>
          <a:xfrm>
            <a:off x="1637707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5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1683385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7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5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7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5" y="315354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/>
          </p:nvPr>
        </p:nvSpPr>
        <p:spPr>
          <a:xfrm>
            <a:off x="1637707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5" y="4667304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34015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4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4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4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4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16623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7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5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7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5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3516202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1637707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5" y="1639789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1637707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5" y="3886576"/>
            <a:ext cx="914281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99989817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89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89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88238188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89" y="1639790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89" y="3886577"/>
            <a:ext cx="1533954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63771191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28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575313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3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4359759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17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8144203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2600598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28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575313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3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4359759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17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8144203" y="3256992"/>
            <a:ext cx="3376496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47560942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0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719160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46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3522657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43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6326154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/>
          </p:nvPr>
        </p:nvSpPr>
        <p:spPr>
          <a:xfrm>
            <a:off x="914281" y="933450"/>
            <a:ext cx="10361852" cy="406400"/>
          </a:xfrm>
        </p:spPr>
        <p:txBody>
          <a:bodyPr/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2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/>
          </p:nvPr>
        </p:nvSpPr>
        <p:spPr>
          <a:xfrm>
            <a:off x="9129656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53438356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0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719160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46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/>
          </p:nvPr>
        </p:nvSpPr>
        <p:spPr>
          <a:xfrm>
            <a:off x="3522657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43" y="1639790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/>
          </p:nvPr>
        </p:nvSpPr>
        <p:spPr>
          <a:xfrm>
            <a:off x="6326154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2" y="1639789"/>
            <a:ext cx="1399077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/>
          <a:lstStyle>
            <a:lvl1pPr marL="0" indent="0" algn="ctr">
              <a:buNone/>
              <a:defRPr sz="1050"/>
            </a:lvl1pPr>
          </a:lstStyle>
          <a:p>
            <a:pPr lvl="0"/>
            <a:endParaRPr lang="en-US" noProof="0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/>
          </p:nvPr>
        </p:nvSpPr>
        <p:spPr>
          <a:xfrm>
            <a:off x="9129656" y="3256992"/>
            <a:ext cx="2403643" cy="2403219"/>
          </a:xfrm>
        </p:spPr>
        <p:txBody>
          <a:bodyPr/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212269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3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787349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3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9136076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6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15910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6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956136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86297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01862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7315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21756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400294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36377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4661724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9010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190848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1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6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32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1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6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4545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1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6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32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1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6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90026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8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6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322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8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6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6690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576077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8307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843847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77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77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77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77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108650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6999"/>
            <a:ext cx="24380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4377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4377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4377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4377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813913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4604383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4604383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83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443774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4604383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4604383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4604383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720545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59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59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79566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4266109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4912159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2159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397244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01287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2318"/>
            <a:ext cx="2441130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2318"/>
            <a:ext cx="2441130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2318"/>
            <a:ext cx="2441130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2318"/>
            <a:ext cx="2441130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2305"/>
            <a:ext cx="2441130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2305"/>
            <a:ext cx="2441130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8801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5318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575890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8" y="2982318"/>
            <a:ext cx="3327983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6" y="2982318"/>
            <a:ext cx="3327983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49" y="2982318"/>
            <a:ext cx="3327983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212305"/>
            <a:ext cx="3327983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8918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16701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264406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3" y="3290095"/>
            <a:ext cx="5083402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0095"/>
            <a:ext cx="5083402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2305"/>
            <a:ext cx="5083402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962075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3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3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7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3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7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18626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3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3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7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2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5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6" y="1639789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3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3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7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7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2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5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6" y="3153547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3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3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7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7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2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5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6" y="4667304"/>
            <a:ext cx="137904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27812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15354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0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8" y="4667304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201598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89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153548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15354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153547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2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0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7" y="4667305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6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8" y="4667304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49" y="4667304"/>
            <a:ext cx="2314107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5848658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886576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329871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0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7" y="1639790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6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8" y="1639789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49" y="1639792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0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7" y="3886577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6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8" y="3886576"/>
            <a:ext cx="914281" cy="9144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49" y="3886577"/>
            <a:ext cx="2314107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6472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526465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39790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6577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1868798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39790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5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39790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27" y="1639792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6577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5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6577"/>
            <a:ext cx="1533954" cy="153415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27" y="3886577"/>
            <a:ext cx="3558215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522029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4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9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4" y="1639789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1426225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4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79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4" y="1639789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6992"/>
            <a:ext cx="337649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814925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6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2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0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8" y="1639789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9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481969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6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0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2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57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0" y="1639790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4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48" y="1639789"/>
            <a:ext cx="1399077" cy="1399260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59" y="3256992"/>
            <a:ext cx="2403643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7573024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268759"/>
            <a:ext cx="2351954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156" y="1268759"/>
            <a:ext cx="2351954" cy="353568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257" y="1268759"/>
            <a:ext cx="2479488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6646" y="1268759"/>
            <a:ext cx="2479488" cy="3535680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813" indent="-150813">
              <a:defRPr sz="1400"/>
            </a:lvl3pPr>
            <a:lvl4pPr marL="401638" indent="-207963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281" y="4980590"/>
            <a:ext cx="5032464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161" y="4980590"/>
            <a:ext cx="5018977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114858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4863166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4074026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57421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97225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62700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1" y="1452427"/>
            <a:ext cx="10361852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368795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7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452426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2666092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7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219202"/>
            <a:ext cx="5079339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639194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8" y="1219200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8" y="1560285"/>
            <a:ext cx="5081455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200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285"/>
            <a:ext cx="5083570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041686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8" y="1462284"/>
            <a:ext cx="5081455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88" y="1803377"/>
            <a:ext cx="5081455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284"/>
            <a:ext cx="5083570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377"/>
            <a:ext cx="5083570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2628642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50337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755101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="" xmlns:a16="http://schemas.microsoft.com/office/drawing/2014/main" id="{EC23726F-899C-4D2F-9B92-56857361E210}"/>
              </a:ext>
            </a:extLst>
          </p:cNvPr>
          <p:cNvSpPr/>
          <p:nvPr userDrawn="1"/>
        </p:nvSpPr>
        <p:spPr>
          <a:xfrm>
            <a:off x="11" y="1"/>
            <a:ext cx="12190413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Номер слайда 5">
            <a:extLst>
              <a:ext uri="{FF2B5EF4-FFF2-40B4-BE49-F238E27FC236}">
                <a16:creationId xmlns="" xmlns:a16="http://schemas.microsoft.com/office/drawing/2014/main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7597" y="0"/>
            <a:ext cx="262829" cy="260648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D98284C-E9DD-4537-BB81-F68BE29D47E1}" type="slidenum">
              <a:rPr lang="en-US" sz="600" b="1" smtClean="0">
                <a:solidFill>
                  <a:srgbClr val="5756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pPr algn="ctr"/>
              <a:t>‹#›</a:t>
            </a:fld>
            <a:endParaRPr lang="en-US" sz="600" b="1" dirty="0">
              <a:solidFill>
                <a:srgbClr val="5756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35171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4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2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0" y="0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4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2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0" y="3419856"/>
            <a:ext cx="3062841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182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51"/>
            <a:ext cx="10361852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9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432350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428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321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464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1962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2856"/>
            <a:ext cx="2441130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0280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0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4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5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6" y="0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0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4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5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6" y="1709928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0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4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5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6" y="3419856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0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4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5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6" y="5129784"/>
            <a:ext cx="2047989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7348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3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268894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3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6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49" y="4980590"/>
            <a:ext cx="24380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113043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6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602210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6999"/>
            <a:ext cx="3327983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8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6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49" y="4980590"/>
            <a:ext cx="3327983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0366854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82947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6999"/>
            <a:ext cx="508492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2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0590"/>
            <a:ext cx="508492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7515183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039392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3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6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49" y="1397000"/>
            <a:ext cx="2438083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281"/>
            <a:ext cx="2441130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99659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173907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237946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3055281"/>
            <a:ext cx="3327983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0985597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465691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2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000"/>
            <a:ext cx="508492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281"/>
            <a:ext cx="5083402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875145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1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6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32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1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6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6293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1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6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79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3" y="1397000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7032"/>
            <a:ext cx="2441130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7032"/>
            <a:ext cx="2441130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1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6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79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3" y="3057006"/>
            <a:ext cx="2438083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6084915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8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6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5671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8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6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49" y="1397000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8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6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49" y="4720990"/>
            <a:ext cx="3327983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8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6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49" y="3060985"/>
            <a:ext cx="3327983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4808834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6355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7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1" y="1397000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3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4430"/>
            <a:ext cx="5083402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7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1" y="3060985"/>
            <a:ext cx="508492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1" y="933450"/>
            <a:ext cx="10361852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00959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0" Type="http://schemas.openxmlformats.org/officeDocument/2006/relationships/slideLayout" Target="../slideLayouts/slideLayout86.xml"/><Relationship Id="rId29" Type="http://schemas.openxmlformats.org/officeDocument/2006/relationships/slideLayout" Target="../slideLayouts/slideLayout95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theme" Target="../theme/theme2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76.xml"/><Relationship Id="rId19" Type="http://schemas.openxmlformats.org/officeDocument/2006/relationships/slideLayout" Target="../slideLayouts/slideLayout85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69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6.xml"/><Relationship Id="rId18" Type="http://schemas.openxmlformats.org/officeDocument/2006/relationships/slideLayout" Target="../slideLayouts/slideLayout141.xml"/><Relationship Id="rId26" Type="http://schemas.openxmlformats.org/officeDocument/2006/relationships/slideLayout" Target="../slideLayouts/slideLayout149.xml"/><Relationship Id="rId39" Type="http://schemas.openxmlformats.org/officeDocument/2006/relationships/slideLayout" Target="../slideLayouts/slideLayout162.xml"/><Relationship Id="rId21" Type="http://schemas.openxmlformats.org/officeDocument/2006/relationships/slideLayout" Target="../slideLayouts/slideLayout144.xml"/><Relationship Id="rId34" Type="http://schemas.openxmlformats.org/officeDocument/2006/relationships/slideLayout" Target="../slideLayouts/slideLayout157.xml"/><Relationship Id="rId42" Type="http://schemas.openxmlformats.org/officeDocument/2006/relationships/slideLayout" Target="../slideLayouts/slideLayout165.xml"/><Relationship Id="rId47" Type="http://schemas.openxmlformats.org/officeDocument/2006/relationships/slideLayout" Target="../slideLayouts/slideLayout170.xml"/><Relationship Id="rId50" Type="http://schemas.openxmlformats.org/officeDocument/2006/relationships/slideLayout" Target="../slideLayouts/slideLayout173.xml"/><Relationship Id="rId55" Type="http://schemas.openxmlformats.org/officeDocument/2006/relationships/slideLayout" Target="../slideLayouts/slideLayout178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17" Type="http://schemas.openxmlformats.org/officeDocument/2006/relationships/slideLayout" Target="../slideLayouts/slideLayout140.xml"/><Relationship Id="rId25" Type="http://schemas.openxmlformats.org/officeDocument/2006/relationships/slideLayout" Target="../slideLayouts/slideLayout148.xml"/><Relationship Id="rId33" Type="http://schemas.openxmlformats.org/officeDocument/2006/relationships/slideLayout" Target="../slideLayouts/slideLayout156.xml"/><Relationship Id="rId38" Type="http://schemas.openxmlformats.org/officeDocument/2006/relationships/slideLayout" Target="../slideLayouts/slideLayout161.xml"/><Relationship Id="rId46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25.xml"/><Relationship Id="rId16" Type="http://schemas.openxmlformats.org/officeDocument/2006/relationships/slideLayout" Target="../slideLayouts/slideLayout139.xml"/><Relationship Id="rId20" Type="http://schemas.openxmlformats.org/officeDocument/2006/relationships/slideLayout" Target="../slideLayouts/slideLayout143.xml"/><Relationship Id="rId29" Type="http://schemas.openxmlformats.org/officeDocument/2006/relationships/slideLayout" Target="../slideLayouts/slideLayout152.xml"/><Relationship Id="rId41" Type="http://schemas.openxmlformats.org/officeDocument/2006/relationships/slideLayout" Target="../slideLayouts/slideLayout164.xml"/><Relationship Id="rId54" Type="http://schemas.openxmlformats.org/officeDocument/2006/relationships/slideLayout" Target="../slideLayouts/slideLayout177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24" Type="http://schemas.openxmlformats.org/officeDocument/2006/relationships/slideLayout" Target="../slideLayouts/slideLayout147.xml"/><Relationship Id="rId32" Type="http://schemas.openxmlformats.org/officeDocument/2006/relationships/slideLayout" Target="../slideLayouts/slideLayout155.xml"/><Relationship Id="rId37" Type="http://schemas.openxmlformats.org/officeDocument/2006/relationships/slideLayout" Target="../slideLayouts/slideLayout160.xml"/><Relationship Id="rId40" Type="http://schemas.openxmlformats.org/officeDocument/2006/relationships/slideLayout" Target="../slideLayouts/slideLayout163.xml"/><Relationship Id="rId45" Type="http://schemas.openxmlformats.org/officeDocument/2006/relationships/slideLayout" Target="../slideLayouts/slideLayout168.xml"/><Relationship Id="rId53" Type="http://schemas.openxmlformats.org/officeDocument/2006/relationships/slideLayout" Target="../slideLayouts/slideLayout176.xml"/><Relationship Id="rId58" Type="http://schemas.openxmlformats.org/officeDocument/2006/relationships/theme" Target="../theme/theme3.xml"/><Relationship Id="rId5" Type="http://schemas.openxmlformats.org/officeDocument/2006/relationships/slideLayout" Target="../slideLayouts/slideLayout128.xml"/><Relationship Id="rId15" Type="http://schemas.openxmlformats.org/officeDocument/2006/relationships/slideLayout" Target="../slideLayouts/slideLayout138.xml"/><Relationship Id="rId23" Type="http://schemas.openxmlformats.org/officeDocument/2006/relationships/slideLayout" Target="../slideLayouts/slideLayout146.xml"/><Relationship Id="rId28" Type="http://schemas.openxmlformats.org/officeDocument/2006/relationships/slideLayout" Target="../slideLayouts/slideLayout151.xml"/><Relationship Id="rId36" Type="http://schemas.openxmlformats.org/officeDocument/2006/relationships/slideLayout" Target="../slideLayouts/slideLayout159.xml"/><Relationship Id="rId49" Type="http://schemas.openxmlformats.org/officeDocument/2006/relationships/slideLayout" Target="../slideLayouts/slideLayout172.xml"/><Relationship Id="rId57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33.xml"/><Relationship Id="rId19" Type="http://schemas.openxmlformats.org/officeDocument/2006/relationships/slideLayout" Target="../slideLayouts/slideLayout142.xml"/><Relationship Id="rId31" Type="http://schemas.openxmlformats.org/officeDocument/2006/relationships/slideLayout" Target="../slideLayouts/slideLayout154.xml"/><Relationship Id="rId44" Type="http://schemas.openxmlformats.org/officeDocument/2006/relationships/slideLayout" Target="../slideLayouts/slideLayout167.xml"/><Relationship Id="rId52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slideLayout" Target="../slideLayouts/slideLayout137.xml"/><Relationship Id="rId22" Type="http://schemas.openxmlformats.org/officeDocument/2006/relationships/slideLayout" Target="../slideLayouts/slideLayout145.xml"/><Relationship Id="rId27" Type="http://schemas.openxmlformats.org/officeDocument/2006/relationships/slideLayout" Target="../slideLayouts/slideLayout150.xml"/><Relationship Id="rId30" Type="http://schemas.openxmlformats.org/officeDocument/2006/relationships/slideLayout" Target="../slideLayouts/slideLayout153.xml"/><Relationship Id="rId35" Type="http://schemas.openxmlformats.org/officeDocument/2006/relationships/slideLayout" Target="../slideLayouts/slideLayout158.xml"/><Relationship Id="rId43" Type="http://schemas.openxmlformats.org/officeDocument/2006/relationships/slideLayout" Target="../slideLayouts/slideLayout166.xml"/><Relationship Id="rId48" Type="http://schemas.openxmlformats.org/officeDocument/2006/relationships/slideLayout" Target="../slideLayouts/slideLayout171.xml"/><Relationship Id="rId56" Type="http://schemas.openxmlformats.org/officeDocument/2006/relationships/slideLayout" Target="../slideLayouts/slideLayout179.xml"/><Relationship Id="rId8" Type="http://schemas.openxmlformats.org/officeDocument/2006/relationships/slideLayout" Target="../slideLayouts/slideLayout131.xml"/><Relationship Id="rId51" Type="http://schemas.openxmlformats.org/officeDocument/2006/relationships/slideLayout" Target="../slideLayouts/slideLayout174.xml"/><Relationship Id="rId3" Type="http://schemas.openxmlformats.org/officeDocument/2006/relationships/slideLayout" Target="../slideLayouts/slideLayout126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3.xml"/><Relationship Id="rId18" Type="http://schemas.openxmlformats.org/officeDocument/2006/relationships/slideLayout" Target="../slideLayouts/slideLayout198.xml"/><Relationship Id="rId26" Type="http://schemas.openxmlformats.org/officeDocument/2006/relationships/slideLayout" Target="../slideLayouts/slideLayout206.xml"/><Relationship Id="rId39" Type="http://schemas.openxmlformats.org/officeDocument/2006/relationships/slideLayout" Target="../slideLayouts/slideLayout219.xml"/><Relationship Id="rId21" Type="http://schemas.openxmlformats.org/officeDocument/2006/relationships/slideLayout" Target="../slideLayouts/slideLayout201.xml"/><Relationship Id="rId34" Type="http://schemas.openxmlformats.org/officeDocument/2006/relationships/slideLayout" Target="../slideLayouts/slideLayout214.xml"/><Relationship Id="rId42" Type="http://schemas.openxmlformats.org/officeDocument/2006/relationships/slideLayout" Target="../slideLayouts/slideLayout222.xml"/><Relationship Id="rId47" Type="http://schemas.openxmlformats.org/officeDocument/2006/relationships/slideLayout" Target="../slideLayouts/slideLayout227.xml"/><Relationship Id="rId50" Type="http://schemas.openxmlformats.org/officeDocument/2006/relationships/slideLayout" Target="../slideLayouts/slideLayout230.xml"/><Relationship Id="rId55" Type="http://schemas.openxmlformats.org/officeDocument/2006/relationships/slideLayout" Target="../slideLayouts/slideLayout235.xml"/><Relationship Id="rId7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2.xml"/><Relationship Id="rId17" Type="http://schemas.openxmlformats.org/officeDocument/2006/relationships/slideLayout" Target="../slideLayouts/slideLayout197.xml"/><Relationship Id="rId25" Type="http://schemas.openxmlformats.org/officeDocument/2006/relationships/slideLayout" Target="../slideLayouts/slideLayout205.xml"/><Relationship Id="rId33" Type="http://schemas.openxmlformats.org/officeDocument/2006/relationships/slideLayout" Target="../slideLayouts/slideLayout213.xml"/><Relationship Id="rId38" Type="http://schemas.openxmlformats.org/officeDocument/2006/relationships/slideLayout" Target="../slideLayouts/slideLayout218.xml"/><Relationship Id="rId46" Type="http://schemas.openxmlformats.org/officeDocument/2006/relationships/slideLayout" Target="../slideLayouts/slideLayout226.xml"/><Relationship Id="rId2" Type="http://schemas.openxmlformats.org/officeDocument/2006/relationships/slideLayout" Target="../slideLayouts/slideLayout182.xml"/><Relationship Id="rId16" Type="http://schemas.openxmlformats.org/officeDocument/2006/relationships/slideLayout" Target="../slideLayouts/slideLayout196.xml"/><Relationship Id="rId20" Type="http://schemas.openxmlformats.org/officeDocument/2006/relationships/slideLayout" Target="../slideLayouts/slideLayout200.xml"/><Relationship Id="rId29" Type="http://schemas.openxmlformats.org/officeDocument/2006/relationships/slideLayout" Target="../slideLayouts/slideLayout209.xml"/><Relationship Id="rId41" Type="http://schemas.openxmlformats.org/officeDocument/2006/relationships/slideLayout" Target="../slideLayouts/slideLayout221.xml"/><Relationship Id="rId54" Type="http://schemas.openxmlformats.org/officeDocument/2006/relationships/slideLayout" Target="../slideLayouts/slideLayout234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24" Type="http://schemas.openxmlformats.org/officeDocument/2006/relationships/slideLayout" Target="../slideLayouts/slideLayout204.xml"/><Relationship Id="rId32" Type="http://schemas.openxmlformats.org/officeDocument/2006/relationships/slideLayout" Target="../slideLayouts/slideLayout212.xml"/><Relationship Id="rId37" Type="http://schemas.openxmlformats.org/officeDocument/2006/relationships/slideLayout" Target="../slideLayouts/slideLayout217.xml"/><Relationship Id="rId40" Type="http://schemas.openxmlformats.org/officeDocument/2006/relationships/slideLayout" Target="../slideLayouts/slideLayout220.xml"/><Relationship Id="rId45" Type="http://schemas.openxmlformats.org/officeDocument/2006/relationships/slideLayout" Target="../slideLayouts/slideLayout225.xml"/><Relationship Id="rId53" Type="http://schemas.openxmlformats.org/officeDocument/2006/relationships/slideLayout" Target="../slideLayouts/slideLayout233.xml"/><Relationship Id="rId58" Type="http://schemas.openxmlformats.org/officeDocument/2006/relationships/theme" Target="../theme/theme4.xml"/><Relationship Id="rId5" Type="http://schemas.openxmlformats.org/officeDocument/2006/relationships/slideLayout" Target="../slideLayouts/slideLayout185.xml"/><Relationship Id="rId15" Type="http://schemas.openxmlformats.org/officeDocument/2006/relationships/slideLayout" Target="../slideLayouts/slideLayout195.xml"/><Relationship Id="rId23" Type="http://schemas.openxmlformats.org/officeDocument/2006/relationships/slideLayout" Target="../slideLayouts/slideLayout203.xml"/><Relationship Id="rId28" Type="http://schemas.openxmlformats.org/officeDocument/2006/relationships/slideLayout" Target="../slideLayouts/slideLayout208.xml"/><Relationship Id="rId36" Type="http://schemas.openxmlformats.org/officeDocument/2006/relationships/slideLayout" Target="../slideLayouts/slideLayout216.xml"/><Relationship Id="rId49" Type="http://schemas.openxmlformats.org/officeDocument/2006/relationships/slideLayout" Target="../slideLayouts/slideLayout229.xml"/><Relationship Id="rId57" Type="http://schemas.openxmlformats.org/officeDocument/2006/relationships/slideLayout" Target="../slideLayouts/slideLayout237.xml"/><Relationship Id="rId10" Type="http://schemas.openxmlformats.org/officeDocument/2006/relationships/slideLayout" Target="../slideLayouts/slideLayout190.xml"/><Relationship Id="rId19" Type="http://schemas.openxmlformats.org/officeDocument/2006/relationships/slideLayout" Target="../slideLayouts/slideLayout199.xml"/><Relationship Id="rId31" Type="http://schemas.openxmlformats.org/officeDocument/2006/relationships/slideLayout" Target="../slideLayouts/slideLayout211.xml"/><Relationship Id="rId44" Type="http://schemas.openxmlformats.org/officeDocument/2006/relationships/slideLayout" Target="../slideLayouts/slideLayout224.xml"/><Relationship Id="rId52" Type="http://schemas.openxmlformats.org/officeDocument/2006/relationships/slideLayout" Target="../slideLayouts/slideLayout232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Relationship Id="rId14" Type="http://schemas.openxmlformats.org/officeDocument/2006/relationships/slideLayout" Target="../slideLayouts/slideLayout194.xml"/><Relationship Id="rId22" Type="http://schemas.openxmlformats.org/officeDocument/2006/relationships/slideLayout" Target="../slideLayouts/slideLayout202.xml"/><Relationship Id="rId27" Type="http://schemas.openxmlformats.org/officeDocument/2006/relationships/slideLayout" Target="../slideLayouts/slideLayout207.xml"/><Relationship Id="rId30" Type="http://schemas.openxmlformats.org/officeDocument/2006/relationships/slideLayout" Target="../slideLayouts/slideLayout210.xml"/><Relationship Id="rId35" Type="http://schemas.openxmlformats.org/officeDocument/2006/relationships/slideLayout" Target="../slideLayouts/slideLayout215.xml"/><Relationship Id="rId43" Type="http://schemas.openxmlformats.org/officeDocument/2006/relationships/slideLayout" Target="../slideLayouts/slideLayout223.xml"/><Relationship Id="rId48" Type="http://schemas.openxmlformats.org/officeDocument/2006/relationships/slideLayout" Target="../slideLayouts/slideLayout228.xml"/><Relationship Id="rId56" Type="http://schemas.openxmlformats.org/officeDocument/2006/relationships/slideLayout" Target="../slideLayouts/slideLayout236.xml"/><Relationship Id="rId8" Type="http://schemas.openxmlformats.org/officeDocument/2006/relationships/slideLayout" Target="../slideLayouts/slideLayout188.xml"/><Relationship Id="rId51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18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1" y="1219203"/>
            <a:ext cx="10361852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257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1" y="279962"/>
            <a:ext cx="10361852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1" y="1219203"/>
            <a:ext cx="10361852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9972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  <p:sldLayoutId id="2147483745" r:id="rId18"/>
    <p:sldLayoutId id="2147483746" r:id="rId19"/>
    <p:sldLayoutId id="2147483747" r:id="rId20"/>
    <p:sldLayoutId id="2147483748" r:id="rId21"/>
    <p:sldLayoutId id="2147483749" r:id="rId22"/>
    <p:sldLayoutId id="2147483750" r:id="rId23"/>
    <p:sldLayoutId id="2147483751" r:id="rId24"/>
    <p:sldLayoutId id="2147483752" r:id="rId25"/>
    <p:sldLayoutId id="2147483753" r:id="rId26"/>
    <p:sldLayoutId id="2147483754" r:id="rId27"/>
    <p:sldLayoutId id="2147483755" r:id="rId28"/>
    <p:sldLayoutId id="2147483756" r:id="rId29"/>
    <p:sldLayoutId id="2147483757" r:id="rId30"/>
    <p:sldLayoutId id="2147483758" r:id="rId31"/>
    <p:sldLayoutId id="2147483759" r:id="rId32"/>
    <p:sldLayoutId id="2147483760" r:id="rId33"/>
    <p:sldLayoutId id="2147483761" r:id="rId34"/>
    <p:sldLayoutId id="2147483762" r:id="rId35"/>
    <p:sldLayoutId id="2147483763" r:id="rId36"/>
    <p:sldLayoutId id="2147483764" r:id="rId37"/>
    <p:sldLayoutId id="2147483765" r:id="rId38"/>
    <p:sldLayoutId id="2147483766" r:id="rId39"/>
    <p:sldLayoutId id="2147483767" r:id="rId40"/>
    <p:sldLayoutId id="2147483768" r:id="rId41"/>
    <p:sldLayoutId id="2147483769" r:id="rId42"/>
    <p:sldLayoutId id="2147483770" r:id="rId43"/>
    <p:sldLayoutId id="2147483771" r:id="rId44"/>
    <p:sldLayoutId id="2147483772" r:id="rId45"/>
    <p:sldLayoutId id="2147483773" r:id="rId46"/>
    <p:sldLayoutId id="2147483774" r:id="rId47"/>
    <p:sldLayoutId id="2147483775" r:id="rId48"/>
    <p:sldLayoutId id="2147483776" r:id="rId49"/>
    <p:sldLayoutId id="2147483777" r:id="rId50"/>
    <p:sldLayoutId id="2147483778" r:id="rId51"/>
    <p:sldLayoutId id="2147483779" r:id="rId52"/>
    <p:sldLayoutId id="2147483780" r:id="rId53"/>
    <p:sldLayoutId id="2147483781" r:id="rId54"/>
    <p:sldLayoutId id="2147483782" r:id="rId55"/>
    <p:sldLayoutId id="2147483783" r:id="rId56"/>
    <p:sldLayoutId id="2147483784" r:id="rId57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6" y="279962"/>
            <a:ext cx="10361851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6" y="1219203"/>
            <a:ext cx="10361851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5383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  <p:sldLayoutId id="2147483803" r:id="rId18"/>
    <p:sldLayoutId id="2147483804" r:id="rId19"/>
    <p:sldLayoutId id="2147483805" r:id="rId20"/>
    <p:sldLayoutId id="2147483806" r:id="rId21"/>
    <p:sldLayoutId id="2147483807" r:id="rId22"/>
    <p:sldLayoutId id="2147483808" r:id="rId23"/>
    <p:sldLayoutId id="2147483809" r:id="rId24"/>
    <p:sldLayoutId id="2147483810" r:id="rId25"/>
    <p:sldLayoutId id="2147483811" r:id="rId26"/>
    <p:sldLayoutId id="2147483812" r:id="rId27"/>
    <p:sldLayoutId id="2147483813" r:id="rId28"/>
    <p:sldLayoutId id="2147483814" r:id="rId29"/>
    <p:sldLayoutId id="2147483815" r:id="rId30"/>
    <p:sldLayoutId id="2147483816" r:id="rId31"/>
    <p:sldLayoutId id="2147483817" r:id="rId32"/>
    <p:sldLayoutId id="2147483818" r:id="rId33"/>
    <p:sldLayoutId id="2147483819" r:id="rId34"/>
    <p:sldLayoutId id="2147483820" r:id="rId35"/>
    <p:sldLayoutId id="2147483821" r:id="rId36"/>
    <p:sldLayoutId id="2147483822" r:id="rId37"/>
    <p:sldLayoutId id="2147483823" r:id="rId38"/>
    <p:sldLayoutId id="2147483824" r:id="rId39"/>
    <p:sldLayoutId id="2147483825" r:id="rId40"/>
    <p:sldLayoutId id="2147483826" r:id="rId41"/>
    <p:sldLayoutId id="2147483827" r:id="rId42"/>
    <p:sldLayoutId id="2147483828" r:id="rId43"/>
    <p:sldLayoutId id="2147483829" r:id="rId44"/>
    <p:sldLayoutId id="2147483830" r:id="rId45"/>
    <p:sldLayoutId id="2147483831" r:id="rId46"/>
    <p:sldLayoutId id="2147483832" r:id="rId47"/>
    <p:sldLayoutId id="2147483833" r:id="rId48"/>
    <p:sldLayoutId id="2147483834" r:id="rId49"/>
    <p:sldLayoutId id="2147483835" r:id="rId50"/>
    <p:sldLayoutId id="2147483836" r:id="rId51"/>
    <p:sldLayoutId id="2147483837" r:id="rId52"/>
    <p:sldLayoutId id="2147483838" r:id="rId53"/>
    <p:sldLayoutId id="2147483839" r:id="rId54"/>
    <p:sldLayoutId id="2147483840" r:id="rId55"/>
    <p:sldLayoutId id="2147483841" r:id="rId56"/>
    <p:sldLayoutId id="2147483842" r:id="rId57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1" y="279405"/>
            <a:ext cx="10361852" cy="817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1" y="1219203"/>
            <a:ext cx="10361852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320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  <p:sldLayoutId id="2147483860" r:id="rId17"/>
    <p:sldLayoutId id="2147483861" r:id="rId18"/>
    <p:sldLayoutId id="2147483862" r:id="rId19"/>
    <p:sldLayoutId id="2147483863" r:id="rId20"/>
    <p:sldLayoutId id="2147483864" r:id="rId21"/>
    <p:sldLayoutId id="2147483865" r:id="rId22"/>
    <p:sldLayoutId id="2147483866" r:id="rId23"/>
    <p:sldLayoutId id="2147483867" r:id="rId24"/>
    <p:sldLayoutId id="2147483868" r:id="rId25"/>
    <p:sldLayoutId id="2147483869" r:id="rId26"/>
    <p:sldLayoutId id="2147483870" r:id="rId27"/>
    <p:sldLayoutId id="2147483871" r:id="rId28"/>
    <p:sldLayoutId id="2147483872" r:id="rId29"/>
    <p:sldLayoutId id="2147483873" r:id="rId30"/>
    <p:sldLayoutId id="2147483874" r:id="rId31"/>
    <p:sldLayoutId id="2147483875" r:id="rId32"/>
    <p:sldLayoutId id="2147483876" r:id="rId33"/>
    <p:sldLayoutId id="2147483877" r:id="rId34"/>
    <p:sldLayoutId id="2147483878" r:id="rId35"/>
    <p:sldLayoutId id="2147483879" r:id="rId36"/>
    <p:sldLayoutId id="2147483880" r:id="rId37"/>
    <p:sldLayoutId id="2147483881" r:id="rId38"/>
    <p:sldLayoutId id="2147483882" r:id="rId39"/>
    <p:sldLayoutId id="2147483883" r:id="rId40"/>
    <p:sldLayoutId id="2147483884" r:id="rId41"/>
    <p:sldLayoutId id="2147483885" r:id="rId42"/>
    <p:sldLayoutId id="2147483886" r:id="rId43"/>
    <p:sldLayoutId id="2147483887" r:id="rId44"/>
    <p:sldLayoutId id="2147483888" r:id="rId45"/>
    <p:sldLayoutId id="2147483889" r:id="rId46"/>
    <p:sldLayoutId id="2147483890" r:id="rId47"/>
    <p:sldLayoutId id="2147483891" r:id="rId48"/>
    <p:sldLayoutId id="2147483892" r:id="rId49"/>
    <p:sldLayoutId id="2147483893" r:id="rId50"/>
    <p:sldLayoutId id="2147483894" r:id="rId51"/>
    <p:sldLayoutId id="2147483895" r:id="rId52"/>
    <p:sldLayoutId id="2147483896" r:id="rId53"/>
    <p:sldLayoutId id="2147483897" r:id="rId54"/>
    <p:sldLayoutId id="2147483898" r:id="rId55"/>
    <p:sldLayoutId id="2147483899" r:id="rId56"/>
    <p:sldLayoutId id="2147483900" r:id="rId57"/>
  </p:sldLayoutIdLst>
  <p:txStyles>
    <p:titleStyle>
      <a:lvl1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2pPr>
      <a:lvl3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3pPr>
      <a:lvl4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4pPr>
      <a:lvl5pPr algn="ctr" defTabSz="1217613" rtl="0" eaLnBrk="0" fontAlgn="base" hangingPunct="0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5pPr>
      <a:lvl6pPr marL="457200" algn="ctr" defTabSz="1217613" rtl="0" fontAlgn="base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6pPr>
      <a:lvl7pPr marL="914400" algn="ctr" defTabSz="1217613" rtl="0" fontAlgn="base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7pPr>
      <a:lvl8pPr marL="1371600" algn="ctr" defTabSz="1217613" rtl="0" fontAlgn="base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8pPr>
      <a:lvl9pPr marL="1828800" algn="ctr" defTabSz="1217613" rtl="0" fontAlgn="base">
        <a:lnSpc>
          <a:spcPct val="86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Open Sans Light"/>
        </a:defRPr>
      </a:lvl9pPr>
    </p:titleStyle>
    <p:bodyStyle>
      <a:lvl1pPr marL="227013" indent="-227013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8788" indent="-230188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388" indent="-227013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5988" indent="-227013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4588" indent="-227013" algn="l" defTabSz="1217613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12" y="0"/>
            <a:ext cx="12190413" cy="685800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2D098E04-0D9A-4FFF-8285-F85E5F6A281D}"/>
              </a:ext>
            </a:extLst>
          </p:cNvPr>
          <p:cNvSpPr/>
          <p:nvPr/>
        </p:nvSpPr>
        <p:spPr>
          <a:xfrm>
            <a:off x="8041327" y="1170360"/>
            <a:ext cx="4823412" cy="4824040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67D47922-63F6-44C1-9315-F6D621A4F131}"/>
              </a:ext>
            </a:extLst>
          </p:cNvPr>
          <p:cNvSpPr/>
          <p:nvPr/>
        </p:nvSpPr>
        <p:spPr>
          <a:xfrm>
            <a:off x="7499186" y="1343297"/>
            <a:ext cx="4477584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7055246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54646" y="6381328"/>
            <a:ext cx="4752528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9170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УФНС России по Амурской области          Благовещенск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Roboto Condensed" panose="02000000000000000000" pitchFamily="2" charset="0"/>
                <a:cs typeface="Times New Roman" pitchFamily="18" charset="0"/>
              </a:rPr>
              <a:t>2022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ea typeface="Roboto Condensed" panose="02000000000000000000" pitchFamily="2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1054646" y="2832611"/>
            <a:ext cx="5897053" cy="147732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9170"/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</a:rPr>
              <a:t>Обзор отраслевой судебной </a:t>
            </a:r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</a:rPr>
              <a:t>арбитражной </a:t>
            </a:r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</a:rPr>
              <a:t>практики </a:t>
            </a:r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</a:rPr>
              <a:t>2022 </a:t>
            </a:r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</a:rPr>
              <a:t>года</a:t>
            </a:r>
            <a:endParaRPr lang="ru-RU" sz="3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7" name="Graphic 9">
            <a:extLst>
              <a:ext uri="{FF2B5EF4-FFF2-40B4-BE49-F238E27FC236}">
                <a16:creationId xmlns="" xmlns:a16="http://schemas.microsoft.com/office/drawing/2014/main" id="{1190B5BC-289C-480A-9F4B-8A49BF1CA8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4922" y="764704"/>
            <a:ext cx="2995911" cy="954467"/>
          </a:xfrm>
          <a:prstGeom prst="rect">
            <a:avLst/>
          </a:prstGeom>
        </p:spPr>
      </p:pic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DDD2DFE2-36D3-4077-B310-A4A306248813}"/>
              </a:ext>
            </a:extLst>
          </p:cNvPr>
          <p:cNvSpPr/>
          <p:nvPr/>
        </p:nvSpPr>
        <p:spPr>
          <a:xfrm>
            <a:off x="8838631" y="1343297"/>
            <a:ext cx="4477584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C5E3CF3-F051-4B9C-B76D-79CD7C30A657}"/>
              </a:ext>
            </a:extLst>
          </p:cNvPr>
          <p:cNvSpPr/>
          <p:nvPr/>
        </p:nvSpPr>
        <p:spPr>
          <a:xfrm>
            <a:off x="9752913" y="1343297"/>
            <a:ext cx="4477584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1B118B0D-A6FC-44CF-8F47-E55AEAFDB16A}"/>
              </a:ext>
            </a:extLst>
          </p:cNvPr>
          <p:cNvSpPr/>
          <p:nvPr/>
        </p:nvSpPr>
        <p:spPr>
          <a:xfrm>
            <a:off x="10667194" y="1343297"/>
            <a:ext cx="4477584" cy="4478166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5" name="Рисунок 4" descr="Изображение выглядит как игрушка, смотрит, день рождения, торт&#10;&#10;Автоматически созданное описание">
            <a:extLst>
              <a:ext uri="{FF2B5EF4-FFF2-40B4-BE49-F238E27FC236}">
                <a16:creationId xmlns="" xmlns:a16="http://schemas.microsoft.com/office/drawing/2014/main" id="{03E9FCAF-1E2B-4013-BEA3-4C253B2ABA0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98102" y="1478944"/>
            <a:ext cx="6729046" cy="392578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E76470C-7B16-4ECC-AE33-11DF6391A8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20639" y="2930229"/>
            <a:ext cx="683987" cy="70207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0691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381" y="188640"/>
            <a:ext cx="10249814" cy="57606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AD82A"/>
              </a:buClr>
              <a:tabLst>
                <a:tab pos="342900" algn="l"/>
              </a:tabLst>
            </a:pPr>
            <a:r>
              <a:rPr lang="ru-RU" sz="28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Судебная практика </a:t>
            </a:r>
            <a:endParaRPr lang="ru-RU" sz="28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225BE51-195A-422B-A2D8-EEA31BC75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63324" y="211334"/>
            <a:ext cx="683987" cy="70207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8" name="5-конечная звезда 27"/>
          <p:cNvSpPr/>
          <p:nvPr/>
        </p:nvSpPr>
        <p:spPr>
          <a:xfrm>
            <a:off x="766614" y="1340768"/>
            <a:ext cx="288032" cy="288032"/>
          </a:xfrm>
          <a:prstGeom prst="star5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26654" y="894493"/>
            <a:ext cx="106571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 Арбитражного суда Амурской области от 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25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.01.2022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делу №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А04-8498/2021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оставлено в силе Постановлением Шестого арбитражного апелляционного суда от 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.05.2022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06АП-1608/2022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94606" y="2248710"/>
            <a:ext cx="1101722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роверяемое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общество умышленно создало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«схему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дробления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бизнеса» путем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оформления процесса производства и последующей реализации железобетонных изделий на взаимосвязанное лицо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Фактически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производство железобетонных изделий осуществляется на производственной территории проверяемого общества.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Ведение бухгалтерского и налогового учета, управление финансовыми потоками осуществлялось единой службой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Денежные средства, полученные от покупателей за железобетонные изделия, с расчетного счета взаимозависимого лица перечислялись Обществу под видом займов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становлено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наличие у Общества оборудования для производства железобетонных изделий, числящегося на балансе и переданного в адрес взаимозависимому лицу по формально заключенному договору аренды.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Документальное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оформление договоров поставок железобетонных изделий, товарных накладных осуществлялось в офисе проверяемого общества, с участием его работников.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9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381" y="188640"/>
            <a:ext cx="10249814" cy="57606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AD82A"/>
              </a:buClr>
              <a:tabLst>
                <a:tab pos="342900" algn="l"/>
              </a:tabLst>
            </a:pPr>
            <a:r>
              <a:rPr lang="ru-RU" sz="28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Судебная практика </a:t>
            </a:r>
            <a:endParaRPr lang="ru-RU" sz="28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225BE51-195A-422B-A2D8-EEA31BC75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63324" y="211334"/>
            <a:ext cx="683987" cy="70207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8" name="5-конечная звезда 27"/>
          <p:cNvSpPr/>
          <p:nvPr/>
        </p:nvSpPr>
        <p:spPr>
          <a:xfrm>
            <a:off x="766614" y="1340768"/>
            <a:ext cx="288032" cy="288032"/>
          </a:xfrm>
          <a:prstGeom prst="star5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26654" y="894493"/>
            <a:ext cx="106571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 Арбитражного суда Амурской области от 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04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.03.2022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делу №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А04-8567/2021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оставлено в силе Постановлением Шестого арбитражного апелляционного суда от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27.05.2022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06АП-2065/2022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45858" y="2094822"/>
            <a:ext cx="11017224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Общество, осуществляя изготовление и реализацию товарного бетона и бетонной смеси,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воспользовалось схемой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формального документооборота с техническими организациями, фактически не осуществлявшими поставку Обществу материалов (цемента, песка, щебня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Спорные контрагенты не имели работников, материальной и технической базы для осуществления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деятельности;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отсутствии поставки материалов от спорных контрагентов установлены факты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обналичивания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денежных средств, перечисленных обществом на расчетные счета спорных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контрагентов;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Обществом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ходе налоговой проверки не представлены документы, подтверждающие доставку материалов от спорных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контрагентов;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Обязанность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исчислению НДС не исполнена по цепочке контрагентов, то есть источник для возмещения НДС не сформирован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 заявленных контрагентов отсутствуют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расходные операции по приобретению цемента для дальнейшей его реализации Обществу, услуг по его доставке и хранению.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9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381" y="188640"/>
            <a:ext cx="10249814" cy="57606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AD82A"/>
              </a:buClr>
              <a:tabLst>
                <a:tab pos="342900" algn="l"/>
              </a:tabLst>
            </a:pPr>
            <a:r>
              <a:rPr lang="ru-RU" sz="28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Судебная практика </a:t>
            </a:r>
            <a:endParaRPr lang="ru-RU" sz="28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225BE51-195A-422B-A2D8-EEA31BC75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63324" y="211334"/>
            <a:ext cx="683987" cy="70207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8" name="5-конечная звезда 27"/>
          <p:cNvSpPr/>
          <p:nvPr/>
        </p:nvSpPr>
        <p:spPr>
          <a:xfrm>
            <a:off x="766614" y="1340768"/>
            <a:ext cx="288032" cy="288032"/>
          </a:xfrm>
          <a:prstGeom prst="star5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26654" y="894493"/>
            <a:ext cx="106571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Решение Арбитражного суда Амурской области от </a:t>
            </a: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06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.12.2021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делу №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А04-7772/2021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оставлено в силе Постановлением </a:t>
            </a:r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Шестого арбитражного апелляционного суда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24.02.2022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06АП-381/2022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89965" y="2094822"/>
            <a:ext cx="1101722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Обществом организована схема ведения бизнеса путем создания формального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документооборота с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лицами, не осуществляющими реальную хозяйственную деятельность, от имени которых оформлены документы по сделкам по приобретению окон ПВХ,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витражей, комплектующих и т.д.;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Приобретение товаров у спорных контрагентов произведено в отсутствие производственной необходимости (товар не использован в деятельности), в том числе, при наличии идентичного товара на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складе;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тсутствие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документального подтверждения доставки спорного товара от заявленных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контрагентов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Спорные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контрагенты отсутствуют по юридическим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адресам, не имеют основных средств, производственных активов, трудовых ресурсов;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Спорные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контрагенты являются частью площадки, которая состоит из группы организаций, действия которых согласованы и направлены на создание формального документооборота для круга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выгодоприобретателей;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Выявлено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обналичивание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денежных средств на личные счета физических лиц.  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2349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381" y="188640"/>
            <a:ext cx="10249814" cy="57606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AD82A"/>
              </a:buClr>
              <a:tabLst>
                <a:tab pos="342900" algn="l"/>
              </a:tabLst>
            </a:pPr>
            <a:r>
              <a:rPr lang="ru-RU" sz="28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Судебная практика </a:t>
            </a:r>
            <a:endParaRPr lang="ru-RU" sz="28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225BE51-195A-422B-A2D8-EEA31BC75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63324" y="211334"/>
            <a:ext cx="683987" cy="70207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8" name="5-конечная звезда 27"/>
          <p:cNvSpPr/>
          <p:nvPr/>
        </p:nvSpPr>
        <p:spPr>
          <a:xfrm>
            <a:off x="766614" y="1340768"/>
            <a:ext cx="288032" cy="288032"/>
          </a:xfrm>
          <a:prstGeom prst="star5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26654" y="1079160"/>
            <a:ext cx="10657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Решение Арбитражного суда Амурской области от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17.01.2022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делу №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А04-7727/2021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94606" y="2358752"/>
            <a:ext cx="1101722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 Обществом и индивидуальным предпринимателем, который являлся генеральным директором данного общества, заключена притворная сделка о передаче полномочий единоличного исполнительного органа общества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управляющему;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равовая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смена руководящего звена, осуществлена формально, поскольку права и обязанности у управляющего не изменились. Фактически предпринимателем исполнялись трудовые обязанности, предусмотренные трудовым договором;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Выплаты носили фиксированный и строго определённый характер;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предпринимателя не изменилось место работы (прежний кабинет генерального директора остался за ним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Сотрудники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Общества воспринимали предпринимателя по-прежнему как директора, его обязанности и режим работы не изменились.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9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32381" y="188640"/>
            <a:ext cx="10249814" cy="576064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AD82A"/>
              </a:buClr>
              <a:tabLst>
                <a:tab pos="342900" algn="l"/>
              </a:tabLst>
            </a:pPr>
            <a:r>
              <a:rPr lang="ru-RU" sz="2800" b="1" dirty="0" smtClean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Судебная практика </a:t>
            </a:r>
            <a:endParaRPr lang="ru-RU" sz="28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225BE51-195A-422B-A2D8-EEA31BC75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63324" y="211334"/>
            <a:ext cx="683987" cy="70207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28" name="5-конечная звезда 27"/>
          <p:cNvSpPr/>
          <p:nvPr/>
        </p:nvSpPr>
        <p:spPr>
          <a:xfrm>
            <a:off x="766614" y="1340768"/>
            <a:ext cx="288032" cy="288032"/>
          </a:xfrm>
          <a:prstGeom prst="star5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26654" y="894494"/>
            <a:ext cx="106571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Решение Арбитражного суда Амурской области от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21.03.2022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делу №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А04-9933/2022,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оставлено в силе Постановлением Шестого арбитражного апелляционного суда от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09.06.2022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06АП-2421/2022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694606" y="2050976"/>
            <a:ext cx="1101722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 Обществом 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взаимозависимым и подконтрольным предпринимателем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заключен договор аренды резервуаров для хранения ГСМ по адресам АЗС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предпринимателя. Обществом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регистрах налогового учета и налоговых декларациях по налогу на прибыль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отражена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выручка от реализации нефтепродуктов в объемах, значительно ниже фактически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произведенных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расчетным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счетам Общества и предпринимателя установлено, что оплата за аренду резервуаров не поступала, счета-фактуры и акты выполненных работ по аренде резервуаров не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выставлялись;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Выручка от розничной реализации нефтепродуктов через АЗС возвращается в Общество в виде займов, полученных от руководителя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Общества;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Первичные документы на реализацию нефтепродуктов, выставленные Обществом в адрес предпринимателя содержат недостоверные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сведения. Благодаря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представленным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УФСБ России по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Амурской области материалам оперативно-розыскных мероприятий было установлено двойное ведение бухгалтерии.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75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E1B18DD0-0973-4AA8-B61C-561AA9346B59}"/>
              </a:ext>
            </a:extLst>
          </p:cNvPr>
          <p:cNvSpPr/>
          <p:nvPr/>
        </p:nvSpPr>
        <p:spPr>
          <a:xfrm>
            <a:off x="1262583" y="-1404257"/>
            <a:ext cx="9665256" cy="9666514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="" xmlns:a16="http://schemas.microsoft.com/office/drawing/2014/main" id="{9460AC16-2308-4C15-B997-ECD8FB68AA8C}"/>
              </a:ext>
            </a:extLst>
          </p:cNvPr>
          <p:cNvSpPr/>
          <p:nvPr/>
        </p:nvSpPr>
        <p:spPr>
          <a:xfrm>
            <a:off x="1576158" y="-1090642"/>
            <a:ext cx="9038107" cy="903928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13B16F3B-315D-4BB9-8C72-24751762D264}"/>
              </a:ext>
            </a:extLst>
          </p:cNvPr>
          <p:cNvSpPr txBox="1">
            <a:spLocks/>
          </p:cNvSpPr>
          <p:nvPr/>
        </p:nvSpPr>
        <p:spPr>
          <a:xfrm>
            <a:off x="1163305" y="4487222"/>
            <a:ext cx="9863812" cy="36004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AD82A"/>
              </a:buClr>
              <a:tabLst>
                <a:tab pos="342900" algn="l"/>
              </a:tabLst>
            </a:pPr>
            <a:r>
              <a:rPr lang="ru-RU" b="1" dirty="0">
                <a:solidFill>
                  <a:prstClr val="white"/>
                </a:solidFill>
                <a:latin typeface="Roboto Condensed" panose="02000000000000000000" pitchFamily="2" charset="0"/>
              </a:rPr>
              <a:t>Спасибо за внимание!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D604B00-ABD6-4641-857E-AB61EB636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69667" y="2204864"/>
            <a:ext cx="1451092" cy="1489474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788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6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6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735</Words>
  <Application>Microsoft Office PowerPoint</Application>
  <PresentationFormat>Произвольный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Office Theme</vt:lpstr>
      <vt:lpstr>1_Office Theme</vt:lpstr>
      <vt:lpstr>16_Office Theme</vt:lpstr>
      <vt:lpstr>6_Office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Подлесных Мария Михайловна</dc:creator>
  <cp:lastModifiedBy>Евнович Марина Викторовна</cp:lastModifiedBy>
  <cp:revision>37</cp:revision>
  <cp:lastPrinted>2020-09-23T06:01:09Z</cp:lastPrinted>
  <dcterms:created xsi:type="dcterms:W3CDTF">2020-09-22T19:42:55Z</dcterms:created>
  <dcterms:modified xsi:type="dcterms:W3CDTF">2022-08-30T03:47:56Z</dcterms:modified>
</cp:coreProperties>
</file>