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8"/>
  </p:notesMasterIdLst>
  <p:sldIdLst>
    <p:sldId id="256" r:id="rId2"/>
    <p:sldId id="258" r:id="rId3"/>
    <p:sldId id="272" r:id="rId4"/>
    <p:sldId id="273" r:id="rId5"/>
    <p:sldId id="274" r:id="rId6"/>
    <p:sldId id="275" r:id="rId7"/>
    <p:sldId id="276" r:id="rId8"/>
    <p:sldId id="277" r:id="rId9"/>
    <p:sldId id="278" r:id="rId10"/>
    <p:sldId id="279" r:id="rId11"/>
    <p:sldId id="280" r:id="rId12"/>
    <p:sldId id="282" r:id="rId13"/>
    <p:sldId id="283" r:id="rId14"/>
    <p:sldId id="284" r:id="rId15"/>
    <p:sldId id="285" r:id="rId16"/>
    <p:sldId id="286" r:id="rId17"/>
    <p:sldId id="295" r:id="rId18"/>
    <p:sldId id="287" r:id="rId19"/>
    <p:sldId id="288" r:id="rId20"/>
    <p:sldId id="289" r:id="rId21"/>
    <p:sldId id="294" r:id="rId22"/>
    <p:sldId id="290" r:id="rId23"/>
    <p:sldId id="291" r:id="rId24"/>
    <p:sldId id="292" r:id="rId25"/>
    <p:sldId id="281" r:id="rId26"/>
    <p:sldId id="269" r:id="rId27"/>
  </p:sldIdLst>
  <p:sldSz cx="9144000" cy="6858000" type="screen4x3"/>
  <p:notesSz cx="6858000" cy="9144000"/>
  <p:defaultTextStyle>
    <a:defPPr>
      <a:defRPr lang="ru-RU"/>
    </a:defPPr>
    <a:lvl1pPr marL="0" algn="l" defTabSz="816296" rtl="0" eaLnBrk="1" latinLnBrk="0" hangingPunct="1">
      <a:defRPr sz="1600" kern="1200">
        <a:solidFill>
          <a:schemeClr val="tx1"/>
        </a:solidFill>
        <a:latin typeface="+mn-lt"/>
        <a:ea typeface="+mn-ea"/>
        <a:cs typeface="+mn-cs"/>
      </a:defRPr>
    </a:lvl1pPr>
    <a:lvl2pPr marL="408148" algn="l" defTabSz="816296" rtl="0" eaLnBrk="1" latinLnBrk="0" hangingPunct="1">
      <a:defRPr sz="1600" kern="1200">
        <a:solidFill>
          <a:schemeClr val="tx1"/>
        </a:solidFill>
        <a:latin typeface="+mn-lt"/>
        <a:ea typeface="+mn-ea"/>
        <a:cs typeface="+mn-cs"/>
      </a:defRPr>
    </a:lvl2pPr>
    <a:lvl3pPr marL="816296" algn="l" defTabSz="816296" rtl="0" eaLnBrk="1" latinLnBrk="0" hangingPunct="1">
      <a:defRPr sz="1600" kern="1200">
        <a:solidFill>
          <a:schemeClr val="tx1"/>
        </a:solidFill>
        <a:latin typeface="+mn-lt"/>
        <a:ea typeface="+mn-ea"/>
        <a:cs typeface="+mn-cs"/>
      </a:defRPr>
    </a:lvl3pPr>
    <a:lvl4pPr marL="1224443" algn="l" defTabSz="816296" rtl="0" eaLnBrk="1" latinLnBrk="0" hangingPunct="1">
      <a:defRPr sz="1600" kern="1200">
        <a:solidFill>
          <a:schemeClr val="tx1"/>
        </a:solidFill>
        <a:latin typeface="+mn-lt"/>
        <a:ea typeface="+mn-ea"/>
        <a:cs typeface="+mn-cs"/>
      </a:defRPr>
    </a:lvl4pPr>
    <a:lvl5pPr marL="1632591" algn="l" defTabSz="816296" rtl="0" eaLnBrk="1" latinLnBrk="0" hangingPunct="1">
      <a:defRPr sz="1600" kern="1200">
        <a:solidFill>
          <a:schemeClr val="tx1"/>
        </a:solidFill>
        <a:latin typeface="+mn-lt"/>
        <a:ea typeface="+mn-ea"/>
        <a:cs typeface="+mn-cs"/>
      </a:defRPr>
    </a:lvl5pPr>
    <a:lvl6pPr marL="2040739" algn="l" defTabSz="816296" rtl="0" eaLnBrk="1" latinLnBrk="0" hangingPunct="1">
      <a:defRPr sz="1600" kern="1200">
        <a:solidFill>
          <a:schemeClr val="tx1"/>
        </a:solidFill>
        <a:latin typeface="+mn-lt"/>
        <a:ea typeface="+mn-ea"/>
        <a:cs typeface="+mn-cs"/>
      </a:defRPr>
    </a:lvl6pPr>
    <a:lvl7pPr marL="2448887" algn="l" defTabSz="816296" rtl="0" eaLnBrk="1" latinLnBrk="0" hangingPunct="1">
      <a:defRPr sz="1600" kern="1200">
        <a:solidFill>
          <a:schemeClr val="tx1"/>
        </a:solidFill>
        <a:latin typeface="+mn-lt"/>
        <a:ea typeface="+mn-ea"/>
        <a:cs typeface="+mn-cs"/>
      </a:defRPr>
    </a:lvl7pPr>
    <a:lvl8pPr marL="2857035" algn="l" defTabSz="816296" rtl="0" eaLnBrk="1" latinLnBrk="0" hangingPunct="1">
      <a:defRPr sz="1600" kern="1200">
        <a:solidFill>
          <a:schemeClr val="tx1"/>
        </a:solidFill>
        <a:latin typeface="+mn-lt"/>
        <a:ea typeface="+mn-ea"/>
        <a:cs typeface="+mn-cs"/>
      </a:defRPr>
    </a:lvl8pPr>
    <a:lvl9pPr marL="3265183" algn="l" defTabSz="816296" rtl="0" eaLnBrk="1" latinLnBrk="0" hangingPunct="1">
      <a:defRPr sz="16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orient="horz" pos="2968">
          <p15:clr>
            <a:srgbClr val="A4A3A4"/>
          </p15:clr>
        </p15:guide>
        <p15:guide id="3" orient="horz" pos="352">
          <p15:clr>
            <a:srgbClr val="A4A3A4"/>
          </p15:clr>
        </p15:guide>
        <p15:guide id="4" orient="horz" pos="948">
          <p15:clr>
            <a:srgbClr val="A4A3A4"/>
          </p15:clr>
        </p15:guide>
        <p15:guide id="5" pos="2880">
          <p15:clr>
            <a:srgbClr val="A4A3A4"/>
          </p15:clr>
        </p15:guide>
        <p15:guide id="6" pos="385">
          <p15:clr>
            <a:srgbClr val="A4A3A4"/>
          </p15:clr>
        </p15:guide>
        <p15:guide id="7" pos="1565">
          <p15:clr>
            <a:srgbClr val="A4A3A4"/>
          </p15:clr>
        </p15:guide>
        <p15:guide id="8" pos="5193">
          <p15:clr>
            <a:srgbClr val="A4A3A4"/>
          </p15:clr>
        </p15:guide>
        <p15:guide id="9" pos="406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AA9"/>
    <a:srgbClr val="8D8C90"/>
    <a:srgbClr val="504F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360" autoAdjust="0"/>
  </p:normalViewPr>
  <p:slideViewPr>
    <p:cSldViewPr showGuides="1">
      <p:cViewPr>
        <p:scale>
          <a:sx n="100" d="100"/>
          <a:sy n="100" d="100"/>
        </p:scale>
        <p:origin x="-1860" y="-126"/>
      </p:cViewPr>
      <p:guideLst>
        <p:guide orient="horz" pos="2160"/>
        <p:guide orient="horz" pos="3957"/>
        <p:guide orient="horz" pos="469"/>
        <p:guide orient="horz" pos="1264"/>
        <p:guide pos="2880"/>
        <p:guide pos="385"/>
        <p:guide pos="1565"/>
        <p:guide pos="5193"/>
        <p:guide pos="406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4B2CB9A-35A0-44DF-9563-3B4294FF58F5}" type="datetimeFigureOut">
              <a:rPr lang="ru-RU" smtClean="0"/>
              <a:pPr/>
              <a:t>28.05.2018</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7CAF5B9-CC1E-4A3E-B04F-728BB30B0B5D}" type="slidenum">
              <a:rPr lang="ru-RU" smtClean="0"/>
              <a:pPr/>
              <a:t>‹#›</a:t>
            </a:fld>
            <a:endParaRPr lang="ru-RU"/>
          </a:p>
        </p:txBody>
      </p:sp>
    </p:spTree>
    <p:extLst>
      <p:ext uri="{BB962C8B-B14F-4D97-AF65-F5344CB8AC3E}">
        <p14:creationId xmlns:p14="http://schemas.microsoft.com/office/powerpoint/2010/main" val="2161724718"/>
      </p:ext>
    </p:extLst>
  </p:cSld>
  <p:clrMap bg1="lt1" tx1="dk1" bg2="lt2" tx2="dk2" accent1="accent1" accent2="accent2" accent3="accent3" accent4="accent4" accent5="accent5" accent6="accent6" hlink="hlink" folHlink="folHlink"/>
  <p:notesStyle>
    <a:lvl1pPr marL="0" algn="l" defTabSz="816296" rtl="0" eaLnBrk="1" latinLnBrk="0" hangingPunct="1">
      <a:defRPr sz="1100" kern="1200">
        <a:solidFill>
          <a:schemeClr val="tx1"/>
        </a:solidFill>
        <a:latin typeface="+mn-lt"/>
        <a:ea typeface="+mn-ea"/>
        <a:cs typeface="+mn-cs"/>
      </a:defRPr>
    </a:lvl1pPr>
    <a:lvl2pPr marL="408148" algn="l" defTabSz="816296" rtl="0" eaLnBrk="1" latinLnBrk="0" hangingPunct="1">
      <a:defRPr sz="1100" kern="1200">
        <a:solidFill>
          <a:schemeClr val="tx1"/>
        </a:solidFill>
        <a:latin typeface="+mn-lt"/>
        <a:ea typeface="+mn-ea"/>
        <a:cs typeface="+mn-cs"/>
      </a:defRPr>
    </a:lvl2pPr>
    <a:lvl3pPr marL="816296" algn="l" defTabSz="816296" rtl="0" eaLnBrk="1" latinLnBrk="0" hangingPunct="1">
      <a:defRPr sz="1100" kern="1200">
        <a:solidFill>
          <a:schemeClr val="tx1"/>
        </a:solidFill>
        <a:latin typeface="+mn-lt"/>
        <a:ea typeface="+mn-ea"/>
        <a:cs typeface="+mn-cs"/>
      </a:defRPr>
    </a:lvl3pPr>
    <a:lvl4pPr marL="1224443" algn="l" defTabSz="816296" rtl="0" eaLnBrk="1" latinLnBrk="0" hangingPunct="1">
      <a:defRPr sz="1100" kern="1200">
        <a:solidFill>
          <a:schemeClr val="tx1"/>
        </a:solidFill>
        <a:latin typeface="+mn-lt"/>
        <a:ea typeface="+mn-ea"/>
        <a:cs typeface="+mn-cs"/>
      </a:defRPr>
    </a:lvl4pPr>
    <a:lvl5pPr marL="1632591" algn="l" defTabSz="816296" rtl="0" eaLnBrk="1" latinLnBrk="0" hangingPunct="1">
      <a:defRPr sz="1100" kern="1200">
        <a:solidFill>
          <a:schemeClr val="tx1"/>
        </a:solidFill>
        <a:latin typeface="+mn-lt"/>
        <a:ea typeface="+mn-ea"/>
        <a:cs typeface="+mn-cs"/>
      </a:defRPr>
    </a:lvl5pPr>
    <a:lvl6pPr marL="2040739" algn="l" defTabSz="816296" rtl="0" eaLnBrk="1" latinLnBrk="0" hangingPunct="1">
      <a:defRPr sz="1100" kern="1200">
        <a:solidFill>
          <a:schemeClr val="tx1"/>
        </a:solidFill>
        <a:latin typeface="+mn-lt"/>
        <a:ea typeface="+mn-ea"/>
        <a:cs typeface="+mn-cs"/>
      </a:defRPr>
    </a:lvl6pPr>
    <a:lvl7pPr marL="2448887" algn="l" defTabSz="816296" rtl="0" eaLnBrk="1" latinLnBrk="0" hangingPunct="1">
      <a:defRPr sz="1100" kern="1200">
        <a:solidFill>
          <a:schemeClr val="tx1"/>
        </a:solidFill>
        <a:latin typeface="+mn-lt"/>
        <a:ea typeface="+mn-ea"/>
        <a:cs typeface="+mn-cs"/>
      </a:defRPr>
    </a:lvl7pPr>
    <a:lvl8pPr marL="2857035" algn="l" defTabSz="816296" rtl="0" eaLnBrk="1" latinLnBrk="0" hangingPunct="1">
      <a:defRPr sz="1100" kern="1200">
        <a:solidFill>
          <a:schemeClr val="tx1"/>
        </a:solidFill>
        <a:latin typeface="+mn-lt"/>
        <a:ea typeface="+mn-ea"/>
        <a:cs typeface="+mn-cs"/>
      </a:defRPr>
    </a:lvl8pPr>
    <a:lvl9pPr marL="3265183" algn="l" defTabSz="816296"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0" y="685800"/>
            <a:ext cx="4572000" cy="34290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2</a:t>
            </a:fld>
            <a:endParaRPr 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0" y="685800"/>
            <a:ext cx="4572000" cy="34290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11</a:t>
            </a:fld>
            <a:endParaRPr 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0" y="685800"/>
            <a:ext cx="4572000" cy="34290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12</a:t>
            </a:fld>
            <a:endParaRPr lang="ru-R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0" y="685800"/>
            <a:ext cx="4572000" cy="34290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13</a:t>
            </a:fld>
            <a:endParaRPr lang="ru-R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0" y="685800"/>
            <a:ext cx="4572000" cy="34290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14</a:t>
            </a:fld>
            <a:endParaRPr lang="ru-RU"/>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0" y="685800"/>
            <a:ext cx="4572000" cy="34290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15</a:t>
            </a:fld>
            <a:endParaRPr lang="ru-RU"/>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0" y="685800"/>
            <a:ext cx="4572000" cy="34290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16</a:t>
            </a:fld>
            <a:endParaRPr lang="ru-RU"/>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0" y="685800"/>
            <a:ext cx="4572000" cy="34290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17</a:t>
            </a:fld>
            <a:endParaRPr lang="ru-RU"/>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0" y="685800"/>
            <a:ext cx="4572000" cy="34290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18</a:t>
            </a:fld>
            <a:endParaRPr lang="ru-RU"/>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0" y="685800"/>
            <a:ext cx="4572000" cy="34290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19</a:t>
            </a:fld>
            <a:endParaRPr lang="ru-RU"/>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0" y="685800"/>
            <a:ext cx="4572000" cy="34290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20</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0" y="685800"/>
            <a:ext cx="4572000" cy="34290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3</a:t>
            </a:fld>
            <a:endParaRPr lang="ru-RU"/>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0" y="685800"/>
            <a:ext cx="4572000" cy="34290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21</a:t>
            </a:fld>
            <a:endParaRPr lang="ru-RU"/>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0" y="685800"/>
            <a:ext cx="4572000" cy="34290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22</a:t>
            </a:fld>
            <a:endParaRPr lang="ru-RU"/>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0" y="685800"/>
            <a:ext cx="4572000" cy="34290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23</a:t>
            </a:fld>
            <a:endParaRPr lang="ru-RU"/>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0" y="685800"/>
            <a:ext cx="4572000" cy="34290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24</a:t>
            </a:fld>
            <a:endParaRPr lang="ru-RU"/>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0" y="685800"/>
            <a:ext cx="4572000" cy="34290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25</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0" y="685800"/>
            <a:ext cx="4572000" cy="34290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4</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0" y="685800"/>
            <a:ext cx="4572000" cy="34290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5</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0" y="685800"/>
            <a:ext cx="4572000" cy="34290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6</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0" y="685800"/>
            <a:ext cx="4572000" cy="34290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7</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0" y="685800"/>
            <a:ext cx="4572000" cy="34290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8</a:t>
            </a:fld>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0" y="685800"/>
            <a:ext cx="4572000" cy="34290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9</a:t>
            </a:fld>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0" y="685800"/>
            <a:ext cx="4572000" cy="34290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10</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1" y="0"/>
            <a:ext cx="914801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ctrTitle" hasCustomPrompt="1"/>
          </p:nvPr>
        </p:nvSpPr>
        <p:spPr>
          <a:xfrm>
            <a:off x="685800" y="3726650"/>
            <a:ext cx="7772400" cy="1470025"/>
          </a:xfrm>
        </p:spPr>
        <p:txBody>
          <a:bodyPr>
            <a:normAutofit/>
          </a:bodyPr>
          <a:lstStyle>
            <a:lvl1pPr>
              <a:defRPr sz="4500" b="1">
                <a:solidFill>
                  <a:schemeClr val="bg1"/>
                </a:solidFill>
                <a:latin typeface="+mj-lt"/>
              </a:defRPr>
            </a:lvl1pPr>
          </a:lstStyle>
          <a:p>
            <a:r>
              <a:rPr lang="ru-RU" dirty="0" smtClean="0"/>
              <a:t>НАЗВАНИЕ ПРЕЗЕНТАЦИИ</a:t>
            </a:r>
            <a:endParaRPr lang="ru-RU" dirty="0"/>
          </a:p>
        </p:txBody>
      </p:sp>
      <p:sp>
        <p:nvSpPr>
          <p:cNvPr id="3" name="Подзаголовок 2"/>
          <p:cNvSpPr>
            <a:spLocks noGrp="1"/>
          </p:cNvSpPr>
          <p:nvPr>
            <p:ph type="subTitle" idx="1" hasCustomPrompt="1"/>
          </p:nvPr>
        </p:nvSpPr>
        <p:spPr>
          <a:xfrm>
            <a:off x="1371600" y="5228795"/>
            <a:ext cx="6400800" cy="1752600"/>
          </a:xfrm>
        </p:spPr>
        <p:txBody>
          <a:bodyPr>
            <a:normAutofit/>
          </a:bodyPr>
          <a:lstStyle>
            <a:lvl1pPr marL="0" indent="0" algn="ctr">
              <a:buNone/>
              <a:defRPr sz="2500" b="0">
                <a:solidFill>
                  <a:schemeClr val="bg1"/>
                </a:solidFill>
                <a:latin typeface="+mj-lt"/>
              </a:defRPr>
            </a:lvl1pPr>
            <a:lvl2pPr marL="408148" indent="0" algn="ctr">
              <a:buNone/>
              <a:defRPr>
                <a:solidFill>
                  <a:schemeClr val="tx1">
                    <a:tint val="75000"/>
                  </a:schemeClr>
                </a:solidFill>
              </a:defRPr>
            </a:lvl2pPr>
            <a:lvl3pPr marL="816296" indent="0" algn="ctr">
              <a:buNone/>
              <a:defRPr>
                <a:solidFill>
                  <a:schemeClr val="tx1">
                    <a:tint val="75000"/>
                  </a:schemeClr>
                </a:solidFill>
              </a:defRPr>
            </a:lvl3pPr>
            <a:lvl4pPr marL="1224443" indent="0" algn="ctr">
              <a:buNone/>
              <a:defRPr>
                <a:solidFill>
                  <a:schemeClr val="tx1">
                    <a:tint val="75000"/>
                  </a:schemeClr>
                </a:solidFill>
              </a:defRPr>
            </a:lvl4pPr>
            <a:lvl5pPr marL="1632591" indent="0" algn="ctr">
              <a:buNone/>
              <a:defRPr>
                <a:solidFill>
                  <a:schemeClr val="tx1">
                    <a:tint val="75000"/>
                  </a:schemeClr>
                </a:solidFill>
              </a:defRPr>
            </a:lvl5pPr>
            <a:lvl6pPr marL="2040739" indent="0" algn="ctr">
              <a:buNone/>
              <a:defRPr>
                <a:solidFill>
                  <a:schemeClr val="tx1">
                    <a:tint val="75000"/>
                  </a:schemeClr>
                </a:solidFill>
              </a:defRPr>
            </a:lvl6pPr>
            <a:lvl7pPr marL="2448887" indent="0" algn="ctr">
              <a:buNone/>
              <a:defRPr>
                <a:solidFill>
                  <a:schemeClr val="tx1">
                    <a:tint val="75000"/>
                  </a:schemeClr>
                </a:solidFill>
              </a:defRPr>
            </a:lvl7pPr>
            <a:lvl8pPr marL="2857035" indent="0" algn="ctr">
              <a:buNone/>
              <a:defRPr>
                <a:solidFill>
                  <a:schemeClr val="tx1">
                    <a:tint val="75000"/>
                  </a:schemeClr>
                </a:solidFill>
              </a:defRPr>
            </a:lvl8pPr>
            <a:lvl9pPr marL="3265183" indent="0" algn="ctr">
              <a:buNone/>
              <a:defRPr>
                <a:solidFill>
                  <a:schemeClr val="tx1">
                    <a:tint val="75000"/>
                  </a:schemeClr>
                </a:solidFill>
              </a:defRPr>
            </a:lvl9pPr>
          </a:lstStyle>
          <a:p>
            <a:r>
              <a:rPr lang="ru-RU" dirty="0" smtClean="0"/>
              <a:t>22.12.2012</a:t>
            </a:r>
            <a:endParaRPr lang="ru-RU" dirty="0"/>
          </a:p>
        </p:txBody>
      </p:sp>
      <p:sp>
        <p:nvSpPr>
          <p:cNvPr id="5" name="TextBox 4"/>
          <p:cNvSpPr txBox="1"/>
          <p:nvPr userDrawn="1"/>
        </p:nvSpPr>
        <p:spPr>
          <a:xfrm>
            <a:off x="0" y="1988840"/>
            <a:ext cx="9144000" cy="936104"/>
          </a:xfrm>
          <a:prstGeom prst="rect">
            <a:avLst/>
          </a:prstGeom>
        </p:spPr>
        <p:txBody>
          <a:bodyPr vert="horz" wrap="square" lIns="104306" tIns="52153" rIns="104306" bIns="52153" rtlCol="0" anchor="ctr">
            <a:normAutofit/>
          </a:bodyPr>
          <a:lstStyle/>
          <a:p>
            <a:pPr marL="0" marR="0" indent="0" algn="ctr" defTabSz="1043056" rtl="0" eaLnBrk="1" fontAlgn="auto" latinLnBrk="0" hangingPunct="1">
              <a:lnSpc>
                <a:spcPct val="100000"/>
              </a:lnSpc>
              <a:spcBef>
                <a:spcPct val="0"/>
              </a:spcBef>
              <a:spcAft>
                <a:spcPts val="0"/>
              </a:spcAft>
              <a:buClrTx/>
              <a:buSzTx/>
              <a:buFontTx/>
              <a:buNone/>
              <a:tabLst/>
            </a:pPr>
            <a:r>
              <a:rPr kumimoji="0" lang="ru-RU" sz="4800" b="1" i="0" u="none" strike="noStrike" kern="1200" cap="none" spc="0" normalizeH="0" baseline="0" noProof="0" dirty="0" smtClean="0">
                <a:ln>
                  <a:noFill/>
                </a:ln>
                <a:solidFill>
                  <a:srgbClr val="005AA9"/>
                </a:solidFill>
                <a:effectLst/>
                <a:uLnTx/>
                <a:uFillTx/>
                <a:latin typeface="+mj-lt"/>
                <a:ea typeface="+mj-ea"/>
                <a:cs typeface="+mj-cs"/>
              </a:rPr>
              <a:t>.</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23996" y="1037861"/>
            <a:ext cx="7562805" cy="1143000"/>
          </a:xfrm>
        </p:spPr>
        <p:txBody>
          <a:bodyPr/>
          <a:lstStyle>
            <a:lvl1pPr algn="l">
              <a:defRPr/>
            </a:lvl1pPr>
          </a:lstStyle>
          <a:p>
            <a:r>
              <a:rPr lang="ru-RU" smtClean="0"/>
              <a:t>Образец заголовка</a:t>
            </a:r>
            <a:endParaRPr lang="ru-RU" dirty="0"/>
          </a:p>
        </p:txBody>
      </p:sp>
      <p:sp>
        <p:nvSpPr>
          <p:cNvPr id="11" name="Номер слайда 10"/>
          <p:cNvSpPr>
            <a:spLocks noGrp="1"/>
          </p:cNvSpPr>
          <p:nvPr>
            <p:ph type="sldNum" sz="quarter" idx="11"/>
          </p:nvPr>
        </p:nvSpPr>
        <p:spPr/>
        <p:txBody>
          <a:bodyPr/>
          <a:lstStyle/>
          <a:p>
            <a:fld id="{E20E89E6-FE54-4E13-859C-1FA908D70D39}"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7DEE4C3-B3F9-4492-AC4E-AEB8AB203703}" type="datetime1">
              <a:rPr lang="ru-RU" smtClean="0"/>
              <a:pPr/>
              <a:t>28.05.2018</a:t>
            </a:fld>
            <a:endParaRPr lang="ru-RU"/>
          </a:p>
        </p:txBody>
      </p:sp>
      <p:sp>
        <p:nvSpPr>
          <p:cNvPr id="3" name="Нижний колонтитул 2"/>
          <p:cNvSpPr>
            <a:spLocks noGrp="1"/>
          </p:cNvSpPr>
          <p:nvPr>
            <p:ph type="ftr" sz="quarter" idx="11"/>
          </p:nvPr>
        </p:nvSpPr>
        <p:spPr/>
        <p:txBody>
          <a:bodyPr/>
          <a:lstStyle/>
          <a:p>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2" y="273052"/>
            <a:ext cx="3008313" cy="1162049"/>
          </a:xfrm>
        </p:spPr>
        <p:txBody>
          <a:bodyPr anchor="b"/>
          <a:lstStyle>
            <a:lvl1pPr algn="l">
              <a:defRPr sz="1800" b="1"/>
            </a:lvl1pPr>
          </a:lstStyle>
          <a:p>
            <a:r>
              <a:rPr lang="ru-RU" smtClean="0"/>
              <a:t>Образец заголовка</a:t>
            </a:r>
            <a:endParaRPr lang="ru-RU"/>
          </a:p>
        </p:txBody>
      </p:sp>
      <p:sp>
        <p:nvSpPr>
          <p:cNvPr id="3" name="Содержимое 2"/>
          <p:cNvSpPr>
            <a:spLocks noGrp="1"/>
          </p:cNvSpPr>
          <p:nvPr>
            <p:ph idx="1"/>
          </p:nvPr>
        </p:nvSpPr>
        <p:spPr>
          <a:xfrm>
            <a:off x="3575050" y="273051"/>
            <a:ext cx="5111750" cy="5853112"/>
          </a:xfrm>
        </p:spPr>
        <p:txBody>
          <a:bodyPr/>
          <a:lstStyle>
            <a:lvl1pPr>
              <a:defRPr sz="29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2" y="1435101"/>
            <a:ext cx="3008313" cy="4691063"/>
          </a:xfrm>
        </p:spPr>
        <p:txBody>
          <a:bodyPr/>
          <a:lstStyle>
            <a:lvl1pPr marL="0" indent="0">
              <a:buNone/>
              <a:defRPr sz="1300"/>
            </a:lvl1pPr>
            <a:lvl2pPr marL="408148" indent="0">
              <a:buNone/>
              <a:defRPr sz="1100"/>
            </a:lvl2pPr>
            <a:lvl3pPr marL="816296" indent="0">
              <a:buNone/>
              <a:defRPr sz="900"/>
            </a:lvl3pPr>
            <a:lvl4pPr marL="1224443" indent="0">
              <a:buNone/>
              <a:defRPr sz="800"/>
            </a:lvl4pPr>
            <a:lvl5pPr marL="1632591" indent="0">
              <a:buNone/>
              <a:defRPr sz="800"/>
            </a:lvl5pPr>
            <a:lvl6pPr marL="2040739" indent="0">
              <a:buNone/>
              <a:defRPr sz="800"/>
            </a:lvl6pPr>
            <a:lvl7pPr marL="2448887" indent="0">
              <a:buNone/>
              <a:defRPr sz="800"/>
            </a:lvl7pPr>
            <a:lvl8pPr marL="2857035" indent="0">
              <a:buNone/>
              <a:defRPr sz="800"/>
            </a:lvl8pPr>
            <a:lvl9pPr marL="3265183" indent="0">
              <a:buNone/>
              <a:defRPr sz="800"/>
            </a:lvl9pPr>
          </a:lstStyle>
          <a:p>
            <a:pPr lvl="0"/>
            <a:r>
              <a:rPr lang="ru-RU" smtClean="0"/>
              <a:t>Образец текста</a:t>
            </a:r>
          </a:p>
        </p:txBody>
      </p:sp>
      <p:sp>
        <p:nvSpPr>
          <p:cNvPr id="5" name="Дата 4"/>
          <p:cNvSpPr>
            <a:spLocks noGrp="1"/>
          </p:cNvSpPr>
          <p:nvPr>
            <p:ph type="dt" sz="half" idx="10"/>
          </p:nvPr>
        </p:nvSpPr>
        <p:spPr/>
        <p:txBody>
          <a:bodyPr/>
          <a:lstStyle/>
          <a:p>
            <a:fld id="{46CC1266-D9B9-4642-A506-7317DD4ADF73}" type="datetime1">
              <a:rPr lang="ru-RU" smtClean="0"/>
              <a:pPr/>
              <a:t>28.05.2018</a:t>
            </a:fld>
            <a:endParaRPr lang="ru-RU"/>
          </a:p>
        </p:txBody>
      </p:sp>
      <p:sp>
        <p:nvSpPr>
          <p:cNvPr id="6" name="Нижний колонтитул 5"/>
          <p:cNvSpPr>
            <a:spLocks noGrp="1"/>
          </p:cNvSpPr>
          <p:nvPr>
            <p:ph type="ftr" sz="quarter" idx="11"/>
          </p:nvPr>
        </p:nvSpPr>
        <p:spPr/>
        <p:txBody>
          <a:bodyPr/>
          <a:lstStyle/>
          <a:p>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9"/>
          </a:xfrm>
        </p:spPr>
        <p:txBody>
          <a:bodyPr anchor="b"/>
          <a:lstStyle>
            <a:lvl1pPr algn="l">
              <a:defRPr sz="18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2900"/>
            </a:lvl1pPr>
            <a:lvl2pPr marL="408148" indent="0">
              <a:buNone/>
              <a:defRPr sz="2500"/>
            </a:lvl2pPr>
            <a:lvl3pPr marL="816296" indent="0">
              <a:buNone/>
              <a:defRPr sz="2100"/>
            </a:lvl3pPr>
            <a:lvl4pPr marL="1224443" indent="0">
              <a:buNone/>
              <a:defRPr sz="1800"/>
            </a:lvl4pPr>
            <a:lvl5pPr marL="1632591" indent="0">
              <a:buNone/>
              <a:defRPr sz="1800"/>
            </a:lvl5pPr>
            <a:lvl6pPr marL="2040739" indent="0">
              <a:buNone/>
              <a:defRPr sz="1800"/>
            </a:lvl6pPr>
            <a:lvl7pPr marL="2448887" indent="0">
              <a:buNone/>
              <a:defRPr sz="1800"/>
            </a:lvl7pPr>
            <a:lvl8pPr marL="2857035" indent="0">
              <a:buNone/>
              <a:defRPr sz="1800"/>
            </a:lvl8pPr>
            <a:lvl9pPr marL="3265183" indent="0">
              <a:buNone/>
              <a:defRPr sz="1800"/>
            </a:lvl9pPr>
          </a:lstStyle>
          <a:p>
            <a:r>
              <a:rPr lang="ru-RU" smtClean="0"/>
              <a:t>Вставка рисунка</a:t>
            </a:r>
            <a:endParaRPr lang="ru-RU"/>
          </a:p>
        </p:txBody>
      </p:sp>
      <p:sp>
        <p:nvSpPr>
          <p:cNvPr id="4" name="Текст 3"/>
          <p:cNvSpPr>
            <a:spLocks noGrp="1"/>
          </p:cNvSpPr>
          <p:nvPr>
            <p:ph type="body" sz="half" idx="2"/>
          </p:nvPr>
        </p:nvSpPr>
        <p:spPr>
          <a:xfrm>
            <a:off x="1792288" y="5367338"/>
            <a:ext cx="5486400" cy="804863"/>
          </a:xfrm>
        </p:spPr>
        <p:txBody>
          <a:bodyPr/>
          <a:lstStyle>
            <a:lvl1pPr marL="0" indent="0">
              <a:buNone/>
              <a:defRPr sz="1300"/>
            </a:lvl1pPr>
            <a:lvl2pPr marL="408148" indent="0">
              <a:buNone/>
              <a:defRPr sz="1100"/>
            </a:lvl2pPr>
            <a:lvl3pPr marL="816296" indent="0">
              <a:buNone/>
              <a:defRPr sz="900"/>
            </a:lvl3pPr>
            <a:lvl4pPr marL="1224443" indent="0">
              <a:buNone/>
              <a:defRPr sz="800"/>
            </a:lvl4pPr>
            <a:lvl5pPr marL="1632591" indent="0">
              <a:buNone/>
              <a:defRPr sz="800"/>
            </a:lvl5pPr>
            <a:lvl6pPr marL="2040739" indent="0">
              <a:buNone/>
              <a:defRPr sz="800"/>
            </a:lvl6pPr>
            <a:lvl7pPr marL="2448887" indent="0">
              <a:buNone/>
              <a:defRPr sz="800"/>
            </a:lvl7pPr>
            <a:lvl8pPr marL="2857035" indent="0">
              <a:buNone/>
              <a:defRPr sz="800"/>
            </a:lvl8pPr>
            <a:lvl9pPr marL="3265183" indent="0">
              <a:buNone/>
              <a:defRPr sz="800"/>
            </a:lvl9pPr>
          </a:lstStyle>
          <a:p>
            <a:pPr lvl="0"/>
            <a:r>
              <a:rPr lang="ru-RU" smtClean="0"/>
              <a:t>Образец текста</a:t>
            </a:r>
          </a:p>
        </p:txBody>
      </p:sp>
      <p:sp>
        <p:nvSpPr>
          <p:cNvPr id="5" name="Дата 4"/>
          <p:cNvSpPr>
            <a:spLocks noGrp="1"/>
          </p:cNvSpPr>
          <p:nvPr>
            <p:ph type="dt" sz="half" idx="10"/>
          </p:nvPr>
        </p:nvSpPr>
        <p:spPr/>
        <p:txBody>
          <a:bodyPr/>
          <a:lstStyle/>
          <a:p>
            <a:fld id="{8E478A2D-CC43-4DD9-8CF9-DF5286C3CC1D}" type="datetime1">
              <a:rPr lang="ru-RU" smtClean="0"/>
              <a:pPr/>
              <a:t>28.05.2018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20E89E6-FE54-4E13-859C-1FA908D70D39}" type="slidenum">
              <a:rPr lang="ru-RU" smtClean="0"/>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4358524-75FA-4DFF-9D30-F97C17CE17A5}" type="datetime1">
              <a:rPr lang="ru-RU" smtClean="0"/>
              <a:pPr/>
              <a:t>28.05.2018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20E89E6-FE54-4E13-859C-1FA908D70D39}" type="slidenum">
              <a:rPr lang="ru-RU" smtClean="0"/>
              <a:pPr/>
              <a:t>‹#›</a:t>
            </a:fld>
            <a:endParaRPr lang="ru-R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53351" y="303212"/>
            <a:ext cx="2405063" cy="64516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534988" y="303212"/>
            <a:ext cx="7065962" cy="64516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769B2CD-5EDF-45E0-A730-F2C3E6027E1D}" type="datetime1">
              <a:rPr lang="ru-RU" smtClean="0"/>
              <a:pPr/>
              <a:t>28.05.2018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20E89E6-FE54-4E13-859C-1FA908D70D39}"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Титульный слайд">
    <p:spTree>
      <p:nvGrpSpPr>
        <p:cNvPr id="1" name=""/>
        <p:cNvGrpSpPr/>
        <p:nvPr/>
      </p:nvGrpSpPr>
      <p:grpSpPr>
        <a:xfrm>
          <a:off x="0" y="0"/>
          <a:ext cx="0" cy="0"/>
          <a:chOff x="0" y="0"/>
          <a:chExt cx="0" cy="0"/>
        </a:xfrm>
      </p:grpSpPr>
      <p:pic>
        <p:nvPicPr>
          <p:cNvPr id="2" name="Picture 2" descr="Z:\Projects\Текущие\Проектная\FNS_2012\_БРЭНДБУК\out\PPT\3_1_present_16.9-02.png"/>
          <p:cNvPicPr>
            <a:picLocks noChangeAspect="1" noChangeArrowheads="1"/>
          </p:cNvPicPr>
          <p:nvPr userDrawn="1"/>
        </p:nvPicPr>
        <p:blipFill>
          <a:blip r:embed="rId2" cstate="email">
            <a:extLst>
              <a:ext uri="{28A0092B-C50C-407E-A947-70E740481C1C}">
                <a14:useLocalDpi xmlns:a14="http://schemas.microsoft.com/office/drawing/2010/main"/>
              </a:ext>
            </a:extLst>
          </a:blip>
          <a:stretch>
            <a:fillRect/>
          </a:stretch>
        </p:blipFill>
        <p:spPr bwMode="auto">
          <a:xfrm>
            <a:off x="0" y="-751"/>
            <a:ext cx="9144000" cy="6857193"/>
          </a:xfrm>
          <a:prstGeom prst="rect">
            <a:avLst/>
          </a:prstGeom>
          <a:noFill/>
        </p:spPr>
      </p:pic>
      <p:sp>
        <p:nvSpPr>
          <p:cNvPr id="8" name="Заголовок 1"/>
          <p:cNvSpPr>
            <a:spLocks noGrp="1"/>
          </p:cNvSpPr>
          <p:nvPr>
            <p:ph type="ctrTitle" hasCustomPrompt="1"/>
          </p:nvPr>
        </p:nvSpPr>
        <p:spPr>
          <a:xfrm>
            <a:off x="2478467" y="1247808"/>
            <a:ext cx="6102883" cy="4773480"/>
          </a:xfrm>
        </p:spPr>
        <p:txBody>
          <a:bodyPr anchor="t">
            <a:normAutofit/>
          </a:bodyPr>
          <a:lstStyle>
            <a:lvl1pPr algn="l">
              <a:lnSpc>
                <a:spcPts val="5400"/>
              </a:lnSpc>
              <a:defRPr sz="4700" b="1">
                <a:solidFill>
                  <a:srgbClr val="8D8C90"/>
                </a:solidFill>
                <a:latin typeface="+mj-lt"/>
              </a:defRPr>
            </a:lvl1pPr>
          </a:lstStyle>
          <a:p>
            <a:r>
              <a:rPr lang="ru-RU" dirty="0" smtClean="0"/>
              <a:t>НАЗВАНИЕ ПРЕЗЕНТАЦИИ</a:t>
            </a:r>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a:xfrm>
            <a:off x="611188" y="2006602"/>
            <a:ext cx="7632700" cy="4275665"/>
          </a:xfrm>
        </p:spPr>
        <p:txBody>
          <a:bodyPr>
            <a:noAutofit/>
          </a:bodyPr>
          <a:lstStyle>
            <a:lvl1pPr marL="284505" indent="0">
              <a:buFontTx/>
              <a:buNone/>
              <a:defRPr b="1">
                <a:latin typeface="+mj-lt"/>
              </a:defRPr>
            </a:lvl1pPr>
            <a:lvl2pPr marL="282020" indent="2485">
              <a:defRPr>
                <a:latin typeface="+mj-lt"/>
              </a:defRPr>
            </a:lvl2pPr>
            <a:lvl3pPr marL="491981" indent="-203750">
              <a:tabLst/>
              <a:defRPr>
                <a:latin typeface="+mj-lt"/>
              </a:defRPr>
            </a:lvl3pPr>
            <a:lvl4pPr marL="0" indent="282020">
              <a:defRPr>
                <a:latin typeface="+mj-lt"/>
              </a:defRPr>
            </a:lvl4pPr>
            <a:lvl5pPr>
              <a:buNone/>
              <a:defRPr>
                <a:latin typeface="+mj-lt"/>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0" name="TextBox 9"/>
          <p:cNvSpPr txBox="1"/>
          <p:nvPr userDrawn="1"/>
        </p:nvSpPr>
        <p:spPr>
          <a:xfrm>
            <a:off x="5926640" y="5127076"/>
            <a:ext cx="923618" cy="376853"/>
          </a:xfrm>
          <a:prstGeom prst="rect">
            <a:avLst/>
          </a:prstGeom>
          <a:noFill/>
        </p:spPr>
        <p:txBody>
          <a:bodyPr wrap="square" lIns="71561" tIns="35780" rIns="71561" bIns="35780" rtlCol="0">
            <a:noAutofit/>
          </a:bodyPr>
          <a:lstStyle/>
          <a:p>
            <a:endParaRPr lang="ru-RU" dirty="0"/>
          </a:p>
        </p:txBody>
      </p:sp>
      <p:sp>
        <p:nvSpPr>
          <p:cNvPr id="13" name="Заголовок 12"/>
          <p:cNvSpPr>
            <a:spLocks noGrp="1"/>
          </p:cNvSpPr>
          <p:nvPr>
            <p:ph type="title" hasCustomPrompt="1"/>
          </p:nvPr>
        </p:nvSpPr>
        <p:spPr>
          <a:xfrm>
            <a:off x="611189" y="745067"/>
            <a:ext cx="7548638" cy="1261535"/>
          </a:xfrm>
        </p:spPr>
        <p:txBody>
          <a:bodyPr/>
          <a:lstStyle>
            <a:lvl1pPr marL="0" marR="0" indent="0" defTabSz="816296" rtl="0" eaLnBrk="1" fontAlgn="auto" latinLnBrk="0" hangingPunct="1">
              <a:lnSpc>
                <a:spcPct val="100000"/>
              </a:lnSpc>
              <a:spcBef>
                <a:spcPct val="0"/>
              </a:spcBef>
              <a:spcAft>
                <a:spcPts val="0"/>
              </a:spcAft>
              <a:tabLst/>
              <a:defRPr sz="4200"/>
            </a:lvl1pPr>
          </a:lstStyle>
          <a:p>
            <a:pPr marL="0" marR="0" lvl="0" indent="0" defTabSz="816296" rtl="0" eaLnBrk="1" fontAlgn="auto" latinLnBrk="0" hangingPunct="1">
              <a:lnSpc>
                <a:spcPct val="100000"/>
              </a:lnSpc>
              <a:spcBef>
                <a:spcPct val="0"/>
              </a:spcBef>
              <a:spcAft>
                <a:spcPts val="0"/>
              </a:spcAft>
              <a:tabLst/>
              <a:defRPr/>
            </a:pPr>
            <a:r>
              <a:rPr kumimoji="0" lang="ru-RU" sz="3800" b="1" i="0" u="none" strike="noStrike" kern="1200" cap="none" spc="0" normalizeH="0" baseline="0" noProof="0" dirty="0" smtClean="0">
                <a:ln>
                  <a:noFill/>
                </a:ln>
                <a:solidFill>
                  <a:srgbClr val="005AA9"/>
                </a:solidFill>
                <a:effectLst/>
                <a:uLnTx/>
                <a:uFillTx/>
                <a:latin typeface="+mj-lt"/>
                <a:ea typeface="+mj-ea"/>
                <a:cs typeface="+mj-cs"/>
              </a:rPr>
              <a:t>1/ ЗАГОЛОВОК СЛАЙДА</a:t>
            </a:r>
          </a:p>
        </p:txBody>
      </p:sp>
      <p:sp>
        <p:nvSpPr>
          <p:cNvPr id="14" name="Номер слайда 13"/>
          <p:cNvSpPr>
            <a:spLocks noGrp="1"/>
          </p:cNvSpPr>
          <p:nvPr>
            <p:ph type="sldNum" sz="quarter" idx="11"/>
          </p:nvPr>
        </p:nvSpPr>
        <p:spPr/>
        <p:txBody>
          <a:bodyPr/>
          <a:lstStyle/>
          <a:p>
            <a:fld id="{E20E89E6-FE54-4E13-859C-1FA908D70D39}" type="slidenum">
              <a:rPr lang="ru-RU" smtClean="0"/>
              <a:pPr/>
              <a:t>‹#›</a:t>
            </a:fld>
            <a:endParaRPr lang="ru-RU"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a:xfrm>
            <a:off x="611188" y="2006602"/>
            <a:ext cx="7632700" cy="4275665"/>
          </a:xfrm>
        </p:spPr>
        <p:txBody>
          <a:bodyPr>
            <a:noAutofit/>
          </a:bodyPr>
          <a:lstStyle>
            <a:lvl1pPr marL="284505" indent="0">
              <a:buFontTx/>
              <a:buNone/>
              <a:defRPr b="1">
                <a:latin typeface="+mj-lt"/>
              </a:defRPr>
            </a:lvl1pPr>
            <a:lvl2pPr marL="282020" indent="2485">
              <a:defRPr>
                <a:latin typeface="+mj-lt"/>
              </a:defRPr>
            </a:lvl2pPr>
            <a:lvl3pPr marL="491981" indent="-203750">
              <a:tabLst/>
              <a:defRPr>
                <a:latin typeface="+mj-lt"/>
              </a:defRPr>
            </a:lvl3pPr>
            <a:lvl4pPr marL="0" indent="282020">
              <a:defRPr>
                <a:latin typeface="+mj-lt"/>
              </a:defRPr>
            </a:lvl4pPr>
            <a:lvl5pPr>
              <a:buNone/>
              <a:defRPr>
                <a:latin typeface="+mj-lt"/>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0" name="TextBox 9"/>
          <p:cNvSpPr txBox="1"/>
          <p:nvPr userDrawn="1"/>
        </p:nvSpPr>
        <p:spPr>
          <a:xfrm>
            <a:off x="5926640" y="5127076"/>
            <a:ext cx="923618" cy="376853"/>
          </a:xfrm>
          <a:prstGeom prst="rect">
            <a:avLst/>
          </a:prstGeom>
          <a:noFill/>
        </p:spPr>
        <p:txBody>
          <a:bodyPr wrap="square" lIns="71561" tIns="35780" rIns="71561" bIns="35780" rtlCol="0">
            <a:noAutofit/>
          </a:bodyPr>
          <a:lstStyle/>
          <a:p>
            <a:endParaRPr lang="ru-RU" dirty="0"/>
          </a:p>
        </p:txBody>
      </p:sp>
      <p:sp>
        <p:nvSpPr>
          <p:cNvPr id="13" name="Заголовок 12"/>
          <p:cNvSpPr>
            <a:spLocks noGrp="1"/>
          </p:cNvSpPr>
          <p:nvPr>
            <p:ph type="title" hasCustomPrompt="1"/>
          </p:nvPr>
        </p:nvSpPr>
        <p:spPr>
          <a:xfrm>
            <a:off x="611189" y="745068"/>
            <a:ext cx="7632699" cy="1261533"/>
          </a:xfrm>
        </p:spPr>
        <p:txBody>
          <a:bodyPr>
            <a:noAutofit/>
          </a:bodyPr>
          <a:lstStyle>
            <a:lvl1pPr marL="0" marR="0" indent="0" defTabSz="816296" rtl="0" eaLnBrk="1" fontAlgn="auto" latinLnBrk="0" hangingPunct="1">
              <a:lnSpc>
                <a:spcPct val="100000"/>
              </a:lnSpc>
              <a:spcBef>
                <a:spcPct val="0"/>
              </a:spcBef>
              <a:spcAft>
                <a:spcPts val="0"/>
              </a:spcAft>
              <a:tabLst/>
              <a:defRPr sz="4200"/>
            </a:lvl1pPr>
          </a:lstStyle>
          <a:p>
            <a:pPr marL="0" marR="0" lvl="0" indent="0" defTabSz="816296" rtl="0" eaLnBrk="1" fontAlgn="auto" latinLnBrk="0" hangingPunct="1">
              <a:lnSpc>
                <a:spcPct val="100000"/>
              </a:lnSpc>
              <a:spcBef>
                <a:spcPct val="0"/>
              </a:spcBef>
              <a:spcAft>
                <a:spcPts val="0"/>
              </a:spcAft>
              <a:tabLst/>
              <a:defRPr/>
            </a:pPr>
            <a:r>
              <a:rPr kumimoji="0" lang="ru-RU" sz="3800" b="1" i="0" u="none" strike="noStrike" kern="1200" cap="none" spc="0" normalizeH="0" baseline="0" noProof="0" dirty="0" smtClean="0">
                <a:ln>
                  <a:noFill/>
                </a:ln>
                <a:solidFill>
                  <a:srgbClr val="005AA9"/>
                </a:solidFill>
                <a:effectLst/>
                <a:uLnTx/>
                <a:uFillTx/>
                <a:latin typeface="+mj-lt"/>
                <a:ea typeface="+mj-ea"/>
                <a:cs typeface="+mj-cs"/>
              </a:rPr>
              <a:t>1/ ЗАГОЛОВОК СЛАЙДА</a:t>
            </a:r>
          </a:p>
        </p:txBody>
      </p:sp>
      <p:sp>
        <p:nvSpPr>
          <p:cNvPr id="9" name="Номер слайда 8"/>
          <p:cNvSpPr>
            <a:spLocks noGrp="1"/>
          </p:cNvSpPr>
          <p:nvPr>
            <p:ph type="sldNum" sz="quarter" idx="11"/>
          </p:nvPr>
        </p:nvSpPr>
        <p:spPr/>
        <p:txBody>
          <a:bodyPr/>
          <a:lstStyle/>
          <a:p>
            <a:fld id="{E20E89E6-FE54-4E13-859C-1FA908D70D39}"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Заголовок и объект">
    <p:spTree>
      <p:nvGrpSpPr>
        <p:cNvPr id="1" name=""/>
        <p:cNvGrpSpPr/>
        <p:nvPr/>
      </p:nvGrpSpPr>
      <p:grpSpPr>
        <a:xfrm>
          <a:off x="0" y="0"/>
          <a:ext cx="0" cy="0"/>
          <a:chOff x="0" y="0"/>
          <a:chExt cx="0" cy="0"/>
        </a:xfrm>
      </p:grpSpPr>
      <p:pic>
        <p:nvPicPr>
          <p:cNvPr id="4098" name="Picture 2" descr="Z:\Projects\Текущие\Проектная\FNS_2012\_БРЭНДБУК\out\PPT\3_1_present_16.9-04.png"/>
          <p:cNvPicPr>
            <a:picLocks noChangeAspect="1" noChangeArrowheads="1"/>
          </p:cNvPicPr>
          <p:nvPr userDrawn="1"/>
        </p:nvPicPr>
        <p:blipFill>
          <a:blip r:embed="rId2" cstate="email">
            <a:extLst>
              <a:ext uri="{28A0092B-C50C-407E-A947-70E740481C1C}">
                <a14:useLocalDpi xmlns:a14="http://schemas.microsoft.com/office/drawing/2010/main"/>
              </a:ext>
            </a:extLst>
          </a:blip>
          <a:stretch>
            <a:fillRect/>
          </a:stretch>
        </p:blipFill>
        <p:spPr bwMode="auto">
          <a:xfrm>
            <a:off x="1" y="1559"/>
            <a:ext cx="9143998" cy="6857193"/>
          </a:xfrm>
          <a:prstGeom prst="rect">
            <a:avLst/>
          </a:prstGeom>
          <a:noFill/>
        </p:spPr>
      </p:pic>
      <p:sp>
        <p:nvSpPr>
          <p:cNvPr id="3" name="Содержимое 2"/>
          <p:cNvSpPr>
            <a:spLocks noGrp="1"/>
          </p:cNvSpPr>
          <p:nvPr>
            <p:ph idx="1"/>
          </p:nvPr>
        </p:nvSpPr>
        <p:spPr>
          <a:xfrm>
            <a:off x="611188" y="2006601"/>
            <a:ext cx="7632700" cy="4275665"/>
          </a:xfrm>
        </p:spPr>
        <p:txBody>
          <a:bodyPr>
            <a:noAutofit/>
          </a:bodyPr>
          <a:lstStyle>
            <a:lvl1pPr marL="284505" indent="0">
              <a:buFontTx/>
              <a:buNone/>
              <a:defRPr b="1">
                <a:latin typeface="+mj-lt"/>
              </a:defRPr>
            </a:lvl1pPr>
            <a:lvl2pPr marL="284505" indent="0">
              <a:defRPr>
                <a:latin typeface="+mj-lt"/>
              </a:defRPr>
            </a:lvl2pPr>
            <a:lvl3pPr marL="491981" indent="-203750">
              <a:defRPr>
                <a:latin typeface="+mj-lt"/>
              </a:defRPr>
            </a:lvl3pPr>
            <a:lvl4pPr marL="0" indent="282020">
              <a:defRPr>
                <a:latin typeface="+mj-lt"/>
              </a:defRPr>
            </a:lvl4pPr>
            <a:lvl5pPr marL="1123109" indent="0">
              <a:buNone/>
              <a:defRPr>
                <a:latin typeface="+mj-lt"/>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0" name="Заголовок 9"/>
          <p:cNvSpPr>
            <a:spLocks noGrp="1"/>
          </p:cNvSpPr>
          <p:nvPr>
            <p:ph type="title" hasCustomPrompt="1"/>
          </p:nvPr>
        </p:nvSpPr>
        <p:spPr>
          <a:xfrm>
            <a:off x="611189" y="745068"/>
            <a:ext cx="7632699" cy="1261533"/>
          </a:xfrm>
        </p:spPr>
        <p:txBody>
          <a:bodyPr>
            <a:noAutofit/>
          </a:bodyPr>
          <a:lstStyle>
            <a:lvl1pPr marL="0" marR="0" indent="0" defTabSz="816296" rtl="0" eaLnBrk="1" fontAlgn="auto" latinLnBrk="0" hangingPunct="1">
              <a:lnSpc>
                <a:spcPct val="100000"/>
              </a:lnSpc>
              <a:spcBef>
                <a:spcPct val="0"/>
              </a:spcBef>
              <a:spcAft>
                <a:spcPts val="0"/>
              </a:spcAft>
              <a:tabLst/>
              <a:defRPr sz="4200"/>
            </a:lvl1pPr>
          </a:lstStyle>
          <a:p>
            <a:pPr marL="0" marR="0" lvl="0" indent="0" defTabSz="816296" rtl="0" eaLnBrk="1" fontAlgn="auto" latinLnBrk="0" hangingPunct="1">
              <a:lnSpc>
                <a:spcPct val="100000"/>
              </a:lnSpc>
              <a:spcBef>
                <a:spcPct val="0"/>
              </a:spcBef>
              <a:spcAft>
                <a:spcPts val="0"/>
              </a:spcAft>
              <a:tabLst/>
              <a:defRPr/>
            </a:pPr>
            <a:r>
              <a:rPr kumimoji="0" lang="ru-RU" sz="3800" b="1" i="0" u="none" strike="noStrike" kern="1200" cap="none" spc="0" normalizeH="0" baseline="0" noProof="0" dirty="0" smtClean="0">
                <a:ln>
                  <a:noFill/>
                </a:ln>
                <a:solidFill>
                  <a:srgbClr val="005AA9"/>
                </a:solidFill>
                <a:effectLst/>
                <a:uLnTx/>
                <a:uFillTx/>
                <a:latin typeface="+mj-lt"/>
                <a:ea typeface="+mj-ea"/>
                <a:cs typeface="+mj-cs"/>
              </a:rPr>
              <a:t>1/ ЗАГОЛОВОК СЛАЙДА</a:t>
            </a:r>
          </a:p>
        </p:txBody>
      </p:sp>
      <p:sp>
        <p:nvSpPr>
          <p:cNvPr id="7" name="Номер слайда 6"/>
          <p:cNvSpPr>
            <a:spLocks noGrp="1"/>
          </p:cNvSpPr>
          <p:nvPr>
            <p:ph type="sldNum" sz="quarter" idx="11"/>
          </p:nvPr>
        </p:nvSpPr>
        <p:spPr/>
        <p:txBody>
          <a:bodyPr/>
          <a:lstStyle/>
          <a:p>
            <a:fld id="{E20E89E6-FE54-4E13-859C-1FA908D70D39}" type="slidenum">
              <a:rPr lang="ru-RU" smtClean="0"/>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Заголовок и объект">
    <p:spTree>
      <p:nvGrpSpPr>
        <p:cNvPr id="1" name=""/>
        <p:cNvGrpSpPr/>
        <p:nvPr/>
      </p:nvGrpSpPr>
      <p:grpSpPr>
        <a:xfrm>
          <a:off x="0" y="0"/>
          <a:ext cx="0" cy="0"/>
          <a:chOff x="0" y="0"/>
          <a:chExt cx="0" cy="0"/>
        </a:xfrm>
      </p:grpSpPr>
      <p:pic>
        <p:nvPicPr>
          <p:cNvPr id="4098" name="Picture 2" descr="Z:\Projects\Текущие\Проектная\FNS_2012\_БРЭНДБУК\out\PPT\3_1_present_16.9-04.png"/>
          <p:cNvPicPr>
            <a:picLocks noChangeAspect="1" noChangeArrowheads="1"/>
          </p:cNvPicPr>
          <p:nvPr userDrawn="1"/>
        </p:nvPicPr>
        <p:blipFill>
          <a:blip r:embed="rId2" cstate="email">
            <a:extLst>
              <a:ext uri="{28A0092B-C50C-407E-A947-70E740481C1C}">
                <a14:useLocalDpi xmlns:a14="http://schemas.microsoft.com/office/drawing/2010/main"/>
              </a:ext>
            </a:extLst>
          </a:blip>
          <a:stretch>
            <a:fillRect/>
          </a:stretch>
        </p:blipFill>
        <p:spPr bwMode="auto">
          <a:xfrm>
            <a:off x="0" y="1559"/>
            <a:ext cx="9144000" cy="6857193"/>
          </a:xfrm>
          <a:prstGeom prst="rect">
            <a:avLst/>
          </a:prstGeom>
          <a:noFill/>
        </p:spPr>
      </p:pic>
      <p:sp>
        <p:nvSpPr>
          <p:cNvPr id="3" name="Содержимое 2"/>
          <p:cNvSpPr>
            <a:spLocks noGrp="1"/>
          </p:cNvSpPr>
          <p:nvPr>
            <p:ph idx="1"/>
          </p:nvPr>
        </p:nvSpPr>
        <p:spPr>
          <a:xfrm>
            <a:off x="611188" y="2006601"/>
            <a:ext cx="7632700" cy="4275665"/>
          </a:xfrm>
        </p:spPr>
        <p:txBody>
          <a:bodyPr>
            <a:noAutofit/>
          </a:bodyPr>
          <a:lstStyle>
            <a:lvl1pPr marL="284505" indent="0">
              <a:buFontTx/>
              <a:buNone/>
              <a:defRPr b="1">
                <a:latin typeface="+mj-lt"/>
              </a:defRPr>
            </a:lvl1pPr>
            <a:lvl2pPr marL="284505" indent="0">
              <a:defRPr>
                <a:latin typeface="+mj-lt"/>
              </a:defRPr>
            </a:lvl2pPr>
            <a:lvl3pPr marL="491981" indent="-203750">
              <a:defRPr>
                <a:latin typeface="+mj-lt"/>
              </a:defRPr>
            </a:lvl3pPr>
            <a:lvl4pPr marL="0" indent="282020">
              <a:defRPr>
                <a:latin typeface="+mj-lt"/>
              </a:defRPr>
            </a:lvl4pPr>
            <a:lvl5pPr marL="1123109" indent="0">
              <a:buNone/>
              <a:defRPr>
                <a:latin typeface="+mj-lt"/>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0" name="Заголовок 9"/>
          <p:cNvSpPr>
            <a:spLocks noGrp="1"/>
          </p:cNvSpPr>
          <p:nvPr>
            <p:ph type="title" hasCustomPrompt="1"/>
          </p:nvPr>
        </p:nvSpPr>
        <p:spPr>
          <a:xfrm>
            <a:off x="611189" y="745068"/>
            <a:ext cx="7632699" cy="1261533"/>
          </a:xfrm>
        </p:spPr>
        <p:txBody>
          <a:bodyPr>
            <a:noAutofit/>
          </a:bodyPr>
          <a:lstStyle>
            <a:lvl1pPr marL="0" marR="0" indent="0" defTabSz="816296" rtl="0" eaLnBrk="1" fontAlgn="auto" latinLnBrk="0" hangingPunct="1">
              <a:lnSpc>
                <a:spcPct val="100000"/>
              </a:lnSpc>
              <a:spcBef>
                <a:spcPct val="0"/>
              </a:spcBef>
              <a:spcAft>
                <a:spcPts val="0"/>
              </a:spcAft>
              <a:tabLst/>
              <a:defRPr sz="4200"/>
            </a:lvl1pPr>
          </a:lstStyle>
          <a:p>
            <a:pPr marL="0" marR="0" lvl="0" indent="0" defTabSz="816296" rtl="0" eaLnBrk="1" fontAlgn="auto" latinLnBrk="0" hangingPunct="1">
              <a:lnSpc>
                <a:spcPct val="100000"/>
              </a:lnSpc>
              <a:spcBef>
                <a:spcPct val="0"/>
              </a:spcBef>
              <a:spcAft>
                <a:spcPts val="0"/>
              </a:spcAft>
              <a:tabLst/>
              <a:defRPr/>
            </a:pPr>
            <a:r>
              <a:rPr kumimoji="0" lang="ru-RU" sz="3800" b="1" i="0" u="none" strike="noStrike" kern="1200" cap="none" spc="0" normalizeH="0" baseline="0" noProof="0" dirty="0" smtClean="0">
                <a:ln>
                  <a:noFill/>
                </a:ln>
                <a:solidFill>
                  <a:srgbClr val="005AA9"/>
                </a:solidFill>
                <a:effectLst/>
                <a:uLnTx/>
                <a:uFillTx/>
                <a:latin typeface="+mj-lt"/>
                <a:ea typeface="+mj-ea"/>
                <a:cs typeface="+mj-cs"/>
              </a:rPr>
              <a:t>1/ ЗАГОЛОВОК СЛАЙДА</a:t>
            </a:r>
          </a:p>
        </p:txBody>
      </p:sp>
      <p:sp>
        <p:nvSpPr>
          <p:cNvPr id="7" name="Номер слайда 6"/>
          <p:cNvSpPr>
            <a:spLocks noGrp="1"/>
          </p:cNvSpPr>
          <p:nvPr>
            <p:ph type="sldNum" sz="quarter" idx="11"/>
          </p:nvPr>
        </p:nvSpPr>
        <p:spPr/>
        <p:txBody>
          <a:bodyPr/>
          <a:lstStyle/>
          <a:p>
            <a:fld id="{E20E89E6-FE54-4E13-859C-1FA908D70D39}"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pic>
        <p:nvPicPr>
          <p:cNvPr id="7" name="Picture 2" descr="Z:\Projects\Текущие\Проектная\FNS_2012\_БРЭНДБУК\out\PPT\3_1_present_16.9-02.png"/>
          <p:cNvPicPr>
            <a:picLocks noChangeAspect="1" noChangeArrowheads="1"/>
          </p:cNvPicPr>
          <p:nvPr userDrawn="1"/>
        </p:nvPicPr>
        <p:blipFill>
          <a:blip r:embed="rId2" cstate="email">
            <a:extLst>
              <a:ext uri="{28A0092B-C50C-407E-A947-70E740481C1C}">
                <a14:useLocalDpi xmlns:a14="http://schemas.microsoft.com/office/drawing/2010/main"/>
              </a:ext>
            </a:extLst>
          </a:blip>
          <a:stretch>
            <a:fillRect/>
          </a:stretch>
        </p:blipFill>
        <p:spPr bwMode="auto">
          <a:xfrm>
            <a:off x="0" y="-751"/>
            <a:ext cx="9144000" cy="6857193"/>
          </a:xfrm>
          <a:prstGeom prst="rect">
            <a:avLst/>
          </a:prstGeom>
          <a:noFill/>
        </p:spPr>
      </p:pic>
      <p:sp>
        <p:nvSpPr>
          <p:cNvPr id="2" name="Заголовок 1"/>
          <p:cNvSpPr>
            <a:spLocks noGrp="1"/>
          </p:cNvSpPr>
          <p:nvPr>
            <p:ph type="title"/>
          </p:nvPr>
        </p:nvSpPr>
        <p:spPr>
          <a:xfrm>
            <a:off x="2507046" y="1970915"/>
            <a:ext cx="5736842" cy="1362075"/>
          </a:xfrm>
        </p:spPr>
        <p:txBody>
          <a:bodyPr anchor="t"/>
          <a:lstStyle>
            <a:lvl1pPr algn="l">
              <a:defRPr sz="3600" b="1" cap="all"/>
            </a:lvl1pPr>
          </a:lstStyle>
          <a:p>
            <a:r>
              <a:rPr lang="ru-RU" smtClean="0"/>
              <a:t>Образец заголовка</a:t>
            </a:r>
            <a:endParaRPr lang="ru-RU" dirty="0"/>
          </a:p>
        </p:txBody>
      </p:sp>
      <p:sp>
        <p:nvSpPr>
          <p:cNvPr id="3" name="Текст 2"/>
          <p:cNvSpPr>
            <a:spLocks noGrp="1"/>
          </p:cNvSpPr>
          <p:nvPr>
            <p:ph type="body" idx="1"/>
          </p:nvPr>
        </p:nvSpPr>
        <p:spPr>
          <a:xfrm>
            <a:off x="2507046" y="470728"/>
            <a:ext cx="5736842" cy="1500187"/>
          </a:xfrm>
        </p:spPr>
        <p:txBody>
          <a:bodyPr anchor="b"/>
          <a:lstStyle>
            <a:lvl1pPr marL="0" indent="0">
              <a:buNone/>
              <a:defRPr sz="1800">
                <a:solidFill>
                  <a:schemeClr val="tx1">
                    <a:tint val="75000"/>
                  </a:schemeClr>
                </a:solidFill>
              </a:defRPr>
            </a:lvl1pPr>
            <a:lvl2pPr marL="408148" indent="0">
              <a:buNone/>
              <a:defRPr sz="1600">
                <a:solidFill>
                  <a:schemeClr val="tx1">
                    <a:tint val="75000"/>
                  </a:schemeClr>
                </a:solidFill>
              </a:defRPr>
            </a:lvl2pPr>
            <a:lvl3pPr marL="816296" indent="0">
              <a:buNone/>
              <a:defRPr sz="1400">
                <a:solidFill>
                  <a:schemeClr val="tx1">
                    <a:tint val="75000"/>
                  </a:schemeClr>
                </a:solidFill>
              </a:defRPr>
            </a:lvl3pPr>
            <a:lvl4pPr marL="1224443" indent="0">
              <a:buNone/>
              <a:defRPr sz="1300">
                <a:solidFill>
                  <a:schemeClr val="tx1">
                    <a:tint val="75000"/>
                  </a:schemeClr>
                </a:solidFill>
              </a:defRPr>
            </a:lvl4pPr>
            <a:lvl5pPr marL="1632591" indent="0">
              <a:buNone/>
              <a:defRPr sz="1300">
                <a:solidFill>
                  <a:schemeClr val="tx1">
                    <a:tint val="75000"/>
                  </a:schemeClr>
                </a:solidFill>
              </a:defRPr>
            </a:lvl5pPr>
            <a:lvl6pPr marL="2040739" indent="0">
              <a:buNone/>
              <a:defRPr sz="1300">
                <a:solidFill>
                  <a:schemeClr val="tx1">
                    <a:tint val="75000"/>
                  </a:schemeClr>
                </a:solidFill>
              </a:defRPr>
            </a:lvl6pPr>
            <a:lvl7pPr marL="2448887" indent="0">
              <a:buNone/>
              <a:defRPr sz="1300">
                <a:solidFill>
                  <a:schemeClr val="tx1">
                    <a:tint val="75000"/>
                  </a:schemeClr>
                </a:solidFill>
              </a:defRPr>
            </a:lvl7pPr>
            <a:lvl8pPr marL="2857035" indent="0">
              <a:buNone/>
              <a:defRPr sz="1300">
                <a:solidFill>
                  <a:schemeClr val="tx1">
                    <a:tint val="75000"/>
                  </a:schemeClr>
                </a:solidFill>
              </a:defRPr>
            </a:lvl8pPr>
            <a:lvl9pPr marL="3265183" indent="0">
              <a:buNone/>
              <a:defRPr sz="1300">
                <a:solidFill>
                  <a:schemeClr val="tx1">
                    <a:tint val="75000"/>
                  </a:schemeClr>
                </a:solidFill>
              </a:defRPr>
            </a:lvl9pPr>
          </a:lstStyle>
          <a:p>
            <a:pPr lvl="0"/>
            <a:r>
              <a:rPr lang="ru-RU" smtClean="0"/>
              <a:t>Образец текста</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189" y="745066"/>
            <a:ext cx="8075612" cy="1261535"/>
          </a:xfrm>
        </p:spPr>
        <p:txBody>
          <a:bodyPr/>
          <a:lstStyle>
            <a:lvl1pPr algn="l">
              <a:defRPr/>
            </a:lvl1pPr>
          </a:lstStyle>
          <a:p>
            <a:r>
              <a:rPr lang="ru-RU" smtClean="0"/>
              <a:t>Образец заголовка</a:t>
            </a:r>
            <a:endParaRPr lang="ru-RU" dirty="0"/>
          </a:p>
        </p:txBody>
      </p:sp>
      <p:sp>
        <p:nvSpPr>
          <p:cNvPr id="3" name="Содержимое 2"/>
          <p:cNvSpPr>
            <a:spLocks noGrp="1"/>
          </p:cNvSpPr>
          <p:nvPr>
            <p:ph sz="half" idx="1"/>
          </p:nvPr>
        </p:nvSpPr>
        <p:spPr>
          <a:xfrm>
            <a:off x="611188" y="2006600"/>
            <a:ext cx="3647576" cy="4275667"/>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Содержимое 3"/>
          <p:cNvSpPr>
            <a:spLocks noGrp="1"/>
          </p:cNvSpPr>
          <p:nvPr>
            <p:ph sz="half" idx="2"/>
          </p:nvPr>
        </p:nvSpPr>
        <p:spPr>
          <a:xfrm>
            <a:off x="4572000" y="2006600"/>
            <a:ext cx="3671888" cy="4275667"/>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9" name="Номер слайда 8"/>
          <p:cNvSpPr>
            <a:spLocks noGrp="1"/>
          </p:cNvSpPr>
          <p:nvPr>
            <p:ph type="sldNum" sz="quarter" idx="11"/>
          </p:nvPr>
        </p:nvSpPr>
        <p:spPr/>
        <p:txBody>
          <a:bodyPr/>
          <a:lstStyle/>
          <a:p>
            <a:fld id="{E20E89E6-FE54-4E13-859C-1FA908D70D39}"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9"/>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4"/>
            <a:ext cx="4040188" cy="639761"/>
          </a:xfrm>
        </p:spPr>
        <p:txBody>
          <a:bodyPr anchor="b"/>
          <a:lstStyle>
            <a:lvl1pPr marL="0" indent="0">
              <a:buNone/>
              <a:defRPr sz="2100" b="1"/>
            </a:lvl1pPr>
            <a:lvl2pPr marL="408148" indent="0">
              <a:buNone/>
              <a:defRPr sz="1800" b="1"/>
            </a:lvl2pPr>
            <a:lvl3pPr marL="816296" indent="0">
              <a:buNone/>
              <a:defRPr sz="1600" b="1"/>
            </a:lvl3pPr>
            <a:lvl4pPr marL="1224443" indent="0">
              <a:buNone/>
              <a:defRPr sz="1400" b="1"/>
            </a:lvl4pPr>
            <a:lvl5pPr marL="1632591" indent="0">
              <a:buNone/>
              <a:defRPr sz="1400" b="1"/>
            </a:lvl5pPr>
            <a:lvl6pPr marL="2040739" indent="0">
              <a:buNone/>
              <a:defRPr sz="1400" b="1"/>
            </a:lvl6pPr>
            <a:lvl7pPr marL="2448887" indent="0">
              <a:buNone/>
              <a:defRPr sz="1400" b="1"/>
            </a:lvl7pPr>
            <a:lvl8pPr marL="2857035" indent="0">
              <a:buNone/>
              <a:defRPr sz="1400" b="1"/>
            </a:lvl8pPr>
            <a:lvl9pPr marL="3265183" indent="0">
              <a:buNone/>
              <a:defRPr sz="14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7" y="1535114"/>
            <a:ext cx="4041775" cy="639761"/>
          </a:xfrm>
        </p:spPr>
        <p:txBody>
          <a:bodyPr anchor="b"/>
          <a:lstStyle>
            <a:lvl1pPr marL="0" indent="0">
              <a:buNone/>
              <a:defRPr sz="2100" b="1"/>
            </a:lvl1pPr>
            <a:lvl2pPr marL="408148" indent="0">
              <a:buNone/>
              <a:defRPr sz="1800" b="1"/>
            </a:lvl2pPr>
            <a:lvl3pPr marL="816296" indent="0">
              <a:buNone/>
              <a:defRPr sz="1600" b="1"/>
            </a:lvl3pPr>
            <a:lvl4pPr marL="1224443" indent="0">
              <a:buNone/>
              <a:defRPr sz="1400" b="1"/>
            </a:lvl4pPr>
            <a:lvl5pPr marL="1632591" indent="0">
              <a:buNone/>
              <a:defRPr sz="1400" b="1"/>
            </a:lvl5pPr>
            <a:lvl6pPr marL="2040739" indent="0">
              <a:buNone/>
              <a:defRPr sz="1400" b="1"/>
            </a:lvl6pPr>
            <a:lvl7pPr marL="2448887" indent="0">
              <a:buNone/>
              <a:defRPr sz="1400" b="1"/>
            </a:lvl7pPr>
            <a:lvl8pPr marL="2857035" indent="0">
              <a:buNone/>
              <a:defRPr sz="1400" b="1"/>
            </a:lvl8pPr>
            <a:lvl9pPr marL="3265183" indent="0">
              <a:buNone/>
              <a:defRPr sz="1400" b="1"/>
            </a:lvl9pPr>
          </a:lstStyle>
          <a:p>
            <a:pPr lvl="0"/>
            <a:r>
              <a:rPr lang="ru-RU" smtClean="0"/>
              <a:t>Образец текста</a:t>
            </a:r>
          </a:p>
        </p:txBody>
      </p:sp>
      <p:sp>
        <p:nvSpPr>
          <p:cNvPr id="6" name="Содержимое 5"/>
          <p:cNvSpPr>
            <a:spLocks noGrp="1"/>
          </p:cNvSpPr>
          <p:nvPr>
            <p:ph sz="quarter" idx="4"/>
          </p:nvPr>
        </p:nvSpPr>
        <p:spPr>
          <a:xfrm>
            <a:off x="4645027" y="2174875"/>
            <a:ext cx="4041775" cy="3951288"/>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02D5A173-E5E4-4B86-BADB-BBB422306F42}" type="datetime1">
              <a:rPr lang="ru-RU" smtClean="0"/>
              <a:pPr/>
              <a:t>28.05.2018</a:t>
            </a:fld>
            <a:endParaRPr lang="ru-RU"/>
          </a:p>
        </p:txBody>
      </p:sp>
      <p:sp>
        <p:nvSpPr>
          <p:cNvPr id="8" name="Нижний колонтитул 7"/>
          <p:cNvSpPr>
            <a:spLocks noGrp="1"/>
          </p:cNvSpPr>
          <p:nvPr>
            <p:ph type="ftr" sz="quarter" idx="11"/>
          </p:nvPr>
        </p:nvSpPr>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2" descr="Z:\Projects\Текущие\Проектная\FNS_2012\_БРЭНДБУК\out\PPT\3_1_present_16.9-03.png"/>
          <p:cNvPicPr>
            <a:picLocks noChangeAspect="1" noChangeArrowheads="1"/>
          </p:cNvPicPr>
          <p:nvPr/>
        </p:nvPicPr>
        <p:blipFill>
          <a:blip r:embed="rId17" cstate="email">
            <a:extLst>
              <a:ext uri="{28A0092B-C50C-407E-A947-70E740481C1C}">
                <a14:useLocalDpi xmlns:a14="http://schemas.microsoft.com/office/drawing/2010/main"/>
              </a:ext>
            </a:extLst>
          </a:blip>
          <a:stretch>
            <a:fillRect/>
          </a:stretch>
        </p:blipFill>
        <p:spPr bwMode="auto">
          <a:xfrm>
            <a:off x="1" y="1559"/>
            <a:ext cx="9143998" cy="6857192"/>
          </a:xfrm>
          <a:prstGeom prst="rect">
            <a:avLst/>
          </a:prstGeom>
          <a:noFill/>
        </p:spPr>
      </p:pic>
      <p:sp>
        <p:nvSpPr>
          <p:cNvPr id="2" name="Заголовок 1"/>
          <p:cNvSpPr>
            <a:spLocks noGrp="1"/>
          </p:cNvSpPr>
          <p:nvPr>
            <p:ph type="title"/>
          </p:nvPr>
        </p:nvSpPr>
        <p:spPr>
          <a:xfrm>
            <a:off x="611188" y="745067"/>
            <a:ext cx="7632700" cy="1234645"/>
          </a:xfrm>
          <a:prstGeom prst="rect">
            <a:avLst/>
          </a:prstGeom>
        </p:spPr>
        <p:txBody>
          <a:bodyPr vert="horz" lIns="81630" tIns="40815" rIns="81630" bIns="40815" rtlCol="0" anchor="ctr">
            <a:noAutofit/>
          </a:bodyPr>
          <a:lstStyle/>
          <a:p>
            <a:r>
              <a:rPr lang="ru-RU" dirty="0" smtClean="0"/>
              <a:t>Образец заголовка</a:t>
            </a:r>
            <a:endParaRPr lang="ru-RU" dirty="0"/>
          </a:p>
        </p:txBody>
      </p:sp>
      <p:sp>
        <p:nvSpPr>
          <p:cNvPr id="3" name="Текст 2"/>
          <p:cNvSpPr>
            <a:spLocks noGrp="1"/>
          </p:cNvSpPr>
          <p:nvPr>
            <p:ph type="body" idx="1"/>
          </p:nvPr>
        </p:nvSpPr>
        <p:spPr>
          <a:xfrm>
            <a:off x="611190" y="1988840"/>
            <a:ext cx="7632699" cy="4293427"/>
          </a:xfrm>
          <a:prstGeom prst="rect">
            <a:avLst/>
          </a:prstGeom>
        </p:spPr>
        <p:txBody>
          <a:bodyPr vert="horz" lIns="81630" tIns="40815" rIns="81630" bIns="40815" rtlCol="0">
            <a:noAutofit/>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4" name="Дата 3"/>
          <p:cNvSpPr>
            <a:spLocks noGrp="1"/>
          </p:cNvSpPr>
          <p:nvPr>
            <p:ph type="dt" sz="half" idx="2"/>
          </p:nvPr>
        </p:nvSpPr>
        <p:spPr>
          <a:xfrm>
            <a:off x="457201" y="6356351"/>
            <a:ext cx="2133600" cy="365125"/>
          </a:xfrm>
          <a:prstGeom prst="rect">
            <a:avLst/>
          </a:prstGeom>
        </p:spPr>
        <p:txBody>
          <a:bodyPr vert="horz" lIns="81630" tIns="40815" rIns="81630" bIns="40815" rtlCol="0" anchor="ctr"/>
          <a:lstStyle>
            <a:lvl1pPr algn="l">
              <a:defRPr sz="1100">
                <a:solidFill>
                  <a:schemeClr val="tx1">
                    <a:tint val="75000"/>
                  </a:schemeClr>
                </a:solidFill>
              </a:defRPr>
            </a:lvl1pPr>
          </a:lstStyle>
          <a:p>
            <a:fld id="{461EDECA-DAED-49E8-AB44-A10369DCE766}" type="datetime1">
              <a:rPr lang="ru-RU" smtClean="0"/>
              <a:pPr/>
              <a:t>28.05.2018</a:t>
            </a:fld>
            <a:endParaRPr lang="ru-RU"/>
          </a:p>
        </p:txBody>
      </p:sp>
      <p:sp>
        <p:nvSpPr>
          <p:cNvPr id="5" name="Нижний колонтитул 4"/>
          <p:cNvSpPr>
            <a:spLocks noGrp="1"/>
          </p:cNvSpPr>
          <p:nvPr>
            <p:ph type="ftr" sz="quarter" idx="3"/>
          </p:nvPr>
        </p:nvSpPr>
        <p:spPr>
          <a:xfrm>
            <a:off x="3124201" y="6356351"/>
            <a:ext cx="2895600" cy="365125"/>
          </a:xfrm>
          <a:prstGeom prst="rect">
            <a:avLst/>
          </a:prstGeom>
        </p:spPr>
        <p:txBody>
          <a:bodyPr vert="horz" lIns="81630" tIns="40815" rIns="81630" bIns="40815" rtlCol="0" anchor="ctr"/>
          <a:lstStyle>
            <a:lvl1pPr algn="ctr">
              <a:defRPr sz="11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403432" y="5864225"/>
            <a:ext cx="503585" cy="684776"/>
          </a:xfrm>
          <a:prstGeom prst="rect">
            <a:avLst/>
          </a:prstGeom>
        </p:spPr>
        <p:txBody>
          <a:bodyPr vert="horz" lIns="81630" tIns="40815" rIns="81630" bIns="40815" rtlCol="0" anchor="ctr"/>
          <a:lstStyle>
            <a:lvl1pPr algn="ctr">
              <a:lnSpc>
                <a:spcPts val="1878"/>
              </a:lnSpc>
              <a:defRPr sz="2100">
                <a:solidFill>
                  <a:schemeClr val="bg1"/>
                </a:solidFill>
                <a:latin typeface="+mn-lt"/>
              </a:defRPr>
            </a:lvl1pPr>
          </a:lstStyle>
          <a:p>
            <a:fld id="{E20E89E6-FE54-4E13-859C-1FA908D70D39}"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62" r:id="rId4"/>
    <p:sldLayoutId id="2147483661" r:id="rId5"/>
    <p:sldLayoutId id="2147483663"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Lst>
  <p:timing>
    <p:tnLst>
      <p:par>
        <p:cTn id="1" dur="indefinite" restart="never" nodeType="tmRoot"/>
      </p:par>
    </p:tnLst>
  </p:timing>
  <p:hf hdr="0" ftr="0" dt="0"/>
  <p:txStyles>
    <p:titleStyle>
      <a:lvl1pPr algn="l" defTabSz="816296" rtl="0" eaLnBrk="1" latinLnBrk="0" hangingPunct="1">
        <a:spcBef>
          <a:spcPct val="0"/>
        </a:spcBef>
        <a:buNone/>
        <a:defRPr sz="3800" b="1" i="0" kern="1200">
          <a:solidFill>
            <a:srgbClr val="005AA9"/>
          </a:solidFill>
          <a:latin typeface="+mj-lt"/>
          <a:ea typeface="+mj-ea"/>
          <a:cs typeface="+mj-cs"/>
        </a:defRPr>
      </a:lvl1pPr>
    </p:titleStyle>
    <p:bodyStyle>
      <a:lvl1pPr marL="284505" indent="0" algn="l" defTabSz="816296" rtl="0" eaLnBrk="1" latinLnBrk="0" hangingPunct="1">
        <a:spcBef>
          <a:spcPct val="20000"/>
        </a:spcBef>
        <a:buFont typeface="+mj-lt"/>
        <a:buNone/>
        <a:defRPr sz="2400" b="0" i="0" kern="1200">
          <a:solidFill>
            <a:srgbClr val="005AA9"/>
          </a:solidFill>
          <a:latin typeface="+mj-lt"/>
          <a:ea typeface="+mn-ea"/>
          <a:cs typeface="+mn-cs"/>
        </a:defRPr>
      </a:lvl1pPr>
      <a:lvl2pPr marL="284505" indent="0" algn="l" defTabSz="816296" rtl="0" eaLnBrk="1" latinLnBrk="0" hangingPunct="1">
        <a:spcBef>
          <a:spcPct val="20000"/>
        </a:spcBef>
        <a:buFont typeface="Arial" pitchFamily="34" charset="0"/>
        <a:buNone/>
        <a:defRPr sz="2000" b="0" i="0" kern="1200">
          <a:solidFill>
            <a:srgbClr val="504F53"/>
          </a:solidFill>
          <a:latin typeface="+mj-lt"/>
          <a:ea typeface="+mn-ea"/>
          <a:cs typeface="+mn-cs"/>
        </a:defRPr>
      </a:lvl2pPr>
      <a:lvl3pPr marL="557828" indent="-203750" algn="l" defTabSz="816296" rtl="0" eaLnBrk="1" latinLnBrk="0" hangingPunct="1">
        <a:spcBef>
          <a:spcPct val="20000"/>
        </a:spcBef>
        <a:buFont typeface="Arial" pitchFamily="34" charset="0"/>
        <a:buChar char="•"/>
        <a:defRPr sz="2000" b="0" i="0" kern="1200">
          <a:solidFill>
            <a:srgbClr val="504F53"/>
          </a:solidFill>
          <a:latin typeface="+mj-lt"/>
          <a:ea typeface="+mn-ea"/>
          <a:cs typeface="+mn-cs"/>
        </a:defRPr>
      </a:lvl3pPr>
      <a:lvl4pPr marL="0" indent="282020" algn="just" defTabSz="816296" rtl="0" eaLnBrk="1" latinLnBrk="0" hangingPunct="1">
        <a:lnSpc>
          <a:spcPts val="1900"/>
        </a:lnSpc>
        <a:spcBef>
          <a:spcPts val="400"/>
        </a:spcBef>
        <a:buFont typeface="Arial" pitchFamily="34" charset="0"/>
        <a:buNone/>
        <a:tabLst/>
        <a:defRPr sz="1600" b="0" i="0" kern="1200">
          <a:solidFill>
            <a:srgbClr val="504F53"/>
          </a:solidFill>
          <a:latin typeface="+mj-lt"/>
          <a:ea typeface="+mn-ea"/>
          <a:cs typeface="+mn-cs"/>
        </a:defRPr>
      </a:lvl4pPr>
      <a:lvl5pPr marL="1123109" indent="0" algn="l" defTabSz="816296" rtl="0" eaLnBrk="1" latinLnBrk="0" hangingPunct="1">
        <a:lnSpc>
          <a:spcPts val="1800"/>
        </a:lnSpc>
        <a:spcBef>
          <a:spcPts val="400"/>
        </a:spcBef>
        <a:buFont typeface="Arial" pitchFamily="34" charset="0"/>
        <a:buNone/>
        <a:defRPr sz="1400" b="0" i="0" kern="1200">
          <a:solidFill>
            <a:srgbClr val="8D8C90"/>
          </a:solidFill>
          <a:latin typeface="+mj-lt"/>
          <a:ea typeface="+mn-ea"/>
          <a:cs typeface="+mn-cs"/>
        </a:defRPr>
      </a:lvl5pPr>
      <a:lvl6pPr marL="2244813" indent="-204074" algn="l" defTabSz="816296"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2961" indent="-204074" algn="l" defTabSz="816296"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109" indent="-204074" algn="l" defTabSz="816296"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256" indent="-204074" algn="l" defTabSz="816296"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ru-RU"/>
      </a:defPPr>
      <a:lvl1pPr marL="0" algn="l" defTabSz="816296" rtl="0" eaLnBrk="1" latinLnBrk="0" hangingPunct="1">
        <a:defRPr sz="1600" kern="1200">
          <a:solidFill>
            <a:schemeClr val="tx1"/>
          </a:solidFill>
          <a:latin typeface="+mn-lt"/>
          <a:ea typeface="+mn-ea"/>
          <a:cs typeface="+mn-cs"/>
        </a:defRPr>
      </a:lvl1pPr>
      <a:lvl2pPr marL="408148" algn="l" defTabSz="816296" rtl="0" eaLnBrk="1" latinLnBrk="0" hangingPunct="1">
        <a:defRPr sz="1600" kern="1200">
          <a:solidFill>
            <a:schemeClr val="tx1"/>
          </a:solidFill>
          <a:latin typeface="+mn-lt"/>
          <a:ea typeface="+mn-ea"/>
          <a:cs typeface="+mn-cs"/>
        </a:defRPr>
      </a:lvl2pPr>
      <a:lvl3pPr marL="816296" algn="l" defTabSz="816296" rtl="0" eaLnBrk="1" latinLnBrk="0" hangingPunct="1">
        <a:defRPr sz="1600" kern="1200">
          <a:solidFill>
            <a:schemeClr val="tx1"/>
          </a:solidFill>
          <a:latin typeface="+mn-lt"/>
          <a:ea typeface="+mn-ea"/>
          <a:cs typeface="+mn-cs"/>
        </a:defRPr>
      </a:lvl3pPr>
      <a:lvl4pPr marL="1224443" algn="l" defTabSz="816296" rtl="0" eaLnBrk="1" latinLnBrk="0" hangingPunct="1">
        <a:defRPr sz="1600" kern="1200">
          <a:solidFill>
            <a:schemeClr val="tx1"/>
          </a:solidFill>
          <a:latin typeface="+mn-lt"/>
          <a:ea typeface="+mn-ea"/>
          <a:cs typeface="+mn-cs"/>
        </a:defRPr>
      </a:lvl4pPr>
      <a:lvl5pPr marL="1632591" algn="l" defTabSz="816296" rtl="0" eaLnBrk="1" latinLnBrk="0" hangingPunct="1">
        <a:defRPr sz="1600" kern="1200">
          <a:solidFill>
            <a:schemeClr val="tx1"/>
          </a:solidFill>
          <a:latin typeface="+mn-lt"/>
          <a:ea typeface="+mn-ea"/>
          <a:cs typeface="+mn-cs"/>
        </a:defRPr>
      </a:lvl5pPr>
      <a:lvl6pPr marL="2040739" algn="l" defTabSz="816296" rtl="0" eaLnBrk="1" latinLnBrk="0" hangingPunct="1">
        <a:defRPr sz="1600" kern="1200">
          <a:solidFill>
            <a:schemeClr val="tx1"/>
          </a:solidFill>
          <a:latin typeface="+mn-lt"/>
          <a:ea typeface="+mn-ea"/>
          <a:cs typeface="+mn-cs"/>
        </a:defRPr>
      </a:lvl6pPr>
      <a:lvl7pPr marL="2448887" algn="l" defTabSz="816296" rtl="0" eaLnBrk="1" latinLnBrk="0" hangingPunct="1">
        <a:defRPr sz="1600" kern="1200">
          <a:solidFill>
            <a:schemeClr val="tx1"/>
          </a:solidFill>
          <a:latin typeface="+mn-lt"/>
          <a:ea typeface="+mn-ea"/>
          <a:cs typeface="+mn-cs"/>
        </a:defRPr>
      </a:lvl7pPr>
      <a:lvl8pPr marL="2857035" algn="l" defTabSz="816296" rtl="0" eaLnBrk="1" latinLnBrk="0" hangingPunct="1">
        <a:defRPr sz="1600" kern="1200">
          <a:solidFill>
            <a:schemeClr val="tx1"/>
          </a:solidFill>
          <a:latin typeface="+mn-lt"/>
          <a:ea typeface="+mn-ea"/>
          <a:cs typeface="+mn-cs"/>
        </a:defRPr>
      </a:lvl8pPr>
      <a:lvl9pPr marL="3265183" algn="l" defTabSz="816296"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hyperlink" Target="http://fiasmo.nalog.ru/" TargetMode="Externa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hyperlink" Target="http://fiasmo.nalog.ru/" TargetMode="External"/><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mailto:fias@gnivc.ru" TargetMode="Externa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hyperlink" Target="mailto:fias@gnivc.ru" TargetMode="External"/><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hyperlink" Target="http://fias.nalog.ru/"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352" y="3861048"/>
            <a:ext cx="7783588" cy="1470025"/>
          </a:xfrm>
        </p:spPr>
        <p:txBody>
          <a:bodyPr>
            <a:normAutofit fontScale="90000"/>
          </a:bodyPr>
          <a:lstStyle/>
          <a:p>
            <a:pPr algn="ctr"/>
            <a:r>
              <a:rPr lang="ru-RU" sz="3200" dirty="0"/>
              <a:t>Ответы на проблемные вопросы органов местного самоуправления Амурской области, связанные с работой в ФИАС</a:t>
            </a:r>
            <a:endParaRPr lang="ru-RU" sz="3200" dirty="0">
              <a:latin typeface="Arial" pitchFamily="34" charset="0"/>
              <a:cs typeface="Arial" pitchFamily="34" charset="0"/>
            </a:endParaRPr>
          </a:p>
        </p:txBody>
      </p:sp>
      <p:sp>
        <p:nvSpPr>
          <p:cNvPr id="5" name="TextBox 4"/>
          <p:cNvSpPr txBox="1"/>
          <p:nvPr/>
        </p:nvSpPr>
        <p:spPr>
          <a:xfrm>
            <a:off x="1801243" y="2372883"/>
            <a:ext cx="5529286" cy="1344149"/>
          </a:xfrm>
          <a:prstGeom prst="rect">
            <a:avLst/>
          </a:prstGeom>
        </p:spPr>
        <p:txBody>
          <a:bodyPr vert="horz" wrap="square" lIns="104306" tIns="52153" rIns="104306" bIns="52153" rtlCol="0" anchor="ctr">
            <a:noAutofit/>
          </a:bodyPr>
          <a:lstStyle/>
          <a:p>
            <a:pPr marL="0" marR="0" indent="0" algn="ctr" defTabSz="1043056" rtl="0" eaLnBrk="1" fontAlgn="auto" latinLnBrk="0" hangingPunct="1">
              <a:lnSpc>
                <a:spcPct val="100000"/>
              </a:lnSpc>
              <a:spcBef>
                <a:spcPct val="0"/>
              </a:spcBef>
              <a:spcAft>
                <a:spcPts val="0"/>
              </a:spcAft>
              <a:buClrTx/>
              <a:buSzTx/>
              <a:buFontTx/>
              <a:buNone/>
              <a:tabLst/>
            </a:pPr>
            <a:r>
              <a:rPr kumimoji="0" lang="ru-RU" b="1"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rPr>
              <a:t>Управление </a:t>
            </a:r>
            <a:r>
              <a:rPr lang="ru-RU" b="1" noProof="0" dirty="0" smtClean="0">
                <a:solidFill>
                  <a:schemeClr val="bg1"/>
                </a:solidFill>
                <a:latin typeface="Arial" pitchFamily="34" charset="0"/>
                <a:ea typeface="+mj-ea"/>
                <a:cs typeface="Arial" pitchFamily="34" charset="0"/>
              </a:rPr>
              <a:t>Федеральной налоговой службы</a:t>
            </a:r>
          </a:p>
          <a:p>
            <a:pPr marL="0" marR="0" indent="0" algn="ctr" defTabSz="1043056" rtl="0" eaLnBrk="1" fontAlgn="auto" latinLnBrk="0" hangingPunct="1">
              <a:lnSpc>
                <a:spcPct val="100000"/>
              </a:lnSpc>
              <a:spcBef>
                <a:spcPct val="0"/>
              </a:spcBef>
              <a:spcAft>
                <a:spcPts val="0"/>
              </a:spcAft>
              <a:buClrTx/>
              <a:buSzTx/>
              <a:buFontTx/>
              <a:buNone/>
              <a:tabLst/>
            </a:pPr>
            <a:r>
              <a:rPr lang="ru-RU" b="1" noProof="0" dirty="0" smtClean="0">
                <a:solidFill>
                  <a:schemeClr val="bg1"/>
                </a:solidFill>
                <a:latin typeface="Arial" pitchFamily="34" charset="0"/>
                <a:ea typeface="+mj-ea"/>
                <a:cs typeface="Arial" pitchFamily="34" charset="0"/>
              </a:rPr>
              <a:t>по Амурской области</a:t>
            </a:r>
            <a:endParaRPr kumimoji="0" lang="ru-RU" b="1"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endParaRPr>
          </a:p>
        </p:txBody>
      </p:sp>
      <p:sp>
        <p:nvSpPr>
          <p:cNvPr id="6" name="TextBox 5"/>
          <p:cNvSpPr txBox="1"/>
          <p:nvPr/>
        </p:nvSpPr>
        <p:spPr>
          <a:xfrm>
            <a:off x="2987824" y="6015587"/>
            <a:ext cx="2854920" cy="480053"/>
          </a:xfrm>
          <a:prstGeom prst="rect">
            <a:avLst/>
          </a:prstGeom>
        </p:spPr>
        <p:txBody>
          <a:bodyPr vert="horz" wrap="square" lIns="104306" tIns="52153" rIns="104306" bIns="52153" rtlCol="0" anchor="ctr">
            <a:noAutofit/>
          </a:bodyPr>
          <a:lstStyle/>
          <a:p>
            <a:pPr marL="0" marR="0" indent="0" algn="ctr" defTabSz="1043056" rtl="0" eaLnBrk="1" fontAlgn="auto" latinLnBrk="0" hangingPunct="1">
              <a:lnSpc>
                <a:spcPct val="100000"/>
              </a:lnSpc>
              <a:spcBef>
                <a:spcPct val="0"/>
              </a:spcBef>
              <a:spcAft>
                <a:spcPts val="0"/>
              </a:spcAft>
              <a:buClrTx/>
              <a:buSzTx/>
              <a:buFontTx/>
              <a:buNone/>
              <a:tabLst/>
            </a:pPr>
            <a:r>
              <a:rPr kumimoji="0" lang="ru-RU" sz="2000" b="1" i="0" u="none" strike="noStrike" kern="1200" cap="none" spc="0" normalizeH="0" baseline="0" noProof="0" dirty="0" smtClean="0">
                <a:ln>
                  <a:noFill/>
                </a:ln>
                <a:solidFill>
                  <a:schemeClr val="bg1"/>
                </a:solidFill>
                <a:effectLst/>
                <a:uLnTx/>
                <a:uFillTx/>
                <a:latin typeface="+mj-lt"/>
                <a:ea typeface="+mj-ea"/>
                <a:cs typeface="+mj-cs"/>
              </a:rPr>
              <a:t>25.05.2018</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Номер слайда 5"/>
          <p:cNvSpPr>
            <a:spLocks noGrp="1"/>
          </p:cNvSpPr>
          <p:nvPr>
            <p:ph type="sldNum" sz="quarter" idx="11"/>
          </p:nvPr>
        </p:nvSpPr>
        <p:spPr/>
        <p:txBody>
          <a:bodyPr/>
          <a:lstStyle/>
          <a:p>
            <a:fld id="{E20E89E6-FE54-4E13-859C-1FA908D70D39}" type="slidenum">
              <a:rPr lang="ru-RU" smtClean="0"/>
              <a:pPr/>
              <a:t>10</a:t>
            </a:fld>
            <a:endParaRPr lang="ru-RU" dirty="0"/>
          </a:p>
        </p:txBody>
      </p:sp>
      <p:sp>
        <p:nvSpPr>
          <p:cNvPr id="4" name="TextBox 3"/>
          <p:cNvSpPr txBox="1"/>
          <p:nvPr/>
        </p:nvSpPr>
        <p:spPr>
          <a:xfrm>
            <a:off x="535360" y="346373"/>
            <a:ext cx="1368152" cy="288032"/>
          </a:xfrm>
          <a:prstGeom prst="rect">
            <a:avLst/>
          </a:prstGeom>
        </p:spPr>
        <p:txBody>
          <a:bodyPr vert="horz" wrap="square" lIns="104306" tIns="52153" rIns="104306" bIns="52153" rtlCol="0" anchor="ctr">
            <a:noAutofit/>
          </a:bodyPr>
          <a:lstStyle/>
          <a:p>
            <a:pPr marL="0" marR="0" indent="0" algn="l" defTabSz="1043056" rtl="0" eaLnBrk="1" fontAlgn="auto" latinLnBrk="0" hangingPunct="1">
              <a:lnSpc>
                <a:spcPct val="100000"/>
              </a:lnSpc>
              <a:spcBef>
                <a:spcPct val="0"/>
              </a:spcBef>
              <a:spcAft>
                <a:spcPts val="0"/>
              </a:spcAft>
              <a:buClrTx/>
              <a:buSzTx/>
              <a:buFontTx/>
              <a:buNone/>
              <a:tabLst/>
            </a:pPr>
            <a:r>
              <a:rPr kumimoji="0" lang="ru-RU" sz="2800" b="1" i="0" u="none" strike="noStrike" kern="1200" cap="none" spc="0" normalizeH="0" baseline="0" noProof="0" dirty="0" smtClean="0">
                <a:ln>
                  <a:noFill/>
                </a:ln>
                <a:solidFill>
                  <a:srgbClr val="005AA9"/>
                </a:solidFill>
                <a:effectLst/>
                <a:uLnTx/>
                <a:uFillTx/>
                <a:latin typeface="+mj-lt"/>
                <a:ea typeface="+mj-ea"/>
                <a:cs typeface="+mj-cs"/>
              </a:rPr>
              <a:t>Вопрос</a:t>
            </a:r>
          </a:p>
        </p:txBody>
      </p:sp>
      <p:sp>
        <p:nvSpPr>
          <p:cNvPr id="9" name="TextBox 8"/>
          <p:cNvSpPr txBox="1"/>
          <p:nvPr/>
        </p:nvSpPr>
        <p:spPr>
          <a:xfrm>
            <a:off x="549499" y="1966764"/>
            <a:ext cx="1368152" cy="288032"/>
          </a:xfrm>
          <a:prstGeom prst="rect">
            <a:avLst/>
          </a:prstGeom>
        </p:spPr>
        <p:txBody>
          <a:bodyPr vert="horz" wrap="square" lIns="104306" tIns="52153" rIns="104306" bIns="52153" rtlCol="0" anchor="ctr">
            <a:noAutofit/>
          </a:bodyPr>
          <a:lstStyle/>
          <a:p>
            <a:pPr marL="0" marR="0" indent="0" algn="l" defTabSz="1043056" rtl="0" eaLnBrk="1" fontAlgn="auto" latinLnBrk="0" hangingPunct="1">
              <a:lnSpc>
                <a:spcPct val="100000"/>
              </a:lnSpc>
              <a:spcBef>
                <a:spcPct val="0"/>
              </a:spcBef>
              <a:spcAft>
                <a:spcPts val="0"/>
              </a:spcAft>
              <a:buClrTx/>
              <a:buSzTx/>
              <a:buFontTx/>
              <a:buNone/>
              <a:tabLst/>
            </a:pPr>
            <a:r>
              <a:rPr kumimoji="0" lang="ru-RU" sz="2800" b="1" i="0" u="none" strike="noStrike" kern="1200" cap="none" spc="0" normalizeH="0" baseline="0" noProof="0" dirty="0" smtClean="0">
                <a:ln>
                  <a:noFill/>
                </a:ln>
                <a:solidFill>
                  <a:srgbClr val="005AA9"/>
                </a:solidFill>
                <a:effectLst/>
                <a:uLnTx/>
                <a:uFillTx/>
                <a:latin typeface="+mj-lt"/>
                <a:ea typeface="+mj-ea"/>
                <a:cs typeface="+mj-cs"/>
              </a:rPr>
              <a:t>Ответ</a:t>
            </a:r>
          </a:p>
        </p:txBody>
      </p:sp>
      <p:sp>
        <p:nvSpPr>
          <p:cNvPr id="5" name="TextBox 4"/>
          <p:cNvSpPr txBox="1"/>
          <p:nvPr/>
        </p:nvSpPr>
        <p:spPr>
          <a:xfrm>
            <a:off x="251520" y="665684"/>
            <a:ext cx="8640960" cy="1179140"/>
          </a:xfrm>
          <a:prstGeom prst="rect">
            <a:avLst/>
          </a:prstGeom>
        </p:spPr>
        <p:style>
          <a:lnRef idx="1">
            <a:schemeClr val="accent2"/>
          </a:lnRef>
          <a:fillRef idx="2">
            <a:schemeClr val="accent2"/>
          </a:fillRef>
          <a:effectRef idx="1">
            <a:schemeClr val="accent2"/>
          </a:effectRef>
          <a:fontRef idx="minor">
            <a:schemeClr val="dk1"/>
          </a:fontRef>
        </p:style>
        <p:txBody>
          <a:bodyPr vert="horz" wrap="square" lIns="104306" tIns="52153" rIns="104306" bIns="52153" rtlCol="0" anchor="ctr">
            <a:normAutofit fontScale="55000" lnSpcReduction="20000"/>
          </a:bodyPr>
          <a:lstStyle/>
          <a:p>
            <a:pPr defTabSz="1043056">
              <a:spcBef>
                <a:spcPct val="0"/>
              </a:spcBef>
            </a:pPr>
            <a:r>
              <a:rPr lang="ru-RU" sz="4800" dirty="0"/>
              <a:t>Отсутствует возможность внесения сведений об адресе земельных участков, расположенных под квартирами многоквартирных жилых домов.</a:t>
            </a:r>
            <a:endParaRPr kumimoji="0" lang="ru-RU" sz="4800" b="1" i="0" u="none" strike="noStrike" kern="1200" cap="none" spc="0" normalizeH="0" baseline="0" noProof="0" dirty="0" smtClean="0">
              <a:ln>
                <a:noFill/>
              </a:ln>
              <a:solidFill>
                <a:srgbClr val="005AA9"/>
              </a:solidFill>
              <a:effectLst/>
              <a:uLnTx/>
              <a:uFillTx/>
              <a:latin typeface="+mj-lt"/>
              <a:ea typeface="+mj-ea"/>
              <a:cs typeface="+mj-cs"/>
            </a:endParaRPr>
          </a:p>
        </p:txBody>
      </p:sp>
      <p:sp>
        <p:nvSpPr>
          <p:cNvPr id="7" name="TextBox 6"/>
          <p:cNvSpPr txBox="1"/>
          <p:nvPr/>
        </p:nvSpPr>
        <p:spPr>
          <a:xfrm>
            <a:off x="251520" y="2276872"/>
            <a:ext cx="8136904" cy="3168352"/>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104306" tIns="52153" rIns="104306" bIns="52153" rtlCol="0" anchor="ctr">
            <a:noAutofit/>
          </a:bodyPr>
          <a:lstStyle/>
          <a:p>
            <a:r>
              <a:rPr lang="ru-RU" sz="2400" dirty="0"/>
              <a:t>По рекомендациям разработчиков ФИАС, номера земельных участков расположенные под квартирами многоквартирных домов, следует вводить используя знак дроби. Например, земельные участки под квартирами 1 и 2 дома № 10 следует вносить в ФИАС в виде 10/1 и 10/2 соответственно. В случае, если номер дома уже содержит знак дроби, то для ввода номера используется дополнительный знак дроби, т.е., например, 10/1/1. </a:t>
            </a:r>
            <a:endParaRPr kumimoji="0" lang="ru-RU" sz="2400" b="1" i="0" u="none" strike="noStrike" kern="1200" cap="none" spc="0" normalizeH="0" baseline="0" noProof="0" dirty="0" smtClean="0">
              <a:ln>
                <a:noFill/>
              </a:ln>
              <a:solidFill>
                <a:srgbClr val="005AA9"/>
              </a:solidFill>
              <a:effectLst/>
              <a:uLnTx/>
              <a:uFillTx/>
              <a:latin typeface="+mj-lt"/>
              <a:ea typeface="+mj-ea"/>
              <a:cs typeface="+mj-cs"/>
            </a:endParaRPr>
          </a:p>
        </p:txBody>
      </p:sp>
    </p:spTree>
    <p:extLst>
      <p:ext uri="{BB962C8B-B14F-4D97-AF65-F5344CB8AC3E}">
        <p14:creationId xmlns:p14="http://schemas.microsoft.com/office/powerpoint/2010/main" val="340946500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Номер слайда 5"/>
          <p:cNvSpPr>
            <a:spLocks noGrp="1"/>
          </p:cNvSpPr>
          <p:nvPr>
            <p:ph type="sldNum" sz="quarter" idx="11"/>
          </p:nvPr>
        </p:nvSpPr>
        <p:spPr/>
        <p:txBody>
          <a:bodyPr/>
          <a:lstStyle/>
          <a:p>
            <a:fld id="{E20E89E6-FE54-4E13-859C-1FA908D70D39}" type="slidenum">
              <a:rPr lang="ru-RU" smtClean="0"/>
              <a:pPr/>
              <a:t>11</a:t>
            </a:fld>
            <a:endParaRPr lang="ru-RU" dirty="0"/>
          </a:p>
        </p:txBody>
      </p:sp>
      <p:sp>
        <p:nvSpPr>
          <p:cNvPr id="4" name="TextBox 3"/>
          <p:cNvSpPr txBox="1"/>
          <p:nvPr/>
        </p:nvSpPr>
        <p:spPr>
          <a:xfrm>
            <a:off x="535360" y="346373"/>
            <a:ext cx="1660376" cy="288032"/>
          </a:xfrm>
          <a:prstGeom prst="rect">
            <a:avLst/>
          </a:prstGeom>
        </p:spPr>
        <p:txBody>
          <a:bodyPr vert="horz" wrap="square" lIns="104306" tIns="52153" rIns="104306" bIns="52153" rtlCol="0" anchor="ctr">
            <a:noAutofit/>
          </a:bodyPr>
          <a:lstStyle/>
          <a:p>
            <a:pPr marL="0" marR="0" indent="0" algn="l" defTabSz="1043056" rtl="0" eaLnBrk="1" fontAlgn="auto" latinLnBrk="0" hangingPunct="1">
              <a:lnSpc>
                <a:spcPct val="100000"/>
              </a:lnSpc>
              <a:spcBef>
                <a:spcPct val="0"/>
              </a:spcBef>
              <a:spcAft>
                <a:spcPts val="0"/>
              </a:spcAft>
              <a:buClrTx/>
              <a:buSzTx/>
              <a:buFontTx/>
              <a:buNone/>
              <a:tabLst/>
            </a:pPr>
            <a:r>
              <a:rPr kumimoji="0" lang="ru-RU" sz="2800" b="1" i="0" u="none" strike="noStrike" kern="1200" cap="none" spc="0" normalizeH="0" baseline="0" noProof="0" dirty="0" smtClean="0">
                <a:ln>
                  <a:noFill/>
                </a:ln>
                <a:solidFill>
                  <a:srgbClr val="005AA9"/>
                </a:solidFill>
                <a:effectLst/>
                <a:uLnTx/>
                <a:uFillTx/>
                <a:latin typeface="+mj-lt"/>
                <a:ea typeface="+mj-ea"/>
                <a:cs typeface="+mj-cs"/>
              </a:rPr>
              <a:t>Вопросы</a:t>
            </a:r>
          </a:p>
        </p:txBody>
      </p:sp>
      <p:sp>
        <p:nvSpPr>
          <p:cNvPr id="9" name="TextBox 8"/>
          <p:cNvSpPr txBox="1"/>
          <p:nvPr/>
        </p:nvSpPr>
        <p:spPr>
          <a:xfrm>
            <a:off x="549499" y="4703068"/>
            <a:ext cx="1368152" cy="288032"/>
          </a:xfrm>
          <a:prstGeom prst="rect">
            <a:avLst/>
          </a:prstGeom>
        </p:spPr>
        <p:txBody>
          <a:bodyPr vert="horz" wrap="square" lIns="104306" tIns="52153" rIns="104306" bIns="52153" rtlCol="0" anchor="ctr">
            <a:noAutofit/>
          </a:bodyPr>
          <a:lstStyle/>
          <a:p>
            <a:pPr marL="0" marR="0" indent="0" algn="l" defTabSz="1043056" rtl="0" eaLnBrk="1" fontAlgn="auto" latinLnBrk="0" hangingPunct="1">
              <a:lnSpc>
                <a:spcPct val="100000"/>
              </a:lnSpc>
              <a:spcBef>
                <a:spcPct val="0"/>
              </a:spcBef>
              <a:spcAft>
                <a:spcPts val="0"/>
              </a:spcAft>
              <a:buClrTx/>
              <a:buSzTx/>
              <a:buFontTx/>
              <a:buNone/>
              <a:tabLst/>
            </a:pPr>
            <a:r>
              <a:rPr kumimoji="0" lang="ru-RU" sz="2800" b="1" i="0" u="none" strike="noStrike" kern="1200" cap="none" spc="0" normalizeH="0" baseline="0" noProof="0" dirty="0" smtClean="0">
                <a:ln>
                  <a:noFill/>
                </a:ln>
                <a:solidFill>
                  <a:srgbClr val="005AA9"/>
                </a:solidFill>
                <a:effectLst/>
                <a:uLnTx/>
                <a:uFillTx/>
                <a:latin typeface="+mj-lt"/>
                <a:ea typeface="+mj-ea"/>
                <a:cs typeface="+mj-cs"/>
              </a:rPr>
              <a:t>Ответ</a:t>
            </a:r>
          </a:p>
        </p:txBody>
      </p:sp>
      <p:sp>
        <p:nvSpPr>
          <p:cNvPr id="5" name="TextBox 4"/>
          <p:cNvSpPr txBox="1"/>
          <p:nvPr/>
        </p:nvSpPr>
        <p:spPr>
          <a:xfrm>
            <a:off x="251520" y="665684"/>
            <a:ext cx="8640960" cy="2691308"/>
          </a:xfrm>
          <a:prstGeom prst="rect">
            <a:avLst/>
          </a:prstGeom>
        </p:spPr>
        <p:style>
          <a:lnRef idx="1">
            <a:schemeClr val="accent2"/>
          </a:lnRef>
          <a:fillRef idx="2">
            <a:schemeClr val="accent2"/>
          </a:fillRef>
          <a:effectRef idx="1">
            <a:schemeClr val="accent2"/>
          </a:effectRef>
          <a:fontRef idx="minor">
            <a:schemeClr val="dk1"/>
          </a:fontRef>
        </p:style>
        <p:txBody>
          <a:bodyPr vert="horz" wrap="square" lIns="104306" tIns="52153" rIns="104306" bIns="52153" rtlCol="0" anchor="ctr">
            <a:normAutofit fontScale="47500" lnSpcReduction="20000"/>
          </a:bodyPr>
          <a:lstStyle/>
          <a:p>
            <a:pPr defTabSz="1043056">
              <a:spcBef>
                <a:spcPct val="0"/>
              </a:spcBef>
            </a:pPr>
            <a:r>
              <a:rPr lang="ru-RU" sz="4800" dirty="0"/>
              <a:t>При работе с ФИАС нарушается требование постановления Правительства РФ от 19.11.2014 № 1221, согласно которому нумерация помещений должна осуществляться одновременно с присвоением адреса объекту недвижимости (зданию), но существующая система не дает возможности это сделать по причине того, что для внесения нумерации помещений необходимо предварительно внести в ФИАС здание, в котором располагается помещение.</a:t>
            </a:r>
            <a:endParaRPr kumimoji="0" lang="ru-RU" sz="4800" b="1" i="0" u="none" strike="noStrike" kern="1200" cap="none" spc="0" normalizeH="0" baseline="0" noProof="0" dirty="0" smtClean="0">
              <a:ln>
                <a:noFill/>
              </a:ln>
              <a:solidFill>
                <a:srgbClr val="005AA9"/>
              </a:solidFill>
              <a:effectLst/>
              <a:uLnTx/>
              <a:uFillTx/>
              <a:latin typeface="+mj-lt"/>
              <a:ea typeface="+mj-ea"/>
              <a:cs typeface="+mj-cs"/>
            </a:endParaRPr>
          </a:p>
        </p:txBody>
      </p:sp>
      <p:sp>
        <p:nvSpPr>
          <p:cNvPr id="7" name="TextBox 6"/>
          <p:cNvSpPr txBox="1"/>
          <p:nvPr/>
        </p:nvSpPr>
        <p:spPr>
          <a:xfrm>
            <a:off x="251520" y="5013176"/>
            <a:ext cx="8136904" cy="1152128"/>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104306" tIns="52153" rIns="104306" bIns="52153" rtlCol="0" anchor="ctr">
            <a:noAutofit/>
          </a:bodyPr>
          <a:lstStyle/>
          <a:p>
            <a:r>
              <a:rPr lang="ru-RU" sz="2400" dirty="0"/>
              <a:t>По </a:t>
            </a:r>
            <a:r>
              <a:rPr lang="ru-RU" sz="2400" dirty="0" smtClean="0"/>
              <a:t>данным пунктам направлено </a:t>
            </a:r>
            <a:r>
              <a:rPr lang="ru-RU" sz="2400" dirty="0"/>
              <a:t>письмо в ФНС России для рассмотрения и направления поручения разработчикам.</a:t>
            </a:r>
            <a:endParaRPr kumimoji="0" lang="ru-RU" sz="2400" b="1" i="0" u="none" strike="noStrike" kern="1200" cap="none" spc="0" normalizeH="0" baseline="0" noProof="0" dirty="0" smtClean="0">
              <a:ln>
                <a:noFill/>
              </a:ln>
              <a:solidFill>
                <a:srgbClr val="005AA9"/>
              </a:solidFill>
              <a:effectLst/>
              <a:uLnTx/>
              <a:uFillTx/>
              <a:latin typeface="+mj-lt"/>
              <a:ea typeface="+mj-ea"/>
              <a:cs typeface="+mj-cs"/>
            </a:endParaRPr>
          </a:p>
        </p:txBody>
      </p:sp>
      <p:sp>
        <p:nvSpPr>
          <p:cNvPr id="8" name="TextBox 7"/>
          <p:cNvSpPr txBox="1"/>
          <p:nvPr/>
        </p:nvSpPr>
        <p:spPr>
          <a:xfrm>
            <a:off x="251520" y="3393207"/>
            <a:ext cx="8640960" cy="1043905"/>
          </a:xfrm>
          <a:prstGeom prst="rect">
            <a:avLst/>
          </a:prstGeom>
        </p:spPr>
        <p:style>
          <a:lnRef idx="1">
            <a:schemeClr val="accent2"/>
          </a:lnRef>
          <a:fillRef idx="2">
            <a:schemeClr val="accent2"/>
          </a:fillRef>
          <a:effectRef idx="1">
            <a:schemeClr val="accent2"/>
          </a:effectRef>
          <a:fontRef idx="minor">
            <a:schemeClr val="dk1"/>
          </a:fontRef>
        </p:style>
        <p:txBody>
          <a:bodyPr vert="horz" wrap="square" lIns="104306" tIns="52153" rIns="104306" bIns="52153" rtlCol="0" anchor="ctr">
            <a:normAutofit fontScale="47500" lnSpcReduction="20000"/>
          </a:bodyPr>
          <a:lstStyle/>
          <a:p>
            <a:pPr defTabSz="1043056">
              <a:spcBef>
                <a:spcPct val="0"/>
              </a:spcBef>
            </a:pPr>
            <a:r>
              <a:rPr lang="ru-RU" sz="4800" dirty="0"/>
              <a:t>При уведомлении об отказе на региональном уровне нет возможности редактировать или ответить. Приходиться отклонять заявку и подавать новую.</a:t>
            </a:r>
            <a:endParaRPr kumimoji="0" lang="ru-RU" sz="4800" b="1" i="0" u="none" strike="noStrike" kern="1200" cap="none" spc="0" normalizeH="0" baseline="0" noProof="0" dirty="0" smtClean="0">
              <a:ln>
                <a:noFill/>
              </a:ln>
              <a:solidFill>
                <a:srgbClr val="005AA9"/>
              </a:solidFill>
              <a:effectLst/>
              <a:uLnTx/>
              <a:uFillTx/>
              <a:latin typeface="+mj-lt"/>
              <a:ea typeface="+mj-ea"/>
              <a:cs typeface="+mj-cs"/>
            </a:endParaRPr>
          </a:p>
        </p:txBody>
      </p:sp>
    </p:spTree>
    <p:extLst>
      <p:ext uri="{BB962C8B-B14F-4D97-AF65-F5344CB8AC3E}">
        <p14:creationId xmlns:p14="http://schemas.microsoft.com/office/powerpoint/2010/main" val="21538313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Номер слайда 5"/>
          <p:cNvSpPr>
            <a:spLocks noGrp="1"/>
          </p:cNvSpPr>
          <p:nvPr>
            <p:ph type="sldNum" sz="quarter" idx="11"/>
          </p:nvPr>
        </p:nvSpPr>
        <p:spPr/>
        <p:txBody>
          <a:bodyPr/>
          <a:lstStyle/>
          <a:p>
            <a:fld id="{E20E89E6-FE54-4E13-859C-1FA908D70D39}" type="slidenum">
              <a:rPr lang="ru-RU" smtClean="0"/>
              <a:pPr/>
              <a:t>12</a:t>
            </a:fld>
            <a:endParaRPr lang="ru-RU" dirty="0"/>
          </a:p>
        </p:txBody>
      </p:sp>
      <p:sp>
        <p:nvSpPr>
          <p:cNvPr id="4" name="TextBox 3"/>
          <p:cNvSpPr txBox="1"/>
          <p:nvPr/>
        </p:nvSpPr>
        <p:spPr>
          <a:xfrm>
            <a:off x="535360" y="548680"/>
            <a:ext cx="1368152" cy="288032"/>
          </a:xfrm>
          <a:prstGeom prst="rect">
            <a:avLst/>
          </a:prstGeom>
        </p:spPr>
        <p:txBody>
          <a:bodyPr vert="horz" wrap="square" lIns="104306" tIns="52153" rIns="104306" bIns="52153" rtlCol="0" anchor="ctr">
            <a:noAutofit/>
          </a:bodyPr>
          <a:lstStyle/>
          <a:p>
            <a:pPr marL="0" marR="0" indent="0" algn="l" defTabSz="1043056" rtl="0" eaLnBrk="1" fontAlgn="auto" latinLnBrk="0" hangingPunct="1">
              <a:lnSpc>
                <a:spcPct val="100000"/>
              </a:lnSpc>
              <a:spcBef>
                <a:spcPct val="0"/>
              </a:spcBef>
              <a:spcAft>
                <a:spcPts val="0"/>
              </a:spcAft>
              <a:buClrTx/>
              <a:buSzTx/>
              <a:buFontTx/>
              <a:buNone/>
              <a:tabLst/>
            </a:pPr>
            <a:r>
              <a:rPr kumimoji="0" lang="ru-RU" sz="2800" b="1" i="0" u="none" strike="noStrike" kern="1200" cap="none" spc="0" normalizeH="0" baseline="0" noProof="0" dirty="0" smtClean="0">
                <a:ln>
                  <a:noFill/>
                </a:ln>
                <a:solidFill>
                  <a:srgbClr val="005AA9"/>
                </a:solidFill>
                <a:effectLst/>
                <a:uLnTx/>
                <a:uFillTx/>
                <a:latin typeface="+mj-lt"/>
                <a:ea typeface="+mj-ea"/>
                <a:cs typeface="+mj-cs"/>
              </a:rPr>
              <a:t>Вопрос</a:t>
            </a:r>
          </a:p>
        </p:txBody>
      </p:sp>
      <p:sp>
        <p:nvSpPr>
          <p:cNvPr id="9" name="TextBox 8"/>
          <p:cNvSpPr txBox="1"/>
          <p:nvPr/>
        </p:nvSpPr>
        <p:spPr>
          <a:xfrm>
            <a:off x="535360" y="2247900"/>
            <a:ext cx="1368152" cy="288032"/>
          </a:xfrm>
          <a:prstGeom prst="rect">
            <a:avLst/>
          </a:prstGeom>
        </p:spPr>
        <p:txBody>
          <a:bodyPr vert="horz" wrap="square" lIns="104306" tIns="52153" rIns="104306" bIns="52153" rtlCol="0" anchor="ctr">
            <a:noAutofit/>
          </a:bodyPr>
          <a:lstStyle/>
          <a:p>
            <a:pPr marL="0" marR="0" indent="0" algn="l" defTabSz="1043056" rtl="0" eaLnBrk="1" fontAlgn="auto" latinLnBrk="0" hangingPunct="1">
              <a:lnSpc>
                <a:spcPct val="100000"/>
              </a:lnSpc>
              <a:spcBef>
                <a:spcPct val="0"/>
              </a:spcBef>
              <a:spcAft>
                <a:spcPts val="0"/>
              </a:spcAft>
              <a:buClrTx/>
              <a:buSzTx/>
              <a:buFontTx/>
              <a:buNone/>
              <a:tabLst/>
            </a:pPr>
            <a:r>
              <a:rPr kumimoji="0" lang="ru-RU" sz="2800" b="1" i="0" u="none" strike="noStrike" kern="1200" cap="none" spc="0" normalizeH="0" baseline="0" noProof="0" dirty="0" smtClean="0">
                <a:ln>
                  <a:noFill/>
                </a:ln>
                <a:solidFill>
                  <a:srgbClr val="005AA9"/>
                </a:solidFill>
                <a:effectLst/>
                <a:uLnTx/>
                <a:uFillTx/>
                <a:latin typeface="+mj-lt"/>
                <a:ea typeface="+mj-ea"/>
                <a:cs typeface="+mj-cs"/>
              </a:rPr>
              <a:t>Ответ</a:t>
            </a:r>
          </a:p>
        </p:txBody>
      </p:sp>
      <p:sp>
        <p:nvSpPr>
          <p:cNvPr id="5" name="TextBox 4"/>
          <p:cNvSpPr txBox="1"/>
          <p:nvPr/>
        </p:nvSpPr>
        <p:spPr>
          <a:xfrm>
            <a:off x="251520" y="953716"/>
            <a:ext cx="8640960" cy="819100"/>
          </a:xfrm>
          <a:prstGeom prst="rect">
            <a:avLst/>
          </a:prstGeom>
        </p:spPr>
        <p:style>
          <a:lnRef idx="1">
            <a:schemeClr val="accent2"/>
          </a:lnRef>
          <a:fillRef idx="2">
            <a:schemeClr val="accent2"/>
          </a:fillRef>
          <a:effectRef idx="1">
            <a:schemeClr val="accent2"/>
          </a:effectRef>
          <a:fontRef idx="minor">
            <a:schemeClr val="dk1"/>
          </a:fontRef>
        </p:style>
        <p:txBody>
          <a:bodyPr vert="horz" wrap="square" lIns="104306" tIns="52153" rIns="104306" bIns="52153" rtlCol="0" anchor="ctr">
            <a:normAutofit fontScale="55000" lnSpcReduction="20000"/>
          </a:bodyPr>
          <a:lstStyle/>
          <a:p>
            <a:pPr defTabSz="1043056">
              <a:spcBef>
                <a:spcPct val="0"/>
              </a:spcBef>
            </a:pPr>
            <a:r>
              <a:rPr lang="ru-RU" sz="4800" dirty="0" smtClean="0"/>
              <a:t>Программа ФИАС </a:t>
            </a:r>
            <a:r>
              <a:rPr lang="ru-RU" sz="4800" dirty="0"/>
              <a:t>не даёт возможности занести присваиваемый адрес правильно.</a:t>
            </a:r>
            <a:endParaRPr kumimoji="0" lang="ru-RU" sz="4800" b="1" i="0" u="none" strike="noStrike" kern="1200" cap="none" spc="0" normalizeH="0" baseline="0" noProof="0" dirty="0" smtClean="0">
              <a:ln>
                <a:noFill/>
              </a:ln>
              <a:solidFill>
                <a:srgbClr val="005AA9"/>
              </a:solidFill>
              <a:effectLst/>
              <a:uLnTx/>
              <a:uFillTx/>
              <a:latin typeface="+mj-lt"/>
              <a:ea typeface="+mj-ea"/>
              <a:cs typeface="+mj-cs"/>
            </a:endParaRPr>
          </a:p>
        </p:txBody>
      </p:sp>
      <p:sp>
        <p:nvSpPr>
          <p:cNvPr id="7" name="TextBox 6"/>
          <p:cNvSpPr txBox="1"/>
          <p:nvPr/>
        </p:nvSpPr>
        <p:spPr>
          <a:xfrm>
            <a:off x="323528" y="2535933"/>
            <a:ext cx="8136904" cy="2621259"/>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104306" tIns="52153" rIns="104306" bIns="52153" rtlCol="0" anchor="ctr">
            <a:noAutofit/>
          </a:bodyPr>
          <a:lstStyle/>
          <a:p>
            <a:r>
              <a:rPr lang="ru-RU" sz="2400" dirty="0"/>
              <a:t>Адрес, присваиваемый адресному объекту должен соответствовать Правилам присвоения, изменения и аннулирования адресов, утвержденным Постановление Правительства РФ от 19.11.2014 № 1221.В случае несоответствия адреса указанным правилам, заявка будет отклонена на региональном или федеральном уровне.</a:t>
            </a:r>
            <a:endParaRPr kumimoji="0" lang="ru-RU" sz="2400" b="1" i="0" u="none" strike="noStrike" kern="1200" cap="none" spc="0" normalizeH="0" baseline="0" noProof="0" dirty="0" smtClean="0">
              <a:ln>
                <a:noFill/>
              </a:ln>
              <a:solidFill>
                <a:srgbClr val="005AA9"/>
              </a:solidFill>
              <a:effectLst/>
              <a:uLnTx/>
              <a:uFillTx/>
              <a:latin typeface="+mj-lt"/>
              <a:ea typeface="+mj-ea"/>
              <a:cs typeface="+mj-cs"/>
            </a:endParaRPr>
          </a:p>
        </p:txBody>
      </p:sp>
    </p:spTree>
    <p:extLst>
      <p:ext uri="{BB962C8B-B14F-4D97-AF65-F5344CB8AC3E}">
        <p14:creationId xmlns:p14="http://schemas.microsoft.com/office/powerpoint/2010/main" val="28669488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Номер слайда 5"/>
          <p:cNvSpPr>
            <a:spLocks noGrp="1"/>
          </p:cNvSpPr>
          <p:nvPr>
            <p:ph type="sldNum" sz="quarter" idx="11"/>
          </p:nvPr>
        </p:nvSpPr>
        <p:spPr/>
        <p:txBody>
          <a:bodyPr/>
          <a:lstStyle/>
          <a:p>
            <a:fld id="{E20E89E6-FE54-4E13-859C-1FA908D70D39}" type="slidenum">
              <a:rPr lang="ru-RU" smtClean="0"/>
              <a:pPr/>
              <a:t>13</a:t>
            </a:fld>
            <a:endParaRPr lang="ru-RU" dirty="0"/>
          </a:p>
        </p:txBody>
      </p:sp>
      <p:sp>
        <p:nvSpPr>
          <p:cNvPr id="4" name="TextBox 3"/>
          <p:cNvSpPr txBox="1"/>
          <p:nvPr/>
        </p:nvSpPr>
        <p:spPr>
          <a:xfrm>
            <a:off x="535360" y="548680"/>
            <a:ext cx="1368152" cy="288032"/>
          </a:xfrm>
          <a:prstGeom prst="rect">
            <a:avLst/>
          </a:prstGeom>
        </p:spPr>
        <p:txBody>
          <a:bodyPr vert="horz" wrap="square" lIns="104306" tIns="52153" rIns="104306" bIns="52153" rtlCol="0" anchor="ctr">
            <a:noAutofit/>
          </a:bodyPr>
          <a:lstStyle/>
          <a:p>
            <a:pPr marL="0" marR="0" indent="0" algn="l" defTabSz="1043056" rtl="0" eaLnBrk="1" fontAlgn="auto" latinLnBrk="0" hangingPunct="1">
              <a:lnSpc>
                <a:spcPct val="100000"/>
              </a:lnSpc>
              <a:spcBef>
                <a:spcPct val="0"/>
              </a:spcBef>
              <a:spcAft>
                <a:spcPts val="0"/>
              </a:spcAft>
              <a:buClrTx/>
              <a:buSzTx/>
              <a:buFontTx/>
              <a:buNone/>
              <a:tabLst/>
            </a:pPr>
            <a:r>
              <a:rPr kumimoji="0" lang="ru-RU" sz="2800" b="1" i="0" u="none" strike="noStrike" kern="1200" cap="none" spc="0" normalizeH="0" baseline="0" noProof="0" dirty="0" smtClean="0">
                <a:ln>
                  <a:noFill/>
                </a:ln>
                <a:solidFill>
                  <a:srgbClr val="005AA9"/>
                </a:solidFill>
                <a:effectLst/>
                <a:uLnTx/>
                <a:uFillTx/>
                <a:latin typeface="+mj-lt"/>
                <a:ea typeface="+mj-ea"/>
                <a:cs typeface="+mj-cs"/>
              </a:rPr>
              <a:t>Вопрос</a:t>
            </a:r>
          </a:p>
        </p:txBody>
      </p:sp>
      <p:sp>
        <p:nvSpPr>
          <p:cNvPr id="9" name="TextBox 8"/>
          <p:cNvSpPr txBox="1"/>
          <p:nvPr/>
        </p:nvSpPr>
        <p:spPr>
          <a:xfrm>
            <a:off x="535360" y="2247900"/>
            <a:ext cx="1368152" cy="288032"/>
          </a:xfrm>
          <a:prstGeom prst="rect">
            <a:avLst/>
          </a:prstGeom>
        </p:spPr>
        <p:txBody>
          <a:bodyPr vert="horz" wrap="square" lIns="104306" tIns="52153" rIns="104306" bIns="52153" rtlCol="0" anchor="ctr">
            <a:noAutofit/>
          </a:bodyPr>
          <a:lstStyle/>
          <a:p>
            <a:pPr marL="0" marR="0" indent="0" algn="l" defTabSz="1043056" rtl="0" eaLnBrk="1" fontAlgn="auto" latinLnBrk="0" hangingPunct="1">
              <a:lnSpc>
                <a:spcPct val="100000"/>
              </a:lnSpc>
              <a:spcBef>
                <a:spcPct val="0"/>
              </a:spcBef>
              <a:spcAft>
                <a:spcPts val="0"/>
              </a:spcAft>
              <a:buClrTx/>
              <a:buSzTx/>
              <a:buFontTx/>
              <a:buNone/>
              <a:tabLst/>
            </a:pPr>
            <a:r>
              <a:rPr kumimoji="0" lang="ru-RU" sz="2800" b="1" i="0" u="none" strike="noStrike" kern="1200" cap="none" spc="0" normalizeH="0" baseline="0" noProof="0" dirty="0" smtClean="0">
                <a:ln>
                  <a:noFill/>
                </a:ln>
                <a:solidFill>
                  <a:srgbClr val="005AA9"/>
                </a:solidFill>
                <a:effectLst/>
                <a:uLnTx/>
                <a:uFillTx/>
                <a:latin typeface="+mj-lt"/>
                <a:ea typeface="+mj-ea"/>
                <a:cs typeface="+mj-cs"/>
              </a:rPr>
              <a:t>Ответ</a:t>
            </a:r>
          </a:p>
        </p:txBody>
      </p:sp>
      <p:sp>
        <p:nvSpPr>
          <p:cNvPr id="5" name="TextBox 4"/>
          <p:cNvSpPr txBox="1"/>
          <p:nvPr/>
        </p:nvSpPr>
        <p:spPr>
          <a:xfrm>
            <a:off x="251520" y="953716"/>
            <a:ext cx="8640960" cy="819100"/>
          </a:xfrm>
          <a:prstGeom prst="rect">
            <a:avLst/>
          </a:prstGeom>
        </p:spPr>
        <p:style>
          <a:lnRef idx="1">
            <a:schemeClr val="accent2"/>
          </a:lnRef>
          <a:fillRef idx="2">
            <a:schemeClr val="accent2"/>
          </a:fillRef>
          <a:effectRef idx="1">
            <a:schemeClr val="accent2"/>
          </a:effectRef>
          <a:fontRef idx="minor">
            <a:schemeClr val="dk1"/>
          </a:fontRef>
        </p:style>
        <p:txBody>
          <a:bodyPr vert="horz" wrap="square" lIns="104306" tIns="52153" rIns="104306" bIns="52153" rtlCol="0" anchor="ctr">
            <a:normAutofit fontScale="55000" lnSpcReduction="20000"/>
          </a:bodyPr>
          <a:lstStyle/>
          <a:p>
            <a:pPr defTabSz="1043056">
              <a:spcBef>
                <a:spcPct val="0"/>
              </a:spcBef>
            </a:pPr>
            <a:r>
              <a:rPr lang="ru-RU" sz="4800" dirty="0"/>
              <a:t>Систематически отсутствует доступ к интерфейсу программы ФИАС</a:t>
            </a:r>
            <a:endParaRPr kumimoji="0" lang="ru-RU" sz="4800" b="1" i="0" u="none" strike="noStrike" kern="1200" cap="none" spc="0" normalizeH="0" baseline="0" noProof="0" dirty="0" smtClean="0">
              <a:ln>
                <a:noFill/>
              </a:ln>
              <a:solidFill>
                <a:srgbClr val="005AA9"/>
              </a:solidFill>
              <a:effectLst/>
              <a:uLnTx/>
              <a:uFillTx/>
              <a:latin typeface="+mj-lt"/>
              <a:ea typeface="+mj-ea"/>
              <a:cs typeface="+mj-cs"/>
            </a:endParaRPr>
          </a:p>
        </p:txBody>
      </p:sp>
      <p:sp>
        <p:nvSpPr>
          <p:cNvPr id="7" name="TextBox 6"/>
          <p:cNvSpPr txBox="1"/>
          <p:nvPr/>
        </p:nvSpPr>
        <p:spPr>
          <a:xfrm>
            <a:off x="323528" y="2535933"/>
            <a:ext cx="8136904" cy="1181099"/>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104306" tIns="52153" rIns="104306" bIns="52153" rtlCol="0" anchor="ctr">
            <a:noAutofit/>
          </a:bodyPr>
          <a:lstStyle/>
          <a:p>
            <a:r>
              <a:rPr lang="ru-RU" sz="2400" dirty="0"/>
              <a:t>В процессе проведения технических работ на федеральном уровне доступ к ФИАС может быть ограничен.</a:t>
            </a:r>
            <a:endParaRPr kumimoji="0" lang="ru-RU" sz="2400" b="1" i="0" u="none" strike="noStrike" kern="1200" cap="none" spc="0" normalizeH="0" baseline="0" noProof="0" dirty="0" smtClean="0">
              <a:ln>
                <a:noFill/>
              </a:ln>
              <a:solidFill>
                <a:srgbClr val="005AA9"/>
              </a:solidFill>
              <a:effectLst/>
              <a:uLnTx/>
              <a:uFillTx/>
              <a:latin typeface="+mj-lt"/>
              <a:ea typeface="+mj-ea"/>
              <a:cs typeface="+mj-cs"/>
            </a:endParaRPr>
          </a:p>
        </p:txBody>
      </p:sp>
    </p:spTree>
    <p:extLst>
      <p:ext uri="{BB962C8B-B14F-4D97-AF65-F5344CB8AC3E}">
        <p14:creationId xmlns:p14="http://schemas.microsoft.com/office/powerpoint/2010/main" val="284828872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Номер слайда 5"/>
          <p:cNvSpPr>
            <a:spLocks noGrp="1"/>
          </p:cNvSpPr>
          <p:nvPr>
            <p:ph type="sldNum" sz="quarter" idx="11"/>
          </p:nvPr>
        </p:nvSpPr>
        <p:spPr/>
        <p:txBody>
          <a:bodyPr/>
          <a:lstStyle/>
          <a:p>
            <a:fld id="{E20E89E6-FE54-4E13-859C-1FA908D70D39}" type="slidenum">
              <a:rPr lang="ru-RU" smtClean="0"/>
              <a:pPr/>
              <a:t>14</a:t>
            </a:fld>
            <a:endParaRPr lang="ru-RU" dirty="0"/>
          </a:p>
        </p:txBody>
      </p:sp>
      <p:sp>
        <p:nvSpPr>
          <p:cNvPr id="4" name="TextBox 3"/>
          <p:cNvSpPr txBox="1"/>
          <p:nvPr/>
        </p:nvSpPr>
        <p:spPr>
          <a:xfrm>
            <a:off x="535360" y="548680"/>
            <a:ext cx="1368152" cy="288032"/>
          </a:xfrm>
          <a:prstGeom prst="rect">
            <a:avLst/>
          </a:prstGeom>
        </p:spPr>
        <p:txBody>
          <a:bodyPr vert="horz" wrap="square" lIns="104306" tIns="52153" rIns="104306" bIns="52153" rtlCol="0" anchor="ctr">
            <a:noAutofit/>
          </a:bodyPr>
          <a:lstStyle/>
          <a:p>
            <a:pPr marL="0" marR="0" indent="0" algn="l" defTabSz="1043056" rtl="0" eaLnBrk="1" fontAlgn="auto" latinLnBrk="0" hangingPunct="1">
              <a:lnSpc>
                <a:spcPct val="100000"/>
              </a:lnSpc>
              <a:spcBef>
                <a:spcPct val="0"/>
              </a:spcBef>
              <a:spcAft>
                <a:spcPts val="0"/>
              </a:spcAft>
              <a:buClrTx/>
              <a:buSzTx/>
              <a:buFontTx/>
              <a:buNone/>
              <a:tabLst/>
            </a:pPr>
            <a:r>
              <a:rPr kumimoji="0" lang="ru-RU" sz="2800" b="1" i="0" u="none" strike="noStrike" kern="1200" cap="none" spc="0" normalizeH="0" baseline="0" noProof="0" dirty="0" smtClean="0">
                <a:ln>
                  <a:noFill/>
                </a:ln>
                <a:solidFill>
                  <a:srgbClr val="005AA9"/>
                </a:solidFill>
                <a:effectLst/>
                <a:uLnTx/>
                <a:uFillTx/>
                <a:latin typeface="+mj-lt"/>
                <a:ea typeface="+mj-ea"/>
                <a:cs typeface="+mj-cs"/>
              </a:rPr>
              <a:t>Вопрос</a:t>
            </a:r>
          </a:p>
        </p:txBody>
      </p:sp>
      <p:sp>
        <p:nvSpPr>
          <p:cNvPr id="9" name="TextBox 8"/>
          <p:cNvSpPr txBox="1"/>
          <p:nvPr/>
        </p:nvSpPr>
        <p:spPr>
          <a:xfrm>
            <a:off x="535360" y="2420888"/>
            <a:ext cx="1368152" cy="288032"/>
          </a:xfrm>
          <a:prstGeom prst="rect">
            <a:avLst/>
          </a:prstGeom>
        </p:spPr>
        <p:txBody>
          <a:bodyPr vert="horz" wrap="square" lIns="104306" tIns="52153" rIns="104306" bIns="52153" rtlCol="0" anchor="ctr">
            <a:noAutofit/>
          </a:bodyPr>
          <a:lstStyle/>
          <a:p>
            <a:pPr marL="0" marR="0" indent="0" algn="l" defTabSz="1043056" rtl="0" eaLnBrk="1" fontAlgn="auto" latinLnBrk="0" hangingPunct="1">
              <a:lnSpc>
                <a:spcPct val="100000"/>
              </a:lnSpc>
              <a:spcBef>
                <a:spcPct val="0"/>
              </a:spcBef>
              <a:spcAft>
                <a:spcPts val="0"/>
              </a:spcAft>
              <a:buClrTx/>
              <a:buSzTx/>
              <a:buFontTx/>
              <a:buNone/>
              <a:tabLst/>
            </a:pPr>
            <a:r>
              <a:rPr kumimoji="0" lang="ru-RU" sz="2800" b="1" i="0" u="none" strike="noStrike" kern="1200" cap="none" spc="0" normalizeH="0" baseline="0" noProof="0" dirty="0" smtClean="0">
                <a:ln>
                  <a:noFill/>
                </a:ln>
                <a:solidFill>
                  <a:srgbClr val="005AA9"/>
                </a:solidFill>
                <a:effectLst/>
                <a:uLnTx/>
                <a:uFillTx/>
                <a:latin typeface="+mj-lt"/>
                <a:ea typeface="+mj-ea"/>
                <a:cs typeface="+mj-cs"/>
              </a:rPr>
              <a:t>Ответ</a:t>
            </a:r>
          </a:p>
        </p:txBody>
      </p:sp>
      <p:sp>
        <p:nvSpPr>
          <p:cNvPr id="5" name="TextBox 4"/>
          <p:cNvSpPr txBox="1"/>
          <p:nvPr/>
        </p:nvSpPr>
        <p:spPr>
          <a:xfrm>
            <a:off x="251520" y="953716"/>
            <a:ext cx="8640960" cy="1179140"/>
          </a:xfrm>
          <a:prstGeom prst="rect">
            <a:avLst/>
          </a:prstGeom>
        </p:spPr>
        <p:style>
          <a:lnRef idx="1">
            <a:schemeClr val="accent2"/>
          </a:lnRef>
          <a:fillRef idx="2">
            <a:schemeClr val="accent2"/>
          </a:fillRef>
          <a:effectRef idx="1">
            <a:schemeClr val="accent2"/>
          </a:effectRef>
          <a:fontRef idx="minor">
            <a:schemeClr val="dk1"/>
          </a:fontRef>
        </p:style>
        <p:txBody>
          <a:bodyPr vert="horz" wrap="square" lIns="104306" tIns="52153" rIns="104306" bIns="52153" rtlCol="0" anchor="ctr">
            <a:normAutofit lnSpcReduction="10000"/>
          </a:bodyPr>
          <a:lstStyle/>
          <a:p>
            <a:pPr defTabSz="1043056">
              <a:spcBef>
                <a:spcPct val="0"/>
              </a:spcBef>
            </a:pPr>
            <a:r>
              <a:rPr lang="ru-RU" sz="2400" dirty="0"/>
              <a:t>при входе в программу </a:t>
            </a:r>
            <a:r>
              <a:rPr lang="ru-RU" sz="2400" b="1" dirty="0"/>
              <a:t>с </a:t>
            </a:r>
            <a:r>
              <a:rPr lang="ru-RU" sz="2400" dirty="0"/>
              <a:t>помощью </a:t>
            </a:r>
            <a:r>
              <a:rPr lang="ru-RU" sz="2400" dirty="0" err="1"/>
              <a:t>ЭЦПпоявляетсяинформация</a:t>
            </a:r>
            <a:r>
              <a:rPr lang="ru-RU" sz="2400" dirty="0"/>
              <a:t>: «Ошибка! Недостаточно </a:t>
            </a:r>
            <a:r>
              <a:rPr lang="ru-RU" sz="2400" dirty="0" err="1"/>
              <a:t>информациипользователядля</a:t>
            </a:r>
            <a:r>
              <a:rPr lang="ru-RU" sz="2400" dirty="0"/>
              <a:t> авторизации через ЭЦП, отсутствует ОГРН пользователя»</a:t>
            </a:r>
            <a:endParaRPr kumimoji="0" lang="ru-RU" sz="4800" b="1" i="0" u="none" strike="noStrike" kern="1200" cap="none" spc="0" normalizeH="0" baseline="0" noProof="0" dirty="0" smtClean="0">
              <a:ln>
                <a:noFill/>
              </a:ln>
              <a:solidFill>
                <a:srgbClr val="005AA9"/>
              </a:solidFill>
              <a:effectLst/>
              <a:uLnTx/>
              <a:uFillTx/>
              <a:latin typeface="+mj-lt"/>
              <a:ea typeface="+mj-ea"/>
              <a:cs typeface="+mj-cs"/>
            </a:endParaRPr>
          </a:p>
        </p:txBody>
      </p:sp>
      <p:sp>
        <p:nvSpPr>
          <p:cNvPr id="7" name="TextBox 6"/>
          <p:cNvSpPr txBox="1"/>
          <p:nvPr/>
        </p:nvSpPr>
        <p:spPr>
          <a:xfrm>
            <a:off x="323528" y="2780928"/>
            <a:ext cx="8136904" cy="3744416"/>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104306" tIns="52153" rIns="104306" bIns="52153" rtlCol="0" anchor="ctr">
            <a:noAutofit/>
          </a:bodyPr>
          <a:lstStyle/>
          <a:p>
            <a:r>
              <a:rPr lang="ru-RU" sz="2000" dirty="0"/>
              <a:t>Описание данной проблемы и других аналогичных проблем описаны в разделе ФИАС «Часто задаваемые вопросы», доступного для всех пользователей (даже без наличия электронной подписи) на главной странице сайта </a:t>
            </a:r>
            <a:r>
              <a:rPr lang="en-US" sz="2000" u="sng" dirty="0">
                <a:hlinkClick r:id="rId3"/>
              </a:rPr>
              <a:t>http</a:t>
            </a:r>
            <a:r>
              <a:rPr lang="ru-RU" sz="2000" u="sng" dirty="0">
                <a:hlinkClick r:id="rId3"/>
              </a:rPr>
              <a:t>://</a:t>
            </a:r>
            <a:r>
              <a:rPr lang="en-US" sz="2000" u="sng" dirty="0" err="1">
                <a:hlinkClick r:id="rId3"/>
              </a:rPr>
              <a:t>fiasmo</a:t>
            </a:r>
            <a:r>
              <a:rPr lang="ru-RU" sz="2000" u="sng" dirty="0">
                <a:hlinkClick r:id="rId3"/>
              </a:rPr>
              <a:t>.</a:t>
            </a:r>
            <a:r>
              <a:rPr lang="en-US" sz="2000" u="sng" dirty="0" err="1">
                <a:hlinkClick r:id="rId3"/>
              </a:rPr>
              <a:t>nalog</a:t>
            </a:r>
            <a:r>
              <a:rPr lang="ru-RU" sz="2000" u="sng" dirty="0">
                <a:hlinkClick r:id="rId3"/>
              </a:rPr>
              <a:t>.</a:t>
            </a:r>
            <a:r>
              <a:rPr lang="en-US" sz="2000" u="sng" dirty="0" err="1">
                <a:hlinkClick r:id="rId3"/>
              </a:rPr>
              <a:t>ru</a:t>
            </a:r>
            <a:r>
              <a:rPr lang="ru-RU" sz="2000" dirty="0"/>
              <a:t>. </a:t>
            </a:r>
          </a:p>
          <a:p>
            <a:r>
              <a:rPr lang="ru-RU" sz="2000" dirty="0"/>
              <a:t>Необходимо проверить настройки рабочей станции согласно данным инструкциям. </a:t>
            </a:r>
          </a:p>
          <a:p>
            <a:r>
              <a:rPr lang="ru-RU" sz="2000" dirty="0"/>
              <a:t>Также данная ситуация возможна в случае допущенной ошибки (например, ошибка в номере СНИЛС, ИНН) при регистрации организации в ФИАС.</a:t>
            </a:r>
          </a:p>
          <a:p>
            <a:r>
              <a:rPr lang="ru-RU" sz="2000" dirty="0"/>
              <a:t>Для сверки регистрационных данных в ФИАС можно обратиться в налоговый орган.</a:t>
            </a:r>
            <a:endParaRPr kumimoji="0" lang="ru-RU" sz="2000" b="1" i="0" u="none" strike="noStrike" kern="1200" cap="none" spc="0" normalizeH="0" baseline="0" noProof="0" dirty="0" smtClean="0">
              <a:ln>
                <a:noFill/>
              </a:ln>
              <a:solidFill>
                <a:srgbClr val="005AA9"/>
              </a:solidFill>
              <a:effectLst/>
              <a:uLnTx/>
              <a:uFillTx/>
              <a:latin typeface="+mj-lt"/>
              <a:ea typeface="+mj-ea"/>
              <a:cs typeface="+mj-cs"/>
            </a:endParaRPr>
          </a:p>
        </p:txBody>
      </p:sp>
    </p:spTree>
    <p:extLst>
      <p:ext uri="{BB962C8B-B14F-4D97-AF65-F5344CB8AC3E}">
        <p14:creationId xmlns:p14="http://schemas.microsoft.com/office/powerpoint/2010/main" val="120270464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Номер слайда 5"/>
          <p:cNvSpPr>
            <a:spLocks noGrp="1"/>
          </p:cNvSpPr>
          <p:nvPr>
            <p:ph type="sldNum" sz="quarter" idx="11"/>
          </p:nvPr>
        </p:nvSpPr>
        <p:spPr/>
        <p:txBody>
          <a:bodyPr/>
          <a:lstStyle/>
          <a:p>
            <a:fld id="{E20E89E6-FE54-4E13-859C-1FA908D70D39}" type="slidenum">
              <a:rPr lang="ru-RU" smtClean="0"/>
              <a:pPr/>
              <a:t>15</a:t>
            </a:fld>
            <a:endParaRPr lang="ru-RU" dirty="0"/>
          </a:p>
        </p:txBody>
      </p:sp>
      <p:sp>
        <p:nvSpPr>
          <p:cNvPr id="4" name="TextBox 3"/>
          <p:cNvSpPr txBox="1"/>
          <p:nvPr/>
        </p:nvSpPr>
        <p:spPr>
          <a:xfrm>
            <a:off x="535360" y="548680"/>
            <a:ext cx="1368152" cy="288032"/>
          </a:xfrm>
          <a:prstGeom prst="rect">
            <a:avLst/>
          </a:prstGeom>
        </p:spPr>
        <p:txBody>
          <a:bodyPr vert="horz" wrap="square" lIns="104306" tIns="52153" rIns="104306" bIns="52153" rtlCol="0" anchor="ctr">
            <a:noAutofit/>
          </a:bodyPr>
          <a:lstStyle/>
          <a:p>
            <a:pPr marL="0" marR="0" indent="0" algn="l" defTabSz="1043056" rtl="0" eaLnBrk="1" fontAlgn="auto" latinLnBrk="0" hangingPunct="1">
              <a:lnSpc>
                <a:spcPct val="100000"/>
              </a:lnSpc>
              <a:spcBef>
                <a:spcPct val="0"/>
              </a:spcBef>
              <a:spcAft>
                <a:spcPts val="0"/>
              </a:spcAft>
              <a:buClrTx/>
              <a:buSzTx/>
              <a:buFontTx/>
              <a:buNone/>
              <a:tabLst/>
            </a:pPr>
            <a:r>
              <a:rPr kumimoji="0" lang="ru-RU" sz="2800" b="1" i="0" u="none" strike="noStrike" kern="1200" cap="none" spc="0" normalizeH="0" baseline="0" noProof="0" dirty="0" smtClean="0">
                <a:ln>
                  <a:noFill/>
                </a:ln>
                <a:solidFill>
                  <a:srgbClr val="005AA9"/>
                </a:solidFill>
                <a:effectLst/>
                <a:uLnTx/>
                <a:uFillTx/>
                <a:latin typeface="+mj-lt"/>
                <a:ea typeface="+mj-ea"/>
                <a:cs typeface="+mj-cs"/>
              </a:rPr>
              <a:t>Вопрос</a:t>
            </a:r>
          </a:p>
        </p:txBody>
      </p:sp>
      <p:sp>
        <p:nvSpPr>
          <p:cNvPr id="9" name="TextBox 8"/>
          <p:cNvSpPr txBox="1"/>
          <p:nvPr/>
        </p:nvSpPr>
        <p:spPr>
          <a:xfrm>
            <a:off x="535360" y="1916832"/>
            <a:ext cx="1368152" cy="288032"/>
          </a:xfrm>
          <a:prstGeom prst="rect">
            <a:avLst/>
          </a:prstGeom>
        </p:spPr>
        <p:txBody>
          <a:bodyPr vert="horz" wrap="square" lIns="104306" tIns="52153" rIns="104306" bIns="52153" rtlCol="0" anchor="ctr">
            <a:noAutofit/>
          </a:bodyPr>
          <a:lstStyle/>
          <a:p>
            <a:pPr marL="0" marR="0" indent="0" algn="l" defTabSz="1043056" rtl="0" eaLnBrk="1" fontAlgn="auto" latinLnBrk="0" hangingPunct="1">
              <a:lnSpc>
                <a:spcPct val="100000"/>
              </a:lnSpc>
              <a:spcBef>
                <a:spcPct val="0"/>
              </a:spcBef>
              <a:spcAft>
                <a:spcPts val="0"/>
              </a:spcAft>
              <a:buClrTx/>
              <a:buSzTx/>
              <a:buFontTx/>
              <a:buNone/>
              <a:tabLst/>
            </a:pPr>
            <a:r>
              <a:rPr kumimoji="0" lang="ru-RU" sz="2800" b="1" i="0" u="none" strike="noStrike" kern="1200" cap="none" spc="0" normalizeH="0" baseline="0" noProof="0" dirty="0" smtClean="0">
                <a:ln>
                  <a:noFill/>
                </a:ln>
                <a:solidFill>
                  <a:srgbClr val="005AA9"/>
                </a:solidFill>
                <a:effectLst/>
                <a:uLnTx/>
                <a:uFillTx/>
                <a:latin typeface="+mj-lt"/>
                <a:ea typeface="+mj-ea"/>
                <a:cs typeface="+mj-cs"/>
              </a:rPr>
              <a:t>Ответ</a:t>
            </a:r>
          </a:p>
        </p:txBody>
      </p:sp>
      <p:sp>
        <p:nvSpPr>
          <p:cNvPr id="5" name="TextBox 4"/>
          <p:cNvSpPr txBox="1"/>
          <p:nvPr/>
        </p:nvSpPr>
        <p:spPr>
          <a:xfrm>
            <a:off x="251520" y="953716"/>
            <a:ext cx="8640960" cy="517562"/>
          </a:xfrm>
          <a:prstGeom prst="rect">
            <a:avLst/>
          </a:prstGeom>
        </p:spPr>
        <p:style>
          <a:lnRef idx="1">
            <a:schemeClr val="accent2"/>
          </a:lnRef>
          <a:fillRef idx="2">
            <a:schemeClr val="accent2"/>
          </a:fillRef>
          <a:effectRef idx="1">
            <a:schemeClr val="accent2"/>
          </a:effectRef>
          <a:fontRef idx="minor">
            <a:schemeClr val="dk1"/>
          </a:fontRef>
        </p:style>
        <p:txBody>
          <a:bodyPr vert="horz" wrap="square" lIns="104306" tIns="52153" rIns="104306" bIns="52153" rtlCol="0" anchor="ctr">
            <a:normAutofit/>
          </a:bodyPr>
          <a:lstStyle/>
          <a:p>
            <a:pPr defTabSz="1043056">
              <a:spcBef>
                <a:spcPct val="0"/>
              </a:spcBef>
            </a:pPr>
            <a:r>
              <a:rPr lang="ru-RU" sz="2400" dirty="0" smtClean="0"/>
              <a:t>Систематически </a:t>
            </a:r>
            <a:r>
              <a:rPr lang="ru-RU" sz="2400" dirty="0"/>
              <a:t>пропадает «ОКТМО»</a:t>
            </a:r>
            <a:endParaRPr kumimoji="0" lang="ru-RU" sz="4800" b="1" i="0" u="none" strike="noStrike" kern="1200" cap="none" spc="0" normalizeH="0" baseline="0" noProof="0" dirty="0" smtClean="0">
              <a:ln>
                <a:noFill/>
              </a:ln>
              <a:solidFill>
                <a:srgbClr val="005AA9"/>
              </a:solidFill>
              <a:effectLst/>
              <a:uLnTx/>
              <a:uFillTx/>
              <a:latin typeface="+mj-lt"/>
              <a:ea typeface="+mj-ea"/>
              <a:cs typeface="+mj-cs"/>
            </a:endParaRPr>
          </a:p>
        </p:txBody>
      </p:sp>
      <p:sp>
        <p:nvSpPr>
          <p:cNvPr id="7" name="TextBox 6"/>
          <p:cNvSpPr txBox="1"/>
          <p:nvPr/>
        </p:nvSpPr>
        <p:spPr>
          <a:xfrm>
            <a:off x="323528" y="2276872"/>
            <a:ext cx="8136904" cy="1224136"/>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104306" tIns="52153" rIns="104306" bIns="52153" rtlCol="0" anchor="ctr">
            <a:noAutofit/>
          </a:bodyPr>
          <a:lstStyle/>
          <a:p>
            <a:r>
              <a:rPr lang="ru-RU" sz="2000" dirty="0"/>
              <a:t>Код ОКТМО в адресах может изменяться в результате проводимых работ на федеральном уровне по актуализации кодов ОКТМО на основании данных органов статистики.</a:t>
            </a:r>
            <a:endParaRPr kumimoji="0" lang="ru-RU" sz="2000" b="1" i="0" u="none" strike="noStrike" kern="1200" cap="none" spc="0" normalizeH="0" baseline="0" noProof="0" dirty="0" smtClean="0">
              <a:ln>
                <a:noFill/>
              </a:ln>
              <a:solidFill>
                <a:srgbClr val="005AA9"/>
              </a:solidFill>
              <a:effectLst/>
              <a:uLnTx/>
              <a:uFillTx/>
              <a:latin typeface="+mj-lt"/>
              <a:ea typeface="+mj-ea"/>
              <a:cs typeface="+mj-cs"/>
            </a:endParaRPr>
          </a:p>
        </p:txBody>
      </p:sp>
    </p:spTree>
    <p:extLst>
      <p:ext uri="{BB962C8B-B14F-4D97-AF65-F5344CB8AC3E}">
        <p14:creationId xmlns:p14="http://schemas.microsoft.com/office/powerpoint/2010/main" val="100089982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Номер слайда 5"/>
          <p:cNvSpPr>
            <a:spLocks noGrp="1"/>
          </p:cNvSpPr>
          <p:nvPr>
            <p:ph type="sldNum" sz="quarter" idx="11"/>
          </p:nvPr>
        </p:nvSpPr>
        <p:spPr/>
        <p:txBody>
          <a:bodyPr/>
          <a:lstStyle/>
          <a:p>
            <a:fld id="{E20E89E6-FE54-4E13-859C-1FA908D70D39}" type="slidenum">
              <a:rPr lang="ru-RU" smtClean="0"/>
              <a:pPr/>
              <a:t>16</a:t>
            </a:fld>
            <a:endParaRPr lang="ru-RU" dirty="0"/>
          </a:p>
        </p:txBody>
      </p:sp>
      <p:sp>
        <p:nvSpPr>
          <p:cNvPr id="4" name="TextBox 3"/>
          <p:cNvSpPr txBox="1"/>
          <p:nvPr/>
        </p:nvSpPr>
        <p:spPr>
          <a:xfrm>
            <a:off x="535360" y="548680"/>
            <a:ext cx="1368152" cy="288032"/>
          </a:xfrm>
          <a:prstGeom prst="rect">
            <a:avLst/>
          </a:prstGeom>
        </p:spPr>
        <p:txBody>
          <a:bodyPr vert="horz" wrap="square" lIns="104306" tIns="52153" rIns="104306" bIns="52153" rtlCol="0" anchor="ctr">
            <a:noAutofit/>
          </a:bodyPr>
          <a:lstStyle/>
          <a:p>
            <a:pPr marL="0" marR="0" indent="0" algn="l" defTabSz="1043056" rtl="0" eaLnBrk="1" fontAlgn="auto" latinLnBrk="0" hangingPunct="1">
              <a:lnSpc>
                <a:spcPct val="100000"/>
              </a:lnSpc>
              <a:spcBef>
                <a:spcPct val="0"/>
              </a:spcBef>
              <a:spcAft>
                <a:spcPts val="0"/>
              </a:spcAft>
              <a:buClrTx/>
              <a:buSzTx/>
              <a:buFontTx/>
              <a:buNone/>
              <a:tabLst/>
            </a:pPr>
            <a:r>
              <a:rPr kumimoji="0" lang="ru-RU" sz="2800" b="1" i="0" u="none" strike="noStrike" kern="1200" cap="none" spc="0" normalizeH="0" baseline="0" noProof="0" dirty="0" smtClean="0">
                <a:ln>
                  <a:noFill/>
                </a:ln>
                <a:solidFill>
                  <a:srgbClr val="005AA9"/>
                </a:solidFill>
                <a:effectLst/>
                <a:uLnTx/>
                <a:uFillTx/>
                <a:latin typeface="+mj-lt"/>
                <a:ea typeface="+mj-ea"/>
                <a:cs typeface="+mj-cs"/>
              </a:rPr>
              <a:t>Вопрос</a:t>
            </a:r>
          </a:p>
        </p:txBody>
      </p:sp>
      <p:sp>
        <p:nvSpPr>
          <p:cNvPr id="9" name="TextBox 8"/>
          <p:cNvSpPr txBox="1"/>
          <p:nvPr/>
        </p:nvSpPr>
        <p:spPr>
          <a:xfrm>
            <a:off x="535360" y="2276872"/>
            <a:ext cx="1368152" cy="288032"/>
          </a:xfrm>
          <a:prstGeom prst="rect">
            <a:avLst/>
          </a:prstGeom>
        </p:spPr>
        <p:txBody>
          <a:bodyPr vert="horz" wrap="square" lIns="104306" tIns="52153" rIns="104306" bIns="52153" rtlCol="0" anchor="ctr">
            <a:noAutofit/>
          </a:bodyPr>
          <a:lstStyle/>
          <a:p>
            <a:pPr marL="0" marR="0" indent="0" algn="l" defTabSz="1043056" rtl="0" eaLnBrk="1" fontAlgn="auto" latinLnBrk="0" hangingPunct="1">
              <a:lnSpc>
                <a:spcPct val="100000"/>
              </a:lnSpc>
              <a:spcBef>
                <a:spcPct val="0"/>
              </a:spcBef>
              <a:spcAft>
                <a:spcPts val="0"/>
              </a:spcAft>
              <a:buClrTx/>
              <a:buSzTx/>
              <a:buFontTx/>
              <a:buNone/>
              <a:tabLst/>
            </a:pPr>
            <a:r>
              <a:rPr kumimoji="0" lang="ru-RU" sz="2800" b="1" i="0" u="none" strike="noStrike" kern="1200" cap="none" spc="0" normalizeH="0" baseline="0" noProof="0" dirty="0" smtClean="0">
                <a:ln>
                  <a:noFill/>
                </a:ln>
                <a:solidFill>
                  <a:srgbClr val="005AA9"/>
                </a:solidFill>
                <a:effectLst/>
                <a:uLnTx/>
                <a:uFillTx/>
                <a:latin typeface="+mj-lt"/>
                <a:ea typeface="+mj-ea"/>
                <a:cs typeface="+mj-cs"/>
              </a:rPr>
              <a:t>Ответ</a:t>
            </a:r>
          </a:p>
        </p:txBody>
      </p:sp>
      <p:sp>
        <p:nvSpPr>
          <p:cNvPr id="5" name="TextBox 4"/>
          <p:cNvSpPr txBox="1"/>
          <p:nvPr/>
        </p:nvSpPr>
        <p:spPr>
          <a:xfrm>
            <a:off x="251520" y="953716"/>
            <a:ext cx="8640960" cy="963116"/>
          </a:xfrm>
          <a:prstGeom prst="rect">
            <a:avLst/>
          </a:prstGeom>
        </p:spPr>
        <p:style>
          <a:lnRef idx="1">
            <a:schemeClr val="accent2"/>
          </a:lnRef>
          <a:fillRef idx="2">
            <a:schemeClr val="accent2"/>
          </a:fillRef>
          <a:effectRef idx="1">
            <a:schemeClr val="accent2"/>
          </a:effectRef>
          <a:fontRef idx="minor">
            <a:schemeClr val="dk1"/>
          </a:fontRef>
        </p:style>
        <p:txBody>
          <a:bodyPr vert="horz" wrap="square" lIns="104306" tIns="52153" rIns="104306" bIns="52153" rtlCol="0" anchor="ctr">
            <a:normAutofit fontScale="92500"/>
          </a:bodyPr>
          <a:lstStyle/>
          <a:p>
            <a:pPr defTabSz="1043056">
              <a:spcBef>
                <a:spcPct val="0"/>
              </a:spcBef>
            </a:pPr>
            <a:r>
              <a:rPr lang="ru-RU" sz="2400" dirty="0"/>
              <a:t>Отсутствует возможность присвоения информации по способу управления многоквартирным домом, площади и году постройки.</a:t>
            </a:r>
            <a:endParaRPr kumimoji="0" lang="ru-RU" sz="4800" b="1" i="0" u="none" strike="noStrike" kern="1200" cap="none" spc="0" normalizeH="0" baseline="0" noProof="0" dirty="0" smtClean="0">
              <a:ln>
                <a:noFill/>
              </a:ln>
              <a:solidFill>
                <a:srgbClr val="005AA9"/>
              </a:solidFill>
              <a:effectLst/>
              <a:uLnTx/>
              <a:uFillTx/>
              <a:latin typeface="+mj-lt"/>
              <a:ea typeface="+mj-ea"/>
              <a:cs typeface="+mj-cs"/>
            </a:endParaRPr>
          </a:p>
        </p:txBody>
      </p:sp>
      <p:sp>
        <p:nvSpPr>
          <p:cNvPr id="7" name="TextBox 6"/>
          <p:cNvSpPr txBox="1"/>
          <p:nvPr/>
        </p:nvSpPr>
        <p:spPr>
          <a:xfrm>
            <a:off x="323528" y="2636912"/>
            <a:ext cx="8136904" cy="1224136"/>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104306" tIns="52153" rIns="104306" bIns="52153" rtlCol="0" anchor="ctr">
            <a:noAutofit/>
          </a:bodyPr>
          <a:lstStyle/>
          <a:p>
            <a:r>
              <a:rPr lang="ru-RU" sz="2000" dirty="0"/>
              <a:t>ФИАС содержит только информацию об адресах объектах, подлежащих адресации. Информация по способу управления многоквартирным домом, площади и году постройки не является элементами адреса.</a:t>
            </a:r>
            <a:endParaRPr kumimoji="0" lang="ru-RU" sz="2000" b="1" i="0" u="none" strike="noStrike" kern="1200" cap="none" spc="0" normalizeH="0" baseline="0" noProof="0" dirty="0" smtClean="0">
              <a:ln>
                <a:noFill/>
              </a:ln>
              <a:solidFill>
                <a:srgbClr val="005AA9"/>
              </a:solidFill>
              <a:effectLst/>
              <a:uLnTx/>
              <a:uFillTx/>
              <a:latin typeface="+mj-lt"/>
              <a:ea typeface="+mj-ea"/>
              <a:cs typeface="+mj-cs"/>
            </a:endParaRPr>
          </a:p>
        </p:txBody>
      </p:sp>
    </p:spTree>
    <p:extLst>
      <p:ext uri="{BB962C8B-B14F-4D97-AF65-F5344CB8AC3E}">
        <p14:creationId xmlns:p14="http://schemas.microsoft.com/office/powerpoint/2010/main" val="6613811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Номер слайда 5"/>
          <p:cNvSpPr>
            <a:spLocks noGrp="1"/>
          </p:cNvSpPr>
          <p:nvPr>
            <p:ph type="sldNum" sz="quarter" idx="11"/>
          </p:nvPr>
        </p:nvSpPr>
        <p:spPr/>
        <p:txBody>
          <a:bodyPr/>
          <a:lstStyle/>
          <a:p>
            <a:fld id="{E20E89E6-FE54-4E13-859C-1FA908D70D39}" type="slidenum">
              <a:rPr lang="ru-RU" smtClean="0"/>
              <a:pPr/>
              <a:t>17</a:t>
            </a:fld>
            <a:endParaRPr lang="ru-RU" dirty="0"/>
          </a:p>
        </p:txBody>
      </p:sp>
      <p:sp>
        <p:nvSpPr>
          <p:cNvPr id="4" name="TextBox 3"/>
          <p:cNvSpPr txBox="1"/>
          <p:nvPr/>
        </p:nvSpPr>
        <p:spPr>
          <a:xfrm>
            <a:off x="535360" y="346373"/>
            <a:ext cx="8357120" cy="288032"/>
          </a:xfrm>
          <a:prstGeom prst="rect">
            <a:avLst/>
          </a:prstGeom>
        </p:spPr>
        <p:txBody>
          <a:bodyPr vert="horz" wrap="square" lIns="104306" tIns="52153" rIns="104306" bIns="52153" rtlCol="0" anchor="ctr">
            <a:noAutofit/>
          </a:bodyPr>
          <a:lstStyle/>
          <a:p>
            <a:pPr marL="0" marR="0" indent="0" algn="l" defTabSz="1043056" rtl="0" eaLnBrk="1" fontAlgn="auto" latinLnBrk="0" hangingPunct="1">
              <a:lnSpc>
                <a:spcPct val="100000"/>
              </a:lnSpc>
              <a:spcBef>
                <a:spcPct val="0"/>
              </a:spcBef>
              <a:spcAft>
                <a:spcPts val="0"/>
              </a:spcAft>
              <a:buClrTx/>
              <a:buSzTx/>
              <a:buFontTx/>
              <a:buNone/>
              <a:tabLst/>
            </a:pPr>
            <a:r>
              <a:rPr kumimoji="0" lang="ru-RU" sz="2800" b="1" i="0" u="none" strike="noStrike" kern="1200" cap="none" spc="0" normalizeH="0" baseline="0" noProof="0" dirty="0" smtClean="0">
                <a:ln>
                  <a:noFill/>
                </a:ln>
                <a:solidFill>
                  <a:srgbClr val="005AA9"/>
                </a:solidFill>
                <a:effectLst/>
                <a:uLnTx/>
                <a:uFillTx/>
                <a:latin typeface="+mj-lt"/>
                <a:ea typeface="+mj-ea"/>
                <a:cs typeface="+mj-cs"/>
              </a:rPr>
              <a:t>Состав</a:t>
            </a:r>
            <a:r>
              <a:rPr kumimoji="0" lang="ru-RU" sz="2800" b="1" i="0" u="none" strike="noStrike" kern="1200" cap="none" spc="0" normalizeH="0" noProof="0" dirty="0" smtClean="0">
                <a:ln>
                  <a:noFill/>
                </a:ln>
                <a:solidFill>
                  <a:srgbClr val="005AA9"/>
                </a:solidFill>
                <a:effectLst/>
                <a:uLnTx/>
                <a:uFillTx/>
                <a:latin typeface="+mj-lt"/>
                <a:ea typeface="+mj-ea"/>
                <a:cs typeface="+mj-cs"/>
              </a:rPr>
              <a:t> сведений об адресах, размещаемых в ГАР</a:t>
            </a:r>
            <a:endParaRPr kumimoji="0" lang="ru-RU" sz="2800" b="1" i="0" u="none" strike="noStrike" kern="1200" cap="none" spc="0" normalizeH="0" baseline="0" noProof="0" dirty="0" smtClean="0">
              <a:ln>
                <a:noFill/>
              </a:ln>
              <a:solidFill>
                <a:srgbClr val="005AA9"/>
              </a:solidFill>
              <a:effectLst/>
              <a:uLnTx/>
              <a:uFillTx/>
              <a:latin typeface="+mj-lt"/>
              <a:ea typeface="+mj-ea"/>
              <a:cs typeface="+mj-cs"/>
            </a:endParaRPr>
          </a:p>
        </p:txBody>
      </p:sp>
      <p:sp>
        <p:nvSpPr>
          <p:cNvPr id="2" name="TextBox 1"/>
          <p:cNvSpPr txBox="1"/>
          <p:nvPr/>
        </p:nvSpPr>
        <p:spPr>
          <a:xfrm>
            <a:off x="251520" y="836712"/>
            <a:ext cx="8136904" cy="5616624"/>
          </a:xfrm>
          <a:prstGeom prst="rect">
            <a:avLst/>
          </a:prstGeom>
        </p:spPr>
        <p:txBody>
          <a:bodyPr vert="horz" wrap="square" lIns="104306" tIns="52153" rIns="104306" bIns="52153" rtlCol="0" anchor="ctr">
            <a:noAutofit/>
          </a:bodyPr>
          <a:lstStyle/>
          <a:p>
            <a:pPr defTabSz="1043056">
              <a:spcBef>
                <a:spcPct val="0"/>
              </a:spcBef>
            </a:pPr>
            <a:r>
              <a:rPr lang="ru-RU" sz="1800" b="1" dirty="0" smtClean="0">
                <a:latin typeface="+mj-lt"/>
                <a:ea typeface="+mj-ea"/>
                <a:cs typeface="+mj-cs"/>
              </a:rPr>
              <a:t>Постановление </a:t>
            </a:r>
            <a:r>
              <a:rPr lang="ru-RU" sz="1800" b="1" dirty="0">
                <a:latin typeface="+mj-lt"/>
                <a:ea typeface="+mj-ea"/>
                <a:cs typeface="+mj-cs"/>
              </a:rPr>
              <a:t>Правительства РФ от 22.05.2015 N </a:t>
            </a:r>
            <a:r>
              <a:rPr lang="ru-RU" sz="1800" b="1" dirty="0" smtClean="0">
                <a:latin typeface="+mj-lt"/>
                <a:ea typeface="+mj-ea"/>
                <a:cs typeface="+mj-cs"/>
              </a:rPr>
              <a:t>492</a:t>
            </a:r>
          </a:p>
          <a:p>
            <a:pPr defTabSz="1043056">
              <a:spcBef>
                <a:spcPct val="0"/>
              </a:spcBef>
            </a:pPr>
            <a:r>
              <a:rPr lang="ru-RU" sz="1800" dirty="0" smtClean="0">
                <a:latin typeface="+mj-lt"/>
                <a:ea typeface="+mj-ea"/>
                <a:cs typeface="+mj-cs"/>
              </a:rPr>
              <a:t>1</a:t>
            </a:r>
            <a:r>
              <a:rPr lang="ru-RU" sz="1800" dirty="0">
                <a:latin typeface="+mj-lt"/>
                <a:ea typeface="+mj-ea"/>
                <a:cs typeface="+mj-cs"/>
              </a:rPr>
              <a:t>. </a:t>
            </a:r>
            <a:r>
              <a:rPr lang="ru-RU" sz="1800" b="1" dirty="0">
                <a:latin typeface="+mj-lt"/>
                <a:ea typeface="+mj-ea"/>
                <a:cs typeface="+mj-cs"/>
              </a:rPr>
              <a:t>Уникальные номера </a:t>
            </a:r>
            <a:r>
              <a:rPr lang="ru-RU" sz="1800" b="1" dirty="0" err="1">
                <a:latin typeface="+mj-lt"/>
                <a:ea typeface="+mj-ea"/>
                <a:cs typeface="+mj-cs"/>
              </a:rPr>
              <a:t>адресообразующих</a:t>
            </a:r>
            <a:r>
              <a:rPr lang="ru-RU" sz="1800" b="1" dirty="0">
                <a:latin typeface="+mj-lt"/>
                <a:ea typeface="+mj-ea"/>
                <a:cs typeface="+mj-cs"/>
              </a:rPr>
              <a:t> элементов</a:t>
            </a:r>
            <a:r>
              <a:rPr lang="ru-RU" sz="1800" dirty="0">
                <a:latin typeface="+mj-lt"/>
                <a:ea typeface="+mj-ea"/>
                <a:cs typeface="+mj-cs"/>
              </a:rPr>
              <a:t> в </a:t>
            </a:r>
            <a:r>
              <a:rPr lang="ru-RU" sz="1800" dirty="0" smtClean="0">
                <a:latin typeface="+mj-lt"/>
                <a:ea typeface="+mj-ea"/>
                <a:cs typeface="+mj-cs"/>
              </a:rPr>
              <a:t>ГАР</a:t>
            </a:r>
            <a:endParaRPr lang="ru-RU" sz="1800" dirty="0">
              <a:latin typeface="+mj-lt"/>
              <a:ea typeface="+mj-ea"/>
              <a:cs typeface="+mj-cs"/>
            </a:endParaRPr>
          </a:p>
          <a:p>
            <a:pPr defTabSz="1043056">
              <a:spcBef>
                <a:spcPct val="0"/>
              </a:spcBef>
            </a:pPr>
            <a:r>
              <a:rPr lang="ru-RU" sz="1800" dirty="0">
                <a:latin typeface="+mj-lt"/>
                <a:ea typeface="+mj-ea"/>
                <a:cs typeface="+mj-cs"/>
              </a:rPr>
              <a:t>2. </a:t>
            </a:r>
            <a:r>
              <a:rPr lang="ru-RU" sz="1800" b="1" dirty="0">
                <a:latin typeface="+mj-lt"/>
                <a:ea typeface="+mj-ea"/>
                <a:cs typeface="+mj-cs"/>
              </a:rPr>
              <a:t>Уникальные номера адресов</a:t>
            </a:r>
            <a:r>
              <a:rPr lang="ru-RU" sz="1800" dirty="0">
                <a:latin typeface="+mj-lt"/>
                <a:ea typeface="+mj-ea"/>
                <a:cs typeface="+mj-cs"/>
              </a:rPr>
              <a:t> объектов адресации в </a:t>
            </a:r>
            <a:r>
              <a:rPr lang="ru-RU" sz="1800" dirty="0" smtClean="0">
                <a:latin typeface="+mj-lt"/>
                <a:ea typeface="+mj-ea"/>
                <a:cs typeface="+mj-cs"/>
              </a:rPr>
              <a:t>ГАР</a:t>
            </a:r>
            <a:endParaRPr lang="ru-RU" sz="1800" dirty="0">
              <a:latin typeface="+mj-lt"/>
              <a:ea typeface="+mj-ea"/>
              <a:cs typeface="+mj-cs"/>
            </a:endParaRPr>
          </a:p>
          <a:p>
            <a:pPr defTabSz="1043056">
              <a:spcBef>
                <a:spcPct val="0"/>
              </a:spcBef>
            </a:pPr>
            <a:r>
              <a:rPr lang="ru-RU" sz="1800" dirty="0">
                <a:latin typeface="+mj-lt"/>
                <a:ea typeface="+mj-ea"/>
                <a:cs typeface="+mj-cs"/>
              </a:rPr>
              <a:t>3. </a:t>
            </a:r>
            <a:r>
              <a:rPr lang="ru-RU" sz="1800" b="1" dirty="0">
                <a:latin typeface="+mj-lt"/>
                <a:ea typeface="+mj-ea"/>
                <a:cs typeface="+mj-cs"/>
              </a:rPr>
              <a:t>Наименования </a:t>
            </a:r>
            <a:r>
              <a:rPr lang="ru-RU" sz="1800" b="1" dirty="0" err="1">
                <a:latin typeface="+mj-lt"/>
                <a:ea typeface="+mj-ea"/>
                <a:cs typeface="+mj-cs"/>
              </a:rPr>
              <a:t>адресообразующих</a:t>
            </a:r>
            <a:r>
              <a:rPr lang="ru-RU" sz="1800" b="1" dirty="0">
                <a:latin typeface="+mj-lt"/>
                <a:ea typeface="+mj-ea"/>
                <a:cs typeface="+mj-cs"/>
              </a:rPr>
              <a:t> элементов</a:t>
            </a:r>
            <a:r>
              <a:rPr lang="ru-RU" sz="1800" dirty="0">
                <a:latin typeface="+mj-lt"/>
                <a:ea typeface="+mj-ea"/>
                <a:cs typeface="+mj-cs"/>
              </a:rPr>
              <a:t> (страна, субъект Российской Федерации, муниципальное образование, населенный пункт, элемент улично-дорожной сети, элемент планировочной структуры)</a:t>
            </a:r>
          </a:p>
          <a:p>
            <a:pPr defTabSz="1043056">
              <a:spcBef>
                <a:spcPct val="0"/>
              </a:spcBef>
            </a:pPr>
            <a:r>
              <a:rPr lang="ru-RU" sz="1800" dirty="0">
                <a:latin typeface="+mj-lt"/>
                <a:ea typeface="+mj-ea"/>
                <a:cs typeface="+mj-cs"/>
              </a:rPr>
              <a:t>4. </a:t>
            </a:r>
            <a:r>
              <a:rPr lang="ru-RU" sz="1800" b="1" dirty="0">
                <a:latin typeface="+mj-lt"/>
                <a:ea typeface="+mj-ea"/>
                <a:cs typeface="+mj-cs"/>
              </a:rPr>
              <a:t>Адреса</a:t>
            </a:r>
            <a:r>
              <a:rPr lang="ru-RU" sz="1800" dirty="0">
                <a:latin typeface="+mj-lt"/>
                <a:ea typeface="+mj-ea"/>
                <a:cs typeface="+mj-cs"/>
              </a:rPr>
              <a:t> объектов адресации</a:t>
            </a:r>
          </a:p>
          <a:p>
            <a:pPr defTabSz="1043056">
              <a:spcBef>
                <a:spcPct val="0"/>
              </a:spcBef>
            </a:pPr>
            <a:r>
              <a:rPr lang="ru-RU" sz="1800" dirty="0">
                <a:latin typeface="+mj-lt"/>
                <a:ea typeface="+mj-ea"/>
                <a:cs typeface="+mj-cs"/>
              </a:rPr>
              <a:t>5. </a:t>
            </a:r>
            <a:r>
              <a:rPr lang="ru-RU" sz="1800" b="1" dirty="0">
                <a:latin typeface="+mj-lt"/>
                <a:ea typeface="+mj-ea"/>
                <a:cs typeface="+mj-cs"/>
              </a:rPr>
              <a:t>Решения о присвоении адреса</a:t>
            </a:r>
            <a:r>
              <a:rPr lang="ru-RU" sz="1800" dirty="0">
                <a:latin typeface="+mj-lt"/>
                <a:ea typeface="+mj-ea"/>
                <a:cs typeface="+mj-cs"/>
              </a:rPr>
              <a:t> объекту адресации и аннулировании его адреса, а также о присвоении, изменении и аннулировании наименований </a:t>
            </a:r>
            <a:r>
              <a:rPr lang="ru-RU" sz="1800" dirty="0" err="1">
                <a:latin typeface="+mj-lt"/>
                <a:ea typeface="+mj-ea"/>
                <a:cs typeface="+mj-cs"/>
              </a:rPr>
              <a:t>адресообразующих</a:t>
            </a:r>
            <a:r>
              <a:rPr lang="ru-RU" sz="1800" dirty="0">
                <a:latin typeface="+mj-lt"/>
                <a:ea typeface="+mj-ea"/>
                <a:cs typeface="+mj-cs"/>
              </a:rPr>
              <a:t> элементов </a:t>
            </a:r>
            <a:r>
              <a:rPr lang="ru-RU" sz="1800" dirty="0" smtClean="0">
                <a:latin typeface="+mj-lt"/>
                <a:ea typeface="+mj-ea"/>
                <a:cs typeface="+mj-cs"/>
              </a:rPr>
              <a:t>органов </a:t>
            </a:r>
            <a:r>
              <a:rPr lang="ru-RU" sz="1800" dirty="0">
                <a:latin typeface="+mj-lt"/>
                <a:ea typeface="+mj-ea"/>
                <a:cs typeface="+mj-cs"/>
              </a:rPr>
              <a:t>местного </a:t>
            </a:r>
            <a:r>
              <a:rPr lang="ru-RU" sz="1800" dirty="0" smtClean="0">
                <a:latin typeface="+mj-lt"/>
                <a:ea typeface="+mj-ea"/>
                <a:cs typeface="+mj-cs"/>
              </a:rPr>
              <a:t>самоуправления, </a:t>
            </a:r>
            <a:r>
              <a:rPr lang="ru-RU" sz="1800" dirty="0">
                <a:latin typeface="+mj-lt"/>
                <a:ea typeface="+mj-ea"/>
                <a:cs typeface="+mj-cs"/>
              </a:rPr>
              <a:t>уполномоченных законами субъектов Российской Федерации на присвоение объектам адресации адресов</a:t>
            </a:r>
          </a:p>
          <a:p>
            <a:pPr defTabSz="1043056">
              <a:spcBef>
                <a:spcPct val="0"/>
              </a:spcBef>
            </a:pPr>
            <a:r>
              <a:rPr lang="ru-RU" sz="1800" dirty="0">
                <a:latin typeface="+mj-lt"/>
                <a:ea typeface="+mj-ea"/>
                <a:cs typeface="+mj-cs"/>
              </a:rPr>
              <a:t>6. </a:t>
            </a:r>
            <a:r>
              <a:rPr lang="ru-RU" sz="1800" b="1" dirty="0">
                <a:latin typeface="+mj-lt"/>
                <a:ea typeface="+mj-ea"/>
                <a:cs typeface="+mj-cs"/>
              </a:rPr>
              <a:t>Кадастровые номера</a:t>
            </a:r>
            <a:r>
              <a:rPr lang="ru-RU" sz="1800" dirty="0">
                <a:latin typeface="+mj-lt"/>
                <a:ea typeface="+mj-ea"/>
                <a:cs typeface="+mj-cs"/>
              </a:rPr>
              <a:t> объектов недвижимости, являющихся объектами адресации</a:t>
            </a:r>
          </a:p>
          <a:p>
            <a:pPr defTabSz="1043056">
              <a:spcBef>
                <a:spcPct val="0"/>
              </a:spcBef>
            </a:pPr>
            <a:r>
              <a:rPr lang="ru-RU" sz="1800" dirty="0">
                <a:latin typeface="+mj-lt"/>
                <a:ea typeface="+mj-ea"/>
                <a:cs typeface="+mj-cs"/>
              </a:rPr>
              <a:t>7. </a:t>
            </a:r>
            <a:r>
              <a:rPr lang="ru-RU" sz="1800" b="1" dirty="0">
                <a:latin typeface="+mj-lt"/>
                <a:ea typeface="+mj-ea"/>
                <a:cs typeface="+mj-cs"/>
              </a:rPr>
              <a:t>Виды объектов недвижимости</a:t>
            </a:r>
          </a:p>
          <a:p>
            <a:pPr defTabSz="1043056">
              <a:spcBef>
                <a:spcPct val="0"/>
              </a:spcBef>
            </a:pPr>
            <a:r>
              <a:rPr lang="ru-RU" sz="1800" dirty="0">
                <a:latin typeface="+mj-lt"/>
                <a:ea typeface="+mj-ea"/>
                <a:cs typeface="+mj-cs"/>
              </a:rPr>
              <a:t>8. </a:t>
            </a:r>
            <a:r>
              <a:rPr lang="ru-RU" sz="1800" b="1" dirty="0">
                <a:latin typeface="+mj-lt"/>
                <a:ea typeface="+mj-ea"/>
                <a:cs typeface="+mj-cs"/>
              </a:rPr>
              <a:t>Коды </a:t>
            </a:r>
            <a:r>
              <a:rPr lang="ru-RU" sz="1800" b="1" dirty="0" smtClean="0">
                <a:latin typeface="+mj-lt"/>
                <a:ea typeface="+mj-ea"/>
                <a:cs typeface="+mj-cs"/>
              </a:rPr>
              <a:t>ОКТМО</a:t>
            </a:r>
            <a:r>
              <a:rPr lang="ru-RU" sz="1800" dirty="0" smtClean="0">
                <a:latin typeface="+mj-lt"/>
                <a:ea typeface="+mj-ea"/>
                <a:cs typeface="+mj-cs"/>
              </a:rPr>
              <a:t> (Общероссийского </a:t>
            </a:r>
            <a:r>
              <a:rPr lang="ru-RU" sz="1800" dirty="0">
                <a:latin typeface="+mj-lt"/>
                <a:ea typeface="+mj-ea"/>
                <a:cs typeface="+mj-cs"/>
              </a:rPr>
              <a:t>классификатора территорий муниципальных </a:t>
            </a:r>
            <a:r>
              <a:rPr lang="ru-RU" sz="1800" dirty="0" smtClean="0">
                <a:latin typeface="+mj-lt"/>
                <a:ea typeface="+mj-ea"/>
                <a:cs typeface="+mj-cs"/>
              </a:rPr>
              <a:t>образований), </a:t>
            </a:r>
            <a:r>
              <a:rPr lang="ru-RU" sz="1800" dirty="0">
                <a:latin typeface="+mj-lt"/>
                <a:ea typeface="+mj-ea"/>
                <a:cs typeface="+mj-cs"/>
              </a:rPr>
              <a:t>соответствующие </a:t>
            </a:r>
            <a:r>
              <a:rPr lang="ru-RU" sz="1800" dirty="0" err="1">
                <a:latin typeface="+mj-lt"/>
                <a:ea typeface="+mj-ea"/>
                <a:cs typeface="+mj-cs"/>
              </a:rPr>
              <a:t>адресообразующим</a:t>
            </a:r>
            <a:r>
              <a:rPr lang="ru-RU" sz="1800" dirty="0">
                <a:latin typeface="+mj-lt"/>
                <a:ea typeface="+mj-ea"/>
                <a:cs typeface="+mj-cs"/>
              </a:rPr>
              <a:t> элементам</a:t>
            </a:r>
          </a:p>
          <a:p>
            <a:pPr defTabSz="1043056">
              <a:spcBef>
                <a:spcPct val="0"/>
              </a:spcBef>
            </a:pPr>
            <a:r>
              <a:rPr lang="ru-RU" sz="1800" dirty="0">
                <a:latin typeface="+mj-lt"/>
                <a:ea typeface="+mj-ea"/>
                <a:cs typeface="+mj-cs"/>
              </a:rPr>
              <a:t>9. </a:t>
            </a:r>
            <a:r>
              <a:rPr lang="ru-RU" sz="1800" b="1" dirty="0">
                <a:latin typeface="+mj-lt"/>
                <a:ea typeface="+mj-ea"/>
                <a:cs typeface="+mj-cs"/>
              </a:rPr>
              <a:t>Почтовые индексы</a:t>
            </a:r>
            <a:r>
              <a:rPr lang="ru-RU" sz="1800" dirty="0">
                <a:latin typeface="+mj-lt"/>
                <a:ea typeface="+mj-ea"/>
                <a:cs typeface="+mj-cs"/>
              </a:rPr>
              <a:t> обособленных подразделений организации почтовой связи или ее структурных подразделений, соответствующие адресам объектов адресации</a:t>
            </a:r>
          </a:p>
          <a:p>
            <a:pPr defTabSz="1043056">
              <a:spcBef>
                <a:spcPct val="0"/>
              </a:spcBef>
            </a:pPr>
            <a:r>
              <a:rPr lang="ru-RU" sz="1800" dirty="0">
                <a:latin typeface="+mj-lt"/>
                <a:ea typeface="+mj-ea"/>
                <a:cs typeface="+mj-cs"/>
              </a:rPr>
              <a:t>10. Сведения об </a:t>
            </a:r>
            <a:r>
              <a:rPr lang="ru-RU" sz="1800" b="1" dirty="0">
                <a:latin typeface="+mj-lt"/>
                <a:ea typeface="+mj-ea"/>
                <a:cs typeface="+mj-cs"/>
              </a:rPr>
              <a:t>идентификационных номерах автомобильных </a:t>
            </a:r>
            <a:r>
              <a:rPr lang="ru-RU" sz="1800" b="1" dirty="0" smtClean="0">
                <a:latin typeface="+mj-lt"/>
                <a:ea typeface="+mj-ea"/>
                <a:cs typeface="+mj-cs"/>
              </a:rPr>
              <a:t>дорог</a:t>
            </a:r>
            <a:endParaRPr kumimoji="0" lang="ru-RU" sz="1800" b="1" i="0" u="none" strike="noStrike" kern="1200" cap="none" spc="0" normalizeH="0" baseline="0" noProof="0" dirty="0" smtClean="0">
              <a:ln>
                <a:noFill/>
              </a:ln>
              <a:effectLst/>
              <a:uLnTx/>
              <a:uFillTx/>
              <a:latin typeface="+mj-lt"/>
              <a:ea typeface="+mj-ea"/>
              <a:cs typeface="+mj-cs"/>
            </a:endParaRPr>
          </a:p>
        </p:txBody>
      </p:sp>
    </p:spTree>
    <p:extLst>
      <p:ext uri="{BB962C8B-B14F-4D97-AF65-F5344CB8AC3E}">
        <p14:creationId xmlns:p14="http://schemas.microsoft.com/office/powerpoint/2010/main" val="246835285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Номер слайда 5"/>
          <p:cNvSpPr>
            <a:spLocks noGrp="1"/>
          </p:cNvSpPr>
          <p:nvPr>
            <p:ph type="sldNum" sz="quarter" idx="11"/>
          </p:nvPr>
        </p:nvSpPr>
        <p:spPr/>
        <p:txBody>
          <a:bodyPr/>
          <a:lstStyle/>
          <a:p>
            <a:fld id="{E20E89E6-FE54-4E13-859C-1FA908D70D39}" type="slidenum">
              <a:rPr lang="ru-RU" smtClean="0"/>
              <a:pPr/>
              <a:t>18</a:t>
            </a:fld>
            <a:endParaRPr lang="ru-RU" dirty="0"/>
          </a:p>
        </p:txBody>
      </p:sp>
      <p:sp>
        <p:nvSpPr>
          <p:cNvPr id="4" name="TextBox 3"/>
          <p:cNvSpPr txBox="1"/>
          <p:nvPr/>
        </p:nvSpPr>
        <p:spPr>
          <a:xfrm>
            <a:off x="535360" y="548680"/>
            <a:ext cx="1368152" cy="288032"/>
          </a:xfrm>
          <a:prstGeom prst="rect">
            <a:avLst/>
          </a:prstGeom>
        </p:spPr>
        <p:txBody>
          <a:bodyPr vert="horz" wrap="square" lIns="104306" tIns="52153" rIns="104306" bIns="52153" rtlCol="0" anchor="ctr">
            <a:noAutofit/>
          </a:bodyPr>
          <a:lstStyle/>
          <a:p>
            <a:pPr marL="0" marR="0" indent="0" algn="l" defTabSz="1043056" rtl="0" eaLnBrk="1" fontAlgn="auto" latinLnBrk="0" hangingPunct="1">
              <a:lnSpc>
                <a:spcPct val="100000"/>
              </a:lnSpc>
              <a:spcBef>
                <a:spcPct val="0"/>
              </a:spcBef>
              <a:spcAft>
                <a:spcPts val="0"/>
              </a:spcAft>
              <a:buClrTx/>
              <a:buSzTx/>
              <a:buFontTx/>
              <a:buNone/>
              <a:tabLst/>
            </a:pPr>
            <a:r>
              <a:rPr kumimoji="0" lang="ru-RU" sz="2800" b="1" i="0" u="none" strike="noStrike" kern="1200" cap="none" spc="0" normalizeH="0" baseline="0" noProof="0" dirty="0" smtClean="0">
                <a:ln>
                  <a:noFill/>
                </a:ln>
                <a:solidFill>
                  <a:srgbClr val="005AA9"/>
                </a:solidFill>
                <a:effectLst/>
                <a:uLnTx/>
                <a:uFillTx/>
                <a:latin typeface="+mj-lt"/>
                <a:ea typeface="+mj-ea"/>
                <a:cs typeface="+mj-cs"/>
              </a:rPr>
              <a:t>Вопрос</a:t>
            </a:r>
          </a:p>
        </p:txBody>
      </p:sp>
      <p:sp>
        <p:nvSpPr>
          <p:cNvPr id="9" name="TextBox 8"/>
          <p:cNvSpPr txBox="1"/>
          <p:nvPr/>
        </p:nvSpPr>
        <p:spPr>
          <a:xfrm>
            <a:off x="535360" y="2276872"/>
            <a:ext cx="1368152" cy="288032"/>
          </a:xfrm>
          <a:prstGeom prst="rect">
            <a:avLst/>
          </a:prstGeom>
        </p:spPr>
        <p:txBody>
          <a:bodyPr vert="horz" wrap="square" lIns="104306" tIns="52153" rIns="104306" bIns="52153" rtlCol="0" anchor="ctr">
            <a:noAutofit/>
          </a:bodyPr>
          <a:lstStyle/>
          <a:p>
            <a:pPr marL="0" marR="0" indent="0" algn="l" defTabSz="1043056" rtl="0" eaLnBrk="1" fontAlgn="auto" latinLnBrk="0" hangingPunct="1">
              <a:lnSpc>
                <a:spcPct val="100000"/>
              </a:lnSpc>
              <a:spcBef>
                <a:spcPct val="0"/>
              </a:spcBef>
              <a:spcAft>
                <a:spcPts val="0"/>
              </a:spcAft>
              <a:buClrTx/>
              <a:buSzTx/>
              <a:buFontTx/>
              <a:buNone/>
              <a:tabLst/>
            </a:pPr>
            <a:r>
              <a:rPr kumimoji="0" lang="ru-RU" sz="2800" b="1" i="0" u="none" strike="noStrike" kern="1200" cap="none" spc="0" normalizeH="0" baseline="0" noProof="0" dirty="0" smtClean="0">
                <a:ln>
                  <a:noFill/>
                </a:ln>
                <a:solidFill>
                  <a:srgbClr val="005AA9"/>
                </a:solidFill>
                <a:effectLst/>
                <a:uLnTx/>
                <a:uFillTx/>
                <a:latin typeface="+mj-lt"/>
                <a:ea typeface="+mj-ea"/>
                <a:cs typeface="+mj-cs"/>
              </a:rPr>
              <a:t>Ответ</a:t>
            </a:r>
          </a:p>
        </p:txBody>
      </p:sp>
      <p:sp>
        <p:nvSpPr>
          <p:cNvPr id="5" name="TextBox 4"/>
          <p:cNvSpPr txBox="1"/>
          <p:nvPr/>
        </p:nvSpPr>
        <p:spPr>
          <a:xfrm>
            <a:off x="251520" y="953716"/>
            <a:ext cx="8640960" cy="963116"/>
          </a:xfrm>
          <a:prstGeom prst="rect">
            <a:avLst/>
          </a:prstGeom>
        </p:spPr>
        <p:style>
          <a:lnRef idx="1">
            <a:schemeClr val="accent2"/>
          </a:lnRef>
          <a:fillRef idx="2">
            <a:schemeClr val="accent2"/>
          </a:fillRef>
          <a:effectRef idx="1">
            <a:schemeClr val="accent2"/>
          </a:effectRef>
          <a:fontRef idx="minor">
            <a:schemeClr val="dk1"/>
          </a:fontRef>
        </p:style>
        <p:txBody>
          <a:bodyPr vert="horz" wrap="square" lIns="104306" tIns="52153" rIns="104306" bIns="52153" rtlCol="0" anchor="ctr">
            <a:normAutofit/>
          </a:bodyPr>
          <a:lstStyle/>
          <a:p>
            <a:pPr defTabSz="1043056">
              <a:spcBef>
                <a:spcPct val="0"/>
              </a:spcBef>
            </a:pPr>
            <a:r>
              <a:rPr lang="ru-RU" sz="2400" dirty="0"/>
              <a:t>При присвоении адреса объекту недвижимости сложно прописать адрес с буквой или литером. </a:t>
            </a:r>
            <a:endParaRPr kumimoji="0" lang="ru-RU" sz="4800" b="1" i="0" u="none" strike="noStrike" kern="1200" cap="none" spc="0" normalizeH="0" baseline="0" noProof="0" dirty="0" smtClean="0">
              <a:ln>
                <a:noFill/>
              </a:ln>
              <a:solidFill>
                <a:srgbClr val="005AA9"/>
              </a:solidFill>
              <a:effectLst/>
              <a:uLnTx/>
              <a:uFillTx/>
              <a:latin typeface="+mj-lt"/>
              <a:ea typeface="+mj-ea"/>
              <a:cs typeface="+mj-cs"/>
            </a:endParaRPr>
          </a:p>
        </p:txBody>
      </p:sp>
      <p:sp>
        <p:nvSpPr>
          <p:cNvPr id="7" name="TextBox 6"/>
          <p:cNvSpPr txBox="1"/>
          <p:nvPr/>
        </p:nvSpPr>
        <p:spPr>
          <a:xfrm>
            <a:off x="323528" y="2636912"/>
            <a:ext cx="8136904" cy="1656184"/>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104306" tIns="52153" rIns="104306" bIns="52153" rtlCol="0" anchor="ctr">
            <a:noAutofit/>
          </a:bodyPr>
          <a:lstStyle/>
          <a:p>
            <a:r>
              <a:rPr lang="ru-RU" sz="2000" dirty="0"/>
              <a:t>В соответствии с Правилам присвоения, изменения и аннулирования адресов, утвержденным Постановление Правительства РФ от 19.11.2014 № 1221 номерная часть адреса может содержать арабские цифры и при необходимости буквы русского алфавита, за исключением букв "ё", "з", "й", "ъ", "ы" и "ь", а также символ "/" - косая черта.</a:t>
            </a:r>
            <a:endParaRPr kumimoji="0" lang="ru-RU" sz="2000" b="1" i="0" u="none" strike="noStrike" kern="1200" cap="none" spc="0" normalizeH="0" baseline="0" noProof="0" dirty="0" smtClean="0">
              <a:ln>
                <a:noFill/>
              </a:ln>
              <a:solidFill>
                <a:srgbClr val="005AA9"/>
              </a:solidFill>
              <a:effectLst/>
              <a:uLnTx/>
              <a:uFillTx/>
              <a:latin typeface="+mj-lt"/>
              <a:ea typeface="+mj-ea"/>
              <a:cs typeface="+mj-cs"/>
            </a:endParaRPr>
          </a:p>
        </p:txBody>
      </p:sp>
    </p:spTree>
    <p:extLst>
      <p:ext uri="{BB962C8B-B14F-4D97-AF65-F5344CB8AC3E}">
        <p14:creationId xmlns:p14="http://schemas.microsoft.com/office/powerpoint/2010/main" val="79395768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Номер слайда 5"/>
          <p:cNvSpPr>
            <a:spLocks noGrp="1"/>
          </p:cNvSpPr>
          <p:nvPr>
            <p:ph type="sldNum" sz="quarter" idx="11"/>
          </p:nvPr>
        </p:nvSpPr>
        <p:spPr/>
        <p:txBody>
          <a:bodyPr/>
          <a:lstStyle/>
          <a:p>
            <a:fld id="{E20E89E6-FE54-4E13-859C-1FA908D70D39}" type="slidenum">
              <a:rPr lang="ru-RU" smtClean="0"/>
              <a:pPr/>
              <a:t>19</a:t>
            </a:fld>
            <a:endParaRPr lang="ru-RU" dirty="0"/>
          </a:p>
        </p:txBody>
      </p:sp>
      <p:sp>
        <p:nvSpPr>
          <p:cNvPr id="4" name="TextBox 3"/>
          <p:cNvSpPr txBox="1"/>
          <p:nvPr/>
        </p:nvSpPr>
        <p:spPr>
          <a:xfrm>
            <a:off x="535360" y="548680"/>
            <a:ext cx="1368152" cy="288032"/>
          </a:xfrm>
          <a:prstGeom prst="rect">
            <a:avLst/>
          </a:prstGeom>
        </p:spPr>
        <p:txBody>
          <a:bodyPr vert="horz" wrap="square" lIns="104306" tIns="52153" rIns="104306" bIns="52153" rtlCol="0" anchor="ctr">
            <a:noAutofit/>
          </a:bodyPr>
          <a:lstStyle/>
          <a:p>
            <a:pPr marL="0" marR="0" indent="0" algn="l" defTabSz="1043056" rtl="0" eaLnBrk="1" fontAlgn="auto" latinLnBrk="0" hangingPunct="1">
              <a:lnSpc>
                <a:spcPct val="100000"/>
              </a:lnSpc>
              <a:spcBef>
                <a:spcPct val="0"/>
              </a:spcBef>
              <a:spcAft>
                <a:spcPts val="0"/>
              </a:spcAft>
              <a:buClrTx/>
              <a:buSzTx/>
              <a:buFontTx/>
              <a:buNone/>
              <a:tabLst/>
            </a:pPr>
            <a:r>
              <a:rPr kumimoji="0" lang="ru-RU" sz="2800" b="1" i="0" u="none" strike="noStrike" kern="1200" cap="none" spc="0" normalizeH="0" baseline="0" noProof="0" dirty="0" smtClean="0">
                <a:ln>
                  <a:noFill/>
                </a:ln>
                <a:solidFill>
                  <a:srgbClr val="005AA9"/>
                </a:solidFill>
                <a:effectLst/>
                <a:uLnTx/>
                <a:uFillTx/>
                <a:latin typeface="+mj-lt"/>
                <a:ea typeface="+mj-ea"/>
                <a:cs typeface="+mj-cs"/>
              </a:rPr>
              <a:t>Вопрос</a:t>
            </a:r>
          </a:p>
        </p:txBody>
      </p:sp>
      <p:sp>
        <p:nvSpPr>
          <p:cNvPr id="9" name="TextBox 8"/>
          <p:cNvSpPr txBox="1"/>
          <p:nvPr/>
        </p:nvSpPr>
        <p:spPr>
          <a:xfrm>
            <a:off x="535360" y="2276872"/>
            <a:ext cx="1368152" cy="288032"/>
          </a:xfrm>
          <a:prstGeom prst="rect">
            <a:avLst/>
          </a:prstGeom>
        </p:spPr>
        <p:txBody>
          <a:bodyPr vert="horz" wrap="square" lIns="104306" tIns="52153" rIns="104306" bIns="52153" rtlCol="0" anchor="ctr">
            <a:noAutofit/>
          </a:bodyPr>
          <a:lstStyle/>
          <a:p>
            <a:pPr marL="0" marR="0" indent="0" algn="l" defTabSz="1043056" rtl="0" eaLnBrk="1" fontAlgn="auto" latinLnBrk="0" hangingPunct="1">
              <a:lnSpc>
                <a:spcPct val="100000"/>
              </a:lnSpc>
              <a:spcBef>
                <a:spcPct val="0"/>
              </a:spcBef>
              <a:spcAft>
                <a:spcPts val="0"/>
              </a:spcAft>
              <a:buClrTx/>
              <a:buSzTx/>
              <a:buFontTx/>
              <a:buNone/>
              <a:tabLst/>
            </a:pPr>
            <a:r>
              <a:rPr kumimoji="0" lang="ru-RU" sz="2800" b="1" i="0" u="none" strike="noStrike" kern="1200" cap="none" spc="0" normalizeH="0" baseline="0" noProof="0" dirty="0" smtClean="0">
                <a:ln>
                  <a:noFill/>
                </a:ln>
                <a:solidFill>
                  <a:srgbClr val="005AA9"/>
                </a:solidFill>
                <a:effectLst/>
                <a:uLnTx/>
                <a:uFillTx/>
                <a:latin typeface="+mj-lt"/>
                <a:ea typeface="+mj-ea"/>
                <a:cs typeface="+mj-cs"/>
              </a:rPr>
              <a:t>Ответ</a:t>
            </a:r>
          </a:p>
        </p:txBody>
      </p:sp>
      <p:sp>
        <p:nvSpPr>
          <p:cNvPr id="5" name="TextBox 4"/>
          <p:cNvSpPr txBox="1"/>
          <p:nvPr/>
        </p:nvSpPr>
        <p:spPr>
          <a:xfrm>
            <a:off x="251520" y="953716"/>
            <a:ext cx="8640960" cy="963116"/>
          </a:xfrm>
          <a:prstGeom prst="rect">
            <a:avLst/>
          </a:prstGeom>
        </p:spPr>
        <p:style>
          <a:lnRef idx="1">
            <a:schemeClr val="accent2"/>
          </a:lnRef>
          <a:fillRef idx="2">
            <a:schemeClr val="accent2"/>
          </a:fillRef>
          <a:effectRef idx="1">
            <a:schemeClr val="accent2"/>
          </a:effectRef>
          <a:fontRef idx="minor">
            <a:schemeClr val="dk1"/>
          </a:fontRef>
        </p:style>
        <p:txBody>
          <a:bodyPr vert="horz" wrap="square" lIns="104306" tIns="52153" rIns="104306" bIns="52153" rtlCol="0" anchor="ctr">
            <a:normAutofit/>
          </a:bodyPr>
          <a:lstStyle/>
          <a:p>
            <a:pPr defTabSz="1043056">
              <a:spcBef>
                <a:spcPct val="0"/>
              </a:spcBef>
            </a:pPr>
            <a:r>
              <a:rPr lang="ru-RU" sz="2400" dirty="0"/>
              <a:t>Сложность в постановке двух квартирных домов.</a:t>
            </a:r>
            <a:endParaRPr kumimoji="0" lang="ru-RU" sz="4800" b="1" i="0" u="none" strike="noStrike" kern="1200" cap="none" spc="0" normalizeH="0" baseline="0" noProof="0" dirty="0" smtClean="0">
              <a:ln>
                <a:noFill/>
              </a:ln>
              <a:solidFill>
                <a:srgbClr val="005AA9"/>
              </a:solidFill>
              <a:effectLst/>
              <a:uLnTx/>
              <a:uFillTx/>
              <a:latin typeface="+mj-lt"/>
              <a:ea typeface="+mj-ea"/>
              <a:cs typeface="+mj-cs"/>
            </a:endParaRPr>
          </a:p>
        </p:txBody>
      </p:sp>
      <p:sp>
        <p:nvSpPr>
          <p:cNvPr id="7" name="TextBox 6"/>
          <p:cNvSpPr txBox="1"/>
          <p:nvPr/>
        </p:nvSpPr>
        <p:spPr>
          <a:xfrm>
            <a:off x="323528" y="2636912"/>
            <a:ext cx="8136904" cy="1656184"/>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104306" tIns="52153" rIns="104306" bIns="52153" rtlCol="0" anchor="ctr">
            <a:noAutofit/>
          </a:bodyPr>
          <a:lstStyle/>
          <a:p>
            <a:r>
              <a:rPr lang="ru-RU" sz="2000" dirty="0"/>
              <a:t>Номера квартир вносятся в режиме «Добавить помещение». Описание режима приведено в Руководстве пользователя ФИАС, размещенного на главной странице сайта </a:t>
            </a:r>
            <a:r>
              <a:rPr lang="en-US" sz="2000" u="sng" dirty="0">
                <a:hlinkClick r:id="rId3"/>
              </a:rPr>
              <a:t>http</a:t>
            </a:r>
            <a:r>
              <a:rPr lang="ru-RU" sz="2000" u="sng" dirty="0">
                <a:hlinkClick r:id="rId3"/>
              </a:rPr>
              <a:t>://</a:t>
            </a:r>
            <a:r>
              <a:rPr lang="en-US" sz="2000" u="sng" dirty="0" err="1">
                <a:hlinkClick r:id="rId3"/>
              </a:rPr>
              <a:t>fiasmo</a:t>
            </a:r>
            <a:r>
              <a:rPr lang="ru-RU" sz="2000" u="sng" dirty="0">
                <a:hlinkClick r:id="rId3"/>
              </a:rPr>
              <a:t>.</a:t>
            </a:r>
            <a:r>
              <a:rPr lang="en-US" sz="2000" u="sng" dirty="0" err="1">
                <a:hlinkClick r:id="rId3"/>
              </a:rPr>
              <a:t>nalog</a:t>
            </a:r>
            <a:r>
              <a:rPr lang="ru-RU" sz="2000" u="sng" dirty="0">
                <a:hlinkClick r:id="rId3"/>
              </a:rPr>
              <a:t>.</a:t>
            </a:r>
            <a:r>
              <a:rPr lang="en-US" sz="2000" u="sng" dirty="0" err="1">
                <a:hlinkClick r:id="rId3"/>
              </a:rPr>
              <a:t>ru</a:t>
            </a:r>
            <a:r>
              <a:rPr lang="ru-RU" sz="2000" dirty="0"/>
              <a:t>.</a:t>
            </a:r>
            <a:endParaRPr kumimoji="0" lang="ru-RU" sz="2000" b="1" i="0" u="none" strike="noStrike" kern="1200" cap="none" spc="0" normalizeH="0" baseline="0" noProof="0" dirty="0" smtClean="0">
              <a:ln>
                <a:noFill/>
              </a:ln>
              <a:solidFill>
                <a:srgbClr val="005AA9"/>
              </a:solidFill>
              <a:effectLst/>
              <a:uLnTx/>
              <a:uFillTx/>
              <a:latin typeface="+mj-lt"/>
              <a:ea typeface="+mj-ea"/>
              <a:cs typeface="+mj-cs"/>
            </a:endParaRPr>
          </a:p>
        </p:txBody>
      </p:sp>
    </p:spTree>
    <p:extLst>
      <p:ext uri="{BB962C8B-B14F-4D97-AF65-F5344CB8AC3E}">
        <p14:creationId xmlns:p14="http://schemas.microsoft.com/office/powerpoint/2010/main" val="39401510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Номер слайда 5"/>
          <p:cNvSpPr>
            <a:spLocks noGrp="1"/>
          </p:cNvSpPr>
          <p:nvPr>
            <p:ph type="sldNum" sz="quarter" idx="11"/>
          </p:nvPr>
        </p:nvSpPr>
        <p:spPr/>
        <p:txBody>
          <a:bodyPr/>
          <a:lstStyle/>
          <a:p>
            <a:fld id="{E20E89E6-FE54-4E13-859C-1FA908D70D39}" type="slidenum">
              <a:rPr lang="ru-RU" smtClean="0"/>
              <a:pPr/>
              <a:t>2</a:t>
            </a:fld>
            <a:endParaRPr lang="ru-RU" dirty="0"/>
          </a:p>
        </p:txBody>
      </p:sp>
      <p:sp>
        <p:nvSpPr>
          <p:cNvPr id="4" name="TextBox 3"/>
          <p:cNvSpPr txBox="1"/>
          <p:nvPr/>
        </p:nvSpPr>
        <p:spPr>
          <a:xfrm>
            <a:off x="535360" y="346373"/>
            <a:ext cx="1368152" cy="288032"/>
          </a:xfrm>
          <a:prstGeom prst="rect">
            <a:avLst/>
          </a:prstGeom>
        </p:spPr>
        <p:txBody>
          <a:bodyPr vert="horz" wrap="square" lIns="104306" tIns="52153" rIns="104306" bIns="52153" rtlCol="0" anchor="ctr">
            <a:noAutofit/>
          </a:bodyPr>
          <a:lstStyle/>
          <a:p>
            <a:pPr marL="0" marR="0" indent="0" algn="l" defTabSz="1043056" rtl="0" eaLnBrk="1" fontAlgn="auto" latinLnBrk="0" hangingPunct="1">
              <a:lnSpc>
                <a:spcPct val="100000"/>
              </a:lnSpc>
              <a:spcBef>
                <a:spcPct val="0"/>
              </a:spcBef>
              <a:spcAft>
                <a:spcPts val="0"/>
              </a:spcAft>
              <a:buClrTx/>
              <a:buSzTx/>
              <a:buFontTx/>
              <a:buNone/>
              <a:tabLst/>
            </a:pPr>
            <a:r>
              <a:rPr kumimoji="0" lang="ru-RU" sz="2800" b="1" i="0" u="none" strike="noStrike" kern="1200" cap="none" spc="0" normalizeH="0" baseline="0" noProof="0" dirty="0" smtClean="0">
                <a:ln>
                  <a:noFill/>
                </a:ln>
                <a:solidFill>
                  <a:srgbClr val="005AA9"/>
                </a:solidFill>
                <a:effectLst/>
                <a:uLnTx/>
                <a:uFillTx/>
                <a:latin typeface="+mj-lt"/>
                <a:ea typeface="+mj-ea"/>
                <a:cs typeface="+mj-cs"/>
              </a:rPr>
              <a:t>Вопрос</a:t>
            </a:r>
          </a:p>
        </p:txBody>
      </p:sp>
      <p:sp>
        <p:nvSpPr>
          <p:cNvPr id="9" name="TextBox 8"/>
          <p:cNvSpPr txBox="1"/>
          <p:nvPr/>
        </p:nvSpPr>
        <p:spPr>
          <a:xfrm>
            <a:off x="539552" y="2420888"/>
            <a:ext cx="1368152" cy="288032"/>
          </a:xfrm>
          <a:prstGeom prst="rect">
            <a:avLst/>
          </a:prstGeom>
        </p:spPr>
        <p:txBody>
          <a:bodyPr vert="horz" wrap="square" lIns="104306" tIns="52153" rIns="104306" bIns="52153" rtlCol="0" anchor="ctr">
            <a:noAutofit/>
          </a:bodyPr>
          <a:lstStyle/>
          <a:p>
            <a:pPr marL="0" marR="0" indent="0" algn="l" defTabSz="1043056" rtl="0" eaLnBrk="1" fontAlgn="auto" latinLnBrk="0" hangingPunct="1">
              <a:lnSpc>
                <a:spcPct val="100000"/>
              </a:lnSpc>
              <a:spcBef>
                <a:spcPct val="0"/>
              </a:spcBef>
              <a:spcAft>
                <a:spcPts val="0"/>
              </a:spcAft>
              <a:buClrTx/>
              <a:buSzTx/>
              <a:buFontTx/>
              <a:buNone/>
              <a:tabLst/>
            </a:pPr>
            <a:r>
              <a:rPr kumimoji="0" lang="ru-RU" sz="2800" b="1" i="0" u="none" strike="noStrike" kern="1200" cap="none" spc="0" normalizeH="0" baseline="0" noProof="0" dirty="0" smtClean="0">
                <a:ln>
                  <a:noFill/>
                </a:ln>
                <a:solidFill>
                  <a:srgbClr val="005AA9"/>
                </a:solidFill>
                <a:effectLst/>
                <a:uLnTx/>
                <a:uFillTx/>
                <a:latin typeface="+mj-lt"/>
                <a:ea typeface="+mj-ea"/>
                <a:cs typeface="+mj-cs"/>
              </a:rPr>
              <a:t>Ответ</a:t>
            </a:r>
          </a:p>
        </p:txBody>
      </p:sp>
      <p:sp>
        <p:nvSpPr>
          <p:cNvPr id="5" name="TextBox 4"/>
          <p:cNvSpPr txBox="1"/>
          <p:nvPr/>
        </p:nvSpPr>
        <p:spPr>
          <a:xfrm>
            <a:off x="251520" y="692696"/>
            <a:ext cx="8640960" cy="1584176"/>
          </a:xfrm>
          <a:prstGeom prst="rect">
            <a:avLst/>
          </a:prstGeom>
        </p:spPr>
        <p:style>
          <a:lnRef idx="1">
            <a:schemeClr val="accent2"/>
          </a:lnRef>
          <a:fillRef idx="2">
            <a:schemeClr val="accent2"/>
          </a:fillRef>
          <a:effectRef idx="1">
            <a:schemeClr val="accent2"/>
          </a:effectRef>
          <a:fontRef idx="minor">
            <a:schemeClr val="dk1"/>
          </a:fontRef>
        </p:style>
        <p:txBody>
          <a:bodyPr vert="horz" wrap="square" lIns="104306" tIns="52153" rIns="104306" bIns="52153" rtlCol="0" anchor="ctr">
            <a:normAutofit fontScale="40000" lnSpcReduction="20000"/>
          </a:bodyPr>
          <a:lstStyle/>
          <a:p>
            <a:pPr defTabSz="1043056">
              <a:spcBef>
                <a:spcPct val="0"/>
              </a:spcBef>
            </a:pPr>
            <a:r>
              <a:rPr lang="ru-RU" sz="4800" dirty="0"/>
              <a:t>Периодически в ФИАС отображаются адреса-дубли, или вновь созданные адреса, занесенные в административно-территориальном делении без отображения ссылки на нормативно-правовой документ. Информация об операторе, вносившем данные объекты адресации, отсутствует. Каким образом вносится информация без согласования с оператором ФИАС Администрации г. Белогорск?</a:t>
            </a:r>
            <a:endParaRPr kumimoji="0" lang="ru-RU" sz="4800" b="1" i="0" u="none" strike="noStrike" kern="1200" cap="none" spc="0" normalizeH="0" baseline="0" noProof="0" dirty="0" smtClean="0">
              <a:ln>
                <a:noFill/>
              </a:ln>
              <a:solidFill>
                <a:srgbClr val="005AA9"/>
              </a:solidFill>
              <a:effectLst/>
              <a:uLnTx/>
              <a:uFillTx/>
              <a:latin typeface="+mj-lt"/>
              <a:ea typeface="+mj-ea"/>
              <a:cs typeface="+mj-cs"/>
            </a:endParaRPr>
          </a:p>
        </p:txBody>
      </p:sp>
      <p:sp>
        <p:nvSpPr>
          <p:cNvPr id="7" name="TextBox 6"/>
          <p:cNvSpPr txBox="1"/>
          <p:nvPr/>
        </p:nvSpPr>
        <p:spPr>
          <a:xfrm>
            <a:off x="251520" y="2708920"/>
            <a:ext cx="8136904" cy="3888432"/>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104306" tIns="52153" rIns="104306" bIns="52153" rtlCol="0" anchor="ctr">
            <a:noAutofit/>
          </a:bodyPr>
          <a:lstStyle/>
          <a:p>
            <a:r>
              <a:rPr lang="ru-RU" sz="2000" dirty="0"/>
              <a:t>Начиная с версии ФИАС от 25.04.2017 техническая возможность внесения изменений в ФИАС представителями оператора ФИАС (т. е. налоговыми органами) невозможна. Возможность изменения адресной информации существует только у органов местного </a:t>
            </a:r>
            <a:r>
              <a:rPr lang="ru-RU" sz="2000" dirty="0" smtClean="0"/>
              <a:t>самоуправления. В </a:t>
            </a:r>
            <a:r>
              <a:rPr lang="ru-RU" sz="2000" dirty="0"/>
              <a:t>тоже время, в ряде случаев возможны появление объектов в результате проведения работ на федеральном уровне или в результате ошибок программного обеспечения ФИАС. Например, г. Белогорск также существует в Белогорском районе Республики Крым, в результате, существует вероятность программной ошибки правильности отнесения адресного объекта (улицы, дома) к родительскому объекту (городу, населенному пункту). В случае выявления подобных ситуаций, рекомендуем обратиться к разработчикам ФИАС по адресу электронной почты </a:t>
            </a:r>
            <a:r>
              <a:rPr lang="en-US" sz="2000" u="sng" dirty="0" err="1">
                <a:hlinkClick r:id="rId3"/>
              </a:rPr>
              <a:t>fias</a:t>
            </a:r>
            <a:r>
              <a:rPr lang="ru-RU" sz="2000" u="sng" dirty="0">
                <a:hlinkClick r:id="rId3"/>
              </a:rPr>
              <a:t>@</a:t>
            </a:r>
            <a:r>
              <a:rPr lang="en-US" sz="2000" u="sng" dirty="0" err="1">
                <a:hlinkClick r:id="rId3"/>
              </a:rPr>
              <a:t>gnivc</a:t>
            </a:r>
            <a:r>
              <a:rPr lang="ru-RU" sz="2000" u="sng" dirty="0">
                <a:hlinkClick r:id="rId3"/>
              </a:rPr>
              <a:t>.</a:t>
            </a:r>
            <a:r>
              <a:rPr lang="en-US" sz="2000" u="sng" dirty="0" err="1">
                <a:hlinkClick r:id="rId3"/>
              </a:rPr>
              <a:t>ru</a:t>
            </a:r>
            <a:r>
              <a:rPr lang="ru-RU" sz="2000" dirty="0"/>
              <a:t>.</a:t>
            </a:r>
            <a:endParaRPr kumimoji="0" lang="ru-RU" sz="2000" b="1" i="0" u="none" strike="noStrike" kern="1200" cap="none" spc="0" normalizeH="0" baseline="0" noProof="0" dirty="0" smtClean="0">
              <a:ln>
                <a:noFill/>
              </a:ln>
              <a:solidFill>
                <a:srgbClr val="005AA9"/>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Номер слайда 5"/>
          <p:cNvSpPr>
            <a:spLocks noGrp="1"/>
          </p:cNvSpPr>
          <p:nvPr>
            <p:ph type="sldNum" sz="quarter" idx="11"/>
          </p:nvPr>
        </p:nvSpPr>
        <p:spPr/>
        <p:txBody>
          <a:bodyPr/>
          <a:lstStyle/>
          <a:p>
            <a:fld id="{E20E89E6-FE54-4E13-859C-1FA908D70D39}" type="slidenum">
              <a:rPr lang="ru-RU" smtClean="0"/>
              <a:pPr/>
              <a:t>20</a:t>
            </a:fld>
            <a:endParaRPr lang="ru-RU" dirty="0"/>
          </a:p>
        </p:txBody>
      </p:sp>
      <p:sp>
        <p:nvSpPr>
          <p:cNvPr id="4" name="TextBox 3"/>
          <p:cNvSpPr txBox="1"/>
          <p:nvPr/>
        </p:nvSpPr>
        <p:spPr>
          <a:xfrm>
            <a:off x="535360" y="548680"/>
            <a:ext cx="1368152" cy="288032"/>
          </a:xfrm>
          <a:prstGeom prst="rect">
            <a:avLst/>
          </a:prstGeom>
        </p:spPr>
        <p:txBody>
          <a:bodyPr vert="horz" wrap="square" lIns="104306" tIns="52153" rIns="104306" bIns="52153" rtlCol="0" anchor="ctr">
            <a:noAutofit/>
          </a:bodyPr>
          <a:lstStyle/>
          <a:p>
            <a:pPr marL="0" marR="0" indent="0" algn="l" defTabSz="1043056" rtl="0" eaLnBrk="1" fontAlgn="auto" latinLnBrk="0" hangingPunct="1">
              <a:lnSpc>
                <a:spcPct val="100000"/>
              </a:lnSpc>
              <a:spcBef>
                <a:spcPct val="0"/>
              </a:spcBef>
              <a:spcAft>
                <a:spcPts val="0"/>
              </a:spcAft>
              <a:buClrTx/>
              <a:buSzTx/>
              <a:buFontTx/>
              <a:buNone/>
              <a:tabLst/>
            </a:pPr>
            <a:r>
              <a:rPr kumimoji="0" lang="ru-RU" sz="2800" b="1" i="0" u="none" strike="noStrike" kern="1200" cap="none" spc="0" normalizeH="0" baseline="0" noProof="0" dirty="0" smtClean="0">
                <a:ln>
                  <a:noFill/>
                </a:ln>
                <a:solidFill>
                  <a:srgbClr val="005AA9"/>
                </a:solidFill>
                <a:effectLst/>
                <a:uLnTx/>
                <a:uFillTx/>
                <a:latin typeface="+mj-lt"/>
                <a:ea typeface="+mj-ea"/>
                <a:cs typeface="+mj-cs"/>
              </a:rPr>
              <a:t>Вопрос</a:t>
            </a:r>
          </a:p>
        </p:txBody>
      </p:sp>
      <p:sp>
        <p:nvSpPr>
          <p:cNvPr id="9" name="TextBox 8"/>
          <p:cNvSpPr txBox="1"/>
          <p:nvPr/>
        </p:nvSpPr>
        <p:spPr>
          <a:xfrm>
            <a:off x="535360" y="2276872"/>
            <a:ext cx="1368152" cy="288032"/>
          </a:xfrm>
          <a:prstGeom prst="rect">
            <a:avLst/>
          </a:prstGeom>
        </p:spPr>
        <p:txBody>
          <a:bodyPr vert="horz" wrap="square" lIns="104306" tIns="52153" rIns="104306" bIns="52153" rtlCol="0" anchor="ctr">
            <a:noAutofit/>
          </a:bodyPr>
          <a:lstStyle/>
          <a:p>
            <a:pPr marL="0" marR="0" indent="0" algn="l" defTabSz="1043056" rtl="0" eaLnBrk="1" fontAlgn="auto" latinLnBrk="0" hangingPunct="1">
              <a:lnSpc>
                <a:spcPct val="100000"/>
              </a:lnSpc>
              <a:spcBef>
                <a:spcPct val="0"/>
              </a:spcBef>
              <a:spcAft>
                <a:spcPts val="0"/>
              </a:spcAft>
              <a:buClrTx/>
              <a:buSzTx/>
              <a:buFontTx/>
              <a:buNone/>
              <a:tabLst/>
            </a:pPr>
            <a:r>
              <a:rPr kumimoji="0" lang="ru-RU" sz="2800" b="1" i="0" u="none" strike="noStrike" kern="1200" cap="none" spc="0" normalizeH="0" baseline="0" noProof="0" dirty="0" smtClean="0">
                <a:ln>
                  <a:noFill/>
                </a:ln>
                <a:solidFill>
                  <a:srgbClr val="005AA9"/>
                </a:solidFill>
                <a:effectLst/>
                <a:uLnTx/>
                <a:uFillTx/>
                <a:latin typeface="+mj-lt"/>
                <a:ea typeface="+mj-ea"/>
                <a:cs typeface="+mj-cs"/>
              </a:rPr>
              <a:t>Ответ</a:t>
            </a:r>
          </a:p>
        </p:txBody>
      </p:sp>
      <p:sp>
        <p:nvSpPr>
          <p:cNvPr id="5" name="TextBox 4"/>
          <p:cNvSpPr txBox="1"/>
          <p:nvPr/>
        </p:nvSpPr>
        <p:spPr>
          <a:xfrm>
            <a:off x="251520" y="953716"/>
            <a:ext cx="8640960" cy="963116"/>
          </a:xfrm>
          <a:prstGeom prst="rect">
            <a:avLst/>
          </a:prstGeom>
        </p:spPr>
        <p:style>
          <a:lnRef idx="1">
            <a:schemeClr val="accent2"/>
          </a:lnRef>
          <a:fillRef idx="2">
            <a:schemeClr val="accent2"/>
          </a:fillRef>
          <a:effectRef idx="1">
            <a:schemeClr val="accent2"/>
          </a:effectRef>
          <a:fontRef idx="minor">
            <a:schemeClr val="dk1"/>
          </a:fontRef>
        </p:style>
        <p:txBody>
          <a:bodyPr vert="horz" wrap="square" lIns="104306" tIns="52153" rIns="104306" bIns="52153" rtlCol="0" anchor="ctr">
            <a:normAutofit/>
          </a:bodyPr>
          <a:lstStyle/>
          <a:p>
            <a:pPr defTabSz="1043056">
              <a:spcBef>
                <a:spcPct val="0"/>
              </a:spcBef>
            </a:pPr>
            <a:r>
              <a:rPr lang="ru-RU" sz="2400" dirty="0"/>
              <a:t>Стоят дома, нет улиц, не могут внести в программу улицу.</a:t>
            </a:r>
            <a:endParaRPr kumimoji="0" lang="ru-RU" sz="4800" b="1" i="0" u="none" strike="noStrike" kern="1200" cap="none" spc="0" normalizeH="0" baseline="0" noProof="0" dirty="0" smtClean="0">
              <a:ln>
                <a:noFill/>
              </a:ln>
              <a:solidFill>
                <a:srgbClr val="005AA9"/>
              </a:solidFill>
              <a:effectLst/>
              <a:uLnTx/>
              <a:uFillTx/>
              <a:latin typeface="+mj-lt"/>
              <a:ea typeface="+mj-ea"/>
              <a:cs typeface="+mj-cs"/>
            </a:endParaRPr>
          </a:p>
        </p:txBody>
      </p:sp>
      <p:sp>
        <p:nvSpPr>
          <p:cNvPr id="7" name="TextBox 6"/>
          <p:cNvSpPr txBox="1"/>
          <p:nvPr/>
        </p:nvSpPr>
        <p:spPr>
          <a:xfrm>
            <a:off x="323528" y="2636912"/>
            <a:ext cx="8136904" cy="2088232"/>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104306" tIns="52153" rIns="104306" bIns="52153" rtlCol="0" anchor="ctr">
            <a:noAutofit/>
          </a:bodyPr>
          <a:lstStyle/>
          <a:p>
            <a:r>
              <a:rPr lang="ru-RU" sz="2000" dirty="0"/>
              <a:t>Внесение адресов домов на уровне населенного пункта (т.е. без указания улицы) допускается (п. 50 Правил присвоения, изменения и аннулирования адресов, утвержденным Постановлением Правительства РФ от 19.11.2014 № 1221). Наименование элемента улично-дорожной сети (т. е. улицы) при присвоении адреса объекту недвижимости указывается при его наличии.</a:t>
            </a:r>
            <a:endParaRPr kumimoji="0" lang="ru-RU" sz="2000" b="1" i="0" u="none" strike="noStrike" kern="1200" cap="none" spc="0" normalizeH="0" baseline="0" noProof="0" dirty="0" smtClean="0">
              <a:ln>
                <a:noFill/>
              </a:ln>
              <a:solidFill>
                <a:srgbClr val="005AA9"/>
              </a:solidFill>
              <a:effectLst/>
              <a:uLnTx/>
              <a:uFillTx/>
              <a:latin typeface="+mj-lt"/>
              <a:ea typeface="+mj-ea"/>
              <a:cs typeface="+mj-cs"/>
            </a:endParaRPr>
          </a:p>
        </p:txBody>
      </p:sp>
    </p:spTree>
    <p:extLst>
      <p:ext uri="{BB962C8B-B14F-4D97-AF65-F5344CB8AC3E}">
        <p14:creationId xmlns:p14="http://schemas.microsoft.com/office/powerpoint/2010/main" val="139618709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51520" y="1772816"/>
            <a:ext cx="8136904" cy="468052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104306" tIns="52153" rIns="104306" bIns="52153" rtlCol="0" anchor="ctr">
            <a:noAutofit/>
          </a:bodyPr>
          <a:lstStyle/>
          <a:p>
            <a:r>
              <a:rPr lang="ru-RU" sz="2000" dirty="0" smtClean="0"/>
              <a:t>п. 47 и 50 Правил № 1221:</a:t>
            </a:r>
          </a:p>
          <a:p>
            <a:r>
              <a:rPr lang="ru-RU" sz="2000" dirty="0" smtClean="0"/>
              <a:t>Структура </a:t>
            </a:r>
            <a:r>
              <a:rPr lang="ru-RU" sz="2000" dirty="0"/>
              <a:t>адреса здания, сооружения или объекта незавершенного </a:t>
            </a:r>
            <a:r>
              <a:rPr lang="ru-RU" sz="2000" dirty="0" smtClean="0"/>
              <a:t>строительства, </a:t>
            </a:r>
            <a:r>
              <a:rPr lang="ru-RU" sz="2000" dirty="0"/>
              <a:t>включает в себя следующие </a:t>
            </a:r>
            <a:r>
              <a:rPr lang="ru-RU" sz="2000" dirty="0" err="1"/>
              <a:t>адресообразующие</a:t>
            </a:r>
            <a:r>
              <a:rPr lang="ru-RU" sz="2000" dirty="0"/>
              <a:t> элементы, описанные идентифицирующими их реквизитами:</a:t>
            </a:r>
          </a:p>
          <a:p>
            <a:r>
              <a:rPr lang="ru-RU" dirty="0" smtClean="0"/>
              <a:t>1) </a:t>
            </a:r>
            <a:r>
              <a:rPr lang="ru-RU" dirty="0"/>
              <a:t>страна;</a:t>
            </a:r>
          </a:p>
          <a:p>
            <a:r>
              <a:rPr lang="ru-RU" dirty="0" smtClean="0"/>
              <a:t>2) </a:t>
            </a:r>
            <a:r>
              <a:rPr lang="ru-RU" dirty="0"/>
              <a:t>субъект Российской Федерации;</a:t>
            </a:r>
          </a:p>
          <a:p>
            <a:r>
              <a:rPr lang="ru-RU" dirty="0" smtClean="0"/>
              <a:t>3) </a:t>
            </a:r>
            <a:r>
              <a:rPr lang="ru-RU" dirty="0"/>
              <a:t>муниципальный </a:t>
            </a:r>
            <a:r>
              <a:rPr lang="ru-RU" dirty="0" smtClean="0"/>
              <a:t>район;</a:t>
            </a:r>
            <a:endParaRPr lang="ru-RU" dirty="0"/>
          </a:p>
          <a:p>
            <a:r>
              <a:rPr lang="ru-RU" dirty="0" smtClean="0"/>
              <a:t>4) </a:t>
            </a:r>
            <a:r>
              <a:rPr lang="ru-RU" dirty="0"/>
              <a:t>городское или сельское поселение в составе муниципального района (для муниципального района);</a:t>
            </a:r>
          </a:p>
          <a:p>
            <a:r>
              <a:rPr lang="ru-RU" dirty="0" smtClean="0"/>
              <a:t>5) </a:t>
            </a:r>
            <a:r>
              <a:rPr lang="ru-RU" dirty="0"/>
              <a:t>населенный пункт</a:t>
            </a:r>
            <a:r>
              <a:rPr lang="ru-RU" dirty="0" smtClean="0"/>
              <a:t>.</a:t>
            </a:r>
          </a:p>
          <a:p>
            <a:r>
              <a:rPr lang="ru-RU" sz="2000" dirty="0" smtClean="0"/>
              <a:t>6) </a:t>
            </a:r>
            <a:r>
              <a:rPr lang="ru-RU" sz="2000" dirty="0"/>
              <a:t>наименование элемента планировочной </a:t>
            </a:r>
            <a:r>
              <a:rPr lang="ru-RU" sz="2000" dirty="0" smtClean="0"/>
              <a:t>структуры - ЭПС </a:t>
            </a:r>
            <a:r>
              <a:rPr lang="ru-RU" sz="2000" dirty="0"/>
              <a:t>(</a:t>
            </a:r>
            <a:r>
              <a:rPr lang="ru-RU" b="1" u="sng" dirty="0"/>
              <a:t>при наличии</a:t>
            </a:r>
            <a:r>
              <a:rPr lang="ru-RU" sz="2000" dirty="0"/>
              <a:t>);</a:t>
            </a:r>
          </a:p>
          <a:p>
            <a:r>
              <a:rPr lang="ru-RU" sz="2000" dirty="0" smtClean="0"/>
              <a:t>7) </a:t>
            </a:r>
            <a:r>
              <a:rPr lang="ru-RU" sz="2000" dirty="0"/>
              <a:t>наименование элемента улично-дорожной сети (</a:t>
            </a:r>
            <a:r>
              <a:rPr lang="ru-RU" b="1" u="sng" dirty="0"/>
              <a:t>при наличии</a:t>
            </a:r>
            <a:r>
              <a:rPr lang="ru-RU" sz="2000" dirty="0"/>
              <a:t>);</a:t>
            </a:r>
          </a:p>
          <a:p>
            <a:r>
              <a:rPr lang="ru-RU" sz="2000" b="1" u="sng" dirty="0" smtClean="0"/>
              <a:t>8) </a:t>
            </a:r>
            <a:r>
              <a:rPr lang="ru-RU" sz="2000" b="1" u="sng" dirty="0"/>
              <a:t>тип и номер здания, сооружения или объекта незавершенного строительства</a:t>
            </a:r>
            <a:r>
              <a:rPr lang="ru-RU" sz="2000" dirty="0" smtClean="0"/>
              <a:t>.</a:t>
            </a:r>
          </a:p>
          <a:p>
            <a:r>
              <a:rPr lang="ru-RU" sz="2000" b="1" dirty="0" smtClean="0">
                <a:solidFill>
                  <a:srgbClr val="FF0000"/>
                </a:solidFill>
              </a:rPr>
              <a:t>Т. е. в адресе гаража может не быть ЭПС или улицы, но номер должен быть обязательно!!!</a:t>
            </a:r>
            <a:endParaRPr lang="ru-RU" sz="2000" b="1" dirty="0">
              <a:solidFill>
                <a:srgbClr val="FF0000"/>
              </a:solidFill>
            </a:endParaRPr>
          </a:p>
        </p:txBody>
      </p:sp>
      <p:sp>
        <p:nvSpPr>
          <p:cNvPr id="6" name="Номер слайда 5"/>
          <p:cNvSpPr>
            <a:spLocks noGrp="1"/>
          </p:cNvSpPr>
          <p:nvPr>
            <p:ph type="sldNum" sz="quarter" idx="11"/>
          </p:nvPr>
        </p:nvSpPr>
        <p:spPr/>
        <p:txBody>
          <a:bodyPr/>
          <a:lstStyle/>
          <a:p>
            <a:fld id="{E20E89E6-FE54-4E13-859C-1FA908D70D39}" type="slidenum">
              <a:rPr lang="ru-RU" smtClean="0"/>
              <a:pPr/>
              <a:t>21</a:t>
            </a:fld>
            <a:endParaRPr lang="ru-RU" dirty="0"/>
          </a:p>
        </p:txBody>
      </p:sp>
      <p:sp>
        <p:nvSpPr>
          <p:cNvPr id="4" name="TextBox 3"/>
          <p:cNvSpPr txBox="1"/>
          <p:nvPr/>
        </p:nvSpPr>
        <p:spPr>
          <a:xfrm>
            <a:off x="535360" y="116632"/>
            <a:ext cx="1368152" cy="288032"/>
          </a:xfrm>
          <a:prstGeom prst="rect">
            <a:avLst/>
          </a:prstGeom>
        </p:spPr>
        <p:txBody>
          <a:bodyPr vert="horz" wrap="square" lIns="104306" tIns="52153" rIns="104306" bIns="52153" rtlCol="0" anchor="ctr">
            <a:noAutofit/>
          </a:bodyPr>
          <a:lstStyle/>
          <a:p>
            <a:pPr marL="0" marR="0" indent="0" algn="l" defTabSz="1043056" rtl="0" eaLnBrk="1" fontAlgn="auto" latinLnBrk="0" hangingPunct="1">
              <a:lnSpc>
                <a:spcPct val="100000"/>
              </a:lnSpc>
              <a:spcBef>
                <a:spcPct val="0"/>
              </a:spcBef>
              <a:spcAft>
                <a:spcPts val="0"/>
              </a:spcAft>
              <a:buClrTx/>
              <a:buSzTx/>
              <a:buFontTx/>
              <a:buNone/>
              <a:tabLst/>
            </a:pPr>
            <a:r>
              <a:rPr kumimoji="0" lang="ru-RU" sz="2800" b="1" i="0" u="none" strike="noStrike" kern="1200" cap="none" spc="0" normalizeH="0" baseline="0" noProof="0" dirty="0" smtClean="0">
                <a:ln>
                  <a:noFill/>
                </a:ln>
                <a:solidFill>
                  <a:srgbClr val="005AA9"/>
                </a:solidFill>
                <a:effectLst/>
                <a:uLnTx/>
                <a:uFillTx/>
                <a:latin typeface="+mj-lt"/>
                <a:ea typeface="+mj-ea"/>
                <a:cs typeface="+mj-cs"/>
              </a:rPr>
              <a:t>Вопрос</a:t>
            </a:r>
          </a:p>
        </p:txBody>
      </p:sp>
      <p:sp>
        <p:nvSpPr>
          <p:cNvPr id="9" name="TextBox 8"/>
          <p:cNvSpPr txBox="1"/>
          <p:nvPr/>
        </p:nvSpPr>
        <p:spPr>
          <a:xfrm>
            <a:off x="535360" y="1484784"/>
            <a:ext cx="1368152" cy="288032"/>
          </a:xfrm>
          <a:prstGeom prst="rect">
            <a:avLst/>
          </a:prstGeom>
        </p:spPr>
        <p:txBody>
          <a:bodyPr vert="horz" wrap="square" lIns="104306" tIns="52153" rIns="104306" bIns="52153" rtlCol="0" anchor="ctr">
            <a:noAutofit/>
          </a:bodyPr>
          <a:lstStyle/>
          <a:p>
            <a:pPr marL="0" marR="0" indent="0" algn="l" defTabSz="1043056" rtl="0" eaLnBrk="1" fontAlgn="auto" latinLnBrk="0" hangingPunct="1">
              <a:lnSpc>
                <a:spcPct val="100000"/>
              </a:lnSpc>
              <a:spcBef>
                <a:spcPct val="0"/>
              </a:spcBef>
              <a:spcAft>
                <a:spcPts val="0"/>
              </a:spcAft>
              <a:buClrTx/>
              <a:buSzTx/>
              <a:buFontTx/>
              <a:buNone/>
              <a:tabLst/>
            </a:pPr>
            <a:r>
              <a:rPr kumimoji="0" lang="ru-RU" sz="2800" b="1" i="0" u="none" strike="noStrike" kern="1200" cap="none" spc="0" normalizeH="0" baseline="0" noProof="0" dirty="0" smtClean="0">
                <a:ln>
                  <a:noFill/>
                </a:ln>
                <a:solidFill>
                  <a:srgbClr val="005AA9"/>
                </a:solidFill>
                <a:effectLst/>
                <a:uLnTx/>
                <a:uFillTx/>
                <a:latin typeface="+mj-lt"/>
                <a:ea typeface="+mj-ea"/>
                <a:cs typeface="+mj-cs"/>
              </a:rPr>
              <a:t>Ответ</a:t>
            </a:r>
          </a:p>
        </p:txBody>
      </p:sp>
      <p:sp>
        <p:nvSpPr>
          <p:cNvPr id="5" name="TextBox 4"/>
          <p:cNvSpPr txBox="1"/>
          <p:nvPr/>
        </p:nvSpPr>
        <p:spPr>
          <a:xfrm>
            <a:off x="251520" y="449660"/>
            <a:ext cx="8640960" cy="891108"/>
          </a:xfrm>
          <a:prstGeom prst="rect">
            <a:avLst/>
          </a:prstGeom>
        </p:spPr>
        <p:style>
          <a:lnRef idx="1">
            <a:schemeClr val="accent2"/>
          </a:lnRef>
          <a:fillRef idx="2">
            <a:schemeClr val="accent2"/>
          </a:fillRef>
          <a:effectRef idx="1">
            <a:schemeClr val="accent2"/>
          </a:effectRef>
          <a:fontRef idx="minor">
            <a:schemeClr val="dk1"/>
          </a:fontRef>
        </p:style>
        <p:txBody>
          <a:bodyPr vert="horz" wrap="square" lIns="104306" tIns="52153" rIns="104306" bIns="52153" rtlCol="0" anchor="ctr">
            <a:normAutofit fontScale="85000" lnSpcReduction="20000"/>
          </a:bodyPr>
          <a:lstStyle/>
          <a:p>
            <a:pPr defTabSz="1043056">
              <a:spcBef>
                <a:spcPct val="0"/>
              </a:spcBef>
            </a:pPr>
            <a:r>
              <a:rPr lang="ru-RU" sz="2400" dirty="0" smtClean="0"/>
              <a:t>Присвоение адресов объектам недвижимости – гаражам, сооружениям, строениям. Программа требует присвоить номер гаражу, хотя последним в структуре адреса для гаража является улица.</a:t>
            </a:r>
          </a:p>
        </p:txBody>
      </p:sp>
    </p:spTree>
    <p:extLst>
      <p:ext uri="{BB962C8B-B14F-4D97-AF65-F5344CB8AC3E}">
        <p14:creationId xmlns:p14="http://schemas.microsoft.com/office/powerpoint/2010/main" val="71904734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Номер слайда 5"/>
          <p:cNvSpPr>
            <a:spLocks noGrp="1"/>
          </p:cNvSpPr>
          <p:nvPr>
            <p:ph type="sldNum" sz="quarter" idx="11"/>
          </p:nvPr>
        </p:nvSpPr>
        <p:spPr/>
        <p:txBody>
          <a:bodyPr/>
          <a:lstStyle/>
          <a:p>
            <a:fld id="{E20E89E6-FE54-4E13-859C-1FA908D70D39}" type="slidenum">
              <a:rPr lang="ru-RU" smtClean="0"/>
              <a:pPr/>
              <a:t>22</a:t>
            </a:fld>
            <a:endParaRPr lang="ru-RU" dirty="0"/>
          </a:p>
        </p:txBody>
      </p:sp>
      <p:sp>
        <p:nvSpPr>
          <p:cNvPr id="4" name="TextBox 3"/>
          <p:cNvSpPr txBox="1"/>
          <p:nvPr/>
        </p:nvSpPr>
        <p:spPr>
          <a:xfrm>
            <a:off x="535360" y="548680"/>
            <a:ext cx="1368152" cy="288032"/>
          </a:xfrm>
          <a:prstGeom prst="rect">
            <a:avLst/>
          </a:prstGeom>
        </p:spPr>
        <p:txBody>
          <a:bodyPr vert="horz" wrap="square" lIns="104306" tIns="52153" rIns="104306" bIns="52153" rtlCol="0" anchor="ctr">
            <a:noAutofit/>
          </a:bodyPr>
          <a:lstStyle/>
          <a:p>
            <a:pPr marL="0" marR="0" indent="0" algn="l" defTabSz="1043056" rtl="0" eaLnBrk="1" fontAlgn="auto" latinLnBrk="0" hangingPunct="1">
              <a:lnSpc>
                <a:spcPct val="100000"/>
              </a:lnSpc>
              <a:spcBef>
                <a:spcPct val="0"/>
              </a:spcBef>
              <a:spcAft>
                <a:spcPts val="0"/>
              </a:spcAft>
              <a:buClrTx/>
              <a:buSzTx/>
              <a:buFontTx/>
              <a:buNone/>
              <a:tabLst/>
            </a:pPr>
            <a:r>
              <a:rPr kumimoji="0" lang="ru-RU" sz="2800" b="1" i="0" u="none" strike="noStrike" kern="1200" cap="none" spc="0" normalizeH="0" baseline="0" noProof="0" dirty="0" smtClean="0">
                <a:ln>
                  <a:noFill/>
                </a:ln>
                <a:solidFill>
                  <a:srgbClr val="005AA9"/>
                </a:solidFill>
                <a:effectLst/>
                <a:uLnTx/>
                <a:uFillTx/>
                <a:latin typeface="+mj-lt"/>
                <a:ea typeface="+mj-ea"/>
                <a:cs typeface="+mj-cs"/>
              </a:rPr>
              <a:t>Вопрос</a:t>
            </a:r>
          </a:p>
        </p:txBody>
      </p:sp>
      <p:sp>
        <p:nvSpPr>
          <p:cNvPr id="9" name="TextBox 8"/>
          <p:cNvSpPr txBox="1"/>
          <p:nvPr/>
        </p:nvSpPr>
        <p:spPr>
          <a:xfrm>
            <a:off x="535360" y="2276872"/>
            <a:ext cx="1368152" cy="288032"/>
          </a:xfrm>
          <a:prstGeom prst="rect">
            <a:avLst/>
          </a:prstGeom>
        </p:spPr>
        <p:txBody>
          <a:bodyPr vert="horz" wrap="square" lIns="104306" tIns="52153" rIns="104306" bIns="52153" rtlCol="0" anchor="ctr">
            <a:noAutofit/>
          </a:bodyPr>
          <a:lstStyle/>
          <a:p>
            <a:pPr marL="0" marR="0" indent="0" algn="l" defTabSz="1043056" rtl="0" eaLnBrk="1" fontAlgn="auto" latinLnBrk="0" hangingPunct="1">
              <a:lnSpc>
                <a:spcPct val="100000"/>
              </a:lnSpc>
              <a:spcBef>
                <a:spcPct val="0"/>
              </a:spcBef>
              <a:spcAft>
                <a:spcPts val="0"/>
              </a:spcAft>
              <a:buClrTx/>
              <a:buSzTx/>
              <a:buFontTx/>
              <a:buNone/>
              <a:tabLst/>
            </a:pPr>
            <a:r>
              <a:rPr kumimoji="0" lang="ru-RU" sz="2800" b="1" i="0" u="none" strike="noStrike" kern="1200" cap="none" spc="0" normalizeH="0" baseline="0" noProof="0" dirty="0" smtClean="0">
                <a:ln>
                  <a:noFill/>
                </a:ln>
                <a:solidFill>
                  <a:srgbClr val="005AA9"/>
                </a:solidFill>
                <a:effectLst/>
                <a:uLnTx/>
                <a:uFillTx/>
                <a:latin typeface="+mj-lt"/>
                <a:ea typeface="+mj-ea"/>
                <a:cs typeface="+mj-cs"/>
              </a:rPr>
              <a:t>Ответ</a:t>
            </a:r>
          </a:p>
        </p:txBody>
      </p:sp>
      <p:sp>
        <p:nvSpPr>
          <p:cNvPr id="5" name="TextBox 4"/>
          <p:cNvSpPr txBox="1"/>
          <p:nvPr/>
        </p:nvSpPr>
        <p:spPr>
          <a:xfrm>
            <a:off x="251520" y="953716"/>
            <a:ext cx="8640960" cy="1035124"/>
          </a:xfrm>
          <a:prstGeom prst="rect">
            <a:avLst/>
          </a:prstGeom>
        </p:spPr>
        <p:style>
          <a:lnRef idx="1">
            <a:schemeClr val="accent2"/>
          </a:lnRef>
          <a:fillRef idx="2">
            <a:schemeClr val="accent2"/>
          </a:fillRef>
          <a:effectRef idx="1">
            <a:schemeClr val="accent2"/>
          </a:effectRef>
          <a:fontRef idx="minor">
            <a:schemeClr val="dk1"/>
          </a:fontRef>
        </p:style>
        <p:txBody>
          <a:bodyPr vert="horz" wrap="square" lIns="104306" tIns="52153" rIns="104306" bIns="52153" rtlCol="0" anchor="ctr">
            <a:normAutofit fontScale="92500" lnSpcReduction="10000"/>
          </a:bodyPr>
          <a:lstStyle/>
          <a:p>
            <a:pPr defTabSz="1043056">
              <a:spcBef>
                <a:spcPct val="0"/>
              </a:spcBef>
            </a:pPr>
            <a:r>
              <a:rPr lang="ru-RU" sz="2400" dirty="0"/>
              <a:t>Некорректно забиты адреса объектов недвижимости. </a:t>
            </a:r>
            <a:r>
              <a:rPr lang="ru-RU" sz="2400" dirty="0" err="1"/>
              <a:t>Росреестр</a:t>
            </a:r>
            <a:r>
              <a:rPr lang="ru-RU" sz="2400" dirty="0"/>
              <a:t> отказывает </a:t>
            </a:r>
            <a:r>
              <a:rPr lang="ru-RU" sz="2400" dirty="0" err="1"/>
              <a:t>гражданамв</a:t>
            </a:r>
            <a:r>
              <a:rPr lang="ru-RU" sz="2400" dirty="0"/>
              <a:t> регистрации объектов по причине отсутствия адреса в ФИАС, хотя все адреса внесены в ФИАС. </a:t>
            </a:r>
            <a:endParaRPr kumimoji="0" lang="ru-RU" sz="4800" b="1" i="0" u="none" strike="noStrike" kern="1200" cap="none" spc="0" normalizeH="0" baseline="0" noProof="0" dirty="0" smtClean="0">
              <a:ln>
                <a:noFill/>
              </a:ln>
              <a:solidFill>
                <a:srgbClr val="005AA9"/>
              </a:solidFill>
              <a:effectLst/>
              <a:uLnTx/>
              <a:uFillTx/>
              <a:latin typeface="+mj-lt"/>
              <a:ea typeface="+mj-ea"/>
              <a:cs typeface="+mj-cs"/>
            </a:endParaRPr>
          </a:p>
        </p:txBody>
      </p:sp>
      <p:sp>
        <p:nvSpPr>
          <p:cNvPr id="7" name="TextBox 6"/>
          <p:cNvSpPr txBox="1"/>
          <p:nvPr/>
        </p:nvSpPr>
        <p:spPr>
          <a:xfrm>
            <a:off x="323528" y="2636912"/>
            <a:ext cx="8136904" cy="2736304"/>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104306" tIns="52153" rIns="104306" bIns="52153" rtlCol="0" anchor="ctr">
            <a:noAutofit/>
          </a:bodyPr>
          <a:lstStyle/>
          <a:p>
            <a:r>
              <a:rPr lang="ru-RU" sz="2000" dirty="0"/>
              <a:t>Наличие </a:t>
            </a:r>
            <a:r>
              <a:rPr lang="ru-RU" sz="2000" dirty="0" err="1"/>
              <a:t>неккоректного</a:t>
            </a:r>
            <a:r>
              <a:rPr lang="ru-RU" sz="2000" dirty="0"/>
              <a:t> адреса в правоустанавливающих документах </a:t>
            </a:r>
            <a:r>
              <a:rPr lang="ru-RU" sz="2000" dirty="0" err="1"/>
              <a:t>Росреестра</a:t>
            </a:r>
            <a:r>
              <a:rPr lang="ru-RU" sz="2000" dirty="0"/>
              <a:t> не является основанием для внесения данного некорректного адреса в ФИАС, т. к. решение о присвоении, изменении и аннулировании адреса принимает только орган местного самоуправления. При этом данные </a:t>
            </a:r>
            <a:r>
              <a:rPr lang="ru-RU" sz="2000" dirty="0" err="1"/>
              <a:t>Росреестра</a:t>
            </a:r>
            <a:r>
              <a:rPr lang="ru-RU" sz="2000" dirty="0"/>
              <a:t> в данном случае могут лишь учитываться при принятии такого решения органом местного самоуправления, например, в случае отсутствия адреса в ФИАС и необходимости его внесения в ФИАС.</a:t>
            </a:r>
            <a:endParaRPr kumimoji="0" lang="ru-RU" sz="2000" b="1" i="0" u="none" strike="noStrike" kern="1200" cap="none" spc="0" normalizeH="0" baseline="0" noProof="0" dirty="0" smtClean="0">
              <a:ln>
                <a:noFill/>
              </a:ln>
              <a:solidFill>
                <a:srgbClr val="005AA9"/>
              </a:solidFill>
              <a:effectLst/>
              <a:uLnTx/>
              <a:uFillTx/>
              <a:latin typeface="+mj-lt"/>
              <a:ea typeface="+mj-ea"/>
              <a:cs typeface="+mj-cs"/>
            </a:endParaRPr>
          </a:p>
        </p:txBody>
      </p:sp>
    </p:spTree>
    <p:extLst>
      <p:ext uri="{BB962C8B-B14F-4D97-AF65-F5344CB8AC3E}">
        <p14:creationId xmlns:p14="http://schemas.microsoft.com/office/powerpoint/2010/main" val="373521997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Номер слайда 5"/>
          <p:cNvSpPr>
            <a:spLocks noGrp="1"/>
          </p:cNvSpPr>
          <p:nvPr>
            <p:ph type="sldNum" sz="quarter" idx="11"/>
          </p:nvPr>
        </p:nvSpPr>
        <p:spPr/>
        <p:txBody>
          <a:bodyPr/>
          <a:lstStyle/>
          <a:p>
            <a:fld id="{E20E89E6-FE54-4E13-859C-1FA908D70D39}" type="slidenum">
              <a:rPr lang="ru-RU" smtClean="0"/>
              <a:pPr/>
              <a:t>23</a:t>
            </a:fld>
            <a:endParaRPr lang="ru-RU" dirty="0"/>
          </a:p>
        </p:txBody>
      </p:sp>
      <p:sp>
        <p:nvSpPr>
          <p:cNvPr id="4" name="TextBox 3"/>
          <p:cNvSpPr txBox="1"/>
          <p:nvPr/>
        </p:nvSpPr>
        <p:spPr>
          <a:xfrm>
            <a:off x="535360" y="548680"/>
            <a:ext cx="1368152" cy="288032"/>
          </a:xfrm>
          <a:prstGeom prst="rect">
            <a:avLst/>
          </a:prstGeom>
        </p:spPr>
        <p:txBody>
          <a:bodyPr vert="horz" wrap="square" lIns="104306" tIns="52153" rIns="104306" bIns="52153" rtlCol="0" anchor="ctr">
            <a:noAutofit/>
          </a:bodyPr>
          <a:lstStyle/>
          <a:p>
            <a:pPr marL="0" marR="0" indent="0" algn="l" defTabSz="1043056" rtl="0" eaLnBrk="1" fontAlgn="auto" latinLnBrk="0" hangingPunct="1">
              <a:lnSpc>
                <a:spcPct val="100000"/>
              </a:lnSpc>
              <a:spcBef>
                <a:spcPct val="0"/>
              </a:spcBef>
              <a:spcAft>
                <a:spcPts val="0"/>
              </a:spcAft>
              <a:buClrTx/>
              <a:buSzTx/>
              <a:buFontTx/>
              <a:buNone/>
              <a:tabLst/>
            </a:pPr>
            <a:r>
              <a:rPr kumimoji="0" lang="ru-RU" sz="2800" b="1" i="0" u="none" strike="noStrike" kern="1200" cap="none" spc="0" normalizeH="0" baseline="0" noProof="0" dirty="0" smtClean="0">
                <a:ln>
                  <a:noFill/>
                </a:ln>
                <a:solidFill>
                  <a:srgbClr val="005AA9"/>
                </a:solidFill>
                <a:effectLst/>
                <a:uLnTx/>
                <a:uFillTx/>
                <a:latin typeface="+mj-lt"/>
                <a:ea typeface="+mj-ea"/>
                <a:cs typeface="+mj-cs"/>
              </a:rPr>
              <a:t>Вопрос</a:t>
            </a:r>
          </a:p>
        </p:txBody>
      </p:sp>
      <p:sp>
        <p:nvSpPr>
          <p:cNvPr id="9" name="TextBox 8"/>
          <p:cNvSpPr txBox="1"/>
          <p:nvPr/>
        </p:nvSpPr>
        <p:spPr>
          <a:xfrm>
            <a:off x="535360" y="1844824"/>
            <a:ext cx="1368152" cy="288032"/>
          </a:xfrm>
          <a:prstGeom prst="rect">
            <a:avLst/>
          </a:prstGeom>
        </p:spPr>
        <p:txBody>
          <a:bodyPr vert="horz" wrap="square" lIns="104306" tIns="52153" rIns="104306" bIns="52153" rtlCol="0" anchor="ctr">
            <a:noAutofit/>
          </a:bodyPr>
          <a:lstStyle/>
          <a:p>
            <a:pPr marL="0" marR="0" indent="0" algn="l" defTabSz="1043056" rtl="0" eaLnBrk="1" fontAlgn="auto" latinLnBrk="0" hangingPunct="1">
              <a:lnSpc>
                <a:spcPct val="100000"/>
              </a:lnSpc>
              <a:spcBef>
                <a:spcPct val="0"/>
              </a:spcBef>
              <a:spcAft>
                <a:spcPts val="0"/>
              </a:spcAft>
              <a:buClrTx/>
              <a:buSzTx/>
              <a:buFontTx/>
              <a:buNone/>
              <a:tabLst/>
            </a:pPr>
            <a:r>
              <a:rPr kumimoji="0" lang="ru-RU" sz="2800" b="1" i="0" u="none" strike="noStrike" kern="1200" cap="none" spc="0" normalizeH="0" baseline="0" noProof="0" dirty="0" smtClean="0">
                <a:ln>
                  <a:noFill/>
                </a:ln>
                <a:solidFill>
                  <a:srgbClr val="005AA9"/>
                </a:solidFill>
                <a:effectLst/>
                <a:uLnTx/>
                <a:uFillTx/>
                <a:latin typeface="+mj-lt"/>
                <a:ea typeface="+mj-ea"/>
                <a:cs typeface="+mj-cs"/>
              </a:rPr>
              <a:t>Ответ</a:t>
            </a:r>
          </a:p>
        </p:txBody>
      </p:sp>
      <p:sp>
        <p:nvSpPr>
          <p:cNvPr id="5" name="TextBox 4"/>
          <p:cNvSpPr txBox="1"/>
          <p:nvPr/>
        </p:nvSpPr>
        <p:spPr>
          <a:xfrm>
            <a:off x="251520" y="953716"/>
            <a:ext cx="8640960" cy="517562"/>
          </a:xfrm>
          <a:prstGeom prst="rect">
            <a:avLst/>
          </a:prstGeom>
        </p:spPr>
        <p:style>
          <a:lnRef idx="1">
            <a:schemeClr val="accent2"/>
          </a:lnRef>
          <a:fillRef idx="2">
            <a:schemeClr val="accent2"/>
          </a:fillRef>
          <a:effectRef idx="1">
            <a:schemeClr val="accent2"/>
          </a:effectRef>
          <a:fontRef idx="minor">
            <a:schemeClr val="dk1"/>
          </a:fontRef>
        </p:style>
        <p:txBody>
          <a:bodyPr vert="horz" wrap="square" lIns="104306" tIns="52153" rIns="104306" bIns="52153" rtlCol="0" anchor="ctr">
            <a:normAutofit/>
          </a:bodyPr>
          <a:lstStyle/>
          <a:p>
            <a:pPr defTabSz="1043056">
              <a:spcBef>
                <a:spcPct val="0"/>
              </a:spcBef>
            </a:pPr>
            <a:r>
              <a:rPr lang="ru-RU" sz="2400" dirty="0" smtClean="0"/>
              <a:t>Как внести в ФИАС земли </a:t>
            </a:r>
            <a:r>
              <a:rPr lang="ru-RU" sz="2400" dirty="0" err="1" smtClean="0"/>
              <a:t>сельхозназначения</a:t>
            </a:r>
            <a:r>
              <a:rPr lang="ru-RU" sz="2400" dirty="0" smtClean="0"/>
              <a:t>?</a:t>
            </a:r>
            <a:endParaRPr kumimoji="0" lang="ru-RU" sz="4800" b="1" i="0" u="none" strike="noStrike" kern="1200" cap="none" spc="0" normalizeH="0" baseline="0" noProof="0" dirty="0" smtClean="0">
              <a:ln>
                <a:noFill/>
              </a:ln>
              <a:solidFill>
                <a:srgbClr val="005AA9"/>
              </a:solidFill>
              <a:effectLst/>
              <a:uLnTx/>
              <a:uFillTx/>
              <a:latin typeface="+mj-lt"/>
              <a:ea typeface="+mj-ea"/>
              <a:cs typeface="+mj-cs"/>
            </a:endParaRPr>
          </a:p>
        </p:txBody>
      </p:sp>
      <p:sp>
        <p:nvSpPr>
          <p:cNvPr id="7" name="TextBox 6"/>
          <p:cNvSpPr txBox="1"/>
          <p:nvPr/>
        </p:nvSpPr>
        <p:spPr>
          <a:xfrm>
            <a:off x="323528" y="2204864"/>
            <a:ext cx="8136904" cy="1584176"/>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104306" tIns="52153" rIns="104306" bIns="52153" rtlCol="0" anchor="ctr">
            <a:noAutofit/>
          </a:bodyPr>
          <a:lstStyle/>
          <a:p>
            <a:r>
              <a:rPr lang="ru-RU" sz="2000" dirty="0" smtClean="0"/>
              <a:t>Земли </a:t>
            </a:r>
            <a:r>
              <a:rPr lang="ru-RU" sz="2000" dirty="0" err="1"/>
              <a:t>сельхозназначения</a:t>
            </a:r>
            <a:r>
              <a:rPr lang="ru-RU" sz="2000" dirty="0"/>
              <a:t> в ФИАС не вносятся. Данным земельным участкам может быть присвоен адрес только когда на нем будет строится объект недвижимости </a:t>
            </a:r>
            <a:r>
              <a:rPr lang="ru-RU" sz="2000" dirty="0" smtClean="0"/>
              <a:t>(либо на стадии подготовки документации </a:t>
            </a:r>
            <a:r>
              <a:rPr lang="ru-RU" sz="2000" dirty="0"/>
              <a:t>на </a:t>
            </a:r>
            <a:r>
              <a:rPr lang="ru-RU" sz="2000" dirty="0" smtClean="0"/>
              <a:t>строительство объекта недвижимости).</a:t>
            </a:r>
          </a:p>
        </p:txBody>
      </p:sp>
    </p:spTree>
    <p:extLst>
      <p:ext uri="{BB962C8B-B14F-4D97-AF65-F5344CB8AC3E}">
        <p14:creationId xmlns:p14="http://schemas.microsoft.com/office/powerpoint/2010/main" val="333512040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Номер слайда 5"/>
          <p:cNvSpPr>
            <a:spLocks noGrp="1"/>
          </p:cNvSpPr>
          <p:nvPr>
            <p:ph type="sldNum" sz="quarter" idx="11"/>
          </p:nvPr>
        </p:nvSpPr>
        <p:spPr/>
        <p:txBody>
          <a:bodyPr/>
          <a:lstStyle/>
          <a:p>
            <a:fld id="{E20E89E6-FE54-4E13-859C-1FA908D70D39}" type="slidenum">
              <a:rPr lang="ru-RU" smtClean="0"/>
              <a:pPr/>
              <a:t>24</a:t>
            </a:fld>
            <a:endParaRPr lang="ru-RU" dirty="0"/>
          </a:p>
        </p:txBody>
      </p:sp>
      <p:sp>
        <p:nvSpPr>
          <p:cNvPr id="4" name="TextBox 3"/>
          <p:cNvSpPr txBox="1"/>
          <p:nvPr/>
        </p:nvSpPr>
        <p:spPr>
          <a:xfrm>
            <a:off x="535360" y="548680"/>
            <a:ext cx="1368152" cy="288032"/>
          </a:xfrm>
          <a:prstGeom prst="rect">
            <a:avLst/>
          </a:prstGeom>
        </p:spPr>
        <p:txBody>
          <a:bodyPr vert="horz" wrap="square" lIns="104306" tIns="52153" rIns="104306" bIns="52153" rtlCol="0" anchor="ctr">
            <a:noAutofit/>
          </a:bodyPr>
          <a:lstStyle/>
          <a:p>
            <a:pPr marL="0" marR="0" indent="0" algn="l" defTabSz="1043056" rtl="0" eaLnBrk="1" fontAlgn="auto" latinLnBrk="0" hangingPunct="1">
              <a:lnSpc>
                <a:spcPct val="100000"/>
              </a:lnSpc>
              <a:spcBef>
                <a:spcPct val="0"/>
              </a:spcBef>
              <a:spcAft>
                <a:spcPts val="0"/>
              </a:spcAft>
              <a:buClrTx/>
              <a:buSzTx/>
              <a:buFontTx/>
              <a:buNone/>
              <a:tabLst/>
            </a:pPr>
            <a:r>
              <a:rPr kumimoji="0" lang="ru-RU" sz="2800" b="1" i="0" u="none" strike="noStrike" kern="1200" cap="none" spc="0" normalizeH="0" baseline="0" noProof="0" dirty="0" smtClean="0">
                <a:ln>
                  <a:noFill/>
                </a:ln>
                <a:solidFill>
                  <a:srgbClr val="005AA9"/>
                </a:solidFill>
                <a:effectLst/>
                <a:uLnTx/>
                <a:uFillTx/>
                <a:latin typeface="+mj-lt"/>
                <a:ea typeface="+mj-ea"/>
                <a:cs typeface="+mj-cs"/>
              </a:rPr>
              <a:t>Вопрос</a:t>
            </a:r>
          </a:p>
        </p:txBody>
      </p:sp>
      <p:sp>
        <p:nvSpPr>
          <p:cNvPr id="9" name="TextBox 8"/>
          <p:cNvSpPr txBox="1"/>
          <p:nvPr/>
        </p:nvSpPr>
        <p:spPr>
          <a:xfrm>
            <a:off x="535360" y="1844824"/>
            <a:ext cx="1368152" cy="288032"/>
          </a:xfrm>
          <a:prstGeom prst="rect">
            <a:avLst/>
          </a:prstGeom>
        </p:spPr>
        <p:txBody>
          <a:bodyPr vert="horz" wrap="square" lIns="104306" tIns="52153" rIns="104306" bIns="52153" rtlCol="0" anchor="ctr">
            <a:noAutofit/>
          </a:bodyPr>
          <a:lstStyle/>
          <a:p>
            <a:pPr marL="0" marR="0" indent="0" algn="l" defTabSz="1043056" rtl="0" eaLnBrk="1" fontAlgn="auto" latinLnBrk="0" hangingPunct="1">
              <a:lnSpc>
                <a:spcPct val="100000"/>
              </a:lnSpc>
              <a:spcBef>
                <a:spcPct val="0"/>
              </a:spcBef>
              <a:spcAft>
                <a:spcPts val="0"/>
              </a:spcAft>
              <a:buClrTx/>
              <a:buSzTx/>
              <a:buFontTx/>
              <a:buNone/>
              <a:tabLst/>
            </a:pPr>
            <a:r>
              <a:rPr kumimoji="0" lang="ru-RU" sz="2800" b="1" i="0" u="none" strike="noStrike" kern="1200" cap="none" spc="0" normalizeH="0" baseline="0" noProof="0" dirty="0" smtClean="0">
                <a:ln>
                  <a:noFill/>
                </a:ln>
                <a:solidFill>
                  <a:srgbClr val="005AA9"/>
                </a:solidFill>
                <a:effectLst/>
                <a:uLnTx/>
                <a:uFillTx/>
                <a:latin typeface="+mj-lt"/>
                <a:ea typeface="+mj-ea"/>
                <a:cs typeface="+mj-cs"/>
              </a:rPr>
              <a:t>Ответ</a:t>
            </a:r>
          </a:p>
        </p:txBody>
      </p:sp>
      <p:sp>
        <p:nvSpPr>
          <p:cNvPr id="5" name="TextBox 4"/>
          <p:cNvSpPr txBox="1"/>
          <p:nvPr/>
        </p:nvSpPr>
        <p:spPr>
          <a:xfrm>
            <a:off x="251520" y="953716"/>
            <a:ext cx="8640960" cy="517562"/>
          </a:xfrm>
          <a:prstGeom prst="rect">
            <a:avLst/>
          </a:prstGeom>
        </p:spPr>
        <p:style>
          <a:lnRef idx="1">
            <a:schemeClr val="accent2"/>
          </a:lnRef>
          <a:fillRef idx="2">
            <a:schemeClr val="accent2"/>
          </a:fillRef>
          <a:effectRef idx="1">
            <a:schemeClr val="accent2"/>
          </a:effectRef>
          <a:fontRef idx="minor">
            <a:schemeClr val="dk1"/>
          </a:fontRef>
        </p:style>
        <p:txBody>
          <a:bodyPr vert="horz" wrap="square" lIns="104306" tIns="52153" rIns="104306" bIns="52153" rtlCol="0" anchor="ctr">
            <a:normAutofit/>
          </a:bodyPr>
          <a:lstStyle/>
          <a:p>
            <a:pPr defTabSz="1043056">
              <a:spcBef>
                <a:spcPct val="0"/>
              </a:spcBef>
            </a:pPr>
            <a:r>
              <a:rPr lang="ru-RU" sz="2400" dirty="0" smtClean="0"/>
              <a:t>Какие могут быть основания для внесения адреса в ФИАС?</a:t>
            </a:r>
            <a:endParaRPr kumimoji="0" lang="ru-RU" sz="4800" b="1" i="0" u="none" strike="noStrike" kern="1200" cap="none" spc="0" normalizeH="0" baseline="0" noProof="0" dirty="0" smtClean="0">
              <a:ln>
                <a:noFill/>
              </a:ln>
              <a:solidFill>
                <a:srgbClr val="005AA9"/>
              </a:solidFill>
              <a:effectLst/>
              <a:uLnTx/>
              <a:uFillTx/>
              <a:latin typeface="+mj-lt"/>
              <a:ea typeface="+mj-ea"/>
              <a:cs typeface="+mj-cs"/>
            </a:endParaRPr>
          </a:p>
        </p:txBody>
      </p:sp>
      <p:sp>
        <p:nvSpPr>
          <p:cNvPr id="7" name="TextBox 6"/>
          <p:cNvSpPr txBox="1"/>
          <p:nvPr/>
        </p:nvSpPr>
        <p:spPr>
          <a:xfrm>
            <a:off x="323528" y="2204864"/>
            <a:ext cx="8136904" cy="2088232"/>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104306" tIns="52153" rIns="104306" bIns="52153" rtlCol="0" anchor="ctr">
            <a:noAutofit/>
          </a:bodyPr>
          <a:lstStyle/>
          <a:p>
            <a:r>
              <a:rPr lang="ru-RU" sz="2000" dirty="0" smtClean="0"/>
              <a:t>Орган местного самоуправления может присваивать, изменять и  аннулировать адрес самостоятельно, либо на основании заявления собственника или обладателем вещных прав на объект адресации.</a:t>
            </a:r>
          </a:p>
          <a:p>
            <a:r>
              <a:rPr lang="ru-RU" sz="2000" dirty="0" smtClean="0"/>
              <a:t>У органа местного самоуправления нет обязанности уведомлять о смене адреса, искать и спрашивать разрешения о смене адреса у собственника объекта недвижимости.</a:t>
            </a:r>
          </a:p>
        </p:txBody>
      </p:sp>
    </p:spTree>
    <p:extLst>
      <p:ext uri="{BB962C8B-B14F-4D97-AF65-F5344CB8AC3E}">
        <p14:creationId xmlns:p14="http://schemas.microsoft.com/office/powerpoint/2010/main" val="330511659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Номер слайда 5"/>
          <p:cNvSpPr>
            <a:spLocks noGrp="1"/>
          </p:cNvSpPr>
          <p:nvPr>
            <p:ph type="sldNum" sz="quarter" idx="11"/>
          </p:nvPr>
        </p:nvSpPr>
        <p:spPr/>
        <p:txBody>
          <a:bodyPr/>
          <a:lstStyle/>
          <a:p>
            <a:fld id="{E20E89E6-FE54-4E13-859C-1FA908D70D39}" type="slidenum">
              <a:rPr lang="ru-RU" smtClean="0"/>
              <a:pPr/>
              <a:t>25</a:t>
            </a:fld>
            <a:endParaRPr lang="ru-RU" dirty="0"/>
          </a:p>
        </p:txBody>
      </p:sp>
      <p:sp>
        <p:nvSpPr>
          <p:cNvPr id="4" name="TextBox 3"/>
          <p:cNvSpPr txBox="1"/>
          <p:nvPr/>
        </p:nvSpPr>
        <p:spPr>
          <a:xfrm>
            <a:off x="535360" y="346373"/>
            <a:ext cx="1368152" cy="288032"/>
          </a:xfrm>
          <a:prstGeom prst="rect">
            <a:avLst/>
          </a:prstGeom>
        </p:spPr>
        <p:txBody>
          <a:bodyPr vert="horz" wrap="square" lIns="104306" tIns="52153" rIns="104306" bIns="52153" rtlCol="0" anchor="ctr">
            <a:noAutofit/>
          </a:bodyPr>
          <a:lstStyle/>
          <a:p>
            <a:pPr marL="0" marR="0" indent="0" algn="l" defTabSz="1043056" rtl="0" eaLnBrk="1" fontAlgn="auto" latinLnBrk="0" hangingPunct="1">
              <a:lnSpc>
                <a:spcPct val="100000"/>
              </a:lnSpc>
              <a:spcBef>
                <a:spcPct val="0"/>
              </a:spcBef>
              <a:spcAft>
                <a:spcPts val="0"/>
              </a:spcAft>
              <a:buClrTx/>
              <a:buSzTx/>
              <a:buFontTx/>
              <a:buNone/>
              <a:tabLst/>
            </a:pPr>
            <a:r>
              <a:rPr kumimoji="0" lang="ru-RU" sz="2800" b="1" i="0" u="none" strike="noStrike" kern="1200" cap="none" spc="0" normalizeH="0" baseline="0" noProof="0" dirty="0" smtClean="0">
                <a:ln>
                  <a:noFill/>
                </a:ln>
                <a:solidFill>
                  <a:srgbClr val="005AA9"/>
                </a:solidFill>
                <a:effectLst/>
                <a:uLnTx/>
                <a:uFillTx/>
                <a:latin typeface="+mj-lt"/>
                <a:ea typeface="+mj-ea"/>
                <a:cs typeface="+mj-cs"/>
              </a:rPr>
              <a:t>Вопрос</a:t>
            </a:r>
          </a:p>
        </p:txBody>
      </p:sp>
      <p:sp>
        <p:nvSpPr>
          <p:cNvPr id="9" name="TextBox 8"/>
          <p:cNvSpPr txBox="1"/>
          <p:nvPr/>
        </p:nvSpPr>
        <p:spPr>
          <a:xfrm>
            <a:off x="535360" y="2247900"/>
            <a:ext cx="1368152" cy="288032"/>
          </a:xfrm>
          <a:prstGeom prst="rect">
            <a:avLst/>
          </a:prstGeom>
        </p:spPr>
        <p:txBody>
          <a:bodyPr vert="horz" wrap="square" lIns="104306" tIns="52153" rIns="104306" bIns="52153" rtlCol="0" anchor="ctr">
            <a:noAutofit/>
          </a:bodyPr>
          <a:lstStyle/>
          <a:p>
            <a:pPr marL="0" marR="0" indent="0" algn="l" defTabSz="1043056" rtl="0" eaLnBrk="1" fontAlgn="auto" latinLnBrk="0" hangingPunct="1">
              <a:lnSpc>
                <a:spcPct val="100000"/>
              </a:lnSpc>
              <a:spcBef>
                <a:spcPct val="0"/>
              </a:spcBef>
              <a:spcAft>
                <a:spcPts val="0"/>
              </a:spcAft>
              <a:buClrTx/>
              <a:buSzTx/>
              <a:buFontTx/>
              <a:buNone/>
              <a:tabLst/>
            </a:pPr>
            <a:r>
              <a:rPr kumimoji="0" lang="ru-RU" sz="2800" b="1" i="0" u="none" strike="noStrike" kern="1200" cap="none" spc="0" normalizeH="0" baseline="0" noProof="0" dirty="0" smtClean="0">
                <a:ln>
                  <a:noFill/>
                </a:ln>
                <a:solidFill>
                  <a:srgbClr val="005AA9"/>
                </a:solidFill>
                <a:effectLst/>
                <a:uLnTx/>
                <a:uFillTx/>
                <a:latin typeface="+mj-lt"/>
                <a:ea typeface="+mj-ea"/>
                <a:cs typeface="+mj-cs"/>
              </a:rPr>
              <a:t>Ответ</a:t>
            </a:r>
          </a:p>
        </p:txBody>
      </p:sp>
      <p:sp>
        <p:nvSpPr>
          <p:cNvPr id="5" name="TextBox 4"/>
          <p:cNvSpPr txBox="1"/>
          <p:nvPr/>
        </p:nvSpPr>
        <p:spPr>
          <a:xfrm>
            <a:off x="251520" y="665684"/>
            <a:ext cx="8640960" cy="1467172"/>
          </a:xfrm>
          <a:prstGeom prst="rect">
            <a:avLst/>
          </a:prstGeom>
        </p:spPr>
        <p:style>
          <a:lnRef idx="1">
            <a:schemeClr val="accent2"/>
          </a:lnRef>
          <a:fillRef idx="2">
            <a:schemeClr val="accent2"/>
          </a:fillRef>
          <a:effectRef idx="1">
            <a:schemeClr val="accent2"/>
          </a:effectRef>
          <a:fontRef idx="minor">
            <a:schemeClr val="dk1"/>
          </a:fontRef>
        </p:style>
        <p:txBody>
          <a:bodyPr vert="horz" wrap="square" lIns="104306" tIns="52153" rIns="104306" bIns="52153" rtlCol="0" anchor="ctr">
            <a:normAutofit fontScale="55000" lnSpcReduction="20000"/>
          </a:bodyPr>
          <a:lstStyle/>
          <a:p>
            <a:pPr defTabSz="1043056">
              <a:spcBef>
                <a:spcPct val="0"/>
              </a:spcBef>
            </a:pPr>
            <a:r>
              <a:rPr lang="ru-RU" sz="4800" dirty="0"/>
              <a:t>В процессе работы в адресной системе возникает ряд определенных проблемных вопросов, квалифицированную консультацию на которые очень сложно получить.</a:t>
            </a:r>
            <a:endParaRPr kumimoji="0" lang="ru-RU" sz="4800" b="1" i="0" u="none" strike="noStrike" kern="1200" cap="none" spc="0" normalizeH="0" baseline="0" noProof="0" dirty="0" smtClean="0">
              <a:ln>
                <a:noFill/>
              </a:ln>
              <a:solidFill>
                <a:srgbClr val="005AA9"/>
              </a:solidFill>
              <a:effectLst/>
              <a:uLnTx/>
              <a:uFillTx/>
              <a:latin typeface="+mj-lt"/>
              <a:ea typeface="+mj-ea"/>
              <a:cs typeface="+mj-cs"/>
            </a:endParaRPr>
          </a:p>
        </p:txBody>
      </p:sp>
      <p:sp>
        <p:nvSpPr>
          <p:cNvPr id="7" name="TextBox 6"/>
          <p:cNvSpPr txBox="1"/>
          <p:nvPr/>
        </p:nvSpPr>
        <p:spPr>
          <a:xfrm>
            <a:off x="285428" y="2535933"/>
            <a:ext cx="8136904" cy="3989412"/>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104306" tIns="52153" rIns="104306" bIns="52153" rtlCol="0" anchor="ctr">
            <a:noAutofit/>
          </a:bodyPr>
          <a:lstStyle/>
          <a:p>
            <a:r>
              <a:rPr lang="ru-RU" sz="2400" dirty="0"/>
              <a:t>В случае возникновения вопросов по работе с ФИАС </a:t>
            </a:r>
            <a:r>
              <a:rPr lang="ru-RU" sz="2400" dirty="0" smtClean="0"/>
              <a:t>можно:</a:t>
            </a:r>
          </a:p>
          <a:p>
            <a:r>
              <a:rPr lang="ru-RU" sz="2400" b="1" dirty="0" smtClean="0">
                <a:solidFill>
                  <a:srgbClr val="005AA9"/>
                </a:solidFill>
              </a:rPr>
              <a:t>Позвонить:</a:t>
            </a:r>
          </a:p>
          <a:p>
            <a:r>
              <a:rPr lang="ru-RU" sz="2400" dirty="0" smtClean="0"/>
              <a:t>- в </a:t>
            </a:r>
            <a:r>
              <a:rPr lang="ru-RU" sz="2400" dirty="0"/>
              <a:t>УФНС России по Амурской </a:t>
            </a:r>
            <a:r>
              <a:rPr lang="ru-RU" sz="2400" dirty="0" smtClean="0"/>
              <a:t>области </a:t>
            </a:r>
            <a:r>
              <a:rPr lang="ru-RU" sz="2400" b="1" dirty="0" smtClean="0"/>
              <a:t>по</a:t>
            </a:r>
            <a:r>
              <a:rPr lang="ru-RU" sz="2400" b="1" dirty="0"/>
              <a:t> </a:t>
            </a:r>
            <a:r>
              <a:rPr lang="ru-RU" sz="2400" b="1" dirty="0" smtClean="0"/>
              <a:t>телефонам</a:t>
            </a:r>
          </a:p>
          <a:p>
            <a:r>
              <a:rPr lang="ru-RU" sz="2400" b="1" dirty="0" smtClean="0"/>
              <a:t>(</a:t>
            </a:r>
            <a:r>
              <a:rPr lang="ru-RU" sz="2400" b="1" dirty="0"/>
              <a:t>4162) 39-05-22, (4162) 39-05-24</a:t>
            </a:r>
            <a:r>
              <a:rPr lang="ru-RU" sz="2400" dirty="0" smtClean="0"/>
              <a:t>,</a:t>
            </a:r>
          </a:p>
          <a:p>
            <a:r>
              <a:rPr lang="ru-RU" sz="2400" b="1" dirty="0" smtClean="0"/>
              <a:t>- Единый </a:t>
            </a:r>
            <a:r>
              <a:rPr lang="ru-RU" sz="2400" b="1" dirty="0"/>
              <a:t>контакт-центра ФНС России 8-800-222-22-22</a:t>
            </a:r>
            <a:r>
              <a:rPr lang="ru-RU" sz="2400" b="1" dirty="0" smtClean="0"/>
              <a:t>.</a:t>
            </a:r>
          </a:p>
          <a:p>
            <a:r>
              <a:rPr lang="ru-RU" sz="2400" b="1" dirty="0" smtClean="0">
                <a:solidFill>
                  <a:srgbClr val="005AA9"/>
                </a:solidFill>
              </a:rPr>
              <a:t>Написать:</a:t>
            </a:r>
          </a:p>
          <a:p>
            <a:r>
              <a:rPr lang="ru-RU" sz="2400" b="1" dirty="0" smtClean="0"/>
              <a:t>- в службу </a:t>
            </a:r>
            <a:r>
              <a:rPr lang="ru-RU" sz="2400" b="1" dirty="0"/>
              <a:t>техподдержки по адресу электронной почты </a:t>
            </a:r>
            <a:r>
              <a:rPr lang="en-US" sz="2400" b="1" u="sng" dirty="0" err="1">
                <a:hlinkClick r:id="rId3"/>
              </a:rPr>
              <a:t>fias</a:t>
            </a:r>
            <a:r>
              <a:rPr lang="ru-RU" sz="2400" b="1" u="sng" dirty="0">
                <a:hlinkClick r:id="rId3"/>
              </a:rPr>
              <a:t>@</a:t>
            </a:r>
            <a:r>
              <a:rPr lang="en-US" sz="2400" b="1" u="sng" dirty="0" err="1">
                <a:hlinkClick r:id="rId3"/>
              </a:rPr>
              <a:t>gnivc</a:t>
            </a:r>
            <a:r>
              <a:rPr lang="ru-RU" sz="2400" b="1" u="sng" dirty="0">
                <a:hlinkClick r:id="rId3"/>
              </a:rPr>
              <a:t>.</a:t>
            </a:r>
            <a:r>
              <a:rPr lang="en-US" sz="2400" b="1" u="sng" dirty="0" err="1">
                <a:hlinkClick r:id="rId3"/>
              </a:rPr>
              <a:t>ru</a:t>
            </a:r>
            <a:r>
              <a:rPr lang="ru-RU" sz="2400" dirty="0" smtClean="0"/>
              <a:t>,</a:t>
            </a:r>
          </a:p>
          <a:p>
            <a:r>
              <a:rPr lang="ru-RU" sz="2400" dirty="0" smtClean="0"/>
              <a:t>- в </a:t>
            </a:r>
            <a:r>
              <a:rPr lang="ru-RU" sz="2400" dirty="0"/>
              <a:t>случае особо сложных вопросов, направить официальное письменное обращение в адрес налоговых органов для перенаправления на федеральный </a:t>
            </a:r>
            <a:r>
              <a:rPr lang="ru-RU" sz="2400" dirty="0" smtClean="0"/>
              <a:t>уровень.</a:t>
            </a:r>
            <a:endParaRPr kumimoji="0" lang="ru-RU" sz="2400" b="1" i="0" u="none" strike="noStrike" kern="1200" cap="none" spc="0" normalizeH="0" baseline="0" noProof="0" dirty="0" smtClean="0">
              <a:ln>
                <a:noFill/>
              </a:ln>
              <a:solidFill>
                <a:srgbClr val="005AA9"/>
              </a:solidFill>
              <a:effectLst/>
              <a:uLnTx/>
              <a:uFillTx/>
              <a:latin typeface="+mj-lt"/>
              <a:ea typeface="+mj-ea"/>
              <a:cs typeface="+mj-cs"/>
            </a:endParaRPr>
          </a:p>
        </p:txBody>
      </p:sp>
    </p:spTree>
    <p:extLst>
      <p:ext uri="{BB962C8B-B14F-4D97-AF65-F5344CB8AC3E}">
        <p14:creationId xmlns:p14="http://schemas.microsoft.com/office/powerpoint/2010/main" val="159771583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8"/>
          <p:cNvSpPr>
            <a:spLocks noGrp="1"/>
          </p:cNvSpPr>
          <p:nvPr>
            <p:ph type="title"/>
          </p:nvPr>
        </p:nvSpPr>
        <p:spPr>
          <a:xfrm>
            <a:off x="611561" y="3044958"/>
            <a:ext cx="7632699" cy="768085"/>
          </a:xfrm>
        </p:spPr>
        <p:txBody>
          <a:bodyPr/>
          <a:lstStyle/>
          <a:p>
            <a:pPr algn="ctr"/>
            <a:r>
              <a:rPr lang="ru-RU" sz="3600" dirty="0" smtClean="0">
                <a:latin typeface="Arial" pitchFamily="34" charset="0"/>
                <a:cs typeface="Arial" pitchFamily="34" charset="0"/>
              </a:rPr>
              <a:t>Спасибо за внимание!</a:t>
            </a:r>
            <a:endParaRPr lang="ru-RU" sz="3600" dirty="0">
              <a:latin typeface="Arial" pitchFamily="34" charset="0"/>
              <a:cs typeface="Arial" pitchFamily="34" charset="0"/>
            </a:endParaRPr>
          </a:p>
        </p:txBody>
      </p:sp>
      <p:sp>
        <p:nvSpPr>
          <p:cNvPr id="5" name="Номер слайда 4"/>
          <p:cNvSpPr>
            <a:spLocks noGrp="1"/>
          </p:cNvSpPr>
          <p:nvPr>
            <p:ph type="sldNum" sz="quarter" idx="11"/>
          </p:nvPr>
        </p:nvSpPr>
        <p:spPr/>
        <p:txBody>
          <a:bodyPr/>
          <a:lstStyle/>
          <a:p>
            <a:fld id="{E20E89E6-FE54-4E13-859C-1FA908D70D39}" type="slidenum">
              <a:rPr lang="ru-RU" smtClean="0"/>
              <a:pPr/>
              <a:t>26</a:t>
            </a:fld>
            <a:endParaRPr lang="ru-RU"/>
          </a:p>
        </p:txBody>
      </p:sp>
    </p:spTree>
    <p:extLst>
      <p:ext uri="{BB962C8B-B14F-4D97-AF65-F5344CB8AC3E}">
        <p14:creationId xmlns:p14="http://schemas.microsoft.com/office/powerpoint/2010/main" val="42205530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Номер слайда 5"/>
          <p:cNvSpPr>
            <a:spLocks noGrp="1"/>
          </p:cNvSpPr>
          <p:nvPr>
            <p:ph type="sldNum" sz="quarter" idx="11"/>
          </p:nvPr>
        </p:nvSpPr>
        <p:spPr/>
        <p:txBody>
          <a:bodyPr/>
          <a:lstStyle/>
          <a:p>
            <a:fld id="{E20E89E6-FE54-4E13-859C-1FA908D70D39}" type="slidenum">
              <a:rPr lang="ru-RU" smtClean="0"/>
              <a:pPr/>
              <a:t>3</a:t>
            </a:fld>
            <a:endParaRPr lang="ru-RU" dirty="0"/>
          </a:p>
        </p:txBody>
      </p:sp>
      <p:sp>
        <p:nvSpPr>
          <p:cNvPr id="4" name="TextBox 3"/>
          <p:cNvSpPr txBox="1"/>
          <p:nvPr/>
        </p:nvSpPr>
        <p:spPr>
          <a:xfrm>
            <a:off x="535360" y="346373"/>
            <a:ext cx="1368152" cy="288032"/>
          </a:xfrm>
          <a:prstGeom prst="rect">
            <a:avLst/>
          </a:prstGeom>
        </p:spPr>
        <p:txBody>
          <a:bodyPr vert="horz" wrap="square" lIns="104306" tIns="52153" rIns="104306" bIns="52153" rtlCol="0" anchor="ctr">
            <a:noAutofit/>
          </a:bodyPr>
          <a:lstStyle/>
          <a:p>
            <a:pPr marL="0" marR="0" indent="0" algn="l" defTabSz="1043056" rtl="0" eaLnBrk="1" fontAlgn="auto" latinLnBrk="0" hangingPunct="1">
              <a:lnSpc>
                <a:spcPct val="100000"/>
              </a:lnSpc>
              <a:spcBef>
                <a:spcPct val="0"/>
              </a:spcBef>
              <a:spcAft>
                <a:spcPts val="0"/>
              </a:spcAft>
              <a:buClrTx/>
              <a:buSzTx/>
              <a:buFontTx/>
              <a:buNone/>
              <a:tabLst/>
            </a:pPr>
            <a:r>
              <a:rPr kumimoji="0" lang="ru-RU" sz="2800" b="1" i="0" u="none" strike="noStrike" kern="1200" cap="none" spc="0" normalizeH="0" baseline="0" noProof="0" dirty="0" smtClean="0">
                <a:ln>
                  <a:noFill/>
                </a:ln>
                <a:solidFill>
                  <a:srgbClr val="005AA9"/>
                </a:solidFill>
                <a:effectLst/>
                <a:uLnTx/>
                <a:uFillTx/>
                <a:latin typeface="+mj-lt"/>
                <a:ea typeface="+mj-ea"/>
                <a:cs typeface="+mj-cs"/>
              </a:rPr>
              <a:t>Вопрос</a:t>
            </a:r>
          </a:p>
        </p:txBody>
      </p:sp>
      <p:sp>
        <p:nvSpPr>
          <p:cNvPr id="9" name="TextBox 8"/>
          <p:cNvSpPr txBox="1"/>
          <p:nvPr/>
        </p:nvSpPr>
        <p:spPr>
          <a:xfrm>
            <a:off x="539552" y="1628800"/>
            <a:ext cx="1368152" cy="288032"/>
          </a:xfrm>
          <a:prstGeom prst="rect">
            <a:avLst/>
          </a:prstGeom>
        </p:spPr>
        <p:txBody>
          <a:bodyPr vert="horz" wrap="square" lIns="104306" tIns="52153" rIns="104306" bIns="52153" rtlCol="0" anchor="ctr">
            <a:noAutofit/>
          </a:bodyPr>
          <a:lstStyle/>
          <a:p>
            <a:pPr marL="0" marR="0" indent="0" algn="l" defTabSz="1043056" rtl="0" eaLnBrk="1" fontAlgn="auto" latinLnBrk="0" hangingPunct="1">
              <a:lnSpc>
                <a:spcPct val="100000"/>
              </a:lnSpc>
              <a:spcBef>
                <a:spcPct val="0"/>
              </a:spcBef>
              <a:spcAft>
                <a:spcPts val="0"/>
              </a:spcAft>
              <a:buClrTx/>
              <a:buSzTx/>
              <a:buFontTx/>
              <a:buNone/>
              <a:tabLst/>
            </a:pPr>
            <a:r>
              <a:rPr kumimoji="0" lang="ru-RU" sz="2800" b="1" i="0" u="none" strike="noStrike" kern="1200" cap="none" spc="0" normalizeH="0" baseline="0" noProof="0" dirty="0" smtClean="0">
                <a:ln>
                  <a:noFill/>
                </a:ln>
                <a:solidFill>
                  <a:srgbClr val="005AA9"/>
                </a:solidFill>
                <a:effectLst/>
                <a:uLnTx/>
                <a:uFillTx/>
                <a:latin typeface="+mj-lt"/>
                <a:ea typeface="+mj-ea"/>
                <a:cs typeface="+mj-cs"/>
              </a:rPr>
              <a:t>Ответ</a:t>
            </a:r>
          </a:p>
        </p:txBody>
      </p:sp>
      <p:sp>
        <p:nvSpPr>
          <p:cNvPr id="5" name="TextBox 4"/>
          <p:cNvSpPr txBox="1"/>
          <p:nvPr/>
        </p:nvSpPr>
        <p:spPr>
          <a:xfrm>
            <a:off x="251520" y="692696"/>
            <a:ext cx="8640960" cy="576064"/>
          </a:xfrm>
          <a:prstGeom prst="rect">
            <a:avLst/>
          </a:prstGeom>
        </p:spPr>
        <p:style>
          <a:lnRef idx="1">
            <a:schemeClr val="accent2"/>
          </a:lnRef>
          <a:fillRef idx="2">
            <a:schemeClr val="accent2"/>
          </a:fillRef>
          <a:effectRef idx="1">
            <a:schemeClr val="accent2"/>
          </a:effectRef>
          <a:fontRef idx="minor">
            <a:schemeClr val="dk1"/>
          </a:fontRef>
        </p:style>
        <p:txBody>
          <a:bodyPr vert="horz" wrap="square" lIns="104306" tIns="52153" rIns="104306" bIns="52153" rtlCol="0" anchor="ctr">
            <a:normAutofit fontScale="55000" lnSpcReduction="20000"/>
          </a:bodyPr>
          <a:lstStyle/>
          <a:p>
            <a:pPr defTabSz="1043056">
              <a:spcBef>
                <a:spcPct val="0"/>
              </a:spcBef>
            </a:pPr>
            <a:r>
              <a:rPr lang="ru-RU" sz="4800" dirty="0"/>
              <a:t>Как выдавать выписку из ФИАС об объекте адресации?</a:t>
            </a:r>
            <a:endParaRPr kumimoji="0" lang="ru-RU" sz="4800" b="1" i="0" u="none" strike="noStrike" kern="1200" cap="none" spc="0" normalizeH="0" baseline="0" noProof="0" dirty="0" smtClean="0">
              <a:ln>
                <a:noFill/>
              </a:ln>
              <a:solidFill>
                <a:srgbClr val="005AA9"/>
              </a:solidFill>
              <a:effectLst/>
              <a:uLnTx/>
              <a:uFillTx/>
              <a:latin typeface="+mj-lt"/>
              <a:ea typeface="+mj-ea"/>
              <a:cs typeface="+mj-cs"/>
            </a:endParaRPr>
          </a:p>
        </p:txBody>
      </p:sp>
      <p:sp>
        <p:nvSpPr>
          <p:cNvPr id="7" name="TextBox 6"/>
          <p:cNvSpPr txBox="1"/>
          <p:nvPr/>
        </p:nvSpPr>
        <p:spPr>
          <a:xfrm>
            <a:off x="251520" y="2060848"/>
            <a:ext cx="8136904" cy="4536504"/>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104306" tIns="52153" rIns="104306" bIns="52153" rtlCol="0" anchor="ctr">
            <a:noAutofit/>
          </a:bodyPr>
          <a:lstStyle/>
          <a:p>
            <a:r>
              <a:rPr lang="ru-RU" sz="2400" dirty="0"/>
              <a:t>В соответствии с п. 2 Положения о порядке и способах предоставления сведений, содержащихся в государственном адресном реестре, органам государственной власти, органам местного самоуправления, физическим и юридическим лицам, в том числе посредством обеспечения доступа к ФИАС, утвержденного приказом Министерства финансов Российской Федерации от 21.04.2015 № 68н адресные сведения, содержащиеся в ФИАС предоставляются налоговыми органами.</a:t>
            </a:r>
          </a:p>
          <a:p>
            <a:r>
              <a:rPr lang="ru-RU" sz="2400" dirty="0"/>
              <a:t>Для получения бесплатной электронной выписки по одному адресному объекту достаточно пройти регистрацию и заполнить заявку на сайте </a:t>
            </a:r>
            <a:r>
              <a:rPr lang="en-US" sz="2400" u="sng" dirty="0">
                <a:hlinkClick r:id="rId3"/>
              </a:rPr>
              <a:t>http</a:t>
            </a:r>
            <a:r>
              <a:rPr lang="ru-RU" sz="2400" u="sng" dirty="0">
                <a:hlinkClick r:id="rId3"/>
              </a:rPr>
              <a:t>://</a:t>
            </a:r>
            <a:r>
              <a:rPr lang="en-US" sz="2400" u="sng" dirty="0" err="1">
                <a:hlinkClick r:id="rId3"/>
              </a:rPr>
              <a:t>fias</a:t>
            </a:r>
            <a:r>
              <a:rPr lang="ru-RU" sz="2400" u="sng" dirty="0">
                <a:hlinkClick r:id="rId3"/>
              </a:rPr>
              <a:t>.</a:t>
            </a:r>
            <a:r>
              <a:rPr lang="en-US" sz="2400" u="sng" dirty="0" err="1">
                <a:hlinkClick r:id="rId3"/>
              </a:rPr>
              <a:t>nalog</a:t>
            </a:r>
            <a:r>
              <a:rPr lang="ru-RU" sz="2400" u="sng" dirty="0">
                <a:hlinkClick r:id="rId3"/>
              </a:rPr>
              <a:t>.</a:t>
            </a:r>
            <a:r>
              <a:rPr lang="en-US" sz="2400" u="sng" dirty="0" err="1">
                <a:hlinkClick r:id="rId3"/>
              </a:rPr>
              <a:t>ru</a:t>
            </a:r>
            <a:r>
              <a:rPr lang="ru-RU" sz="2400" dirty="0"/>
              <a:t>.</a:t>
            </a:r>
            <a:endParaRPr kumimoji="0" lang="ru-RU" sz="2400" b="1" i="0" u="none" strike="noStrike" kern="1200" cap="none" spc="0" normalizeH="0" baseline="0" noProof="0" dirty="0" smtClean="0">
              <a:ln>
                <a:noFill/>
              </a:ln>
              <a:solidFill>
                <a:srgbClr val="005AA9"/>
              </a:solidFill>
              <a:effectLst/>
              <a:uLnTx/>
              <a:uFillTx/>
              <a:latin typeface="+mj-lt"/>
              <a:ea typeface="+mj-ea"/>
              <a:cs typeface="+mj-cs"/>
            </a:endParaRPr>
          </a:p>
        </p:txBody>
      </p:sp>
    </p:spTree>
    <p:extLst>
      <p:ext uri="{BB962C8B-B14F-4D97-AF65-F5344CB8AC3E}">
        <p14:creationId xmlns:p14="http://schemas.microsoft.com/office/powerpoint/2010/main" val="8129317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Номер слайда 5"/>
          <p:cNvSpPr>
            <a:spLocks noGrp="1"/>
          </p:cNvSpPr>
          <p:nvPr>
            <p:ph type="sldNum" sz="quarter" idx="11"/>
          </p:nvPr>
        </p:nvSpPr>
        <p:spPr/>
        <p:txBody>
          <a:bodyPr/>
          <a:lstStyle/>
          <a:p>
            <a:fld id="{E20E89E6-FE54-4E13-859C-1FA908D70D39}" type="slidenum">
              <a:rPr lang="ru-RU" smtClean="0"/>
              <a:pPr/>
              <a:t>4</a:t>
            </a:fld>
            <a:endParaRPr lang="ru-RU" dirty="0"/>
          </a:p>
        </p:txBody>
      </p:sp>
      <p:sp>
        <p:nvSpPr>
          <p:cNvPr id="4" name="TextBox 3"/>
          <p:cNvSpPr txBox="1"/>
          <p:nvPr/>
        </p:nvSpPr>
        <p:spPr>
          <a:xfrm>
            <a:off x="467544" y="476672"/>
            <a:ext cx="8285112" cy="720080"/>
          </a:xfrm>
          <a:prstGeom prst="rect">
            <a:avLst/>
          </a:prstGeom>
        </p:spPr>
        <p:txBody>
          <a:bodyPr vert="horz" wrap="square" lIns="104306" tIns="52153" rIns="104306" bIns="52153" rtlCol="0" anchor="ctr">
            <a:noAutofit/>
          </a:bodyPr>
          <a:lstStyle/>
          <a:p>
            <a:pPr defTabSz="1043056">
              <a:spcBef>
                <a:spcPct val="0"/>
              </a:spcBef>
            </a:pPr>
            <a:r>
              <a:rPr lang="ru-RU" sz="2800" b="1" dirty="0">
                <a:solidFill>
                  <a:srgbClr val="005AA9"/>
                </a:solidFill>
                <a:latin typeface="+mj-lt"/>
                <a:ea typeface="+mj-ea"/>
                <a:cs typeface="+mj-cs"/>
              </a:rPr>
              <a:t>Получение списка адресов по населенному пункту до уровня дома (земельного участка)</a:t>
            </a:r>
            <a:endParaRPr kumimoji="0" lang="ru-RU" sz="2800" b="1" i="0" u="none" strike="noStrike" kern="1200" cap="none" spc="0" normalizeH="0" baseline="0" noProof="0" dirty="0" smtClean="0">
              <a:ln>
                <a:noFill/>
              </a:ln>
              <a:solidFill>
                <a:srgbClr val="005AA9"/>
              </a:solidFill>
              <a:effectLst/>
              <a:uLnTx/>
              <a:uFillTx/>
              <a:latin typeface="+mj-lt"/>
              <a:ea typeface="+mj-ea"/>
              <a:cs typeface="+mj-cs"/>
            </a:endParaRPr>
          </a:p>
        </p:txBody>
      </p:sp>
      <p:pic>
        <p:nvPicPr>
          <p:cNvPr id="8" name="Рисунок 7"/>
          <p:cNvPicPr/>
          <p:nvPr/>
        </p:nvPicPr>
        <p:blipFill>
          <a:blip r:embed="rId3" cstate="email">
            <a:extLst>
              <a:ext uri="{28A0092B-C50C-407E-A947-70E740481C1C}">
                <a14:useLocalDpi xmlns:a14="http://schemas.microsoft.com/office/drawing/2010/main"/>
              </a:ext>
            </a:extLst>
          </a:blip>
          <a:stretch>
            <a:fillRect/>
          </a:stretch>
        </p:blipFill>
        <p:spPr>
          <a:xfrm>
            <a:off x="275903" y="1340768"/>
            <a:ext cx="8192224" cy="5040560"/>
          </a:xfrm>
          <a:prstGeom prst="rect">
            <a:avLst/>
          </a:prstGeom>
          <a:ln>
            <a:solidFill>
              <a:schemeClr val="bg1">
                <a:lumMod val="65000"/>
              </a:schemeClr>
            </a:solidFill>
          </a:ln>
        </p:spPr>
      </p:pic>
    </p:spTree>
    <p:extLst>
      <p:ext uri="{BB962C8B-B14F-4D97-AF65-F5344CB8AC3E}">
        <p14:creationId xmlns:p14="http://schemas.microsoft.com/office/powerpoint/2010/main" val="37029440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Номер слайда 5"/>
          <p:cNvSpPr>
            <a:spLocks noGrp="1"/>
          </p:cNvSpPr>
          <p:nvPr>
            <p:ph type="sldNum" sz="quarter" idx="11"/>
          </p:nvPr>
        </p:nvSpPr>
        <p:spPr/>
        <p:txBody>
          <a:bodyPr/>
          <a:lstStyle/>
          <a:p>
            <a:fld id="{E20E89E6-FE54-4E13-859C-1FA908D70D39}" type="slidenum">
              <a:rPr lang="ru-RU" smtClean="0"/>
              <a:pPr/>
              <a:t>5</a:t>
            </a:fld>
            <a:endParaRPr lang="ru-RU" dirty="0"/>
          </a:p>
        </p:txBody>
      </p:sp>
      <p:sp>
        <p:nvSpPr>
          <p:cNvPr id="4" name="TextBox 3"/>
          <p:cNvSpPr txBox="1"/>
          <p:nvPr/>
        </p:nvSpPr>
        <p:spPr>
          <a:xfrm>
            <a:off x="251520" y="404664"/>
            <a:ext cx="8285112" cy="720080"/>
          </a:xfrm>
          <a:prstGeom prst="rect">
            <a:avLst/>
          </a:prstGeom>
        </p:spPr>
        <p:txBody>
          <a:bodyPr vert="horz" wrap="square" lIns="104306" tIns="52153" rIns="104306" bIns="52153" rtlCol="0" anchor="ctr">
            <a:noAutofit/>
          </a:bodyPr>
          <a:lstStyle/>
          <a:p>
            <a:pPr defTabSz="1043056">
              <a:spcBef>
                <a:spcPct val="0"/>
              </a:spcBef>
            </a:pPr>
            <a:r>
              <a:rPr lang="ru-RU" sz="2800" b="1" dirty="0">
                <a:solidFill>
                  <a:srgbClr val="005AA9"/>
                </a:solidFill>
                <a:latin typeface="+mj-lt"/>
                <a:ea typeface="+mj-ea"/>
                <a:cs typeface="+mj-cs"/>
              </a:rPr>
              <a:t>Получение списка адресов по населенному пункту до уровня дома (земельного участка)</a:t>
            </a:r>
            <a:endParaRPr kumimoji="0" lang="ru-RU" sz="2800" b="1" i="0" u="none" strike="noStrike" kern="1200" cap="none" spc="0" normalizeH="0" baseline="0" noProof="0" dirty="0" smtClean="0">
              <a:ln>
                <a:noFill/>
              </a:ln>
              <a:solidFill>
                <a:srgbClr val="005AA9"/>
              </a:solidFill>
              <a:effectLst/>
              <a:uLnTx/>
              <a:uFillTx/>
              <a:latin typeface="+mj-lt"/>
              <a:ea typeface="+mj-ea"/>
              <a:cs typeface="+mj-cs"/>
            </a:endParaRPr>
          </a:p>
        </p:txBody>
      </p:sp>
      <p:pic>
        <p:nvPicPr>
          <p:cNvPr id="5" name="Рисунок 4"/>
          <p:cNvPicPr/>
          <p:nvPr/>
        </p:nvPicPr>
        <p:blipFill>
          <a:blip r:embed="rId3"/>
          <a:stretch>
            <a:fillRect/>
          </a:stretch>
        </p:blipFill>
        <p:spPr>
          <a:xfrm>
            <a:off x="323528" y="1484784"/>
            <a:ext cx="8070816" cy="4752528"/>
          </a:xfrm>
          <a:prstGeom prst="rect">
            <a:avLst/>
          </a:prstGeom>
          <a:ln>
            <a:solidFill>
              <a:schemeClr val="bg1">
                <a:lumMod val="65000"/>
              </a:schemeClr>
            </a:solidFill>
          </a:ln>
        </p:spPr>
      </p:pic>
    </p:spTree>
    <p:extLst>
      <p:ext uri="{BB962C8B-B14F-4D97-AF65-F5344CB8AC3E}">
        <p14:creationId xmlns:p14="http://schemas.microsoft.com/office/powerpoint/2010/main" val="62860665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Номер слайда 5"/>
          <p:cNvSpPr>
            <a:spLocks noGrp="1"/>
          </p:cNvSpPr>
          <p:nvPr>
            <p:ph type="sldNum" sz="quarter" idx="11"/>
          </p:nvPr>
        </p:nvSpPr>
        <p:spPr/>
        <p:txBody>
          <a:bodyPr/>
          <a:lstStyle/>
          <a:p>
            <a:fld id="{E20E89E6-FE54-4E13-859C-1FA908D70D39}" type="slidenum">
              <a:rPr lang="ru-RU" smtClean="0"/>
              <a:pPr/>
              <a:t>6</a:t>
            </a:fld>
            <a:endParaRPr lang="ru-RU" dirty="0"/>
          </a:p>
        </p:txBody>
      </p:sp>
      <p:sp>
        <p:nvSpPr>
          <p:cNvPr id="4" name="TextBox 3"/>
          <p:cNvSpPr txBox="1"/>
          <p:nvPr/>
        </p:nvSpPr>
        <p:spPr>
          <a:xfrm>
            <a:off x="251520" y="404664"/>
            <a:ext cx="8285112" cy="720080"/>
          </a:xfrm>
          <a:prstGeom prst="rect">
            <a:avLst/>
          </a:prstGeom>
        </p:spPr>
        <p:txBody>
          <a:bodyPr vert="horz" wrap="square" lIns="104306" tIns="52153" rIns="104306" bIns="52153" rtlCol="0" anchor="ctr">
            <a:noAutofit/>
          </a:bodyPr>
          <a:lstStyle/>
          <a:p>
            <a:pPr defTabSz="1043056">
              <a:spcBef>
                <a:spcPct val="0"/>
              </a:spcBef>
            </a:pPr>
            <a:r>
              <a:rPr lang="ru-RU" sz="2800" b="1" dirty="0">
                <a:solidFill>
                  <a:srgbClr val="005AA9"/>
                </a:solidFill>
                <a:latin typeface="+mj-lt"/>
                <a:ea typeface="+mj-ea"/>
                <a:cs typeface="+mj-cs"/>
              </a:rPr>
              <a:t>Получение списка адресов по населенному пункту до уровня дома (земельного участка)</a:t>
            </a:r>
            <a:endParaRPr kumimoji="0" lang="ru-RU" sz="2800" b="1" i="0" u="none" strike="noStrike" kern="1200" cap="none" spc="0" normalizeH="0" baseline="0" noProof="0" dirty="0" smtClean="0">
              <a:ln>
                <a:noFill/>
              </a:ln>
              <a:solidFill>
                <a:srgbClr val="005AA9"/>
              </a:solidFill>
              <a:effectLst/>
              <a:uLnTx/>
              <a:uFillTx/>
              <a:latin typeface="+mj-lt"/>
              <a:ea typeface="+mj-ea"/>
              <a:cs typeface="+mj-cs"/>
            </a:endParaRPr>
          </a:p>
        </p:txBody>
      </p:sp>
      <p:pic>
        <p:nvPicPr>
          <p:cNvPr id="7" name="Рисунок 6"/>
          <p:cNvPicPr/>
          <p:nvPr/>
        </p:nvPicPr>
        <p:blipFill>
          <a:blip r:embed="rId3" cstate="email">
            <a:extLst>
              <a:ext uri="{28A0092B-C50C-407E-A947-70E740481C1C}">
                <a14:useLocalDpi xmlns:a14="http://schemas.microsoft.com/office/drawing/2010/main"/>
              </a:ext>
            </a:extLst>
          </a:blip>
          <a:stretch>
            <a:fillRect/>
          </a:stretch>
        </p:blipFill>
        <p:spPr>
          <a:xfrm>
            <a:off x="323528" y="1412776"/>
            <a:ext cx="8136904" cy="5040560"/>
          </a:xfrm>
          <a:prstGeom prst="rect">
            <a:avLst/>
          </a:prstGeom>
          <a:ln>
            <a:solidFill>
              <a:schemeClr val="bg1">
                <a:lumMod val="65000"/>
              </a:schemeClr>
            </a:solidFill>
          </a:ln>
        </p:spPr>
      </p:pic>
    </p:spTree>
    <p:extLst>
      <p:ext uri="{BB962C8B-B14F-4D97-AF65-F5344CB8AC3E}">
        <p14:creationId xmlns:p14="http://schemas.microsoft.com/office/powerpoint/2010/main" val="2260313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Номер слайда 5"/>
          <p:cNvSpPr>
            <a:spLocks noGrp="1"/>
          </p:cNvSpPr>
          <p:nvPr>
            <p:ph type="sldNum" sz="quarter" idx="11"/>
          </p:nvPr>
        </p:nvSpPr>
        <p:spPr/>
        <p:txBody>
          <a:bodyPr/>
          <a:lstStyle/>
          <a:p>
            <a:fld id="{E20E89E6-FE54-4E13-859C-1FA908D70D39}" type="slidenum">
              <a:rPr lang="ru-RU" smtClean="0"/>
              <a:pPr/>
              <a:t>7</a:t>
            </a:fld>
            <a:endParaRPr lang="ru-RU" dirty="0"/>
          </a:p>
        </p:txBody>
      </p:sp>
      <p:sp>
        <p:nvSpPr>
          <p:cNvPr id="4" name="TextBox 3"/>
          <p:cNvSpPr txBox="1"/>
          <p:nvPr/>
        </p:nvSpPr>
        <p:spPr>
          <a:xfrm>
            <a:off x="251520" y="404664"/>
            <a:ext cx="8285112" cy="720080"/>
          </a:xfrm>
          <a:prstGeom prst="rect">
            <a:avLst/>
          </a:prstGeom>
        </p:spPr>
        <p:txBody>
          <a:bodyPr vert="horz" wrap="square" lIns="104306" tIns="52153" rIns="104306" bIns="52153" rtlCol="0" anchor="ctr">
            <a:noAutofit/>
          </a:bodyPr>
          <a:lstStyle/>
          <a:p>
            <a:pPr defTabSz="1043056">
              <a:spcBef>
                <a:spcPct val="0"/>
              </a:spcBef>
            </a:pPr>
            <a:r>
              <a:rPr lang="ru-RU" sz="2800" b="1" dirty="0">
                <a:solidFill>
                  <a:srgbClr val="005AA9"/>
                </a:solidFill>
                <a:latin typeface="+mj-lt"/>
                <a:ea typeface="+mj-ea"/>
                <a:cs typeface="+mj-cs"/>
              </a:rPr>
              <a:t>Получение списка адресов по населенному пункту до уровня дома (земельного участка)</a:t>
            </a:r>
            <a:endParaRPr kumimoji="0" lang="ru-RU" sz="2800" b="1" i="0" u="none" strike="noStrike" kern="1200" cap="none" spc="0" normalizeH="0" baseline="0" noProof="0" dirty="0" smtClean="0">
              <a:ln>
                <a:noFill/>
              </a:ln>
              <a:solidFill>
                <a:srgbClr val="005AA9"/>
              </a:solidFill>
              <a:effectLst/>
              <a:uLnTx/>
              <a:uFillTx/>
              <a:latin typeface="+mj-lt"/>
              <a:ea typeface="+mj-ea"/>
              <a:cs typeface="+mj-cs"/>
            </a:endParaRPr>
          </a:p>
        </p:txBody>
      </p:sp>
      <p:pic>
        <p:nvPicPr>
          <p:cNvPr id="8" name="Рисунок 7"/>
          <p:cNvPicPr/>
          <p:nvPr/>
        </p:nvPicPr>
        <p:blipFill rotWithShape="1">
          <a:blip r:embed="rId3" cstate="email">
            <a:extLst>
              <a:ext uri="{28A0092B-C50C-407E-A947-70E740481C1C}">
                <a14:useLocalDpi xmlns:a14="http://schemas.microsoft.com/office/drawing/2010/main"/>
              </a:ext>
            </a:extLst>
          </a:blip>
          <a:srcRect/>
          <a:stretch/>
        </p:blipFill>
        <p:spPr>
          <a:xfrm>
            <a:off x="395536" y="1412776"/>
            <a:ext cx="7200800" cy="4680520"/>
          </a:xfrm>
          <a:prstGeom prst="rect">
            <a:avLst/>
          </a:prstGeom>
          <a:ln>
            <a:solidFill>
              <a:schemeClr val="bg1">
                <a:lumMod val="65000"/>
              </a:schemeClr>
            </a:solidFill>
          </a:ln>
        </p:spPr>
      </p:pic>
    </p:spTree>
    <p:extLst>
      <p:ext uri="{BB962C8B-B14F-4D97-AF65-F5344CB8AC3E}">
        <p14:creationId xmlns:p14="http://schemas.microsoft.com/office/powerpoint/2010/main" val="7485497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Номер слайда 5"/>
          <p:cNvSpPr>
            <a:spLocks noGrp="1"/>
          </p:cNvSpPr>
          <p:nvPr>
            <p:ph type="sldNum" sz="quarter" idx="11"/>
          </p:nvPr>
        </p:nvSpPr>
        <p:spPr/>
        <p:txBody>
          <a:bodyPr/>
          <a:lstStyle/>
          <a:p>
            <a:fld id="{E20E89E6-FE54-4E13-859C-1FA908D70D39}" type="slidenum">
              <a:rPr lang="ru-RU" smtClean="0"/>
              <a:pPr/>
              <a:t>8</a:t>
            </a:fld>
            <a:endParaRPr lang="ru-RU" dirty="0"/>
          </a:p>
        </p:txBody>
      </p:sp>
      <p:sp>
        <p:nvSpPr>
          <p:cNvPr id="4" name="TextBox 3"/>
          <p:cNvSpPr txBox="1"/>
          <p:nvPr/>
        </p:nvSpPr>
        <p:spPr>
          <a:xfrm>
            <a:off x="251520" y="188640"/>
            <a:ext cx="8285112" cy="720080"/>
          </a:xfrm>
          <a:prstGeom prst="rect">
            <a:avLst/>
          </a:prstGeom>
        </p:spPr>
        <p:txBody>
          <a:bodyPr vert="horz" wrap="square" lIns="104306" tIns="52153" rIns="104306" bIns="52153" rtlCol="0" anchor="ctr">
            <a:noAutofit/>
          </a:bodyPr>
          <a:lstStyle/>
          <a:p>
            <a:pPr defTabSz="1043056">
              <a:spcBef>
                <a:spcPct val="0"/>
              </a:spcBef>
            </a:pPr>
            <a:r>
              <a:rPr lang="ru-RU" sz="2800" b="1" dirty="0">
                <a:solidFill>
                  <a:srgbClr val="005AA9"/>
                </a:solidFill>
                <a:latin typeface="+mj-lt"/>
                <a:ea typeface="+mj-ea"/>
                <a:cs typeface="+mj-cs"/>
              </a:rPr>
              <a:t>Получение списка адресов по населенному пункту до уровня дома (земельного участка)</a:t>
            </a:r>
            <a:endParaRPr kumimoji="0" lang="ru-RU" sz="2800" b="1" i="0" u="none" strike="noStrike" kern="1200" cap="none" spc="0" normalizeH="0" baseline="0" noProof="0" dirty="0" smtClean="0">
              <a:ln>
                <a:noFill/>
              </a:ln>
              <a:solidFill>
                <a:srgbClr val="005AA9"/>
              </a:solidFill>
              <a:effectLst/>
              <a:uLnTx/>
              <a:uFillTx/>
              <a:latin typeface="+mj-lt"/>
              <a:ea typeface="+mj-ea"/>
              <a:cs typeface="+mj-cs"/>
            </a:endParaRPr>
          </a:p>
        </p:txBody>
      </p:sp>
      <p:pic>
        <p:nvPicPr>
          <p:cNvPr id="5" name="Рисунок 4"/>
          <p:cNvPicPr/>
          <p:nvPr/>
        </p:nvPicPr>
        <p:blipFill>
          <a:blip r:embed="rId3"/>
          <a:stretch>
            <a:fillRect/>
          </a:stretch>
        </p:blipFill>
        <p:spPr>
          <a:xfrm>
            <a:off x="467544" y="980728"/>
            <a:ext cx="7200800" cy="4538577"/>
          </a:xfrm>
          <a:prstGeom prst="rect">
            <a:avLst/>
          </a:prstGeom>
          <a:ln>
            <a:solidFill>
              <a:schemeClr val="bg1">
                <a:lumMod val="65000"/>
              </a:schemeClr>
            </a:solidFill>
          </a:ln>
        </p:spPr>
      </p:pic>
      <p:sp>
        <p:nvSpPr>
          <p:cNvPr id="7" name="TextBox 6"/>
          <p:cNvSpPr txBox="1"/>
          <p:nvPr/>
        </p:nvSpPr>
        <p:spPr>
          <a:xfrm>
            <a:off x="899593" y="5589240"/>
            <a:ext cx="7488832" cy="936104"/>
          </a:xfrm>
          <a:prstGeom prst="rect">
            <a:avLst/>
          </a:prstGeom>
          <a:solidFill>
            <a:schemeClr val="bg1"/>
          </a:solidFill>
        </p:spPr>
        <p:txBody>
          <a:bodyPr vert="horz" wrap="square" lIns="104306" tIns="52153" rIns="104306" bIns="52153" rtlCol="0" anchor="ctr">
            <a:noAutofit/>
          </a:bodyPr>
          <a:lstStyle/>
          <a:p>
            <a:pPr defTabSz="1043056">
              <a:spcBef>
                <a:spcPct val="0"/>
              </a:spcBef>
            </a:pPr>
            <a:r>
              <a:rPr lang="ru-RU" sz="2000" b="1" dirty="0">
                <a:latin typeface="+mj-lt"/>
                <a:ea typeface="+mj-ea"/>
                <a:cs typeface="+mj-cs"/>
              </a:rPr>
              <a:t>Следует учитывать, что при выборе полной детализации и большого количества адресных объектов, формирование отчета может занять продолжительное время.</a:t>
            </a:r>
            <a:endParaRPr kumimoji="0" lang="ru-RU" sz="2000" b="1" i="0" u="none" strike="noStrike" kern="1200" cap="none" spc="0" normalizeH="0" baseline="0" noProof="0" dirty="0" smtClean="0">
              <a:ln>
                <a:noFill/>
              </a:ln>
              <a:effectLst/>
              <a:uLnTx/>
              <a:uFillTx/>
              <a:latin typeface="+mj-lt"/>
              <a:ea typeface="+mj-ea"/>
              <a:cs typeface="+mj-cs"/>
            </a:endParaRPr>
          </a:p>
        </p:txBody>
      </p:sp>
      <p:sp>
        <p:nvSpPr>
          <p:cNvPr id="9" name="TextBox 8"/>
          <p:cNvSpPr txBox="1"/>
          <p:nvPr/>
        </p:nvSpPr>
        <p:spPr>
          <a:xfrm>
            <a:off x="107505" y="5589240"/>
            <a:ext cx="720080" cy="804213"/>
          </a:xfrm>
          <a:prstGeom prst="ellipse">
            <a:avLst/>
          </a:prstGeom>
          <a:solidFill>
            <a:srgbClr val="FFFF00"/>
          </a:solidFill>
        </p:spPr>
        <p:style>
          <a:lnRef idx="1">
            <a:schemeClr val="accent3"/>
          </a:lnRef>
          <a:fillRef idx="2">
            <a:schemeClr val="accent3"/>
          </a:fillRef>
          <a:effectRef idx="1">
            <a:schemeClr val="accent3"/>
          </a:effectRef>
          <a:fontRef idx="minor">
            <a:schemeClr val="dk1"/>
          </a:fontRef>
        </p:style>
        <p:txBody>
          <a:bodyPr vert="horz" wrap="square" lIns="104306" tIns="52153" rIns="104306" bIns="52153" rtlCol="0"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indent="0" algn="ctr" defTabSz="1043056" rtl="0" eaLnBrk="1" fontAlgn="auto" latinLnBrk="0" hangingPunct="1">
              <a:lnSpc>
                <a:spcPct val="100000"/>
              </a:lnSpc>
              <a:spcBef>
                <a:spcPct val="0"/>
              </a:spcBef>
              <a:spcAft>
                <a:spcPts val="0"/>
              </a:spcAft>
              <a:buClrTx/>
              <a:buSzTx/>
              <a:buFontTx/>
              <a:buNone/>
              <a:tabLst/>
            </a:pPr>
            <a:r>
              <a:rPr kumimoji="0" lang="ru-RU" sz="80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mj-lt"/>
                <a:ea typeface="+mj-ea"/>
                <a:cs typeface="+mj-cs"/>
              </a:rPr>
              <a:t>!</a:t>
            </a:r>
          </a:p>
        </p:txBody>
      </p:sp>
    </p:spTree>
    <p:extLst>
      <p:ext uri="{BB962C8B-B14F-4D97-AF65-F5344CB8AC3E}">
        <p14:creationId xmlns:p14="http://schemas.microsoft.com/office/powerpoint/2010/main" val="21176320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Номер слайда 5"/>
          <p:cNvSpPr>
            <a:spLocks noGrp="1"/>
          </p:cNvSpPr>
          <p:nvPr>
            <p:ph type="sldNum" sz="quarter" idx="11"/>
          </p:nvPr>
        </p:nvSpPr>
        <p:spPr/>
        <p:txBody>
          <a:bodyPr/>
          <a:lstStyle/>
          <a:p>
            <a:fld id="{E20E89E6-FE54-4E13-859C-1FA908D70D39}" type="slidenum">
              <a:rPr lang="ru-RU" smtClean="0"/>
              <a:pPr/>
              <a:t>9</a:t>
            </a:fld>
            <a:endParaRPr lang="ru-RU" dirty="0"/>
          </a:p>
        </p:txBody>
      </p:sp>
      <p:sp>
        <p:nvSpPr>
          <p:cNvPr id="4" name="TextBox 3"/>
          <p:cNvSpPr txBox="1"/>
          <p:nvPr/>
        </p:nvSpPr>
        <p:spPr>
          <a:xfrm>
            <a:off x="535360" y="346373"/>
            <a:ext cx="1368152" cy="288032"/>
          </a:xfrm>
          <a:prstGeom prst="rect">
            <a:avLst/>
          </a:prstGeom>
        </p:spPr>
        <p:txBody>
          <a:bodyPr vert="horz" wrap="square" lIns="104306" tIns="52153" rIns="104306" bIns="52153" rtlCol="0" anchor="ctr">
            <a:noAutofit/>
          </a:bodyPr>
          <a:lstStyle/>
          <a:p>
            <a:pPr marL="0" marR="0" indent="0" algn="l" defTabSz="1043056" rtl="0" eaLnBrk="1" fontAlgn="auto" latinLnBrk="0" hangingPunct="1">
              <a:lnSpc>
                <a:spcPct val="100000"/>
              </a:lnSpc>
              <a:spcBef>
                <a:spcPct val="0"/>
              </a:spcBef>
              <a:spcAft>
                <a:spcPts val="0"/>
              </a:spcAft>
              <a:buClrTx/>
              <a:buSzTx/>
              <a:buFontTx/>
              <a:buNone/>
              <a:tabLst/>
            </a:pPr>
            <a:r>
              <a:rPr kumimoji="0" lang="ru-RU" sz="2800" b="1" i="0" u="none" strike="noStrike" kern="1200" cap="none" spc="0" normalizeH="0" baseline="0" noProof="0" dirty="0" smtClean="0">
                <a:ln>
                  <a:noFill/>
                </a:ln>
                <a:solidFill>
                  <a:srgbClr val="005AA9"/>
                </a:solidFill>
                <a:effectLst/>
                <a:uLnTx/>
                <a:uFillTx/>
                <a:latin typeface="+mj-lt"/>
                <a:ea typeface="+mj-ea"/>
                <a:cs typeface="+mj-cs"/>
              </a:rPr>
              <a:t>Вопрос</a:t>
            </a:r>
          </a:p>
        </p:txBody>
      </p:sp>
      <p:sp>
        <p:nvSpPr>
          <p:cNvPr id="9" name="TextBox 8"/>
          <p:cNvSpPr txBox="1"/>
          <p:nvPr/>
        </p:nvSpPr>
        <p:spPr>
          <a:xfrm>
            <a:off x="549499" y="1966764"/>
            <a:ext cx="1368152" cy="288032"/>
          </a:xfrm>
          <a:prstGeom prst="rect">
            <a:avLst/>
          </a:prstGeom>
        </p:spPr>
        <p:txBody>
          <a:bodyPr vert="horz" wrap="square" lIns="104306" tIns="52153" rIns="104306" bIns="52153" rtlCol="0" anchor="ctr">
            <a:noAutofit/>
          </a:bodyPr>
          <a:lstStyle/>
          <a:p>
            <a:pPr marL="0" marR="0" indent="0" algn="l" defTabSz="1043056" rtl="0" eaLnBrk="1" fontAlgn="auto" latinLnBrk="0" hangingPunct="1">
              <a:lnSpc>
                <a:spcPct val="100000"/>
              </a:lnSpc>
              <a:spcBef>
                <a:spcPct val="0"/>
              </a:spcBef>
              <a:spcAft>
                <a:spcPts val="0"/>
              </a:spcAft>
              <a:buClrTx/>
              <a:buSzTx/>
              <a:buFontTx/>
              <a:buNone/>
              <a:tabLst/>
            </a:pPr>
            <a:r>
              <a:rPr kumimoji="0" lang="ru-RU" sz="2800" b="1" i="0" u="none" strike="noStrike" kern="1200" cap="none" spc="0" normalizeH="0" baseline="0" noProof="0" dirty="0" smtClean="0">
                <a:ln>
                  <a:noFill/>
                </a:ln>
                <a:solidFill>
                  <a:srgbClr val="005AA9"/>
                </a:solidFill>
                <a:effectLst/>
                <a:uLnTx/>
                <a:uFillTx/>
                <a:latin typeface="+mj-lt"/>
                <a:ea typeface="+mj-ea"/>
                <a:cs typeface="+mj-cs"/>
              </a:rPr>
              <a:t>Ответ</a:t>
            </a:r>
          </a:p>
        </p:txBody>
      </p:sp>
      <p:sp>
        <p:nvSpPr>
          <p:cNvPr id="5" name="TextBox 4"/>
          <p:cNvSpPr txBox="1"/>
          <p:nvPr/>
        </p:nvSpPr>
        <p:spPr>
          <a:xfrm>
            <a:off x="251520" y="665684"/>
            <a:ext cx="8640960" cy="1179140"/>
          </a:xfrm>
          <a:prstGeom prst="rect">
            <a:avLst/>
          </a:prstGeom>
        </p:spPr>
        <p:style>
          <a:lnRef idx="1">
            <a:schemeClr val="accent2"/>
          </a:lnRef>
          <a:fillRef idx="2">
            <a:schemeClr val="accent2"/>
          </a:fillRef>
          <a:effectRef idx="1">
            <a:schemeClr val="accent2"/>
          </a:effectRef>
          <a:fontRef idx="minor">
            <a:schemeClr val="dk1"/>
          </a:fontRef>
        </p:style>
        <p:txBody>
          <a:bodyPr vert="horz" wrap="square" lIns="104306" tIns="52153" rIns="104306" bIns="52153" rtlCol="0" anchor="ctr">
            <a:normAutofit fontScale="40000" lnSpcReduction="20000"/>
          </a:bodyPr>
          <a:lstStyle/>
          <a:p>
            <a:pPr defTabSz="1043056">
              <a:spcBef>
                <a:spcPct val="0"/>
              </a:spcBef>
            </a:pPr>
            <a:r>
              <a:rPr lang="ru-RU" sz="4800" dirty="0"/>
              <a:t>В структуре системы ФИАС постоянно присутствуют ошибки соотнесения соответствующих территорий с кодами соответствующих территорий, а наиболее значимой проблемой является отсутствие возможности соотносить различные виды недвижимого имущества с присвоенными им адресами.</a:t>
            </a:r>
            <a:endParaRPr kumimoji="0" lang="ru-RU" sz="4800" b="1" i="0" u="none" strike="noStrike" kern="1200" cap="none" spc="0" normalizeH="0" baseline="0" noProof="0" dirty="0" smtClean="0">
              <a:ln>
                <a:noFill/>
              </a:ln>
              <a:solidFill>
                <a:srgbClr val="005AA9"/>
              </a:solidFill>
              <a:effectLst/>
              <a:uLnTx/>
              <a:uFillTx/>
              <a:latin typeface="+mj-lt"/>
              <a:ea typeface="+mj-ea"/>
              <a:cs typeface="+mj-cs"/>
            </a:endParaRPr>
          </a:p>
        </p:txBody>
      </p:sp>
      <p:sp>
        <p:nvSpPr>
          <p:cNvPr id="7" name="TextBox 6"/>
          <p:cNvSpPr txBox="1"/>
          <p:nvPr/>
        </p:nvSpPr>
        <p:spPr>
          <a:xfrm>
            <a:off x="251520" y="2276872"/>
            <a:ext cx="8136904" cy="432048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104306" tIns="52153" rIns="104306" bIns="52153" rtlCol="0" anchor="ctr">
            <a:noAutofit/>
          </a:bodyPr>
          <a:lstStyle/>
          <a:p>
            <a:r>
              <a:rPr lang="ru-RU" sz="1800" dirty="0"/>
              <a:t>ФИАС содержит только информацию об адресах объектах недвижимости. Коды ОКТМО, ОКАТО, почтовые индексы может вносить орган местного самоуправления. Правилами межведомственного информационного взаимодействия при ведении государственного адресного реестра, утвержденного постановлением Правительства РФ от 22.05.2015 № 492определен перечень органов государственной власти, которые предоставляют адресные сведения (наименования населенных пунктов, органов местного самоуправления, автомобильных дорог) или элементы адреса (коды ОКТМО, ОКАТО, почтовые индексы).</a:t>
            </a:r>
          </a:p>
          <a:p>
            <a:r>
              <a:rPr lang="ru-RU" sz="1800" dirty="0"/>
              <a:t>В настоящее время на федеральном уровне уже реализовано взаимодействие с ФГУП «Почта России» по внесению почтовых индексов и Федеральной службой государственной статистики по кодам ОКТМО для «новых» адресных объектов. Также периодически на федеральном уровне производится проверка актуальности почтовых индексов и кодов ОКТМО и внесение их в ФИАС в автоматическом режиме.</a:t>
            </a:r>
            <a:endParaRPr kumimoji="0" lang="ru-RU" sz="1800" b="1" i="0" u="none" strike="noStrike" kern="1200" cap="none" spc="0" normalizeH="0" baseline="0" noProof="0" dirty="0" smtClean="0">
              <a:ln>
                <a:noFill/>
              </a:ln>
              <a:solidFill>
                <a:srgbClr val="005AA9"/>
              </a:solidFill>
              <a:effectLst/>
              <a:uLnTx/>
              <a:uFillTx/>
              <a:latin typeface="+mj-lt"/>
              <a:ea typeface="+mj-ea"/>
              <a:cs typeface="+mj-cs"/>
            </a:endParaRPr>
          </a:p>
        </p:txBody>
      </p:sp>
    </p:spTree>
    <p:extLst>
      <p:ext uri="{BB962C8B-B14F-4D97-AF65-F5344CB8AC3E}">
        <p14:creationId xmlns:p14="http://schemas.microsoft.com/office/powerpoint/2010/main" val="2433670000"/>
      </p:ext>
    </p:extLst>
  </p:cSld>
  <p:clrMapOvr>
    <a:masterClrMapping/>
  </p:clrMapOvr>
  <p:timing>
    <p:tnLst>
      <p:par>
        <p:cTn id="1" dur="indefinite" restart="never" nodeType="tmRoot"/>
      </p:par>
    </p:tnLst>
  </p:timing>
</p:sld>
</file>

<file path=ppt/theme/theme1.xml><?xml version="1.0" encoding="utf-8"?>
<a:theme xmlns:a="http://schemas.openxmlformats.org/drawingml/2006/main" name="Present_FNS2012_16-9">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104306" tIns="52153" rIns="104306" bIns="52153" rtlCol="0" anchor="ctr">
        <a:normAutofit/>
      </a:bodyPr>
      <a:lstStyle>
        <a:defPPr marL="0" marR="0" indent="0" algn="l" defTabSz="1043056" rtl="0" eaLnBrk="1" fontAlgn="auto" latinLnBrk="0" hangingPunct="1">
          <a:lnSpc>
            <a:spcPct val="100000"/>
          </a:lnSpc>
          <a:spcBef>
            <a:spcPct val="0"/>
          </a:spcBef>
          <a:spcAft>
            <a:spcPts val="0"/>
          </a:spcAft>
          <a:buClrTx/>
          <a:buSzTx/>
          <a:buFontTx/>
          <a:buNone/>
          <a:tabLst/>
          <a:defRPr kumimoji="0" sz="4800" b="1" i="0" u="none" strike="noStrike" kern="1200" cap="none" spc="0" normalizeH="0" baseline="0" noProof="0" dirty="0" smtClean="0">
            <a:ln>
              <a:noFill/>
            </a:ln>
            <a:solidFill>
              <a:srgbClr val="005AA9"/>
            </a:solidFill>
            <a:effectLst/>
            <a:uLnTx/>
            <a:uFillTx/>
            <a:latin typeface="+mj-lt"/>
            <a:ea typeface="+mj-ea"/>
            <a:cs typeface="+mj-cs"/>
          </a:defRPr>
        </a:defPPr>
      </a:lstStyle>
    </a:txDef>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Present_FNS2012_16-9</Template>
  <TotalTime>3429</TotalTime>
  <Words>1554</Words>
  <Application>Microsoft Office PowerPoint</Application>
  <PresentationFormat>Экран (4:3)</PresentationFormat>
  <Paragraphs>169</Paragraphs>
  <Slides>26</Slides>
  <Notes>24</Notes>
  <HiddenSlides>0</HiddenSlides>
  <MMClips>0</MMClips>
  <ScaleCrop>false</ScaleCrop>
  <HeadingPairs>
    <vt:vector size="4" baseType="variant">
      <vt:variant>
        <vt:lpstr>Тема</vt:lpstr>
      </vt:variant>
      <vt:variant>
        <vt:i4>1</vt:i4>
      </vt:variant>
      <vt:variant>
        <vt:lpstr>Заголовки слайдов</vt:lpstr>
      </vt:variant>
      <vt:variant>
        <vt:i4>26</vt:i4>
      </vt:variant>
    </vt:vector>
  </HeadingPairs>
  <TitlesOfParts>
    <vt:vector size="27" baseType="lpstr">
      <vt:lpstr>Present_FNS2012_16-9</vt:lpstr>
      <vt:lpstr>Ответы на проблемные вопросы органов местного самоуправления Амурской области, связанные с работой в ФИАС</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Спасибо за внимание!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Телеком</dc:creator>
  <cp:lastModifiedBy>Едемский Сергей Викторович</cp:lastModifiedBy>
  <cp:revision>90</cp:revision>
  <dcterms:created xsi:type="dcterms:W3CDTF">2016-04-01T10:55:54Z</dcterms:created>
  <dcterms:modified xsi:type="dcterms:W3CDTF">2018-05-28T05:47:08Z</dcterms:modified>
</cp:coreProperties>
</file>