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6884" r:id="rId2"/>
  </p:sldMasterIdLst>
  <p:notesMasterIdLst>
    <p:notesMasterId r:id="rId14"/>
  </p:notesMasterIdLst>
  <p:handoutMasterIdLst>
    <p:handoutMasterId r:id="rId15"/>
  </p:handoutMasterIdLst>
  <p:sldIdLst>
    <p:sldId id="465" r:id="rId3"/>
    <p:sldId id="470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55" r:id="rId13"/>
  </p:sldIdLst>
  <p:sldSz cx="9144000" cy="6858000" type="screen4x3"/>
  <p:notesSz cx="6797675" cy="9926638"/>
  <p:defaultTextStyle>
    <a:defPPr>
      <a:defRPr lang="ru-RU"/>
    </a:defPPr>
    <a:lvl1pPr algn="l" defTabSz="909891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3561" indent="-54096" algn="l" defTabSz="909891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09891" indent="-110961" algn="l" defTabSz="909891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64840" indent="-166446" algn="l" defTabSz="909891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1173" indent="-223310" algn="l" defTabSz="909891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1997325" algn="l" defTabSz="798922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396791" algn="l" defTabSz="798922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2796254" algn="l" defTabSz="798922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195720" algn="l" defTabSz="798922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1">
          <p15:clr>
            <a:srgbClr val="A4A3A4"/>
          </p15:clr>
        </p15:guide>
        <p15:guide id="2" orient="horz" pos="1111" userDrawn="1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BDFF"/>
    <a:srgbClr val="DE74D3"/>
    <a:srgbClr val="DDDDDD"/>
    <a:srgbClr val="EDEEEF"/>
    <a:srgbClr val="FACF50"/>
    <a:srgbClr val="D60F8A"/>
    <a:srgbClr val="F67526"/>
    <a:srgbClr val="0BE4FF"/>
    <a:srgbClr val="FAC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809" autoAdjust="0"/>
    <p:restoredTop sz="92662" autoAdjust="0"/>
  </p:normalViewPr>
  <p:slideViewPr>
    <p:cSldViewPr>
      <p:cViewPr varScale="1">
        <p:scale>
          <a:sx n="104" d="100"/>
          <a:sy n="104" d="100"/>
        </p:scale>
        <p:origin x="-1740" y="-96"/>
      </p:cViewPr>
      <p:guideLst>
        <p:guide orient="horz" pos="2160"/>
        <p:guide orient="horz" pos="1008"/>
        <p:guide orient="horz" pos="316"/>
        <p:guide orient="horz" pos="4054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576" cy="496493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482" y="0"/>
            <a:ext cx="2946575" cy="496493"/>
          </a:xfrm>
          <a:prstGeom prst="rect">
            <a:avLst/>
          </a:prstGeom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49AD060-F570-4C40-A21E-723038BA7FA5}" type="datetimeFigureOut">
              <a:rPr lang="ru-RU" altLang="ru-RU"/>
              <a:pPr>
                <a:defRPr/>
              </a:pPr>
              <a:t>28.05.2018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33"/>
            <a:ext cx="2946576" cy="496493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482" y="9428533"/>
            <a:ext cx="2946575" cy="496493"/>
          </a:xfrm>
          <a:prstGeom prst="rect">
            <a:avLst/>
          </a:prstGeom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7D1F3C1-7FFC-4B31-9ED0-3E71598B9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5333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576" cy="496493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l" defTabSz="104267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482" y="0"/>
            <a:ext cx="2946575" cy="496493"/>
          </a:xfrm>
          <a:prstGeom prst="rect">
            <a:avLst/>
          </a:prstGeom>
        </p:spPr>
        <p:txBody>
          <a:bodyPr vert="horz" wrap="square" lIns="91406" tIns="45704" rIns="91406" bIns="4570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0FBCF7C-2DA8-49A1-AD04-587297C8C0AD}" type="datetimeFigureOut">
              <a:rPr lang="ru-RU" altLang="ru-RU"/>
              <a:pPr>
                <a:defRPr/>
              </a:pPr>
              <a:t>28.05.2018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6" tIns="45704" rIns="91406" bIns="4570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6" y="4715073"/>
            <a:ext cx="5438464" cy="4466825"/>
          </a:xfrm>
          <a:prstGeom prst="rect">
            <a:avLst/>
          </a:prstGeom>
        </p:spPr>
        <p:txBody>
          <a:bodyPr vert="horz" wrap="square" lIns="91406" tIns="45704" rIns="91406" bIns="4570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33"/>
            <a:ext cx="2946576" cy="496493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l" defTabSz="104267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482" y="9428533"/>
            <a:ext cx="2946575" cy="496493"/>
          </a:xfrm>
          <a:prstGeom prst="rect">
            <a:avLst/>
          </a:prstGeom>
        </p:spPr>
        <p:txBody>
          <a:bodyPr vert="horz" wrap="square" lIns="91406" tIns="45704" rIns="91406" bIns="4570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91939D0-B87F-4484-9F1E-24890A8082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0871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09891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charset="0"/>
      </a:defRPr>
    </a:lvl1pPr>
    <a:lvl2pPr marL="453561" algn="l" defTabSz="909891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09891" algn="l" defTabSz="909891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64840" algn="l" defTabSz="909891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1173" algn="l" defTabSz="909891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77543" algn="l" defTabSz="9110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3052" algn="l" defTabSz="9110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8562" algn="l" defTabSz="9110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4070" algn="l" defTabSz="9110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75" y="247650"/>
            <a:ext cx="3971925" cy="2978150"/>
          </a:xfrm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xfrm>
            <a:off x="398464" y="3390900"/>
            <a:ext cx="6072187" cy="3859213"/>
          </a:xfrm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Добрый день, уважаемые коллеги!</a:t>
            </a:r>
          </a:p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2697" indent="-28180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27227" indent="-225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78117" indent="-225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29008" indent="-225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9899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0789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1680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32570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44D07854-EABB-489C-9293-338E754EEDA3}" type="slidenum">
              <a:rPr lang="ru-RU" smtClean="0">
                <a:solidFill>
                  <a:prstClr val="black"/>
                </a:solidFill>
              </a:rPr>
              <a:pPr eaLnBrk="1" hangingPunct="1">
                <a:defRPr/>
              </a:pPr>
              <a:t>1</a:t>
            </a:fld>
            <a:endParaRPr lang="ru-RU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156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1939D0-B87F-4484-9F1E-24890A808289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3920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8525" y="390525"/>
            <a:ext cx="4962525" cy="3722688"/>
          </a:xfrm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98464" y="4176715"/>
            <a:ext cx="6000750" cy="44672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dirty="0" smtClean="0">
                <a:latin typeface="+mn-lt"/>
              </a:rPr>
              <a:t>На этом мой доклад завершен. Спасибо за внимание!</a:t>
            </a:r>
          </a:p>
          <a:p>
            <a:pPr>
              <a:lnSpc>
                <a:spcPct val="90000"/>
              </a:lnSpc>
              <a:defRPr/>
            </a:pPr>
            <a:endParaRPr lang="ru-RU" dirty="0">
              <a:latin typeface="+mn-lt"/>
            </a:endParaRP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2697" indent="-28180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27227" indent="-225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78117" indent="-225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29008" indent="-225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79899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0789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81680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32570" indent="-225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44067998-F27E-4333-97A8-B363EC0C5433}" type="slidenum">
              <a:rPr lang="ru-RU" smtClean="0">
                <a:solidFill>
                  <a:prstClr val="black"/>
                </a:solidFill>
              </a:rPr>
              <a:pPr eaLnBrk="1" hangingPunct="1">
                <a:defRPr/>
              </a:pPr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44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" y="1459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6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7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3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8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4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15537-A107-410E-B238-3ADA885238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D8A00-A93E-470C-9D67-20CABA680D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6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7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3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8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4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979798"/>
      </p:ext>
    </p:extLst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56" y="5127625"/>
            <a:ext cx="923925" cy="376238"/>
          </a:xfrm>
          <a:prstGeom prst="rect">
            <a:avLst/>
          </a:prstGeom>
          <a:noFill/>
        </p:spPr>
        <p:txBody>
          <a:bodyPr lIns="79867" tIns="39934" rIns="79867" bIns="39934"/>
          <a:lstStyle/>
          <a:p>
            <a:pPr defTabSz="911500">
              <a:defRPr/>
            </a:pP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5" y="1606891"/>
            <a:ext cx="7320689" cy="4829253"/>
          </a:xfrm>
        </p:spPr>
        <p:txBody>
          <a:bodyPr/>
          <a:lstStyle>
            <a:lvl1pPr marL="317516" indent="0">
              <a:buFontTx/>
              <a:buNone/>
              <a:defRPr b="1">
                <a:latin typeface="+mj-lt"/>
              </a:defRPr>
            </a:lvl1pPr>
            <a:lvl2pPr marL="314743" indent="2783">
              <a:defRPr>
                <a:latin typeface="+mj-lt"/>
              </a:defRPr>
            </a:lvl2pPr>
            <a:lvl3pPr marL="549071" indent="-227392">
              <a:tabLst/>
              <a:defRPr>
                <a:latin typeface="+mj-lt"/>
              </a:defRPr>
            </a:lvl3pPr>
            <a:lvl4pPr marL="0" indent="31474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9"/>
            <a:ext cx="7337192" cy="1105803"/>
          </a:xfrm>
        </p:spPr>
        <p:txBody>
          <a:bodyPr/>
          <a:lstStyle>
            <a:lvl1pPr marL="0" marR="0" indent="0" defTabSz="9110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A346D-80A4-47A0-80C0-80224C3947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4736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" y="18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5" y="1606891"/>
            <a:ext cx="7320689" cy="4829253"/>
          </a:xfrm>
        </p:spPr>
        <p:txBody>
          <a:bodyPr/>
          <a:lstStyle>
            <a:lvl1pPr marL="317516" indent="0">
              <a:buFontTx/>
              <a:buNone/>
              <a:defRPr b="1">
                <a:latin typeface="+mj-lt"/>
              </a:defRPr>
            </a:lvl1pPr>
            <a:lvl2pPr marL="317516" indent="0">
              <a:defRPr>
                <a:latin typeface="+mj-lt"/>
              </a:defRPr>
            </a:lvl2pPr>
            <a:lvl3pPr marL="549071" indent="-227392">
              <a:defRPr>
                <a:latin typeface="+mj-lt"/>
              </a:defRPr>
            </a:lvl3pPr>
            <a:lvl4pPr marL="0" indent="314743">
              <a:defRPr>
                <a:latin typeface="+mj-lt"/>
              </a:defRPr>
            </a:lvl4pPr>
            <a:lvl5pPr marL="12534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9"/>
            <a:ext cx="7337901" cy="1105803"/>
          </a:xfrm>
        </p:spPr>
        <p:txBody>
          <a:bodyPr/>
          <a:lstStyle>
            <a:lvl1pPr marL="0" marR="0" indent="0" defTabSz="9110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A701-577A-4616-AD25-DB23C950935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95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5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0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65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20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75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3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8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40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1ADA-EBDD-46F1-B2A1-7C7CC770750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46480"/>
      </p:ext>
    </p:extLst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11811-664F-4558-814D-50B6B345E4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84062"/>
      </p:ext>
    </p:extLst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10" indent="0">
              <a:buNone/>
              <a:defRPr sz="2000" b="1"/>
            </a:lvl2pPr>
            <a:lvl3pPr marL="911017" indent="0">
              <a:buNone/>
              <a:defRPr sz="1800" b="1"/>
            </a:lvl3pPr>
            <a:lvl4pPr marL="1366527" indent="0">
              <a:buNone/>
              <a:defRPr sz="1600" b="1"/>
            </a:lvl4pPr>
            <a:lvl5pPr marL="1822037" indent="0">
              <a:buNone/>
              <a:defRPr sz="1600" b="1"/>
            </a:lvl5pPr>
            <a:lvl6pPr marL="2277543" indent="0">
              <a:buNone/>
              <a:defRPr sz="1600" b="1"/>
            </a:lvl6pPr>
            <a:lvl7pPr marL="2733052" indent="0">
              <a:buNone/>
              <a:defRPr sz="1600" b="1"/>
            </a:lvl7pPr>
            <a:lvl8pPr marL="3188562" indent="0">
              <a:buNone/>
              <a:defRPr sz="1600" b="1"/>
            </a:lvl8pPr>
            <a:lvl9pPr marL="364407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10" indent="0">
              <a:buNone/>
              <a:defRPr sz="2000" b="1"/>
            </a:lvl2pPr>
            <a:lvl3pPr marL="911017" indent="0">
              <a:buNone/>
              <a:defRPr sz="1800" b="1"/>
            </a:lvl3pPr>
            <a:lvl4pPr marL="1366527" indent="0">
              <a:buNone/>
              <a:defRPr sz="1600" b="1"/>
            </a:lvl4pPr>
            <a:lvl5pPr marL="1822037" indent="0">
              <a:buNone/>
              <a:defRPr sz="1600" b="1"/>
            </a:lvl5pPr>
            <a:lvl6pPr marL="2277543" indent="0">
              <a:buNone/>
              <a:defRPr sz="1600" b="1"/>
            </a:lvl6pPr>
            <a:lvl7pPr marL="2733052" indent="0">
              <a:buNone/>
              <a:defRPr sz="1600" b="1"/>
            </a:lvl7pPr>
            <a:lvl8pPr marL="3188562" indent="0">
              <a:buNone/>
              <a:defRPr sz="1600" b="1"/>
            </a:lvl8pPr>
            <a:lvl9pPr marL="364407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94A24-53F8-4F2B-AA3C-D2F343CB58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85392"/>
      </p:ext>
    </p:extLst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E448E-2A2E-42F3-BE90-1B72F01DB77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49400"/>
      </p:ext>
    </p:extLst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BDCCA75-E27C-486E-9F7B-D2D5A1F4F6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62215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853" tIns="39927" rIns="79853" bIns="3992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0958"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5" y="1606891"/>
            <a:ext cx="7320689" cy="4829253"/>
          </a:xfrm>
        </p:spPr>
        <p:txBody>
          <a:bodyPr/>
          <a:lstStyle>
            <a:lvl1pPr marL="317516" indent="0">
              <a:buFontTx/>
              <a:buNone/>
              <a:defRPr b="1">
                <a:latin typeface="+mj-lt"/>
              </a:defRPr>
            </a:lvl1pPr>
            <a:lvl2pPr marL="314743" indent="2783">
              <a:defRPr>
                <a:latin typeface="+mj-lt"/>
              </a:defRPr>
            </a:lvl2pPr>
            <a:lvl3pPr marL="549071" indent="-227392">
              <a:tabLst/>
              <a:defRPr>
                <a:latin typeface="+mj-lt"/>
              </a:defRPr>
            </a:lvl3pPr>
            <a:lvl4pPr marL="0" indent="31474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9"/>
            <a:ext cx="7337192" cy="1105803"/>
          </a:xfrm>
        </p:spPr>
        <p:txBody>
          <a:bodyPr/>
          <a:lstStyle>
            <a:lvl1pPr marL="0" marR="0" indent="0" defTabSz="9110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3AE9-A641-44A1-BD2C-6F18AAA59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510" indent="0">
              <a:buNone/>
              <a:defRPr sz="1200"/>
            </a:lvl2pPr>
            <a:lvl3pPr marL="911017" indent="0">
              <a:buNone/>
              <a:defRPr sz="1000"/>
            </a:lvl3pPr>
            <a:lvl4pPr marL="1366527" indent="0">
              <a:buNone/>
              <a:defRPr sz="900"/>
            </a:lvl4pPr>
            <a:lvl5pPr marL="1822037" indent="0">
              <a:buNone/>
              <a:defRPr sz="900"/>
            </a:lvl5pPr>
            <a:lvl6pPr marL="2277543" indent="0">
              <a:buNone/>
              <a:defRPr sz="900"/>
            </a:lvl6pPr>
            <a:lvl7pPr marL="2733052" indent="0">
              <a:buNone/>
              <a:defRPr sz="900"/>
            </a:lvl7pPr>
            <a:lvl8pPr marL="3188562" indent="0">
              <a:buNone/>
              <a:defRPr sz="900"/>
            </a:lvl8pPr>
            <a:lvl9pPr marL="364407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E567F-477A-488C-A942-4192CA5F776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97865"/>
      </p:ext>
    </p:extLst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510" indent="0">
              <a:buNone/>
              <a:defRPr sz="2800"/>
            </a:lvl2pPr>
            <a:lvl3pPr marL="911017" indent="0">
              <a:buNone/>
              <a:defRPr sz="2400"/>
            </a:lvl3pPr>
            <a:lvl4pPr marL="1366527" indent="0">
              <a:buNone/>
              <a:defRPr sz="2000"/>
            </a:lvl4pPr>
            <a:lvl5pPr marL="1822037" indent="0">
              <a:buNone/>
              <a:defRPr sz="2000"/>
            </a:lvl5pPr>
            <a:lvl6pPr marL="2277543" indent="0">
              <a:buNone/>
              <a:defRPr sz="2000"/>
            </a:lvl6pPr>
            <a:lvl7pPr marL="2733052" indent="0">
              <a:buNone/>
              <a:defRPr sz="2000"/>
            </a:lvl7pPr>
            <a:lvl8pPr marL="3188562" indent="0">
              <a:buNone/>
              <a:defRPr sz="2000"/>
            </a:lvl8pPr>
            <a:lvl9pPr marL="364407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510" indent="0">
              <a:buNone/>
              <a:defRPr sz="1200"/>
            </a:lvl2pPr>
            <a:lvl3pPr marL="911017" indent="0">
              <a:buNone/>
              <a:defRPr sz="1000"/>
            </a:lvl3pPr>
            <a:lvl4pPr marL="1366527" indent="0">
              <a:buNone/>
              <a:defRPr sz="900"/>
            </a:lvl4pPr>
            <a:lvl5pPr marL="1822037" indent="0">
              <a:buNone/>
              <a:defRPr sz="900"/>
            </a:lvl5pPr>
            <a:lvl6pPr marL="2277543" indent="0">
              <a:buNone/>
              <a:defRPr sz="900"/>
            </a:lvl6pPr>
            <a:lvl7pPr marL="2733052" indent="0">
              <a:buNone/>
              <a:defRPr sz="900"/>
            </a:lvl7pPr>
            <a:lvl8pPr marL="3188562" indent="0">
              <a:buNone/>
              <a:defRPr sz="900"/>
            </a:lvl8pPr>
            <a:lvl9pPr marL="364407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1401B-100D-4679-9024-8CE163A6A5D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002713"/>
      </p:ext>
    </p:extLst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D2C47-94BF-402F-8AEC-A44E4A23C18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199928"/>
      </p:ext>
    </p:extLst>
  </p:cSld>
  <p:clrMapOvr>
    <a:masterClrMapping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B8D35-A1E0-4902-87B1-46132DA85DF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56206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5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0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65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20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75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3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8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40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CA36F-8192-4103-84F5-6C946C0874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99893-912A-4134-A9B3-6D56EA45C8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10" indent="0">
              <a:buNone/>
              <a:defRPr sz="2000" b="1"/>
            </a:lvl2pPr>
            <a:lvl3pPr marL="911017" indent="0">
              <a:buNone/>
              <a:defRPr sz="1800" b="1"/>
            </a:lvl3pPr>
            <a:lvl4pPr marL="1366527" indent="0">
              <a:buNone/>
              <a:defRPr sz="1600" b="1"/>
            </a:lvl4pPr>
            <a:lvl5pPr marL="1822037" indent="0">
              <a:buNone/>
              <a:defRPr sz="1600" b="1"/>
            </a:lvl5pPr>
            <a:lvl6pPr marL="2277543" indent="0">
              <a:buNone/>
              <a:defRPr sz="1600" b="1"/>
            </a:lvl6pPr>
            <a:lvl7pPr marL="2733052" indent="0">
              <a:buNone/>
              <a:defRPr sz="1600" b="1"/>
            </a:lvl7pPr>
            <a:lvl8pPr marL="3188562" indent="0">
              <a:buNone/>
              <a:defRPr sz="1600" b="1"/>
            </a:lvl8pPr>
            <a:lvl9pPr marL="364407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10" indent="0">
              <a:buNone/>
              <a:defRPr sz="2000" b="1"/>
            </a:lvl2pPr>
            <a:lvl3pPr marL="911017" indent="0">
              <a:buNone/>
              <a:defRPr sz="1800" b="1"/>
            </a:lvl3pPr>
            <a:lvl4pPr marL="1366527" indent="0">
              <a:buNone/>
              <a:defRPr sz="1600" b="1"/>
            </a:lvl4pPr>
            <a:lvl5pPr marL="1822037" indent="0">
              <a:buNone/>
              <a:defRPr sz="1600" b="1"/>
            </a:lvl5pPr>
            <a:lvl6pPr marL="2277543" indent="0">
              <a:buNone/>
              <a:defRPr sz="1600" b="1"/>
            </a:lvl6pPr>
            <a:lvl7pPr marL="2733052" indent="0">
              <a:buNone/>
              <a:defRPr sz="1600" b="1"/>
            </a:lvl7pPr>
            <a:lvl8pPr marL="3188562" indent="0">
              <a:buNone/>
              <a:defRPr sz="1600" b="1"/>
            </a:lvl8pPr>
            <a:lvl9pPr marL="364407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FF92F-A5DE-4156-AFE0-8629E5E869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841DE-7E3E-4FAA-8C2D-5A71D9B00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3"/>
            <a:ext cx="567428" cy="6508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3D6B8-7E61-4F00-9548-966CE8EB2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510" indent="0">
              <a:buNone/>
              <a:defRPr sz="1200"/>
            </a:lvl2pPr>
            <a:lvl3pPr marL="911017" indent="0">
              <a:buNone/>
              <a:defRPr sz="1000"/>
            </a:lvl3pPr>
            <a:lvl4pPr marL="1366527" indent="0">
              <a:buNone/>
              <a:defRPr sz="900"/>
            </a:lvl4pPr>
            <a:lvl5pPr marL="1822037" indent="0">
              <a:buNone/>
              <a:defRPr sz="900"/>
            </a:lvl5pPr>
            <a:lvl6pPr marL="2277543" indent="0">
              <a:buNone/>
              <a:defRPr sz="900"/>
            </a:lvl6pPr>
            <a:lvl7pPr marL="2733052" indent="0">
              <a:buNone/>
              <a:defRPr sz="900"/>
            </a:lvl7pPr>
            <a:lvl8pPr marL="3188562" indent="0">
              <a:buNone/>
              <a:defRPr sz="900"/>
            </a:lvl8pPr>
            <a:lvl9pPr marL="364407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0DEC6-B290-4986-8F5B-D2837911B5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lIns="91104" tIns="45552" rIns="91104" bIns="45552" rtlCol="0">
            <a:normAutofit/>
          </a:bodyPr>
          <a:lstStyle>
            <a:lvl1pPr marL="0" indent="0">
              <a:buNone/>
              <a:defRPr sz="3200"/>
            </a:lvl1pPr>
            <a:lvl2pPr marL="455510" indent="0">
              <a:buNone/>
              <a:defRPr sz="2800"/>
            </a:lvl2pPr>
            <a:lvl3pPr marL="911017" indent="0">
              <a:buNone/>
              <a:defRPr sz="2400"/>
            </a:lvl3pPr>
            <a:lvl4pPr marL="1366527" indent="0">
              <a:buNone/>
              <a:defRPr sz="2000"/>
            </a:lvl4pPr>
            <a:lvl5pPr marL="1822037" indent="0">
              <a:buNone/>
              <a:defRPr sz="2000"/>
            </a:lvl5pPr>
            <a:lvl6pPr marL="2277543" indent="0">
              <a:buNone/>
              <a:defRPr sz="2000"/>
            </a:lvl6pPr>
            <a:lvl7pPr marL="2733052" indent="0">
              <a:buNone/>
              <a:defRPr sz="2000"/>
            </a:lvl7pPr>
            <a:lvl8pPr marL="3188562" indent="0">
              <a:buNone/>
              <a:defRPr sz="2000"/>
            </a:lvl8pPr>
            <a:lvl9pPr marL="364407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510" indent="0">
              <a:buNone/>
              <a:defRPr sz="1200"/>
            </a:lvl2pPr>
            <a:lvl3pPr marL="911017" indent="0">
              <a:buNone/>
              <a:defRPr sz="1000"/>
            </a:lvl3pPr>
            <a:lvl4pPr marL="1366527" indent="0">
              <a:buNone/>
              <a:defRPr sz="900"/>
            </a:lvl4pPr>
            <a:lvl5pPr marL="1822037" indent="0">
              <a:buNone/>
              <a:defRPr sz="900"/>
            </a:lvl5pPr>
            <a:lvl6pPr marL="2277543" indent="0">
              <a:buNone/>
              <a:defRPr sz="900"/>
            </a:lvl6pPr>
            <a:lvl7pPr marL="2733052" indent="0">
              <a:buNone/>
              <a:defRPr sz="900"/>
            </a:lvl7pPr>
            <a:lvl8pPr marL="3188562" indent="0">
              <a:buNone/>
              <a:defRPr sz="900"/>
            </a:lvl8pPr>
            <a:lvl9pPr marL="364407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9870D-C748-406A-B9E1-7E532E21FB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5" y="489553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88" tIns="45544" rIns="91088" bIns="455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5" y="1599691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88" tIns="45544" rIns="91088" bIns="455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472" y="6356951"/>
            <a:ext cx="213396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88" tIns="45544" rIns="91088" bIns="45544" numCol="1" anchor="ctr" anchorCtr="0" compatLnSpc="1">
            <a:prstTxWarp prst="textNoShape">
              <a:avLst/>
            </a:prstTxWarp>
          </a:bodyPr>
          <a:lstStyle>
            <a:lvl1pPr algn="l" defTabSz="91101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3585" y="6356951"/>
            <a:ext cx="2896867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88" tIns="45544" rIns="91088" bIns="45544" numCol="1" anchor="ctr" anchorCtr="0" compatLnSpc="1">
            <a:prstTxWarp prst="textNoShape">
              <a:avLst/>
            </a:prstTxWarp>
          </a:bodyPr>
          <a:lstStyle>
            <a:lvl1pPr algn="ctr" defTabSz="91101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325439" y="6041609"/>
            <a:ext cx="619012" cy="63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88" tIns="45544" rIns="91088" bIns="45544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0471259-E3F3-4E0D-A015-18B1640454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52" r:id="rId1"/>
    <p:sldLayoutId id="2147486853" r:id="rId2"/>
    <p:sldLayoutId id="2147486854" r:id="rId3"/>
    <p:sldLayoutId id="2147486855" r:id="rId4"/>
    <p:sldLayoutId id="2147486847" r:id="rId5"/>
    <p:sldLayoutId id="2147486856" r:id="rId6"/>
    <p:sldLayoutId id="2147486857" r:id="rId7"/>
    <p:sldLayoutId id="2147486848" r:id="rId8"/>
    <p:sldLayoutId id="2147486849" r:id="rId9"/>
    <p:sldLayoutId id="2147486850" r:id="rId10"/>
    <p:sldLayoutId id="2147486851" r:id="rId11"/>
  </p:sldLayoutIdLst>
  <p:transition/>
  <p:hf hdr="0" ftr="0" dt="0"/>
  <p:txStyles>
    <p:titleStyle>
      <a:lvl1pPr algn="l" defTabSz="90989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Arial" charset="0"/>
          <a:cs typeface="Arial" charset="0"/>
        </a:defRPr>
      </a:lvl1pPr>
      <a:lvl2pPr algn="l" defTabSz="90989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  <a:ea typeface="Arial" charset="0"/>
          <a:cs typeface="Arial" charset="0"/>
        </a:defRPr>
      </a:lvl2pPr>
      <a:lvl3pPr algn="l" defTabSz="90989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  <a:ea typeface="Arial" charset="0"/>
          <a:cs typeface="Arial" charset="0"/>
        </a:defRPr>
      </a:lvl3pPr>
      <a:lvl4pPr algn="l" defTabSz="90989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  <a:ea typeface="Arial" charset="0"/>
          <a:cs typeface="Arial" charset="0"/>
        </a:defRPr>
      </a:lvl4pPr>
      <a:lvl5pPr algn="l" defTabSz="909891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  <a:ea typeface="Arial" charset="0"/>
          <a:cs typeface="Arial" charset="0"/>
        </a:defRPr>
      </a:lvl5pPr>
      <a:lvl6pPr marL="399318" algn="l" defTabSz="91095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8640" algn="l" defTabSz="91095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7970" algn="l" defTabSz="91095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7294" algn="l" defTabSz="91095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6242" indent="-316242" algn="l" defTabSz="909891" rtl="0" eaLnBrk="0" fontAlgn="base" hangingPunct="0">
        <a:spcBef>
          <a:spcPct val="20000"/>
        </a:spcBef>
        <a:spcAft>
          <a:spcPct val="0"/>
        </a:spcAft>
        <a:buFont typeface="+mj-lt" charset="0"/>
        <a:defRPr kumimoji="1" sz="3200" kern="1200">
          <a:solidFill>
            <a:srgbClr val="005AA9"/>
          </a:solidFill>
          <a:latin typeface="+mj-lt"/>
          <a:ea typeface="Arial" charset="0"/>
          <a:cs typeface="Arial" charset="0"/>
        </a:defRPr>
      </a:lvl1pPr>
      <a:lvl2pPr marL="316242" indent="80450" algn="l" defTabSz="90989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kumimoji="1" sz="2100" kern="1200">
          <a:solidFill>
            <a:srgbClr val="504F53"/>
          </a:solidFill>
          <a:latin typeface="+mj-lt"/>
          <a:ea typeface="Arial" charset="0"/>
          <a:cs typeface="Arial" pitchFamily="34" charset="0"/>
        </a:defRPr>
      </a:lvl2pPr>
      <a:lvl3pPr marL="621389" indent="-226086" algn="l" defTabSz="90989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100" kern="1200">
          <a:solidFill>
            <a:srgbClr val="504F53"/>
          </a:solidFill>
          <a:latin typeface="+mj-lt"/>
          <a:ea typeface="Arial" charset="0"/>
          <a:cs typeface="Arial" pitchFamily="34" charset="0"/>
        </a:defRPr>
      </a:lvl3pPr>
      <a:lvl4pPr marL="1396740" indent="-1081877" algn="just" defTabSz="909891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kumimoji="1" sz="1400" kern="1200">
          <a:solidFill>
            <a:srgbClr val="504F53"/>
          </a:solidFill>
          <a:latin typeface="+mj-lt"/>
          <a:ea typeface="Arial" charset="0"/>
          <a:cs typeface="Arial" pitchFamily="34" charset="0"/>
        </a:defRPr>
      </a:lvl4pPr>
      <a:lvl5pPr marL="1251103" indent="343984" algn="l" defTabSz="909891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kumimoji="1" sz="1200" kern="1200">
          <a:solidFill>
            <a:srgbClr val="8D8C90"/>
          </a:solidFill>
          <a:latin typeface="+mj-lt"/>
          <a:ea typeface="Arial" charset="0"/>
          <a:cs typeface="Arial" pitchFamily="34" charset="0"/>
        </a:defRPr>
      </a:lvl5pPr>
      <a:lvl6pPr marL="2505299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0807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6317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826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510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017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527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037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543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3052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8562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4070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93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04" tIns="45552" rIns="91104" bIns="455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93" y="1600218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04" tIns="45552" rIns="91104" bIns="455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8"/>
            <a:ext cx="2133600" cy="365125"/>
          </a:xfrm>
          <a:prstGeom prst="rect">
            <a:avLst/>
          </a:prstGeom>
        </p:spPr>
        <p:txBody>
          <a:bodyPr vert="horz" lIns="91104" tIns="45552" rIns="91104" bIns="4555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115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8"/>
            <a:ext cx="2895600" cy="365125"/>
          </a:xfrm>
          <a:prstGeom prst="rect">
            <a:avLst/>
          </a:prstGeom>
        </p:spPr>
        <p:txBody>
          <a:bodyPr vert="horz" lIns="91104" tIns="45552" rIns="91104" bIns="4555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115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104" tIns="45552" rIns="91104" bIns="4555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11500">
              <a:defRPr/>
            </a:pPr>
            <a:fld id="{7BE09F8B-8B13-40D8-895C-4BBC466119FC}" type="slidenum">
              <a:rPr lang="ru-RU" smtClean="0">
                <a:solidFill>
                  <a:prstClr val="white"/>
                </a:solidFill>
              </a:rPr>
              <a:pPr defTabSz="911500"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34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85" r:id="rId1"/>
    <p:sldLayoutId id="2147486886" r:id="rId2"/>
    <p:sldLayoutId id="2147486887" r:id="rId3"/>
    <p:sldLayoutId id="2147486888" r:id="rId4"/>
    <p:sldLayoutId id="2147486889" r:id="rId5"/>
    <p:sldLayoutId id="2147486890" r:id="rId6"/>
    <p:sldLayoutId id="2147486891" r:id="rId7"/>
    <p:sldLayoutId id="2147486892" r:id="rId8"/>
    <p:sldLayoutId id="2147486893" r:id="rId9"/>
    <p:sldLayoutId id="2147486894" r:id="rId10"/>
    <p:sldLayoutId id="2147486895" r:id="rId11"/>
    <p:sldLayoutId id="2147486896" r:id="rId12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l" defTabSz="909918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918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918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918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918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5750" algn="l" defTabSz="909918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1500" algn="l" defTabSz="909918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67251" algn="l" defTabSz="909918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3002" algn="l" defTabSz="909918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6492" indent="-316492" algn="l" defTabSz="90991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492" indent="139253" algn="l" defTabSz="90991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1908" indent="-226293" algn="l" defTabSz="90991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5126" indent="-1281792" algn="just" defTabSz="90991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3315" indent="569691" algn="l" defTabSz="90991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5299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0807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6317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826" indent="-227754" algn="l" defTabSz="9110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510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017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527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037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543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3052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8562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4070" algn="l" defTabSz="9110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626" y="2775893"/>
            <a:ext cx="9144000" cy="2016224"/>
          </a:xfrm>
        </p:spPr>
        <p:txBody>
          <a:bodyPr rtlCol="0">
            <a:noAutofit/>
          </a:bodyPr>
          <a:lstStyle/>
          <a:p>
            <a:pPr algn="ctr" defTabSz="913755" eaLnBrk="1" fontAlgn="auto" hangingPunct="1">
              <a:lnSpc>
                <a:spcPts val="4555"/>
              </a:lnSpc>
              <a:spcAft>
                <a:spcPts val="0"/>
              </a:spcAft>
              <a:defRPr/>
            </a:pPr>
            <a:r>
              <a:rPr lang="ru-RU" sz="3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«</a:t>
            </a:r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Основные ошибки при создании заявок на </a:t>
            </a:r>
            <a:r>
              <a:rPr lang="ru-RU" sz="2800" dirty="0"/>
              <a:t>внесение, изменение и аннулирование адресной информации</a:t>
            </a:r>
            <a:r>
              <a:rPr lang="ru-RU" sz="3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»</a:t>
            </a: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3273" y="5192386"/>
            <a:ext cx="7448550" cy="1533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2500" lnSpcReduction="20000"/>
          </a:bodyPr>
          <a:lstStyle/>
          <a:p>
            <a:pPr algn="r" defTabSz="913755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Times New Roman" pitchFamily="18" charset="0"/>
              </a:rPr>
              <a:t>Заместитель начальника отдела работы</a:t>
            </a:r>
          </a:p>
          <a:p>
            <a:pPr algn="r" defTabSz="913755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Times New Roman" pitchFamily="18" charset="0"/>
              </a:rPr>
              <a:t>с внешними источниками филиала </a:t>
            </a:r>
          </a:p>
          <a:p>
            <a:pPr algn="r" defTabSz="913755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Times New Roman" pitchFamily="18" charset="0"/>
              </a:rPr>
              <a:t>ФКУ «Налог-Сервис» ФНС России</a:t>
            </a:r>
          </a:p>
          <a:p>
            <a:pPr algn="r" defTabSz="913755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Times New Roman" pitchFamily="18" charset="0"/>
              </a:rPr>
              <a:t>в Амурской области</a:t>
            </a:r>
          </a:p>
          <a:p>
            <a:pPr algn="r" defTabSz="913755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Times New Roman" pitchFamily="18" charset="0"/>
              </a:rPr>
              <a:t>Александр Евгеньевич Кичигин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26" y="0"/>
            <a:ext cx="9144000" cy="783728"/>
          </a:xfrm>
          <a:prstGeom prst="rect">
            <a:avLst/>
          </a:prstGeom>
        </p:spPr>
        <p:txBody>
          <a:bodyPr lIns="91376" tIns="45688" rIns="91376" bIns="45688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  <a:defRPr/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Федеральное казённое учреждение «Налог-Сервис» </a:t>
            </a: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  <a:defRPr/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Федеральной налоговой службы Российской Федерации (г. Москва)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634" y="685953"/>
            <a:ext cx="1843984" cy="203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85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100" dirty="0">
                <a:solidFill>
                  <a:srgbClr val="0070C0"/>
                </a:solidFill>
              </a:rPr>
              <a:t>Методические рекомендации по работе с ГАР ФИАС для сотрудников ОМСУ.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6146" name="Picture 2" descr="C:\Users\n2800-00-028\Desktop\8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634" y="1916832"/>
            <a:ext cx="743350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7815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428627" y="857269"/>
            <a:ext cx="5929313" cy="1763713"/>
          </a:xfrm>
          <a:prstGeom prst="homePlate">
            <a:avLst>
              <a:gd name="adj" fmla="val 0"/>
            </a:avLst>
          </a:prstGeom>
          <a:gradFill>
            <a:gsLst>
              <a:gs pos="0">
                <a:srgbClr val="0070C0"/>
              </a:gs>
              <a:gs pos="26000">
                <a:srgbClr val="005DA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36" tIns="45568" rIns="91136" bIns="45568" anchor="ctr"/>
          <a:lstStyle/>
          <a:p>
            <a:pPr algn="ctr" defTabSz="911339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1" name="Заголовок 1"/>
          <p:cNvSpPr>
            <a:spLocks noGrp="1"/>
          </p:cNvSpPr>
          <p:nvPr>
            <p:ph type="ctrTitle"/>
          </p:nvPr>
        </p:nvSpPr>
        <p:spPr>
          <a:xfrm>
            <a:off x="1000125" y="1000144"/>
            <a:ext cx="7958138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за внимание!</a:t>
            </a:r>
          </a:p>
        </p:txBody>
      </p:sp>
      <p:pic>
        <p:nvPicPr>
          <p:cNvPr id="27652" name="Рисунок 9" descr="Безымянный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" y="857269"/>
            <a:ext cx="4667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323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1. </a:t>
            </a:r>
            <a:r>
              <a:rPr lang="ru-RU" sz="1800" dirty="0">
                <a:solidFill>
                  <a:srgbClr val="0070C0"/>
                </a:solidFill>
              </a:rPr>
              <a:t>"</a:t>
            </a:r>
            <a:r>
              <a:rPr lang="ru-RU" sz="1800" dirty="0" err="1">
                <a:solidFill>
                  <a:srgbClr val="0070C0"/>
                </a:solidFill>
              </a:rPr>
              <a:t>адресообразующие</a:t>
            </a:r>
            <a:r>
              <a:rPr lang="ru-RU" sz="1800" dirty="0">
                <a:solidFill>
                  <a:srgbClr val="0070C0"/>
                </a:solidFill>
              </a:rPr>
              <a:t> элементы"</a:t>
            </a:r>
            <a:r>
              <a:rPr lang="ru-RU" sz="1800" dirty="0">
                <a:solidFill>
                  <a:srgbClr val="6BBDFF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- страна, субъект Российской Федерации, муниципальное образование, населенный пункт, элемент улично-дорожной сети, элемент планировочной структуры и идентификационный элемент (элементы) объекта адресации;</a:t>
            </a:r>
          </a:p>
          <a:p>
            <a:r>
              <a:rPr lang="ru-RU" sz="1800" dirty="0">
                <a:solidFill>
                  <a:schemeClr val="tx1"/>
                </a:solidFill>
              </a:rPr>
              <a:t>2. </a:t>
            </a:r>
            <a:r>
              <a:rPr lang="ru-RU" sz="1800" dirty="0">
                <a:solidFill>
                  <a:srgbClr val="0070C0"/>
                </a:solidFill>
              </a:rPr>
              <a:t>"идентификационные элементы объекта адресации"</a:t>
            </a:r>
            <a:r>
              <a:rPr lang="ru-RU" sz="1800" dirty="0">
                <a:solidFill>
                  <a:schemeClr val="tx1"/>
                </a:solidFill>
              </a:rPr>
              <a:t> - номер земельного участка, типы и номера зданий (сооружений), помещений и объектов незавершенного строительства;</a:t>
            </a:r>
          </a:p>
          <a:p>
            <a:r>
              <a:rPr lang="ru-RU" sz="1800" dirty="0">
                <a:solidFill>
                  <a:schemeClr val="tx1"/>
                </a:solidFill>
              </a:rPr>
              <a:t>3. </a:t>
            </a:r>
            <a:r>
              <a:rPr lang="ru-RU" sz="1800" dirty="0">
                <a:solidFill>
                  <a:srgbClr val="0070C0"/>
                </a:solidFill>
              </a:rPr>
              <a:t>"уникальный номер адреса объекта адресации в государственном адресном реестре" </a:t>
            </a:r>
            <a:r>
              <a:rPr lang="ru-RU" sz="1800" dirty="0">
                <a:solidFill>
                  <a:schemeClr val="tx1"/>
                </a:solidFill>
              </a:rPr>
              <a:t>- номер записи, который присваивается адресу объекта адресации в государственном адресном реестре;</a:t>
            </a:r>
          </a:p>
          <a:p>
            <a:r>
              <a:rPr lang="ru-RU" sz="1800" dirty="0">
                <a:solidFill>
                  <a:schemeClr val="tx1"/>
                </a:solidFill>
              </a:rPr>
              <a:t>4. </a:t>
            </a:r>
            <a:r>
              <a:rPr lang="ru-RU" sz="1800" dirty="0">
                <a:solidFill>
                  <a:srgbClr val="0070C0"/>
                </a:solidFill>
              </a:rPr>
              <a:t>"элемент планировочной структуры"</a:t>
            </a:r>
            <a:r>
              <a:rPr lang="ru-RU" sz="1800" dirty="0">
                <a:solidFill>
                  <a:schemeClr val="tx1"/>
                </a:solidFill>
              </a:rPr>
              <a:t> - зона (массив), район (в том числе жилой район, микрорайон, квартал, промышленный район), территории размещения садоводческих, огороднических и дачных некоммерческих объединений;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Основные понятия, используемые при работе в ФИАС: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solidFill>
                  <a:schemeClr val="tx1"/>
                </a:solidFill>
              </a:rPr>
              <a:t>п.2 Правил присвоения, изменения и аннулирования адресов установленные Постановлением Правительства Российской Федерации от 19 ноября 2014 года №1221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434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а) </a:t>
            </a:r>
            <a:r>
              <a:rPr lang="ru-RU" sz="1800" dirty="0">
                <a:solidFill>
                  <a:srgbClr val="0070C0"/>
                </a:solidFill>
              </a:rPr>
              <a:t>уникальность</a:t>
            </a:r>
            <a:r>
              <a:rPr lang="ru-RU" sz="1800" dirty="0"/>
              <a:t>. </a:t>
            </a:r>
            <a:r>
              <a:rPr lang="ru-RU" sz="1800" dirty="0">
                <a:solidFill>
                  <a:schemeClr val="tx1"/>
                </a:solidFill>
              </a:rPr>
              <a:t>Один и тот же адрес не может быть присвоен более чем одному объекту адресации, за исключением случаев повторного присвоения одного и того же адреса новому объекту адресации взамен аннулированного адреса объекта адресации, а также присвоения одного и того же адреса земельному участку и расположенному на нем зданию (сооружению) или объекту незавершенного строительства;</a:t>
            </a:r>
          </a:p>
          <a:p>
            <a:r>
              <a:rPr lang="ru-RU" sz="1800" dirty="0">
                <a:solidFill>
                  <a:schemeClr val="tx1"/>
                </a:solidFill>
              </a:rPr>
              <a:t>б) </a:t>
            </a:r>
            <a:r>
              <a:rPr lang="ru-RU" sz="1800" dirty="0">
                <a:solidFill>
                  <a:srgbClr val="0070C0"/>
                </a:solidFill>
              </a:rPr>
              <a:t>обязательность</a:t>
            </a:r>
            <a:r>
              <a:rPr lang="ru-RU" sz="1800" dirty="0"/>
              <a:t>. </a:t>
            </a:r>
            <a:r>
              <a:rPr lang="ru-RU" sz="1800" dirty="0">
                <a:solidFill>
                  <a:schemeClr val="tx1"/>
                </a:solidFill>
              </a:rPr>
              <a:t>Каждому объекту адресации должен быть присвоен адрес в соответствии с настоящими Правилами;</a:t>
            </a:r>
          </a:p>
          <a:p>
            <a:r>
              <a:rPr lang="ru-RU" sz="1800" dirty="0">
                <a:solidFill>
                  <a:schemeClr val="tx1"/>
                </a:solidFill>
              </a:rPr>
              <a:t>в) </a:t>
            </a:r>
            <a:r>
              <a:rPr lang="ru-RU" sz="1800" dirty="0">
                <a:solidFill>
                  <a:srgbClr val="0070C0"/>
                </a:solidFill>
              </a:rPr>
              <a:t>легитимность</a:t>
            </a:r>
            <a:r>
              <a:rPr lang="ru-RU" sz="1800" dirty="0"/>
              <a:t>. </a:t>
            </a:r>
            <a:r>
              <a:rPr lang="ru-RU" sz="1800" dirty="0">
                <a:solidFill>
                  <a:schemeClr val="tx1"/>
                </a:solidFill>
              </a:rPr>
              <a:t>Правовую основу адреса обеспечивает соблюдение процедуры присвоения объекту адресации адреса, изменения и аннулирования такого адреса, а также внесение адреса в государственный адресный реестр.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Адрес, присвоенный объекту адресации, должен отвечать </a:t>
            </a:r>
            <a:r>
              <a:rPr lang="ru-RU" sz="1600" dirty="0">
                <a:solidFill>
                  <a:srgbClr val="FF0000"/>
                </a:solidFill>
              </a:rPr>
              <a:t>следующим требованиям</a:t>
            </a:r>
            <a:r>
              <a:rPr lang="ru-RU" sz="1600" dirty="0"/>
              <a:t> </a:t>
            </a:r>
            <a:r>
              <a:rPr lang="ru-RU" sz="1600" dirty="0">
                <a:solidFill>
                  <a:schemeClr val="tx1"/>
                </a:solidFill>
              </a:rPr>
              <a:t>(В п.3 Раздела </a:t>
            </a:r>
            <a:r>
              <a:rPr lang="en-US" sz="1600" dirty="0">
                <a:solidFill>
                  <a:schemeClr val="tx1"/>
                </a:solidFill>
              </a:rPr>
              <a:t>I</a:t>
            </a:r>
            <a:r>
              <a:rPr lang="ru-RU" sz="1600" dirty="0">
                <a:solidFill>
                  <a:schemeClr val="tx1"/>
                </a:solidFill>
              </a:rPr>
              <a:t> Постановления Правительства Российской Федерации от 19 ноября 2014 года №1221):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5259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70C0"/>
                </a:solidFill>
              </a:rPr>
              <a:t>1. Отсутствие прикрепленного к заявке нормативного документа на основании которого создана заявка. </a:t>
            </a:r>
          </a:p>
          <a:p>
            <a:endParaRPr lang="ru-RU" sz="2100" dirty="0">
              <a:solidFill>
                <a:schemeClr val="tx1"/>
              </a:solidFill>
            </a:endParaRPr>
          </a:p>
          <a:p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500" dirty="0">
                <a:solidFill>
                  <a:schemeClr val="tx1"/>
                </a:solidFill>
              </a:rPr>
              <a:t>Основные ошибки при создании заявок на внесение, изменение и аннулирование адресной информации: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pic>
        <p:nvPicPr>
          <p:cNvPr id="1027" name="Picture 3" descr="C:\Users\n2800-00-028\Desktop\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561" y="2636912"/>
            <a:ext cx="3520391" cy="179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2800-00-028\Desktop\2.bm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4128" y="2384029"/>
            <a:ext cx="3980280" cy="410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43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70C0"/>
                </a:solidFill>
              </a:rPr>
              <a:t>2. Отсутствие подписи и печати Главы муниципального образования.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pic>
        <p:nvPicPr>
          <p:cNvPr id="2051" name="Picture 3" descr="C:\Users\n2800-00-028\Desktop\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606871"/>
            <a:ext cx="4752528" cy="48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13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>
                <a:solidFill>
                  <a:srgbClr val="FF0000"/>
                </a:solidFill>
              </a:rPr>
              <a:t>п. 44 раздела </a:t>
            </a:r>
            <a:r>
              <a:rPr lang="en-US" sz="1600" dirty="0">
                <a:solidFill>
                  <a:srgbClr val="FF0000"/>
                </a:solidFill>
              </a:rPr>
              <a:t>III</a:t>
            </a:r>
            <a:r>
              <a:rPr lang="ru-RU" sz="1600" dirty="0">
                <a:solidFill>
                  <a:srgbClr val="FF0000"/>
                </a:solidFill>
              </a:rPr>
              <a:t> Постановления </a:t>
            </a:r>
            <a:r>
              <a:rPr lang="ru-RU" sz="1600" dirty="0" err="1">
                <a:solidFill>
                  <a:srgbClr val="FF0000"/>
                </a:solidFill>
              </a:rPr>
              <a:t>Постановления</a:t>
            </a:r>
            <a:r>
              <a:rPr lang="ru-RU" sz="1600" dirty="0">
                <a:solidFill>
                  <a:srgbClr val="FF0000"/>
                </a:solidFill>
              </a:rPr>
              <a:t> Правительства Российской Федерации от 19 ноября 2014 года №1221: </a:t>
            </a:r>
          </a:p>
          <a:p>
            <a:r>
              <a:rPr lang="ru-RU" sz="1500" dirty="0">
                <a:solidFill>
                  <a:schemeClr val="tx1"/>
                </a:solidFill>
              </a:rPr>
              <a:t>а) наименование страны (Российская Федерация);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б) наименование субъекта Российской Федерации (в нашем случае Амурская область);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в) наименование муниципального района либо городского округа или внутригородской территории (для городов федерального значения) в составе субъекта Российской Федерации;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г) наименование городского или сельского поселения в составе муниципального района (для муниципального района) или внутригородского района городского округа;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д) наименование населенного пункта;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е) наименование элемента планировочной структуры;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ж) наименование элемента улично-дорожной сети;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з) номер земельного участка;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и) тип и номер здания, сооружения или объекта незавершенного строительства;</a:t>
            </a:r>
          </a:p>
          <a:p>
            <a:r>
              <a:rPr lang="ru-RU" sz="1500" dirty="0">
                <a:solidFill>
                  <a:schemeClr val="tx1"/>
                </a:solidFill>
              </a:rPr>
              <a:t>к) тип и номер помещения, расположенного в здании или сооружении.</a:t>
            </a: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70C0"/>
                </a:solidFill>
              </a:rPr>
              <a:t>3. Нарушение структуры заполнения заявки.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0156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70C0"/>
                </a:solidFill>
              </a:rPr>
              <a:t>4. В заявке в поле номер участка указан кадастровый номер земельного участка.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pic>
        <p:nvPicPr>
          <p:cNvPr id="3074" name="Picture 2" descr="C:\Users\n2800-00-028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478993"/>
            <a:ext cx="6480720" cy="505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468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70C0"/>
                </a:solidFill>
              </a:rPr>
              <a:t>5. Использование запрещенных символов.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4098" name="Picture 2" descr="C:\Users\n2800-00-028\Desktop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5" y="1302577"/>
            <a:ext cx="6624736" cy="513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280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>
                <a:solidFill>
                  <a:schemeClr val="tx1"/>
                </a:solidFill>
              </a:rPr>
              <a:t>Дублирование в заявке пунктов номер Дома и номер Строения;</a:t>
            </a: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0070C0"/>
                </a:solidFill>
              </a:rPr>
              <a:t>Иные причины отклонения заявок: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03AE9-A641-44A1-BD2C-6F18AAA59A9D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pic>
        <p:nvPicPr>
          <p:cNvPr id="1026" name="Picture 2" descr="C:\Users\n2800-00-028\Desktop\ФИАС - доклад 25.05.2018\скриншоты\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089540"/>
            <a:ext cx="5832648" cy="443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896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indent="452438" algn="just">
          <a:lnSpc>
            <a:spcPts val="2100"/>
          </a:lnSpc>
          <a:spcAft>
            <a:spcPts val="300"/>
          </a:spcAft>
          <a:buFont typeface="Wingdings" pitchFamily="2" charset="2"/>
          <a:buChar char="Ø"/>
          <a:defRPr dirty="0">
            <a:solidFill>
              <a:srgbClr val="292929"/>
            </a:solidFill>
            <a:effectLst/>
            <a:latin typeface="+mn-lt"/>
            <a:cs typeface="Arial" pitchFamily="34" charset="0"/>
          </a:defRPr>
        </a:defPPr>
      </a:lst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18356</TotalTime>
  <Words>577</Words>
  <Application>Microsoft Office PowerPoint</Application>
  <PresentationFormat>Экран (4:3)</PresentationFormat>
  <Paragraphs>53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Present_FNS2012_A4</vt:lpstr>
      <vt:lpstr>3_Present_FNS2012_A4</vt:lpstr>
      <vt:lpstr>«Основные ошибки при создании заявок на внесение, изменение и аннулирование адресной информации»</vt:lpstr>
      <vt:lpstr>Основные понятия, используемые при работе в ФИАС: п.2 Правил присвоения, изменения и аннулирования адресов установленные Постановлением Правительства Российской Федерации от 19 ноября 2014 года №1221 </vt:lpstr>
      <vt:lpstr>Адрес, присвоенный объекту адресации, должен отвечать следующим требованиям (В п.3 Раздела I Постановления Правительства Российской Федерации от 19 ноября 2014 года №1221):</vt:lpstr>
      <vt:lpstr>Основные ошибки при создании заявок на внесение, изменение и аннулирование адресной информации:</vt:lpstr>
      <vt:lpstr>2. Отсутствие подписи и печати Главы муниципального образования.</vt:lpstr>
      <vt:lpstr>3. Нарушение структуры заполнения заявки.</vt:lpstr>
      <vt:lpstr>4. В заявке в поле номер участка указан кадастровый номер земельного участка.</vt:lpstr>
      <vt:lpstr>5. Использование запрещенных символов.</vt:lpstr>
      <vt:lpstr>Иные причины отклонения заявок:</vt:lpstr>
      <vt:lpstr>Методические рекомендации по работе с ГАР ФИАС для сотрудников ОМСУ.</vt:lpstr>
      <vt:lpstr>Спасибо за внимание!</vt:lpstr>
    </vt:vector>
  </TitlesOfParts>
  <Company>Microsoft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Аленушка</dc:creator>
  <cp:lastModifiedBy>Едемский Сергей Викторович</cp:lastModifiedBy>
  <cp:revision>1359</cp:revision>
  <cp:lastPrinted>2017-07-17T09:22:00Z</cp:lastPrinted>
  <dcterms:created xsi:type="dcterms:W3CDTF">2013-02-14T12:24:50Z</dcterms:created>
  <dcterms:modified xsi:type="dcterms:W3CDTF">2018-05-28T05:46:54Z</dcterms:modified>
</cp:coreProperties>
</file>