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theme/theme2.xml" ContentType="application/vnd.openxmlformats-officedocument.theme+xml"/>
  <Override PartName="/ppt/slideLayouts/slideLayout119.xml" ContentType="application/vnd.openxmlformats-officedocument.presentationml.slideLayout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721" r:id="rId2"/>
    <p:sldMasterId id="2147483781" r:id="rId3"/>
  </p:sldMasterIdLst>
  <p:notesMasterIdLst>
    <p:notesMasterId r:id="rId9"/>
  </p:notesMasterIdLst>
  <p:sldIdLst>
    <p:sldId id="262" r:id="rId4"/>
    <p:sldId id="264" r:id="rId5"/>
    <p:sldId id="258" r:id="rId6"/>
    <p:sldId id="265" r:id="rId7"/>
    <p:sldId id="266" r:id="rId8"/>
  </p:sldIdLst>
  <p:sldSz cx="9144000" cy="5143500" type="screen16x9"/>
  <p:notesSz cx="6858000" cy="9144000"/>
  <p:defaultTextStyle>
    <a:defPPr>
      <a:defRPr lang="ru-RU"/>
    </a:defPPr>
    <a:lvl1pPr marL="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31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64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619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1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30" d="100"/>
          <a:sy n="130" d="100"/>
        </p:scale>
        <p:origin x="-1122" y="-3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viewProps" Target="viewProps.xml"/><Relationship Id="rId5" Type="http://schemas.openxmlformats.org/officeDocument/2006/relationships/slide" Target="slides/slide2.xml"/><Relationship Id="rId10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708683-87A5-4B6B-810F-9DE8CA7E67D6}" type="datetimeFigureOut">
              <a:rPr lang="ru-RU" smtClean="0"/>
              <a:t>21.08.2024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72F4F-046B-4D4E-B823-67365BC2E5F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2719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54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310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64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619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72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926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80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235" algn="l" defTabSz="91431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NUL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NULL"/><Relationship Id="rId7" Type="http://schemas.openxmlformats.org/officeDocument/2006/relationships/image" Target="NULL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4.png"/><Relationship Id="rId11" Type="http://schemas.openxmlformats.org/officeDocument/2006/relationships/image" Target="NULL"/><Relationship Id="rId5" Type="http://schemas.openxmlformats.org/officeDocument/2006/relationships/image" Target="NULL"/><Relationship Id="rId10" Type="http://schemas.openxmlformats.org/officeDocument/2006/relationships/image" Target="../media/image6.png"/><Relationship Id="rId4" Type="http://schemas.openxmlformats.org/officeDocument/2006/relationships/image" Target="../media/image3.png"/><Relationship Id="rId9" Type="http://schemas.openxmlformats.org/officeDocument/2006/relationships/image" Target="NUL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8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9854163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15959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7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7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7716654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06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06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06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06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01868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06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06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06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06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2799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06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06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06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057941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06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06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06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08505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40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40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70199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1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40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40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84999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6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6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38693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6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6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515521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3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932813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3917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3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232107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25877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5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914936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235858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2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4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2" y="291493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4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2681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2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4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9" y="1229845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2" y="291493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4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9" y="2914936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10410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3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7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7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07414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3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7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7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0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27974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81135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050264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563207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Дайдже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 userDrawn="1"/>
        </p:nvSpPr>
        <p:spPr>
          <a:xfrm>
            <a:off x="0" y="9"/>
            <a:ext cx="9144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ABBF177-B906-4130-81D0-CDC9F01E8134}"/>
              </a:ext>
            </a:extLst>
          </p:cNvPr>
          <p:cNvSpPr/>
          <p:nvPr userDrawn="1"/>
        </p:nvSpPr>
        <p:spPr>
          <a:xfrm>
            <a:off x="1" y="6"/>
            <a:ext cx="2114726" cy="580907"/>
          </a:xfrm>
          <a:prstGeom prst="rect">
            <a:avLst/>
          </a:prstGeom>
          <a:solidFill>
            <a:srgbClr val="FCFCFC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>
              <a:defRPr/>
            </a:pPr>
            <a:endParaRPr lang="ru-RU" dirty="0">
              <a:solidFill>
                <a:srgbClr val="485068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077BD4E-3393-4ACE-A641-CD63F6A5243F}"/>
              </a:ext>
            </a:extLst>
          </p:cNvPr>
          <p:cNvSpPr/>
          <p:nvPr userDrawn="1"/>
        </p:nvSpPr>
        <p:spPr>
          <a:xfrm>
            <a:off x="2114729" y="6"/>
            <a:ext cx="7029273" cy="580907"/>
          </a:xfrm>
          <a:prstGeom prst="rect">
            <a:avLst/>
          </a:prstGeom>
          <a:solidFill>
            <a:srgbClr val="FCF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>
              <a:defRPr/>
            </a:pPr>
            <a:endParaRPr lang="ru-RU">
              <a:solidFill>
                <a:srgbClr val="485068"/>
              </a:solidFill>
            </a:endParaRP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xmlns="" id="{A0D0EA0D-3716-4587-84C0-4930ABAAB9C7}"/>
              </a:ext>
            </a:extLst>
          </p:cNvPr>
          <p:cNvSpPr txBox="1">
            <a:spLocks/>
          </p:cNvSpPr>
          <p:nvPr userDrawn="1"/>
        </p:nvSpPr>
        <p:spPr>
          <a:xfrm>
            <a:off x="8707522" y="125777"/>
            <a:ext cx="332162" cy="3293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245CF44-F5A7-4881-A3C6-C17067F190D2}" type="slidenum">
              <a:rPr lang="en-US" sz="800" b="1" smtClean="0">
                <a:solidFill>
                  <a:srgbClr val="57565A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pPr algn="ctr"/>
              <a:t>‹#›</a:t>
            </a:fld>
            <a:endParaRPr lang="en-US" sz="800" b="1" dirty="0">
              <a:solidFill>
                <a:srgbClr val="57565A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 userDrawn="1"/>
        </p:nvSpPr>
        <p:spPr>
          <a:xfrm>
            <a:off x="628179" y="6"/>
            <a:ext cx="1486548" cy="580907"/>
          </a:xfrm>
          <a:prstGeom prst="rect">
            <a:avLst/>
          </a:prstGeom>
        </p:spPr>
        <p:txBody>
          <a:bodyPr vert="horz" lIns="0" tIns="0" rIns="0" bIns="0" rtlCol="0" anchor="ctr">
            <a:normAutofit lnSpcReduction="10000"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44" algn="l"/>
              </a:tabLst>
            </a:pP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ДАЙДЖЕСТ </a:t>
            </a:r>
          </a:p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44" algn="l"/>
              </a:tabLst>
            </a:pP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СОЦИАЛЬНО-ЭКОНОМИЧЕСКИХ </a:t>
            </a:r>
            <a:r>
              <a:rPr lang="en-US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/>
            </a:r>
            <a:br>
              <a:rPr lang="en-US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</a:b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И НАЛОГОВЫХ ПОКАЗАТЕЛЕЙ</a:t>
            </a:r>
          </a:p>
          <a:p>
            <a:pPr algn="l">
              <a:spcBef>
                <a:spcPts val="225"/>
              </a:spcBef>
              <a:buClr>
                <a:srgbClr val="CAD82A"/>
              </a:buClr>
              <a:tabLst>
                <a:tab pos="257144" algn="l"/>
              </a:tabLst>
            </a:pPr>
            <a:r>
              <a:rPr lang="ru-RU" sz="6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ПО СОСТОЯНИЮ НА </a:t>
            </a:r>
            <a:r>
              <a:rPr lang="ru-RU" sz="600" dirty="0" smtClean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 19.08.2022</a:t>
            </a:r>
            <a:endParaRPr lang="ru-RU" sz="600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 userDrawn="1"/>
        </p:nvSpPr>
        <p:spPr>
          <a:xfrm>
            <a:off x="2" y="6"/>
            <a:ext cx="62499" cy="580907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8573" tIns="34289" rIns="68573" bIns="34289" rtlCol="0" anchor="ctr">
            <a:noAutofit/>
          </a:bodyPr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Рисунок 1">
            <a:extLst>
              <a:ext uri="{FF2B5EF4-FFF2-40B4-BE49-F238E27FC236}">
                <a16:creationId xmlns:a16="http://schemas.microsoft.com/office/drawing/2014/main" xmlns="" id="{AAE43CD4-D70C-4E2C-85CF-56D49337F3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7514" y="125777"/>
            <a:ext cx="284760" cy="32917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5645612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46053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3673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03192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bg>
      <p:bgPr>
        <a:solidFill>
          <a:srgbClr val="92D05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14007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881602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31783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490738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5109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33149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6"/>
            <a:ext cx="7772400" cy="3470672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297696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4984068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0573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42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70" indent="-185729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325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66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5710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6"/>
            <a:ext cx="7772400" cy="3470672"/>
          </a:xfrm>
        </p:spPr>
        <p:txBody>
          <a:bodyPr numCol="2" spcCol="20573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42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84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325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66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88094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6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059179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1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3971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914400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170214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914400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170214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245602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096713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1352529"/>
            <a:ext cx="3811588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096713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352529"/>
            <a:ext cx="3813174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33939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8895982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83240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4691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7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7077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 userDrawn="1"/>
        </p:nvSpPr>
        <p:spPr>
          <a:xfrm>
            <a:off x="0" y="9"/>
            <a:ext cx="9144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480D62E5-8451-4208-9507-3E7AD0EF9C38}"/>
              </a:ext>
            </a:extLst>
          </p:cNvPr>
          <p:cNvGrpSpPr/>
          <p:nvPr userDrawn="1"/>
        </p:nvGrpSpPr>
        <p:grpSpPr>
          <a:xfrm>
            <a:off x="1115618" y="-1820"/>
            <a:ext cx="1620753" cy="5145320"/>
            <a:chOff x="-820264" y="-532023"/>
            <a:chExt cx="5361218" cy="7922045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6D21352B-D194-4167-AC43-55EDB61FB584}"/>
                </a:ext>
              </a:extLst>
            </p:cNvPr>
            <p:cNvSpPr/>
            <p:nvPr/>
          </p:nvSpPr>
          <p:spPr>
            <a:xfrm flipH="1">
              <a:off x="-807564" y="-532023"/>
              <a:ext cx="5348518" cy="7922045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09921CD0-BD92-4763-A017-8E467E29CA1C}"/>
                </a:ext>
              </a:extLst>
            </p:cNvPr>
            <p:cNvSpPr/>
            <p:nvPr/>
          </p:nvSpPr>
          <p:spPr>
            <a:xfrm flipH="1">
              <a:off x="-807564" y="0"/>
              <a:ext cx="4675418" cy="6925072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255EE215-328A-4B19-91D8-1102247A49B2}"/>
                </a:ext>
              </a:extLst>
            </p:cNvPr>
            <p:cNvSpPr/>
            <p:nvPr/>
          </p:nvSpPr>
          <p:spPr>
            <a:xfrm flipH="1">
              <a:off x="-807564" y="447480"/>
              <a:ext cx="4025909" cy="5963040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DB10562A-A89A-44D4-8730-BF90E4F5D9FA}"/>
                </a:ext>
              </a:extLst>
            </p:cNvPr>
            <p:cNvSpPr/>
            <p:nvPr/>
          </p:nvSpPr>
          <p:spPr>
            <a:xfrm flipH="1">
              <a:off x="-820263" y="959216"/>
              <a:ext cx="3334917" cy="4939568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E46C9DE9-F272-46F4-8FB3-9A1460DDCE56}"/>
                </a:ext>
              </a:extLst>
            </p:cNvPr>
            <p:cNvSpPr/>
            <p:nvPr/>
          </p:nvSpPr>
          <p:spPr>
            <a:xfrm flipH="1">
              <a:off x="-820264" y="1574800"/>
              <a:ext cx="2670759" cy="3708400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831A4862-7841-444C-B8FE-12132533B7D3}"/>
                </a:ext>
              </a:extLst>
            </p:cNvPr>
            <p:cNvSpPr/>
            <p:nvPr/>
          </p:nvSpPr>
          <p:spPr>
            <a:xfrm flipH="1">
              <a:off x="-817340" y="2105856"/>
              <a:ext cx="1905835" cy="2646288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265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EB76714-25AE-4F90-82FE-C6D55649B6A7}"/>
              </a:ext>
            </a:extLst>
          </p:cNvPr>
          <p:cNvSpPr/>
          <p:nvPr userDrawn="1"/>
        </p:nvSpPr>
        <p:spPr>
          <a:xfrm>
            <a:off x="1465466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85" tIns="134985" rIns="134985" bIns="134985" rtlCol="0" anchor="t">
            <a:noAutofit/>
          </a:bodyPr>
          <a:lstStyle/>
          <a:p>
            <a:pPr defTabSz="91426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2614859-339D-4BB3-B9E4-6ED077413C82}"/>
              </a:ext>
            </a:extLst>
          </p:cNvPr>
          <p:cNvSpPr/>
          <p:nvPr userDrawn="1"/>
        </p:nvSpPr>
        <p:spPr>
          <a:xfrm>
            <a:off x="3385101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85" tIns="134985" rIns="134985" bIns="134985" rtlCol="0" anchor="t">
            <a:noAutofit/>
          </a:bodyPr>
          <a:lstStyle/>
          <a:p>
            <a:pPr defTabSz="91426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D01B58B-127A-4CDA-81CA-6317764101C0}"/>
              </a:ext>
            </a:extLst>
          </p:cNvPr>
          <p:cNvSpPr/>
          <p:nvPr userDrawn="1"/>
        </p:nvSpPr>
        <p:spPr>
          <a:xfrm>
            <a:off x="5304735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85" tIns="134985" rIns="134985" bIns="134985" rtlCol="0" anchor="t">
            <a:noAutofit/>
          </a:bodyPr>
          <a:lstStyle/>
          <a:p>
            <a:pPr defTabSz="91426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57ABB3D-5F2D-4CF0-8252-5BCFC881B854}"/>
              </a:ext>
            </a:extLst>
          </p:cNvPr>
          <p:cNvSpPr/>
          <p:nvPr userDrawn="1"/>
        </p:nvSpPr>
        <p:spPr>
          <a:xfrm>
            <a:off x="7224370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85" tIns="134985" rIns="134985" bIns="134985" rtlCol="0" anchor="t">
            <a:noAutofit/>
          </a:bodyPr>
          <a:lstStyle/>
          <a:p>
            <a:pPr defTabSz="91426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E09BCE51-0B37-4543-B23A-1DF5A903BFBF}"/>
              </a:ext>
            </a:extLst>
          </p:cNvPr>
          <p:cNvSpPr/>
          <p:nvPr userDrawn="1"/>
        </p:nvSpPr>
        <p:spPr>
          <a:xfrm>
            <a:off x="1465466" y="2"/>
            <a:ext cx="1919635" cy="8581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B5CA600-1400-4437-8008-DDB6600517A8}"/>
              </a:ext>
            </a:extLst>
          </p:cNvPr>
          <p:cNvSpPr/>
          <p:nvPr userDrawn="1"/>
        </p:nvSpPr>
        <p:spPr>
          <a:xfrm>
            <a:off x="3385100" y="2"/>
            <a:ext cx="1919635" cy="85815"/>
          </a:xfrm>
          <a:prstGeom prst="rect">
            <a:avLst/>
          </a:prstGeom>
          <a:solidFill>
            <a:srgbClr val="F145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130F2A8-B2E2-461A-A7FE-66AC6B2C7DFA}"/>
              </a:ext>
            </a:extLst>
          </p:cNvPr>
          <p:cNvSpPr/>
          <p:nvPr userDrawn="1"/>
        </p:nvSpPr>
        <p:spPr>
          <a:xfrm>
            <a:off x="5304736" y="2"/>
            <a:ext cx="1919635" cy="85815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0136780-EA76-48E7-B2A0-5A002C02DF72}"/>
              </a:ext>
            </a:extLst>
          </p:cNvPr>
          <p:cNvSpPr/>
          <p:nvPr userDrawn="1"/>
        </p:nvSpPr>
        <p:spPr>
          <a:xfrm>
            <a:off x="7224371" y="2"/>
            <a:ext cx="1919635" cy="85815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4AC76C0-73B8-4046-8402-D29569F8535A}"/>
              </a:ext>
            </a:extLst>
          </p:cNvPr>
          <p:cNvSpPr txBox="1"/>
          <p:nvPr userDrawn="1"/>
        </p:nvSpPr>
        <p:spPr>
          <a:xfrm>
            <a:off x="1817695" y="311304"/>
            <a:ext cx="1413428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26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ЦЕЛЬ ПРОЕКТА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07791FAE-D2BE-49B1-9590-6ADA1931869D}"/>
              </a:ext>
            </a:extLst>
          </p:cNvPr>
          <p:cNvSpPr txBox="1"/>
          <p:nvPr userDrawn="1"/>
        </p:nvSpPr>
        <p:spPr>
          <a:xfrm>
            <a:off x="3526928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26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СУЩЕСТВУЮЩАЯ СИТУАЦИЯ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E2D0D05-F5EC-4D99-917E-208301583958}"/>
              </a:ext>
            </a:extLst>
          </p:cNvPr>
          <p:cNvSpPr txBox="1"/>
          <p:nvPr userDrawn="1"/>
        </p:nvSpPr>
        <p:spPr>
          <a:xfrm>
            <a:off x="5446562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26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ПЛАН РЕАЛИЗАЦИИ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1F445B3-4A8A-4F96-BB0E-A1541283F662}"/>
              </a:ext>
            </a:extLst>
          </p:cNvPr>
          <p:cNvSpPr txBox="1"/>
          <p:nvPr userDrawn="1"/>
        </p:nvSpPr>
        <p:spPr>
          <a:xfrm>
            <a:off x="7366196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265"/>
            <a:r>
              <a:rPr lang="en-US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KPI </a:t>
            </a:r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ПРОЕКТА</a:t>
            </a:r>
          </a:p>
        </p:txBody>
      </p:sp>
      <p:pic>
        <p:nvPicPr>
          <p:cNvPr id="16" name="Graphic 15" descr="Bullseye with solid fill">
            <a:extLst>
              <a:ext uri="{FF2B5EF4-FFF2-40B4-BE49-F238E27FC236}">
                <a16:creationId xmlns:a16="http://schemas.microsoft.com/office/drawing/2014/main" xmlns="" id="{77A8745F-41B0-46BB-BE44-D48E6AB61B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3082377" y="120192"/>
            <a:ext cx="161248" cy="161248"/>
          </a:xfrm>
          <a:prstGeom prst="rect">
            <a:avLst/>
          </a:prstGeom>
        </p:spPr>
      </p:pic>
      <p:pic>
        <p:nvPicPr>
          <p:cNvPr id="17" name="Graphic 16" descr="Gantt Chart with solid fill">
            <a:extLst>
              <a:ext uri="{FF2B5EF4-FFF2-40B4-BE49-F238E27FC236}">
                <a16:creationId xmlns:a16="http://schemas.microsoft.com/office/drawing/2014/main" xmlns="" id="{D976933B-82FB-4213-9484-2BADEA63959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5001651" y="120192"/>
            <a:ext cx="161248" cy="161248"/>
          </a:xfrm>
          <a:prstGeom prst="rect">
            <a:avLst/>
          </a:prstGeom>
        </p:spPr>
      </p:pic>
      <p:pic>
        <p:nvPicPr>
          <p:cNvPr id="18" name="Graphic 17" descr="Badge Tick1 with solid fill">
            <a:extLst>
              <a:ext uri="{FF2B5EF4-FFF2-40B4-BE49-F238E27FC236}">
                <a16:creationId xmlns:a16="http://schemas.microsoft.com/office/drawing/2014/main" xmlns="" id="{3702024C-D654-4B27-BF8B-CD497DF4DCA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6902226" y="120192"/>
            <a:ext cx="161248" cy="161248"/>
          </a:xfrm>
          <a:prstGeom prst="rect">
            <a:avLst/>
          </a:prstGeom>
        </p:spPr>
      </p:pic>
      <p:pic>
        <p:nvPicPr>
          <p:cNvPr id="19" name="Graphic 18" descr="Bullseye with solid fill">
            <a:extLst>
              <a:ext uri="{FF2B5EF4-FFF2-40B4-BE49-F238E27FC236}">
                <a16:creationId xmlns:a16="http://schemas.microsoft.com/office/drawing/2014/main" xmlns="" id="{667A728E-50B8-4EC6-9F11-9F87342B8E54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/>
        </p:blipFill>
        <p:spPr>
          <a:xfrm>
            <a:off x="8821860" y="120192"/>
            <a:ext cx="161248" cy="161248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278BA5FC-5599-4AF9-83ED-20988D677D5E}"/>
              </a:ext>
            </a:extLst>
          </p:cNvPr>
          <p:cNvSpPr/>
          <p:nvPr userDrawn="1"/>
        </p:nvSpPr>
        <p:spPr>
          <a:xfrm>
            <a:off x="3235079" y="200027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xmlns="" id="{4A39D9F2-5472-4BC8-B2AC-1577E24B842B}"/>
              </a:ext>
            </a:extLst>
          </p:cNvPr>
          <p:cNvSpPr/>
          <p:nvPr userDrawn="1"/>
        </p:nvSpPr>
        <p:spPr>
          <a:xfrm>
            <a:off x="5154713" y="200027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xmlns="" id="{04BC910D-8563-4DC0-AA04-19234E296678}"/>
              </a:ext>
            </a:extLst>
          </p:cNvPr>
          <p:cNvSpPr/>
          <p:nvPr userDrawn="1"/>
        </p:nvSpPr>
        <p:spPr>
          <a:xfrm>
            <a:off x="7074347" y="200027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9931CA9F-AF69-4773-AE48-483E901E0F31}"/>
              </a:ext>
            </a:extLst>
          </p:cNvPr>
          <p:cNvSpPr/>
          <p:nvPr userDrawn="1"/>
        </p:nvSpPr>
        <p:spPr>
          <a:xfrm>
            <a:off x="8993981" y="200027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3" tIns="34289" rIns="68573" bIns="34289" rtlCol="0" anchor="ctr"/>
          <a:lstStyle/>
          <a:p>
            <a:pPr algn="ctr" defTabSz="914265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Номер слайда 5">
            <a:extLst>
              <a:ext uri="{FF2B5EF4-FFF2-40B4-BE49-F238E27FC236}">
                <a16:creationId xmlns:a16="http://schemas.microsoft.com/office/drawing/2014/main" xmlns="" id="{BE0951C9-484F-4E9A-8471-00D15E074EEA}"/>
              </a:ext>
            </a:extLst>
          </p:cNvPr>
          <p:cNvSpPr txBox="1">
            <a:spLocks/>
          </p:cNvSpPr>
          <p:nvPr userDrawn="1"/>
        </p:nvSpPr>
        <p:spPr>
          <a:xfrm>
            <a:off x="8946859" y="4948014"/>
            <a:ext cx="197147" cy="195486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245CF44-F5A7-4881-A3C6-C17067F190D2}" type="slidenum">
              <a:rPr lang="en-US" sz="700" b="1" smtClean="0">
                <a:solidFill>
                  <a:srgbClr val="57565A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pPr algn="ctr"/>
              <a:t>‹#›</a:t>
            </a:fld>
            <a:endParaRPr lang="en-US" sz="700" b="1" dirty="0">
              <a:solidFill>
                <a:srgbClr val="57565A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pic>
        <p:nvPicPr>
          <p:cNvPr id="31" name="Graphic 30" descr="Badge Tick1 with solid fill">
            <a:extLst>
              <a:ext uri="{FF2B5EF4-FFF2-40B4-BE49-F238E27FC236}">
                <a16:creationId xmlns:a16="http://schemas.microsoft.com/office/drawing/2014/main" xmlns="" id="{DC6B931E-A0C8-41C2-A8C9-64A1B058982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6741491" y="120192"/>
            <a:ext cx="161248" cy="161248"/>
          </a:xfrm>
          <a:prstGeom prst="rect">
            <a:avLst/>
          </a:prstGeom>
        </p:spPr>
      </p:pic>
      <p:pic>
        <p:nvPicPr>
          <p:cNvPr id="32" name="Graphic 31" descr="Badge Tick1 with solid fill">
            <a:extLst>
              <a:ext uri="{FF2B5EF4-FFF2-40B4-BE49-F238E27FC236}">
                <a16:creationId xmlns:a16="http://schemas.microsoft.com/office/drawing/2014/main" xmlns="" id="{2D01B2CF-9438-41A8-A159-8FC50DAA2ED7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rcRect/>
          <a:stretch/>
        </p:blipFill>
        <p:spPr>
          <a:xfrm>
            <a:off x="6580758" y="120192"/>
            <a:ext cx="161248" cy="16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280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8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35087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63315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91544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713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9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5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7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0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5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7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0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5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7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0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5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7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0688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25559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4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494283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494485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4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128663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381419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4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11756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381419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2555579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4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4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794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34919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1107124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98568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" y="2564892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2564892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64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823088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4125155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381419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147707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381419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874895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5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26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0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5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5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3"/>
            <a:ext cx="1828800" cy="1107124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64844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1633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808392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5" y="1047750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047750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05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05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5" y="2295739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2295739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656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5" y="1047750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2" y="1047750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05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05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5" y="2295739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2" y="2295739"/>
            <a:ext cx="3814192" cy="1104138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7239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1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1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1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1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1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2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2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2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2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2"/>
            <a:ext cx="1831086" cy="1721358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199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36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36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36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36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756135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36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36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36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36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344113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36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36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36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915444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36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36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36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621470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381419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68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68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20748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381419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68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68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585866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05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05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05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05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51599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05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05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05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05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0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859261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05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05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05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874078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1"/>
            <a:ext cx="249631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05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05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05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29793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6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2" cy="1296162"/>
          </a:xfrm>
        </p:spPr>
        <p:txBody>
          <a:bodyPr lIns="137144" tIns="68573" rIns="137144" bIns="68573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89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381419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38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38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9947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381419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1"/>
            <a:ext cx="3814192" cy="1983051"/>
          </a:xfrm>
          <a:solidFill>
            <a:schemeClr val="bg1">
              <a:lumMod val="90000"/>
              <a:lumOff val="10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38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38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872352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4135498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5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5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5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5439370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9289456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2365161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0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7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4" y="3500479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2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9439648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914933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2914933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374631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0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7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4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2" y="1229842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0" y="2914933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7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4" y="2914933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2" y="2914933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440302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1" y="1229842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2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8" y="1229842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1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8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869499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1" y="1229842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3" y="1229842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78" y="1229842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1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3" y="2914933"/>
            <a:ext cx="1150616" cy="1150616"/>
          </a:xfr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78" y="2914933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01455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6912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4294967295" orient="horz" pos="2160">
          <p15:clr>
            <a:srgbClr val="FBAE40"/>
          </p15:clr>
        </p15:guide>
        <p15:guide id="4294967295" pos="3840">
          <p15:clr>
            <a:srgbClr val="FBAE40"/>
          </p15:clr>
        </p15:guide>
      </p15:sldGuideLst>
    </p:ext>
  </p:extLst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2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5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6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9964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2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45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6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48" y="2442744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16407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9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8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3630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099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8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0000"/>
              <a:lumOff val="10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4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54" indent="-128585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050562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2" y="951569"/>
            <a:ext cx="1764195" cy="265176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93478" y="951569"/>
            <a:ext cx="1764195" cy="2651760"/>
          </a:xfrm>
          <a:solidFill>
            <a:schemeClr val="bg1">
              <a:lumMod val="90000"/>
              <a:lumOff val="10000"/>
            </a:schemeClr>
          </a:solidFill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2600782" y="951569"/>
            <a:ext cx="1859858" cy="2651760"/>
          </a:xfrm>
        </p:spPr>
        <p:txBody>
          <a:bodyPr>
            <a:noAutofit/>
          </a:bodyPr>
          <a:lstStyle>
            <a:lvl1pPr marL="0" indent="0">
              <a:buNone/>
              <a:defRPr sz="11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100"/>
            </a:lvl2pPr>
            <a:lvl3pPr marL="113108" indent="-113108">
              <a:defRPr sz="1100"/>
            </a:lvl3pPr>
            <a:lvl4pPr marL="301222" indent="-155968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6598342" y="951569"/>
            <a:ext cx="1859858" cy="2651760"/>
          </a:xfrm>
        </p:spPr>
        <p:txBody>
          <a:bodyPr>
            <a:noAutofit/>
          </a:bodyPr>
          <a:lstStyle>
            <a:lvl1pPr marL="0" indent="0">
              <a:buNone/>
              <a:defRPr sz="1100" b="1">
                <a:solidFill>
                  <a:schemeClr val="accent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buFontTx/>
              <a:buNone/>
              <a:defRPr sz="1100"/>
            </a:lvl2pPr>
            <a:lvl3pPr marL="113108" indent="-113108">
              <a:defRPr sz="1100"/>
            </a:lvl3pPr>
            <a:lvl4pPr marL="301222" indent="-155968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685802" y="3735424"/>
            <a:ext cx="3774839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4693479" y="3735424"/>
            <a:ext cx="376472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69054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5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5523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4294967295" orient="horz" pos="2160">
          <p15:clr>
            <a:srgbClr val="FBAE40"/>
          </p15:clr>
        </p15:guide>
        <p15:guide id="4294967295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9891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62728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8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1272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8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8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51410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8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8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82" indent="-114282">
              <a:buFont typeface="Arial" panose="020B0604020202020204" pitchFamily="34" charset="0"/>
              <a:buChar char="•"/>
              <a:defRPr sz="1100"/>
            </a:lvl2pPr>
            <a:lvl3pPr marL="228564" indent="-114282">
              <a:defRPr sz="1100"/>
            </a:lvl3pPr>
            <a:lvl4pPr marL="399990" indent="-171426">
              <a:defRPr sz="1100"/>
            </a:lvl4pPr>
            <a:lvl5pPr marL="571416" indent="-171426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028552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05189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66989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9074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66656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065566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42011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9"/>
            <a:ext cx="7772400" cy="3470672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3849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9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1572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9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766130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230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0165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12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12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008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12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12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65697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42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42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42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42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6170189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42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42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42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42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032922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43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43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43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788525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43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43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43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266005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0571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6" indent="-17142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34" indent="-185711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698" indent="-171426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73403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7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7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45460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7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7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820127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10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10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10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10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4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007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2"/>
            <a:ext cx="1828800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2227510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2227510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2227510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2227510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4"/>
            <a:ext cx="1831086" cy="1285169"/>
          </a:xfrm>
        </p:spPr>
        <p:txBody>
          <a:bodyPr/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4"/>
          </p:nvPr>
        </p:nvSpPr>
        <p:spPr>
          <a:xfrm>
            <a:off x="2666238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0" name="Content Placeholder 13"/>
          <p:cNvSpPr>
            <a:spLocks noGrp="1"/>
          </p:cNvSpPr>
          <p:nvPr>
            <p:ph sz="quarter" idx="25"/>
          </p:nvPr>
        </p:nvSpPr>
        <p:spPr>
          <a:xfrm>
            <a:off x="4646676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1" name="Content Placeholder 13"/>
          <p:cNvSpPr>
            <a:spLocks noGrp="1"/>
          </p:cNvSpPr>
          <p:nvPr>
            <p:ph sz="quarter" idx="26"/>
          </p:nvPr>
        </p:nvSpPr>
        <p:spPr>
          <a:xfrm>
            <a:off x="6627114" y="3159234"/>
            <a:ext cx="1831086" cy="1285169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Text Placeholder 4"/>
          <p:cNvSpPr>
            <a:spLocks noGrp="1"/>
          </p:cNvSpPr>
          <p:nvPr>
            <p:ph type="body" sz="quarter" idx="27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689498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10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10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10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4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18504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2"/>
            <a:ext cx="249631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227510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2227510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2227510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159230"/>
            <a:ext cx="2496312" cy="1313019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78534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2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2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4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4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77949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Bar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2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2"/>
            <a:ext cx="3814192" cy="1983051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245834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245834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44" tIns="68573" rIns="137144" bIns="68573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44" indent="-128573">
              <a:defRPr sz="1100">
                <a:solidFill>
                  <a:srgbClr val="FFFFFF"/>
                </a:solidFill>
              </a:defRPr>
            </a:lvl3pPr>
            <a:lvl4pPr marL="385718" indent="-128573">
              <a:defRPr sz="1100">
                <a:solidFill>
                  <a:srgbClr val="FFFFFF"/>
                </a:solidFill>
              </a:defRPr>
            </a:lvl4pPr>
            <a:lvl5pPr marL="557143" indent="-171430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159229"/>
            <a:ext cx="3813048" cy="1277300"/>
          </a:xfrm>
        </p:spPr>
        <p:txBody>
          <a:bodyPr/>
          <a:lstStyle>
            <a:lvl1pPr marL="0" indent="0">
              <a:buNone/>
              <a:defRPr sz="1600"/>
            </a:lvl1pPr>
            <a:lvl2pPr marL="128573" indent="-128573">
              <a:buFont typeface="Arial" panose="020B0604020202020204" pitchFamily="34" charset="0"/>
              <a:buChar char="•"/>
              <a:defRPr sz="1100"/>
            </a:lvl2pPr>
            <a:lvl3pPr marL="257144" indent="-128573">
              <a:defRPr sz="1100"/>
            </a:lvl3pPr>
            <a:lvl4pPr marL="385718" indent="-128573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4"/>
          <p:cNvSpPr>
            <a:spLocks noGrp="1"/>
          </p:cNvSpPr>
          <p:nvPr>
            <p:ph type="body" sz="quarter" idx="23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505834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6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6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29116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2612783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409679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4794026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5590922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97526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2" name="Content Placeholder 13"/>
          <p:cNvSpPr>
            <a:spLocks noGrp="1"/>
          </p:cNvSpPr>
          <p:nvPr>
            <p:ph sz="quarter" idx="24" hasCustomPrompt="1"/>
          </p:nvPr>
        </p:nvSpPr>
        <p:spPr>
          <a:xfrm>
            <a:off x="7772165" y="1229842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2612783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3409679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794026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5590922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975267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0" name="Content Placeholder 13"/>
          <p:cNvSpPr>
            <a:spLocks noGrp="1"/>
          </p:cNvSpPr>
          <p:nvPr>
            <p:ph sz="quarter" idx="32" hasCustomPrompt="1"/>
          </p:nvPr>
        </p:nvSpPr>
        <p:spPr>
          <a:xfrm>
            <a:off x="7772165" y="2365160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2612783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3409679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4794026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5590922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7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6975267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bg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8" name="Content Placeholder 13"/>
          <p:cNvSpPr>
            <a:spLocks noGrp="1"/>
          </p:cNvSpPr>
          <p:nvPr>
            <p:ph sz="quarter" idx="40" hasCustomPrompt="1"/>
          </p:nvPr>
        </p:nvSpPr>
        <p:spPr>
          <a:xfrm>
            <a:off x="7772165" y="3500478"/>
            <a:ext cx="1034421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906177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9"/>
            <a:ext cx="7772400" cy="3470672"/>
          </a:xfrm>
        </p:spPr>
        <p:txBody>
          <a:bodyPr numCol="2" spcCol="20571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26" indent="-17142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48" indent="-171426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277" indent="-171426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698" indent="-171426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375110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3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53960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2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365161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365160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365160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431541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2" name="Content Placeholder 13"/>
          <p:cNvSpPr>
            <a:spLocks noGrp="1"/>
          </p:cNvSpPr>
          <p:nvPr>
            <p:ph sz="quarter" idx="34" hasCustomPrompt="1"/>
          </p:nvPr>
        </p:nvSpPr>
        <p:spPr>
          <a:xfrm>
            <a:off x="1228438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3270245" y="3500479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4" name="Content Placeholder 13"/>
          <p:cNvSpPr>
            <a:spLocks noGrp="1"/>
          </p:cNvSpPr>
          <p:nvPr>
            <p:ph sz="quarter" idx="36" hasCustomPrompt="1"/>
          </p:nvPr>
        </p:nvSpPr>
        <p:spPr>
          <a:xfrm>
            <a:off x="4069975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108947" y="3500478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46" name="Content Placeholder 13"/>
          <p:cNvSpPr>
            <a:spLocks noGrp="1"/>
          </p:cNvSpPr>
          <p:nvPr>
            <p:ph sz="quarter" idx="38" hasCustomPrompt="1"/>
          </p:nvPr>
        </p:nvSpPr>
        <p:spPr>
          <a:xfrm>
            <a:off x="6911513" y="3500478"/>
            <a:ext cx="1735806" cy="733806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193592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231119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Team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1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228438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270245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4069975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108947" y="122984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911513" y="1229849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1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228438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3270245" y="2914933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4069975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6108947" y="2914932"/>
            <a:ext cx="685800" cy="685800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8" name="Content Placeholder 13"/>
          <p:cNvSpPr>
            <a:spLocks noGrp="1"/>
          </p:cNvSpPr>
          <p:nvPr>
            <p:ph sz="quarter" idx="30" hasCustomPrompt="1"/>
          </p:nvPr>
        </p:nvSpPr>
        <p:spPr>
          <a:xfrm>
            <a:off x="6911513" y="2914940"/>
            <a:ext cx="1735806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9700422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6" y="1229849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4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3" y="1229849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6" y="2914940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4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3" y="2914940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5635632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4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431542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1721536" y="1229849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709854" y="1229842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6002683" y="1229849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31542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4" name="Content Placeholder 13"/>
          <p:cNvSpPr>
            <a:spLocks noGrp="1"/>
          </p:cNvSpPr>
          <p:nvPr>
            <p:ph sz="quarter" idx="26" hasCustomPrompt="1"/>
          </p:nvPr>
        </p:nvSpPr>
        <p:spPr>
          <a:xfrm>
            <a:off x="1721536" y="2914940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4709854" y="2914933"/>
            <a:ext cx="1150616" cy="1150616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6" name="Content Placeholder 13"/>
          <p:cNvSpPr>
            <a:spLocks noGrp="1"/>
          </p:cNvSpPr>
          <p:nvPr>
            <p:ph sz="quarter" idx="28" hasCustomPrompt="1"/>
          </p:nvPr>
        </p:nvSpPr>
        <p:spPr>
          <a:xfrm>
            <a:off x="6002683" y="2914940"/>
            <a:ext cx="2669009" cy="1456681"/>
          </a:xfrm>
        </p:spPr>
        <p:txBody>
          <a:bodyPr/>
          <a:lstStyle>
            <a:lvl1pPr marL="0" indent="0">
              <a:lnSpc>
                <a:spcPct val="80000"/>
              </a:lnSpc>
              <a:buNone/>
              <a:defRPr sz="11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900" i="1"/>
            </a:lvl2pPr>
            <a:lvl3pPr marL="0" indent="0">
              <a:buNone/>
              <a:defRPr sz="9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49172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7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51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7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4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482509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17317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431547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401187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3270251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6850577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6108954" y="2442748"/>
            <a:ext cx="2532703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1393591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Subtitl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49" name="Text Placeholder 4"/>
          <p:cNvSpPr>
            <a:spLocks noGrp="1"/>
          </p:cNvSpPr>
          <p:nvPr>
            <p:ph type="body" sz="quarter" idx="4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297298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 Te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6202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1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 hasCustomPrompt="1"/>
          </p:nvPr>
        </p:nvSpPr>
        <p:spPr>
          <a:xfrm>
            <a:off x="539441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7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3019100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3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28" name="Content Placeholder 13"/>
          <p:cNvSpPr>
            <a:spLocks noGrp="1"/>
          </p:cNvSpPr>
          <p:nvPr>
            <p:ph sz="quarter" idx="20" hasCustomPrompt="1"/>
          </p:nvPr>
        </p:nvSpPr>
        <p:spPr>
          <a:xfrm>
            <a:off x="2642339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5121995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accent5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30" name="Content Placeholder 13"/>
          <p:cNvSpPr>
            <a:spLocks noGrp="1"/>
          </p:cNvSpPr>
          <p:nvPr>
            <p:ph sz="quarter" idx="22" hasCustomPrompt="1"/>
          </p:nvPr>
        </p:nvSpPr>
        <p:spPr>
          <a:xfrm>
            <a:off x="4745234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0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224893" y="1229843"/>
            <a:ext cx="1049445" cy="1049445"/>
          </a:xfrm>
          <a:prstGeom prst="ellipse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25400" dir="5400000" algn="t" rotWithShape="0">
              <a:schemeClr val="tx2"/>
            </a:outerShdw>
          </a:effectLst>
        </p:spPr>
        <p:txBody>
          <a:bodyPr anchor="ctr" anchorCtr="0">
            <a:normAutofit/>
          </a:bodyPr>
          <a:lstStyle>
            <a:lvl1pPr marL="0" indent="0" algn="ctr"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43" hasCustomPrompt="1"/>
          </p:nvPr>
        </p:nvSpPr>
        <p:spPr>
          <a:xfrm>
            <a:off x="6848132" y="2442748"/>
            <a:ext cx="1802967" cy="1802414"/>
          </a:xfrm>
        </p:spPr>
        <p:txBody>
          <a:bodyPr>
            <a:normAutofit/>
          </a:bodyPr>
          <a:lstStyle>
            <a:lvl1pPr marL="0" indent="0" algn="ctr">
              <a:lnSpc>
                <a:spcPct val="80000"/>
              </a:lnSpc>
              <a:buNone/>
              <a:defRPr sz="15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ctr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100" i="1"/>
            </a:lvl2pPr>
            <a:lvl3pPr marL="0" indent="0" algn="ctr">
              <a:buNone/>
              <a:defRPr sz="1100"/>
            </a:lvl3pPr>
            <a:lvl4pPr marL="385718" indent="-128573">
              <a:defRPr sz="900"/>
            </a:lvl4pPr>
            <a:lvl5pPr>
              <a:defRPr sz="900"/>
            </a:lvl5pPr>
          </a:lstStyle>
          <a:p>
            <a:pPr lvl="0"/>
            <a:r>
              <a:rPr lang="en-US" dirty="0"/>
              <a:t>First </a:t>
            </a:r>
            <a:r>
              <a:rPr lang="en-US" dirty="0" err="1"/>
              <a:t>Lastname</a:t>
            </a:r>
            <a:endParaRPr lang="en-US" dirty="0"/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31325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89319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9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120106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4"/>
            <a:ext cx="7772400" cy="1102519"/>
          </a:xfrm>
        </p:spPr>
        <p:txBody>
          <a:bodyPr>
            <a:normAutofit/>
          </a:bodyPr>
          <a:lstStyle>
            <a:lvl1pPr>
              <a:defRPr sz="27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208487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77656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9"/>
            <a:ext cx="7772400" cy="3470672"/>
          </a:xfrm>
        </p:spPr>
        <p:txBody>
          <a:bodyPr/>
          <a:lstStyle>
            <a:lvl1pPr>
              <a:spcBef>
                <a:spcPts val="900"/>
              </a:spcBef>
              <a:defRPr/>
            </a:lvl1pPr>
            <a:lvl2pPr>
              <a:spcBef>
                <a:spcPts val="900"/>
              </a:spcBef>
              <a:defRPr/>
            </a:lvl2pPr>
            <a:lvl3pPr>
              <a:spcBef>
                <a:spcPts val="900"/>
              </a:spcBef>
              <a:defRPr/>
            </a:lvl3pPr>
            <a:lvl4pPr>
              <a:spcBef>
                <a:spcPts val="900"/>
              </a:spcBef>
              <a:defRPr/>
            </a:lvl4pPr>
            <a:lvl5pPr>
              <a:spcBef>
                <a:spcPts val="900"/>
              </a:spcBef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435596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no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2" spcCol="20573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42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57170" indent="-185729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325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66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90577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089319"/>
            <a:ext cx="7772400" cy="3470672"/>
          </a:xfrm>
        </p:spPr>
        <p:txBody>
          <a:bodyPr numCol="2" spcCol="205735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171442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2pPr>
            <a:lvl3pPr marL="342884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3pPr>
            <a:lvl4pPr marL="514325" indent="-171442">
              <a:spcBef>
                <a:spcPts val="900"/>
              </a:spcBef>
              <a:buFont typeface="Arial" panose="020B0604020202020204" pitchFamily="34" charset="0"/>
              <a:buChar char="•"/>
              <a:defRPr sz="1200"/>
            </a:lvl4pPr>
            <a:lvl5pPr marL="685766" indent="-171442">
              <a:spcBef>
                <a:spcPts val="900"/>
              </a:spcBef>
              <a:buFont typeface="Open Sans Light" panose="020B0306030504020204" pitchFamily="34" charset="0"/>
              <a:buChar char="–"/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65806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089319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089319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777390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4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4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4562936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0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4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914400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170214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051169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3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2"/>
            <a:ext cx="3811588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096713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78" indent="0">
              <a:buNone/>
              <a:defRPr sz="2000" b="1"/>
            </a:lvl2pPr>
            <a:lvl3pPr marL="914355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4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352532"/>
            <a:ext cx="3813174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1553624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2899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914404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914404"/>
            <a:ext cx="3810000" cy="3394472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299514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711004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Дайдже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 userDrawn="1"/>
        </p:nvSpPr>
        <p:spPr>
          <a:xfrm>
            <a:off x="0" y="5"/>
            <a:ext cx="9144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EABBF177-B906-4130-81D0-CDC9F01E8134}"/>
              </a:ext>
            </a:extLst>
          </p:cNvPr>
          <p:cNvSpPr/>
          <p:nvPr userDrawn="1"/>
        </p:nvSpPr>
        <p:spPr>
          <a:xfrm>
            <a:off x="1" y="2"/>
            <a:ext cx="2114726" cy="580907"/>
          </a:xfrm>
          <a:prstGeom prst="rect">
            <a:avLst/>
          </a:prstGeom>
          <a:solidFill>
            <a:srgbClr val="FCFCFC">
              <a:alpha val="84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>
              <a:defRPr/>
            </a:pPr>
            <a:endParaRPr lang="ru-RU" dirty="0">
              <a:solidFill>
                <a:srgbClr val="485068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6077BD4E-3393-4ACE-A641-CD63F6A5243F}"/>
              </a:ext>
            </a:extLst>
          </p:cNvPr>
          <p:cNvSpPr/>
          <p:nvPr userDrawn="1"/>
        </p:nvSpPr>
        <p:spPr>
          <a:xfrm>
            <a:off x="2114728" y="2"/>
            <a:ext cx="7029273" cy="580907"/>
          </a:xfrm>
          <a:prstGeom prst="rect">
            <a:avLst/>
          </a:prstGeom>
          <a:solidFill>
            <a:srgbClr val="FCFCFC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>
              <a:defRPr/>
            </a:pPr>
            <a:endParaRPr lang="ru-RU">
              <a:solidFill>
                <a:srgbClr val="485068"/>
              </a:solidFill>
            </a:endParaRPr>
          </a:p>
        </p:txBody>
      </p:sp>
      <p:sp>
        <p:nvSpPr>
          <p:cNvPr id="5" name="Номер слайда 5">
            <a:extLst>
              <a:ext uri="{FF2B5EF4-FFF2-40B4-BE49-F238E27FC236}">
                <a16:creationId xmlns:a16="http://schemas.microsoft.com/office/drawing/2014/main" xmlns="" id="{A0D0EA0D-3716-4587-84C0-4930ABAAB9C7}"/>
              </a:ext>
            </a:extLst>
          </p:cNvPr>
          <p:cNvSpPr txBox="1">
            <a:spLocks/>
          </p:cNvSpPr>
          <p:nvPr userDrawn="1"/>
        </p:nvSpPr>
        <p:spPr>
          <a:xfrm>
            <a:off x="8707522" y="125773"/>
            <a:ext cx="332162" cy="32936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245CF44-F5A7-4881-A3C6-C17067F190D2}" type="slidenum">
              <a:rPr lang="en-US" sz="800" b="1" smtClean="0">
                <a:solidFill>
                  <a:srgbClr val="57565A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pPr algn="ctr"/>
              <a:t>‹#›</a:t>
            </a:fld>
            <a:endParaRPr lang="en-US" sz="800" b="1" dirty="0">
              <a:solidFill>
                <a:srgbClr val="57565A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xmlns="" id="{D00E59DA-2391-445E-8DCC-DDB7C0381E5B}"/>
              </a:ext>
            </a:extLst>
          </p:cNvPr>
          <p:cNvSpPr txBox="1">
            <a:spLocks/>
          </p:cNvSpPr>
          <p:nvPr userDrawn="1"/>
        </p:nvSpPr>
        <p:spPr>
          <a:xfrm>
            <a:off x="628179" y="2"/>
            <a:ext cx="1486548" cy="580907"/>
          </a:xfrm>
          <a:prstGeom prst="rect">
            <a:avLst/>
          </a:prstGeom>
        </p:spPr>
        <p:txBody>
          <a:bodyPr vert="horz" lIns="0" tIns="0" rIns="0" bIns="0" rtlCol="0" anchor="ctr">
            <a:normAutofit lnSpcReduction="10000"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68" algn="l"/>
              </a:tabLst>
            </a:pP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ДАЙДЖЕСТ </a:t>
            </a:r>
          </a:p>
          <a:p>
            <a:pPr algn="l">
              <a:spcBef>
                <a:spcPts val="0"/>
              </a:spcBef>
              <a:buClr>
                <a:srgbClr val="CAD82A"/>
              </a:buClr>
              <a:tabLst>
                <a:tab pos="257168" algn="l"/>
              </a:tabLst>
            </a:pP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СОЦИАЛЬНО-ЭКОНОМИЧЕСКИХ </a:t>
            </a:r>
            <a:r>
              <a:rPr lang="en-US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/>
            </a:r>
            <a:br>
              <a:rPr lang="en-US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</a:br>
            <a:r>
              <a:rPr lang="ru-RU" sz="8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И НАЛОГОВЫХ ПОКАЗАТЕЛЕЙ</a:t>
            </a:r>
          </a:p>
          <a:p>
            <a:pPr algn="l">
              <a:spcBef>
                <a:spcPts val="225"/>
              </a:spcBef>
              <a:buClr>
                <a:srgbClr val="CAD82A"/>
              </a:buClr>
              <a:tabLst>
                <a:tab pos="257168" algn="l"/>
              </a:tabLst>
            </a:pPr>
            <a:r>
              <a:rPr lang="ru-RU" sz="600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ПО СОСТОЯНИЮ НА </a:t>
            </a:r>
            <a:r>
              <a:rPr lang="ru-RU" sz="600" dirty="0" smtClean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 19.08.2022</a:t>
            </a:r>
            <a:endParaRPr lang="ru-RU" sz="600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C05437C-BE4A-4ECD-BDF7-9877A0D31F15}"/>
              </a:ext>
            </a:extLst>
          </p:cNvPr>
          <p:cNvSpPr/>
          <p:nvPr userDrawn="1"/>
        </p:nvSpPr>
        <p:spPr>
          <a:xfrm>
            <a:off x="1" y="2"/>
            <a:ext cx="62499" cy="580907"/>
          </a:xfrm>
          <a:prstGeom prst="rect">
            <a:avLst/>
          </a:prstGeom>
          <a:gradFill>
            <a:gsLst>
              <a:gs pos="0">
                <a:srgbClr val="0070C0"/>
              </a:gs>
              <a:gs pos="100000">
                <a:srgbClr val="77E5FB"/>
              </a:gs>
            </a:gsLst>
            <a:lin ang="1740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68579" tIns="34289" rIns="68579" bIns="34289" rtlCol="0" anchor="ctr">
            <a:noAutofit/>
          </a:bodyPr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pic>
        <p:nvPicPr>
          <p:cNvPr id="9" name="Рисунок 1">
            <a:extLst>
              <a:ext uri="{FF2B5EF4-FFF2-40B4-BE49-F238E27FC236}">
                <a16:creationId xmlns:a16="http://schemas.microsoft.com/office/drawing/2014/main" xmlns="" id="{AAE43CD4-D70C-4E2C-85CF-56D49337F3A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7514" y="125773"/>
            <a:ext cx="284760" cy="32917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4193441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985236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Utterly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8">
            <a:extLst>
              <a:ext uri="{FF2B5EF4-FFF2-40B4-BE49-F238E27FC236}">
                <a16:creationId xmlns:a16="http://schemas.microsoft.com/office/drawing/2014/main" xmlns="" id="{EC23726F-899C-4D2F-9B92-56857361E210}"/>
              </a:ext>
            </a:extLst>
          </p:cNvPr>
          <p:cNvSpPr/>
          <p:nvPr userDrawn="1"/>
        </p:nvSpPr>
        <p:spPr>
          <a:xfrm>
            <a:off x="0" y="5"/>
            <a:ext cx="9144000" cy="51434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>
            <a:innerShdw blurRad="977900" dist="698500" dir="13500000">
              <a:prstClr val="black">
                <a:alpha val="12000"/>
              </a:prstClr>
            </a:inn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en-US" dirty="0">
              <a:solidFill>
                <a:prstClr val="white"/>
              </a:solidFill>
            </a:endParaRP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480D62E5-8451-4208-9507-3E7AD0EF9C38}"/>
              </a:ext>
            </a:extLst>
          </p:cNvPr>
          <p:cNvGrpSpPr/>
          <p:nvPr userDrawn="1"/>
        </p:nvGrpSpPr>
        <p:grpSpPr>
          <a:xfrm>
            <a:off x="1115617" y="-1820"/>
            <a:ext cx="1620753" cy="5145320"/>
            <a:chOff x="-820264" y="-532023"/>
            <a:chExt cx="5361218" cy="7922045"/>
          </a:xfrm>
        </p:grpSpPr>
        <p:sp>
          <p:nvSpPr>
            <p:cNvPr id="25" name="Freeform: Shape 24">
              <a:extLst>
                <a:ext uri="{FF2B5EF4-FFF2-40B4-BE49-F238E27FC236}">
                  <a16:creationId xmlns:a16="http://schemas.microsoft.com/office/drawing/2014/main" xmlns="" id="{6D21352B-D194-4167-AC43-55EDB61FB584}"/>
                </a:ext>
              </a:extLst>
            </p:cNvPr>
            <p:cNvSpPr/>
            <p:nvPr/>
          </p:nvSpPr>
          <p:spPr>
            <a:xfrm flipH="1">
              <a:off x="-807564" y="-532023"/>
              <a:ext cx="5348518" cy="7922045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 dirty="0">
                <a:solidFill>
                  <a:prstClr val="white"/>
                </a:solidFill>
              </a:endParaRPr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09921CD0-BD92-4763-A017-8E467E29CA1C}"/>
                </a:ext>
              </a:extLst>
            </p:cNvPr>
            <p:cNvSpPr/>
            <p:nvPr/>
          </p:nvSpPr>
          <p:spPr>
            <a:xfrm flipH="1">
              <a:off x="-807564" y="0"/>
              <a:ext cx="4675418" cy="6925072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xmlns="" id="{255EE215-328A-4B19-91D8-1102247A49B2}"/>
                </a:ext>
              </a:extLst>
            </p:cNvPr>
            <p:cNvSpPr/>
            <p:nvPr/>
          </p:nvSpPr>
          <p:spPr>
            <a:xfrm flipH="1">
              <a:off x="-807564" y="447480"/>
              <a:ext cx="4025909" cy="5963040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8" name="Freeform: Shape 27">
              <a:extLst>
                <a:ext uri="{FF2B5EF4-FFF2-40B4-BE49-F238E27FC236}">
                  <a16:creationId xmlns:a16="http://schemas.microsoft.com/office/drawing/2014/main" xmlns="" id="{DB10562A-A89A-44D4-8730-BF90E4F5D9FA}"/>
                </a:ext>
              </a:extLst>
            </p:cNvPr>
            <p:cNvSpPr/>
            <p:nvPr/>
          </p:nvSpPr>
          <p:spPr>
            <a:xfrm flipH="1">
              <a:off x="-820263" y="959216"/>
              <a:ext cx="3334917" cy="4939568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29" name="Freeform: Shape 28">
              <a:extLst>
                <a:ext uri="{FF2B5EF4-FFF2-40B4-BE49-F238E27FC236}">
                  <a16:creationId xmlns:a16="http://schemas.microsoft.com/office/drawing/2014/main" xmlns="" id="{E46C9DE9-F272-46F4-8FB3-9A1460DDCE56}"/>
                </a:ext>
              </a:extLst>
            </p:cNvPr>
            <p:cNvSpPr/>
            <p:nvPr/>
          </p:nvSpPr>
          <p:spPr>
            <a:xfrm flipH="1">
              <a:off x="-820264" y="1574800"/>
              <a:ext cx="2670759" cy="3708400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>
                <a:solidFill>
                  <a:prstClr val="white"/>
                </a:solidFill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xmlns="" id="{831A4862-7841-444C-B8FE-12132533B7D3}"/>
                </a:ext>
              </a:extLst>
            </p:cNvPr>
            <p:cNvSpPr/>
            <p:nvPr/>
          </p:nvSpPr>
          <p:spPr>
            <a:xfrm flipH="1">
              <a:off x="-817340" y="2105856"/>
              <a:ext cx="1905835" cy="2646288"/>
            </a:xfrm>
            <a:custGeom>
              <a:avLst/>
              <a:gdLst>
                <a:gd name="connsiteX0" fmla="*/ 0 w 2006600"/>
                <a:gd name="connsiteY0" fmla="*/ 1841500 h 3708400"/>
                <a:gd name="connsiteX1" fmla="*/ 2006600 w 2006600"/>
                <a:gd name="connsiteY1" fmla="*/ 0 h 3708400"/>
                <a:gd name="connsiteX2" fmla="*/ 2006600 w 2006600"/>
                <a:gd name="connsiteY2" fmla="*/ 3708400 h 3708400"/>
                <a:gd name="connsiteX3" fmla="*/ 0 w 2006600"/>
                <a:gd name="connsiteY3" fmla="*/ 1841500 h 37084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006600" h="3708400">
                  <a:moveTo>
                    <a:pt x="0" y="1841500"/>
                  </a:moveTo>
                  <a:lnTo>
                    <a:pt x="2006600" y="0"/>
                  </a:lnTo>
                  <a:lnTo>
                    <a:pt x="2006600" y="3708400"/>
                  </a:lnTo>
                  <a:lnTo>
                    <a:pt x="0" y="1841500"/>
                  </a:lnTo>
                  <a:close/>
                </a:path>
              </a:pathLst>
            </a:custGeom>
            <a:solidFill>
              <a:srgbClr val="002060">
                <a:alpha val="5000"/>
              </a:srgb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55"/>
              <a:endParaRPr lang="ru-RU">
                <a:solidFill>
                  <a:prstClr val="white"/>
                </a:solidFill>
              </a:endParaRPr>
            </a:p>
          </p:txBody>
        </p:sp>
      </p:grp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0EB76714-25AE-4F90-82FE-C6D55649B6A7}"/>
              </a:ext>
            </a:extLst>
          </p:cNvPr>
          <p:cNvSpPr/>
          <p:nvPr userDrawn="1"/>
        </p:nvSpPr>
        <p:spPr>
          <a:xfrm>
            <a:off x="1465462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97" tIns="134997" rIns="134997" bIns="134997" rtlCol="0" anchor="t">
            <a:noAutofit/>
          </a:bodyPr>
          <a:lstStyle/>
          <a:p>
            <a:pPr defTabSz="91435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32614859-339D-4BB3-B9E4-6ED077413C82}"/>
              </a:ext>
            </a:extLst>
          </p:cNvPr>
          <p:cNvSpPr/>
          <p:nvPr userDrawn="1"/>
        </p:nvSpPr>
        <p:spPr>
          <a:xfrm>
            <a:off x="3385097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97" tIns="134997" rIns="134997" bIns="134997" rtlCol="0" anchor="t">
            <a:noAutofit/>
          </a:bodyPr>
          <a:lstStyle/>
          <a:p>
            <a:pPr defTabSz="91435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4D01B58B-127A-4CDA-81CA-6317764101C0}"/>
              </a:ext>
            </a:extLst>
          </p:cNvPr>
          <p:cNvSpPr/>
          <p:nvPr userDrawn="1"/>
        </p:nvSpPr>
        <p:spPr>
          <a:xfrm>
            <a:off x="5304731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97" tIns="134997" rIns="134997" bIns="134997" rtlCol="0" anchor="t">
            <a:noAutofit/>
          </a:bodyPr>
          <a:lstStyle/>
          <a:p>
            <a:pPr defTabSz="91435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757ABB3D-5F2D-4CF0-8252-5BCFC881B854}"/>
              </a:ext>
            </a:extLst>
          </p:cNvPr>
          <p:cNvSpPr/>
          <p:nvPr userDrawn="1"/>
        </p:nvSpPr>
        <p:spPr>
          <a:xfrm>
            <a:off x="7224366" y="0"/>
            <a:ext cx="1919635" cy="5143500"/>
          </a:xfrm>
          <a:prstGeom prst="rect">
            <a:avLst/>
          </a:prstGeom>
          <a:solidFill>
            <a:schemeClr val="bg1">
              <a:alpha val="50000"/>
            </a:schemeClr>
          </a:solidFill>
          <a:ln>
            <a:noFill/>
          </a:ln>
          <a:effectLst>
            <a:outerShdw blurRad="368300" sx="102000" sy="102000" algn="ctr" rotWithShape="0">
              <a:prstClr val="black">
                <a:alpha val="3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lIns="134997" tIns="134997" rIns="134997" bIns="134997" rtlCol="0" anchor="t">
            <a:noAutofit/>
          </a:bodyPr>
          <a:lstStyle/>
          <a:p>
            <a:pPr defTabSz="914355">
              <a:spcAft>
                <a:spcPts val="450"/>
              </a:spcAft>
            </a:pPr>
            <a:endParaRPr lang="ru-RU" sz="900" b="1" dirty="0">
              <a:solidFill>
                <a:srgbClr val="57565A">
                  <a:lumMod val="50000"/>
                </a:srgbClr>
              </a:solidFill>
              <a:latin typeface="Roboto Condensed" panose="02000000000000000000" pitchFamily="2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xmlns="" id="{E09BCE51-0B37-4543-B23A-1DF5A903BFBF}"/>
              </a:ext>
            </a:extLst>
          </p:cNvPr>
          <p:cNvSpPr/>
          <p:nvPr userDrawn="1"/>
        </p:nvSpPr>
        <p:spPr>
          <a:xfrm>
            <a:off x="1465462" y="1"/>
            <a:ext cx="1919635" cy="85815"/>
          </a:xfrm>
          <a:prstGeom prst="rect">
            <a:avLst/>
          </a:prstGeom>
          <a:solidFill>
            <a:srgbClr val="00B0F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AB5CA600-1400-4437-8008-DDB6600517A8}"/>
              </a:ext>
            </a:extLst>
          </p:cNvPr>
          <p:cNvSpPr/>
          <p:nvPr userDrawn="1"/>
        </p:nvSpPr>
        <p:spPr>
          <a:xfrm>
            <a:off x="3385096" y="1"/>
            <a:ext cx="1919635" cy="85815"/>
          </a:xfrm>
          <a:prstGeom prst="rect">
            <a:avLst/>
          </a:prstGeom>
          <a:solidFill>
            <a:srgbClr val="F1450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xmlns="" id="{A130F2A8-B2E2-461A-A7FE-66AC6B2C7DFA}"/>
              </a:ext>
            </a:extLst>
          </p:cNvPr>
          <p:cNvSpPr/>
          <p:nvPr userDrawn="1"/>
        </p:nvSpPr>
        <p:spPr>
          <a:xfrm>
            <a:off x="5304732" y="1"/>
            <a:ext cx="1919635" cy="85815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20136780-EA76-48E7-B2A0-5A002C02DF72}"/>
              </a:ext>
            </a:extLst>
          </p:cNvPr>
          <p:cNvSpPr/>
          <p:nvPr userDrawn="1"/>
        </p:nvSpPr>
        <p:spPr>
          <a:xfrm>
            <a:off x="7224367" y="1"/>
            <a:ext cx="1919635" cy="85815"/>
          </a:xfrm>
          <a:prstGeom prst="rect">
            <a:avLst/>
          </a:prstGeom>
          <a:solidFill>
            <a:srgbClr val="FFC0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94AC76C0-73B8-4046-8402-D29569F8535A}"/>
              </a:ext>
            </a:extLst>
          </p:cNvPr>
          <p:cNvSpPr txBox="1"/>
          <p:nvPr userDrawn="1"/>
        </p:nvSpPr>
        <p:spPr>
          <a:xfrm>
            <a:off x="1817695" y="311304"/>
            <a:ext cx="1413428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35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ЦЕЛЬ ПРОЕКТА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07791FAE-D2BE-49B1-9590-6ADA1931869D}"/>
              </a:ext>
            </a:extLst>
          </p:cNvPr>
          <p:cNvSpPr txBox="1"/>
          <p:nvPr userDrawn="1"/>
        </p:nvSpPr>
        <p:spPr>
          <a:xfrm>
            <a:off x="3526928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35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СУЩЕСТВУЮЩАЯ СИТУАЦИЯ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E2D0D05-F5EC-4D99-917E-208301583958}"/>
              </a:ext>
            </a:extLst>
          </p:cNvPr>
          <p:cNvSpPr txBox="1"/>
          <p:nvPr userDrawn="1"/>
        </p:nvSpPr>
        <p:spPr>
          <a:xfrm>
            <a:off x="5446562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355"/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ПЛАН РЕАЛИЗАЦИИ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11F445B3-4A8A-4F96-BB0E-A1541283F662}"/>
              </a:ext>
            </a:extLst>
          </p:cNvPr>
          <p:cNvSpPr txBox="1"/>
          <p:nvPr userDrawn="1"/>
        </p:nvSpPr>
        <p:spPr>
          <a:xfrm>
            <a:off x="7366196" y="311304"/>
            <a:ext cx="1616913" cy="126958"/>
          </a:xfrm>
          <a:prstGeom prst="rect">
            <a:avLst/>
          </a:prstGeom>
          <a:noFill/>
        </p:spPr>
        <p:txBody>
          <a:bodyPr wrap="square" lIns="0" tIns="0" rIns="0" bIns="0">
            <a:spAutoFit/>
          </a:bodyPr>
          <a:lstStyle/>
          <a:p>
            <a:pPr algn="r" defTabSz="914355"/>
            <a:r>
              <a:rPr lang="en-US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KPI </a:t>
            </a:r>
            <a:r>
              <a:rPr lang="ru-RU" sz="800" b="1" dirty="0">
                <a:solidFill>
                  <a:srgbClr val="57565A">
                    <a:lumMod val="50000"/>
                  </a:srgbClr>
                </a:solidFill>
                <a:latin typeface="Roboto Condensed" panose="02000000000000000000" pitchFamily="2" charset="0"/>
              </a:rPr>
              <a:t>ПРОЕКТА</a:t>
            </a:r>
          </a:p>
        </p:txBody>
      </p:sp>
      <p:pic>
        <p:nvPicPr>
          <p:cNvPr id="16" name="Graphic 15" descr="Bullseye with solid fill">
            <a:extLst>
              <a:ext uri="{FF2B5EF4-FFF2-40B4-BE49-F238E27FC236}">
                <a16:creationId xmlns:a16="http://schemas.microsoft.com/office/drawing/2014/main" xmlns="" id="{77A8745F-41B0-46BB-BE44-D48E6AB61B1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/>
          <a:stretch/>
        </p:blipFill>
        <p:spPr>
          <a:xfrm>
            <a:off x="3082376" y="120192"/>
            <a:ext cx="161248" cy="161248"/>
          </a:xfrm>
          <a:prstGeom prst="rect">
            <a:avLst/>
          </a:prstGeom>
        </p:spPr>
      </p:pic>
      <p:pic>
        <p:nvPicPr>
          <p:cNvPr id="17" name="Graphic 16" descr="Gantt Chart with solid fill">
            <a:extLst>
              <a:ext uri="{FF2B5EF4-FFF2-40B4-BE49-F238E27FC236}">
                <a16:creationId xmlns:a16="http://schemas.microsoft.com/office/drawing/2014/main" xmlns="" id="{D976933B-82FB-4213-9484-2BADEA639592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/>
          <a:stretch/>
        </p:blipFill>
        <p:spPr>
          <a:xfrm>
            <a:off x="5001651" y="120192"/>
            <a:ext cx="161248" cy="161248"/>
          </a:xfrm>
          <a:prstGeom prst="rect">
            <a:avLst/>
          </a:prstGeom>
        </p:spPr>
      </p:pic>
      <p:pic>
        <p:nvPicPr>
          <p:cNvPr id="18" name="Graphic 17" descr="Badge Tick1 with solid fill">
            <a:extLst>
              <a:ext uri="{FF2B5EF4-FFF2-40B4-BE49-F238E27FC236}">
                <a16:creationId xmlns:a16="http://schemas.microsoft.com/office/drawing/2014/main" xmlns="" id="{3702024C-D654-4B27-BF8B-CD497DF4DCAE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6902226" y="120192"/>
            <a:ext cx="161248" cy="161248"/>
          </a:xfrm>
          <a:prstGeom prst="rect">
            <a:avLst/>
          </a:prstGeom>
        </p:spPr>
      </p:pic>
      <p:pic>
        <p:nvPicPr>
          <p:cNvPr id="19" name="Graphic 18" descr="Bullseye with solid fill">
            <a:extLst>
              <a:ext uri="{FF2B5EF4-FFF2-40B4-BE49-F238E27FC236}">
                <a16:creationId xmlns:a16="http://schemas.microsoft.com/office/drawing/2014/main" xmlns="" id="{667A728E-50B8-4EC6-9F11-9F87342B8E54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9"/>
              </a:ext>
            </a:extLst>
          </a:blip>
          <a:srcRect/>
          <a:stretch/>
        </p:blipFill>
        <p:spPr>
          <a:xfrm>
            <a:off x="8821860" y="120192"/>
            <a:ext cx="161248" cy="161248"/>
          </a:xfrm>
          <a:prstGeom prst="rect">
            <a:avLst/>
          </a:prstGeom>
        </p:spPr>
      </p:pic>
      <p:sp>
        <p:nvSpPr>
          <p:cNvPr id="20" name="Freeform: Shape 19">
            <a:extLst>
              <a:ext uri="{FF2B5EF4-FFF2-40B4-BE49-F238E27FC236}">
                <a16:creationId xmlns:a16="http://schemas.microsoft.com/office/drawing/2014/main" xmlns="" id="{278BA5FC-5599-4AF9-83ED-20988D677D5E}"/>
              </a:ext>
            </a:extLst>
          </p:cNvPr>
          <p:cNvSpPr/>
          <p:nvPr userDrawn="1"/>
        </p:nvSpPr>
        <p:spPr>
          <a:xfrm>
            <a:off x="3235078" y="200026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xmlns="" id="{4A39D9F2-5472-4BC8-B2AC-1577E24B842B}"/>
              </a:ext>
            </a:extLst>
          </p:cNvPr>
          <p:cNvSpPr/>
          <p:nvPr userDrawn="1"/>
        </p:nvSpPr>
        <p:spPr>
          <a:xfrm>
            <a:off x="5154713" y="200026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xmlns="" id="{04BC910D-8563-4DC0-AA04-19234E296678}"/>
              </a:ext>
            </a:extLst>
          </p:cNvPr>
          <p:cNvSpPr/>
          <p:nvPr userDrawn="1"/>
        </p:nvSpPr>
        <p:spPr>
          <a:xfrm>
            <a:off x="7074347" y="200026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xmlns="" id="{9931CA9F-AF69-4773-AE48-483E901E0F31}"/>
              </a:ext>
            </a:extLst>
          </p:cNvPr>
          <p:cNvSpPr/>
          <p:nvPr userDrawn="1"/>
        </p:nvSpPr>
        <p:spPr>
          <a:xfrm>
            <a:off x="8993981" y="200026"/>
            <a:ext cx="142875" cy="4943475"/>
          </a:xfrm>
          <a:custGeom>
            <a:avLst/>
            <a:gdLst>
              <a:gd name="connsiteX0" fmla="*/ 0 w 190500"/>
              <a:gd name="connsiteY0" fmla="*/ 0 h 6591300"/>
              <a:gd name="connsiteX1" fmla="*/ 190500 w 190500"/>
              <a:gd name="connsiteY1" fmla="*/ 0 h 6591300"/>
              <a:gd name="connsiteX2" fmla="*/ 190500 w 190500"/>
              <a:gd name="connsiteY2" fmla="*/ 6591300 h 6591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0500" h="6591300">
                <a:moveTo>
                  <a:pt x="0" y="0"/>
                </a:moveTo>
                <a:lnTo>
                  <a:pt x="190500" y="0"/>
                </a:lnTo>
                <a:lnTo>
                  <a:pt x="190500" y="6591300"/>
                </a:lnTo>
              </a:path>
            </a:pathLst>
          </a:custGeom>
          <a:noFill/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68579" tIns="34289" rIns="68579" bIns="34289" rtlCol="0" anchor="ctr"/>
          <a:lstStyle/>
          <a:p>
            <a:pPr algn="ctr" defTabSz="914355"/>
            <a:endParaRPr lang="ru-RU">
              <a:solidFill>
                <a:prstClr val="white"/>
              </a:solidFill>
            </a:endParaRPr>
          </a:p>
        </p:txBody>
      </p:sp>
      <p:sp>
        <p:nvSpPr>
          <p:cNvPr id="3" name="Номер слайда 5">
            <a:extLst>
              <a:ext uri="{FF2B5EF4-FFF2-40B4-BE49-F238E27FC236}">
                <a16:creationId xmlns:a16="http://schemas.microsoft.com/office/drawing/2014/main" xmlns="" id="{BE0951C9-484F-4E9A-8471-00D15E074EEA}"/>
              </a:ext>
            </a:extLst>
          </p:cNvPr>
          <p:cNvSpPr txBox="1">
            <a:spLocks/>
          </p:cNvSpPr>
          <p:nvPr userDrawn="1"/>
        </p:nvSpPr>
        <p:spPr>
          <a:xfrm>
            <a:off x="8946855" y="4948014"/>
            <a:ext cx="197147" cy="195486"/>
          </a:xfrm>
          <a:prstGeom prst="rect">
            <a:avLst/>
          </a:prstGeom>
          <a:solidFill>
            <a:schemeClr val="bg1"/>
          </a:solidFill>
        </p:spPr>
        <p:txBody>
          <a:bodyPr lIns="0" tIns="0" rIns="0" bIns="0" anchor="ctr"/>
          <a:lstStyle>
            <a:defPPr>
              <a:defRPr lang="en-US"/>
            </a:defPPr>
            <a:lvl1pPr marL="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09585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19170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82875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43833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047924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657509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267093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876678" algn="l" defTabSz="1219170" rtl="0" eaLnBrk="1" latinLnBrk="0" hangingPunct="1"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2245CF44-F5A7-4881-A3C6-C17067F190D2}" type="slidenum">
              <a:rPr lang="en-US" sz="700" b="1" smtClean="0">
                <a:solidFill>
                  <a:srgbClr val="57565A"/>
                </a:solidFill>
                <a:latin typeface="Roboto Condensed" panose="02000000000000000000" pitchFamily="2" charset="0"/>
                <a:ea typeface="Roboto Condensed" panose="02000000000000000000" pitchFamily="2" charset="0"/>
              </a:rPr>
              <a:pPr algn="ctr"/>
              <a:t>‹#›</a:t>
            </a:fld>
            <a:endParaRPr lang="en-US" sz="700" b="1" dirty="0">
              <a:solidFill>
                <a:srgbClr val="57565A"/>
              </a:solidFill>
              <a:latin typeface="Roboto Condensed" panose="02000000000000000000" pitchFamily="2" charset="0"/>
              <a:ea typeface="Roboto Condensed" panose="02000000000000000000" pitchFamily="2" charset="0"/>
            </a:endParaRPr>
          </a:p>
        </p:txBody>
      </p:sp>
      <p:pic>
        <p:nvPicPr>
          <p:cNvPr id="31" name="Graphic 30" descr="Badge Tick1 with solid fill">
            <a:extLst>
              <a:ext uri="{FF2B5EF4-FFF2-40B4-BE49-F238E27FC236}">
                <a16:creationId xmlns:a16="http://schemas.microsoft.com/office/drawing/2014/main" xmlns="" id="{DC6B931E-A0C8-41C2-A8C9-64A1B058982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/>
          <a:stretch/>
        </p:blipFill>
        <p:spPr>
          <a:xfrm>
            <a:off x="6741491" y="120192"/>
            <a:ext cx="161248" cy="161248"/>
          </a:xfrm>
          <a:prstGeom prst="rect">
            <a:avLst/>
          </a:prstGeom>
        </p:spPr>
      </p:pic>
      <p:pic>
        <p:nvPicPr>
          <p:cNvPr id="32" name="Graphic 31" descr="Badge Tick1 with solid fill">
            <a:extLst>
              <a:ext uri="{FF2B5EF4-FFF2-40B4-BE49-F238E27FC236}">
                <a16:creationId xmlns:a16="http://schemas.microsoft.com/office/drawing/2014/main" xmlns="" id="{2D01B2CF-9438-41A8-A159-8FC50DAA2ED7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11"/>
              </a:ext>
            </a:extLst>
          </a:blip>
          <a:srcRect/>
          <a:stretch/>
        </p:blipFill>
        <p:spPr>
          <a:xfrm>
            <a:off x="6580758" y="120192"/>
            <a:ext cx="161248" cy="161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7581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ight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286762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573524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860286" y="0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1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2286762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4573524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6860286" y="2564892"/>
            <a:ext cx="2297430" cy="257860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9055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fteen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828229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656457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5484686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312914" y="0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0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 dirty="0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1828229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7" name="Picture Placeholder 3"/>
          <p:cNvSpPr>
            <a:spLocks noGrp="1"/>
          </p:cNvSpPr>
          <p:nvPr>
            <p:ph type="pic" sz="quarter" idx="17"/>
          </p:nvPr>
        </p:nvSpPr>
        <p:spPr>
          <a:xfrm>
            <a:off x="3656457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8" name="Picture Placeholder 3"/>
          <p:cNvSpPr>
            <a:spLocks noGrp="1"/>
          </p:cNvSpPr>
          <p:nvPr>
            <p:ph type="pic" sz="quarter" idx="18"/>
          </p:nvPr>
        </p:nvSpPr>
        <p:spPr>
          <a:xfrm>
            <a:off x="5484686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9" name="Picture Placeholder 3"/>
          <p:cNvSpPr>
            <a:spLocks noGrp="1"/>
          </p:cNvSpPr>
          <p:nvPr>
            <p:ph type="pic" sz="quarter" idx="19"/>
          </p:nvPr>
        </p:nvSpPr>
        <p:spPr>
          <a:xfrm>
            <a:off x="7312914" y="1711071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0" name="Picture Placeholder 3"/>
          <p:cNvSpPr>
            <a:spLocks noGrp="1"/>
          </p:cNvSpPr>
          <p:nvPr>
            <p:ph type="pic" sz="quarter" idx="20"/>
          </p:nvPr>
        </p:nvSpPr>
        <p:spPr>
          <a:xfrm>
            <a:off x="0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1" name="Picture Placeholder 3"/>
          <p:cNvSpPr>
            <a:spLocks noGrp="1"/>
          </p:cNvSpPr>
          <p:nvPr>
            <p:ph type="pic" sz="quarter" idx="21"/>
          </p:nvPr>
        </p:nvSpPr>
        <p:spPr>
          <a:xfrm>
            <a:off x="1828229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2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3656457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3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5484686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4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7312914" y="3422142"/>
            <a:ext cx="1831086" cy="1721358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3141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4 Gr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1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1521562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3043124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4564686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7607808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5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086248" y="0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8" name="Picture Placeholder 3"/>
          <p:cNvSpPr>
            <a:spLocks noGrp="1"/>
          </p:cNvSpPr>
          <p:nvPr>
            <p:ph type="pic" sz="quarter" idx="26"/>
          </p:nvPr>
        </p:nvSpPr>
        <p:spPr>
          <a:xfrm>
            <a:off x="1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29" name="Picture Placeholder 3"/>
          <p:cNvSpPr>
            <a:spLocks noGrp="1"/>
          </p:cNvSpPr>
          <p:nvPr>
            <p:ph type="pic" sz="quarter" idx="27"/>
          </p:nvPr>
        </p:nvSpPr>
        <p:spPr>
          <a:xfrm>
            <a:off x="1521562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0" name="Picture Placeholder 3"/>
          <p:cNvSpPr>
            <a:spLocks noGrp="1"/>
          </p:cNvSpPr>
          <p:nvPr>
            <p:ph type="pic" sz="quarter" idx="28"/>
          </p:nvPr>
        </p:nvSpPr>
        <p:spPr>
          <a:xfrm>
            <a:off x="3043124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1" name="Picture Placeholder 3"/>
          <p:cNvSpPr>
            <a:spLocks noGrp="1"/>
          </p:cNvSpPr>
          <p:nvPr>
            <p:ph type="pic" sz="quarter" idx="29"/>
          </p:nvPr>
        </p:nvSpPr>
        <p:spPr>
          <a:xfrm>
            <a:off x="4564686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2" name="Picture Placeholder 3"/>
          <p:cNvSpPr>
            <a:spLocks noGrp="1"/>
          </p:cNvSpPr>
          <p:nvPr>
            <p:ph type="pic" sz="quarter" idx="30"/>
          </p:nvPr>
        </p:nvSpPr>
        <p:spPr>
          <a:xfrm>
            <a:off x="7607808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3" name="Picture Placeholder 3"/>
          <p:cNvSpPr>
            <a:spLocks noGrp="1"/>
          </p:cNvSpPr>
          <p:nvPr>
            <p:ph type="pic" sz="quarter" idx="31"/>
          </p:nvPr>
        </p:nvSpPr>
        <p:spPr>
          <a:xfrm>
            <a:off x="6086248" y="1282446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4" name="Picture Placeholder 3"/>
          <p:cNvSpPr>
            <a:spLocks noGrp="1"/>
          </p:cNvSpPr>
          <p:nvPr>
            <p:ph type="pic" sz="quarter" idx="32"/>
          </p:nvPr>
        </p:nvSpPr>
        <p:spPr>
          <a:xfrm>
            <a:off x="1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5" name="Picture Placeholder 3"/>
          <p:cNvSpPr>
            <a:spLocks noGrp="1"/>
          </p:cNvSpPr>
          <p:nvPr>
            <p:ph type="pic" sz="quarter" idx="33"/>
          </p:nvPr>
        </p:nvSpPr>
        <p:spPr>
          <a:xfrm>
            <a:off x="1521562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6" name="Picture Placeholder 3"/>
          <p:cNvSpPr>
            <a:spLocks noGrp="1"/>
          </p:cNvSpPr>
          <p:nvPr>
            <p:ph type="pic" sz="quarter" idx="34"/>
          </p:nvPr>
        </p:nvSpPr>
        <p:spPr>
          <a:xfrm>
            <a:off x="3043124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7" name="Picture Placeholder 3"/>
          <p:cNvSpPr>
            <a:spLocks noGrp="1"/>
          </p:cNvSpPr>
          <p:nvPr>
            <p:ph type="pic" sz="quarter" idx="35"/>
          </p:nvPr>
        </p:nvSpPr>
        <p:spPr>
          <a:xfrm>
            <a:off x="4564686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8" name="Picture Placeholder 3"/>
          <p:cNvSpPr>
            <a:spLocks noGrp="1"/>
          </p:cNvSpPr>
          <p:nvPr>
            <p:ph type="pic" sz="quarter" idx="36"/>
          </p:nvPr>
        </p:nvSpPr>
        <p:spPr>
          <a:xfrm>
            <a:off x="7607808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39" name="Picture Placeholder 3"/>
          <p:cNvSpPr>
            <a:spLocks noGrp="1"/>
          </p:cNvSpPr>
          <p:nvPr>
            <p:ph type="pic" sz="quarter" idx="37"/>
          </p:nvPr>
        </p:nvSpPr>
        <p:spPr>
          <a:xfrm>
            <a:off x="6086248" y="2564892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0" name="Picture Placeholder 3"/>
          <p:cNvSpPr>
            <a:spLocks noGrp="1"/>
          </p:cNvSpPr>
          <p:nvPr>
            <p:ph type="pic" sz="quarter" idx="38"/>
          </p:nvPr>
        </p:nvSpPr>
        <p:spPr>
          <a:xfrm>
            <a:off x="1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1" name="Picture Placeholder 3"/>
          <p:cNvSpPr>
            <a:spLocks noGrp="1"/>
          </p:cNvSpPr>
          <p:nvPr>
            <p:ph type="pic" sz="quarter" idx="39"/>
          </p:nvPr>
        </p:nvSpPr>
        <p:spPr>
          <a:xfrm>
            <a:off x="1521562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2" name="Picture Placeholder 3"/>
          <p:cNvSpPr>
            <a:spLocks noGrp="1"/>
          </p:cNvSpPr>
          <p:nvPr>
            <p:ph type="pic" sz="quarter" idx="40"/>
          </p:nvPr>
        </p:nvSpPr>
        <p:spPr>
          <a:xfrm>
            <a:off x="3043124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3" name="Picture Placeholder 3"/>
          <p:cNvSpPr>
            <a:spLocks noGrp="1"/>
          </p:cNvSpPr>
          <p:nvPr>
            <p:ph type="pic" sz="quarter" idx="41"/>
          </p:nvPr>
        </p:nvSpPr>
        <p:spPr>
          <a:xfrm>
            <a:off x="4564686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4" name="Picture Placeholder 3"/>
          <p:cNvSpPr>
            <a:spLocks noGrp="1"/>
          </p:cNvSpPr>
          <p:nvPr>
            <p:ph type="pic" sz="quarter" idx="42"/>
          </p:nvPr>
        </p:nvSpPr>
        <p:spPr>
          <a:xfrm>
            <a:off x="7607808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  <p:sp>
        <p:nvSpPr>
          <p:cNvPr id="45" name="Picture Placeholder 3"/>
          <p:cNvSpPr>
            <a:spLocks noGrp="1"/>
          </p:cNvSpPr>
          <p:nvPr>
            <p:ph type="pic" sz="quarter" idx="43"/>
          </p:nvPr>
        </p:nvSpPr>
        <p:spPr>
          <a:xfrm>
            <a:off x="6086248" y="3847338"/>
            <a:ext cx="1536192" cy="1296162"/>
          </a:xfrm>
        </p:spPr>
        <p:txBody>
          <a:bodyPr lIns="137156" tIns="68579" rIns="137156" bIns="68579"/>
          <a:lstStyle>
            <a:lvl1pPr marL="0" indent="0">
              <a:buFontTx/>
              <a:buNone/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878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551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4294967295" orient="horz" pos="2160">
          <p15:clr>
            <a:srgbClr val="FBAE40"/>
          </p15:clr>
        </p15:guide>
        <p15:guide id="4294967295" pos="3840">
          <p15:clr>
            <a:srgbClr val="FBAE40"/>
          </p15:clr>
        </p15:guide>
      </p15:sldGuideLst>
    </p:ext>
  </p:extLst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1"/>
            <a:ext cx="1828800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26670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6482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7"/>
          </p:nvPr>
        </p:nvSpPr>
        <p:spPr>
          <a:xfrm>
            <a:off x="6629400" y="3735427"/>
            <a:ext cx="1828800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010699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 mod="1">
    <p:ext uri="{DCECCB84-F9BA-43D5-87BE-67443E8EF086}">
      <p15:sldGuideLst xmlns:p15="http://schemas.microsoft.com/office/powerpoint/2012/main" xmlns="">
        <p15:guide id="4294967295" orient="horz" pos="2160">
          <p15:clr>
            <a:srgbClr val="FBAE40"/>
          </p15:clr>
        </p15:guide>
        <p15:guide id="4294967295" pos="3840">
          <p15:clr>
            <a:srgbClr val="FBAE40"/>
          </p15:clr>
        </p15:guide>
      </p15:sldGuideLst>
    </p:ext>
  </p:extLst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781174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914400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0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9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88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170214"/>
            <a:ext cx="3811588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914400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0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9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88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170214"/>
            <a:ext cx="3813174" cy="3424408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09157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4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0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8" y="3735427"/>
            <a:ext cx="249631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21354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69584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4"/>
            <a:ext cx="381419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3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644009" y="3735427"/>
            <a:ext cx="3814192" cy="719138"/>
          </a:xfrm>
        </p:spPr>
        <p:txBody>
          <a:bodyPr>
            <a:noAutofit/>
          </a:bodyPr>
          <a:lstStyle>
            <a:lvl1pPr marL="0" indent="0">
              <a:buNone/>
              <a:defRPr sz="1100"/>
            </a:lvl1pPr>
            <a:lvl2pPr marL="114294" indent="-114294">
              <a:buFont typeface="Arial" panose="020B0604020202020204" pitchFamily="34" charset="0"/>
              <a:buChar char="•"/>
              <a:defRPr sz="1100"/>
            </a:lvl2pPr>
            <a:lvl3pPr marL="228588" indent="-114294">
              <a:defRPr sz="1100"/>
            </a:lvl3pPr>
            <a:lvl4pPr marL="400030" indent="-171442">
              <a:defRPr sz="1100"/>
            </a:lvl4pPr>
            <a:lvl5pPr marL="571472" indent="-171442"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591818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95701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3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5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3"/>
            <a:ext cx="1828800" cy="1107124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>
            <a:normAutofit/>
          </a:bodyPr>
          <a:lstStyle>
            <a:lvl1pPr marL="0" indent="0" algn="ctr">
              <a:buNone/>
              <a:defRPr sz="1100"/>
            </a:lvl1pPr>
          </a:lstStyle>
          <a:p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6238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6676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7114" y="2291462"/>
            <a:ext cx="1831086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22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862291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2881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2291462"/>
            <a:ext cx="2496312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21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7577725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1093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Tall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11041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100"/>
            </a:lvl1pPr>
          </a:lstStyle>
          <a:p>
            <a:pPr lvl="0"/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2291462"/>
            <a:ext cx="3813048" cy="2241249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 Placeholder 4"/>
          <p:cNvSpPr>
            <a:spLocks noGrp="1"/>
          </p:cNvSpPr>
          <p:nvPr>
            <p:ph type="body" sz="quarter" idx="2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9197263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9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8313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3" y="1096713"/>
            <a:ext cx="3811588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0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9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88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3" y="1352536"/>
            <a:ext cx="3811588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096713"/>
            <a:ext cx="3813174" cy="230832"/>
          </a:xfrm>
        </p:spPr>
        <p:txBody>
          <a:bodyPr wrap="square" anchor="b">
            <a:sp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457130" indent="0">
              <a:buNone/>
              <a:defRPr sz="2000" b="1"/>
            </a:lvl2pPr>
            <a:lvl3pPr marL="914265" indent="0">
              <a:buNone/>
              <a:defRPr sz="1800" b="1"/>
            </a:lvl3pPr>
            <a:lvl4pPr marL="1371396" indent="0">
              <a:buNone/>
              <a:defRPr sz="1600" b="1"/>
            </a:lvl4pPr>
            <a:lvl5pPr marL="1828529" indent="0">
              <a:buNone/>
              <a:defRPr sz="1600" b="1"/>
            </a:lvl5pPr>
            <a:lvl6pPr marL="2285658" indent="0">
              <a:buNone/>
              <a:defRPr sz="1600" b="1"/>
            </a:lvl6pPr>
            <a:lvl7pPr marL="2742788" indent="0">
              <a:buNone/>
              <a:defRPr sz="1600" b="1"/>
            </a:lvl7pPr>
            <a:lvl8pPr marL="3199920" indent="0">
              <a:buNone/>
              <a:defRPr sz="1600" b="1"/>
            </a:lvl8pPr>
            <a:lvl9pPr marL="3657052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1352536"/>
            <a:ext cx="3813174" cy="3276623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2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3587026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0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62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74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8638" y="1047753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4" name="Content Placeholder 13"/>
          <p:cNvSpPr>
            <a:spLocks noGrp="1"/>
          </p:cNvSpPr>
          <p:nvPr>
            <p:ph sz="quarter" idx="18"/>
          </p:nvPr>
        </p:nvSpPr>
        <p:spPr>
          <a:xfrm>
            <a:off x="685038" y="3537759"/>
            <a:ext cx="1831086" cy="994954"/>
          </a:xfrm>
        </p:spPr>
        <p:txBody>
          <a:bodyPr/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5" name="Content Placeholder 13"/>
          <p:cNvSpPr>
            <a:spLocks noGrp="1"/>
          </p:cNvSpPr>
          <p:nvPr>
            <p:ph sz="quarter" idx="19"/>
          </p:nvPr>
        </p:nvSpPr>
        <p:spPr>
          <a:xfrm>
            <a:off x="2665476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8" name="Content Placeholder 13"/>
          <p:cNvSpPr>
            <a:spLocks noGrp="1"/>
          </p:cNvSpPr>
          <p:nvPr>
            <p:ph sz="quarter" idx="20"/>
          </p:nvPr>
        </p:nvSpPr>
        <p:spPr>
          <a:xfrm>
            <a:off x="4645914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9" name="Content Placeholder 13"/>
          <p:cNvSpPr>
            <a:spLocks noGrp="1"/>
          </p:cNvSpPr>
          <p:nvPr>
            <p:ph sz="quarter" idx="21"/>
          </p:nvPr>
        </p:nvSpPr>
        <p:spPr>
          <a:xfrm>
            <a:off x="6626352" y="3537759"/>
            <a:ext cx="1831086" cy="994954"/>
          </a:xfrm>
        </p:spPr>
        <p:txBody>
          <a:bodyPr>
            <a:normAutofit/>
          </a:bodyPr>
          <a:lstStyle>
            <a:lvl1pPr marL="0" indent="0">
              <a:buNone/>
              <a:defRPr sz="11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2"/>
          </p:nvPr>
        </p:nvSpPr>
        <p:spPr>
          <a:xfrm>
            <a:off x="6850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12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26662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3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46474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6628638" y="2292755"/>
            <a:ext cx="1828800" cy="1107124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3638691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59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3"/>
          <p:cNvSpPr>
            <a:spLocks noGrp="1"/>
          </p:cNvSpPr>
          <p:nvPr>
            <p:ph sz="quarter" idx="19"/>
          </p:nvPr>
        </p:nvSpPr>
        <p:spPr>
          <a:xfrm>
            <a:off x="3323844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Content Placeholder 13"/>
          <p:cNvSpPr>
            <a:spLocks noGrp="1"/>
          </p:cNvSpPr>
          <p:nvPr>
            <p:ph sz="quarter" idx="20"/>
          </p:nvPr>
        </p:nvSpPr>
        <p:spPr>
          <a:xfrm>
            <a:off x="5961888" y="3540743"/>
            <a:ext cx="2496312" cy="1027686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23"/>
          </p:nvPr>
        </p:nvSpPr>
        <p:spPr>
          <a:xfrm>
            <a:off x="685800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5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3323844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6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5961888" y="2295739"/>
            <a:ext cx="249631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6875382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08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08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57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Grid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6946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5155" y="1047750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Content Placeholder 13"/>
          <p:cNvSpPr>
            <a:spLocks noGrp="1"/>
          </p:cNvSpPr>
          <p:nvPr>
            <p:ph sz="quarter" idx="18"/>
          </p:nvPr>
        </p:nvSpPr>
        <p:spPr>
          <a:xfrm>
            <a:off x="685800" y="3528308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13"/>
          <p:cNvSpPr>
            <a:spLocks noGrp="1"/>
          </p:cNvSpPr>
          <p:nvPr>
            <p:ph sz="quarter" idx="19"/>
          </p:nvPr>
        </p:nvSpPr>
        <p:spPr>
          <a:xfrm>
            <a:off x="4645152" y="3528308"/>
            <a:ext cx="3813048" cy="1004405"/>
          </a:xfrm>
        </p:spPr>
        <p:txBody>
          <a:bodyPr/>
          <a:lstStyle>
            <a:lvl1pPr marL="0" indent="0">
              <a:buNone/>
              <a:defRPr sz="1600"/>
            </a:lvl1pPr>
            <a:lvl2pPr marL="128585" indent="-128585">
              <a:buFont typeface="Arial" panose="020B0604020202020204" pitchFamily="34" charset="0"/>
              <a:buChar char="•"/>
              <a:defRPr sz="1100"/>
            </a:lvl2pPr>
            <a:lvl3pPr marL="257168" indent="-128585">
              <a:defRPr sz="1100"/>
            </a:lvl3pPr>
            <a:lvl4pPr marL="385754" indent="-128585">
              <a:defRPr sz="1100"/>
            </a:lvl4pPr>
            <a:lvl5pPr>
              <a:defRPr sz="11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Picture Placeholder 3"/>
          <p:cNvSpPr>
            <a:spLocks noGrp="1"/>
          </p:cNvSpPr>
          <p:nvPr>
            <p:ph type="pic" sz="quarter" idx="24"/>
          </p:nvPr>
        </p:nvSpPr>
        <p:spPr>
          <a:xfrm>
            <a:off x="686946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1" name="Picture Placeholder 3"/>
          <p:cNvSpPr>
            <a:spLocks noGrp="1"/>
          </p:cNvSpPr>
          <p:nvPr>
            <p:ph type="pic" sz="quarter" idx="25"/>
          </p:nvPr>
        </p:nvSpPr>
        <p:spPr>
          <a:xfrm>
            <a:off x="4645155" y="2295739"/>
            <a:ext cx="3814192" cy="1104138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12" name="Text Placeholder 4"/>
          <p:cNvSpPr>
            <a:spLocks noGrp="1"/>
          </p:cNvSpPr>
          <p:nvPr>
            <p:ph type="body" sz="quarter" idx="26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895540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38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38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38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38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2434876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26670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46482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7" name="Picture Placeholder 3"/>
          <p:cNvSpPr>
            <a:spLocks noGrp="1"/>
          </p:cNvSpPr>
          <p:nvPr>
            <p:ph type="pic" sz="quarter" idx="13"/>
          </p:nvPr>
        </p:nvSpPr>
        <p:spPr>
          <a:xfrm>
            <a:off x="6629400" y="1047750"/>
            <a:ext cx="1828800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9"/>
          </p:nvPr>
        </p:nvSpPr>
        <p:spPr>
          <a:xfrm>
            <a:off x="685800" y="3444038"/>
            <a:ext cx="1831086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3" name="Text Placeholder 7"/>
          <p:cNvSpPr>
            <a:spLocks noGrp="1"/>
          </p:cNvSpPr>
          <p:nvPr>
            <p:ph type="body" sz="quarter" idx="20"/>
          </p:nvPr>
        </p:nvSpPr>
        <p:spPr>
          <a:xfrm>
            <a:off x="2666238" y="3444038"/>
            <a:ext cx="1831086" cy="803297"/>
          </a:xfrm>
          <a:solidFill>
            <a:schemeClr val="accent3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6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4646676" y="3444038"/>
            <a:ext cx="1831086" cy="803297"/>
          </a:xfrm>
          <a:solidFill>
            <a:schemeClr val="accent5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6627114" y="3444038"/>
            <a:ext cx="1831086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1074776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39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39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39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322013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0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 dirty="0"/>
            </a:lvl1pPr>
          </a:lstStyle>
          <a:p>
            <a:pPr marL="0" lvl="0" indent="0" algn="ctr">
              <a:buNone/>
            </a:pPr>
            <a:endParaRPr lang="en-US" dirty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8" y="1047750"/>
            <a:ext cx="249631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444039"/>
            <a:ext cx="2496312" cy="803297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3323844" y="3444039"/>
            <a:ext cx="2496312" cy="803297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4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5961888" y="3444039"/>
            <a:ext cx="2496312" cy="803297"/>
          </a:xfrm>
          <a:solidFill>
            <a:schemeClr val="bg2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60707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Bar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3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644009" y="1047750"/>
            <a:ext cx="3814192" cy="3199582"/>
          </a:xfrm>
          <a:solidFill>
            <a:schemeClr val="bg1">
              <a:lumMod val="95000"/>
            </a:schemeClr>
          </a:solidFill>
        </p:spPr>
        <p:txBody>
          <a:bodyPr vert="horz" lIns="0" tIns="0" rIns="0" bIns="0" rtlCol="0" anchor="ctr">
            <a:normAutofit/>
          </a:bodyPr>
          <a:lstStyle>
            <a:lvl1pPr>
              <a:defRPr lang="en-US" sz="1100"/>
            </a:lvl1pPr>
          </a:lstStyle>
          <a:p>
            <a:pPr marL="0" lvl="0" indent="0" algn="ctr">
              <a:buNone/>
            </a:pPr>
            <a:endParaRPr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1"/>
          </p:nvPr>
        </p:nvSpPr>
        <p:spPr>
          <a:xfrm>
            <a:off x="685800" y="3674871"/>
            <a:ext cx="3813048" cy="572464"/>
          </a:xfrm>
          <a:solidFill>
            <a:schemeClr val="accent1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22"/>
          </p:nvPr>
        </p:nvSpPr>
        <p:spPr>
          <a:xfrm>
            <a:off x="4645152" y="3674871"/>
            <a:ext cx="3813048" cy="572464"/>
          </a:xfrm>
          <a:solidFill>
            <a:schemeClr val="accent4">
              <a:alpha val="80000"/>
            </a:schemeClr>
          </a:solidFill>
        </p:spPr>
        <p:txBody>
          <a:bodyPr lIns="137156" tIns="68579" rIns="137156" bIns="68579" anchor="b" anchorCtr="0">
            <a:sp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0" indent="0">
              <a:buFont typeface="Arial" panose="020B0604020202020204" pitchFamily="34" charset="0"/>
              <a:buNone/>
              <a:defRPr sz="1100">
                <a:solidFill>
                  <a:srgbClr val="FFFFFF"/>
                </a:solidFill>
              </a:defRPr>
            </a:lvl2pPr>
            <a:lvl3pPr marL="257168" indent="-128585">
              <a:defRPr sz="1100">
                <a:solidFill>
                  <a:srgbClr val="FFFFFF"/>
                </a:solidFill>
              </a:defRPr>
            </a:lvl3pPr>
            <a:lvl4pPr marL="385754" indent="-128585">
              <a:defRPr sz="1100">
                <a:solidFill>
                  <a:srgbClr val="FFFFFF"/>
                </a:solidFill>
              </a:defRPr>
            </a:lvl4pPr>
            <a:lvl5pPr marL="557199" indent="-171446">
              <a:defRPr sz="11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0" y="700088"/>
            <a:ext cx="7772400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400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42881315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slideLayout" Target="../slideLayouts/slideLayout55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slideLayout" Target="../slideLayouts/slideLayout53.xml"/><Relationship Id="rId58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56" Type="http://schemas.openxmlformats.org/officeDocument/2006/relationships/slideLayout" Target="../slideLayouts/slideLayout56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59" Type="http://schemas.openxmlformats.org/officeDocument/2006/relationships/slideLayout" Target="../slideLayouts/slideLayout59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slideLayout" Target="../slideLayouts/slideLayout5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57" Type="http://schemas.openxmlformats.org/officeDocument/2006/relationships/slideLayout" Target="../slideLayouts/slideLayout57.xml"/><Relationship Id="rId10" Type="http://schemas.openxmlformats.org/officeDocument/2006/relationships/slideLayout" Target="../slideLayouts/slideLayout10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60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72.xml"/><Relationship Id="rId18" Type="http://schemas.openxmlformats.org/officeDocument/2006/relationships/slideLayout" Target="../slideLayouts/slideLayout77.xml"/><Relationship Id="rId26" Type="http://schemas.openxmlformats.org/officeDocument/2006/relationships/slideLayout" Target="../slideLayouts/slideLayout85.xml"/><Relationship Id="rId39" Type="http://schemas.openxmlformats.org/officeDocument/2006/relationships/slideLayout" Target="../slideLayouts/slideLayout98.xml"/><Relationship Id="rId21" Type="http://schemas.openxmlformats.org/officeDocument/2006/relationships/slideLayout" Target="../slideLayouts/slideLayout80.xml"/><Relationship Id="rId34" Type="http://schemas.openxmlformats.org/officeDocument/2006/relationships/slideLayout" Target="../slideLayouts/slideLayout93.xml"/><Relationship Id="rId42" Type="http://schemas.openxmlformats.org/officeDocument/2006/relationships/slideLayout" Target="../slideLayouts/slideLayout101.xml"/><Relationship Id="rId47" Type="http://schemas.openxmlformats.org/officeDocument/2006/relationships/slideLayout" Target="../slideLayouts/slideLayout106.xml"/><Relationship Id="rId50" Type="http://schemas.openxmlformats.org/officeDocument/2006/relationships/slideLayout" Target="../slideLayouts/slideLayout109.xml"/><Relationship Id="rId55" Type="http://schemas.openxmlformats.org/officeDocument/2006/relationships/slideLayout" Target="../slideLayouts/slideLayout114.xml"/><Relationship Id="rId7" Type="http://schemas.openxmlformats.org/officeDocument/2006/relationships/slideLayout" Target="../slideLayouts/slideLayout66.xml"/><Relationship Id="rId2" Type="http://schemas.openxmlformats.org/officeDocument/2006/relationships/slideLayout" Target="../slideLayouts/slideLayout61.xml"/><Relationship Id="rId16" Type="http://schemas.openxmlformats.org/officeDocument/2006/relationships/slideLayout" Target="../slideLayouts/slideLayout75.xml"/><Relationship Id="rId29" Type="http://schemas.openxmlformats.org/officeDocument/2006/relationships/slideLayout" Target="../slideLayouts/slideLayout88.xml"/><Relationship Id="rId11" Type="http://schemas.openxmlformats.org/officeDocument/2006/relationships/slideLayout" Target="../slideLayouts/slideLayout70.xml"/><Relationship Id="rId24" Type="http://schemas.openxmlformats.org/officeDocument/2006/relationships/slideLayout" Target="../slideLayouts/slideLayout83.xml"/><Relationship Id="rId32" Type="http://schemas.openxmlformats.org/officeDocument/2006/relationships/slideLayout" Target="../slideLayouts/slideLayout91.xml"/><Relationship Id="rId37" Type="http://schemas.openxmlformats.org/officeDocument/2006/relationships/slideLayout" Target="../slideLayouts/slideLayout96.xml"/><Relationship Id="rId40" Type="http://schemas.openxmlformats.org/officeDocument/2006/relationships/slideLayout" Target="../slideLayouts/slideLayout99.xml"/><Relationship Id="rId45" Type="http://schemas.openxmlformats.org/officeDocument/2006/relationships/slideLayout" Target="../slideLayouts/slideLayout104.xml"/><Relationship Id="rId53" Type="http://schemas.openxmlformats.org/officeDocument/2006/relationships/slideLayout" Target="../slideLayouts/slideLayout112.xml"/><Relationship Id="rId58" Type="http://schemas.openxmlformats.org/officeDocument/2006/relationships/slideLayout" Target="../slideLayouts/slideLayout117.xml"/><Relationship Id="rId5" Type="http://schemas.openxmlformats.org/officeDocument/2006/relationships/slideLayout" Target="../slideLayouts/slideLayout64.xml"/><Relationship Id="rId19" Type="http://schemas.openxmlformats.org/officeDocument/2006/relationships/slideLayout" Target="../slideLayouts/slideLayout78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slideLayout" Target="../slideLayouts/slideLayout73.xml"/><Relationship Id="rId22" Type="http://schemas.openxmlformats.org/officeDocument/2006/relationships/slideLayout" Target="../slideLayouts/slideLayout81.xml"/><Relationship Id="rId27" Type="http://schemas.openxmlformats.org/officeDocument/2006/relationships/slideLayout" Target="../slideLayouts/slideLayout86.xml"/><Relationship Id="rId30" Type="http://schemas.openxmlformats.org/officeDocument/2006/relationships/slideLayout" Target="../slideLayouts/slideLayout89.xml"/><Relationship Id="rId35" Type="http://schemas.openxmlformats.org/officeDocument/2006/relationships/slideLayout" Target="../slideLayouts/slideLayout94.xml"/><Relationship Id="rId43" Type="http://schemas.openxmlformats.org/officeDocument/2006/relationships/slideLayout" Target="../slideLayouts/slideLayout102.xml"/><Relationship Id="rId48" Type="http://schemas.openxmlformats.org/officeDocument/2006/relationships/slideLayout" Target="../slideLayouts/slideLayout107.xml"/><Relationship Id="rId56" Type="http://schemas.openxmlformats.org/officeDocument/2006/relationships/slideLayout" Target="../slideLayouts/slideLayout115.xml"/><Relationship Id="rId8" Type="http://schemas.openxmlformats.org/officeDocument/2006/relationships/slideLayout" Target="../slideLayouts/slideLayout67.xml"/><Relationship Id="rId51" Type="http://schemas.openxmlformats.org/officeDocument/2006/relationships/slideLayout" Target="../slideLayouts/slideLayout110.xml"/><Relationship Id="rId3" Type="http://schemas.openxmlformats.org/officeDocument/2006/relationships/slideLayout" Target="../slideLayouts/slideLayout62.xml"/><Relationship Id="rId12" Type="http://schemas.openxmlformats.org/officeDocument/2006/relationships/slideLayout" Target="../slideLayouts/slideLayout71.xml"/><Relationship Id="rId17" Type="http://schemas.openxmlformats.org/officeDocument/2006/relationships/slideLayout" Target="../slideLayouts/slideLayout76.xml"/><Relationship Id="rId25" Type="http://schemas.openxmlformats.org/officeDocument/2006/relationships/slideLayout" Target="../slideLayouts/slideLayout84.xml"/><Relationship Id="rId33" Type="http://schemas.openxmlformats.org/officeDocument/2006/relationships/slideLayout" Target="../slideLayouts/slideLayout92.xml"/><Relationship Id="rId38" Type="http://schemas.openxmlformats.org/officeDocument/2006/relationships/slideLayout" Target="../slideLayouts/slideLayout97.xml"/><Relationship Id="rId46" Type="http://schemas.openxmlformats.org/officeDocument/2006/relationships/slideLayout" Target="../slideLayouts/slideLayout105.xml"/><Relationship Id="rId59" Type="http://schemas.openxmlformats.org/officeDocument/2006/relationships/slideLayout" Target="../slideLayouts/slideLayout118.xml"/><Relationship Id="rId20" Type="http://schemas.openxmlformats.org/officeDocument/2006/relationships/slideLayout" Target="../slideLayouts/slideLayout79.xml"/><Relationship Id="rId41" Type="http://schemas.openxmlformats.org/officeDocument/2006/relationships/slideLayout" Target="../slideLayouts/slideLayout100.xml"/><Relationship Id="rId54" Type="http://schemas.openxmlformats.org/officeDocument/2006/relationships/slideLayout" Target="../slideLayouts/slideLayout113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5" Type="http://schemas.openxmlformats.org/officeDocument/2006/relationships/slideLayout" Target="../slideLayouts/slideLayout74.xml"/><Relationship Id="rId23" Type="http://schemas.openxmlformats.org/officeDocument/2006/relationships/slideLayout" Target="../slideLayouts/slideLayout82.xml"/><Relationship Id="rId28" Type="http://schemas.openxmlformats.org/officeDocument/2006/relationships/slideLayout" Target="../slideLayouts/slideLayout87.xml"/><Relationship Id="rId36" Type="http://schemas.openxmlformats.org/officeDocument/2006/relationships/slideLayout" Target="../slideLayouts/slideLayout95.xml"/><Relationship Id="rId49" Type="http://schemas.openxmlformats.org/officeDocument/2006/relationships/slideLayout" Target="../slideLayouts/slideLayout108.xml"/><Relationship Id="rId57" Type="http://schemas.openxmlformats.org/officeDocument/2006/relationships/slideLayout" Target="../slideLayouts/slideLayout116.xml"/><Relationship Id="rId10" Type="http://schemas.openxmlformats.org/officeDocument/2006/relationships/slideLayout" Target="../slideLayouts/slideLayout69.xml"/><Relationship Id="rId31" Type="http://schemas.openxmlformats.org/officeDocument/2006/relationships/slideLayout" Target="../slideLayouts/slideLayout90.xml"/><Relationship Id="rId44" Type="http://schemas.openxmlformats.org/officeDocument/2006/relationships/slideLayout" Target="../slideLayouts/slideLayout103.xml"/><Relationship Id="rId52" Type="http://schemas.openxmlformats.org/officeDocument/2006/relationships/slideLayout" Target="../slideLayouts/slideLayout111.xml"/><Relationship Id="rId60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26" Type="http://schemas.openxmlformats.org/officeDocument/2006/relationships/slideLayout" Target="../slideLayouts/slideLayout144.xml"/><Relationship Id="rId21" Type="http://schemas.openxmlformats.org/officeDocument/2006/relationships/slideLayout" Target="../slideLayouts/slideLayout139.xml"/><Relationship Id="rId34" Type="http://schemas.openxmlformats.org/officeDocument/2006/relationships/slideLayout" Target="../slideLayouts/slideLayout152.xml"/><Relationship Id="rId42" Type="http://schemas.openxmlformats.org/officeDocument/2006/relationships/slideLayout" Target="../slideLayouts/slideLayout160.xml"/><Relationship Id="rId47" Type="http://schemas.openxmlformats.org/officeDocument/2006/relationships/slideLayout" Target="../slideLayouts/slideLayout165.xml"/><Relationship Id="rId50" Type="http://schemas.openxmlformats.org/officeDocument/2006/relationships/slideLayout" Target="../slideLayouts/slideLayout168.xml"/><Relationship Id="rId55" Type="http://schemas.openxmlformats.org/officeDocument/2006/relationships/slideLayout" Target="../slideLayouts/slideLayout173.xml"/><Relationship Id="rId63" Type="http://schemas.openxmlformats.org/officeDocument/2006/relationships/slideLayout" Target="../slideLayouts/slideLayout181.xml"/><Relationship Id="rId7" Type="http://schemas.openxmlformats.org/officeDocument/2006/relationships/slideLayout" Target="../slideLayouts/slideLayout125.xml"/><Relationship Id="rId2" Type="http://schemas.openxmlformats.org/officeDocument/2006/relationships/slideLayout" Target="../slideLayouts/slideLayout120.xml"/><Relationship Id="rId16" Type="http://schemas.openxmlformats.org/officeDocument/2006/relationships/slideLayout" Target="../slideLayouts/slideLayout134.xml"/><Relationship Id="rId29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29.xml"/><Relationship Id="rId24" Type="http://schemas.openxmlformats.org/officeDocument/2006/relationships/slideLayout" Target="../slideLayouts/slideLayout142.xml"/><Relationship Id="rId32" Type="http://schemas.openxmlformats.org/officeDocument/2006/relationships/slideLayout" Target="../slideLayouts/slideLayout150.xml"/><Relationship Id="rId37" Type="http://schemas.openxmlformats.org/officeDocument/2006/relationships/slideLayout" Target="../slideLayouts/slideLayout155.xml"/><Relationship Id="rId40" Type="http://schemas.openxmlformats.org/officeDocument/2006/relationships/slideLayout" Target="../slideLayouts/slideLayout158.xml"/><Relationship Id="rId45" Type="http://schemas.openxmlformats.org/officeDocument/2006/relationships/slideLayout" Target="../slideLayouts/slideLayout163.xml"/><Relationship Id="rId53" Type="http://schemas.openxmlformats.org/officeDocument/2006/relationships/slideLayout" Target="../slideLayouts/slideLayout171.xml"/><Relationship Id="rId58" Type="http://schemas.openxmlformats.org/officeDocument/2006/relationships/slideLayout" Target="../slideLayouts/slideLayout176.xml"/><Relationship Id="rId66" Type="http://schemas.openxmlformats.org/officeDocument/2006/relationships/slideLayout" Target="../slideLayouts/slideLayout184.xml"/><Relationship Id="rId5" Type="http://schemas.openxmlformats.org/officeDocument/2006/relationships/slideLayout" Target="../slideLayouts/slideLayout123.xml"/><Relationship Id="rId61" Type="http://schemas.openxmlformats.org/officeDocument/2006/relationships/slideLayout" Target="../slideLayouts/slideLayout179.xml"/><Relationship Id="rId19" Type="http://schemas.openxmlformats.org/officeDocument/2006/relationships/slideLayout" Target="../slideLayouts/slideLayout137.xml"/><Relationship Id="rId14" Type="http://schemas.openxmlformats.org/officeDocument/2006/relationships/slideLayout" Target="../slideLayouts/slideLayout132.xml"/><Relationship Id="rId22" Type="http://schemas.openxmlformats.org/officeDocument/2006/relationships/slideLayout" Target="../slideLayouts/slideLayout140.xml"/><Relationship Id="rId27" Type="http://schemas.openxmlformats.org/officeDocument/2006/relationships/slideLayout" Target="../slideLayouts/slideLayout145.xml"/><Relationship Id="rId30" Type="http://schemas.openxmlformats.org/officeDocument/2006/relationships/slideLayout" Target="../slideLayouts/slideLayout148.xml"/><Relationship Id="rId35" Type="http://schemas.openxmlformats.org/officeDocument/2006/relationships/slideLayout" Target="../slideLayouts/slideLayout153.xml"/><Relationship Id="rId43" Type="http://schemas.openxmlformats.org/officeDocument/2006/relationships/slideLayout" Target="../slideLayouts/slideLayout161.xml"/><Relationship Id="rId48" Type="http://schemas.openxmlformats.org/officeDocument/2006/relationships/slideLayout" Target="../slideLayouts/slideLayout166.xml"/><Relationship Id="rId56" Type="http://schemas.openxmlformats.org/officeDocument/2006/relationships/slideLayout" Target="../slideLayouts/slideLayout174.xml"/><Relationship Id="rId64" Type="http://schemas.openxmlformats.org/officeDocument/2006/relationships/slideLayout" Target="../slideLayouts/slideLayout182.xml"/><Relationship Id="rId8" Type="http://schemas.openxmlformats.org/officeDocument/2006/relationships/slideLayout" Target="../slideLayouts/slideLayout126.xml"/><Relationship Id="rId51" Type="http://schemas.openxmlformats.org/officeDocument/2006/relationships/slideLayout" Target="../slideLayouts/slideLayout169.xml"/><Relationship Id="rId3" Type="http://schemas.openxmlformats.org/officeDocument/2006/relationships/slideLayout" Target="../slideLayouts/slideLayout121.xml"/><Relationship Id="rId12" Type="http://schemas.openxmlformats.org/officeDocument/2006/relationships/slideLayout" Target="../slideLayouts/slideLayout130.xml"/><Relationship Id="rId17" Type="http://schemas.openxmlformats.org/officeDocument/2006/relationships/slideLayout" Target="../slideLayouts/slideLayout135.xml"/><Relationship Id="rId25" Type="http://schemas.openxmlformats.org/officeDocument/2006/relationships/slideLayout" Target="../slideLayouts/slideLayout143.xml"/><Relationship Id="rId33" Type="http://schemas.openxmlformats.org/officeDocument/2006/relationships/slideLayout" Target="../slideLayouts/slideLayout151.xml"/><Relationship Id="rId38" Type="http://schemas.openxmlformats.org/officeDocument/2006/relationships/slideLayout" Target="../slideLayouts/slideLayout156.xml"/><Relationship Id="rId46" Type="http://schemas.openxmlformats.org/officeDocument/2006/relationships/slideLayout" Target="../slideLayouts/slideLayout164.xml"/><Relationship Id="rId59" Type="http://schemas.openxmlformats.org/officeDocument/2006/relationships/slideLayout" Target="../slideLayouts/slideLayout177.xml"/><Relationship Id="rId67" Type="http://schemas.openxmlformats.org/officeDocument/2006/relationships/theme" Target="../theme/theme3.xml"/><Relationship Id="rId20" Type="http://schemas.openxmlformats.org/officeDocument/2006/relationships/slideLayout" Target="../slideLayouts/slideLayout138.xml"/><Relationship Id="rId41" Type="http://schemas.openxmlformats.org/officeDocument/2006/relationships/slideLayout" Target="../slideLayouts/slideLayout159.xml"/><Relationship Id="rId54" Type="http://schemas.openxmlformats.org/officeDocument/2006/relationships/slideLayout" Target="../slideLayouts/slideLayout172.xml"/><Relationship Id="rId62" Type="http://schemas.openxmlformats.org/officeDocument/2006/relationships/slideLayout" Target="../slideLayouts/slideLayout180.xml"/><Relationship Id="rId1" Type="http://schemas.openxmlformats.org/officeDocument/2006/relationships/slideLayout" Target="../slideLayouts/slideLayout119.xml"/><Relationship Id="rId6" Type="http://schemas.openxmlformats.org/officeDocument/2006/relationships/slideLayout" Target="../slideLayouts/slideLayout124.xml"/><Relationship Id="rId15" Type="http://schemas.openxmlformats.org/officeDocument/2006/relationships/slideLayout" Target="../slideLayouts/slideLayout133.xml"/><Relationship Id="rId23" Type="http://schemas.openxmlformats.org/officeDocument/2006/relationships/slideLayout" Target="../slideLayouts/slideLayout141.xml"/><Relationship Id="rId28" Type="http://schemas.openxmlformats.org/officeDocument/2006/relationships/slideLayout" Target="../slideLayouts/slideLayout146.xml"/><Relationship Id="rId36" Type="http://schemas.openxmlformats.org/officeDocument/2006/relationships/slideLayout" Target="../slideLayouts/slideLayout154.xml"/><Relationship Id="rId49" Type="http://schemas.openxmlformats.org/officeDocument/2006/relationships/slideLayout" Target="../slideLayouts/slideLayout167.xml"/><Relationship Id="rId57" Type="http://schemas.openxmlformats.org/officeDocument/2006/relationships/slideLayout" Target="../slideLayouts/slideLayout175.xml"/><Relationship Id="rId10" Type="http://schemas.openxmlformats.org/officeDocument/2006/relationships/slideLayout" Target="../slideLayouts/slideLayout128.xml"/><Relationship Id="rId31" Type="http://schemas.openxmlformats.org/officeDocument/2006/relationships/slideLayout" Target="../slideLayouts/slideLayout149.xml"/><Relationship Id="rId44" Type="http://schemas.openxmlformats.org/officeDocument/2006/relationships/slideLayout" Target="../slideLayouts/slideLayout162.xml"/><Relationship Id="rId52" Type="http://schemas.openxmlformats.org/officeDocument/2006/relationships/slideLayout" Target="../slideLayouts/slideLayout170.xml"/><Relationship Id="rId60" Type="http://schemas.openxmlformats.org/officeDocument/2006/relationships/slideLayout" Target="../slideLayouts/slideLayout178.xml"/><Relationship Id="rId65" Type="http://schemas.openxmlformats.org/officeDocument/2006/relationships/slideLayout" Target="../slideLayouts/slideLayout183.xml"/><Relationship Id="rId4" Type="http://schemas.openxmlformats.org/officeDocument/2006/relationships/slideLayout" Target="../slideLayouts/slideLayout122.xml"/><Relationship Id="rId9" Type="http://schemas.openxmlformats.org/officeDocument/2006/relationships/slideLayout" Target="../slideLayouts/slideLayout127.xml"/><Relationship Id="rId13" Type="http://schemas.openxmlformats.org/officeDocument/2006/relationships/slideLayout" Target="../slideLayouts/slideLayout131.xml"/><Relationship Id="rId18" Type="http://schemas.openxmlformats.org/officeDocument/2006/relationships/slideLayout" Target="../slideLayouts/slideLayout136.xml"/><Relationship Id="rId39" Type="http://schemas.openxmlformats.org/officeDocument/2006/relationships/slideLayout" Target="../slideLayouts/slideLayout15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09979"/>
            <a:ext cx="7772400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914404"/>
            <a:ext cx="7772400" cy="347067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09180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  <p:sldLayoutId id="2147483678" r:id="rId17"/>
    <p:sldLayoutId id="2147483679" r:id="rId18"/>
    <p:sldLayoutId id="2147483680" r:id="rId19"/>
    <p:sldLayoutId id="2147483681" r:id="rId20"/>
    <p:sldLayoutId id="2147483682" r:id="rId21"/>
    <p:sldLayoutId id="2147483683" r:id="rId22"/>
    <p:sldLayoutId id="2147483684" r:id="rId23"/>
    <p:sldLayoutId id="2147483685" r:id="rId24"/>
    <p:sldLayoutId id="2147483686" r:id="rId25"/>
    <p:sldLayoutId id="2147483687" r:id="rId26"/>
    <p:sldLayoutId id="2147483688" r:id="rId27"/>
    <p:sldLayoutId id="2147483689" r:id="rId28"/>
    <p:sldLayoutId id="2147483690" r:id="rId29"/>
    <p:sldLayoutId id="2147483691" r:id="rId30"/>
    <p:sldLayoutId id="2147483692" r:id="rId31"/>
    <p:sldLayoutId id="2147483693" r:id="rId32"/>
    <p:sldLayoutId id="2147483694" r:id="rId33"/>
    <p:sldLayoutId id="2147483695" r:id="rId34"/>
    <p:sldLayoutId id="2147483696" r:id="rId35"/>
    <p:sldLayoutId id="2147483697" r:id="rId36"/>
    <p:sldLayoutId id="2147483698" r:id="rId37"/>
    <p:sldLayoutId id="2147483699" r:id="rId38"/>
    <p:sldLayoutId id="2147483700" r:id="rId39"/>
    <p:sldLayoutId id="2147483701" r:id="rId40"/>
    <p:sldLayoutId id="2147483702" r:id="rId41"/>
    <p:sldLayoutId id="2147483703" r:id="rId42"/>
    <p:sldLayoutId id="2147483704" r:id="rId43"/>
    <p:sldLayoutId id="2147483705" r:id="rId44"/>
    <p:sldLayoutId id="2147483706" r:id="rId45"/>
    <p:sldLayoutId id="2147483707" r:id="rId46"/>
    <p:sldLayoutId id="2147483708" r:id="rId47"/>
    <p:sldLayoutId id="2147483709" r:id="rId48"/>
    <p:sldLayoutId id="2147483710" r:id="rId49"/>
    <p:sldLayoutId id="2147483711" r:id="rId50"/>
    <p:sldLayoutId id="2147483712" r:id="rId51"/>
    <p:sldLayoutId id="2147483713" r:id="rId52"/>
    <p:sldLayoutId id="2147483714" r:id="rId53"/>
    <p:sldLayoutId id="2147483715" r:id="rId54"/>
    <p:sldLayoutId id="2147483716" r:id="rId55"/>
    <p:sldLayoutId id="2147483717" r:id="rId56"/>
    <p:sldLayoutId id="2147483718" r:id="rId57"/>
    <p:sldLayoutId id="2147483719" r:id="rId58"/>
    <p:sldLayoutId id="2147483720" r:id="rId5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265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26" indent="-171426" algn="l" defTabSz="91426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35" indent="-173014" algn="l" defTabSz="91426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860" indent="-171426" algn="l" defTabSz="91426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286" indent="-171426" algn="l" defTabSz="91426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12" indent="-171426" algn="l" defTabSz="91426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222" indent="-228564" algn="l" defTabSz="9142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56" indent="-228564" algn="l" defTabSz="9142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487" indent="-228564" algn="l" defTabSz="9142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18" indent="-228564" algn="l" defTabSz="91426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0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5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96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29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58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88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20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52" algn="l" defTabSz="91426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09975"/>
            <a:ext cx="7772400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914404"/>
            <a:ext cx="7772400" cy="347067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035222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  <p:sldLayoutId id="2147483735" r:id="rId14"/>
    <p:sldLayoutId id="2147483736" r:id="rId15"/>
    <p:sldLayoutId id="2147483737" r:id="rId16"/>
    <p:sldLayoutId id="2147483738" r:id="rId17"/>
    <p:sldLayoutId id="2147483739" r:id="rId18"/>
    <p:sldLayoutId id="2147483740" r:id="rId19"/>
    <p:sldLayoutId id="2147483741" r:id="rId20"/>
    <p:sldLayoutId id="2147483742" r:id="rId21"/>
    <p:sldLayoutId id="2147483743" r:id="rId22"/>
    <p:sldLayoutId id="2147483744" r:id="rId23"/>
    <p:sldLayoutId id="2147483745" r:id="rId24"/>
    <p:sldLayoutId id="2147483746" r:id="rId25"/>
    <p:sldLayoutId id="2147483747" r:id="rId26"/>
    <p:sldLayoutId id="2147483748" r:id="rId27"/>
    <p:sldLayoutId id="2147483749" r:id="rId28"/>
    <p:sldLayoutId id="2147483750" r:id="rId29"/>
    <p:sldLayoutId id="2147483751" r:id="rId30"/>
    <p:sldLayoutId id="2147483752" r:id="rId31"/>
    <p:sldLayoutId id="2147483753" r:id="rId32"/>
    <p:sldLayoutId id="2147483754" r:id="rId33"/>
    <p:sldLayoutId id="2147483755" r:id="rId34"/>
    <p:sldLayoutId id="2147483756" r:id="rId35"/>
    <p:sldLayoutId id="2147483757" r:id="rId36"/>
    <p:sldLayoutId id="2147483758" r:id="rId37"/>
    <p:sldLayoutId id="2147483759" r:id="rId38"/>
    <p:sldLayoutId id="2147483760" r:id="rId39"/>
    <p:sldLayoutId id="2147483761" r:id="rId40"/>
    <p:sldLayoutId id="2147483762" r:id="rId41"/>
    <p:sldLayoutId id="2147483763" r:id="rId42"/>
    <p:sldLayoutId id="2147483764" r:id="rId43"/>
    <p:sldLayoutId id="2147483765" r:id="rId44"/>
    <p:sldLayoutId id="2147483766" r:id="rId45"/>
    <p:sldLayoutId id="2147483767" r:id="rId46"/>
    <p:sldLayoutId id="2147483768" r:id="rId47"/>
    <p:sldLayoutId id="2147483769" r:id="rId48"/>
    <p:sldLayoutId id="2147483770" r:id="rId49"/>
    <p:sldLayoutId id="2147483771" r:id="rId50"/>
    <p:sldLayoutId id="2147483772" r:id="rId51"/>
    <p:sldLayoutId id="2147483773" r:id="rId52"/>
    <p:sldLayoutId id="2147483774" r:id="rId53"/>
    <p:sldLayoutId id="2147483775" r:id="rId54"/>
    <p:sldLayoutId id="2147483776" r:id="rId55"/>
    <p:sldLayoutId id="2147483777" r:id="rId56"/>
    <p:sldLayoutId id="2147483778" r:id="rId57"/>
    <p:sldLayoutId id="2147483779" r:id="rId58"/>
    <p:sldLayoutId id="2147483780" r:id="rId5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355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71" indent="-173030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12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54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96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09972"/>
            <a:ext cx="7772400" cy="61317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914401"/>
            <a:ext cx="7772400" cy="3470672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10369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2" r:id="rId1"/>
    <p:sldLayoutId id="2147483783" r:id="rId2"/>
    <p:sldLayoutId id="2147483784" r:id="rId3"/>
    <p:sldLayoutId id="2147483785" r:id="rId4"/>
    <p:sldLayoutId id="2147483786" r:id="rId5"/>
    <p:sldLayoutId id="2147483787" r:id="rId6"/>
    <p:sldLayoutId id="2147483788" r:id="rId7"/>
    <p:sldLayoutId id="2147483789" r:id="rId8"/>
    <p:sldLayoutId id="2147483790" r:id="rId9"/>
    <p:sldLayoutId id="2147483791" r:id="rId10"/>
    <p:sldLayoutId id="2147483792" r:id="rId11"/>
    <p:sldLayoutId id="2147483793" r:id="rId12"/>
    <p:sldLayoutId id="2147483794" r:id="rId13"/>
    <p:sldLayoutId id="2147483795" r:id="rId14"/>
    <p:sldLayoutId id="2147483796" r:id="rId15"/>
    <p:sldLayoutId id="2147483797" r:id="rId16"/>
    <p:sldLayoutId id="2147483798" r:id="rId17"/>
    <p:sldLayoutId id="2147483799" r:id="rId18"/>
    <p:sldLayoutId id="2147483800" r:id="rId19"/>
    <p:sldLayoutId id="2147483801" r:id="rId20"/>
    <p:sldLayoutId id="2147483802" r:id="rId21"/>
    <p:sldLayoutId id="2147483803" r:id="rId22"/>
    <p:sldLayoutId id="2147483804" r:id="rId23"/>
    <p:sldLayoutId id="2147483805" r:id="rId24"/>
    <p:sldLayoutId id="2147483806" r:id="rId25"/>
    <p:sldLayoutId id="2147483807" r:id="rId26"/>
    <p:sldLayoutId id="2147483808" r:id="rId27"/>
    <p:sldLayoutId id="2147483809" r:id="rId28"/>
    <p:sldLayoutId id="2147483810" r:id="rId29"/>
    <p:sldLayoutId id="2147483811" r:id="rId30"/>
    <p:sldLayoutId id="2147483812" r:id="rId31"/>
    <p:sldLayoutId id="2147483813" r:id="rId32"/>
    <p:sldLayoutId id="2147483814" r:id="rId33"/>
    <p:sldLayoutId id="2147483815" r:id="rId34"/>
    <p:sldLayoutId id="2147483816" r:id="rId35"/>
    <p:sldLayoutId id="2147483817" r:id="rId36"/>
    <p:sldLayoutId id="2147483818" r:id="rId37"/>
    <p:sldLayoutId id="2147483819" r:id="rId38"/>
    <p:sldLayoutId id="2147483820" r:id="rId39"/>
    <p:sldLayoutId id="2147483821" r:id="rId40"/>
    <p:sldLayoutId id="2147483822" r:id="rId41"/>
    <p:sldLayoutId id="2147483823" r:id="rId42"/>
    <p:sldLayoutId id="2147483824" r:id="rId43"/>
    <p:sldLayoutId id="2147483825" r:id="rId44"/>
    <p:sldLayoutId id="2147483826" r:id="rId45"/>
    <p:sldLayoutId id="2147483827" r:id="rId46"/>
    <p:sldLayoutId id="2147483828" r:id="rId47"/>
    <p:sldLayoutId id="2147483829" r:id="rId48"/>
    <p:sldLayoutId id="2147483830" r:id="rId49"/>
    <p:sldLayoutId id="2147483831" r:id="rId50"/>
    <p:sldLayoutId id="2147483832" r:id="rId51"/>
    <p:sldLayoutId id="2147483833" r:id="rId52"/>
    <p:sldLayoutId id="2147483834" r:id="rId53"/>
    <p:sldLayoutId id="2147483835" r:id="rId54"/>
    <p:sldLayoutId id="2147483836" r:id="rId55"/>
    <p:sldLayoutId id="2147483837" r:id="rId56"/>
    <p:sldLayoutId id="2147483838" r:id="rId57"/>
    <p:sldLayoutId id="2147483839" r:id="rId58"/>
    <p:sldLayoutId id="2147483840" r:id="rId59"/>
    <p:sldLayoutId id="2147483841" r:id="rId60"/>
    <p:sldLayoutId id="2147483842" r:id="rId61"/>
    <p:sldLayoutId id="2147483843" r:id="rId62"/>
    <p:sldLayoutId id="2147483844" r:id="rId63"/>
    <p:sldLayoutId id="2147483845" r:id="rId64"/>
    <p:sldLayoutId id="2147483846" r:id="rId65"/>
    <p:sldLayoutId id="2147483847" r:id="rId6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ctr" defTabSz="914355" rtl="0" eaLnBrk="1" latinLnBrk="0" hangingPunct="1">
        <a:lnSpc>
          <a:spcPct val="86000"/>
        </a:lnSpc>
        <a:spcBef>
          <a:spcPct val="0"/>
        </a:spcBef>
        <a:buNone/>
        <a:defRPr sz="2100" kern="800" spc="-4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500" kern="800" spc="-10">
          <a:solidFill>
            <a:schemeClr val="tx1"/>
          </a:solidFill>
          <a:latin typeface="+mn-lt"/>
          <a:ea typeface="+mn-ea"/>
          <a:cs typeface="+mn-cs"/>
        </a:defRPr>
      </a:lvl1pPr>
      <a:lvl2pPr marL="344471" indent="-173030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2pPr>
      <a:lvl3pPr marL="515912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200" kern="800">
          <a:solidFill>
            <a:schemeClr val="tx1"/>
          </a:solidFill>
          <a:latin typeface="+mn-lt"/>
          <a:ea typeface="+mn-ea"/>
          <a:cs typeface="+mn-cs"/>
        </a:defRPr>
      </a:lvl3pPr>
      <a:lvl4pPr marL="687354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1200" kern="800">
          <a:solidFill>
            <a:schemeClr val="tx1"/>
          </a:solidFill>
          <a:latin typeface="+mn-lt"/>
          <a:ea typeface="+mn-ea"/>
          <a:cs typeface="+mn-cs"/>
        </a:defRPr>
      </a:lvl4pPr>
      <a:lvl5pPr marL="858796" indent="-171442" algn="l" defTabSz="914355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1200" kern="8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9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8" algn="l" defTabSz="914355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5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4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21.xml"/><Relationship Id="rId6" Type="http://schemas.openxmlformats.org/officeDocument/2006/relationships/image" Target="../media/image4.svg"/><Relationship Id="rId5" Type="http://schemas.openxmlformats.org/officeDocument/2006/relationships/image" Target="../media/image8.png"/><Relationship Id="rId4" Type="http://schemas.openxmlformats.org/officeDocument/2006/relationships/image" Target="../media/image2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5" Type="http://schemas.openxmlformats.org/officeDocument/2006/relationships/image" Target="../media/image4.sv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5" Type="http://schemas.openxmlformats.org/officeDocument/2006/relationships/image" Target="../media/image4.sv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5" Type="http://schemas.openxmlformats.org/officeDocument/2006/relationships/image" Target="../media/image4.sv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1.xml"/><Relationship Id="rId5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bg1">
                <a:lumMod val="40000"/>
                <a:lumOff val="60000"/>
              </a:schemeClr>
            </a:gs>
            <a:gs pos="35000">
              <a:schemeClr val="bg1">
                <a:lumMod val="20000"/>
                <a:lumOff val="80000"/>
              </a:schemeClr>
            </a:gs>
            <a:gs pos="100000">
              <a:schemeClr val="bg1">
                <a:lumMod val="40000"/>
                <a:lumOff val="60000"/>
              </a:schemeClr>
            </a:gs>
          </a:gsLst>
          <a:lin ang="162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raphic 8">
            <a:extLst>
              <a:ext uri="{FF2B5EF4-FFF2-40B4-BE49-F238E27FC236}">
                <a16:creationId xmlns:a16="http://schemas.microsoft.com/office/drawing/2014/main" xmlns="" id="{C9545F2A-6B36-48F4-9F15-94670C7277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2312661" y="102240"/>
            <a:ext cx="4518682" cy="4939024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8C0A38DE-7E13-4312-9AFA-866AA71C4C95}"/>
              </a:ext>
            </a:extLst>
          </p:cNvPr>
          <p:cNvSpPr txBox="1"/>
          <p:nvPr/>
        </p:nvSpPr>
        <p:spPr>
          <a:xfrm>
            <a:off x="1723183" y="1812018"/>
            <a:ext cx="5697633" cy="738664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 defTabSz="914333" fontAlgn="base">
              <a:spcAft>
                <a:spcPct val="0"/>
              </a:spcAft>
              <a:defRPr/>
            </a:pPr>
            <a:r>
              <a:rPr lang="ru-RU" sz="2400" b="1" i="1" dirty="0" smtClean="0">
                <a:solidFill>
                  <a:schemeClr val="bg1">
                    <a:lumMod val="75000"/>
                  </a:schemeClr>
                </a:solidFill>
              </a:rPr>
              <a:t>Заявительный порядок возмещения НДС. Изменения и особенности.</a:t>
            </a:r>
            <a:endParaRPr lang="ru-RU" sz="2400" dirty="0">
              <a:solidFill>
                <a:schemeClr val="bg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pic>
        <p:nvPicPr>
          <p:cNvPr id="7" name="Graphic 9">
            <a:extLst>
              <a:ext uri="{FF2B5EF4-FFF2-40B4-BE49-F238E27FC236}">
                <a16:creationId xmlns:a16="http://schemas.microsoft.com/office/drawing/2014/main" xmlns="" id="{1190B5BC-289C-480A-9F4B-8A49BF1CA8AF}"/>
              </a:ext>
            </a:extLst>
          </p:cNvPr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xmlns="" r:embed="rId6"/>
              </a:ext>
            </a:extLst>
          </a:blip>
          <a:stretch>
            <a:fillRect/>
          </a:stretch>
        </p:blipFill>
        <p:spPr>
          <a:xfrm>
            <a:off x="637083" y="357505"/>
            <a:ext cx="2247226" cy="71585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113691" y="4299943"/>
            <a:ext cx="2916623" cy="242372"/>
          </a:xfrm>
          <a:prstGeom prst="rect">
            <a:avLst/>
          </a:prstGeom>
          <a:noFill/>
        </p:spPr>
        <p:txBody>
          <a:bodyPr wrap="square" lIns="68577" tIns="34289" rIns="68577" bIns="34289" rtlCol="0">
            <a:spAutoFit/>
          </a:bodyPr>
          <a:lstStyle/>
          <a:p>
            <a:pPr algn="ctr" defTabSz="914333"/>
            <a:r>
              <a:rPr lang="ru-RU" sz="1100" dirty="0" smtClean="0">
                <a:solidFill>
                  <a:srgbClr val="485068"/>
                </a:solidFill>
              </a:rPr>
              <a:t>29.08.2024</a:t>
            </a:r>
            <a:endParaRPr lang="ru-RU" sz="1100" dirty="0">
              <a:solidFill>
                <a:srgbClr val="485068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27225" y="3435846"/>
            <a:ext cx="5289554" cy="761745"/>
          </a:xfrm>
          <a:prstGeom prst="rect">
            <a:avLst/>
          </a:prstGeom>
          <a:noFill/>
        </p:spPr>
        <p:txBody>
          <a:bodyPr wrap="square" lIns="68577" tIns="34289" rIns="68577" bIns="34289" rtlCol="0">
            <a:spAutoFit/>
          </a:bodyPr>
          <a:lstStyle/>
          <a:p>
            <a:pPr algn="ctr" defTabSz="914333"/>
            <a:r>
              <a:rPr lang="ru-RU" sz="1500" i="1" dirty="0" smtClean="0">
                <a:solidFill>
                  <a:srgbClr val="485068"/>
                </a:solidFill>
                <a:latin typeface="Arial Narrow" panose="020B0606020202030204" pitchFamily="34" charset="0"/>
              </a:rPr>
              <a:t>Заместитель начальника отдела камерального контроля НДС №2 </a:t>
            </a:r>
            <a:r>
              <a:rPr lang="ru-RU" sz="1500" i="1" dirty="0">
                <a:solidFill>
                  <a:srgbClr val="485068"/>
                </a:solidFill>
                <a:latin typeface="Arial Narrow" panose="020B0606020202030204" pitchFamily="34" charset="0"/>
              </a:rPr>
              <a:t>УФНС России по Амурской области</a:t>
            </a:r>
          </a:p>
          <a:p>
            <a:pPr algn="ctr" defTabSz="914333"/>
            <a:r>
              <a:rPr lang="ru-RU" sz="1500" i="1" dirty="0" smtClean="0">
                <a:solidFill>
                  <a:srgbClr val="485068"/>
                </a:solidFill>
                <a:latin typeface="Arial Narrow" panose="020B0606020202030204" pitchFamily="34" charset="0"/>
              </a:rPr>
              <a:t>Мария Александровна Савостьянова</a:t>
            </a:r>
            <a:endParaRPr lang="ru-RU" sz="1500" i="1" dirty="0">
              <a:solidFill>
                <a:srgbClr val="485068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3593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114729" y="3"/>
            <a:ext cx="6041783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1200" b="1" i="1" dirty="0">
                <a:solidFill>
                  <a:schemeClr val="tx1">
                    <a:lumMod val="75000"/>
                  </a:schemeClr>
                </a:solidFill>
              </a:rPr>
              <a:t>Заявительный порядок возмещения НДС. Изменения и особенности.</a:t>
            </a:r>
            <a:endParaRPr lang="ru-RU" sz="1200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38" name="Graphic 9">
              <a:extLst>
                <a:ext uri="{FF2B5EF4-FFF2-40B4-BE49-F238E27FC236}">
                  <a16:creationId xmlns:a16="http://schemas.microsoft.com/office/drawing/2014/main" xmlns="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13" name="Скругленный прямоугольник 12"/>
          <p:cNvSpPr/>
          <p:nvPr/>
        </p:nvSpPr>
        <p:spPr>
          <a:xfrm>
            <a:off x="339010" y="655155"/>
            <a:ext cx="8229434" cy="539885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/>
            <a:r>
              <a:rPr lang="ru-RU" sz="1400" b="1" dirty="0">
                <a:latin typeface="+mj-lt"/>
                <a:cs typeface="Times New Roman" panose="02020603050405020304" pitchFamily="18" charset="0"/>
              </a:rPr>
              <a:t>Федеральный закон №389-ФЗ от 31.07.2023 </a:t>
            </a:r>
          </a:p>
          <a:p>
            <a:pPr algn="ctr"/>
            <a:r>
              <a:rPr lang="ru-RU" sz="1400" b="1" dirty="0">
                <a:latin typeface="+mj-lt"/>
                <a:cs typeface="Times New Roman" panose="02020603050405020304" pitchFamily="18" charset="0"/>
              </a:rPr>
              <a:t>(</a:t>
            </a:r>
            <a:r>
              <a:rPr lang="ru-RU" sz="1400" b="1" dirty="0" smtClean="0">
                <a:latin typeface="+mj-lt"/>
                <a:cs typeface="Times New Roman" panose="02020603050405020304" pitchFamily="18" charset="0"/>
              </a:rPr>
              <a:t>вступил </a:t>
            </a:r>
            <a:r>
              <a:rPr lang="ru-RU" sz="1400" b="1" dirty="0">
                <a:latin typeface="+mj-lt"/>
                <a:cs typeface="Times New Roman" panose="02020603050405020304" pitchFamily="18" charset="0"/>
              </a:rPr>
              <a:t>в силу </a:t>
            </a:r>
            <a:r>
              <a:rPr lang="ru-RU" sz="1400" b="1" dirty="0" smtClean="0">
                <a:latin typeface="+mj-lt"/>
                <a:cs typeface="Times New Roman" panose="02020603050405020304" pitchFamily="18" charset="0"/>
              </a:rPr>
              <a:t>01.04.2024 </a:t>
            </a:r>
            <a:r>
              <a:rPr lang="ru-RU" sz="1400" b="1" dirty="0">
                <a:latin typeface="+mj-lt"/>
                <a:cs typeface="Times New Roman" panose="02020603050405020304" pitchFamily="18" charset="0"/>
              </a:rPr>
              <a:t>в части изменений в статьи 74.1, 176.1, 203.1, 204 НК РФ)</a:t>
            </a:r>
            <a:endParaRPr lang="ru-RU" sz="1400" b="1" dirty="0">
              <a:solidFill>
                <a:srgbClr val="57565A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101837" y="1195040"/>
            <a:ext cx="7020779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300" i="1" dirty="0">
                <a:solidFill>
                  <a:srgbClr val="57565A"/>
                </a:solidFill>
              </a:rPr>
              <a:t>Заявительный порядок возмещения НДС (акциза) переведен полностью в электронный </a:t>
            </a:r>
            <a:r>
              <a:rPr lang="ru-RU" sz="1300" i="1" dirty="0" smtClean="0">
                <a:solidFill>
                  <a:srgbClr val="57565A"/>
                </a:solidFill>
              </a:rPr>
              <a:t>формат</a:t>
            </a:r>
            <a:endParaRPr lang="ru-RU" i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48695" y="1700299"/>
            <a:ext cx="8496944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b="1" dirty="0" smtClean="0"/>
              <a:t>1.Электронная банковская гарантия (ЭБГ</a:t>
            </a:r>
            <a:r>
              <a:rPr lang="ru-RU" sz="1400" b="1" dirty="0"/>
              <a:t>):</a:t>
            </a:r>
          </a:p>
          <a:p>
            <a:r>
              <a:rPr lang="ru-RU" sz="1400" b="1" dirty="0" smtClean="0">
                <a:latin typeface="Times New Roman"/>
                <a:cs typeface="Times New Roman"/>
              </a:rPr>
              <a:t>˅</a:t>
            </a:r>
            <a:r>
              <a:rPr lang="ru-RU" sz="1400" dirty="0" smtClean="0">
                <a:latin typeface="Times New Roman"/>
                <a:cs typeface="Times New Roman"/>
              </a:rPr>
              <a:t>  </a:t>
            </a:r>
            <a:r>
              <a:rPr lang="ru-RU" sz="1400" dirty="0" smtClean="0"/>
              <a:t>Представляется в налоговый орган на прямую гарантом (банком) без участия налогоплательщика</a:t>
            </a:r>
            <a:r>
              <a:rPr lang="ru-RU" sz="1400" dirty="0"/>
              <a:t>;</a:t>
            </a:r>
          </a:p>
          <a:p>
            <a:r>
              <a:rPr lang="ru-RU" sz="1400" b="1" dirty="0">
                <a:latin typeface="Times New Roman"/>
                <a:cs typeface="Times New Roman"/>
              </a:rPr>
              <a:t>˅ </a:t>
            </a:r>
            <a:r>
              <a:rPr lang="ru-RU" sz="1400" b="1" dirty="0" smtClean="0">
                <a:latin typeface="Times New Roman"/>
                <a:cs typeface="Times New Roman"/>
              </a:rPr>
              <a:t> </a:t>
            </a:r>
            <a:r>
              <a:rPr lang="ru-RU" sz="1400" dirty="0" smtClean="0"/>
              <a:t>Направляется только в электронной форме по ТКС (за исключением рассрочек и отсрочек</a:t>
            </a:r>
            <a:r>
              <a:rPr lang="ru-RU" sz="1400" dirty="0"/>
              <a:t>);</a:t>
            </a:r>
          </a:p>
          <a:p>
            <a:r>
              <a:rPr lang="ru-RU" sz="1400" b="1" dirty="0" smtClean="0">
                <a:latin typeface="Times New Roman"/>
                <a:cs typeface="Times New Roman"/>
              </a:rPr>
              <a:t>˅  </a:t>
            </a:r>
            <a:r>
              <a:rPr lang="ru-RU" sz="1400" dirty="0" smtClean="0"/>
              <a:t>Уведомление банку об освобождении от обязательств направляется в электронной форме по ТКС</a:t>
            </a:r>
            <a:r>
              <a:rPr lang="ru-RU" sz="1400" dirty="0"/>
              <a:t>;</a:t>
            </a:r>
          </a:p>
          <a:p>
            <a:r>
              <a:rPr lang="ru-RU" sz="1400" b="1" dirty="0">
                <a:latin typeface="Times New Roman"/>
                <a:cs typeface="Times New Roman"/>
              </a:rPr>
              <a:t>˅ </a:t>
            </a:r>
            <a:r>
              <a:rPr lang="ru-RU" sz="1400" b="1" dirty="0" smtClean="0">
                <a:latin typeface="Times New Roman"/>
                <a:cs typeface="Times New Roman"/>
              </a:rPr>
              <a:t> </a:t>
            </a:r>
            <a:r>
              <a:rPr lang="ru-RU" sz="1400" dirty="0" smtClean="0"/>
              <a:t>Сообщение об отсутствии нарушений законодательства о налогах и сборах направляется налогоплательщику в электронной форме по ТКС</a:t>
            </a:r>
            <a:r>
              <a:rPr lang="ru-RU" sz="1400" dirty="0"/>
              <a:t>;</a:t>
            </a:r>
          </a:p>
          <a:p>
            <a:r>
              <a:rPr lang="ru-RU" sz="1400" b="1" dirty="0">
                <a:latin typeface="Times New Roman"/>
                <a:cs typeface="Times New Roman"/>
              </a:rPr>
              <a:t>˅ </a:t>
            </a:r>
            <a:r>
              <a:rPr lang="ru-RU" sz="1400" b="1" dirty="0" smtClean="0">
                <a:latin typeface="Times New Roman"/>
                <a:cs typeface="Times New Roman"/>
              </a:rPr>
              <a:t> </a:t>
            </a:r>
            <a:r>
              <a:rPr lang="ru-RU" sz="1400" dirty="0" smtClean="0"/>
              <a:t>Отменено Уведомление о факте выдачи банковской гарантии</a:t>
            </a:r>
            <a:r>
              <a:rPr lang="ru-RU" sz="1400" dirty="0"/>
              <a:t>.</a:t>
            </a:r>
          </a:p>
          <a:p>
            <a:endParaRPr lang="ru-RU" sz="1400" dirty="0" smtClean="0"/>
          </a:p>
          <a:p>
            <a:r>
              <a:rPr lang="ru-RU" sz="1400" b="1" dirty="0" smtClean="0"/>
              <a:t>2.Заявление </a:t>
            </a:r>
            <a:r>
              <a:rPr lang="ru-RU" sz="1400" b="1" dirty="0"/>
              <a:t>о применении заявительного порядка </a:t>
            </a:r>
            <a:r>
              <a:rPr lang="ru-RU" sz="1400" b="1" dirty="0" smtClean="0"/>
              <a:t>- </a:t>
            </a:r>
            <a:r>
              <a:rPr lang="ru-RU" sz="1400" b="1" dirty="0" smtClean="0">
                <a:solidFill>
                  <a:srgbClr val="C00000"/>
                </a:solidFill>
              </a:rPr>
              <a:t>только </a:t>
            </a:r>
            <a:r>
              <a:rPr lang="ru-RU" sz="1400" b="1" dirty="0">
                <a:solidFill>
                  <a:srgbClr val="C00000"/>
                </a:solidFill>
              </a:rPr>
              <a:t>в электронной форме</a:t>
            </a:r>
          </a:p>
          <a:p>
            <a:r>
              <a:rPr lang="ru-RU" sz="1400" b="1" dirty="0">
                <a:latin typeface="Times New Roman"/>
                <a:cs typeface="Times New Roman"/>
              </a:rPr>
              <a:t>˅ </a:t>
            </a:r>
            <a:r>
              <a:rPr lang="ru-RU" sz="1400" b="1" dirty="0" smtClean="0">
                <a:latin typeface="Times New Roman"/>
                <a:cs typeface="Times New Roman"/>
              </a:rPr>
              <a:t> </a:t>
            </a:r>
            <a:r>
              <a:rPr lang="ru-RU" sz="1400" dirty="0" smtClean="0"/>
              <a:t>По ТКС или через информационные системы организации, к которым предоставлен доступ налоговому органу – налогоплательщики, в отношении которых проводится налоговый мониторинг</a:t>
            </a:r>
            <a:r>
              <a:rPr lang="ru-RU" sz="1400" dirty="0"/>
              <a:t>;</a:t>
            </a:r>
          </a:p>
          <a:p>
            <a:r>
              <a:rPr lang="ru-RU" sz="1400" b="1" dirty="0">
                <a:latin typeface="Times New Roman"/>
                <a:cs typeface="Times New Roman"/>
              </a:rPr>
              <a:t>˅ </a:t>
            </a:r>
            <a:r>
              <a:rPr lang="ru-RU" sz="1400" b="1" dirty="0" smtClean="0">
                <a:latin typeface="Times New Roman"/>
                <a:cs typeface="Times New Roman"/>
              </a:rPr>
              <a:t> </a:t>
            </a:r>
            <a:r>
              <a:rPr lang="ru-RU" sz="1400" dirty="0" smtClean="0"/>
              <a:t>По ТКС – остальные налогоплательщики</a:t>
            </a:r>
            <a:r>
              <a:rPr lang="ru-RU" sz="1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0885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274633" y="3"/>
            <a:ext cx="6041783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1200" b="1" i="1" dirty="0">
                <a:solidFill>
                  <a:schemeClr val="tx1">
                    <a:lumMod val="75000"/>
                  </a:schemeClr>
                </a:solidFill>
              </a:rPr>
              <a:t>Заявительный порядок возмещения НДС. Изменения и особенности.</a:t>
            </a:r>
            <a:endParaRPr lang="ru-RU" sz="1200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38" name="Graphic 9">
              <a:extLst>
                <a:ext uri="{FF2B5EF4-FFF2-40B4-BE49-F238E27FC236}">
                  <a16:creationId xmlns:a16="http://schemas.microsoft.com/office/drawing/2014/main" xmlns="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13" name="Скругленный прямоугольник 12"/>
          <p:cNvSpPr/>
          <p:nvPr/>
        </p:nvSpPr>
        <p:spPr>
          <a:xfrm>
            <a:off x="251520" y="608051"/>
            <a:ext cx="8784976" cy="307515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 defTabSz="914333"/>
            <a:r>
              <a:rPr lang="ru-RU" sz="1200" b="1" dirty="0"/>
              <a:t>ЗАЯВИТЕЛЬНЫЙ ПОРЯДОК ВОЗМЕЩЕНИЯ С ЭБГ</a:t>
            </a:r>
            <a:endParaRPr lang="ru-RU" sz="1200" b="1" dirty="0">
              <a:solidFill>
                <a:srgbClr val="57565A"/>
              </a:solidFill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13925" y="987574"/>
            <a:ext cx="8568952" cy="234025"/>
          </a:xfrm>
          <a:prstGeom prst="roundRect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 defTabSz="914333"/>
            <a:r>
              <a:rPr lang="ru-RU" sz="1100" b="1" dirty="0"/>
              <a:t>Перечень НПА, разработанных в связи с новыми нормами ст. 176.1 и 203.1 НК РФ</a:t>
            </a:r>
            <a:endParaRPr lang="ru-RU" sz="1100" b="1" dirty="0">
              <a:solidFill>
                <a:srgbClr val="57565A"/>
              </a:solidFill>
            </a:endParaRPr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251520" y="1253441"/>
            <a:ext cx="8712968" cy="526221"/>
          </a:xfrm>
          <a:prstGeom prst="roundRect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r>
              <a:rPr lang="ru-RU" sz="1050" dirty="0"/>
              <a:t>Приказ ФНС России от 28.02.2024 № ЕД-7-15/162@ (рекомендуемый формат доведен письмом от 07.03.2024 № ЕА-4-15/2652</a:t>
            </a:r>
            <a:r>
              <a:rPr lang="ru-RU" sz="1050" dirty="0" smtClean="0"/>
              <a:t>@) «</a:t>
            </a:r>
            <a:r>
              <a:rPr lang="ru-RU" sz="1050" dirty="0"/>
              <a:t>Об утверждении формата и порядка направления банковской гарантии в налоговый орган в электронной форме» </a:t>
            </a:r>
            <a:endParaRPr lang="ru-RU" sz="1050" b="1" dirty="0">
              <a:solidFill>
                <a:srgbClr val="57565A"/>
              </a:solidFill>
            </a:endParaRPr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78733" y="2056661"/>
            <a:ext cx="8699018" cy="659105"/>
          </a:xfrm>
          <a:prstGeom prst="roundRect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just"/>
            <a:r>
              <a:rPr lang="ru-RU" sz="1050" dirty="0"/>
              <a:t>Приказ ФНС России от 20.03.2024 № ЕД-7-15/217@ (рекомендуемые формы доведены письмом от 27.03.2024 № ЕА-4-15/3458</a:t>
            </a:r>
            <a:r>
              <a:rPr lang="ru-RU" sz="1050" dirty="0" smtClean="0"/>
              <a:t>@) «</a:t>
            </a:r>
            <a:r>
              <a:rPr lang="ru-RU" sz="1050" dirty="0"/>
              <a:t>Об утверждении форм, порядков их заполнения и представления (подачи), форматов представления (подачи) в налоговый орган в электронной форме заявлений, предусмотренных статьями 74.1, 176.1, 203.1 Налогового кодекса Российской Федерации» </a:t>
            </a:r>
            <a:endParaRPr lang="ru-RU" sz="1050" b="1" dirty="0">
              <a:solidFill>
                <a:srgbClr val="57565A"/>
              </a:solidFill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585825" y="1779662"/>
            <a:ext cx="839855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latin typeface="Times New Roman"/>
                <a:cs typeface="Times New Roman"/>
              </a:rPr>
              <a:t>˅</a:t>
            </a:r>
            <a:r>
              <a:rPr lang="ru-RU" sz="1200" dirty="0" smtClean="0">
                <a:latin typeface="Times New Roman"/>
                <a:cs typeface="Times New Roman"/>
              </a:rPr>
              <a:t>  </a:t>
            </a:r>
            <a:r>
              <a:rPr lang="ru-RU" sz="1050" dirty="0" smtClean="0"/>
              <a:t>формат </a:t>
            </a:r>
            <a:r>
              <a:rPr lang="ru-RU" sz="1050" dirty="0"/>
              <a:t>и порядок направления банковской гарантии (согласование с Банком России и ГК «ВЭБ.РФ»)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384117" y="2715766"/>
            <a:ext cx="8640960" cy="4462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atin typeface="Times New Roman"/>
                <a:cs typeface="Times New Roman"/>
              </a:rPr>
              <a:t>˅</a:t>
            </a:r>
            <a:r>
              <a:rPr lang="ru-RU" sz="1200" dirty="0">
                <a:latin typeface="Times New Roman"/>
                <a:cs typeface="Times New Roman"/>
              </a:rPr>
              <a:t> </a:t>
            </a:r>
            <a:r>
              <a:rPr lang="ru-RU" sz="1050" dirty="0" smtClean="0"/>
              <a:t>о </a:t>
            </a:r>
            <a:r>
              <a:rPr lang="ru-RU" sz="1050" dirty="0"/>
              <a:t>применении заявительного порядка возмещения НДС (акциза), в том числе в отношении разницы, заявленной по УНД (положительная дельта</a:t>
            </a:r>
            <a:r>
              <a:rPr lang="ru-RU" sz="1050" dirty="0" smtClean="0"/>
              <a:t>)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400989" y="3075806"/>
            <a:ext cx="453247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atin typeface="Times New Roman"/>
                <a:cs typeface="Times New Roman"/>
              </a:rPr>
              <a:t>˅</a:t>
            </a:r>
            <a:r>
              <a:rPr lang="ru-RU" sz="1050" dirty="0">
                <a:latin typeface="Times New Roman"/>
                <a:cs typeface="Times New Roman"/>
              </a:rPr>
              <a:t> </a:t>
            </a:r>
            <a:r>
              <a:rPr lang="ru-RU" sz="1050" dirty="0" smtClean="0"/>
              <a:t>о </a:t>
            </a:r>
            <a:r>
              <a:rPr lang="ru-RU" sz="1050" dirty="0"/>
              <a:t>замене банковской гарантии и/или договора поручительства</a:t>
            </a:r>
          </a:p>
        </p:txBody>
      </p:sp>
      <p:sp>
        <p:nvSpPr>
          <p:cNvPr id="20" name="Прямоугольник 19"/>
          <p:cNvSpPr/>
          <p:nvPr/>
        </p:nvSpPr>
        <p:spPr>
          <a:xfrm>
            <a:off x="409495" y="3291830"/>
            <a:ext cx="8068725" cy="4231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b="1" dirty="0">
                <a:latin typeface="Times New Roman"/>
                <a:cs typeface="Times New Roman"/>
              </a:rPr>
              <a:t>˅</a:t>
            </a:r>
            <a:r>
              <a:rPr lang="ru-RU" sz="1100" dirty="0">
                <a:latin typeface="Times New Roman"/>
                <a:cs typeface="Times New Roman"/>
              </a:rPr>
              <a:t> </a:t>
            </a:r>
            <a:r>
              <a:rPr lang="ru-RU" sz="1050" dirty="0" smtClean="0"/>
              <a:t>о </a:t>
            </a:r>
            <a:r>
              <a:rPr lang="ru-RU" sz="1050" dirty="0"/>
              <a:t>направлении в адрес налогоплательщика уведомления об освобождении гаранта от обязательств по банковской гарантии</a:t>
            </a:r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326059" y="3564555"/>
            <a:ext cx="8699018" cy="231332"/>
          </a:xfrm>
          <a:prstGeom prst="roundRect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just"/>
            <a:r>
              <a:rPr lang="ru-RU" sz="1100" dirty="0" smtClean="0"/>
              <a:t>Внесены </a:t>
            </a:r>
            <a:r>
              <a:rPr lang="ru-RU" sz="1100" dirty="0"/>
              <a:t>изменения в приказ ФНС России от 07.11.2018 № ММВ-7-2/628</a:t>
            </a:r>
            <a:r>
              <a:rPr lang="ru-RU" sz="1100" dirty="0" smtClean="0"/>
              <a:t>@</a:t>
            </a:r>
            <a:endParaRPr lang="ru-RU" sz="1100" b="1" dirty="0">
              <a:solidFill>
                <a:srgbClr val="57565A"/>
              </a:solidFill>
            </a:endParaRPr>
          </a:p>
        </p:txBody>
      </p:sp>
      <p:sp>
        <p:nvSpPr>
          <p:cNvPr id="31" name="Скругленный прямоугольник 30"/>
          <p:cNvSpPr/>
          <p:nvPr/>
        </p:nvSpPr>
        <p:spPr>
          <a:xfrm>
            <a:off x="2488223" y="3867895"/>
            <a:ext cx="4032449" cy="216024"/>
          </a:xfrm>
          <a:prstGeom prst="roundRect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/>
            <a:r>
              <a:rPr lang="ru-RU" sz="1100" dirty="0"/>
              <a:t>Решения налогового органа </a:t>
            </a:r>
            <a:endParaRPr lang="ru-RU" sz="1100" b="1" dirty="0">
              <a:solidFill>
                <a:srgbClr val="57565A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359464" y="4071896"/>
            <a:ext cx="870234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>
                <a:latin typeface="Times New Roman"/>
                <a:cs typeface="Times New Roman"/>
              </a:rPr>
              <a:t>˅ </a:t>
            </a:r>
            <a:r>
              <a:rPr lang="ru-RU" sz="1200" b="1" dirty="0" smtClean="0">
                <a:latin typeface="Times New Roman"/>
                <a:cs typeface="Times New Roman"/>
              </a:rPr>
              <a:t>  </a:t>
            </a:r>
            <a:r>
              <a:rPr lang="ru-RU" sz="1050" dirty="0" smtClean="0"/>
              <a:t>об </a:t>
            </a:r>
            <a:r>
              <a:rPr lang="ru-RU" sz="1050" dirty="0"/>
              <a:t>отмене решения о возмещении в части превышения суммы по первичной декларации над уточненной (отрицательная дельта</a:t>
            </a:r>
            <a:r>
              <a:rPr lang="ru-RU" sz="1050" dirty="0" smtClean="0"/>
              <a:t>)</a:t>
            </a:r>
          </a:p>
          <a:p>
            <a:r>
              <a:rPr lang="ru-RU" sz="1200" b="1" dirty="0">
                <a:latin typeface="Times New Roman"/>
                <a:cs typeface="Times New Roman"/>
              </a:rPr>
              <a:t>˅ </a:t>
            </a:r>
            <a:r>
              <a:rPr lang="ru-RU" sz="1200" b="1" dirty="0" smtClean="0">
                <a:latin typeface="Times New Roman"/>
                <a:cs typeface="Times New Roman"/>
              </a:rPr>
              <a:t>  </a:t>
            </a:r>
            <a:r>
              <a:rPr lang="ru-RU" sz="1050" dirty="0" smtClean="0"/>
              <a:t>о замене </a:t>
            </a:r>
            <a:r>
              <a:rPr lang="ru-RU" sz="1050" dirty="0"/>
              <a:t>(об отказе в замене) банковского гарантии (договора поручительства) по ранее поданной </a:t>
            </a:r>
            <a:r>
              <a:rPr lang="ru-RU" sz="1050" dirty="0" smtClean="0"/>
              <a:t>декларации</a:t>
            </a:r>
            <a:endParaRPr lang="ru-RU" sz="1050" dirty="0"/>
          </a:p>
        </p:txBody>
      </p:sp>
      <p:sp>
        <p:nvSpPr>
          <p:cNvPr id="33" name="Скругленный прямоугольник 32"/>
          <p:cNvSpPr/>
          <p:nvPr/>
        </p:nvSpPr>
        <p:spPr>
          <a:xfrm>
            <a:off x="2488223" y="4533561"/>
            <a:ext cx="4032449" cy="216024"/>
          </a:xfrm>
          <a:prstGeom prst="roundRect">
            <a:avLst/>
          </a:prstGeom>
          <a:ln w="12700"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/>
            <a:r>
              <a:rPr lang="ru-RU" sz="1100" dirty="0"/>
              <a:t>Заявление (уведомление)</a:t>
            </a:r>
            <a:endParaRPr lang="ru-RU" sz="1100" b="1" dirty="0">
              <a:solidFill>
                <a:srgbClr val="57565A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415215" y="4728002"/>
            <a:ext cx="8569160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b="1" dirty="0">
                <a:latin typeface="Times New Roman"/>
                <a:cs typeface="Times New Roman"/>
              </a:rPr>
              <a:t>˅ </a:t>
            </a:r>
            <a:r>
              <a:rPr lang="ru-RU" sz="1050" dirty="0" smtClean="0"/>
              <a:t>заявление </a:t>
            </a:r>
            <a:r>
              <a:rPr lang="ru-RU" sz="1050" dirty="0"/>
              <a:t>(уведомление) об освобождении гаранта от обязательств по банковской гарантии (договору поручительства) </a:t>
            </a:r>
          </a:p>
        </p:txBody>
      </p:sp>
    </p:spTree>
    <p:extLst>
      <p:ext uri="{BB962C8B-B14F-4D97-AF65-F5344CB8AC3E}">
        <p14:creationId xmlns:p14="http://schemas.microsoft.com/office/powerpoint/2010/main" val="41503362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114729" y="3"/>
            <a:ext cx="6041783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1200" b="1" i="1" dirty="0">
                <a:solidFill>
                  <a:schemeClr val="tx1">
                    <a:lumMod val="75000"/>
                  </a:schemeClr>
                </a:solidFill>
              </a:rPr>
              <a:t>Заявительный порядок возмещения НДС. Изменения и особенности.</a:t>
            </a:r>
            <a:endParaRPr lang="ru-RU" sz="1200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38" name="Graphic 9">
              <a:extLst>
                <a:ext uri="{FF2B5EF4-FFF2-40B4-BE49-F238E27FC236}">
                  <a16:creationId xmlns:a16="http://schemas.microsoft.com/office/drawing/2014/main" xmlns="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13" name="Скругленный прямоугольник 12"/>
          <p:cNvSpPr/>
          <p:nvPr/>
        </p:nvSpPr>
        <p:spPr>
          <a:xfrm>
            <a:off x="339010" y="655155"/>
            <a:ext cx="8229434" cy="539885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/>
            <a:r>
              <a:rPr lang="ru-RU" sz="1400" b="1" dirty="0"/>
              <a:t>Соблюдение правила комплектности пакета документов при заявительном порядке возмещения</a:t>
            </a:r>
            <a:endParaRPr lang="ru-RU" sz="1400" b="1" dirty="0">
              <a:solidFill>
                <a:srgbClr val="57565A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22" y="1275606"/>
            <a:ext cx="81009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200" b="1" dirty="0" smtClean="0"/>
              <a:t>1.Проверка права на применение заявительного порядка возмещения проводится в течение 5 дней со дня подачи заявления</a:t>
            </a:r>
            <a:endParaRPr lang="ru-RU" sz="12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92922" y="1851670"/>
            <a:ext cx="350301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• </a:t>
            </a:r>
            <a:r>
              <a:rPr lang="ru-RU" sz="1200" dirty="0" smtClean="0"/>
              <a:t>Представлена декларация по НДС к возмещению</a:t>
            </a:r>
            <a:r>
              <a:rPr lang="ru-RU" sz="1200" dirty="0"/>
              <a:t>;</a:t>
            </a:r>
          </a:p>
          <a:p>
            <a:r>
              <a:rPr lang="ru-RU" sz="1200" dirty="0" smtClean="0"/>
              <a:t>• Гарантом (банком) представлена банковская гарантия</a:t>
            </a:r>
            <a:r>
              <a:rPr lang="ru-RU" sz="1200" dirty="0"/>
              <a:t>;</a:t>
            </a:r>
          </a:p>
          <a:p>
            <a:r>
              <a:rPr lang="ru-RU" sz="1200" dirty="0" smtClean="0"/>
              <a:t>• Заявление о применении заявительного порядка представлено не позднее 5 дней со дня подачи декларации</a:t>
            </a:r>
            <a:endParaRPr lang="ru-RU" sz="1200" dirty="0"/>
          </a:p>
        </p:txBody>
      </p:sp>
      <p:sp>
        <p:nvSpPr>
          <p:cNvPr id="8" name="Правая фигурная скобка 7"/>
          <p:cNvSpPr/>
          <p:nvPr/>
        </p:nvSpPr>
        <p:spPr>
          <a:xfrm>
            <a:off x="3851920" y="1737271"/>
            <a:ext cx="504056" cy="1626567"/>
          </a:xfrm>
          <a:prstGeom prst="rightBrace">
            <a:avLst/>
          </a:prstGeom>
          <a:ln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cxnSp>
        <p:nvCxnSpPr>
          <p:cNvPr id="10" name="Прямая со стрелкой 9"/>
          <p:cNvCxnSpPr/>
          <p:nvPr/>
        </p:nvCxnSpPr>
        <p:spPr>
          <a:xfrm>
            <a:off x="4355976" y="2139702"/>
            <a:ext cx="720080" cy="0"/>
          </a:xfrm>
          <a:prstGeom prst="straightConnector1">
            <a:avLst/>
          </a:prstGeom>
          <a:ln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>
            <a:off x="4355976" y="3003798"/>
            <a:ext cx="136815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4355976" y="1851670"/>
            <a:ext cx="748928" cy="253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050" dirty="0"/>
              <a:t>Успешно </a:t>
            </a:r>
            <a:endParaRPr lang="ru-RU" sz="105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4268407" y="2749882"/>
            <a:ext cx="1497526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050" dirty="0"/>
              <a:t>Есть несоответствие</a:t>
            </a:r>
            <a:endParaRPr lang="ru-RU" sz="1050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5216729" y="1739648"/>
            <a:ext cx="338437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Решение о возмещении суммы налога, заявленной к возмещению в заявительном порядке</a:t>
            </a:r>
            <a:endParaRPr lang="ru-RU" sz="1200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5765933" y="2590334"/>
            <a:ext cx="305453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/>
              <a:t>Решение об отказе в возмещении суммы налога, заявленной к возмещению в заявительном порядке</a:t>
            </a:r>
            <a:endParaRPr lang="ru-RU" sz="12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644728" y="3358801"/>
            <a:ext cx="81757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2</a:t>
            </a:r>
            <a:r>
              <a:rPr lang="ru-RU" sz="1200" b="1" dirty="0" smtClean="0"/>
              <a:t>. Если проверка права на применение заявительного порядка возмещения выявила некомплектность документов</a:t>
            </a:r>
            <a:endParaRPr lang="ru-RU" sz="1200" b="1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81030" y="3806277"/>
            <a:ext cx="8054270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/>
              <a:t>• Представлены декларация и заявление (банковская гарантия отсутствует) – выносится решение об отказе в возмещении суммы налога, заявленной к возмещению в заявительном порядке;</a:t>
            </a:r>
          </a:p>
          <a:p>
            <a:endParaRPr lang="ru-RU" sz="300" dirty="0"/>
          </a:p>
          <a:p>
            <a:r>
              <a:rPr lang="ru-RU" sz="1200" dirty="0" smtClean="0"/>
              <a:t>• Представлены декларация и банковская гарантия (заявление отсутствует) –проводится камеральная налоговая проверка в порядке ст.176 НК РФ;</a:t>
            </a:r>
          </a:p>
          <a:p>
            <a:endParaRPr lang="ru-RU" sz="300" dirty="0"/>
          </a:p>
          <a:p>
            <a:r>
              <a:rPr lang="ru-RU" sz="1200" dirty="0" smtClean="0"/>
              <a:t>• Представлены банковская гарантия и заявление (декларация отсутствует) –никакие решения не выносятся, камеральная проверка не проводится</a:t>
            </a:r>
            <a:r>
              <a:rPr lang="ru-RU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24580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ubtitle 2">
            <a:extLst>
              <a:ext uri="{FF2B5EF4-FFF2-40B4-BE49-F238E27FC236}">
                <a16:creationId xmlns="" xmlns:a16="http://schemas.microsoft.com/office/drawing/2014/main" id="{2344D0E4-F4CC-4666-BA65-228B5D600976}"/>
              </a:ext>
            </a:extLst>
          </p:cNvPr>
          <p:cNvSpPr txBox="1">
            <a:spLocks/>
          </p:cNvSpPr>
          <p:nvPr/>
        </p:nvSpPr>
        <p:spPr>
          <a:xfrm>
            <a:off x="2114729" y="3"/>
            <a:ext cx="6041783" cy="580907"/>
          </a:xfrm>
          <a:prstGeom prst="rect">
            <a:avLst/>
          </a:prstGeom>
          <a:noFill/>
        </p:spPr>
        <p:txBody>
          <a:bodyPr vert="horz" lIns="0" tIns="0" rIns="0" bIns="0" rtlCol="0" anchor="ctr">
            <a:normAutofit/>
          </a:bodyPr>
          <a:lstStyle>
            <a:lvl1pPr marL="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2000" kern="800" spc="-13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09585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219170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828754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438339" indent="0" algn="ctr" defTabSz="121917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600" kern="8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3047924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657509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4267093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876678" indent="0" algn="ctr" defTabSz="121917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667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914333" fontAlgn="base">
              <a:spcAft>
                <a:spcPct val="0"/>
              </a:spcAft>
              <a:defRPr/>
            </a:pPr>
            <a:r>
              <a:rPr lang="ru-RU" sz="1200" b="1" i="1" dirty="0">
                <a:solidFill>
                  <a:schemeClr val="tx1">
                    <a:lumMod val="75000"/>
                  </a:schemeClr>
                </a:solidFill>
              </a:rPr>
              <a:t>Заявительный порядок возмещения НДС. Изменения и особенности.</a:t>
            </a:r>
            <a:endParaRPr lang="ru-RU" sz="1200" dirty="0">
              <a:solidFill>
                <a:schemeClr val="tx1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  <p:grpSp>
        <p:nvGrpSpPr>
          <p:cNvPr id="6" name="Группа 5"/>
          <p:cNvGrpSpPr/>
          <p:nvPr/>
        </p:nvGrpSpPr>
        <p:grpSpPr>
          <a:xfrm>
            <a:off x="88944" y="1"/>
            <a:ext cx="2025785" cy="580911"/>
            <a:chOff x="1055439" y="2184499"/>
            <a:chExt cx="3016594" cy="876402"/>
          </a:xfrm>
        </p:grpSpPr>
        <p:sp>
          <p:nvSpPr>
            <p:cNvPr id="5" name="Прямоугольник 4"/>
            <p:cNvSpPr/>
            <p:nvPr/>
          </p:nvSpPr>
          <p:spPr>
            <a:xfrm>
              <a:off x="1055440" y="2184499"/>
              <a:ext cx="3016593" cy="876402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defTabSz="914333"/>
              <a:endParaRPr lang="ru-RU">
                <a:solidFill>
                  <a:prstClr val="white"/>
                </a:solidFill>
              </a:endParaRPr>
            </a:p>
          </p:txBody>
        </p:sp>
        <p:pic>
          <p:nvPicPr>
            <p:cNvPr id="38" name="Graphic 9">
              <a:extLst>
                <a:ext uri="{FF2B5EF4-FFF2-40B4-BE49-F238E27FC236}">
                  <a16:creationId xmlns:a16="http://schemas.microsoft.com/office/drawing/2014/main" xmlns="" id="{1190B5BC-289C-480A-9F4B-8A49BF1CA8A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  <a:ext uri="{96DAC541-7B7A-43D3-8B79-37D633B846F1}">
                  <asvg:svgBlip xmlns:asvg="http://schemas.microsoft.com/office/drawing/2016/SVG/main" xmlns="" r:embed="rId5"/>
                </a:ext>
              </a:extLst>
            </a:blip>
            <a:stretch>
              <a:fillRect/>
            </a:stretch>
          </p:blipFill>
          <p:spPr>
            <a:xfrm>
              <a:off x="1055439" y="2213115"/>
              <a:ext cx="2574281" cy="820033"/>
            </a:xfrm>
            <a:prstGeom prst="rect">
              <a:avLst/>
            </a:prstGeom>
          </p:spPr>
        </p:pic>
      </p:grpSp>
      <p:sp>
        <p:nvSpPr>
          <p:cNvPr id="13" name="Скругленный прямоугольник 12"/>
          <p:cNvSpPr/>
          <p:nvPr/>
        </p:nvSpPr>
        <p:spPr>
          <a:xfrm>
            <a:off x="339010" y="655155"/>
            <a:ext cx="8229434" cy="539885"/>
          </a:xfrm>
          <a:prstGeom prst="roundRect">
            <a:avLst/>
          </a:prstGeom>
          <a:ln>
            <a:solidFill>
              <a:schemeClr val="bg2">
                <a:lumMod val="75000"/>
              </a:schemeClr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lIns="91436" tIns="45718" rIns="91436" bIns="45718" rtlCol="0" anchor="ctr"/>
          <a:lstStyle/>
          <a:p>
            <a:pPr algn="ctr"/>
            <a:r>
              <a:rPr lang="ru-RU" sz="1400" b="1" dirty="0"/>
              <a:t>Особенности заявительного порядка возмещения при представлении уточненной налоговой декларации</a:t>
            </a:r>
            <a:endParaRPr lang="ru-RU" sz="1400" b="1" dirty="0">
              <a:solidFill>
                <a:srgbClr val="57565A"/>
              </a:solidFill>
              <a:latin typeface="+mj-lt"/>
              <a:cs typeface="Times New Roman" panose="02020603050405020304" pitchFamily="18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3277" y="1232677"/>
            <a:ext cx="810090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1. Заявление о применении заявительного порядка при представлении уточненной декларации</a:t>
            </a:r>
            <a:endParaRPr lang="ru-RU" sz="1200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683568" y="1419622"/>
            <a:ext cx="7884876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/>
                <a:cs typeface="Times New Roman"/>
              </a:rPr>
              <a:t>• </a:t>
            </a:r>
            <a:r>
              <a:rPr lang="ru-RU" sz="1200" dirty="0" smtClean="0"/>
              <a:t>если представлена уточненная декларация с суммой, превышающей возмещенную в заявительном порядке по ранее представленной декларации, налогоплательщик вправе представить заявление на сумму такого превышения</a:t>
            </a:r>
            <a:r>
              <a:rPr lang="ru-RU" sz="1200" dirty="0"/>
              <a:t>.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467543" y="2067694"/>
            <a:ext cx="820891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2</a:t>
            </a:r>
            <a:r>
              <a:rPr lang="ru-RU" sz="1200" b="1" dirty="0" smtClean="0"/>
              <a:t>. Отмена решений о возмещении в заявительном порядке в случае представления в рамках КНП уточненной декларации с заявительным порядком возмещения</a:t>
            </a:r>
            <a:endParaRPr lang="ru-RU" sz="1200" b="1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539552" y="2512679"/>
            <a:ext cx="8028892" cy="12464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>
                <a:latin typeface="Times New Roman"/>
                <a:cs typeface="Times New Roman"/>
              </a:rPr>
              <a:t>• </a:t>
            </a:r>
            <a:r>
              <a:rPr lang="ru-RU" sz="1200" dirty="0" smtClean="0"/>
              <a:t>сумма к возмещению по уточненной декларации по сравнению с первичной (предыдущей) декларацией:</a:t>
            </a:r>
          </a:p>
          <a:p>
            <a:endParaRPr lang="ru-RU" sz="800" dirty="0" smtClean="0"/>
          </a:p>
          <a:p>
            <a:r>
              <a:rPr lang="ru-RU" sz="1100" dirty="0" smtClean="0"/>
              <a:t>     - больше или равна – решение о возмещении по первичной декларации отмене не подлежит;</a:t>
            </a:r>
          </a:p>
          <a:p>
            <a:r>
              <a:rPr lang="ru-RU" sz="1100" dirty="0" smtClean="0"/>
              <a:t>     - меньше –</a:t>
            </a:r>
            <a:r>
              <a:rPr lang="ru-RU" sz="1100" dirty="0"/>
              <a:t> </a:t>
            </a:r>
            <a:r>
              <a:rPr lang="ru-RU" sz="1100" dirty="0" smtClean="0"/>
              <a:t>не подлежит отмене в части суммы ,заявленной по уточненной декларации. При этом выносится решение об отмене в части превышения суммы, возмещенной в заявительном порядке по первичной (предыдущей) декларации. Излишне полученная сумма подлежит возврату налогоплательщиком с учетом начисленных процентов (проценты начисляются на сумму, подлежащую отмене, т.е. на разницу).</a:t>
            </a:r>
            <a:endParaRPr lang="ru-RU" sz="11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467543" y="3713007"/>
            <a:ext cx="80366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/>
              <a:t>3</a:t>
            </a:r>
            <a:r>
              <a:rPr lang="ru-RU" sz="1200" b="1" dirty="0" smtClean="0"/>
              <a:t>. Когда выносится решение об отмене решения о возмещении суммы налога, заявленной к возмещению в заявительном порядке в полном объеме при представлении уточненной налоговой декларации</a:t>
            </a:r>
            <a:endParaRPr lang="ru-RU" sz="1200" b="1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795584" y="4227934"/>
            <a:ext cx="75608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dirty="0" smtClean="0">
                <a:latin typeface="Times New Roman"/>
                <a:cs typeface="Times New Roman"/>
              </a:rPr>
              <a:t>• </a:t>
            </a:r>
            <a:r>
              <a:rPr lang="ru-RU" sz="1200" dirty="0" smtClean="0"/>
              <a:t>ранее представленная банковская гарантия (представленная взамен) не соответствует требованиям п.2 и 4ст.176.1 НК РФ</a:t>
            </a:r>
            <a:r>
              <a:rPr lang="ru-RU" sz="1200" dirty="0"/>
              <a:t>;</a:t>
            </a:r>
          </a:p>
          <a:p>
            <a:r>
              <a:rPr lang="ru-RU" sz="1200" dirty="0">
                <a:latin typeface="Times New Roman"/>
                <a:cs typeface="Times New Roman"/>
              </a:rPr>
              <a:t>• </a:t>
            </a:r>
            <a:r>
              <a:rPr lang="ru-RU" sz="1200" dirty="0" smtClean="0"/>
              <a:t>нарушены сроки для представления заявления о замене банковской гарантии</a:t>
            </a:r>
            <a:r>
              <a:rPr lang="ru-RU" sz="1200" dirty="0"/>
              <a:t>;</a:t>
            </a:r>
          </a:p>
          <a:p>
            <a:r>
              <a:rPr lang="ru-RU" sz="1200" dirty="0">
                <a:latin typeface="Times New Roman"/>
                <a:cs typeface="Times New Roman"/>
              </a:rPr>
              <a:t>• </a:t>
            </a:r>
            <a:r>
              <a:rPr lang="ru-RU" sz="1200" dirty="0" smtClean="0"/>
              <a:t>не представлено к УНД заявление о применении заявительного порядка возмещения налога</a:t>
            </a:r>
            <a:r>
              <a:rPr lang="ru-RU" sz="1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87081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8_Office Theme">
  <a:themeElements>
    <a:clrScheme name="i9_Navy Lime">
      <a:dk1>
        <a:srgbClr val="57565A"/>
      </a:dk1>
      <a:lt1>
        <a:sysClr val="window" lastClr="FFFFFF"/>
      </a:lt1>
      <a:dk2>
        <a:srgbClr val="1C5686"/>
      </a:dk2>
      <a:lt2>
        <a:srgbClr val="22658C"/>
      </a:lt2>
      <a:accent1>
        <a:srgbClr val="CAD82A"/>
      </a:accent1>
      <a:accent2>
        <a:srgbClr val="B2C441"/>
      </a:accent2>
      <a:accent3>
        <a:srgbClr val="8EB240"/>
      </a:accent3>
      <a:accent4>
        <a:srgbClr val="649E4A"/>
      </a:accent4>
      <a:accent5>
        <a:srgbClr val="378966"/>
      </a:accent5>
      <a:accent6>
        <a:srgbClr val="197585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19_Office Theme">
  <a:themeElements>
    <a:clrScheme name="i9_Navy Lime">
      <a:dk1>
        <a:srgbClr val="57565A"/>
      </a:dk1>
      <a:lt1>
        <a:sysClr val="window" lastClr="FFFFFF"/>
      </a:lt1>
      <a:dk2>
        <a:srgbClr val="1C5686"/>
      </a:dk2>
      <a:lt2>
        <a:srgbClr val="22658C"/>
      </a:lt2>
      <a:accent1>
        <a:srgbClr val="CAD82A"/>
      </a:accent1>
      <a:accent2>
        <a:srgbClr val="B2C441"/>
      </a:accent2>
      <a:accent3>
        <a:srgbClr val="8EB240"/>
      </a:accent3>
      <a:accent4>
        <a:srgbClr val="649E4A"/>
      </a:accent4>
      <a:accent5>
        <a:srgbClr val="378966"/>
      </a:accent5>
      <a:accent6>
        <a:srgbClr val="197585"/>
      </a:accent6>
      <a:hlink>
        <a:srgbClr val="7030A0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FNS">
      <a:dk1>
        <a:srgbClr val="F2F5FB"/>
      </a:dk1>
      <a:lt1>
        <a:srgbClr val="485068"/>
      </a:lt1>
      <a:dk2>
        <a:srgbClr val="1275BC"/>
      </a:dk2>
      <a:lt2>
        <a:srgbClr val="0066B3"/>
      </a:lt2>
      <a:accent1>
        <a:srgbClr val="EF435A"/>
      </a:accent1>
      <a:accent2>
        <a:srgbClr val="F15A22"/>
      </a:accent2>
      <a:accent3>
        <a:srgbClr val="F9A01B"/>
      </a:accent3>
      <a:accent4>
        <a:srgbClr val="39BB9D"/>
      </a:accent4>
      <a:accent5>
        <a:srgbClr val="34AB8F"/>
      </a:accent5>
      <a:accent6>
        <a:srgbClr val="197585"/>
      </a:accent6>
      <a:hlink>
        <a:srgbClr val="44C8F5"/>
      </a:hlink>
      <a:folHlink>
        <a:srgbClr val="00B0F0"/>
      </a:folHlink>
    </a:clrScheme>
    <a:fontScheme name="Custom 3">
      <a:majorFont>
        <a:latin typeface="Open Sans Light"/>
        <a:ea typeface=""/>
        <a:cs typeface=""/>
      </a:majorFont>
      <a:minorFont>
        <a:latin typeface="Open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866</Words>
  <Application>Microsoft Office PowerPoint</Application>
  <PresentationFormat>Экран (16:9)</PresentationFormat>
  <Paragraphs>62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3</vt:i4>
      </vt:variant>
      <vt:variant>
        <vt:lpstr>Заголовки слайдов</vt:lpstr>
      </vt:variant>
      <vt:variant>
        <vt:i4>5</vt:i4>
      </vt:variant>
    </vt:vector>
  </HeadingPairs>
  <TitlesOfParts>
    <vt:vector size="8" baseType="lpstr">
      <vt:lpstr>18_Office Theme</vt:lpstr>
      <vt:lpstr>19_Office Theme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Петренко Марина Александровна</dc:creator>
  <cp:lastModifiedBy>Савостьянова Мария Александровна</cp:lastModifiedBy>
  <cp:revision>27</cp:revision>
  <dcterms:created xsi:type="dcterms:W3CDTF">2023-01-24T05:58:27Z</dcterms:created>
  <dcterms:modified xsi:type="dcterms:W3CDTF">2024-08-21T06:25:16Z</dcterms:modified>
</cp:coreProperties>
</file>