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687" r:id="rId3"/>
    <p:sldMasterId id="2147483701" r:id="rId4"/>
    <p:sldMasterId id="2147483716" r:id="rId5"/>
  </p:sldMasterIdLst>
  <p:notesMasterIdLst>
    <p:notesMasterId r:id="rId14"/>
  </p:notesMasterIdLst>
  <p:handoutMasterIdLst>
    <p:handoutMasterId r:id="rId15"/>
  </p:handoutMasterIdLst>
  <p:sldIdLst>
    <p:sldId id="393" r:id="rId6"/>
    <p:sldId id="452" r:id="rId7"/>
    <p:sldId id="458" r:id="rId8"/>
    <p:sldId id="459" r:id="rId9"/>
    <p:sldId id="457" r:id="rId10"/>
    <p:sldId id="461" r:id="rId11"/>
    <p:sldId id="462" r:id="rId12"/>
    <p:sldId id="454" r:id="rId13"/>
  </p:sldIdLst>
  <p:sldSz cx="9144000" cy="5143500" type="screen16x9"/>
  <p:notesSz cx="6797675" cy="9926638"/>
  <p:defaultTextStyle>
    <a:defPPr>
      <a:defRPr lang="ru-RU"/>
    </a:defPPr>
    <a:lvl1pPr marL="0" algn="l" defTabSz="913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5" algn="l" defTabSz="913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8" algn="l" defTabSz="913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2" algn="l" defTabSz="913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76" algn="l" defTabSz="913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0" algn="l" defTabSz="913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4" algn="l" defTabSz="913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58" algn="l" defTabSz="913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2" algn="l" defTabSz="9139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894">
          <p15:clr>
            <a:srgbClr val="A4A3A4"/>
          </p15:clr>
        </p15:guide>
        <p15:guide id="4" orient="horz" pos="2942">
          <p15:clr>
            <a:srgbClr val="A4A3A4"/>
          </p15:clr>
        </p15:guide>
        <p15:guide id="5" orient="horz" pos="401">
          <p15:clr>
            <a:srgbClr val="A4A3A4"/>
          </p15:clr>
        </p15:guide>
        <p15:guide id="6" pos="2880">
          <p15:clr>
            <a:srgbClr val="A4A3A4"/>
          </p15:clr>
        </p15:guide>
        <p15:guide id="7" pos="72">
          <p15:clr>
            <a:srgbClr val="A4A3A4"/>
          </p15:clr>
        </p15:guide>
        <p15:guide id="8" pos="5687">
          <p15:clr>
            <a:srgbClr val="A4A3A4"/>
          </p15:clr>
        </p15:guide>
        <p15:guide id="9" pos="4150">
          <p15:clr>
            <a:srgbClr val="A4A3A4"/>
          </p15:clr>
        </p15:guide>
        <p15:guide id="10" pos="16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9E"/>
    <a:srgbClr val="F15A22"/>
    <a:srgbClr val="FF3300"/>
    <a:srgbClr val="D71920"/>
    <a:srgbClr val="8A8C8E"/>
    <a:srgbClr val="0066B3"/>
    <a:srgbClr val="2792DC"/>
    <a:srgbClr val="006EB9"/>
    <a:srgbClr val="D5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88126" autoAdjust="0"/>
  </p:normalViewPr>
  <p:slideViewPr>
    <p:cSldViewPr showGuides="1">
      <p:cViewPr>
        <p:scale>
          <a:sx n="120" d="100"/>
          <a:sy n="120" d="100"/>
        </p:scale>
        <p:origin x="-1680" y="-684"/>
      </p:cViewPr>
      <p:guideLst>
        <p:guide orient="horz" pos="1030"/>
        <p:guide orient="horz" pos="2159"/>
        <p:guide orient="horz" pos="894"/>
        <p:guide orient="horz" pos="2942"/>
        <p:guide orient="horz" pos="401"/>
        <p:guide pos="2880"/>
        <p:guide pos="72"/>
        <p:guide pos="5687"/>
        <p:guide pos="415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77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74ED5-159E-4B11-9A5F-68717BC77EA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90C0A-4B65-4F83-AB95-C1397B3C29A3}">
      <dgm:prSet phldrT="[Текст]"/>
      <dgm:spPr/>
      <dgm:t>
        <a:bodyPr/>
        <a:lstStyle/>
        <a:p>
          <a:r>
            <a:rPr lang="ru-RU" dirty="0"/>
            <a:t>Субъект</a:t>
          </a:r>
        </a:p>
      </dgm:t>
    </dgm:pt>
    <dgm:pt modelId="{EF0BC97F-1700-47AD-BD99-87EB9BAD7302}" type="parTrans" cxnId="{861F1CDF-B71A-406A-8501-3CD3BE4DF5ED}">
      <dgm:prSet/>
      <dgm:spPr/>
      <dgm:t>
        <a:bodyPr/>
        <a:lstStyle/>
        <a:p>
          <a:endParaRPr lang="ru-RU"/>
        </a:p>
      </dgm:t>
    </dgm:pt>
    <dgm:pt modelId="{7566EB1F-6B3A-4C5B-B1F4-00198A803959}" type="sibTrans" cxnId="{861F1CDF-B71A-406A-8501-3CD3BE4DF5ED}">
      <dgm:prSet/>
      <dgm:spPr/>
      <dgm:t>
        <a:bodyPr/>
        <a:lstStyle/>
        <a:p>
          <a:r>
            <a:rPr lang="ru-RU" dirty="0"/>
            <a:t>Должник</a:t>
          </a:r>
        </a:p>
      </dgm:t>
    </dgm:pt>
    <dgm:pt modelId="{9C7BA77C-4994-453C-BA81-774A012C4923}">
      <dgm:prSet phldrT="[Текст]"/>
      <dgm:spPr/>
      <dgm:t>
        <a:bodyPr/>
        <a:lstStyle/>
        <a:p>
          <a:r>
            <a:rPr lang="ru-RU" dirty="0"/>
            <a:t>Ущерб</a:t>
          </a:r>
        </a:p>
      </dgm:t>
    </dgm:pt>
    <dgm:pt modelId="{8CC638D0-03A2-44DF-8271-CC936B1688DF}" type="parTrans" cxnId="{DD8F36D0-9658-4AEE-AEEC-774CA30C9D28}">
      <dgm:prSet/>
      <dgm:spPr/>
      <dgm:t>
        <a:bodyPr/>
        <a:lstStyle/>
        <a:p>
          <a:endParaRPr lang="ru-RU"/>
        </a:p>
      </dgm:t>
    </dgm:pt>
    <dgm:pt modelId="{AE0E6572-DB3B-483E-BAFD-7AF1484FA654}" type="sibTrans" cxnId="{DD8F36D0-9658-4AEE-AEEC-774CA30C9D28}">
      <dgm:prSet/>
      <dgm:spPr/>
      <dgm:t>
        <a:bodyPr/>
        <a:lstStyle/>
        <a:p>
          <a:r>
            <a:rPr lang="ru-RU" dirty="0"/>
            <a:t>Неправомерные действия по выводу денежных средств</a:t>
          </a:r>
        </a:p>
      </dgm:t>
    </dgm:pt>
    <dgm:pt modelId="{048AA6F9-9EA1-450E-B959-2B8169217B9E}">
      <dgm:prSet phldrT="[Текст]"/>
      <dgm:spPr/>
      <dgm:t>
        <a:bodyPr/>
        <a:lstStyle/>
        <a:p>
          <a:r>
            <a:rPr lang="ru-RU" dirty="0"/>
            <a:t>Вина</a:t>
          </a:r>
        </a:p>
      </dgm:t>
    </dgm:pt>
    <dgm:pt modelId="{8FD282A4-3095-49E4-A4EC-A8AF5A79CC38}" type="parTrans" cxnId="{61BEC97F-9687-4962-B270-BCA911D99923}">
      <dgm:prSet/>
      <dgm:spPr/>
      <dgm:t>
        <a:bodyPr/>
        <a:lstStyle/>
        <a:p>
          <a:endParaRPr lang="ru-RU"/>
        </a:p>
      </dgm:t>
    </dgm:pt>
    <dgm:pt modelId="{9DBF1FB4-EFFA-4200-9118-73FB0DCFD250}" type="sibTrans" cxnId="{61BEC97F-9687-4962-B270-BCA911D99923}">
      <dgm:prSet/>
      <dgm:spPr/>
      <dgm:t>
        <a:bodyPr/>
        <a:lstStyle/>
        <a:p>
          <a:r>
            <a:rPr lang="ru-RU" dirty="0"/>
            <a:t>Причинно-следственная связь</a:t>
          </a:r>
        </a:p>
      </dgm:t>
    </dgm:pt>
    <dgm:pt modelId="{3B4CD767-AF4B-48AB-A554-B326D1699813}" type="pres">
      <dgm:prSet presAssocID="{BFD74ED5-159E-4B11-9A5F-68717BC77E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26E66B-474F-4637-9DD7-64C9157C7582}" type="pres">
      <dgm:prSet presAssocID="{E7390C0A-4B65-4F83-AB95-C1397B3C29A3}" presName="composite" presStyleCnt="0"/>
      <dgm:spPr/>
    </dgm:pt>
    <dgm:pt modelId="{0F519661-792C-4A0A-93E4-55D2BDFDA726}" type="pres">
      <dgm:prSet presAssocID="{E7390C0A-4B65-4F83-AB95-C1397B3C29A3}" presName="Parent1" presStyleLbl="node1" presStyleIdx="0" presStyleCnt="6" custLinFactNeighborX="1843" custLinFactNeighborY="27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E76F1-93F9-4AEA-9A6A-451CB0AF0ECD}" type="pres">
      <dgm:prSet presAssocID="{E7390C0A-4B65-4F83-AB95-C1397B3C29A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9887DC6-EB9D-4622-B1D1-B06EB07293F3}" type="pres">
      <dgm:prSet presAssocID="{E7390C0A-4B65-4F83-AB95-C1397B3C29A3}" presName="BalanceSpacing" presStyleCnt="0"/>
      <dgm:spPr/>
    </dgm:pt>
    <dgm:pt modelId="{8115FF69-E629-4858-8239-16AC3B487CD4}" type="pres">
      <dgm:prSet presAssocID="{E7390C0A-4B65-4F83-AB95-C1397B3C29A3}" presName="BalanceSpacing1" presStyleCnt="0"/>
      <dgm:spPr/>
    </dgm:pt>
    <dgm:pt modelId="{B903C507-9252-4F23-94E4-815687B70664}" type="pres">
      <dgm:prSet presAssocID="{7566EB1F-6B3A-4C5B-B1F4-00198A803959}" presName="Accent1Text" presStyleLbl="node1" presStyleIdx="1" presStyleCnt="6" custLinFactX="-34671" custLinFactNeighborX="-100000" custLinFactNeighborY="81607"/>
      <dgm:spPr/>
      <dgm:t>
        <a:bodyPr/>
        <a:lstStyle/>
        <a:p>
          <a:endParaRPr lang="ru-RU"/>
        </a:p>
      </dgm:t>
    </dgm:pt>
    <dgm:pt modelId="{C41B6C22-3084-42F2-9D25-EAE472908E65}" type="pres">
      <dgm:prSet presAssocID="{7566EB1F-6B3A-4C5B-B1F4-00198A803959}" presName="spaceBetweenRectangles" presStyleCnt="0"/>
      <dgm:spPr/>
    </dgm:pt>
    <dgm:pt modelId="{B62BD5DD-8CD0-4AE2-A1E7-3BEFBB1FE7C1}" type="pres">
      <dgm:prSet presAssocID="{9C7BA77C-4994-453C-BA81-774A012C4923}" presName="composite" presStyleCnt="0"/>
      <dgm:spPr/>
    </dgm:pt>
    <dgm:pt modelId="{F60386F1-9F0A-44B3-BC52-7608EC3D3E78}" type="pres">
      <dgm:prSet presAssocID="{9C7BA77C-4994-453C-BA81-774A012C4923}" presName="Parent1" presStyleLbl="node1" presStyleIdx="2" presStyleCnt="6" custLinFactNeighborX="-53041" custLinFactNeighborY="79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EF644-A0C1-454C-9EA6-624B5D266B48}" type="pres">
      <dgm:prSet presAssocID="{9C7BA77C-4994-453C-BA81-774A012C492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38024A5-407B-46A1-9938-E7888ADEDA9E}" type="pres">
      <dgm:prSet presAssocID="{9C7BA77C-4994-453C-BA81-774A012C4923}" presName="BalanceSpacing" presStyleCnt="0"/>
      <dgm:spPr/>
    </dgm:pt>
    <dgm:pt modelId="{3AF542D8-FF50-4C9D-9833-931E0E311B25}" type="pres">
      <dgm:prSet presAssocID="{9C7BA77C-4994-453C-BA81-774A012C4923}" presName="BalanceSpacing1" presStyleCnt="0"/>
      <dgm:spPr/>
    </dgm:pt>
    <dgm:pt modelId="{9263580B-9D67-4196-A2C5-ADDB4F9EAD73}" type="pres">
      <dgm:prSet presAssocID="{AE0E6572-DB3B-483E-BAFD-7AF1484FA654}" presName="Accent1Text" presStyleLbl="node1" presStyleIdx="3" presStyleCnt="6"/>
      <dgm:spPr/>
      <dgm:t>
        <a:bodyPr/>
        <a:lstStyle/>
        <a:p>
          <a:endParaRPr lang="ru-RU"/>
        </a:p>
      </dgm:t>
    </dgm:pt>
    <dgm:pt modelId="{3C6F9A3B-0717-4256-AF61-56CCFB9715A1}" type="pres">
      <dgm:prSet presAssocID="{AE0E6572-DB3B-483E-BAFD-7AF1484FA654}" presName="spaceBetweenRectangles" presStyleCnt="0"/>
      <dgm:spPr/>
    </dgm:pt>
    <dgm:pt modelId="{9FD6F5BD-26F0-49BB-9483-5AFF1230053D}" type="pres">
      <dgm:prSet presAssocID="{048AA6F9-9EA1-450E-B959-2B8169217B9E}" presName="composite" presStyleCnt="0"/>
      <dgm:spPr/>
    </dgm:pt>
    <dgm:pt modelId="{7484D0C8-52A8-41A3-85A7-644518587491}" type="pres">
      <dgm:prSet presAssocID="{048AA6F9-9EA1-450E-B959-2B8169217B9E}" presName="Parent1" presStyleLbl="node1" presStyleIdx="4" presStyleCnt="6" custLinFactNeighborX="-53298" custLinFactNeighborY="-881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A3118-5638-4588-86DB-2B8B4924F320}" type="pres">
      <dgm:prSet presAssocID="{048AA6F9-9EA1-450E-B959-2B8169217B9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EA9D50A-B165-4085-97AC-559F8E3C803D}" type="pres">
      <dgm:prSet presAssocID="{048AA6F9-9EA1-450E-B959-2B8169217B9E}" presName="BalanceSpacing" presStyleCnt="0"/>
      <dgm:spPr/>
    </dgm:pt>
    <dgm:pt modelId="{6CFF15C3-D35F-43C1-811F-AD229ADD2286}" type="pres">
      <dgm:prSet presAssocID="{048AA6F9-9EA1-450E-B959-2B8169217B9E}" presName="BalanceSpacing1" presStyleCnt="0"/>
      <dgm:spPr/>
    </dgm:pt>
    <dgm:pt modelId="{FA1A5842-1C9E-4373-A5C1-521AA259026F}" type="pres">
      <dgm:prSet presAssocID="{9DBF1FB4-EFFA-4200-9118-73FB0DCFD250}" presName="Accent1Text" presStyleLbl="node1" presStyleIdx="5" presStyleCnt="6" custLinFactX="4984" custLinFactNeighborX="100000" custLinFactNeighborY="-5425"/>
      <dgm:spPr/>
      <dgm:t>
        <a:bodyPr/>
        <a:lstStyle/>
        <a:p>
          <a:endParaRPr lang="ru-RU"/>
        </a:p>
      </dgm:t>
    </dgm:pt>
  </dgm:ptLst>
  <dgm:cxnLst>
    <dgm:cxn modelId="{61BEC97F-9687-4962-B270-BCA911D99923}" srcId="{BFD74ED5-159E-4B11-9A5F-68717BC77EA9}" destId="{048AA6F9-9EA1-450E-B959-2B8169217B9E}" srcOrd="2" destOrd="0" parTransId="{8FD282A4-3095-49E4-A4EC-A8AF5A79CC38}" sibTransId="{9DBF1FB4-EFFA-4200-9118-73FB0DCFD250}"/>
    <dgm:cxn modelId="{921DC7AB-BD3F-47E5-9216-E317E5505F7E}" type="presOf" srcId="{9C7BA77C-4994-453C-BA81-774A012C4923}" destId="{F60386F1-9F0A-44B3-BC52-7608EC3D3E78}" srcOrd="0" destOrd="0" presId="urn:microsoft.com/office/officeart/2008/layout/AlternatingHexagons"/>
    <dgm:cxn modelId="{2390BA87-8078-4163-9E19-8F5959BB1426}" type="presOf" srcId="{E7390C0A-4B65-4F83-AB95-C1397B3C29A3}" destId="{0F519661-792C-4A0A-93E4-55D2BDFDA726}" srcOrd="0" destOrd="0" presId="urn:microsoft.com/office/officeart/2008/layout/AlternatingHexagons"/>
    <dgm:cxn modelId="{DC42BA4F-BA0F-491B-8460-5E2B250E229C}" type="presOf" srcId="{048AA6F9-9EA1-450E-B959-2B8169217B9E}" destId="{7484D0C8-52A8-41A3-85A7-644518587491}" srcOrd="0" destOrd="0" presId="urn:microsoft.com/office/officeart/2008/layout/AlternatingHexagons"/>
    <dgm:cxn modelId="{DD8F36D0-9658-4AEE-AEEC-774CA30C9D28}" srcId="{BFD74ED5-159E-4B11-9A5F-68717BC77EA9}" destId="{9C7BA77C-4994-453C-BA81-774A012C4923}" srcOrd="1" destOrd="0" parTransId="{8CC638D0-03A2-44DF-8271-CC936B1688DF}" sibTransId="{AE0E6572-DB3B-483E-BAFD-7AF1484FA654}"/>
    <dgm:cxn modelId="{16545224-08D3-4A1B-8D02-59C963D1520E}" type="presOf" srcId="{7566EB1F-6B3A-4C5B-B1F4-00198A803959}" destId="{B903C507-9252-4F23-94E4-815687B70664}" srcOrd="0" destOrd="0" presId="urn:microsoft.com/office/officeart/2008/layout/AlternatingHexagons"/>
    <dgm:cxn modelId="{4BF792C3-FE2C-48C8-9669-4C80AC0C1658}" type="presOf" srcId="{AE0E6572-DB3B-483E-BAFD-7AF1484FA654}" destId="{9263580B-9D67-4196-A2C5-ADDB4F9EAD73}" srcOrd="0" destOrd="0" presId="urn:microsoft.com/office/officeart/2008/layout/AlternatingHexagons"/>
    <dgm:cxn modelId="{9F5042AC-1068-4E80-A6AD-930FBB2B4787}" type="presOf" srcId="{BFD74ED5-159E-4B11-9A5F-68717BC77EA9}" destId="{3B4CD767-AF4B-48AB-A554-B326D1699813}" srcOrd="0" destOrd="0" presId="urn:microsoft.com/office/officeart/2008/layout/AlternatingHexagons"/>
    <dgm:cxn modelId="{C4CE43E0-FF8E-44DE-9F08-0767D09DAA03}" type="presOf" srcId="{9DBF1FB4-EFFA-4200-9118-73FB0DCFD250}" destId="{FA1A5842-1C9E-4373-A5C1-521AA259026F}" srcOrd="0" destOrd="0" presId="urn:microsoft.com/office/officeart/2008/layout/AlternatingHexagons"/>
    <dgm:cxn modelId="{861F1CDF-B71A-406A-8501-3CD3BE4DF5ED}" srcId="{BFD74ED5-159E-4B11-9A5F-68717BC77EA9}" destId="{E7390C0A-4B65-4F83-AB95-C1397B3C29A3}" srcOrd="0" destOrd="0" parTransId="{EF0BC97F-1700-47AD-BD99-87EB9BAD7302}" sibTransId="{7566EB1F-6B3A-4C5B-B1F4-00198A803959}"/>
    <dgm:cxn modelId="{7E4ACE57-FEFF-40AC-A8A1-2295F5D7A998}" type="presParOf" srcId="{3B4CD767-AF4B-48AB-A554-B326D1699813}" destId="{BD26E66B-474F-4637-9DD7-64C9157C7582}" srcOrd="0" destOrd="0" presId="urn:microsoft.com/office/officeart/2008/layout/AlternatingHexagons"/>
    <dgm:cxn modelId="{EF98BB8F-6795-4EFF-840D-E8E8320B541E}" type="presParOf" srcId="{BD26E66B-474F-4637-9DD7-64C9157C7582}" destId="{0F519661-792C-4A0A-93E4-55D2BDFDA726}" srcOrd="0" destOrd="0" presId="urn:microsoft.com/office/officeart/2008/layout/AlternatingHexagons"/>
    <dgm:cxn modelId="{08F39F1A-7294-483B-9114-4AD5B398B10A}" type="presParOf" srcId="{BD26E66B-474F-4637-9DD7-64C9157C7582}" destId="{BB0E76F1-93F9-4AEA-9A6A-451CB0AF0ECD}" srcOrd="1" destOrd="0" presId="urn:microsoft.com/office/officeart/2008/layout/AlternatingHexagons"/>
    <dgm:cxn modelId="{81698E40-77A1-4757-9414-1A40183027D9}" type="presParOf" srcId="{BD26E66B-474F-4637-9DD7-64C9157C7582}" destId="{29887DC6-EB9D-4622-B1D1-B06EB07293F3}" srcOrd="2" destOrd="0" presId="urn:microsoft.com/office/officeart/2008/layout/AlternatingHexagons"/>
    <dgm:cxn modelId="{3F4D9B55-0569-431F-AB5C-7C183A20BD3E}" type="presParOf" srcId="{BD26E66B-474F-4637-9DD7-64C9157C7582}" destId="{8115FF69-E629-4858-8239-16AC3B487CD4}" srcOrd="3" destOrd="0" presId="urn:microsoft.com/office/officeart/2008/layout/AlternatingHexagons"/>
    <dgm:cxn modelId="{B92D2975-C3A3-40AD-870C-B8F164B95D4A}" type="presParOf" srcId="{BD26E66B-474F-4637-9DD7-64C9157C7582}" destId="{B903C507-9252-4F23-94E4-815687B70664}" srcOrd="4" destOrd="0" presId="urn:microsoft.com/office/officeart/2008/layout/AlternatingHexagons"/>
    <dgm:cxn modelId="{7C20C7A2-F836-4EF7-9801-CFBC1BF48387}" type="presParOf" srcId="{3B4CD767-AF4B-48AB-A554-B326D1699813}" destId="{C41B6C22-3084-42F2-9D25-EAE472908E65}" srcOrd="1" destOrd="0" presId="urn:microsoft.com/office/officeart/2008/layout/AlternatingHexagons"/>
    <dgm:cxn modelId="{CD0AFCB4-ACB1-43FA-813E-EC2863822217}" type="presParOf" srcId="{3B4CD767-AF4B-48AB-A554-B326D1699813}" destId="{B62BD5DD-8CD0-4AE2-A1E7-3BEFBB1FE7C1}" srcOrd="2" destOrd="0" presId="urn:microsoft.com/office/officeart/2008/layout/AlternatingHexagons"/>
    <dgm:cxn modelId="{B71BAC2A-7FDF-41B4-837A-71353AB54603}" type="presParOf" srcId="{B62BD5DD-8CD0-4AE2-A1E7-3BEFBB1FE7C1}" destId="{F60386F1-9F0A-44B3-BC52-7608EC3D3E78}" srcOrd="0" destOrd="0" presId="urn:microsoft.com/office/officeart/2008/layout/AlternatingHexagons"/>
    <dgm:cxn modelId="{E5B6C46F-4EC7-408B-AC26-6E84A4B0A14C}" type="presParOf" srcId="{B62BD5DD-8CD0-4AE2-A1E7-3BEFBB1FE7C1}" destId="{8A9EF644-A0C1-454C-9EA6-624B5D266B48}" srcOrd="1" destOrd="0" presId="urn:microsoft.com/office/officeart/2008/layout/AlternatingHexagons"/>
    <dgm:cxn modelId="{BAAF2C09-5F67-40C8-9366-EC95BC04F5D2}" type="presParOf" srcId="{B62BD5DD-8CD0-4AE2-A1E7-3BEFBB1FE7C1}" destId="{338024A5-407B-46A1-9938-E7888ADEDA9E}" srcOrd="2" destOrd="0" presId="urn:microsoft.com/office/officeart/2008/layout/AlternatingHexagons"/>
    <dgm:cxn modelId="{77533FA0-2363-4A76-A205-3B9B031B4F11}" type="presParOf" srcId="{B62BD5DD-8CD0-4AE2-A1E7-3BEFBB1FE7C1}" destId="{3AF542D8-FF50-4C9D-9833-931E0E311B25}" srcOrd="3" destOrd="0" presId="urn:microsoft.com/office/officeart/2008/layout/AlternatingHexagons"/>
    <dgm:cxn modelId="{E2378479-F2F3-4A23-9FFE-40244743F510}" type="presParOf" srcId="{B62BD5DD-8CD0-4AE2-A1E7-3BEFBB1FE7C1}" destId="{9263580B-9D67-4196-A2C5-ADDB4F9EAD73}" srcOrd="4" destOrd="0" presId="urn:microsoft.com/office/officeart/2008/layout/AlternatingHexagons"/>
    <dgm:cxn modelId="{36FD244E-A28B-4985-AD39-5D5E8243F177}" type="presParOf" srcId="{3B4CD767-AF4B-48AB-A554-B326D1699813}" destId="{3C6F9A3B-0717-4256-AF61-56CCFB9715A1}" srcOrd="3" destOrd="0" presId="urn:microsoft.com/office/officeart/2008/layout/AlternatingHexagons"/>
    <dgm:cxn modelId="{96412680-8B3F-4CFB-A18B-4145CF897C5A}" type="presParOf" srcId="{3B4CD767-AF4B-48AB-A554-B326D1699813}" destId="{9FD6F5BD-26F0-49BB-9483-5AFF1230053D}" srcOrd="4" destOrd="0" presId="urn:microsoft.com/office/officeart/2008/layout/AlternatingHexagons"/>
    <dgm:cxn modelId="{5CC8A6D9-CB96-4FB3-823A-4C23FEF912F8}" type="presParOf" srcId="{9FD6F5BD-26F0-49BB-9483-5AFF1230053D}" destId="{7484D0C8-52A8-41A3-85A7-644518587491}" srcOrd="0" destOrd="0" presId="urn:microsoft.com/office/officeart/2008/layout/AlternatingHexagons"/>
    <dgm:cxn modelId="{54C22AED-18EC-4E96-870D-0CE1AF1C18E3}" type="presParOf" srcId="{9FD6F5BD-26F0-49BB-9483-5AFF1230053D}" destId="{529A3118-5638-4588-86DB-2B8B4924F320}" srcOrd="1" destOrd="0" presId="urn:microsoft.com/office/officeart/2008/layout/AlternatingHexagons"/>
    <dgm:cxn modelId="{A3847355-A269-4AF5-88D1-DE87E06FB4A5}" type="presParOf" srcId="{9FD6F5BD-26F0-49BB-9483-5AFF1230053D}" destId="{8EA9D50A-B165-4085-97AC-559F8E3C803D}" srcOrd="2" destOrd="0" presId="urn:microsoft.com/office/officeart/2008/layout/AlternatingHexagons"/>
    <dgm:cxn modelId="{C7FEFA4E-CB4F-4B17-A600-9FCF416AEFC2}" type="presParOf" srcId="{9FD6F5BD-26F0-49BB-9483-5AFF1230053D}" destId="{6CFF15C3-D35F-43C1-811F-AD229ADD2286}" srcOrd="3" destOrd="0" presId="urn:microsoft.com/office/officeart/2008/layout/AlternatingHexagons"/>
    <dgm:cxn modelId="{6B07ED16-F2B7-4598-A409-438D160385D5}" type="presParOf" srcId="{9FD6F5BD-26F0-49BB-9483-5AFF1230053D}" destId="{FA1A5842-1C9E-4373-A5C1-521AA259026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B3CD5-027A-4C63-92E8-7B1B3BD83CD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2FFA9-5E72-4085-8BD8-B73227897D22}">
      <dgm:prSet phldrT="[Текст]"/>
      <dgm:spPr/>
      <dgm:t>
        <a:bodyPr/>
        <a:lstStyle/>
        <a:p>
          <a:endParaRPr lang="ru-RU" dirty="0"/>
        </a:p>
      </dgm:t>
    </dgm:pt>
    <dgm:pt modelId="{E6EDDD6B-0DA3-414F-B3FE-F8C362A9E4FC}" type="sibTrans" cxnId="{4B82B4BC-8FEC-4086-B120-06BBA784F80D}">
      <dgm:prSet/>
      <dgm:spPr/>
      <dgm:t>
        <a:bodyPr/>
        <a:lstStyle/>
        <a:p>
          <a:endParaRPr lang="ru-RU"/>
        </a:p>
      </dgm:t>
    </dgm:pt>
    <dgm:pt modelId="{84106BBC-7C21-4532-B8BD-C235425B1067}" type="parTrans" cxnId="{4B82B4BC-8FEC-4086-B120-06BBA784F80D}">
      <dgm:prSet/>
      <dgm:spPr/>
      <dgm:t>
        <a:bodyPr/>
        <a:lstStyle/>
        <a:p>
          <a:endParaRPr lang="ru-RU"/>
        </a:p>
      </dgm:t>
    </dgm:pt>
    <dgm:pt modelId="{87B16FAB-CA7B-4E87-A760-D7C981BEF89C}">
      <dgm:prSet phldrT="[Текст]"/>
      <dgm:spPr/>
      <dgm:t>
        <a:bodyPr/>
        <a:lstStyle/>
        <a:p>
          <a:endParaRPr lang="ru-RU" dirty="0"/>
        </a:p>
      </dgm:t>
    </dgm:pt>
    <dgm:pt modelId="{997E7421-11AC-444B-BE68-E09364216A2B}" type="sibTrans" cxnId="{6DD2A177-920A-4968-87F1-4B61B335A01D}">
      <dgm:prSet/>
      <dgm:spPr/>
      <dgm:t>
        <a:bodyPr/>
        <a:lstStyle/>
        <a:p>
          <a:endParaRPr lang="ru-RU"/>
        </a:p>
      </dgm:t>
    </dgm:pt>
    <dgm:pt modelId="{AF406AF5-97CC-44DB-8B71-D3EC84C30BD9}" type="parTrans" cxnId="{6DD2A177-920A-4968-87F1-4B61B335A01D}">
      <dgm:prSet/>
      <dgm:spPr/>
      <dgm:t>
        <a:bodyPr/>
        <a:lstStyle/>
        <a:p>
          <a:endParaRPr lang="ru-RU"/>
        </a:p>
      </dgm:t>
    </dgm:pt>
    <dgm:pt modelId="{55BE7B8D-2ED6-464C-A179-A208A1C353E8}">
      <dgm:prSet/>
      <dgm:spPr/>
      <dgm:t>
        <a:bodyPr/>
        <a:lstStyle/>
        <a:p>
          <a:endParaRPr lang="ru-RU"/>
        </a:p>
      </dgm:t>
    </dgm:pt>
    <dgm:pt modelId="{45067A74-7E42-459D-88F4-91AEEFCA7AF2}" type="sibTrans" cxnId="{B1B5A0FC-4CDC-4C49-B8D5-069CBBAC1C80}">
      <dgm:prSet/>
      <dgm:spPr/>
      <dgm:t>
        <a:bodyPr/>
        <a:lstStyle/>
        <a:p>
          <a:endParaRPr lang="ru-RU"/>
        </a:p>
      </dgm:t>
    </dgm:pt>
    <dgm:pt modelId="{C300053F-BD01-4478-93A7-2D83FA2B2037}" type="parTrans" cxnId="{B1B5A0FC-4CDC-4C49-B8D5-069CBBAC1C80}">
      <dgm:prSet/>
      <dgm:spPr/>
      <dgm:t>
        <a:bodyPr/>
        <a:lstStyle/>
        <a:p>
          <a:endParaRPr lang="ru-RU"/>
        </a:p>
      </dgm:t>
    </dgm:pt>
    <dgm:pt modelId="{EA4D3457-1A07-4B99-80E9-EFF0B90114B4}">
      <dgm:prSet phldrT="[Текст]"/>
      <dgm:spPr/>
      <dgm:t>
        <a:bodyPr/>
        <a:lstStyle/>
        <a:p>
          <a:endParaRPr lang="ru-RU" dirty="0"/>
        </a:p>
      </dgm:t>
    </dgm:pt>
    <dgm:pt modelId="{D3ABFE66-E718-4B70-9B12-2E08B49347EE}" type="sibTrans" cxnId="{041C0095-11EA-4BA0-853B-289734A46336}">
      <dgm:prSet/>
      <dgm:spPr/>
      <dgm:t>
        <a:bodyPr/>
        <a:lstStyle/>
        <a:p>
          <a:endParaRPr lang="ru-RU"/>
        </a:p>
      </dgm:t>
    </dgm:pt>
    <dgm:pt modelId="{93451411-84C9-4A30-90FE-DC2A952909DB}" type="parTrans" cxnId="{041C0095-11EA-4BA0-853B-289734A46336}">
      <dgm:prSet/>
      <dgm:spPr/>
      <dgm:t>
        <a:bodyPr/>
        <a:lstStyle/>
        <a:p>
          <a:endParaRPr lang="ru-RU"/>
        </a:p>
      </dgm:t>
    </dgm:pt>
    <dgm:pt modelId="{7C92C581-ECCD-415F-B099-3AA600F477DD}" type="pres">
      <dgm:prSet presAssocID="{200B3CD5-027A-4C63-92E8-7B1B3BD83C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BD263-C4D1-4186-B90C-B3E8AD30ED8F}" type="pres">
      <dgm:prSet presAssocID="{93D2FFA9-5E72-4085-8BD8-B73227897D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24CF1-16C6-4B5D-A2C1-2C9BE17149F0}" type="pres">
      <dgm:prSet presAssocID="{E6EDDD6B-0DA3-414F-B3FE-F8C362A9E4FC}" presName="sibTrans" presStyleCnt="0"/>
      <dgm:spPr/>
    </dgm:pt>
    <dgm:pt modelId="{D9D9E269-74B9-4ABA-9262-6A5F3F702A19}" type="pres">
      <dgm:prSet presAssocID="{87B16FAB-CA7B-4E87-A760-D7C981BEF89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08D1-7D27-4DD3-B91C-0312416673C6}" type="pres">
      <dgm:prSet presAssocID="{997E7421-11AC-444B-BE68-E09364216A2B}" presName="sibTrans" presStyleCnt="0"/>
      <dgm:spPr/>
    </dgm:pt>
    <dgm:pt modelId="{12FAB147-FA76-4C4B-90B8-089A4F7255BC}" type="pres">
      <dgm:prSet presAssocID="{EA4D3457-1A07-4B99-80E9-EFF0B90114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051A5-3B3D-4922-BBE1-248F54750B59}" type="pres">
      <dgm:prSet presAssocID="{D3ABFE66-E718-4B70-9B12-2E08B49347EE}" presName="sibTrans" presStyleCnt="0"/>
      <dgm:spPr/>
    </dgm:pt>
    <dgm:pt modelId="{14FBE4FA-1ACB-4236-A86B-C7F6EE980BC8}" type="pres">
      <dgm:prSet presAssocID="{55BE7B8D-2ED6-464C-A179-A208A1C353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C0095-11EA-4BA0-853B-289734A46336}" srcId="{200B3CD5-027A-4C63-92E8-7B1B3BD83CDC}" destId="{EA4D3457-1A07-4B99-80E9-EFF0B90114B4}" srcOrd="2" destOrd="0" parTransId="{93451411-84C9-4A30-90FE-DC2A952909DB}" sibTransId="{D3ABFE66-E718-4B70-9B12-2E08B49347EE}"/>
    <dgm:cxn modelId="{B1B5A0FC-4CDC-4C49-B8D5-069CBBAC1C80}" srcId="{200B3CD5-027A-4C63-92E8-7B1B3BD83CDC}" destId="{55BE7B8D-2ED6-464C-A179-A208A1C353E8}" srcOrd="3" destOrd="0" parTransId="{C300053F-BD01-4478-93A7-2D83FA2B2037}" sibTransId="{45067A74-7E42-459D-88F4-91AEEFCA7AF2}"/>
    <dgm:cxn modelId="{4B82B4BC-8FEC-4086-B120-06BBA784F80D}" srcId="{200B3CD5-027A-4C63-92E8-7B1B3BD83CDC}" destId="{93D2FFA9-5E72-4085-8BD8-B73227897D22}" srcOrd="0" destOrd="0" parTransId="{84106BBC-7C21-4532-B8BD-C235425B1067}" sibTransId="{E6EDDD6B-0DA3-414F-B3FE-F8C362A9E4FC}"/>
    <dgm:cxn modelId="{1D526F89-D839-4950-8C3B-34BB441F804B}" type="presOf" srcId="{200B3CD5-027A-4C63-92E8-7B1B3BD83CDC}" destId="{7C92C581-ECCD-415F-B099-3AA600F477DD}" srcOrd="0" destOrd="0" presId="urn:microsoft.com/office/officeart/2005/8/layout/hList6"/>
    <dgm:cxn modelId="{6DD2A177-920A-4968-87F1-4B61B335A01D}" srcId="{200B3CD5-027A-4C63-92E8-7B1B3BD83CDC}" destId="{87B16FAB-CA7B-4E87-A760-D7C981BEF89C}" srcOrd="1" destOrd="0" parTransId="{AF406AF5-97CC-44DB-8B71-D3EC84C30BD9}" sibTransId="{997E7421-11AC-444B-BE68-E09364216A2B}"/>
    <dgm:cxn modelId="{1B06B0F1-BB0B-4BE0-87A6-96BF673E410B}" type="presOf" srcId="{87B16FAB-CA7B-4E87-A760-D7C981BEF89C}" destId="{D9D9E269-74B9-4ABA-9262-6A5F3F702A19}" srcOrd="0" destOrd="0" presId="urn:microsoft.com/office/officeart/2005/8/layout/hList6"/>
    <dgm:cxn modelId="{19675407-6418-4C12-8DCB-A069479E858A}" type="presOf" srcId="{EA4D3457-1A07-4B99-80E9-EFF0B90114B4}" destId="{12FAB147-FA76-4C4B-90B8-089A4F7255BC}" srcOrd="0" destOrd="0" presId="urn:microsoft.com/office/officeart/2005/8/layout/hList6"/>
    <dgm:cxn modelId="{B6C1A4D2-6E2E-4250-B0BC-D183766AA25A}" type="presOf" srcId="{93D2FFA9-5E72-4085-8BD8-B73227897D22}" destId="{53ABD263-C4D1-4186-B90C-B3E8AD30ED8F}" srcOrd="0" destOrd="0" presId="urn:microsoft.com/office/officeart/2005/8/layout/hList6"/>
    <dgm:cxn modelId="{D31CE2D1-F7FA-4DB5-BF3A-43C1793D03D7}" type="presOf" srcId="{55BE7B8D-2ED6-464C-A179-A208A1C353E8}" destId="{14FBE4FA-1ACB-4236-A86B-C7F6EE980BC8}" srcOrd="0" destOrd="0" presId="urn:microsoft.com/office/officeart/2005/8/layout/hList6"/>
    <dgm:cxn modelId="{3E881E53-5BC6-4B1B-ABEE-677FEDA73E38}" type="presParOf" srcId="{7C92C581-ECCD-415F-B099-3AA600F477DD}" destId="{53ABD263-C4D1-4186-B90C-B3E8AD30ED8F}" srcOrd="0" destOrd="0" presId="urn:microsoft.com/office/officeart/2005/8/layout/hList6"/>
    <dgm:cxn modelId="{81AEF265-27F9-47EF-A4E3-923168F3C77E}" type="presParOf" srcId="{7C92C581-ECCD-415F-B099-3AA600F477DD}" destId="{C3924CF1-16C6-4B5D-A2C1-2C9BE17149F0}" srcOrd="1" destOrd="0" presId="urn:microsoft.com/office/officeart/2005/8/layout/hList6"/>
    <dgm:cxn modelId="{797AE829-1BA1-427F-B0E4-85EA85FF7318}" type="presParOf" srcId="{7C92C581-ECCD-415F-B099-3AA600F477DD}" destId="{D9D9E269-74B9-4ABA-9262-6A5F3F702A19}" srcOrd="2" destOrd="0" presId="urn:microsoft.com/office/officeart/2005/8/layout/hList6"/>
    <dgm:cxn modelId="{1F89E6C4-A959-4677-A6E3-0FCD6F8C8602}" type="presParOf" srcId="{7C92C581-ECCD-415F-B099-3AA600F477DD}" destId="{5D5B08D1-7D27-4DD3-B91C-0312416673C6}" srcOrd="3" destOrd="0" presId="urn:microsoft.com/office/officeart/2005/8/layout/hList6"/>
    <dgm:cxn modelId="{56CEA702-0920-4561-BF76-C309F0ACCDEF}" type="presParOf" srcId="{7C92C581-ECCD-415F-B099-3AA600F477DD}" destId="{12FAB147-FA76-4C4B-90B8-089A4F7255BC}" srcOrd="4" destOrd="0" presId="urn:microsoft.com/office/officeart/2005/8/layout/hList6"/>
    <dgm:cxn modelId="{6CB10BA7-1AEB-48FF-97D2-8C8A0E48BA56}" type="presParOf" srcId="{7C92C581-ECCD-415F-B099-3AA600F477DD}" destId="{7E6051A5-3B3D-4922-BBE1-248F54750B59}" srcOrd="5" destOrd="0" presId="urn:microsoft.com/office/officeart/2005/8/layout/hList6"/>
    <dgm:cxn modelId="{38C7EBC0-89BA-4406-BD90-F2B5299FC5A2}" type="presParOf" srcId="{7C92C581-ECCD-415F-B099-3AA600F477DD}" destId="{14FBE4FA-1ACB-4236-A86B-C7F6EE980B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9E816-890C-4CBF-AFD3-43A5F3C5350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2061A4-EEA5-4134-9324-6102F143A39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/>
            <a:t>1</a:t>
          </a:r>
        </a:p>
      </dgm:t>
    </dgm:pt>
    <dgm:pt modelId="{8F445616-1D4A-4412-BC0D-324F9E2B4559}" type="parTrans" cxnId="{A10C4A80-B320-4AAB-89A4-63CA57B8BD38}">
      <dgm:prSet/>
      <dgm:spPr/>
      <dgm:t>
        <a:bodyPr/>
        <a:lstStyle/>
        <a:p>
          <a:endParaRPr lang="ru-RU"/>
        </a:p>
      </dgm:t>
    </dgm:pt>
    <dgm:pt modelId="{26660699-DECA-40C3-9CC6-C9C56BDEA777}" type="sibTrans" cxnId="{A10C4A80-B320-4AAB-89A4-63CA57B8BD38}">
      <dgm:prSet/>
      <dgm:spPr/>
      <dgm:t>
        <a:bodyPr/>
        <a:lstStyle/>
        <a:p>
          <a:endParaRPr lang="ru-RU"/>
        </a:p>
      </dgm:t>
    </dgm:pt>
    <dgm:pt modelId="{020A84C4-D7E1-4BBF-8C35-1E3DDF6E0F9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2</a:t>
          </a:r>
        </a:p>
      </dgm:t>
    </dgm:pt>
    <dgm:pt modelId="{1F95527A-28B0-45C3-BEF9-AC33EBCAA4DB}" type="parTrans" cxnId="{59DDF2F8-1034-4802-84F2-F845BA89B131}">
      <dgm:prSet/>
      <dgm:spPr/>
      <dgm:t>
        <a:bodyPr/>
        <a:lstStyle/>
        <a:p>
          <a:endParaRPr lang="ru-RU"/>
        </a:p>
      </dgm:t>
    </dgm:pt>
    <dgm:pt modelId="{0FB9D2E2-67CF-431D-9629-8404C2DAE36F}" type="sibTrans" cxnId="{59DDF2F8-1034-4802-84F2-F845BA89B131}">
      <dgm:prSet/>
      <dgm:spPr/>
      <dgm:t>
        <a:bodyPr/>
        <a:lstStyle/>
        <a:p>
          <a:endParaRPr lang="ru-RU"/>
        </a:p>
      </dgm:t>
    </dgm:pt>
    <dgm:pt modelId="{E28C5220-0103-499D-B953-5CE7E5293EE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/>
            <a:t>3</a:t>
          </a:r>
        </a:p>
      </dgm:t>
    </dgm:pt>
    <dgm:pt modelId="{B972DE73-EF69-4755-8B9E-72FDD60008DB}" type="parTrans" cxnId="{E77D6AD6-6831-4849-AFFD-2D7000AE70B2}">
      <dgm:prSet/>
      <dgm:spPr/>
      <dgm:t>
        <a:bodyPr/>
        <a:lstStyle/>
        <a:p>
          <a:endParaRPr lang="ru-RU"/>
        </a:p>
      </dgm:t>
    </dgm:pt>
    <dgm:pt modelId="{65E65636-5D3F-425E-B97D-7BD95C965A5B}" type="sibTrans" cxnId="{E77D6AD6-6831-4849-AFFD-2D7000AE70B2}">
      <dgm:prSet/>
      <dgm:spPr/>
      <dgm:t>
        <a:bodyPr/>
        <a:lstStyle/>
        <a:p>
          <a:endParaRPr lang="ru-RU"/>
        </a:p>
      </dgm:t>
    </dgm:pt>
    <dgm:pt modelId="{B953696D-4144-4CED-B83E-A18470B50DA9}">
      <dgm:prSet phldrT="[Текст]"/>
      <dgm:spPr>
        <a:solidFill>
          <a:srgbClr val="6C0000"/>
        </a:solidFill>
      </dgm:spPr>
      <dgm:t>
        <a:bodyPr/>
        <a:lstStyle/>
        <a:p>
          <a:r>
            <a:rPr lang="ru-RU" dirty="0"/>
            <a:t>4</a:t>
          </a:r>
        </a:p>
      </dgm:t>
    </dgm:pt>
    <dgm:pt modelId="{0F47C461-4F00-45AA-8B64-589DD9C1CB2D}" type="parTrans" cxnId="{1AEB91C2-35F1-47F2-923D-4E8E85FCF2D7}">
      <dgm:prSet/>
      <dgm:spPr/>
      <dgm:t>
        <a:bodyPr/>
        <a:lstStyle/>
        <a:p>
          <a:endParaRPr lang="ru-RU"/>
        </a:p>
      </dgm:t>
    </dgm:pt>
    <dgm:pt modelId="{CAE8A8E9-3351-4A9C-B979-11B6AE5A4A0A}" type="sibTrans" cxnId="{1AEB91C2-35F1-47F2-923D-4E8E85FCF2D7}">
      <dgm:prSet/>
      <dgm:spPr/>
      <dgm:t>
        <a:bodyPr/>
        <a:lstStyle/>
        <a:p>
          <a:endParaRPr lang="ru-RU"/>
        </a:p>
      </dgm:t>
    </dgm:pt>
    <dgm:pt modelId="{33063406-AE40-4651-83ED-E3172F0543C4}">
      <dgm:prSet custT="1"/>
      <dgm:spPr/>
      <dgm:t>
        <a:bodyPr/>
        <a:lstStyle/>
        <a:p>
          <a:pPr algn="l"/>
          <a:endParaRPr lang="ru-RU" sz="2000" dirty="0"/>
        </a:p>
      </dgm:t>
    </dgm:pt>
    <dgm:pt modelId="{95990C49-4655-42EA-9975-8C702EAEBCFC}" type="parTrans" cxnId="{67E428D2-D8B4-4460-B4A5-204FC8488681}">
      <dgm:prSet/>
      <dgm:spPr/>
      <dgm:t>
        <a:bodyPr/>
        <a:lstStyle/>
        <a:p>
          <a:endParaRPr lang="ru-RU"/>
        </a:p>
      </dgm:t>
    </dgm:pt>
    <dgm:pt modelId="{84FE56A9-C55D-4448-B129-DCA49CE1D82D}" type="sibTrans" cxnId="{67E428D2-D8B4-4460-B4A5-204FC8488681}">
      <dgm:prSet/>
      <dgm:spPr/>
      <dgm:t>
        <a:bodyPr/>
        <a:lstStyle/>
        <a:p>
          <a:endParaRPr lang="ru-RU"/>
        </a:p>
      </dgm:t>
    </dgm:pt>
    <dgm:pt modelId="{18AA0908-0940-4DB7-85DB-957E94952765}">
      <dgm:prSet custT="1"/>
      <dgm:spPr/>
      <dgm:t>
        <a:bodyPr/>
        <a:lstStyle/>
        <a:p>
          <a:pPr marL="22860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Субсидиарная ответственность за невозможность полного погашения требований кредиторов (ст. 61.11 Закона о банкротстве)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93E2C-4FFF-44EE-ACDD-9E7D1BA0A696}" type="parTrans" cxnId="{8E9D5AFD-1BA7-4648-A534-939FBE77390B}">
      <dgm:prSet/>
      <dgm:spPr/>
      <dgm:t>
        <a:bodyPr/>
        <a:lstStyle/>
        <a:p>
          <a:endParaRPr lang="ru-RU"/>
        </a:p>
      </dgm:t>
    </dgm:pt>
    <dgm:pt modelId="{9041333C-BF8C-4D0E-9340-038231C57DE7}" type="sibTrans" cxnId="{8E9D5AFD-1BA7-4648-A534-939FBE77390B}">
      <dgm:prSet/>
      <dgm:spPr/>
      <dgm:t>
        <a:bodyPr/>
        <a:lstStyle/>
        <a:p>
          <a:endParaRPr lang="ru-RU"/>
        </a:p>
      </dgm:t>
    </dgm:pt>
    <dgm:pt modelId="{4356C60B-9BB6-48CA-864C-BCCC0EB769ED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1B66B725-686B-4107-927B-14A0DA2BFFE4}" type="parTrans" cxnId="{EEBCD478-8D4B-48BC-8DC8-F4B3788E98EC}">
      <dgm:prSet/>
      <dgm:spPr/>
      <dgm:t>
        <a:bodyPr/>
        <a:lstStyle/>
        <a:p>
          <a:endParaRPr lang="ru-RU"/>
        </a:p>
      </dgm:t>
    </dgm:pt>
    <dgm:pt modelId="{DAD66133-0C49-4DE7-8E7B-2E44C3A2DB28}" type="sibTrans" cxnId="{EEBCD478-8D4B-48BC-8DC8-F4B3788E98EC}">
      <dgm:prSet/>
      <dgm:spPr/>
      <dgm:t>
        <a:bodyPr/>
        <a:lstStyle/>
        <a:p>
          <a:endParaRPr lang="ru-RU"/>
        </a:p>
      </dgm:t>
    </dgm:pt>
    <dgm:pt modelId="{92AE98A8-D812-422F-B773-D621476F9CD5}">
      <dgm:prSet phldrT="[Текст]" custT="1"/>
      <dgm:spPr/>
      <dgm:t>
        <a:bodyPr/>
        <a:lstStyle/>
        <a:p>
          <a:pPr algn="l"/>
          <a:endParaRPr lang="ru-RU" sz="2000" b="1" dirty="0"/>
        </a:p>
      </dgm:t>
    </dgm:pt>
    <dgm:pt modelId="{26FFBC49-CBC5-476A-A2E1-D10BD1408D89}" type="parTrans" cxnId="{8A4D8C56-BAAC-4E08-B988-59AB5B1A98AA}">
      <dgm:prSet/>
      <dgm:spPr/>
      <dgm:t>
        <a:bodyPr/>
        <a:lstStyle/>
        <a:p>
          <a:endParaRPr lang="ru-RU"/>
        </a:p>
      </dgm:t>
    </dgm:pt>
    <dgm:pt modelId="{DFE31DDD-CEA5-4268-83B2-0701CE75021E}" type="sibTrans" cxnId="{8A4D8C56-BAAC-4E08-B988-59AB5B1A98AA}">
      <dgm:prSet/>
      <dgm:spPr/>
      <dgm:t>
        <a:bodyPr/>
        <a:lstStyle/>
        <a:p>
          <a:endParaRPr lang="ru-RU"/>
        </a:p>
      </dgm:t>
    </dgm:pt>
    <dgm:pt modelId="{5657074E-B4AE-4A34-807D-7D970FCFBD5A}">
      <dgm:prSet phldrT="[Текст]" custT="1"/>
      <dgm:spPr/>
      <dgm:t>
        <a:bodyPr/>
        <a:lstStyle/>
        <a:p>
          <a:pPr algn="l"/>
          <a:endParaRPr lang="ru-RU" sz="2000" b="1" dirty="0"/>
        </a:p>
      </dgm:t>
    </dgm:pt>
    <dgm:pt modelId="{6614A5C9-8090-4ADA-B160-B8DEA67AC738}" type="parTrans" cxnId="{32CD984D-A962-4FEC-AC62-D5FD67D1A4A5}">
      <dgm:prSet/>
      <dgm:spPr/>
      <dgm:t>
        <a:bodyPr/>
        <a:lstStyle/>
        <a:p>
          <a:endParaRPr lang="ru-RU"/>
        </a:p>
      </dgm:t>
    </dgm:pt>
    <dgm:pt modelId="{8E991547-EC5A-46BC-8AC0-903480084DDE}" type="sibTrans" cxnId="{32CD984D-A962-4FEC-AC62-D5FD67D1A4A5}">
      <dgm:prSet/>
      <dgm:spPr/>
      <dgm:t>
        <a:bodyPr/>
        <a:lstStyle/>
        <a:p>
          <a:endParaRPr lang="ru-RU"/>
        </a:p>
      </dgm:t>
    </dgm:pt>
    <dgm:pt modelId="{D13A76EE-775F-479D-99F3-C83BBF90B043}">
      <dgm:prSet phldrT="[Текст]" custT="1"/>
      <dgm:spPr/>
      <dgm:t>
        <a:bodyPr/>
        <a:lstStyle/>
        <a:p>
          <a:pPr algn="just"/>
          <a:r>
            <a:rPr lang="ru-RU" sz="15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Правом на подачу заявления о привлечении к субсидиарной ответственности  в рамках дела о банкротстве наделены: конкурсные кредиторы, уполномоченный орган, работники должника (представитель работников должника)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C5804-4843-48CD-956A-DCACBF13C69D}" type="sibTrans" cxnId="{048F520F-FDE9-46AB-AC83-B0593814DBED}">
      <dgm:prSet/>
      <dgm:spPr/>
      <dgm:t>
        <a:bodyPr/>
        <a:lstStyle/>
        <a:p>
          <a:endParaRPr lang="ru-RU"/>
        </a:p>
      </dgm:t>
    </dgm:pt>
    <dgm:pt modelId="{37446143-5EE9-40F5-95A2-3E4688EF6FA5}" type="parTrans" cxnId="{048F520F-FDE9-46AB-AC83-B0593814DBED}">
      <dgm:prSet/>
      <dgm:spPr/>
      <dgm:t>
        <a:bodyPr/>
        <a:lstStyle/>
        <a:p>
          <a:endParaRPr lang="ru-RU"/>
        </a:p>
      </dgm:t>
    </dgm:pt>
    <dgm:pt modelId="{C4D571D6-8957-4313-9EFC-24DAAA19B35B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Ответственность за нарушение законодательства Российской Федерации о несостоятельности (банкротстве) (ст. 61.13 Закона о банкротстве)</a:t>
          </a:r>
          <a:endParaRPr lang="ru-RU" sz="3600" dirty="0"/>
        </a:p>
      </dgm:t>
    </dgm:pt>
    <dgm:pt modelId="{7B475329-E631-40AD-B355-EF31C61CDCCF}" type="parTrans" cxnId="{D1122F66-CA34-47B4-94E5-C21AAA4E9E66}">
      <dgm:prSet/>
      <dgm:spPr/>
      <dgm:t>
        <a:bodyPr/>
        <a:lstStyle/>
        <a:p>
          <a:endParaRPr lang="ru-RU"/>
        </a:p>
      </dgm:t>
    </dgm:pt>
    <dgm:pt modelId="{19B9A91C-A8A1-4EDC-B804-D5DC20415AAB}" type="sibTrans" cxnId="{D1122F66-CA34-47B4-94E5-C21AAA4E9E66}">
      <dgm:prSet/>
      <dgm:spPr/>
      <dgm:t>
        <a:bodyPr/>
        <a:lstStyle/>
        <a:p>
          <a:endParaRPr lang="ru-RU"/>
        </a:p>
      </dgm:t>
    </dgm:pt>
    <dgm:pt modelId="{C4705ABD-7D98-4A40-9087-1F70CF31B1FA}">
      <dgm:prSet phldrT="[Текст]" custT="1"/>
      <dgm:spPr/>
      <dgm:t>
        <a:bodyPr/>
        <a:lstStyle/>
        <a:p>
          <a:pPr algn="just"/>
          <a:endParaRPr lang="ru-RU" sz="2000" b="1" dirty="0"/>
        </a:p>
      </dgm:t>
    </dgm:pt>
    <dgm:pt modelId="{04825F04-ADA6-478A-B31B-6143D10B9C7A}" type="parTrans" cxnId="{8EF5BEB0-D6FD-4D67-AFDB-EBEDB4A6021A}">
      <dgm:prSet/>
      <dgm:spPr/>
      <dgm:t>
        <a:bodyPr/>
        <a:lstStyle/>
        <a:p>
          <a:endParaRPr lang="ru-RU"/>
        </a:p>
      </dgm:t>
    </dgm:pt>
    <dgm:pt modelId="{5D85D768-A104-49D7-982C-6B2F89CFBE57}" type="sibTrans" cxnId="{8EF5BEB0-D6FD-4D67-AFDB-EBEDB4A6021A}">
      <dgm:prSet/>
      <dgm:spPr/>
      <dgm:t>
        <a:bodyPr/>
        <a:lstStyle/>
        <a:p>
          <a:endParaRPr lang="ru-RU"/>
        </a:p>
      </dgm:t>
    </dgm:pt>
    <dgm:pt modelId="{289DACB8-4856-4A3F-8705-EC2858A307C1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600" dirty="0"/>
        </a:p>
      </dgm:t>
    </dgm:pt>
    <dgm:pt modelId="{848EB6BF-1C4F-4E07-825F-6C065F3236B1}" type="parTrans" cxnId="{ED07D2C2-64A1-4315-90A6-3E8EAB906947}">
      <dgm:prSet/>
      <dgm:spPr/>
      <dgm:t>
        <a:bodyPr/>
        <a:lstStyle/>
        <a:p>
          <a:endParaRPr lang="ru-RU"/>
        </a:p>
      </dgm:t>
    </dgm:pt>
    <dgm:pt modelId="{D87AB0A8-4777-4B2E-B42F-42CFCBE9ED0C}" type="sibTrans" cxnId="{ED07D2C2-64A1-4315-90A6-3E8EAB906947}">
      <dgm:prSet/>
      <dgm:spPr/>
      <dgm:t>
        <a:bodyPr/>
        <a:lstStyle/>
        <a:p>
          <a:endParaRPr lang="ru-RU"/>
        </a:p>
      </dgm:t>
    </dgm:pt>
    <dgm:pt modelId="{792B2308-A348-4CC3-8E69-99CE1D74586F}">
      <dgm:prSet custT="1"/>
      <dgm:spPr/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Субсидиарная ответственность за неподачу (несвоевременную подачу) заявления должника о собственном банкротстве (ст. 61.12 Закона о банкротстве)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DB132-FA9B-47A7-94F8-C933E0F137EC}" type="sibTrans" cxnId="{5A0AFFFB-B685-448B-B3D2-3F766E85C779}">
      <dgm:prSet/>
      <dgm:spPr/>
      <dgm:t>
        <a:bodyPr/>
        <a:lstStyle/>
        <a:p>
          <a:endParaRPr lang="ru-RU"/>
        </a:p>
      </dgm:t>
    </dgm:pt>
    <dgm:pt modelId="{C7FD4257-D41F-461E-B372-A655546646C0}" type="parTrans" cxnId="{5A0AFFFB-B685-448B-B3D2-3F766E85C779}">
      <dgm:prSet/>
      <dgm:spPr/>
      <dgm:t>
        <a:bodyPr/>
        <a:lstStyle/>
        <a:p>
          <a:endParaRPr lang="ru-RU"/>
        </a:p>
      </dgm:t>
    </dgm:pt>
    <dgm:pt modelId="{738643DA-739B-4E21-A699-F4D320B6DC0F}">
      <dgm:prSet phldrT="[Текст]" custT="1"/>
      <dgm:spPr/>
      <dgm:t>
        <a:bodyPr/>
        <a:lstStyle/>
        <a:p>
          <a:pPr algn="l"/>
          <a:endParaRPr lang="ru-RU" sz="2000" b="1" dirty="0"/>
        </a:p>
      </dgm:t>
    </dgm:pt>
    <dgm:pt modelId="{AFFCB690-3575-457E-B68D-46287AAD7ECD}" type="sibTrans" cxnId="{4FBC2A42-F0A8-4AC5-8FA7-875964758B1E}">
      <dgm:prSet/>
      <dgm:spPr/>
      <dgm:t>
        <a:bodyPr/>
        <a:lstStyle/>
        <a:p>
          <a:endParaRPr lang="ru-RU"/>
        </a:p>
      </dgm:t>
    </dgm:pt>
    <dgm:pt modelId="{08F9FB90-ACE9-4AC4-857B-09CE645D365B}" type="parTrans" cxnId="{4FBC2A42-F0A8-4AC5-8FA7-875964758B1E}">
      <dgm:prSet/>
      <dgm:spPr/>
      <dgm:t>
        <a:bodyPr/>
        <a:lstStyle/>
        <a:p>
          <a:endParaRPr lang="ru-RU"/>
        </a:p>
      </dgm:t>
    </dgm:pt>
    <dgm:pt modelId="{AB35E780-1695-478F-AB45-6B6738BAE172}">
      <dgm:prSet custT="1"/>
      <dgm:spPr/>
      <dgm:t>
        <a:bodyPr/>
        <a:lstStyle/>
        <a:p>
          <a:pPr algn="l"/>
          <a:endParaRPr lang="ru-RU" sz="2000" b="1" dirty="0"/>
        </a:p>
      </dgm:t>
    </dgm:pt>
    <dgm:pt modelId="{6955861D-78E5-49A4-95C7-FF1CD4DEB970}" type="sibTrans" cxnId="{8F9AC614-B0E5-4AF1-AD1A-2A0AC8CAF3C2}">
      <dgm:prSet/>
      <dgm:spPr/>
      <dgm:t>
        <a:bodyPr/>
        <a:lstStyle/>
        <a:p>
          <a:endParaRPr lang="ru-RU"/>
        </a:p>
      </dgm:t>
    </dgm:pt>
    <dgm:pt modelId="{97A4E2D0-5573-4901-9126-56E16827B4EC}" type="parTrans" cxnId="{8F9AC614-B0E5-4AF1-AD1A-2A0AC8CAF3C2}">
      <dgm:prSet/>
      <dgm:spPr/>
      <dgm:t>
        <a:bodyPr/>
        <a:lstStyle/>
        <a:p>
          <a:endParaRPr lang="ru-RU"/>
        </a:p>
      </dgm:t>
    </dgm:pt>
    <dgm:pt modelId="{15151CE0-E633-4782-AF6B-59B95A4512FB}">
      <dgm:prSet/>
      <dgm:spPr/>
      <dgm:t>
        <a:bodyPr/>
        <a:lstStyle/>
        <a:p>
          <a:pPr algn="l"/>
          <a:r>
            <a:rPr lang="ru-RU" sz="1600" smtClean="0"/>
            <a:t> </a:t>
          </a:r>
          <a:endParaRPr lang="ru-RU" sz="1600" dirty="0"/>
        </a:p>
      </dgm:t>
    </dgm:pt>
    <dgm:pt modelId="{9A5B9AE2-7111-4675-910B-DECE9768DF30}" type="sibTrans" cxnId="{149FD5AF-22A6-4899-8E51-57752ADEF4C8}">
      <dgm:prSet/>
      <dgm:spPr/>
      <dgm:t>
        <a:bodyPr/>
        <a:lstStyle/>
        <a:p>
          <a:endParaRPr lang="ru-RU"/>
        </a:p>
      </dgm:t>
    </dgm:pt>
    <dgm:pt modelId="{5A961F7D-6F5B-4BAA-B7DB-4DF4D33D51E0}" type="parTrans" cxnId="{149FD5AF-22A6-4899-8E51-57752ADEF4C8}">
      <dgm:prSet/>
      <dgm:spPr/>
      <dgm:t>
        <a:bodyPr/>
        <a:lstStyle/>
        <a:p>
          <a:endParaRPr lang="ru-RU"/>
        </a:p>
      </dgm:t>
    </dgm:pt>
    <dgm:pt modelId="{DC538AA4-8326-42BE-AAA0-D342E899AC6A}">
      <dgm:prSet phldrT="[Текст]" custT="1"/>
      <dgm:spPr/>
      <dgm:t>
        <a:bodyPr/>
        <a:lstStyle/>
        <a:p>
          <a:pPr algn="l"/>
          <a:endParaRPr lang="ru-RU" sz="2000" b="1" dirty="0"/>
        </a:p>
      </dgm:t>
    </dgm:pt>
    <dgm:pt modelId="{81FDF3D3-4138-44A9-96E4-AD3815B315D6}" type="sibTrans" cxnId="{F1C02CD8-073C-4C3C-A9B6-F77A5CEA2E17}">
      <dgm:prSet/>
      <dgm:spPr/>
      <dgm:t>
        <a:bodyPr/>
        <a:lstStyle/>
        <a:p>
          <a:endParaRPr lang="ru-RU"/>
        </a:p>
      </dgm:t>
    </dgm:pt>
    <dgm:pt modelId="{F45BC0B6-7B69-471D-ACE3-523C65603F4F}" type="parTrans" cxnId="{F1C02CD8-073C-4C3C-A9B6-F77A5CEA2E17}">
      <dgm:prSet/>
      <dgm:spPr/>
      <dgm:t>
        <a:bodyPr/>
        <a:lstStyle/>
        <a:p>
          <a:endParaRPr lang="ru-RU"/>
        </a:p>
      </dgm:t>
    </dgm:pt>
    <dgm:pt modelId="{F92BCDAA-5BAC-4071-ABE0-AB3E90DC64C9}" type="pres">
      <dgm:prSet presAssocID="{B279E816-890C-4CBF-AFD3-43A5F3C535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DA446-BBA9-4AF6-BB77-A9D7E64F1D93}" type="pres">
      <dgm:prSet presAssocID="{852061A4-EEA5-4134-9324-6102F143A391}" presName="composite" presStyleCnt="0"/>
      <dgm:spPr/>
    </dgm:pt>
    <dgm:pt modelId="{101980BD-C737-46C6-A3EC-D6293A2A105C}" type="pres">
      <dgm:prSet presAssocID="{852061A4-EEA5-4134-9324-6102F143A391}" presName="parentText" presStyleLbl="alignNode1" presStyleIdx="0" presStyleCnt="4" custLinFactNeighborX="0" custLinFactNeighborY="2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962D9-2491-4C33-997B-1AC27BC12DD3}" type="pres">
      <dgm:prSet presAssocID="{852061A4-EEA5-4134-9324-6102F143A391}" presName="descendantText" presStyleLbl="alignAcc1" presStyleIdx="0" presStyleCnt="4" custScaleY="143611" custLinFactNeighborX="9" custLinFactNeighborY="10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6F443-2BC0-45E9-BE90-22CA34C5B825}" type="pres">
      <dgm:prSet presAssocID="{26660699-DECA-40C3-9CC6-C9C56BDEA777}" presName="sp" presStyleCnt="0"/>
      <dgm:spPr/>
    </dgm:pt>
    <dgm:pt modelId="{27147978-A83E-4781-AA63-DC8D6E1361AF}" type="pres">
      <dgm:prSet presAssocID="{020A84C4-D7E1-4BBF-8C35-1E3DDF6E0F9D}" presName="composite" presStyleCnt="0"/>
      <dgm:spPr/>
    </dgm:pt>
    <dgm:pt modelId="{7AF623BC-52F1-4ABF-ADEB-A542233F6AB7}" type="pres">
      <dgm:prSet presAssocID="{020A84C4-D7E1-4BBF-8C35-1E3DDF6E0F9D}" presName="parentText" presStyleLbl="alignNode1" presStyleIdx="1" presStyleCnt="4" custLinFactNeighborX="0" custLinFactNeighborY="-18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54E6C-A639-4747-8B5D-D4C7A2A61E10}" type="pres">
      <dgm:prSet presAssocID="{020A84C4-D7E1-4BBF-8C35-1E3DDF6E0F9D}" presName="descendantText" presStyleLbl="alignAcc1" presStyleIdx="1" presStyleCnt="4" custScaleY="144881" custLinFactNeighborX="0" custLinFactNeighborY="12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0AF74-08FB-4B01-93BC-78FC4F8642CC}" type="pres">
      <dgm:prSet presAssocID="{0FB9D2E2-67CF-431D-9629-8404C2DAE36F}" presName="sp" presStyleCnt="0"/>
      <dgm:spPr/>
    </dgm:pt>
    <dgm:pt modelId="{E6F1BF4A-9A5B-48B1-B870-72B7191FCA98}" type="pres">
      <dgm:prSet presAssocID="{E28C5220-0103-499D-B953-5CE7E5293EEE}" presName="composite" presStyleCnt="0"/>
      <dgm:spPr/>
    </dgm:pt>
    <dgm:pt modelId="{8432A731-0551-4CBC-BDBE-BFF418615DB6}" type="pres">
      <dgm:prSet presAssocID="{E28C5220-0103-499D-B953-5CE7E5293EEE}" presName="parentText" presStyleLbl="alignNode1" presStyleIdx="2" presStyleCnt="4" custLinFactNeighborX="0" custLinFactNeighborY="-8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D24B4-5C41-429A-B0BC-501BFD7D1D89}" type="pres">
      <dgm:prSet presAssocID="{E28C5220-0103-499D-B953-5CE7E5293EEE}" presName="descendantText" presStyleLbl="alignAcc1" presStyleIdx="2" presStyleCnt="4" custScaleY="141632" custLinFactNeighborX="435" custLinFactNeighborY="18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ACC3B-131D-49F4-8D9F-926B8162C54A}" type="pres">
      <dgm:prSet presAssocID="{65E65636-5D3F-425E-B97D-7BD95C965A5B}" presName="sp" presStyleCnt="0"/>
      <dgm:spPr/>
    </dgm:pt>
    <dgm:pt modelId="{03145E0E-5F54-4DB2-AC06-3CA4E2DAB7B2}" type="pres">
      <dgm:prSet presAssocID="{B953696D-4144-4CED-B83E-A18470B50DA9}" presName="composite" presStyleCnt="0"/>
      <dgm:spPr/>
    </dgm:pt>
    <dgm:pt modelId="{DE74ABC3-0591-435E-88A9-2224B35E3CA8}" type="pres">
      <dgm:prSet presAssocID="{B953696D-4144-4CED-B83E-A18470B50DA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DCC57-2342-4921-8688-B304C4F94884}" type="pres">
      <dgm:prSet presAssocID="{B953696D-4144-4CED-B83E-A18470B50DA9}" presName="descendantText" presStyleLbl="alignAcc1" presStyleIdx="3" presStyleCnt="4" custScaleY="127558" custLinFactNeighborX="-173" custLinFactNeighborY="23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C628F-E9DA-4EA7-9587-76202EB4B8BD}" type="presOf" srcId="{D13A76EE-775F-479D-99F3-C83BBF90B043}" destId="{776DCC57-2342-4921-8688-B304C4F94884}" srcOrd="0" destOrd="2" presId="urn:microsoft.com/office/officeart/2005/8/layout/chevron2"/>
    <dgm:cxn modelId="{5EC2E2E5-9995-4ABC-A4E9-498CFAA4B802}" type="presOf" srcId="{792B2308-A348-4CC3-8E69-99CE1D74586F}" destId="{FAC962D9-2491-4C33-997B-1AC27BC12DD3}" srcOrd="0" destOrd="2" presId="urn:microsoft.com/office/officeart/2005/8/layout/chevron2"/>
    <dgm:cxn modelId="{59DDF2F8-1034-4802-84F2-F845BA89B131}" srcId="{B279E816-890C-4CBF-AFD3-43A5F3C53507}" destId="{020A84C4-D7E1-4BBF-8C35-1E3DDF6E0F9D}" srcOrd="1" destOrd="0" parTransId="{1F95527A-28B0-45C3-BEF9-AC33EBCAA4DB}" sibTransId="{0FB9D2E2-67CF-431D-9629-8404C2DAE36F}"/>
    <dgm:cxn modelId="{1AD31CD8-09CD-4D90-A826-CBE0DA613770}" type="presOf" srcId="{852061A4-EEA5-4134-9324-6102F143A391}" destId="{101980BD-C737-46C6-A3EC-D6293A2A105C}" srcOrd="0" destOrd="0" presId="urn:microsoft.com/office/officeart/2005/8/layout/chevron2"/>
    <dgm:cxn modelId="{1F76F5F6-EFB6-4261-A7FE-4A3BE568C266}" type="presOf" srcId="{92AE98A8-D812-422F-B773-D621476F9CD5}" destId="{776DCC57-2342-4921-8688-B304C4F94884}" srcOrd="0" destOrd="3" presId="urn:microsoft.com/office/officeart/2005/8/layout/chevron2"/>
    <dgm:cxn modelId="{048F520F-FDE9-46AB-AC83-B0593814DBED}" srcId="{B953696D-4144-4CED-B83E-A18470B50DA9}" destId="{D13A76EE-775F-479D-99F3-C83BBF90B043}" srcOrd="2" destOrd="0" parTransId="{37446143-5EE9-40F5-95A2-3E4688EF6FA5}" sibTransId="{E22C5804-4843-48CD-956A-DCACBF13C69D}"/>
    <dgm:cxn modelId="{E77D6AD6-6831-4849-AFFD-2D7000AE70B2}" srcId="{B279E816-890C-4CBF-AFD3-43A5F3C53507}" destId="{E28C5220-0103-499D-B953-5CE7E5293EEE}" srcOrd="2" destOrd="0" parTransId="{B972DE73-EF69-4755-8B9E-72FDD60008DB}" sibTransId="{65E65636-5D3F-425E-B97D-7BD95C965A5B}"/>
    <dgm:cxn modelId="{495CC67E-0BC3-4149-8DDC-E2D6B0ED6D01}" type="presOf" srcId="{B953696D-4144-4CED-B83E-A18470B50DA9}" destId="{DE74ABC3-0591-435E-88A9-2224B35E3CA8}" srcOrd="0" destOrd="0" presId="urn:microsoft.com/office/officeart/2005/8/layout/chevron2"/>
    <dgm:cxn modelId="{AC72E3AD-0967-4848-8405-4C96B4DD9A00}" type="presOf" srcId="{DC538AA4-8326-42BE-AAA0-D342E899AC6A}" destId="{FAC962D9-2491-4C33-997B-1AC27BC12DD3}" srcOrd="0" destOrd="3" presId="urn:microsoft.com/office/officeart/2005/8/layout/chevron2"/>
    <dgm:cxn modelId="{D1122F66-CA34-47B4-94E5-C21AAA4E9E66}" srcId="{E28C5220-0103-499D-B953-5CE7E5293EEE}" destId="{C4D571D6-8957-4313-9EFC-24DAAA19B35B}" srcOrd="1" destOrd="0" parTransId="{7B475329-E631-40AD-B355-EF31C61CDCCF}" sibTransId="{19B9A91C-A8A1-4EDC-B804-D5DC20415AAB}"/>
    <dgm:cxn modelId="{EEBCD478-8D4B-48BC-8DC8-F4B3788E98EC}" srcId="{E28C5220-0103-499D-B953-5CE7E5293EEE}" destId="{4356C60B-9BB6-48CA-864C-BCCC0EB769ED}" srcOrd="2" destOrd="0" parTransId="{1B66B725-686B-4107-927B-14A0DA2BFFE4}" sibTransId="{DAD66133-0C49-4DE7-8E7B-2E44C3A2DB28}"/>
    <dgm:cxn modelId="{88044AF1-1DED-4552-9EEF-E233655D17CB}" type="presOf" srcId="{B279E816-890C-4CBF-AFD3-43A5F3C53507}" destId="{F92BCDAA-5BAC-4071-ABE0-AB3E90DC64C9}" srcOrd="0" destOrd="0" presId="urn:microsoft.com/office/officeart/2005/8/layout/chevron2"/>
    <dgm:cxn modelId="{AF0AC6E3-9092-433E-AB56-B1435DD6BD94}" type="presOf" srcId="{33063406-AE40-4651-83ED-E3172F0543C4}" destId="{776DCC57-2342-4921-8688-B304C4F94884}" srcOrd="0" destOrd="4" presId="urn:microsoft.com/office/officeart/2005/8/layout/chevron2"/>
    <dgm:cxn modelId="{149FD5AF-22A6-4899-8E51-57752ADEF4C8}" srcId="{852061A4-EEA5-4134-9324-6102F143A391}" destId="{15151CE0-E633-4782-AF6B-59B95A4512FB}" srcOrd="4" destOrd="0" parTransId="{5A961F7D-6F5B-4BAA-B7DB-4DF4D33D51E0}" sibTransId="{9A5B9AE2-7111-4675-910B-DECE9768DF30}"/>
    <dgm:cxn modelId="{8F9AC614-B0E5-4AF1-AD1A-2A0AC8CAF3C2}" srcId="{852061A4-EEA5-4134-9324-6102F143A391}" destId="{AB35E780-1695-478F-AB45-6B6738BAE172}" srcOrd="1" destOrd="0" parTransId="{97A4E2D0-5573-4901-9126-56E16827B4EC}" sibTransId="{6955861D-78E5-49A4-95C7-FF1CD4DEB970}"/>
    <dgm:cxn modelId="{CB2C5ECE-02E6-48A8-A827-5E113CB17D53}" type="presOf" srcId="{289DACB8-4856-4A3F-8705-EC2858A307C1}" destId="{56BD24B4-5C41-429A-B0BC-501BFD7D1D89}" srcOrd="0" destOrd="0" presId="urn:microsoft.com/office/officeart/2005/8/layout/chevron2"/>
    <dgm:cxn modelId="{4D1D3E40-65AE-486A-9802-ECC135DCB394}" type="presOf" srcId="{020A84C4-D7E1-4BBF-8C35-1E3DDF6E0F9D}" destId="{7AF623BC-52F1-4ABF-ADEB-A542233F6AB7}" srcOrd="0" destOrd="0" presId="urn:microsoft.com/office/officeart/2005/8/layout/chevron2"/>
    <dgm:cxn modelId="{AB111FF3-4567-49D5-89FE-D7534315801D}" type="presOf" srcId="{738643DA-739B-4E21-A699-F4D320B6DC0F}" destId="{FAC962D9-2491-4C33-997B-1AC27BC12DD3}" srcOrd="0" destOrd="0" presId="urn:microsoft.com/office/officeart/2005/8/layout/chevron2"/>
    <dgm:cxn modelId="{32CD984D-A962-4FEC-AC62-D5FD67D1A4A5}" srcId="{B953696D-4144-4CED-B83E-A18470B50DA9}" destId="{5657074E-B4AE-4A34-807D-7D970FCFBD5A}" srcOrd="0" destOrd="0" parTransId="{6614A5C9-8090-4ADA-B160-B8DEA67AC738}" sibTransId="{8E991547-EC5A-46BC-8AC0-903480084DDE}"/>
    <dgm:cxn modelId="{A10C4A80-B320-4AAB-89A4-63CA57B8BD38}" srcId="{B279E816-890C-4CBF-AFD3-43A5F3C53507}" destId="{852061A4-EEA5-4134-9324-6102F143A391}" srcOrd="0" destOrd="0" parTransId="{8F445616-1D4A-4412-BC0D-324F9E2B4559}" sibTransId="{26660699-DECA-40C3-9CC6-C9C56BDEA777}"/>
    <dgm:cxn modelId="{F1C02CD8-073C-4C3C-A9B6-F77A5CEA2E17}" srcId="{852061A4-EEA5-4134-9324-6102F143A391}" destId="{DC538AA4-8326-42BE-AAA0-D342E899AC6A}" srcOrd="3" destOrd="0" parTransId="{F45BC0B6-7B69-471D-ACE3-523C65603F4F}" sibTransId="{81FDF3D3-4138-44A9-96E4-AD3815B315D6}"/>
    <dgm:cxn modelId="{8196E5A1-CF41-413E-BDEF-777BAB1C2C93}" type="presOf" srcId="{C4705ABD-7D98-4A40-9087-1F70CF31B1FA}" destId="{776DCC57-2342-4921-8688-B304C4F94884}" srcOrd="0" destOrd="1" presId="urn:microsoft.com/office/officeart/2005/8/layout/chevron2"/>
    <dgm:cxn modelId="{8E9D5AFD-1BA7-4648-A534-939FBE77390B}" srcId="{020A84C4-D7E1-4BBF-8C35-1E3DDF6E0F9D}" destId="{18AA0908-0940-4DB7-85DB-957E94952765}" srcOrd="0" destOrd="0" parTransId="{36D93E2C-4FFF-44EE-ACDD-9E7D1BA0A696}" sibTransId="{9041333C-BF8C-4D0E-9340-038231C57DE7}"/>
    <dgm:cxn modelId="{1AEB91C2-35F1-47F2-923D-4E8E85FCF2D7}" srcId="{B279E816-890C-4CBF-AFD3-43A5F3C53507}" destId="{B953696D-4144-4CED-B83E-A18470B50DA9}" srcOrd="3" destOrd="0" parTransId="{0F47C461-4F00-45AA-8B64-589DD9C1CB2D}" sibTransId="{CAE8A8E9-3351-4A9C-B979-11B6AE5A4A0A}"/>
    <dgm:cxn modelId="{A4EF3453-A5BC-418C-9C84-801CD8B0F619}" type="presOf" srcId="{4356C60B-9BB6-48CA-864C-BCCC0EB769ED}" destId="{56BD24B4-5C41-429A-B0BC-501BFD7D1D89}" srcOrd="0" destOrd="2" presId="urn:microsoft.com/office/officeart/2005/8/layout/chevron2"/>
    <dgm:cxn modelId="{C51654D7-EC04-48BB-B137-2C3E6448D1A0}" type="presOf" srcId="{5657074E-B4AE-4A34-807D-7D970FCFBD5A}" destId="{776DCC57-2342-4921-8688-B304C4F94884}" srcOrd="0" destOrd="0" presId="urn:microsoft.com/office/officeart/2005/8/layout/chevron2"/>
    <dgm:cxn modelId="{E68BE709-6A9A-467D-8736-7BC1743F6E9D}" type="presOf" srcId="{18AA0908-0940-4DB7-85DB-957E94952765}" destId="{EF954E6C-A639-4747-8B5D-D4C7A2A61E10}" srcOrd="0" destOrd="0" presId="urn:microsoft.com/office/officeart/2005/8/layout/chevron2"/>
    <dgm:cxn modelId="{6EB0D6CE-CE99-41C9-8C44-622C57D01DA3}" type="presOf" srcId="{15151CE0-E633-4782-AF6B-59B95A4512FB}" destId="{FAC962D9-2491-4C33-997B-1AC27BC12DD3}" srcOrd="0" destOrd="4" presId="urn:microsoft.com/office/officeart/2005/8/layout/chevron2"/>
    <dgm:cxn modelId="{ED07D2C2-64A1-4315-90A6-3E8EAB906947}" srcId="{E28C5220-0103-499D-B953-5CE7E5293EEE}" destId="{289DACB8-4856-4A3F-8705-EC2858A307C1}" srcOrd="0" destOrd="0" parTransId="{848EB6BF-1C4F-4E07-825F-6C065F3236B1}" sibTransId="{D87AB0A8-4777-4B2E-B42F-42CFCBE9ED0C}"/>
    <dgm:cxn modelId="{4FBC2A42-F0A8-4AC5-8FA7-875964758B1E}" srcId="{852061A4-EEA5-4134-9324-6102F143A391}" destId="{738643DA-739B-4E21-A699-F4D320B6DC0F}" srcOrd="0" destOrd="0" parTransId="{08F9FB90-ACE9-4AC4-857B-09CE645D365B}" sibTransId="{AFFCB690-3575-457E-B68D-46287AAD7ECD}"/>
    <dgm:cxn modelId="{EC35307F-9894-4DC7-B55D-FBCB604C6B17}" type="presOf" srcId="{C4D571D6-8957-4313-9EFC-24DAAA19B35B}" destId="{56BD24B4-5C41-429A-B0BC-501BFD7D1D89}" srcOrd="0" destOrd="1" presId="urn:microsoft.com/office/officeart/2005/8/layout/chevron2"/>
    <dgm:cxn modelId="{8EF5BEB0-D6FD-4D67-AFDB-EBEDB4A6021A}" srcId="{B953696D-4144-4CED-B83E-A18470B50DA9}" destId="{C4705ABD-7D98-4A40-9087-1F70CF31B1FA}" srcOrd="1" destOrd="0" parTransId="{04825F04-ADA6-478A-B31B-6143D10B9C7A}" sibTransId="{5D85D768-A104-49D7-982C-6B2F89CFBE57}"/>
    <dgm:cxn modelId="{5A0AFFFB-B685-448B-B3D2-3F766E85C779}" srcId="{852061A4-EEA5-4134-9324-6102F143A391}" destId="{792B2308-A348-4CC3-8E69-99CE1D74586F}" srcOrd="2" destOrd="0" parTransId="{C7FD4257-D41F-461E-B372-A655546646C0}" sibTransId="{1D0DB132-FA9B-47A7-94F8-C933E0F137EC}"/>
    <dgm:cxn modelId="{5475966C-B285-4107-A147-B709F02FD1D4}" type="presOf" srcId="{AB35E780-1695-478F-AB45-6B6738BAE172}" destId="{FAC962D9-2491-4C33-997B-1AC27BC12DD3}" srcOrd="0" destOrd="1" presId="urn:microsoft.com/office/officeart/2005/8/layout/chevron2"/>
    <dgm:cxn modelId="{3A2D1BEB-638B-4F2B-8D6D-9649F255BCEC}" type="presOf" srcId="{E28C5220-0103-499D-B953-5CE7E5293EEE}" destId="{8432A731-0551-4CBC-BDBE-BFF418615DB6}" srcOrd="0" destOrd="0" presId="urn:microsoft.com/office/officeart/2005/8/layout/chevron2"/>
    <dgm:cxn modelId="{67E428D2-D8B4-4460-B4A5-204FC8488681}" srcId="{B953696D-4144-4CED-B83E-A18470B50DA9}" destId="{33063406-AE40-4651-83ED-E3172F0543C4}" srcOrd="4" destOrd="0" parTransId="{95990C49-4655-42EA-9975-8C702EAEBCFC}" sibTransId="{84FE56A9-C55D-4448-B129-DCA49CE1D82D}"/>
    <dgm:cxn modelId="{8A4D8C56-BAAC-4E08-B988-59AB5B1A98AA}" srcId="{B953696D-4144-4CED-B83E-A18470B50DA9}" destId="{92AE98A8-D812-422F-B773-D621476F9CD5}" srcOrd="3" destOrd="0" parTransId="{26FFBC49-CBC5-476A-A2E1-D10BD1408D89}" sibTransId="{DFE31DDD-CEA5-4268-83B2-0701CE75021E}"/>
    <dgm:cxn modelId="{EF801DD5-C6B7-4C40-A5F8-A83F1EE1236C}" type="presParOf" srcId="{F92BCDAA-5BAC-4071-ABE0-AB3E90DC64C9}" destId="{7CEDA446-BBA9-4AF6-BB77-A9D7E64F1D93}" srcOrd="0" destOrd="0" presId="urn:microsoft.com/office/officeart/2005/8/layout/chevron2"/>
    <dgm:cxn modelId="{420786D1-D720-4CB2-882C-2F584428974A}" type="presParOf" srcId="{7CEDA446-BBA9-4AF6-BB77-A9D7E64F1D93}" destId="{101980BD-C737-46C6-A3EC-D6293A2A105C}" srcOrd="0" destOrd="0" presId="urn:microsoft.com/office/officeart/2005/8/layout/chevron2"/>
    <dgm:cxn modelId="{ABE46435-8766-4767-A501-2692501B8259}" type="presParOf" srcId="{7CEDA446-BBA9-4AF6-BB77-A9D7E64F1D93}" destId="{FAC962D9-2491-4C33-997B-1AC27BC12DD3}" srcOrd="1" destOrd="0" presId="urn:microsoft.com/office/officeart/2005/8/layout/chevron2"/>
    <dgm:cxn modelId="{39D7DAE0-B996-4F61-9F8E-BE0D6C20D5AC}" type="presParOf" srcId="{F92BCDAA-5BAC-4071-ABE0-AB3E90DC64C9}" destId="{E186F443-2BC0-45E9-BE90-22CA34C5B825}" srcOrd="1" destOrd="0" presId="urn:microsoft.com/office/officeart/2005/8/layout/chevron2"/>
    <dgm:cxn modelId="{8C31650A-55C2-4C5E-8D4F-B8EF44259926}" type="presParOf" srcId="{F92BCDAA-5BAC-4071-ABE0-AB3E90DC64C9}" destId="{27147978-A83E-4781-AA63-DC8D6E1361AF}" srcOrd="2" destOrd="0" presId="urn:microsoft.com/office/officeart/2005/8/layout/chevron2"/>
    <dgm:cxn modelId="{73E4B8C6-10DE-4876-89D7-50F8CBC64B93}" type="presParOf" srcId="{27147978-A83E-4781-AA63-DC8D6E1361AF}" destId="{7AF623BC-52F1-4ABF-ADEB-A542233F6AB7}" srcOrd="0" destOrd="0" presId="urn:microsoft.com/office/officeart/2005/8/layout/chevron2"/>
    <dgm:cxn modelId="{6BF4A1BF-314E-48D4-AD90-53B22CCA5AD9}" type="presParOf" srcId="{27147978-A83E-4781-AA63-DC8D6E1361AF}" destId="{EF954E6C-A639-4747-8B5D-D4C7A2A61E10}" srcOrd="1" destOrd="0" presId="urn:microsoft.com/office/officeart/2005/8/layout/chevron2"/>
    <dgm:cxn modelId="{A790C04E-17E7-42B5-AEE7-3E67489DD529}" type="presParOf" srcId="{F92BCDAA-5BAC-4071-ABE0-AB3E90DC64C9}" destId="{5370AF74-08FB-4B01-93BC-78FC4F8642CC}" srcOrd="3" destOrd="0" presId="urn:microsoft.com/office/officeart/2005/8/layout/chevron2"/>
    <dgm:cxn modelId="{4BCE987E-C9BC-413D-9BA8-2E0A682015F1}" type="presParOf" srcId="{F92BCDAA-5BAC-4071-ABE0-AB3E90DC64C9}" destId="{E6F1BF4A-9A5B-48B1-B870-72B7191FCA98}" srcOrd="4" destOrd="0" presId="urn:microsoft.com/office/officeart/2005/8/layout/chevron2"/>
    <dgm:cxn modelId="{A06422B1-6BF3-4E15-A2A4-65E575537D3F}" type="presParOf" srcId="{E6F1BF4A-9A5B-48B1-B870-72B7191FCA98}" destId="{8432A731-0551-4CBC-BDBE-BFF418615DB6}" srcOrd="0" destOrd="0" presId="urn:microsoft.com/office/officeart/2005/8/layout/chevron2"/>
    <dgm:cxn modelId="{A8CD624E-FF62-4B21-8929-EEDCF494310E}" type="presParOf" srcId="{E6F1BF4A-9A5B-48B1-B870-72B7191FCA98}" destId="{56BD24B4-5C41-429A-B0BC-501BFD7D1D89}" srcOrd="1" destOrd="0" presId="urn:microsoft.com/office/officeart/2005/8/layout/chevron2"/>
    <dgm:cxn modelId="{2ECDCB9B-7C4E-414D-910E-A58CFDCE0133}" type="presParOf" srcId="{F92BCDAA-5BAC-4071-ABE0-AB3E90DC64C9}" destId="{718ACC3B-131D-49F4-8D9F-926B8162C54A}" srcOrd="5" destOrd="0" presId="urn:microsoft.com/office/officeart/2005/8/layout/chevron2"/>
    <dgm:cxn modelId="{F626DEEF-E77E-4B2D-8C9F-8AEE6075EA77}" type="presParOf" srcId="{F92BCDAA-5BAC-4071-ABE0-AB3E90DC64C9}" destId="{03145E0E-5F54-4DB2-AC06-3CA4E2DAB7B2}" srcOrd="6" destOrd="0" presId="urn:microsoft.com/office/officeart/2005/8/layout/chevron2"/>
    <dgm:cxn modelId="{EA0D67C2-EA3C-4A93-B157-A56B581748C8}" type="presParOf" srcId="{03145E0E-5F54-4DB2-AC06-3CA4E2DAB7B2}" destId="{DE74ABC3-0591-435E-88A9-2224B35E3CA8}" srcOrd="0" destOrd="0" presId="urn:microsoft.com/office/officeart/2005/8/layout/chevron2"/>
    <dgm:cxn modelId="{19B2F878-DC2C-49C9-AF8E-120180D02378}" type="presParOf" srcId="{03145E0E-5F54-4DB2-AC06-3CA4E2DAB7B2}" destId="{776DCC57-2342-4921-8688-B304C4F948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1626A5-07B0-4B62-B29B-C577787C16F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2954C6-8816-409E-8C3D-DBD2EFAD6DDE}">
      <dgm:prSet phldrT="[Текст]"/>
      <dgm:spPr/>
      <dgm:t>
        <a:bodyPr/>
        <a:lstStyle/>
        <a:p>
          <a:r>
            <a:rPr lang="ru-RU" dirty="0"/>
            <a:t>Налоговое правонарушение</a:t>
          </a:r>
        </a:p>
      </dgm:t>
    </dgm:pt>
    <dgm:pt modelId="{609BAFF5-4E41-4890-8D77-B9CC89300C52}" type="parTrans" cxnId="{04922B96-D382-4E4F-BA7A-3C02EADE3903}">
      <dgm:prSet/>
      <dgm:spPr/>
      <dgm:t>
        <a:bodyPr/>
        <a:lstStyle/>
        <a:p>
          <a:endParaRPr lang="ru-RU"/>
        </a:p>
      </dgm:t>
    </dgm:pt>
    <dgm:pt modelId="{B62E087B-8670-45A1-8909-73F6B27B29A2}" type="sibTrans" cxnId="{04922B96-D382-4E4F-BA7A-3C02EADE3903}">
      <dgm:prSet/>
      <dgm:spPr/>
      <dgm:t>
        <a:bodyPr/>
        <a:lstStyle/>
        <a:p>
          <a:endParaRPr lang="ru-RU"/>
        </a:p>
      </dgm:t>
    </dgm:pt>
    <dgm:pt modelId="{6002673B-9012-4DD1-91FD-194CDFF26608}">
      <dgm:prSet phldrT="[Текст]"/>
      <dgm:spPr/>
      <dgm:t>
        <a:bodyPr/>
        <a:lstStyle/>
        <a:p>
          <a:r>
            <a:rPr lang="ru-RU" dirty="0"/>
            <a:t>Субъект – Юридическое лицо (налогоплательщик)</a:t>
          </a:r>
        </a:p>
      </dgm:t>
    </dgm:pt>
    <dgm:pt modelId="{3B54B6E0-EE75-4524-B47E-077C497B6F2E}" type="parTrans" cxnId="{D8AEA539-DCB6-4035-928F-0D2A6DB58730}">
      <dgm:prSet/>
      <dgm:spPr/>
      <dgm:t>
        <a:bodyPr/>
        <a:lstStyle/>
        <a:p>
          <a:endParaRPr lang="ru-RU"/>
        </a:p>
      </dgm:t>
    </dgm:pt>
    <dgm:pt modelId="{5459FCCA-19F2-4AF4-9518-0AA2892D9357}" type="sibTrans" cxnId="{D8AEA539-DCB6-4035-928F-0D2A6DB58730}">
      <dgm:prSet/>
      <dgm:spPr/>
      <dgm:t>
        <a:bodyPr/>
        <a:lstStyle/>
        <a:p>
          <a:endParaRPr lang="ru-RU"/>
        </a:p>
      </dgm:t>
    </dgm:pt>
    <dgm:pt modelId="{3D612C88-5FDA-4232-B55B-5BF527364BAD}">
      <dgm:prSet phldrT="[Текст]"/>
      <dgm:spPr/>
      <dgm:t>
        <a:bodyPr/>
        <a:lstStyle/>
        <a:p>
          <a:r>
            <a:rPr lang="ru-RU" dirty="0"/>
            <a:t>Неправомерное действие  (неполная уплата налогов в связи с занижением налогооблагаемой базы)</a:t>
          </a:r>
        </a:p>
      </dgm:t>
    </dgm:pt>
    <dgm:pt modelId="{D8B6D387-0C84-419D-B626-5F8088E95C03}" type="parTrans" cxnId="{4145BF32-7398-4BD9-B517-FA918B2098FA}">
      <dgm:prSet/>
      <dgm:spPr/>
      <dgm:t>
        <a:bodyPr/>
        <a:lstStyle/>
        <a:p>
          <a:endParaRPr lang="ru-RU"/>
        </a:p>
      </dgm:t>
    </dgm:pt>
    <dgm:pt modelId="{E0FB2E67-7DB3-4C28-A81C-A91167F8DD18}" type="sibTrans" cxnId="{4145BF32-7398-4BD9-B517-FA918B2098FA}">
      <dgm:prSet/>
      <dgm:spPr/>
      <dgm:t>
        <a:bodyPr/>
        <a:lstStyle/>
        <a:p>
          <a:endParaRPr lang="ru-RU"/>
        </a:p>
      </dgm:t>
    </dgm:pt>
    <dgm:pt modelId="{3C6CC218-25D1-45D5-AF89-439D3025780A}">
      <dgm:prSet phldrT="[Текст]"/>
      <dgm:spPr/>
      <dgm:t>
        <a:bodyPr/>
        <a:lstStyle/>
        <a:p>
          <a:r>
            <a:rPr lang="ru-RU" dirty="0"/>
            <a:t>Объект </a:t>
          </a:r>
        </a:p>
      </dgm:t>
    </dgm:pt>
    <dgm:pt modelId="{5C83EC58-B1EB-4188-9323-CB51E61784F6}" type="parTrans" cxnId="{D4168246-2DF9-47C5-8A4D-760CCA253B5E}">
      <dgm:prSet/>
      <dgm:spPr/>
      <dgm:t>
        <a:bodyPr/>
        <a:lstStyle/>
        <a:p>
          <a:endParaRPr lang="ru-RU"/>
        </a:p>
      </dgm:t>
    </dgm:pt>
    <dgm:pt modelId="{EBB84DE3-F466-414E-8DA9-456EF0B8C2C8}" type="sibTrans" cxnId="{D4168246-2DF9-47C5-8A4D-760CCA253B5E}">
      <dgm:prSet/>
      <dgm:spPr/>
      <dgm:t>
        <a:bodyPr/>
        <a:lstStyle/>
        <a:p>
          <a:endParaRPr lang="ru-RU"/>
        </a:p>
      </dgm:t>
    </dgm:pt>
    <dgm:pt modelId="{A4FC0BCC-4893-43B1-9D8F-7E9E5E907453}">
      <dgm:prSet phldrT="[Текст]"/>
      <dgm:spPr/>
      <dgm:t>
        <a:bodyPr/>
        <a:lstStyle/>
        <a:p>
          <a:r>
            <a:rPr lang="ru-RU" dirty="0"/>
            <a:t>Вина (умышленно или по неосторожности)</a:t>
          </a:r>
        </a:p>
      </dgm:t>
    </dgm:pt>
    <dgm:pt modelId="{955F4DFE-A8DD-4CEA-BDD2-DC0BE60C6E76}" type="parTrans" cxnId="{03A311A6-9E12-4927-B1F1-129E6BB8FE6A}">
      <dgm:prSet/>
      <dgm:spPr/>
      <dgm:t>
        <a:bodyPr/>
        <a:lstStyle/>
        <a:p>
          <a:endParaRPr lang="ru-RU"/>
        </a:p>
      </dgm:t>
    </dgm:pt>
    <dgm:pt modelId="{0D4D8ACC-F052-405A-B817-1F50927B3DC4}" type="sibTrans" cxnId="{03A311A6-9E12-4927-B1F1-129E6BB8FE6A}">
      <dgm:prSet/>
      <dgm:spPr/>
      <dgm:t>
        <a:bodyPr/>
        <a:lstStyle/>
        <a:p>
          <a:endParaRPr lang="ru-RU"/>
        </a:p>
      </dgm:t>
    </dgm:pt>
    <dgm:pt modelId="{45292A19-6DE6-4C19-9D18-5D1FC26E5BD4}" type="pres">
      <dgm:prSet presAssocID="{081626A5-07B0-4B62-B29B-C577787C16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66A33-94A9-4028-955B-7E7419862F6A}" type="pres">
      <dgm:prSet presAssocID="{4B2954C6-8816-409E-8C3D-DBD2EFAD6DDE}" presName="centerShape" presStyleLbl="node0" presStyleIdx="0" presStyleCnt="1"/>
      <dgm:spPr/>
      <dgm:t>
        <a:bodyPr/>
        <a:lstStyle/>
        <a:p>
          <a:endParaRPr lang="ru-RU"/>
        </a:p>
      </dgm:t>
    </dgm:pt>
    <dgm:pt modelId="{CB4E67FD-CFB2-4772-A39C-3A6D2ADEFAA8}" type="pres">
      <dgm:prSet presAssocID="{3B54B6E0-EE75-4524-B47E-077C497B6F2E}" presName="Name9" presStyleLbl="parChTrans1D2" presStyleIdx="0" presStyleCnt="4"/>
      <dgm:spPr/>
      <dgm:t>
        <a:bodyPr/>
        <a:lstStyle/>
        <a:p>
          <a:endParaRPr lang="ru-RU"/>
        </a:p>
      </dgm:t>
    </dgm:pt>
    <dgm:pt modelId="{1F0C3B4C-10B6-4BCF-AD09-50A6A2CD6A0D}" type="pres">
      <dgm:prSet presAssocID="{3B54B6E0-EE75-4524-B47E-077C497B6F2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E93351F-75DD-4709-947E-A780B92DEB54}" type="pres">
      <dgm:prSet presAssocID="{6002673B-9012-4DD1-91FD-194CDFF266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1DEDB-3F90-4DCF-AE73-E8CCCAB002AE}" type="pres">
      <dgm:prSet presAssocID="{D8B6D387-0C84-419D-B626-5F8088E95C03}" presName="Name9" presStyleLbl="parChTrans1D2" presStyleIdx="1" presStyleCnt="4"/>
      <dgm:spPr/>
      <dgm:t>
        <a:bodyPr/>
        <a:lstStyle/>
        <a:p>
          <a:endParaRPr lang="ru-RU"/>
        </a:p>
      </dgm:t>
    </dgm:pt>
    <dgm:pt modelId="{ABBCD975-1E3C-465E-8EC1-41FABF67A1E1}" type="pres">
      <dgm:prSet presAssocID="{D8B6D387-0C84-419D-B626-5F8088E95C0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590F29-A337-4045-B564-76F64078E8F2}" type="pres">
      <dgm:prSet presAssocID="{3D612C88-5FDA-4232-B55B-5BF527364B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16A8D-822D-4EDB-AAD4-3BA8CE59C82D}" type="pres">
      <dgm:prSet presAssocID="{5C83EC58-B1EB-4188-9323-CB51E61784F6}" presName="Name9" presStyleLbl="parChTrans1D2" presStyleIdx="2" presStyleCnt="4"/>
      <dgm:spPr/>
      <dgm:t>
        <a:bodyPr/>
        <a:lstStyle/>
        <a:p>
          <a:endParaRPr lang="ru-RU"/>
        </a:p>
      </dgm:t>
    </dgm:pt>
    <dgm:pt modelId="{96CD3C6D-4F58-416E-9258-73530B2088F2}" type="pres">
      <dgm:prSet presAssocID="{5C83EC58-B1EB-4188-9323-CB51E61784F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8C29193-1EFA-459F-9FA4-302527E47EEF}" type="pres">
      <dgm:prSet presAssocID="{3C6CC218-25D1-45D5-AF89-439D302578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FACA3-A43F-4F4B-8D88-E8DC25FADE33}" type="pres">
      <dgm:prSet presAssocID="{955F4DFE-A8DD-4CEA-BDD2-DC0BE60C6E76}" presName="Name9" presStyleLbl="parChTrans1D2" presStyleIdx="3" presStyleCnt="4"/>
      <dgm:spPr/>
      <dgm:t>
        <a:bodyPr/>
        <a:lstStyle/>
        <a:p>
          <a:endParaRPr lang="ru-RU"/>
        </a:p>
      </dgm:t>
    </dgm:pt>
    <dgm:pt modelId="{E308D59D-BF1E-42CD-AFDE-EBD89EBFA1A6}" type="pres">
      <dgm:prSet presAssocID="{955F4DFE-A8DD-4CEA-BDD2-DC0BE60C6E7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EAC238B-56C0-4164-A3BB-14B4163289C7}" type="pres">
      <dgm:prSet presAssocID="{A4FC0BCC-4893-43B1-9D8F-7E9E5E9074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B1C81F-FB72-4923-9338-85556F87ABEC}" type="presOf" srcId="{D8B6D387-0C84-419D-B626-5F8088E95C03}" destId="{8041DEDB-3F90-4DCF-AE73-E8CCCAB002AE}" srcOrd="0" destOrd="0" presId="urn:microsoft.com/office/officeart/2005/8/layout/radial1"/>
    <dgm:cxn modelId="{D4168246-2DF9-47C5-8A4D-760CCA253B5E}" srcId="{4B2954C6-8816-409E-8C3D-DBD2EFAD6DDE}" destId="{3C6CC218-25D1-45D5-AF89-439D3025780A}" srcOrd="2" destOrd="0" parTransId="{5C83EC58-B1EB-4188-9323-CB51E61784F6}" sibTransId="{EBB84DE3-F466-414E-8DA9-456EF0B8C2C8}"/>
    <dgm:cxn modelId="{E23EDB9D-54D6-41EA-8F1B-1D6A266044DB}" type="presOf" srcId="{955F4DFE-A8DD-4CEA-BDD2-DC0BE60C6E76}" destId="{E96FACA3-A43F-4F4B-8D88-E8DC25FADE33}" srcOrd="0" destOrd="0" presId="urn:microsoft.com/office/officeart/2005/8/layout/radial1"/>
    <dgm:cxn modelId="{7139093C-522A-427F-B0C7-AF9DD8A0B641}" type="presOf" srcId="{3B54B6E0-EE75-4524-B47E-077C497B6F2E}" destId="{CB4E67FD-CFB2-4772-A39C-3A6D2ADEFAA8}" srcOrd="0" destOrd="0" presId="urn:microsoft.com/office/officeart/2005/8/layout/radial1"/>
    <dgm:cxn modelId="{1F2C182D-DBEE-403A-93C5-882B2C04FB3B}" type="presOf" srcId="{4B2954C6-8816-409E-8C3D-DBD2EFAD6DDE}" destId="{8B966A33-94A9-4028-955B-7E7419862F6A}" srcOrd="0" destOrd="0" presId="urn:microsoft.com/office/officeart/2005/8/layout/radial1"/>
    <dgm:cxn modelId="{04922B96-D382-4E4F-BA7A-3C02EADE3903}" srcId="{081626A5-07B0-4B62-B29B-C577787C16FC}" destId="{4B2954C6-8816-409E-8C3D-DBD2EFAD6DDE}" srcOrd="0" destOrd="0" parTransId="{609BAFF5-4E41-4890-8D77-B9CC89300C52}" sibTransId="{B62E087B-8670-45A1-8909-73F6B27B29A2}"/>
    <dgm:cxn modelId="{BF29D682-0504-4600-A5E1-6CC7122AD562}" type="presOf" srcId="{5C83EC58-B1EB-4188-9323-CB51E61784F6}" destId="{05416A8D-822D-4EDB-AAD4-3BA8CE59C82D}" srcOrd="0" destOrd="0" presId="urn:microsoft.com/office/officeart/2005/8/layout/radial1"/>
    <dgm:cxn modelId="{34B5B51B-3B9B-45F8-B582-FC61301F7A13}" type="presOf" srcId="{A4FC0BCC-4893-43B1-9D8F-7E9E5E907453}" destId="{0EAC238B-56C0-4164-A3BB-14B4163289C7}" srcOrd="0" destOrd="0" presId="urn:microsoft.com/office/officeart/2005/8/layout/radial1"/>
    <dgm:cxn modelId="{0704F06E-A668-4B71-B2CC-545903469A39}" type="presOf" srcId="{3D612C88-5FDA-4232-B55B-5BF527364BAD}" destId="{5C590F29-A337-4045-B564-76F64078E8F2}" srcOrd="0" destOrd="0" presId="urn:microsoft.com/office/officeart/2005/8/layout/radial1"/>
    <dgm:cxn modelId="{34ED8ECC-0766-4B9F-89CE-CD922E42E776}" type="presOf" srcId="{3B54B6E0-EE75-4524-B47E-077C497B6F2E}" destId="{1F0C3B4C-10B6-4BCF-AD09-50A6A2CD6A0D}" srcOrd="1" destOrd="0" presId="urn:microsoft.com/office/officeart/2005/8/layout/radial1"/>
    <dgm:cxn modelId="{2EDD2D1B-4945-4474-A40A-CC8F9084B4C9}" type="presOf" srcId="{D8B6D387-0C84-419D-B626-5F8088E95C03}" destId="{ABBCD975-1E3C-465E-8EC1-41FABF67A1E1}" srcOrd="1" destOrd="0" presId="urn:microsoft.com/office/officeart/2005/8/layout/radial1"/>
    <dgm:cxn modelId="{4145BF32-7398-4BD9-B517-FA918B2098FA}" srcId="{4B2954C6-8816-409E-8C3D-DBD2EFAD6DDE}" destId="{3D612C88-5FDA-4232-B55B-5BF527364BAD}" srcOrd="1" destOrd="0" parTransId="{D8B6D387-0C84-419D-B626-5F8088E95C03}" sibTransId="{E0FB2E67-7DB3-4C28-A81C-A91167F8DD18}"/>
    <dgm:cxn modelId="{97159448-A703-41BD-B5A0-84910EB2DA84}" type="presOf" srcId="{5C83EC58-B1EB-4188-9323-CB51E61784F6}" destId="{96CD3C6D-4F58-416E-9258-73530B2088F2}" srcOrd="1" destOrd="0" presId="urn:microsoft.com/office/officeart/2005/8/layout/radial1"/>
    <dgm:cxn modelId="{D8AEA539-DCB6-4035-928F-0D2A6DB58730}" srcId="{4B2954C6-8816-409E-8C3D-DBD2EFAD6DDE}" destId="{6002673B-9012-4DD1-91FD-194CDFF26608}" srcOrd="0" destOrd="0" parTransId="{3B54B6E0-EE75-4524-B47E-077C497B6F2E}" sibTransId="{5459FCCA-19F2-4AF4-9518-0AA2892D9357}"/>
    <dgm:cxn modelId="{03A311A6-9E12-4927-B1F1-129E6BB8FE6A}" srcId="{4B2954C6-8816-409E-8C3D-DBD2EFAD6DDE}" destId="{A4FC0BCC-4893-43B1-9D8F-7E9E5E907453}" srcOrd="3" destOrd="0" parTransId="{955F4DFE-A8DD-4CEA-BDD2-DC0BE60C6E76}" sibTransId="{0D4D8ACC-F052-405A-B817-1F50927B3DC4}"/>
    <dgm:cxn modelId="{9713F9F6-722F-4A0B-97A2-A81B3EC3F3DC}" type="presOf" srcId="{081626A5-07B0-4B62-B29B-C577787C16FC}" destId="{45292A19-6DE6-4C19-9D18-5D1FC26E5BD4}" srcOrd="0" destOrd="0" presId="urn:microsoft.com/office/officeart/2005/8/layout/radial1"/>
    <dgm:cxn modelId="{BCFB421A-8739-4EB8-AF81-25202917E401}" type="presOf" srcId="{6002673B-9012-4DD1-91FD-194CDFF26608}" destId="{FE93351F-75DD-4709-947E-A780B92DEB54}" srcOrd="0" destOrd="0" presId="urn:microsoft.com/office/officeart/2005/8/layout/radial1"/>
    <dgm:cxn modelId="{6C2ECC37-507C-411F-9B92-4CBF8CDE1457}" type="presOf" srcId="{3C6CC218-25D1-45D5-AF89-439D3025780A}" destId="{28C29193-1EFA-459F-9FA4-302527E47EEF}" srcOrd="0" destOrd="0" presId="urn:microsoft.com/office/officeart/2005/8/layout/radial1"/>
    <dgm:cxn modelId="{F8CD7BCD-056D-4F8F-BC96-970E9C2FA561}" type="presOf" srcId="{955F4DFE-A8DD-4CEA-BDD2-DC0BE60C6E76}" destId="{E308D59D-BF1E-42CD-AFDE-EBD89EBFA1A6}" srcOrd="1" destOrd="0" presId="urn:microsoft.com/office/officeart/2005/8/layout/radial1"/>
    <dgm:cxn modelId="{1054CBFC-8934-4C6A-ACE8-BDB2D8B655AC}" type="presParOf" srcId="{45292A19-6DE6-4C19-9D18-5D1FC26E5BD4}" destId="{8B966A33-94A9-4028-955B-7E7419862F6A}" srcOrd="0" destOrd="0" presId="urn:microsoft.com/office/officeart/2005/8/layout/radial1"/>
    <dgm:cxn modelId="{D3D2F557-914E-400E-9095-CF53C9B81F9E}" type="presParOf" srcId="{45292A19-6DE6-4C19-9D18-5D1FC26E5BD4}" destId="{CB4E67FD-CFB2-4772-A39C-3A6D2ADEFAA8}" srcOrd="1" destOrd="0" presId="urn:microsoft.com/office/officeart/2005/8/layout/radial1"/>
    <dgm:cxn modelId="{56D6D467-8485-4FC1-B467-88B3537CED51}" type="presParOf" srcId="{CB4E67FD-CFB2-4772-A39C-3A6D2ADEFAA8}" destId="{1F0C3B4C-10B6-4BCF-AD09-50A6A2CD6A0D}" srcOrd="0" destOrd="0" presId="urn:microsoft.com/office/officeart/2005/8/layout/radial1"/>
    <dgm:cxn modelId="{D997C83D-DABE-4A97-8FE2-8B9DBA3F8E59}" type="presParOf" srcId="{45292A19-6DE6-4C19-9D18-5D1FC26E5BD4}" destId="{FE93351F-75DD-4709-947E-A780B92DEB54}" srcOrd="2" destOrd="0" presId="urn:microsoft.com/office/officeart/2005/8/layout/radial1"/>
    <dgm:cxn modelId="{1577C3C2-43D0-408E-B675-11F67F6ED719}" type="presParOf" srcId="{45292A19-6DE6-4C19-9D18-5D1FC26E5BD4}" destId="{8041DEDB-3F90-4DCF-AE73-E8CCCAB002AE}" srcOrd="3" destOrd="0" presId="urn:microsoft.com/office/officeart/2005/8/layout/radial1"/>
    <dgm:cxn modelId="{78F45CF5-54FC-4264-9F1F-AFEB7B687739}" type="presParOf" srcId="{8041DEDB-3F90-4DCF-AE73-E8CCCAB002AE}" destId="{ABBCD975-1E3C-465E-8EC1-41FABF67A1E1}" srcOrd="0" destOrd="0" presId="urn:microsoft.com/office/officeart/2005/8/layout/radial1"/>
    <dgm:cxn modelId="{7CEEBADA-97E1-4C4B-9669-9E301D913D8A}" type="presParOf" srcId="{45292A19-6DE6-4C19-9D18-5D1FC26E5BD4}" destId="{5C590F29-A337-4045-B564-76F64078E8F2}" srcOrd="4" destOrd="0" presId="urn:microsoft.com/office/officeart/2005/8/layout/radial1"/>
    <dgm:cxn modelId="{E6EBAFE3-3019-46BB-AF21-73741E2F85DF}" type="presParOf" srcId="{45292A19-6DE6-4C19-9D18-5D1FC26E5BD4}" destId="{05416A8D-822D-4EDB-AAD4-3BA8CE59C82D}" srcOrd="5" destOrd="0" presId="urn:microsoft.com/office/officeart/2005/8/layout/radial1"/>
    <dgm:cxn modelId="{5E144EA9-C6F2-4618-8772-29DEFAD0C718}" type="presParOf" srcId="{05416A8D-822D-4EDB-AAD4-3BA8CE59C82D}" destId="{96CD3C6D-4F58-416E-9258-73530B2088F2}" srcOrd="0" destOrd="0" presId="urn:microsoft.com/office/officeart/2005/8/layout/radial1"/>
    <dgm:cxn modelId="{700E3F00-160D-4B46-9B63-0AFD5D6855CD}" type="presParOf" srcId="{45292A19-6DE6-4C19-9D18-5D1FC26E5BD4}" destId="{28C29193-1EFA-459F-9FA4-302527E47EEF}" srcOrd="6" destOrd="0" presId="urn:microsoft.com/office/officeart/2005/8/layout/radial1"/>
    <dgm:cxn modelId="{F26E7D75-3B4D-4723-8757-0ED60D6AD27C}" type="presParOf" srcId="{45292A19-6DE6-4C19-9D18-5D1FC26E5BD4}" destId="{E96FACA3-A43F-4F4B-8D88-E8DC25FADE33}" srcOrd="7" destOrd="0" presId="urn:microsoft.com/office/officeart/2005/8/layout/radial1"/>
    <dgm:cxn modelId="{CCE5BE09-AC10-47F0-8913-2EAB59A24420}" type="presParOf" srcId="{E96FACA3-A43F-4F4B-8D88-E8DC25FADE33}" destId="{E308D59D-BF1E-42CD-AFDE-EBD89EBFA1A6}" srcOrd="0" destOrd="0" presId="urn:microsoft.com/office/officeart/2005/8/layout/radial1"/>
    <dgm:cxn modelId="{8A62FA11-C4EB-4DDB-AD0B-4576D6696624}" type="presParOf" srcId="{45292A19-6DE6-4C19-9D18-5D1FC26E5BD4}" destId="{0EAC238B-56C0-4164-A3BB-14B4163289C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1626A5-07B0-4B62-B29B-C577787C16F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2954C6-8816-409E-8C3D-DBD2EFAD6DDE}">
      <dgm:prSet phldrT="[Текст]"/>
      <dgm:spPr/>
      <dgm:t>
        <a:bodyPr/>
        <a:lstStyle/>
        <a:p>
          <a:r>
            <a:rPr lang="ru-RU" dirty="0"/>
            <a:t>Субсидиарная ответственность</a:t>
          </a:r>
        </a:p>
      </dgm:t>
    </dgm:pt>
    <dgm:pt modelId="{609BAFF5-4E41-4890-8D77-B9CC89300C52}" type="parTrans" cxnId="{04922B96-D382-4E4F-BA7A-3C02EADE3903}">
      <dgm:prSet/>
      <dgm:spPr/>
      <dgm:t>
        <a:bodyPr/>
        <a:lstStyle/>
        <a:p>
          <a:endParaRPr lang="ru-RU"/>
        </a:p>
      </dgm:t>
    </dgm:pt>
    <dgm:pt modelId="{B62E087B-8670-45A1-8909-73F6B27B29A2}" type="sibTrans" cxnId="{04922B96-D382-4E4F-BA7A-3C02EADE3903}">
      <dgm:prSet/>
      <dgm:spPr/>
      <dgm:t>
        <a:bodyPr/>
        <a:lstStyle/>
        <a:p>
          <a:endParaRPr lang="ru-RU"/>
        </a:p>
      </dgm:t>
    </dgm:pt>
    <dgm:pt modelId="{6002673B-9012-4DD1-91FD-194CDFF26608}">
      <dgm:prSet phldrT="[Текст]"/>
      <dgm:spPr/>
      <dgm:t>
        <a:bodyPr/>
        <a:lstStyle/>
        <a:p>
          <a:r>
            <a:rPr lang="ru-RU" dirty="0"/>
            <a:t>Субъект – физическое или юридическое лицо (контролирующее)</a:t>
          </a:r>
        </a:p>
      </dgm:t>
    </dgm:pt>
    <dgm:pt modelId="{3B54B6E0-EE75-4524-B47E-077C497B6F2E}" type="parTrans" cxnId="{D8AEA539-DCB6-4035-928F-0D2A6DB58730}">
      <dgm:prSet/>
      <dgm:spPr/>
      <dgm:t>
        <a:bodyPr/>
        <a:lstStyle/>
        <a:p>
          <a:endParaRPr lang="ru-RU"/>
        </a:p>
      </dgm:t>
    </dgm:pt>
    <dgm:pt modelId="{5459FCCA-19F2-4AF4-9518-0AA2892D9357}" type="sibTrans" cxnId="{D8AEA539-DCB6-4035-928F-0D2A6DB58730}">
      <dgm:prSet/>
      <dgm:spPr/>
      <dgm:t>
        <a:bodyPr/>
        <a:lstStyle/>
        <a:p>
          <a:endParaRPr lang="ru-RU"/>
        </a:p>
      </dgm:t>
    </dgm:pt>
    <dgm:pt modelId="{3D612C88-5FDA-4232-B55B-5BF527364BAD}">
      <dgm:prSet phldrT="[Текст]"/>
      <dgm:spPr/>
      <dgm:t>
        <a:bodyPr/>
        <a:lstStyle/>
        <a:p>
          <a:r>
            <a:rPr lang="ru-RU" dirty="0"/>
            <a:t>Вина (отсутствие вины доказывается </a:t>
          </a:r>
          <a:r>
            <a:rPr lang="ru-RU" dirty="0" err="1"/>
            <a:t>причинителем</a:t>
          </a:r>
          <a:r>
            <a:rPr lang="ru-RU" dirty="0"/>
            <a:t> вреда))</a:t>
          </a:r>
        </a:p>
      </dgm:t>
    </dgm:pt>
    <dgm:pt modelId="{D8B6D387-0C84-419D-B626-5F8088E95C03}" type="parTrans" cxnId="{4145BF32-7398-4BD9-B517-FA918B2098FA}">
      <dgm:prSet/>
      <dgm:spPr/>
      <dgm:t>
        <a:bodyPr/>
        <a:lstStyle/>
        <a:p>
          <a:endParaRPr lang="ru-RU"/>
        </a:p>
      </dgm:t>
    </dgm:pt>
    <dgm:pt modelId="{E0FB2E67-7DB3-4C28-A81C-A91167F8DD18}" type="sibTrans" cxnId="{4145BF32-7398-4BD9-B517-FA918B2098FA}">
      <dgm:prSet/>
      <dgm:spPr/>
      <dgm:t>
        <a:bodyPr/>
        <a:lstStyle/>
        <a:p>
          <a:endParaRPr lang="ru-RU"/>
        </a:p>
      </dgm:t>
    </dgm:pt>
    <dgm:pt modelId="{3C6CC218-25D1-45D5-AF89-439D3025780A}">
      <dgm:prSet phldrT="[Текст]"/>
      <dgm:spPr/>
      <dgm:t>
        <a:bodyPr/>
        <a:lstStyle/>
        <a:p>
          <a:r>
            <a:rPr lang="ru-RU" dirty="0"/>
            <a:t>Причинно-следственная связь</a:t>
          </a:r>
        </a:p>
      </dgm:t>
    </dgm:pt>
    <dgm:pt modelId="{5C83EC58-B1EB-4188-9323-CB51E61784F6}" type="parTrans" cxnId="{D4168246-2DF9-47C5-8A4D-760CCA253B5E}">
      <dgm:prSet/>
      <dgm:spPr/>
      <dgm:t>
        <a:bodyPr/>
        <a:lstStyle/>
        <a:p>
          <a:endParaRPr lang="ru-RU"/>
        </a:p>
      </dgm:t>
    </dgm:pt>
    <dgm:pt modelId="{EBB84DE3-F466-414E-8DA9-456EF0B8C2C8}" type="sibTrans" cxnId="{D4168246-2DF9-47C5-8A4D-760CCA253B5E}">
      <dgm:prSet/>
      <dgm:spPr/>
      <dgm:t>
        <a:bodyPr/>
        <a:lstStyle/>
        <a:p>
          <a:endParaRPr lang="ru-RU"/>
        </a:p>
      </dgm:t>
    </dgm:pt>
    <dgm:pt modelId="{A4FC0BCC-4893-43B1-9D8F-7E9E5E907453}">
      <dgm:prSet phldrT="[Текст]"/>
      <dgm:spPr/>
      <dgm:t>
        <a:bodyPr/>
        <a:lstStyle/>
        <a:p>
          <a:r>
            <a:rPr lang="ru-RU" dirty="0"/>
            <a:t>Неправомерное действие (отчуждение денежных средств по фиктивным сделкам)</a:t>
          </a:r>
        </a:p>
      </dgm:t>
    </dgm:pt>
    <dgm:pt modelId="{955F4DFE-A8DD-4CEA-BDD2-DC0BE60C6E76}" type="parTrans" cxnId="{03A311A6-9E12-4927-B1F1-129E6BB8FE6A}">
      <dgm:prSet/>
      <dgm:spPr/>
      <dgm:t>
        <a:bodyPr/>
        <a:lstStyle/>
        <a:p>
          <a:endParaRPr lang="ru-RU"/>
        </a:p>
      </dgm:t>
    </dgm:pt>
    <dgm:pt modelId="{0D4D8ACC-F052-405A-B817-1F50927B3DC4}" type="sibTrans" cxnId="{03A311A6-9E12-4927-B1F1-129E6BB8FE6A}">
      <dgm:prSet/>
      <dgm:spPr/>
      <dgm:t>
        <a:bodyPr/>
        <a:lstStyle/>
        <a:p>
          <a:endParaRPr lang="ru-RU"/>
        </a:p>
      </dgm:t>
    </dgm:pt>
    <dgm:pt modelId="{45292A19-6DE6-4C19-9D18-5D1FC26E5BD4}" type="pres">
      <dgm:prSet presAssocID="{081626A5-07B0-4B62-B29B-C577787C16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66A33-94A9-4028-955B-7E7419862F6A}" type="pres">
      <dgm:prSet presAssocID="{4B2954C6-8816-409E-8C3D-DBD2EFAD6DDE}" presName="centerShape" presStyleLbl="node0" presStyleIdx="0" presStyleCnt="1"/>
      <dgm:spPr/>
      <dgm:t>
        <a:bodyPr/>
        <a:lstStyle/>
        <a:p>
          <a:endParaRPr lang="ru-RU"/>
        </a:p>
      </dgm:t>
    </dgm:pt>
    <dgm:pt modelId="{CB4E67FD-CFB2-4772-A39C-3A6D2ADEFAA8}" type="pres">
      <dgm:prSet presAssocID="{3B54B6E0-EE75-4524-B47E-077C497B6F2E}" presName="Name9" presStyleLbl="parChTrans1D2" presStyleIdx="0" presStyleCnt="4"/>
      <dgm:spPr/>
      <dgm:t>
        <a:bodyPr/>
        <a:lstStyle/>
        <a:p>
          <a:endParaRPr lang="ru-RU"/>
        </a:p>
      </dgm:t>
    </dgm:pt>
    <dgm:pt modelId="{1F0C3B4C-10B6-4BCF-AD09-50A6A2CD6A0D}" type="pres">
      <dgm:prSet presAssocID="{3B54B6E0-EE75-4524-B47E-077C497B6F2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E93351F-75DD-4709-947E-A780B92DEB54}" type="pres">
      <dgm:prSet presAssocID="{6002673B-9012-4DD1-91FD-194CDFF266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1DEDB-3F90-4DCF-AE73-E8CCCAB002AE}" type="pres">
      <dgm:prSet presAssocID="{D8B6D387-0C84-419D-B626-5F8088E95C03}" presName="Name9" presStyleLbl="parChTrans1D2" presStyleIdx="1" presStyleCnt="4"/>
      <dgm:spPr/>
      <dgm:t>
        <a:bodyPr/>
        <a:lstStyle/>
        <a:p>
          <a:endParaRPr lang="ru-RU"/>
        </a:p>
      </dgm:t>
    </dgm:pt>
    <dgm:pt modelId="{ABBCD975-1E3C-465E-8EC1-41FABF67A1E1}" type="pres">
      <dgm:prSet presAssocID="{D8B6D387-0C84-419D-B626-5F8088E95C0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590F29-A337-4045-B564-76F64078E8F2}" type="pres">
      <dgm:prSet presAssocID="{3D612C88-5FDA-4232-B55B-5BF527364B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16A8D-822D-4EDB-AAD4-3BA8CE59C82D}" type="pres">
      <dgm:prSet presAssocID="{5C83EC58-B1EB-4188-9323-CB51E61784F6}" presName="Name9" presStyleLbl="parChTrans1D2" presStyleIdx="2" presStyleCnt="4"/>
      <dgm:spPr/>
      <dgm:t>
        <a:bodyPr/>
        <a:lstStyle/>
        <a:p>
          <a:endParaRPr lang="ru-RU"/>
        </a:p>
      </dgm:t>
    </dgm:pt>
    <dgm:pt modelId="{96CD3C6D-4F58-416E-9258-73530B2088F2}" type="pres">
      <dgm:prSet presAssocID="{5C83EC58-B1EB-4188-9323-CB51E61784F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8C29193-1EFA-459F-9FA4-302527E47EEF}" type="pres">
      <dgm:prSet presAssocID="{3C6CC218-25D1-45D5-AF89-439D302578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FACA3-A43F-4F4B-8D88-E8DC25FADE33}" type="pres">
      <dgm:prSet presAssocID="{955F4DFE-A8DD-4CEA-BDD2-DC0BE60C6E76}" presName="Name9" presStyleLbl="parChTrans1D2" presStyleIdx="3" presStyleCnt="4"/>
      <dgm:spPr/>
      <dgm:t>
        <a:bodyPr/>
        <a:lstStyle/>
        <a:p>
          <a:endParaRPr lang="ru-RU"/>
        </a:p>
      </dgm:t>
    </dgm:pt>
    <dgm:pt modelId="{E308D59D-BF1E-42CD-AFDE-EBD89EBFA1A6}" type="pres">
      <dgm:prSet presAssocID="{955F4DFE-A8DD-4CEA-BDD2-DC0BE60C6E7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EAC238B-56C0-4164-A3BB-14B4163289C7}" type="pres">
      <dgm:prSet presAssocID="{A4FC0BCC-4893-43B1-9D8F-7E9E5E9074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23B00-5AAD-448F-9210-D41E50A38C73}" type="presOf" srcId="{955F4DFE-A8DD-4CEA-BDD2-DC0BE60C6E76}" destId="{E308D59D-BF1E-42CD-AFDE-EBD89EBFA1A6}" srcOrd="1" destOrd="0" presId="urn:microsoft.com/office/officeart/2005/8/layout/radial1"/>
    <dgm:cxn modelId="{0B5BC8D7-6C0B-4EEB-8678-10BA6D5594A6}" type="presOf" srcId="{4B2954C6-8816-409E-8C3D-DBD2EFAD6DDE}" destId="{8B966A33-94A9-4028-955B-7E7419862F6A}" srcOrd="0" destOrd="0" presId="urn:microsoft.com/office/officeart/2005/8/layout/radial1"/>
    <dgm:cxn modelId="{C5C80899-2529-4084-9625-858171513633}" type="presOf" srcId="{D8B6D387-0C84-419D-B626-5F8088E95C03}" destId="{ABBCD975-1E3C-465E-8EC1-41FABF67A1E1}" srcOrd="1" destOrd="0" presId="urn:microsoft.com/office/officeart/2005/8/layout/radial1"/>
    <dgm:cxn modelId="{F792599D-A67B-4E4D-A215-09A58D8D760E}" type="presOf" srcId="{D8B6D387-0C84-419D-B626-5F8088E95C03}" destId="{8041DEDB-3F90-4DCF-AE73-E8CCCAB002AE}" srcOrd="0" destOrd="0" presId="urn:microsoft.com/office/officeart/2005/8/layout/radial1"/>
    <dgm:cxn modelId="{D4168246-2DF9-47C5-8A4D-760CCA253B5E}" srcId="{4B2954C6-8816-409E-8C3D-DBD2EFAD6DDE}" destId="{3C6CC218-25D1-45D5-AF89-439D3025780A}" srcOrd="2" destOrd="0" parTransId="{5C83EC58-B1EB-4188-9323-CB51E61784F6}" sibTransId="{EBB84DE3-F466-414E-8DA9-456EF0B8C2C8}"/>
    <dgm:cxn modelId="{D871D8FF-FE7F-4D3A-B707-003B18708979}" type="presOf" srcId="{6002673B-9012-4DD1-91FD-194CDFF26608}" destId="{FE93351F-75DD-4709-947E-A780B92DEB54}" srcOrd="0" destOrd="0" presId="urn:microsoft.com/office/officeart/2005/8/layout/radial1"/>
    <dgm:cxn modelId="{599E8AC4-7AF5-43DF-B854-ECC906134280}" type="presOf" srcId="{955F4DFE-A8DD-4CEA-BDD2-DC0BE60C6E76}" destId="{E96FACA3-A43F-4F4B-8D88-E8DC25FADE33}" srcOrd="0" destOrd="0" presId="urn:microsoft.com/office/officeart/2005/8/layout/radial1"/>
    <dgm:cxn modelId="{04922B96-D382-4E4F-BA7A-3C02EADE3903}" srcId="{081626A5-07B0-4B62-B29B-C577787C16FC}" destId="{4B2954C6-8816-409E-8C3D-DBD2EFAD6DDE}" srcOrd="0" destOrd="0" parTransId="{609BAFF5-4E41-4890-8D77-B9CC89300C52}" sibTransId="{B62E087B-8670-45A1-8909-73F6B27B29A2}"/>
    <dgm:cxn modelId="{0A2012AE-FB51-45F1-9D3D-F0D78257CEB9}" type="presOf" srcId="{A4FC0BCC-4893-43B1-9D8F-7E9E5E907453}" destId="{0EAC238B-56C0-4164-A3BB-14B4163289C7}" srcOrd="0" destOrd="0" presId="urn:microsoft.com/office/officeart/2005/8/layout/radial1"/>
    <dgm:cxn modelId="{4DAC3054-A12B-4BFA-9B5B-5FC2AC334E0B}" type="presOf" srcId="{3C6CC218-25D1-45D5-AF89-439D3025780A}" destId="{28C29193-1EFA-459F-9FA4-302527E47EEF}" srcOrd="0" destOrd="0" presId="urn:microsoft.com/office/officeart/2005/8/layout/radial1"/>
    <dgm:cxn modelId="{5BF15377-9BD5-4F8B-BD8E-E0D8CD6BF8A5}" type="presOf" srcId="{3D612C88-5FDA-4232-B55B-5BF527364BAD}" destId="{5C590F29-A337-4045-B564-76F64078E8F2}" srcOrd="0" destOrd="0" presId="urn:microsoft.com/office/officeart/2005/8/layout/radial1"/>
    <dgm:cxn modelId="{487FD6DA-D2C9-4132-A6FC-621DED86991E}" type="presOf" srcId="{5C83EC58-B1EB-4188-9323-CB51E61784F6}" destId="{96CD3C6D-4F58-416E-9258-73530B2088F2}" srcOrd="1" destOrd="0" presId="urn:microsoft.com/office/officeart/2005/8/layout/radial1"/>
    <dgm:cxn modelId="{E6E1F478-36E4-4284-9A24-A6AA78E4EC38}" type="presOf" srcId="{5C83EC58-B1EB-4188-9323-CB51E61784F6}" destId="{05416A8D-822D-4EDB-AAD4-3BA8CE59C82D}" srcOrd="0" destOrd="0" presId="urn:microsoft.com/office/officeart/2005/8/layout/radial1"/>
    <dgm:cxn modelId="{4145BF32-7398-4BD9-B517-FA918B2098FA}" srcId="{4B2954C6-8816-409E-8C3D-DBD2EFAD6DDE}" destId="{3D612C88-5FDA-4232-B55B-5BF527364BAD}" srcOrd="1" destOrd="0" parTransId="{D8B6D387-0C84-419D-B626-5F8088E95C03}" sibTransId="{E0FB2E67-7DB3-4C28-A81C-A91167F8DD18}"/>
    <dgm:cxn modelId="{D8AEA539-DCB6-4035-928F-0D2A6DB58730}" srcId="{4B2954C6-8816-409E-8C3D-DBD2EFAD6DDE}" destId="{6002673B-9012-4DD1-91FD-194CDFF26608}" srcOrd="0" destOrd="0" parTransId="{3B54B6E0-EE75-4524-B47E-077C497B6F2E}" sibTransId="{5459FCCA-19F2-4AF4-9518-0AA2892D9357}"/>
    <dgm:cxn modelId="{03A311A6-9E12-4927-B1F1-129E6BB8FE6A}" srcId="{4B2954C6-8816-409E-8C3D-DBD2EFAD6DDE}" destId="{A4FC0BCC-4893-43B1-9D8F-7E9E5E907453}" srcOrd="3" destOrd="0" parTransId="{955F4DFE-A8DD-4CEA-BDD2-DC0BE60C6E76}" sibTransId="{0D4D8ACC-F052-405A-B817-1F50927B3DC4}"/>
    <dgm:cxn modelId="{04AAC755-EA1F-4F4E-B9BB-ABB267CF55E3}" type="presOf" srcId="{081626A5-07B0-4B62-B29B-C577787C16FC}" destId="{45292A19-6DE6-4C19-9D18-5D1FC26E5BD4}" srcOrd="0" destOrd="0" presId="urn:microsoft.com/office/officeart/2005/8/layout/radial1"/>
    <dgm:cxn modelId="{BE5C4B85-7216-4F97-A7AE-118A8A484A1E}" type="presOf" srcId="{3B54B6E0-EE75-4524-B47E-077C497B6F2E}" destId="{1F0C3B4C-10B6-4BCF-AD09-50A6A2CD6A0D}" srcOrd="1" destOrd="0" presId="urn:microsoft.com/office/officeart/2005/8/layout/radial1"/>
    <dgm:cxn modelId="{336D9CED-57A4-40FF-B914-E838FC99D195}" type="presOf" srcId="{3B54B6E0-EE75-4524-B47E-077C497B6F2E}" destId="{CB4E67FD-CFB2-4772-A39C-3A6D2ADEFAA8}" srcOrd="0" destOrd="0" presId="urn:microsoft.com/office/officeart/2005/8/layout/radial1"/>
    <dgm:cxn modelId="{5FF9CC89-505A-40B0-9206-D29C01C7325D}" type="presParOf" srcId="{45292A19-6DE6-4C19-9D18-5D1FC26E5BD4}" destId="{8B966A33-94A9-4028-955B-7E7419862F6A}" srcOrd="0" destOrd="0" presId="urn:microsoft.com/office/officeart/2005/8/layout/radial1"/>
    <dgm:cxn modelId="{6F0C6D5E-29DA-486E-BF8F-DFA25DAFADA4}" type="presParOf" srcId="{45292A19-6DE6-4C19-9D18-5D1FC26E5BD4}" destId="{CB4E67FD-CFB2-4772-A39C-3A6D2ADEFAA8}" srcOrd="1" destOrd="0" presId="urn:microsoft.com/office/officeart/2005/8/layout/radial1"/>
    <dgm:cxn modelId="{17AB14C4-3241-4D03-804A-7FBF697671AF}" type="presParOf" srcId="{CB4E67FD-CFB2-4772-A39C-3A6D2ADEFAA8}" destId="{1F0C3B4C-10B6-4BCF-AD09-50A6A2CD6A0D}" srcOrd="0" destOrd="0" presId="urn:microsoft.com/office/officeart/2005/8/layout/radial1"/>
    <dgm:cxn modelId="{1F12DEAA-F4DD-40E4-ACA3-978DE8B3A0F1}" type="presParOf" srcId="{45292A19-6DE6-4C19-9D18-5D1FC26E5BD4}" destId="{FE93351F-75DD-4709-947E-A780B92DEB54}" srcOrd="2" destOrd="0" presId="urn:microsoft.com/office/officeart/2005/8/layout/radial1"/>
    <dgm:cxn modelId="{F9D91FA6-2C8F-40A0-AD3B-2AA5B8D446B3}" type="presParOf" srcId="{45292A19-6DE6-4C19-9D18-5D1FC26E5BD4}" destId="{8041DEDB-3F90-4DCF-AE73-E8CCCAB002AE}" srcOrd="3" destOrd="0" presId="urn:microsoft.com/office/officeart/2005/8/layout/radial1"/>
    <dgm:cxn modelId="{62755917-B56B-48BC-91EB-BD602F476721}" type="presParOf" srcId="{8041DEDB-3F90-4DCF-AE73-E8CCCAB002AE}" destId="{ABBCD975-1E3C-465E-8EC1-41FABF67A1E1}" srcOrd="0" destOrd="0" presId="urn:microsoft.com/office/officeart/2005/8/layout/radial1"/>
    <dgm:cxn modelId="{288D65AD-5BAF-4F12-BDE3-3FF065B20887}" type="presParOf" srcId="{45292A19-6DE6-4C19-9D18-5D1FC26E5BD4}" destId="{5C590F29-A337-4045-B564-76F64078E8F2}" srcOrd="4" destOrd="0" presId="urn:microsoft.com/office/officeart/2005/8/layout/radial1"/>
    <dgm:cxn modelId="{C02010DB-2C9D-42E6-A7C8-DCE126557D8A}" type="presParOf" srcId="{45292A19-6DE6-4C19-9D18-5D1FC26E5BD4}" destId="{05416A8D-822D-4EDB-AAD4-3BA8CE59C82D}" srcOrd="5" destOrd="0" presId="urn:microsoft.com/office/officeart/2005/8/layout/radial1"/>
    <dgm:cxn modelId="{7151819C-33EE-4724-80BA-1976663263D8}" type="presParOf" srcId="{05416A8D-822D-4EDB-AAD4-3BA8CE59C82D}" destId="{96CD3C6D-4F58-416E-9258-73530B2088F2}" srcOrd="0" destOrd="0" presId="urn:microsoft.com/office/officeart/2005/8/layout/radial1"/>
    <dgm:cxn modelId="{3FBE3A2B-A78D-4B2C-BCD9-71B6BE1B21F4}" type="presParOf" srcId="{45292A19-6DE6-4C19-9D18-5D1FC26E5BD4}" destId="{28C29193-1EFA-459F-9FA4-302527E47EEF}" srcOrd="6" destOrd="0" presId="urn:microsoft.com/office/officeart/2005/8/layout/radial1"/>
    <dgm:cxn modelId="{09AD2559-0CEB-44F0-95A5-C2E72F30478C}" type="presParOf" srcId="{45292A19-6DE6-4C19-9D18-5D1FC26E5BD4}" destId="{E96FACA3-A43F-4F4B-8D88-E8DC25FADE33}" srcOrd="7" destOrd="0" presId="urn:microsoft.com/office/officeart/2005/8/layout/radial1"/>
    <dgm:cxn modelId="{55CEA461-69D4-4056-8B8D-1810816608D4}" type="presParOf" srcId="{E96FACA3-A43F-4F4B-8D88-E8DC25FADE33}" destId="{E308D59D-BF1E-42CD-AFDE-EBD89EBFA1A6}" srcOrd="0" destOrd="0" presId="urn:microsoft.com/office/officeart/2005/8/layout/radial1"/>
    <dgm:cxn modelId="{470016C4-5656-4CDB-9E9D-2A53F376FACE}" type="presParOf" srcId="{45292A19-6DE6-4C19-9D18-5D1FC26E5BD4}" destId="{0EAC238B-56C0-4164-A3BB-14B4163289C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9661-792C-4A0A-93E4-55D2BDFDA726}">
      <dsp:nvSpPr>
        <dsp:cNvPr id="0" name=""/>
        <dsp:cNvSpPr/>
      </dsp:nvSpPr>
      <dsp:spPr>
        <a:xfrm rot="5400000">
          <a:off x="1447427" y="116182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Субъект</a:t>
          </a:r>
        </a:p>
      </dsp:txBody>
      <dsp:txXfrm rot="-5400000">
        <a:off x="1636112" y="201631"/>
        <a:ext cx="563352" cy="647530"/>
      </dsp:txXfrm>
    </dsp:sp>
    <dsp:sp modelId="{BB0E76F1-93F9-4AEA-9A6A-451CB0AF0ECD}">
      <dsp:nvSpPr>
        <dsp:cNvPr id="0" name=""/>
        <dsp:cNvSpPr/>
      </dsp:nvSpPr>
      <dsp:spPr>
        <a:xfrm>
          <a:off x="2336754" y="217347"/>
          <a:ext cx="1049846" cy="56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3C507-9252-4F23-94E4-815687B70664}">
      <dsp:nvSpPr>
        <dsp:cNvPr id="0" name=""/>
        <dsp:cNvSpPr/>
      </dsp:nvSpPr>
      <dsp:spPr>
        <a:xfrm rot="5400000">
          <a:off x="-61146" y="858044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Должник</a:t>
          </a:r>
        </a:p>
      </dsp:txBody>
      <dsp:txXfrm rot="-5400000">
        <a:off x="127539" y="943493"/>
        <a:ext cx="563352" cy="647530"/>
      </dsp:txXfrm>
    </dsp:sp>
    <dsp:sp modelId="{F60386F1-9F0A-44B3-BC52-7608EC3D3E78}">
      <dsp:nvSpPr>
        <dsp:cNvPr id="0" name=""/>
        <dsp:cNvSpPr/>
      </dsp:nvSpPr>
      <dsp:spPr>
        <a:xfrm rot="5400000">
          <a:off x="554596" y="1636285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Ущерб</a:t>
          </a:r>
        </a:p>
      </dsp:txBody>
      <dsp:txXfrm rot="-5400000">
        <a:off x="743281" y="1721734"/>
        <a:ext cx="563352" cy="647530"/>
      </dsp:txXfrm>
    </dsp:sp>
    <dsp:sp modelId="{8A9EF644-A0C1-454C-9EA6-624B5D266B48}">
      <dsp:nvSpPr>
        <dsp:cNvPr id="0" name=""/>
        <dsp:cNvSpPr/>
      </dsp:nvSpPr>
      <dsp:spPr>
        <a:xfrm>
          <a:off x="0" y="1015832"/>
          <a:ext cx="1015980" cy="56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80B-9D67-4196-A2C5-ADDB4F9EAD73}">
      <dsp:nvSpPr>
        <dsp:cNvPr id="0" name=""/>
        <dsp:cNvSpPr/>
      </dsp:nvSpPr>
      <dsp:spPr>
        <a:xfrm rot="5400000">
          <a:off x="1872601" y="888834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Неправомерные действия по выводу денежных средств</a:t>
          </a:r>
        </a:p>
      </dsp:txBody>
      <dsp:txXfrm rot="-5400000">
        <a:off x="2061286" y="974283"/>
        <a:ext cx="563352" cy="647530"/>
      </dsp:txXfrm>
    </dsp:sp>
    <dsp:sp modelId="{7484D0C8-52A8-41A3-85A7-644518587491}">
      <dsp:nvSpPr>
        <dsp:cNvPr id="0" name=""/>
        <dsp:cNvSpPr/>
      </dsp:nvSpPr>
      <dsp:spPr>
        <a:xfrm rot="5400000">
          <a:off x="996137" y="858044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Вина</a:t>
          </a:r>
        </a:p>
      </dsp:txBody>
      <dsp:txXfrm rot="-5400000">
        <a:off x="1184822" y="943493"/>
        <a:ext cx="563352" cy="647530"/>
      </dsp:txXfrm>
    </dsp:sp>
    <dsp:sp modelId="{529A3118-5638-4588-86DB-2B8B4924F320}">
      <dsp:nvSpPr>
        <dsp:cNvPr id="0" name=""/>
        <dsp:cNvSpPr/>
      </dsp:nvSpPr>
      <dsp:spPr>
        <a:xfrm>
          <a:off x="2336754" y="1814317"/>
          <a:ext cx="1049846" cy="56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A5842-1C9E-4373-A5C1-521AA259026F}">
      <dsp:nvSpPr>
        <dsp:cNvPr id="0" name=""/>
        <dsp:cNvSpPr/>
      </dsp:nvSpPr>
      <dsp:spPr>
        <a:xfrm rot="5400000">
          <a:off x="1407659" y="1636285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Причинно-следственная связь</a:t>
          </a:r>
        </a:p>
      </dsp:txBody>
      <dsp:txXfrm rot="-5400000">
        <a:off x="1596344" y="1721734"/>
        <a:ext cx="563352" cy="647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BD263-C4D1-4186-B90C-B3E8AD30ED8F}">
      <dsp:nvSpPr>
        <dsp:cNvPr id="0" name=""/>
        <dsp:cNvSpPr/>
      </dsp:nvSpPr>
      <dsp:spPr>
        <a:xfrm rot="16200000">
          <a:off x="-924869" y="925329"/>
          <a:ext cx="2302231" cy="4515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461" y="460445"/>
        <a:ext cx="451571" cy="1381339"/>
      </dsp:txXfrm>
    </dsp:sp>
    <dsp:sp modelId="{D9D9E269-74B9-4ABA-9262-6A5F3F702A19}">
      <dsp:nvSpPr>
        <dsp:cNvPr id="0" name=""/>
        <dsp:cNvSpPr/>
      </dsp:nvSpPr>
      <dsp:spPr>
        <a:xfrm rot="16200000">
          <a:off x="-439429" y="925329"/>
          <a:ext cx="2302231" cy="4515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485901" y="460445"/>
        <a:ext cx="451571" cy="1381339"/>
      </dsp:txXfrm>
    </dsp:sp>
    <dsp:sp modelId="{12FAB147-FA76-4C4B-90B8-089A4F7255BC}">
      <dsp:nvSpPr>
        <dsp:cNvPr id="0" name=""/>
        <dsp:cNvSpPr/>
      </dsp:nvSpPr>
      <dsp:spPr>
        <a:xfrm rot="16200000">
          <a:off x="46009" y="925329"/>
          <a:ext cx="2302231" cy="4515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971339" y="460445"/>
        <a:ext cx="451571" cy="1381339"/>
      </dsp:txXfrm>
    </dsp:sp>
    <dsp:sp modelId="{14FBE4FA-1ACB-4236-A86B-C7F6EE980BC8}">
      <dsp:nvSpPr>
        <dsp:cNvPr id="0" name=""/>
        <dsp:cNvSpPr/>
      </dsp:nvSpPr>
      <dsp:spPr>
        <a:xfrm rot="16200000">
          <a:off x="531449" y="925329"/>
          <a:ext cx="2302231" cy="4515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5400000">
        <a:off x="1456779" y="460445"/>
        <a:ext cx="451571" cy="1381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980BD-C737-46C6-A3EC-D6293A2A105C}">
      <dsp:nvSpPr>
        <dsp:cNvPr id="0" name=""/>
        <dsp:cNvSpPr/>
      </dsp:nvSpPr>
      <dsp:spPr>
        <a:xfrm rot="5400000">
          <a:off x="-137401" y="289774"/>
          <a:ext cx="916011" cy="64120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</a:t>
          </a:r>
        </a:p>
      </dsp:txBody>
      <dsp:txXfrm rot="-5400000">
        <a:off x="2" y="472976"/>
        <a:ext cx="641207" cy="274804"/>
      </dsp:txXfrm>
    </dsp:sp>
    <dsp:sp modelId="{FAC962D9-2491-4C33-997B-1AC27BC12DD3}">
      <dsp:nvSpPr>
        <dsp:cNvPr id="0" name=""/>
        <dsp:cNvSpPr/>
      </dsp:nvSpPr>
      <dsp:spPr>
        <a:xfrm rot="5400000">
          <a:off x="3745496" y="-3041271"/>
          <a:ext cx="855070" cy="706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Субсидиарная ответственность за неподачу (несвоевременную подачу) заявления должника о собственном банкротстве (ст. 61.12 Закона о банкротстве)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 </a:t>
          </a:r>
          <a:endParaRPr lang="ru-RU" sz="1600" kern="1200" dirty="0"/>
        </a:p>
      </dsp:txBody>
      <dsp:txXfrm rot="-5400000">
        <a:off x="641208" y="104758"/>
        <a:ext cx="7021906" cy="771588"/>
      </dsp:txXfrm>
    </dsp:sp>
    <dsp:sp modelId="{7AF623BC-52F1-4ABF-ADEB-A542233F6AB7}">
      <dsp:nvSpPr>
        <dsp:cNvPr id="0" name=""/>
        <dsp:cNvSpPr/>
      </dsp:nvSpPr>
      <dsp:spPr>
        <a:xfrm rot="5400000">
          <a:off x="-137401" y="1171089"/>
          <a:ext cx="916011" cy="64120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2</a:t>
          </a:r>
        </a:p>
      </dsp:txBody>
      <dsp:txXfrm rot="-5400000">
        <a:off x="2" y="1354291"/>
        <a:ext cx="641207" cy="274804"/>
      </dsp:txXfrm>
    </dsp:sp>
    <dsp:sp modelId="{EF954E6C-A639-4747-8B5D-D4C7A2A61E10}">
      <dsp:nvSpPr>
        <dsp:cNvPr id="0" name=""/>
        <dsp:cNvSpPr/>
      </dsp:nvSpPr>
      <dsp:spPr>
        <a:xfrm rot="5400000">
          <a:off x="3741715" y="-2110606"/>
          <a:ext cx="862631" cy="706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22860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Субсидиарная ответственность за невозможность полного погашения требований кредиторов (ст. 61.11 Закона о банкротстве)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1207" y="1032012"/>
        <a:ext cx="7021537" cy="778411"/>
      </dsp:txXfrm>
    </dsp:sp>
    <dsp:sp modelId="{8432A731-0551-4CBC-BDBE-BFF418615DB6}">
      <dsp:nvSpPr>
        <dsp:cNvPr id="0" name=""/>
        <dsp:cNvSpPr/>
      </dsp:nvSpPr>
      <dsp:spPr>
        <a:xfrm rot="5400000">
          <a:off x="-137401" y="2022314"/>
          <a:ext cx="916011" cy="6412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3</a:t>
          </a:r>
        </a:p>
      </dsp:txBody>
      <dsp:txXfrm rot="-5400000">
        <a:off x="2" y="2205516"/>
        <a:ext cx="641207" cy="274804"/>
      </dsp:txXfrm>
    </dsp:sp>
    <dsp:sp modelId="{56BD24B4-5C41-429A-B0BC-501BFD7D1D89}">
      <dsp:nvSpPr>
        <dsp:cNvPr id="0" name=""/>
        <dsp:cNvSpPr/>
      </dsp:nvSpPr>
      <dsp:spPr>
        <a:xfrm rot="5400000">
          <a:off x="3751387" y="-1166601"/>
          <a:ext cx="843287" cy="706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3600" kern="1200" dirty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Ответственность за нарушение законодательства Российской Федерации о несостоятельности (банкротстве) (ст. 61.13 Закона о банкротстве)</a:t>
          </a:r>
          <a:endParaRPr lang="ru-RU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000" kern="1200" dirty="0"/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-5400000">
        <a:off x="641207" y="1984745"/>
        <a:ext cx="7022481" cy="760955"/>
      </dsp:txXfrm>
    </dsp:sp>
    <dsp:sp modelId="{DE74ABC3-0591-435E-88A9-2224B35E3CA8}">
      <dsp:nvSpPr>
        <dsp:cNvPr id="0" name=""/>
        <dsp:cNvSpPr/>
      </dsp:nvSpPr>
      <dsp:spPr>
        <a:xfrm rot="5400000">
          <a:off x="-137401" y="2963765"/>
          <a:ext cx="916011" cy="641207"/>
        </a:xfrm>
        <a:prstGeom prst="chevron">
          <a:avLst/>
        </a:prstGeom>
        <a:solidFill>
          <a:srgbClr val="6C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4</a:t>
          </a:r>
        </a:p>
      </dsp:txBody>
      <dsp:txXfrm rot="-5400000">
        <a:off x="2" y="3146967"/>
        <a:ext cx="641207" cy="274804"/>
      </dsp:txXfrm>
    </dsp:sp>
    <dsp:sp modelId="{776DCC57-2342-4921-8688-B304C4F94884}">
      <dsp:nvSpPr>
        <dsp:cNvPr id="0" name=""/>
        <dsp:cNvSpPr/>
      </dsp:nvSpPr>
      <dsp:spPr>
        <a:xfrm rot="5400000">
          <a:off x="3781066" y="-269187"/>
          <a:ext cx="759489" cy="7063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Правом на подачу заявления о привлечении к субсидиарной ответственности  в рамках дела о банкротстве наделены: конкурсные кредиторы, уполномоченный орган, работники должника (представитель работников должника)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628988" y="2919966"/>
        <a:ext cx="7026572" cy="6853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66A33-94A9-4028-955B-7E7419862F6A}">
      <dsp:nvSpPr>
        <dsp:cNvPr id="0" name=""/>
        <dsp:cNvSpPr/>
      </dsp:nvSpPr>
      <dsp:spPr>
        <a:xfrm>
          <a:off x="1687513" y="1148238"/>
          <a:ext cx="881164" cy="88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Налоговое правонарушение</a:t>
          </a:r>
        </a:p>
      </dsp:txBody>
      <dsp:txXfrm>
        <a:off x="1816556" y="1277281"/>
        <a:ext cx="623078" cy="623078"/>
      </dsp:txXfrm>
    </dsp:sp>
    <dsp:sp modelId="{CB4E67FD-CFB2-4772-A39C-3A6D2ADEFAA8}">
      <dsp:nvSpPr>
        <dsp:cNvPr id="0" name=""/>
        <dsp:cNvSpPr/>
      </dsp:nvSpPr>
      <dsp:spPr>
        <a:xfrm rot="16200000">
          <a:off x="1995522" y="997031"/>
          <a:ext cx="265147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265147" y="18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21467" y="1009035"/>
        <a:ext cx="13257" cy="13257"/>
      </dsp:txXfrm>
    </dsp:sp>
    <dsp:sp modelId="{FE93351F-75DD-4709-947E-A780B92DEB54}">
      <dsp:nvSpPr>
        <dsp:cNvPr id="0" name=""/>
        <dsp:cNvSpPr/>
      </dsp:nvSpPr>
      <dsp:spPr>
        <a:xfrm>
          <a:off x="1687513" y="1925"/>
          <a:ext cx="881164" cy="88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Субъект – Юридическое лицо (налогоплательщик)</a:t>
          </a:r>
        </a:p>
      </dsp:txBody>
      <dsp:txXfrm>
        <a:off x="1816556" y="130968"/>
        <a:ext cx="623078" cy="623078"/>
      </dsp:txXfrm>
    </dsp:sp>
    <dsp:sp modelId="{8041DEDB-3F90-4DCF-AE73-E8CCCAB002AE}">
      <dsp:nvSpPr>
        <dsp:cNvPr id="0" name=""/>
        <dsp:cNvSpPr/>
      </dsp:nvSpPr>
      <dsp:spPr>
        <a:xfrm>
          <a:off x="2568678" y="1570188"/>
          <a:ext cx="265147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265147" y="18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4623" y="1582192"/>
        <a:ext cx="13257" cy="13257"/>
      </dsp:txXfrm>
    </dsp:sp>
    <dsp:sp modelId="{5C590F29-A337-4045-B564-76F64078E8F2}">
      <dsp:nvSpPr>
        <dsp:cNvPr id="0" name=""/>
        <dsp:cNvSpPr/>
      </dsp:nvSpPr>
      <dsp:spPr>
        <a:xfrm>
          <a:off x="2833826" y="1148238"/>
          <a:ext cx="881164" cy="88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Неправомерное действие  (неполная уплата налогов в связи с занижением налогооблагаемой базы)</a:t>
          </a:r>
        </a:p>
      </dsp:txBody>
      <dsp:txXfrm>
        <a:off x="2962869" y="1277281"/>
        <a:ext cx="623078" cy="623078"/>
      </dsp:txXfrm>
    </dsp:sp>
    <dsp:sp modelId="{05416A8D-822D-4EDB-AAD4-3BA8CE59C82D}">
      <dsp:nvSpPr>
        <dsp:cNvPr id="0" name=""/>
        <dsp:cNvSpPr/>
      </dsp:nvSpPr>
      <dsp:spPr>
        <a:xfrm rot="5400000">
          <a:off x="1995522" y="2143344"/>
          <a:ext cx="265147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265147" y="18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21467" y="2155348"/>
        <a:ext cx="13257" cy="13257"/>
      </dsp:txXfrm>
    </dsp:sp>
    <dsp:sp modelId="{28C29193-1EFA-459F-9FA4-302527E47EEF}">
      <dsp:nvSpPr>
        <dsp:cNvPr id="0" name=""/>
        <dsp:cNvSpPr/>
      </dsp:nvSpPr>
      <dsp:spPr>
        <a:xfrm>
          <a:off x="1687513" y="2294551"/>
          <a:ext cx="881164" cy="88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Объект </a:t>
          </a:r>
        </a:p>
      </dsp:txBody>
      <dsp:txXfrm>
        <a:off x="1816556" y="2423594"/>
        <a:ext cx="623078" cy="623078"/>
      </dsp:txXfrm>
    </dsp:sp>
    <dsp:sp modelId="{E96FACA3-A43F-4F4B-8D88-E8DC25FADE33}">
      <dsp:nvSpPr>
        <dsp:cNvPr id="0" name=""/>
        <dsp:cNvSpPr/>
      </dsp:nvSpPr>
      <dsp:spPr>
        <a:xfrm rot="10800000">
          <a:off x="1422365" y="1570188"/>
          <a:ext cx="265147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265147" y="18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548310" y="1582192"/>
        <a:ext cx="13257" cy="13257"/>
      </dsp:txXfrm>
    </dsp:sp>
    <dsp:sp modelId="{0EAC238B-56C0-4164-A3BB-14B4163289C7}">
      <dsp:nvSpPr>
        <dsp:cNvPr id="0" name=""/>
        <dsp:cNvSpPr/>
      </dsp:nvSpPr>
      <dsp:spPr>
        <a:xfrm>
          <a:off x="541200" y="1148238"/>
          <a:ext cx="881164" cy="881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Вина (умышленно или по неосторожности)</a:t>
          </a:r>
        </a:p>
      </dsp:txBody>
      <dsp:txXfrm>
        <a:off x="670243" y="1277281"/>
        <a:ext cx="623078" cy="623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66A33-94A9-4028-955B-7E7419862F6A}">
      <dsp:nvSpPr>
        <dsp:cNvPr id="0" name=""/>
        <dsp:cNvSpPr/>
      </dsp:nvSpPr>
      <dsp:spPr>
        <a:xfrm>
          <a:off x="1742401" y="1113683"/>
          <a:ext cx="855042" cy="85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Субсидиарная ответственность</a:t>
          </a:r>
        </a:p>
      </dsp:txBody>
      <dsp:txXfrm>
        <a:off x="1867619" y="1238901"/>
        <a:ext cx="604606" cy="604606"/>
      </dsp:txXfrm>
    </dsp:sp>
    <dsp:sp modelId="{CB4E67FD-CFB2-4772-A39C-3A6D2ADEFAA8}">
      <dsp:nvSpPr>
        <dsp:cNvPr id="0" name=""/>
        <dsp:cNvSpPr/>
      </dsp:nvSpPr>
      <dsp:spPr>
        <a:xfrm rot="16200000">
          <a:off x="2041605" y="967634"/>
          <a:ext cx="256633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256633" y="17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63506" y="978951"/>
        <a:ext cx="12831" cy="12831"/>
      </dsp:txXfrm>
    </dsp:sp>
    <dsp:sp modelId="{FE93351F-75DD-4709-947E-A780B92DEB54}">
      <dsp:nvSpPr>
        <dsp:cNvPr id="0" name=""/>
        <dsp:cNvSpPr/>
      </dsp:nvSpPr>
      <dsp:spPr>
        <a:xfrm>
          <a:off x="1742401" y="2007"/>
          <a:ext cx="855042" cy="85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Субъект – физическое или юридическое лицо (контролирующее)</a:t>
          </a:r>
        </a:p>
      </dsp:txBody>
      <dsp:txXfrm>
        <a:off x="1867619" y="127225"/>
        <a:ext cx="604606" cy="604606"/>
      </dsp:txXfrm>
    </dsp:sp>
    <dsp:sp modelId="{8041DEDB-3F90-4DCF-AE73-E8CCCAB002AE}">
      <dsp:nvSpPr>
        <dsp:cNvPr id="0" name=""/>
        <dsp:cNvSpPr/>
      </dsp:nvSpPr>
      <dsp:spPr>
        <a:xfrm>
          <a:off x="2597443" y="1523473"/>
          <a:ext cx="256633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256633" y="17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19344" y="1534789"/>
        <a:ext cx="12831" cy="12831"/>
      </dsp:txXfrm>
    </dsp:sp>
    <dsp:sp modelId="{5C590F29-A337-4045-B564-76F64078E8F2}">
      <dsp:nvSpPr>
        <dsp:cNvPr id="0" name=""/>
        <dsp:cNvSpPr/>
      </dsp:nvSpPr>
      <dsp:spPr>
        <a:xfrm>
          <a:off x="2854077" y="1113683"/>
          <a:ext cx="855042" cy="85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Вина (отсутствие вины доказывается </a:t>
          </a:r>
          <a:r>
            <a:rPr lang="ru-RU" sz="500" kern="1200" dirty="0" err="1"/>
            <a:t>причинителем</a:t>
          </a:r>
          <a:r>
            <a:rPr lang="ru-RU" sz="500" kern="1200" dirty="0"/>
            <a:t> вреда))</a:t>
          </a:r>
        </a:p>
      </dsp:txBody>
      <dsp:txXfrm>
        <a:off x="2979295" y="1238901"/>
        <a:ext cx="604606" cy="604606"/>
      </dsp:txXfrm>
    </dsp:sp>
    <dsp:sp modelId="{05416A8D-822D-4EDB-AAD4-3BA8CE59C82D}">
      <dsp:nvSpPr>
        <dsp:cNvPr id="0" name=""/>
        <dsp:cNvSpPr/>
      </dsp:nvSpPr>
      <dsp:spPr>
        <a:xfrm rot="5400000">
          <a:off x="2041605" y="2079311"/>
          <a:ext cx="256633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256633" y="17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63506" y="2090627"/>
        <a:ext cx="12831" cy="12831"/>
      </dsp:txXfrm>
    </dsp:sp>
    <dsp:sp modelId="{28C29193-1EFA-459F-9FA4-302527E47EEF}">
      <dsp:nvSpPr>
        <dsp:cNvPr id="0" name=""/>
        <dsp:cNvSpPr/>
      </dsp:nvSpPr>
      <dsp:spPr>
        <a:xfrm>
          <a:off x="1742401" y="2225359"/>
          <a:ext cx="855042" cy="85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Причинно-следственная связь</a:t>
          </a:r>
        </a:p>
      </dsp:txBody>
      <dsp:txXfrm>
        <a:off x="1867619" y="2350577"/>
        <a:ext cx="604606" cy="604606"/>
      </dsp:txXfrm>
    </dsp:sp>
    <dsp:sp modelId="{E96FACA3-A43F-4F4B-8D88-E8DC25FADE33}">
      <dsp:nvSpPr>
        <dsp:cNvPr id="0" name=""/>
        <dsp:cNvSpPr/>
      </dsp:nvSpPr>
      <dsp:spPr>
        <a:xfrm rot="10800000">
          <a:off x="1485767" y="1523473"/>
          <a:ext cx="256633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256633" y="17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607668" y="1534789"/>
        <a:ext cx="12831" cy="12831"/>
      </dsp:txXfrm>
    </dsp:sp>
    <dsp:sp modelId="{0EAC238B-56C0-4164-A3BB-14B4163289C7}">
      <dsp:nvSpPr>
        <dsp:cNvPr id="0" name=""/>
        <dsp:cNvSpPr/>
      </dsp:nvSpPr>
      <dsp:spPr>
        <a:xfrm>
          <a:off x="630724" y="1113683"/>
          <a:ext cx="855042" cy="85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Неправомерное действие (отчуждение денежных средств по фиктивным сделкам)</a:t>
          </a:r>
        </a:p>
      </dsp:txBody>
      <dsp:txXfrm>
        <a:off x="755942" y="1238901"/>
        <a:ext cx="604606" cy="604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8" cy="496331"/>
          </a:xfrm>
          <a:prstGeom prst="rect">
            <a:avLst/>
          </a:prstGeom>
        </p:spPr>
        <p:txBody>
          <a:bodyPr vert="horz" lIns="92228" tIns="46115" rIns="92228" bIns="461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4"/>
            <a:ext cx="2945658" cy="496331"/>
          </a:xfrm>
          <a:prstGeom prst="rect">
            <a:avLst/>
          </a:prstGeom>
        </p:spPr>
        <p:txBody>
          <a:bodyPr vert="horz" lIns="92228" tIns="46115" rIns="92228" bIns="46115" rtlCol="0"/>
          <a:lstStyle>
            <a:lvl1pPr algn="r">
              <a:defRPr sz="1200"/>
            </a:lvl1pPr>
          </a:lstStyle>
          <a:p>
            <a:fld id="{630E27A2-0322-4601-9F2F-5DF904209CCD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8587"/>
            <a:ext cx="2945658" cy="496331"/>
          </a:xfrm>
          <a:prstGeom prst="rect">
            <a:avLst/>
          </a:prstGeom>
        </p:spPr>
        <p:txBody>
          <a:bodyPr vert="horz" lIns="92228" tIns="46115" rIns="92228" bIns="461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7"/>
            <a:ext cx="2945658" cy="496331"/>
          </a:xfrm>
          <a:prstGeom prst="rect">
            <a:avLst/>
          </a:prstGeom>
        </p:spPr>
        <p:txBody>
          <a:bodyPr vert="horz" lIns="92228" tIns="46115" rIns="92228" bIns="46115" rtlCol="0" anchor="b"/>
          <a:lstStyle>
            <a:lvl1pPr algn="r">
              <a:defRPr sz="1200"/>
            </a:lvl1pPr>
          </a:lstStyle>
          <a:p>
            <a:fld id="{8C792B10-F11D-4622-BAAB-7E5B5FFAC6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5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8" cy="496331"/>
          </a:xfrm>
          <a:prstGeom prst="rect">
            <a:avLst/>
          </a:prstGeom>
        </p:spPr>
        <p:txBody>
          <a:bodyPr vert="horz" lIns="92228" tIns="46115" rIns="92228" bIns="461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4"/>
            <a:ext cx="2945658" cy="496331"/>
          </a:xfrm>
          <a:prstGeom prst="rect">
            <a:avLst/>
          </a:prstGeom>
        </p:spPr>
        <p:txBody>
          <a:bodyPr vert="horz" lIns="92228" tIns="46115" rIns="92228" bIns="46115" rtlCol="0"/>
          <a:lstStyle>
            <a:lvl1pPr algn="r">
              <a:defRPr sz="1200"/>
            </a:lvl1pPr>
          </a:lstStyle>
          <a:p>
            <a:fld id="{A8EB2075-555B-4148-9B83-4C2D3BBF493C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8" tIns="46115" rIns="92228" bIns="461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59"/>
            <a:ext cx="5438140" cy="4466987"/>
          </a:xfrm>
          <a:prstGeom prst="rect">
            <a:avLst/>
          </a:prstGeom>
        </p:spPr>
        <p:txBody>
          <a:bodyPr vert="horz" lIns="92228" tIns="46115" rIns="92228" bIns="461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7"/>
            <a:ext cx="2945658" cy="496331"/>
          </a:xfrm>
          <a:prstGeom prst="rect">
            <a:avLst/>
          </a:prstGeom>
        </p:spPr>
        <p:txBody>
          <a:bodyPr vert="horz" lIns="92228" tIns="46115" rIns="92228" bIns="461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8" cy="496331"/>
          </a:xfrm>
          <a:prstGeom prst="rect">
            <a:avLst/>
          </a:prstGeom>
        </p:spPr>
        <p:txBody>
          <a:bodyPr vert="horz" lIns="92228" tIns="46115" rIns="92228" bIns="46115" rtlCol="0" anchor="b"/>
          <a:lstStyle>
            <a:lvl1pPr algn="r">
              <a:defRPr sz="1200"/>
            </a:lvl1pPr>
          </a:lstStyle>
          <a:p>
            <a:fld id="{CD9C3206-A649-46D3-B57B-2B98E79BD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5" algn="l" defTabSz="9139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8" algn="l" defTabSz="9139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2" algn="l" defTabSz="9139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6" algn="l" defTabSz="9139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0" algn="l" defTabSz="9139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4" algn="l" defTabSz="9139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58" algn="l" defTabSz="9139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2" algn="l" defTabSz="9139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1938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6091" indent="-283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2448" indent="-22648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5430" indent="-22648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38408" indent="-22648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91388" indent="-226488" defTabSz="10317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44367" indent="-226488" defTabSz="10317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397345" indent="-226488" defTabSz="10317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50326" indent="-226488" defTabSz="10317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1789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1789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206-A649-46D3-B57B-2B98E79BDBC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79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1775" y="801688"/>
            <a:ext cx="7110413" cy="39989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2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1775" y="801688"/>
            <a:ext cx="7110413" cy="39989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0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206-A649-46D3-B57B-2B98E79BDBC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79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1775" y="801688"/>
            <a:ext cx="7110413" cy="39989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4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1938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6091" indent="-283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2448" indent="-22648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5430" indent="-22648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38408" indent="-22648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91388" indent="-226488" defTabSz="10317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44367" indent="-226488" defTabSz="10317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397345" indent="-226488" defTabSz="10317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50326" indent="-226488" defTabSz="10317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1789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1789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4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3074" y="1851670"/>
            <a:ext cx="4176464" cy="864096"/>
          </a:xfrm>
          <a:prstGeom prst="rect">
            <a:avLst/>
          </a:prstGeom>
        </p:spPr>
        <p:txBody>
          <a:bodyPr vert="horz" wrap="square" lIns="104258" tIns="52129" rIns="104258" bIns="52129" rtlCol="0" anchor="ctr">
            <a:noAutofit/>
          </a:bodyPr>
          <a:lstStyle/>
          <a:p>
            <a:pPr marL="0" marR="0" indent="0" algn="ctr" defTabSz="10425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708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4"/>
            <a:ext cx="7320689" cy="3621940"/>
          </a:xfrm>
        </p:spPr>
        <p:txBody>
          <a:bodyPr/>
          <a:lstStyle>
            <a:lvl1pPr marL="284370" indent="0">
              <a:buFontTx/>
              <a:buNone/>
              <a:defRPr b="1">
                <a:latin typeface="+mj-lt"/>
              </a:defRPr>
            </a:lvl1pPr>
            <a:lvl2pPr marL="281886" indent="2485">
              <a:defRPr>
                <a:latin typeface="+mj-lt"/>
              </a:defRPr>
            </a:lvl2pPr>
            <a:lvl3pPr marL="491747" indent="-203654">
              <a:tabLst/>
              <a:defRPr>
                <a:latin typeface="+mj-lt"/>
              </a:defRPr>
            </a:lvl3pPr>
            <a:lvl4pPr marL="0" indent="281886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3845307"/>
            <a:ext cx="923618" cy="282640"/>
          </a:xfrm>
          <a:prstGeom prst="rect">
            <a:avLst/>
          </a:prstGeom>
          <a:noFill/>
        </p:spPr>
        <p:txBody>
          <a:bodyPr wrap="square" lIns="71528" tIns="35765" rIns="71528" bIns="35765" rtlCol="0">
            <a:noAutofit/>
          </a:bodyPr>
          <a:lstStyle/>
          <a:p>
            <a:pPr defTabSz="815907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02"/>
            <a:ext cx="7337192" cy="829352"/>
          </a:xfrm>
        </p:spPr>
        <p:txBody>
          <a:bodyPr/>
          <a:lstStyle>
            <a:lvl1pPr marL="0" marR="0" indent="0" defTabSz="8159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9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4"/>
            <a:ext cx="7320689" cy="3621940"/>
          </a:xfrm>
        </p:spPr>
        <p:txBody>
          <a:bodyPr/>
          <a:lstStyle>
            <a:lvl1pPr marL="284370" indent="0">
              <a:buFontTx/>
              <a:buNone/>
              <a:defRPr b="1">
                <a:latin typeface="+mj-lt"/>
              </a:defRPr>
            </a:lvl1pPr>
            <a:lvl2pPr marL="284370" indent="0">
              <a:defRPr>
                <a:latin typeface="+mj-lt"/>
              </a:defRPr>
            </a:lvl2pPr>
            <a:lvl3pPr marL="491747" indent="-203654">
              <a:defRPr>
                <a:latin typeface="+mj-lt"/>
              </a:defRPr>
            </a:lvl3pPr>
            <a:lvl4pPr marL="0" indent="281886">
              <a:defRPr>
                <a:latin typeface="+mj-lt"/>
              </a:defRPr>
            </a:lvl4pPr>
            <a:lvl5pPr marL="112257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59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9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1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3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8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18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97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77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56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36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4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955" indent="0">
              <a:buNone/>
              <a:defRPr sz="1800" b="1"/>
            </a:lvl2pPr>
            <a:lvl3pPr marL="815907" indent="0">
              <a:buNone/>
              <a:defRPr sz="1600" b="1"/>
            </a:lvl3pPr>
            <a:lvl4pPr marL="1223861" indent="0">
              <a:buNone/>
              <a:defRPr sz="1400" b="1"/>
            </a:lvl4pPr>
            <a:lvl5pPr marL="1631816" indent="0">
              <a:buNone/>
              <a:defRPr sz="1400" b="1"/>
            </a:lvl5pPr>
            <a:lvl6pPr marL="2039769" indent="0">
              <a:buNone/>
              <a:defRPr sz="1400" b="1"/>
            </a:lvl6pPr>
            <a:lvl7pPr marL="2447722" indent="0">
              <a:buNone/>
              <a:defRPr sz="1400" b="1"/>
            </a:lvl7pPr>
            <a:lvl8pPr marL="2855677" indent="0">
              <a:buNone/>
              <a:defRPr sz="1400" b="1"/>
            </a:lvl8pPr>
            <a:lvl9pPr marL="326363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2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955" indent="0">
              <a:buNone/>
              <a:defRPr sz="1800" b="1"/>
            </a:lvl2pPr>
            <a:lvl3pPr marL="815907" indent="0">
              <a:buNone/>
              <a:defRPr sz="1600" b="1"/>
            </a:lvl3pPr>
            <a:lvl4pPr marL="1223861" indent="0">
              <a:buNone/>
              <a:defRPr sz="1400" b="1"/>
            </a:lvl4pPr>
            <a:lvl5pPr marL="1631816" indent="0">
              <a:buNone/>
              <a:defRPr sz="1400" b="1"/>
            </a:lvl5pPr>
            <a:lvl6pPr marL="2039769" indent="0">
              <a:buNone/>
              <a:defRPr sz="1400" b="1"/>
            </a:lvl6pPr>
            <a:lvl7pPr marL="2447722" indent="0">
              <a:buNone/>
              <a:defRPr sz="1400" b="1"/>
            </a:lvl7pPr>
            <a:lvl8pPr marL="2855677" indent="0">
              <a:buNone/>
              <a:defRPr sz="1400" b="1"/>
            </a:lvl8pPr>
            <a:lvl9pPr marL="326363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2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4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593" tIns="40797" rIns="81593" bIns="40797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2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2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7955" indent="0">
              <a:buNone/>
              <a:defRPr sz="1100"/>
            </a:lvl2pPr>
            <a:lvl3pPr marL="815907" indent="0">
              <a:buNone/>
              <a:defRPr sz="900"/>
            </a:lvl3pPr>
            <a:lvl4pPr marL="1223861" indent="0">
              <a:buNone/>
              <a:defRPr sz="800"/>
            </a:lvl4pPr>
            <a:lvl5pPr marL="1631816" indent="0">
              <a:buNone/>
              <a:defRPr sz="800"/>
            </a:lvl5pPr>
            <a:lvl6pPr marL="2039769" indent="0">
              <a:buNone/>
              <a:defRPr sz="800"/>
            </a:lvl6pPr>
            <a:lvl7pPr marL="2447722" indent="0">
              <a:buNone/>
              <a:defRPr sz="800"/>
            </a:lvl7pPr>
            <a:lvl8pPr marL="2855677" indent="0">
              <a:buNone/>
              <a:defRPr sz="800"/>
            </a:lvl8pPr>
            <a:lvl9pPr marL="326363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955" indent="0">
              <a:buNone/>
              <a:defRPr sz="2500"/>
            </a:lvl2pPr>
            <a:lvl3pPr marL="815907" indent="0">
              <a:buNone/>
              <a:defRPr sz="2100"/>
            </a:lvl3pPr>
            <a:lvl4pPr marL="1223861" indent="0">
              <a:buNone/>
              <a:defRPr sz="1800"/>
            </a:lvl4pPr>
            <a:lvl5pPr marL="1631816" indent="0">
              <a:buNone/>
              <a:defRPr sz="1800"/>
            </a:lvl5pPr>
            <a:lvl6pPr marL="2039769" indent="0">
              <a:buNone/>
              <a:defRPr sz="1800"/>
            </a:lvl6pPr>
            <a:lvl7pPr marL="2447722" indent="0">
              <a:buNone/>
              <a:defRPr sz="1800"/>
            </a:lvl7pPr>
            <a:lvl8pPr marL="2855677" indent="0">
              <a:buNone/>
              <a:defRPr sz="1800"/>
            </a:lvl8pPr>
            <a:lvl9pPr marL="3263630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7955" indent="0">
              <a:buNone/>
              <a:defRPr sz="1100"/>
            </a:lvl2pPr>
            <a:lvl3pPr marL="815907" indent="0">
              <a:buNone/>
              <a:defRPr sz="900"/>
            </a:lvl3pPr>
            <a:lvl4pPr marL="1223861" indent="0">
              <a:buNone/>
              <a:defRPr sz="800"/>
            </a:lvl4pPr>
            <a:lvl5pPr marL="1631816" indent="0">
              <a:buNone/>
              <a:defRPr sz="800"/>
            </a:lvl5pPr>
            <a:lvl6pPr marL="2039769" indent="0">
              <a:buNone/>
              <a:defRPr sz="800"/>
            </a:lvl6pPr>
            <a:lvl7pPr marL="2447722" indent="0">
              <a:buNone/>
              <a:defRPr sz="800"/>
            </a:lvl7pPr>
            <a:lvl8pPr marL="2855677" indent="0">
              <a:buNone/>
              <a:defRPr sz="800"/>
            </a:lvl8pPr>
            <a:lvl9pPr marL="326363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915991"/>
            <a:ext cx="7992120" cy="3743325"/>
          </a:xfrm>
        </p:spPr>
        <p:txBody>
          <a:bodyPr>
            <a:normAutofit/>
          </a:bodyPr>
          <a:lstStyle>
            <a:lvl1pPr marL="342745" indent="-342745">
              <a:spcAft>
                <a:spcPts val="300"/>
              </a:spcAft>
              <a:buClr>
                <a:schemeClr val="accent3"/>
              </a:buClr>
              <a:buFont typeface="+mj-lt"/>
              <a:buAutoNum type="arabicPeriod"/>
              <a:defRPr sz="1800" baseline="0"/>
            </a:lvl1pPr>
          </a:lstStyle>
          <a:p>
            <a:pPr lvl="0"/>
            <a:r>
              <a:rPr lang="ru-RU" dirty="0"/>
              <a:t>СОДЕРЖАНИЕ ПОМОЖЕТ В ДАЛЬНЕЙШЕЙ НАВИГАЦИИ ПО ПРЕЗЕНТАЦИИ</a:t>
            </a:r>
          </a:p>
          <a:p>
            <a:pPr lvl="0"/>
            <a:r>
              <a:rPr lang="ru-RU" dirty="0"/>
              <a:t>УКАЖИТЕ ОСНОВНЫЕ ТЕМЫ, О КОТОРЫХ ВЫ ХОТЕЛИ БЫ РАССКАЗАТЬ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4" y="4771805"/>
            <a:ext cx="442664" cy="260603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7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27018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5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8"/>
            <a:ext cx="7772400" cy="1102519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152237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9" y="1205162"/>
            <a:ext cx="7320689" cy="3621940"/>
          </a:xfrm>
        </p:spPr>
        <p:txBody>
          <a:bodyPr/>
          <a:lstStyle>
            <a:lvl1pPr marL="238450" indent="0">
              <a:buFontTx/>
              <a:buNone/>
              <a:defRPr b="1">
                <a:latin typeface="+mj-lt"/>
              </a:defRPr>
            </a:lvl1pPr>
            <a:lvl2pPr marL="236366" indent="2086">
              <a:defRPr>
                <a:latin typeface="+mj-lt"/>
              </a:defRPr>
            </a:lvl2pPr>
            <a:lvl3pPr marL="412345" indent="-170770">
              <a:tabLst/>
              <a:defRPr>
                <a:latin typeface="+mj-lt"/>
              </a:defRPr>
            </a:lvl3pPr>
            <a:lvl4pPr marL="0" indent="236366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2"/>
            <a:ext cx="923618" cy="282640"/>
          </a:xfrm>
          <a:prstGeom prst="rect">
            <a:avLst/>
          </a:prstGeom>
          <a:noFill/>
        </p:spPr>
        <p:txBody>
          <a:bodyPr wrap="square" lIns="59978" tIns="29991" rIns="59978" bIns="29991" rtlCol="0">
            <a:noAutofit/>
          </a:bodyPr>
          <a:lstStyle/>
          <a:p>
            <a:pPr defTabSz="684524"/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11"/>
            <a:ext cx="7337192" cy="829352"/>
          </a:xfrm>
        </p:spPr>
        <p:txBody>
          <a:bodyPr/>
          <a:lstStyle>
            <a:lvl1pPr marL="0" marR="0" indent="0" defTabSz="6841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marL="0" marR="0" lvl="0" indent="0" defTabSz="6841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6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9" y="1205162"/>
            <a:ext cx="7320689" cy="3621940"/>
          </a:xfrm>
        </p:spPr>
        <p:txBody>
          <a:bodyPr/>
          <a:lstStyle>
            <a:lvl1pPr marL="238450" indent="0">
              <a:buFontTx/>
              <a:buNone/>
              <a:defRPr b="1">
                <a:latin typeface="+mj-lt"/>
              </a:defRPr>
            </a:lvl1pPr>
            <a:lvl2pPr marL="238450" indent="0">
              <a:defRPr>
                <a:latin typeface="+mj-lt"/>
              </a:defRPr>
            </a:lvl2pPr>
            <a:lvl3pPr marL="412345" indent="-170770">
              <a:defRPr>
                <a:latin typeface="+mj-lt"/>
              </a:defRPr>
            </a:lvl3pPr>
            <a:lvl4pPr marL="0" indent="236366">
              <a:defRPr>
                <a:latin typeface="+mj-lt"/>
              </a:defRPr>
            </a:lvl4pPr>
            <a:lvl5pPr marL="94131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11"/>
            <a:ext cx="7337901" cy="829352"/>
          </a:xfrm>
        </p:spPr>
        <p:txBody>
          <a:bodyPr/>
          <a:lstStyle>
            <a:lvl1pPr marL="0" marR="0" indent="0" defTabSz="6841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marL="0" marR="0" lvl="0" indent="0" defTabSz="6841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7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" y="3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9" y="759382"/>
            <a:ext cx="7320689" cy="151847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2572291"/>
            <a:ext cx="7320689" cy="2254803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4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24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6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040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248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45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366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83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3" y="1205154"/>
            <a:ext cx="3644897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42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8" y="1205154"/>
            <a:ext cx="3674753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82" indent="0">
              <a:buNone/>
              <a:defRPr sz="1500" b="1"/>
            </a:lvl2pPr>
            <a:lvl3pPr marL="684161" indent="0">
              <a:buNone/>
              <a:defRPr sz="1300" b="1"/>
            </a:lvl3pPr>
            <a:lvl4pPr marL="1026243" indent="0">
              <a:buNone/>
              <a:defRPr sz="1200" b="1"/>
            </a:lvl4pPr>
            <a:lvl5pPr marL="1368324" indent="0">
              <a:buNone/>
              <a:defRPr sz="1200" b="1"/>
            </a:lvl5pPr>
            <a:lvl6pPr marL="1710404" indent="0">
              <a:buNone/>
              <a:defRPr sz="1200" b="1"/>
            </a:lvl6pPr>
            <a:lvl7pPr marL="2052486" indent="0">
              <a:buNone/>
              <a:defRPr sz="1200" b="1"/>
            </a:lvl7pPr>
            <a:lvl8pPr marL="2394566" indent="0">
              <a:buNone/>
              <a:defRPr sz="1200" b="1"/>
            </a:lvl8pPr>
            <a:lvl9pPr marL="273664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8" y="1631157"/>
            <a:ext cx="3674753" cy="31959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4" y="1205154"/>
            <a:ext cx="3587825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82" indent="0">
              <a:buNone/>
              <a:defRPr sz="1500" b="1"/>
            </a:lvl2pPr>
            <a:lvl3pPr marL="684161" indent="0">
              <a:buNone/>
              <a:defRPr sz="1300" b="1"/>
            </a:lvl3pPr>
            <a:lvl4pPr marL="1026243" indent="0">
              <a:buNone/>
              <a:defRPr sz="1200" b="1"/>
            </a:lvl4pPr>
            <a:lvl5pPr marL="1368324" indent="0">
              <a:buNone/>
              <a:defRPr sz="1200" b="1"/>
            </a:lvl5pPr>
            <a:lvl6pPr marL="1710404" indent="0">
              <a:buNone/>
              <a:defRPr sz="1200" b="1"/>
            </a:lvl6pPr>
            <a:lvl7pPr marL="2052486" indent="0">
              <a:buNone/>
              <a:defRPr sz="1200" b="1"/>
            </a:lvl7pPr>
            <a:lvl8pPr marL="2394566" indent="0">
              <a:buNone/>
              <a:defRPr sz="1200" b="1"/>
            </a:lvl8pPr>
            <a:lvl9pPr marL="273664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4" y="1641073"/>
            <a:ext cx="3587825" cy="31860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8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67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91222" tIns="45612" rIns="91222" bIns="45612" rtlCol="0" anchor="ctr">
            <a:normAutofit/>
          </a:bodyPr>
          <a:lstStyle>
            <a:lvl1pPr algn="ctr">
              <a:defRPr sz="1800" i="0">
                <a:solidFill>
                  <a:schemeClr val="bg1"/>
                </a:solidFill>
                <a:latin typeface="+mj-lt"/>
              </a:defRPr>
            </a:lvl1pPr>
          </a:lstStyle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2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8" y="915991"/>
            <a:ext cx="8208963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РАСПОЛОЖИТЕ НЕОБХОДИМУЮ ИНФОРМАЦИЮ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4" y="4771805"/>
            <a:ext cx="442664" cy="260603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7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42709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076327"/>
            <a:ext cx="300831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42082" indent="0">
              <a:buNone/>
              <a:defRPr sz="900"/>
            </a:lvl2pPr>
            <a:lvl3pPr marL="684161" indent="0">
              <a:buNone/>
              <a:defRPr sz="800"/>
            </a:lvl3pPr>
            <a:lvl4pPr marL="1026243" indent="0">
              <a:buNone/>
              <a:defRPr sz="700"/>
            </a:lvl4pPr>
            <a:lvl5pPr marL="1368324" indent="0">
              <a:buNone/>
              <a:defRPr sz="700"/>
            </a:lvl5pPr>
            <a:lvl6pPr marL="1710404" indent="0">
              <a:buNone/>
              <a:defRPr sz="700"/>
            </a:lvl6pPr>
            <a:lvl7pPr marL="2052486" indent="0">
              <a:buNone/>
              <a:defRPr sz="700"/>
            </a:lvl7pPr>
            <a:lvl8pPr marL="2394566" indent="0">
              <a:buNone/>
              <a:defRPr sz="700"/>
            </a:lvl8pPr>
            <a:lvl9pPr marL="2736645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69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082" indent="0">
              <a:buNone/>
              <a:defRPr sz="2100"/>
            </a:lvl2pPr>
            <a:lvl3pPr marL="684161" indent="0">
              <a:buNone/>
              <a:defRPr sz="1800"/>
            </a:lvl3pPr>
            <a:lvl4pPr marL="1026243" indent="0">
              <a:buNone/>
              <a:defRPr sz="1500"/>
            </a:lvl4pPr>
            <a:lvl5pPr marL="1368324" indent="0">
              <a:buNone/>
              <a:defRPr sz="1500"/>
            </a:lvl5pPr>
            <a:lvl6pPr marL="1710404" indent="0">
              <a:buNone/>
              <a:defRPr sz="1500"/>
            </a:lvl6pPr>
            <a:lvl7pPr marL="2052486" indent="0">
              <a:buNone/>
              <a:defRPr sz="1500"/>
            </a:lvl7pPr>
            <a:lvl8pPr marL="2394566" indent="0">
              <a:buNone/>
              <a:defRPr sz="1500"/>
            </a:lvl8pPr>
            <a:lvl9pPr marL="2736645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2082" indent="0">
              <a:buNone/>
              <a:defRPr sz="900"/>
            </a:lvl2pPr>
            <a:lvl3pPr marL="684161" indent="0">
              <a:buNone/>
              <a:defRPr sz="800"/>
            </a:lvl3pPr>
            <a:lvl4pPr marL="1026243" indent="0">
              <a:buNone/>
              <a:defRPr sz="700"/>
            </a:lvl4pPr>
            <a:lvl5pPr marL="1368324" indent="0">
              <a:buNone/>
              <a:defRPr sz="700"/>
            </a:lvl5pPr>
            <a:lvl6pPr marL="1710404" indent="0">
              <a:buNone/>
              <a:defRPr sz="700"/>
            </a:lvl6pPr>
            <a:lvl7pPr marL="2052486" indent="0">
              <a:buNone/>
              <a:defRPr sz="700"/>
            </a:lvl7pPr>
            <a:lvl8pPr marL="2394566" indent="0">
              <a:buNone/>
              <a:defRPr sz="700"/>
            </a:lvl8pPr>
            <a:lvl9pPr marL="2736645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86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91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21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975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0" y="1434"/>
            <a:ext cx="9142643" cy="51417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28" tIns="35765" rIns="71528" bIns="3576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2"/>
            <a:ext cx="7941953" cy="829352"/>
          </a:xfrm>
        </p:spPr>
        <p:txBody>
          <a:bodyPr>
            <a:normAutofit/>
          </a:bodyPr>
          <a:lstStyle>
            <a:lvl1pPr marL="0" marR="0" indent="0" defTabSz="8159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600"/>
            </a:lvl1pPr>
          </a:lstStyle>
          <a:p>
            <a:pPr marL="0" marR="0" lvl="0" indent="0" defTabSz="8159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9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3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98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3" y="3845723"/>
            <a:ext cx="923925" cy="282179"/>
          </a:xfrm>
          <a:prstGeom prst="rect">
            <a:avLst/>
          </a:prstGeom>
          <a:noFill/>
        </p:spPr>
        <p:txBody>
          <a:bodyPr lIns="41246" tIns="20624" rIns="41246" bIns="20624"/>
          <a:lstStyle/>
          <a:p>
            <a:pPr defTabSz="35773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3" y="1205156"/>
            <a:ext cx="7320689" cy="3621940"/>
          </a:xfrm>
        </p:spPr>
        <p:txBody>
          <a:bodyPr/>
          <a:lstStyle>
            <a:lvl1pPr marL="163989" indent="0">
              <a:buFontTx/>
              <a:buNone/>
              <a:defRPr b="1">
                <a:latin typeface="+mj-lt"/>
              </a:defRPr>
            </a:lvl1pPr>
            <a:lvl2pPr marL="162556" indent="1433">
              <a:defRPr>
                <a:latin typeface="+mj-lt"/>
              </a:defRPr>
            </a:lvl2pPr>
            <a:lvl3pPr marL="283581" indent="-117442">
              <a:tabLst/>
              <a:defRPr>
                <a:latin typeface="+mj-lt"/>
              </a:defRPr>
            </a:lvl3pPr>
            <a:lvl4pPr marL="0" indent="162556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04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3" y="1205156"/>
            <a:ext cx="7320689" cy="3621940"/>
          </a:xfrm>
        </p:spPr>
        <p:txBody>
          <a:bodyPr/>
          <a:lstStyle>
            <a:lvl1pPr marL="163989" indent="0">
              <a:buFontTx/>
              <a:buNone/>
              <a:defRPr b="1">
                <a:latin typeface="+mj-lt"/>
              </a:defRPr>
            </a:lvl1pPr>
            <a:lvl2pPr marL="163989" indent="0">
              <a:defRPr>
                <a:latin typeface="+mj-lt"/>
              </a:defRPr>
            </a:lvl2pPr>
            <a:lvl3pPr marL="283581" indent="-117442">
              <a:defRPr>
                <a:latin typeface="+mj-lt"/>
              </a:defRPr>
            </a:lvl3pPr>
            <a:lvl4pPr marL="0" indent="162556">
              <a:defRPr>
                <a:latin typeface="+mj-lt"/>
              </a:defRPr>
            </a:lvl4pPr>
            <a:lvl5pPr marL="64736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5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2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8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3" y="759384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3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25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5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577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03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2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1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681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0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1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4" y="4771805"/>
            <a:ext cx="442664" cy="260603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7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7" y="915991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ВЫ МОЖЕТЕ РАССКАЗАТЬ </a:t>
            </a:r>
            <a:br>
              <a:rPr lang="ru-RU" dirty="0"/>
            </a:br>
            <a:r>
              <a:rPr lang="ru-RU" dirty="0"/>
              <a:t>О ПРЕИМУЩЕСТВАХ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930456" y="915991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А ЗДЕСЬ ПОГОВОРИТЬ О НЕДОСТАТКАХ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62475" y="1131590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11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6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6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257" indent="0">
              <a:buNone/>
              <a:defRPr sz="1000" b="1"/>
            </a:lvl2pPr>
            <a:lvl3pPr marL="470517" indent="0">
              <a:buNone/>
              <a:defRPr sz="900" b="1"/>
            </a:lvl3pPr>
            <a:lvl4pPr marL="705776" indent="0">
              <a:buNone/>
              <a:defRPr sz="800" b="1"/>
            </a:lvl4pPr>
            <a:lvl5pPr marL="941036" indent="0">
              <a:buNone/>
              <a:defRPr sz="800" b="1"/>
            </a:lvl5pPr>
            <a:lvl6pPr marL="1176292" indent="0">
              <a:buNone/>
              <a:defRPr sz="800" b="1"/>
            </a:lvl6pPr>
            <a:lvl7pPr marL="1411552" indent="0">
              <a:buNone/>
              <a:defRPr sz="800" b="1"/>
            </a:lvl7pPr>
            <a:lvl8pPr marL="1646810" indent="0">
              <a:buNone/>
              <a:defRPr sz="800" b="1"/>
            </a:lvl8pPr>
            <a:lvl9pPr marL="1882068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0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257" indent="0">
              <a:buNone/>
              <a:defRPr sz="1000" b="1"/>
            </a:lvl2pPr>
            <a:lvl3pPr marL="470517" indent="0">
              <a:buNone/>
              <a:defRPr sz="900" b="1"/>
            </a:lvl3pPr>
            <a:lvl4pPr marL="705776" indent="0">
              <a:buNone/>
              <a:defRPr sz="800" b="1"/>
            </a:lvl4pPr>
            <a:lvl5pPr marL="941036" indent="0">
              <a:buNone/>
              <a:defRPr sz="800" b="1"/>
            </a:lvl5pPr>
            <a:lvl6pPr marL="1176292" indent="0">
              <a:buNone/>
              <a:defRPr sz="800" b="1"/>
            </a:lvl6pPr>
            <a:lvl7pPr marL="1411552" indent="0">
              <a:buNone/>
              <a:defRPr sz="800" b="1"/>
            </a:lvl7pPr>
            <a:lvl8pPr marL="1646810" indent="0">
              <a:buNone/>
              <a:defRPr sz="800" b="1"/>
            </a:lvl8pPr>
            <a:lvl9pPr marL="1882068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7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32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44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795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257" indent="0">
              <a:buNone/>
              <a:defRPr sz="600"/>
            </a:lvl2pPr>
            <a:lvl3pPr marL="470517" indent="0">
              <a:buNone/>
              <a:defRPr sz="500"/>
            </a:lvl3pPr>
            <a:lvl4pPr marL="705776" indent="0">
              <a:buNone/>
              <a:defRPr sz="500"/>
            </a:lvl4pPr>
            <a:lvl5pPr marL="941036" indent="0">
              <a:buNone/>
              <a:defRPr sz="500"/>
            </a:lvl5pPr>
            <a:lvl6pPr marL="1176292" indent="0">
              <a:buNone/>
              <a:defRPr sz="500"/>
            </a:lvl6pPr>
            <a:lvl7pPr marL="1411552" indent="0">
              <a:buNone/>
              <a:defRPr sz="500"/>
            </a:lvl7pPr>
            <a:lvl8pPr marL="1646810" indent="0">
              <a:buNone/>
              <a:defRPr sz="500"/>
            </a:lvl8pPr>
            <a:lvl9pPr marL="1882068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257" indent="0">
              <a:buNone/>
              <a:defRPr sz="1400"/>
            </a:lvl2pPr>
            <a:lvl3pPr marL="470517" indent="0">
              <a:buNone/>
              <a:defRPr sz="1200"/>
            </a:lvl3pPr>
            <a:lvl4pPr marL="705776" indent="0">
              <a:buNone/>
              <a:defRPr sz="1000"/>
            </a:lvl4pPr>
            <a:lvl5pPr marL="941036" indent="0">
              <a:buNone/>
              <a:defRPr sz="1000"/>
            </a:lvl5pPr>
            <a:lvl6pPr marL="1176292" indent="0">
              <a:buNone/>
              <a:defRPr sz="1000"/>
            </a:lvl6pPr>
            <a:lvl7pPr marL="1411552" indent="0">
              <a:buNone/>
              <a:defRPr sz="1000"/>
            </a:lvl7pPr>
            <a:lvl8pPr marL="1646810" indent="0">
              <a:buNone/>
              <a:defRPr sz="1000"/>
            </a:lvl8pPr>
            <a:lvl9pPr marL="1882068" indent="0">
              <a:buNone/>
              <a:defRPr sz="1000"/>
            </a:lvl9pPr>
          </a:lstStyle>
          <a:p>
            <a:pPr lvl="0"/>
            <a:r>
              <a:rPr lang="ru-RU" noProof="0" dirty="0" err="1"/>
              <a:t>Drag</a:t>
            </a:r>
            <a:r>
              <a:rPr lang="ru-RU" noProof="0" dirty="0"/>
              <a:t> </a:t>
            </a:r>
            <a:r>
              <a:rPr lang="ru-RU" noProof="0" dirty="0" err="1"/>
              <a:t>picture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placeholder</a:t>
            </a:r>
            <a:r>
              <a:rPr lang="ru-RU" noProof="0" dirty="0"/>
              <a:t> </a:t>
            </a:r>
            <a:r>
              <a:rPr lang="ru-RU" noProof="0" dirty="0" err="1"/>
              <a:t>or</a:t>
            </a:r>
            <a:r>
              <a:rPr lang="ru-RU" noProof="0" dirty="0"/>
              <a:t> </a:t>
            </a:r>
            <a:r>
              <a:rPr lang="ru-RU" noProof="0" dirty="0" err="1"/>
              <a:t>click</a:t>
            </a:r>
            <a:r>
              <a:rPr lang="ru-RU" noProof="0" dirty="0"/>
              <a:t> </a:t>
            </a:r>
            <a:r>
              <a:rPr lang="ru-RU" noProof="0" dirty="0" err="1"/>
              <a:t>icon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add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257" indent="0">
              <a:buNone/>
              <a:defRPr sz="600"/>
            </a:lvl2pPr>
            <a:lvl3pPr marL="470517" indent="0">
              <a:buNone/>
              <a:defRPr sz="500"/>
            </a:lvl3pPr>
            <a:lvl4pPr marL="705776" indent="0">
              <a:buNone/>
              <a:defRPr sz="500"/>
            </a:lvl4pPr>
            <a:lvl5pPr marL="941036" indent="0">
              <a:buNone/>
              <a:defRPr sz="500"/>
            </a:lvl5pPr>
            <a:lvl6pPr marL="1176292" indent="0">
              <a:buNone/>
              <a:defRPr sz="500"/>
            </a:lvl6pPr>
            <a:lvl7pPr marL="1411552" indent="0">
              <a:buNone/>
              <a:defRPr sz="500"/>
            </a:lvl7pPr>
            <a:lvl8pPr marL="1646810" indent="0">
              <a:buNone/>
              <a:defRPr sz="500"/>
            </a:lvl8pPr>
            <a:lvl9pPr marL="1882068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88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1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1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12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81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80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857"/>
            <a:ext cx="7772400" cy="1102519"/>
          </a:xfrm>
        </p:spPr>
        <p:txBody>
          <a:bodyPr>
            <a:normAutofit/>
          </a:bodyPr>
          <a:lstStyle>
            <a:lvl1pPr>
              <a:defRPr sz="5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2" y="364961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0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69101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6" y="925513"/>
            <a:ext cx="8351837" cy="3744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ДОБАВЬТЕ НА СЛАЙД КАРТИНКУ, ГРАФИК, ДИАГРАММУ...</a:t>
            </a:r>
          </a:p>
        </p:txBody>
      </p:sp>
      <p:pic>
        <p:nvPicPr>
          <p:cNvPr id="5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6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7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ЧТОБЫ ДОНЕСТИ МЫСЛЬ МОЖНО ЕЕ ВИЗУАЛИЗИРОВАТЬ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8175624" y="4771805"/>
            <a:ext cx="442664" cy="260603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1445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30" y="1205163"/>
            <a:ext cx="7320689" cy="3621940"/>
          </a:xfrm>
        </p:spPr>
        <p:txBody>
          <a:bodyPr/>
          <a:lstStyle>
            <a:lvl1pPr marL="352865" indent="0">
              <a:buFontTx/>
              <a:buNone/>
              <a:defRPr b="1">
                <a:latin typeface="+mj-lt"/>
              </a:defRPr>
            </a:lvl1pPr>
            <a:lvl2pPr marL="349819" indent="3123">
              <a:defRPr>
                <a:latin typeface="+mj-lt"/>
              </a:defRPr>
            </a:lvl2pPr>
            <a:lvl3pPr marL="610253" indent="-252726">
              <a:tabLst/>
              <a:defRPr>
                <a:latin typeface="+mj-lt"/>
              </a:defRPr>
            </a:lvl3pPr>
            <a:lvl4pPr marL="0" indent="349819">
              <a:lnSpc>
                <a:spcPts val="1769"/>
              </a:lnSpc>
              <a:spcBef>
                <a:spcPts val="394"/>
              </a:spcBef>
              <a:defRPr>
                <a:latin typeface="+mj-lt"/>
              </a:defRPr>
            </a:lvl4pPr>
            <a:lvl5pPr>
              <a:lnSpc>
                <a:spcPts val="1769"/>
              </a:lnSpc>
              <a:spcBef>
                <a:spcPts val="394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5" y="3845311"/>
            <a:ext cx="923618" cy="282640"/>
          </a:xfrm>
          <a:prstGeom prst="rect">
            <a:avLst/>
          </a:prstGeom>
          <a:noFill/>
        </p:spPr>
        <p:txBody>
          <a:bodyPr wrap="square" lIns="88759" tIns="44377" rIns="88759" bIns="44377" rtlCol="0">
            <a:noAutofit/>
          </a:bodyPr>
          <a:lstStyle/>
          <a:p>
            <a:pPr defTabSz="805441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56"/>
            <a:ext cx="7337192" cy="829352"/>
          </a:xfrm>
        </p:spPr>
        <p:txBody>
          <a:bodyPr/>
          <a:lstStyle>
            <a:lvl1pPr marL="0" marR="0" indent="0" defTabSz="1012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300"/>
            </a:lvl1pPr>
          </a:lstStyle>
          <a:p>
            <a:pPr marL="0" marR="0" lvl="0" indent="0" defTabSz="1012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24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42" y="35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30" y="1205163"/>
            <a:ext cx="7320689" cy="3621940"/>
          </a:xfrm>
        </p:spPr>
        <p:txBody>
          <a:bodyPr/>
          <a:lstStyle>
            <a:lvl1pPr marL="352865" indent="0">
              <a:buFontTx/>
              <a:buNone/>
              <a:defRPr b="1">
                <a:latin typeface="+mj-lt"/>
              </a:defRPr>
            </a:lvl1pPr>
            <a:lvl2pPr marL="352865" indent="0">
              <a:defRPr>
                <a:latin typeface="+mj-lt"/>
              </a:defRPr>
            </a:lvl2pPr>
            <a:lvl3pPr marL="610253" indent="-252726">
              <a:defRPr>
                <a:latin typeface="+mj-lt"/>
              </a:defRPr>
            </a:lvl3pPr>
            <a:lvl4pPr marL="0" indent="349819">
              <a:defRPr>
                <a:latin typeface="+mj-lt"/>
              </a:defRPr>
            </a:lvl4pPr>
            <a:lvl5pPr marL="139310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56"/>
            <a:ext cx="7337901" cy="829352"/>
          </a:xfrm>
        </p:spPr>
        <p:txBody>
          <a:bodyPr/>
          <a:lstStyle>
            <a:lvl1pPr marL="0" marR="0" indent="0" defTabSz="1012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300"/>
            </a:lvl1pPr>
          </a:lstStyle>
          <a:p>
            <a:pPr marL="0" marR="0" lvl="0" indent="0" defTabSz="1012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62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42" y="10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830" y="759380"/>
            <a:ext cx="7320689" cy="151847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30" y="2572291"/>
            <a:ext cx="7320689" cy="2254803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62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5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18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5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01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83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1445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5172" y="1205153"/>
            <a:ext cx="3644897" cy="352184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89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76" y="1205158"/>
            <a:ext cx="3674753" cy="4260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67" indent="0">
              <a:buNone/>
              <a:defRPr sz="2300" b="1"/>
            </a:lvl2pPr>
            <a:lvl3pPr marL="1012522" indent="0">
              <a:buNone/>
              <a:defRPr sz="2000" b="1"/>
            </a:lvl3pPr>
            <a:lvl4pPr marL="1518784" indent="0">
              <a:buNone/>
              <a:defRPr sz="1700" b="1"/>
            </a:lvl4pPr>
            <a:lvl5pPr marL="2025052" indent="0">
              <a:buNone/>
              <a:defRPr sz="1700" b="1"/>
            </a:lvl5pPr>
            <a:lvl6pPr marL="2531322" indent="0">
              <a:buNone/>
              <a:defRPr sz="1700" b="1"/>
            </a:lvl6pPr>
            <a:lvl7pPr marL="3037581" indent="0">
              <a:buNone/>
              <a:defRPr sz="1700" b="1"/>
            </a:lvl7pPr>
            <a:lvl8pPr marL="3543853" indent="0">
              <a:buNone/>
              <a:defRPr sz="1700" b="1"/>
            </a:lvl8pPr>
            <a:lvl9pPr marL="4050109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876" y="1631157"/>
            <a:ext cx="3674753" cy="319593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56" y="1205158"/>
            <a:ext cx="3587825" cy="4260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67" indent="0">
              <a:buNone/>
              <a:defRPr sz="2300" b="1"/>
            </a:lvl2pPr>
            <a:lvl3pPr marL="1012522" indent="0">
              <a:buNone/>
              <a:defRPr sz="2000" b="1"/>
            </a:lvl3pPr>
            <a:lvl4pPr marL="1518784" indent="0">
              <a:buNone/>
              <a:defRPr sz="1700" b="1"/>
            </a:lvl4pPr>
            <a:lvl5pPr marL="2025052" indent="0">
              <a:buNone/>
              <a:defRPr sz="1700" b="1"/>
            </a:lvl5pPr>
            <a:lvl6pPr marL="2531322" indent="0">
              <a:buNone/>
              <a:defRPr sz="1700" b="1"/>
            </a:lvl6pPr>
            <a:lvl7pPr marL="3037581" indent="0">
              <a:buNone/>
              <a:defRPr sz="1700" b="1"/>
            </a:lvl7pPr>
            <a:lvl8pPr marL="3543853" indent="0">
              <a:buNone/>
              <a:defRPr sz="1700" b="1"/>
            </a:lvl8pPr>
            <a:lvl9pPr marL="4050109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56" y="1641073"/>
            <a:ext cx="3587825" cy="318602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71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1445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5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100" y="4404443"/>
            <a:ext cx="567428" cy="489830"/>
          </a:xfrm>
          <a:prstGeom prst="rect">
            <a:avLst/>
          </a:prstGeom>
        </p:spPr>
        <p:txBody>
          <a:bodyPr vert="horz" lIns="80557" tIns="40276" rIns="80557" bIns="40276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87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7" y="204866"/>
            <a:ext cx="3008313" cy="8715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49" cy="438983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7" y="1076325"/>
            <a:ext cx="3008313" cy="3518297"/>
          </a:xfrm>
        </p:spPr>
        <p:txBody>
          <a:bodyPr/>
          <a:lstStyle>
            <a:lvl1pPr marL="0" indent="0">
              <a:buNone/>
              <a:defRPr sz="1600"/>
            </a:lvl1pPr>
            <a:lvl2pPr marL="506267" indent="0">
              <a:buNone/>
              <a:defRPr sz="1400"/>
            </a:lvl2pPr>
            <a:lvl3pPr marL="1012522" indent="0">
              <a:buNone/>
              <a:defRPr sz="1100"/>
            </a:lvl3pPr>
            <a:lvl4pPr marL="1518784" indent="0">
              <a:buNone/>
              <a:defRPr sz="1000"/>
            </a:lvl4pPr>
            <a:lvl5pPr marL="2025052" indent="0">
              <a:buNone/>
              <a:defRPr sz="1000"/>
            </a:lvl5pPr>
            <a:lvl6pPr marL="2531322" indent="0">
              <a:buNone/>
              <a:defRPr sz="1000"/>
            </a:lvl6pPr>
            <a:lvl7pPr marL="3037581" indent="0">
              <a:buNone/>
              <a:defRPr sz="1000"/>
            </a:lvl7pPr>
            <a:lvl8pPr marL="3543853" indent="0">
              <a:buNone/>
              <a:defRPr sz="1000"/>
            </a:lvl8pPr>
            <a:lvl9pPr marL="40501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9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600"/>
            </a:lvl1pPr>
            <a:lvl2pPr marL="506267" indent="0">
              <a:buNone/>
              <a:defRPr sz="3200"/>
            </a:lvl2pPr>
            <a:lvl3pPr marL="1012522" indent="0">
              <a:buNone/>
              <a:defRPr sz="2700"/>
            </a:lvl3pPr>
            <a:lvl4pPr marL="1518784" indent="0">
              <a:buNone/>
              <a:defRPr sz="2300"/>
            </a:lvl4pPr>
            <a:lvl5pPr marL="2025052" indent="0">
              <a:buNone/>
              <a:defRPr sz="2300"/>
            </a:lvl5pPr>
            <a:lvl6pPr marL="2531322" indent="0">
              <a:buNone/>
              <a:defRPr sz="2300"/>
            </a:lvl6pPr>
            <a:lvl7pPr marL="3037581" indent="0">
              <a:buNone/>
              <a:defRPr sz="2300"/>
            </a:lvl7pPr>
            <a:lvl8pPr marL="3543853" indent="0">
              <a:buNone/>
              <a:defRPr sz="2300"/>
            </a:lvl8pPr>
            <a:lvl9pPr marL="4050109" indent="0">
              <a:buNone/>
              <a:defRPr sz="23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600"/>
            </a:lvl1pPr>
            <a:lvl2pPr marL="506267" indent="0">
              <a:buNone/>
              <a:defRPr sz="1400"/>
            </a:lvl2pPr>
            <a:lvl3pPr marL="1012522" indent="0">
              <a:buNone/>
              <a:defRPr sz="1100"/>
            </a:lvl3pPr>
            <a:lvl4pPr marL="1518784" indent="0">
              <a:buNone/>
              <a:defRPr sz="1000"/>
            </a:lvl4pPr>
            <a:lvl5pPr marL="2025052" indent="0">
              <a:buNone/>
              <a:defRPr sz="1000"/>
            </a:lvl5pPr>
            <a:lvl6pPr marL="2531322" indent="0">
              <a:buNone/>
              <a:defRPr sz="1000"/>
            </a:lvl6pPr>
            <a:lvl7pPr marL="3037581" indent="0">
              <a:buNone/>
              <a:defRPr sz="1000"/>
            </a:lvl7pPr>
            <a:lvl8pPr marL="3543853" indent="0">
              <a:buNone/>
              <a:defRPr sz="1000"/>
            </a:lvl8pPr>
            <a:lvl9pPr marL="40501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72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3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4" y="4771805"/>
            <a:ext cx="442664" cy="260603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2374795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05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7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32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4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</p:spTree>
    <p:extLst>
      <p:ext uri="{BB962C8B-B14F-4D97-AF65-F5344CB8AC3E}">
        <p14:creationId xmlns:p14="http://schemas.microsoft.com/office/powerpoint/2010/main" val="17106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8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0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7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6875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398" tIns="45699" rIns="91398" bIns="4569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8" tIns="45699" rIns="91398" bIns="4569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5C3-A094-4EBA-ACB1-40E972773B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1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6" r:id="rId4"/>
    <p:sldLayoutId id="2147483664" r:id="rId5"/>
    <p:sldLayoutId id="2147483667" r:id="rId6"/>
    <p:sldLayoutId id="2147483660" r:id="rId7"/>
    <p:sldLayoutId id="2147483686" r:id="rId8"/>
  </p:sldLayoutIdLst>
  <p:hf hdr="0" ftr="0" dt="0"/>
  <p:txStyles>
    <p:titleStyle>
      <a:lvl1pPr algn="ctr" defTabSz="9139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913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21" algn="l" defTabSz="9139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4" indent="-228497" algn="l" defTabSz="913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9" indent="-228497" algn="l" defTabSz="9139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3" indent="-228497" algn="l" defTabSz="9139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6" indent="-228497" algn="l" defTabSz="913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2" indent="-228497" algn="l" defTabSz="913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55" indent="-228497" algn="l" defTabSz="913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8" indent="-228497" algn="l" defTabSz="913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5" algn="l" defTabSz="913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8" algn="l" defTabSz="913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2" algn="l" defTabSz="913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6" algn="l" defTabSz="913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0" algn="l" defTabSz="913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4" algn="l" defTabSz="913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8" algn="l" defTabSz="913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2" algn="l" defTabSz="913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1"/>
            <a:ext cx="7343873" cy="832711"/>
          </a:xfrm>
          <a:prstGeom prst="rect">
            <a:avLst/>
          </a:prstGeom>
        </p:spPr>
        <p:txBody>
          <a:bodyPr vert="horz" lIns="81593" tIns="40797" rIns="81593" bIns="40797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3"/>
            <a:ext cx="7343873" cy="3626943"/>
          </a:xfrm>
          <a:prstGeom prst="rect">
            <a:avLst/>
          </a:prstGeom>
        </p:spPr>
        <p:txBody>
          <a:bodyPr vert="horz" lIns="81593" tIns="40797" rIns="81593" bIns="40797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593" tIns="40797" rIns="81593" bIns="4079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90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593" tIns="40797" rIns="81593" bIns="4079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90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4531080"/>
            <a:ext cx="619711" cy="473875"/>
          </a:xfrm>
          <a:prstGeom prst="rect">
            <a:avLst/>
          </a:prstGeom>
        </p:spPr>
        <p:txBody>
          <a:bodyPr vert="horz" lIns="81593" tIns="40797" rIns="81593" bIns="40797" rtlCol="0" anchor="ctr">
            <a:normAutofit/>
          </a:bodyPr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07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590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815907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370" indent="0" algn="l" defTabSz="815907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370" indent="0" algn="l" defTabSz="815907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563" indent="-203654" algn="l" defTabSz="815907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886" algn="just" defTabSz="815907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574" indent="0" algn="l" defTabSz="815907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3746" indent="-203978" algn="l" defTabSz="81590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699" indent="-203978" algn="l" defTabSz="81590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9653" indent="-203978" algn="l" defTabSz="81590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606" indent="-203978" algn="l" defTabSz="81590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59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55" algn="l" defTabSz="8159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07" algn="l" defTabSz="8159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861" algn="l" defTabSz="8159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816" algn="l" defTabSz="8159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769" algn="l" defTabSz="8159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722" algn="l" defTabSz="8159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677" algn="l" defTabSz="8159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0" algn="l" defTabSz="8159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7" y="367523"/>
            <a:ext cx="7343873" cy="832711"/>
          </a:xfrm>
          <a:prstGeom prst="rect">
            <a:avLst/>
          </a:prstGeom>
        </p:spPr>
        <p:txBody>
          <a:bodyPr vert="horz" lIns="91222" tIns="45612" rIns="91222" bIns="4561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7" y="1200151"/>
            <a:ext cx="7343873" cy="3626943"/>
          </a:xfrm>
          <a:prstGeom prst="rect">
            <a:avLst/>
          </a:prstGeom>
        </p:spPr>
        <p:txBody>
          <a:bodyPr vert="horz" lIns="91222" tIns="45612" rIns="91222" bIns="45612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72"/>
            <a:ext cx="2133600" cy="273844"/>
          </a:xfrm>
          <a:prstGeom prst="rect">
            <a:avLst/>
          </a:prstGeom>
        </p:spPr>
        <p:txBody>
          <a:bodyPr vert="horz" lIns="91222" tIns="45612" rIns="91222" bIns="4561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2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72"/>
            <a:ext cx="2895600" cy="273844"/>
          </a:xfrm>
          <a:prstGeom prst="rect">
            <a:avLst/>
          </a:prstGeom>
        </p:spPr>
        <p:txBody>
          <a:bodyPr vert="horz" lIns="91222" tIns="45612" rIns="91222" bIns="4561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2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70"/>
            <a:ext cx="619711" cy="473876"/>
          </a:xfrm>
          <a:prstGeom prst="rect">
            <a:avLst/>
          </a:prstGeom>
        </p:spPr>
        <p:txBody>
          <a:bodyPr vert="horz" lIns="91222" tIns="45612" rIns="91222" bIns="45612" rtlCol="0" anchor="ctr">
            <a:normAutofit/>
          </a:bodyPr>
          <a:lstStyle>
            <a:lvl1pPr algn="ctr">
              <a:lnSpc>
                <a:spcPts val="1578"/>
              </a:lnSpc>
              <a:defRPr sz="1800">
                <a:solidFill>
                  <a:schemeClr val="bg1"/>
                </a:solidFill>
              </a:defRPr>
            </a:lvl1pPr>
          </a:lstStyle>
          <a:p>
            <a:pPr defTabSz="684524"/>
            <a:fld id="{8954F463-B31C-4AEE-9AF8-CD5F70BF198E}" type="slidenum">
              <a:rPr lang="ru-RU" smtClean="0">
                <a:solidFill>
                  <a:prstClr val="white"/>
                </a:solidFill>
              </a:rPr>
              <a:pPr defTabSz="68452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15" r:id="rId14"/>
  </p:sldLayoutIdLst>
  <p:hf hdr="0" ftr="0" dt="0"/>
  <p:txStyles>
    <p:titleStyle>
      <a:lvl1pPr algn="l" defTabSz="684161" rtl="0" eaLnBrk="1" latinLnBrk="0" hangingPunct="1">
        <a:lnSpc>
          <a:spcPts val="3414"/>
        </a:lnSpc>
        <a:spcBef>
          <a:spcPct val="0"/>
        </a:spcBef>
        <a:buNone/>
        <a:defRPr sz="2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38450" indent="0" algn="l" defTabSz="684161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38450" indent="0" algn="l" defTabSz="684161" rtl="0" eaLnBrk="1" latinLnBrk="0" hangingPunct="1">
        <a:spcBef>
          <a:spcPct val="20000"/>
        </a:spcBef>
        <a:buFont typeface="Arial" pitchFamily="34" charset="0"/>
        <a:buNone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67534" indent="-170770" algn="l" defTabSz="684161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36366" algn="just" defTabSz="684161" rtl="0" eaLnBrk="1" latinLnBrk="0" hangingPunct="1">
        <a:lnSpc>
          <a:spcPts val="1184"/>
        </a:lnSpc>
        <a:spcBef>
          <a:spcPts val="263"/>
        </a:spcBef>
        <a:buFont typeface="Arial" pitchFamily="34" charset="0"/>
        <a:buNone/>
        <a:tabLst/>
        <a:defRPr sz="10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941313" indent="0" algn="l" defTabSz="684161" rtl="0" eaLnBrk="1" latinLnBrk="0" hangingPunct="1">
        <a:lnSpc>
          <a:spcPts val="1184"/>
        </a:lnSpc>
        <a:spcBef>
          <a:spcPts val="263"/>
        </a:spcBef>
        <a:buFont typeface="Arial" pitchFamily="34" charset="0"/>
        <a:buNone/>
        <a:defRPr sz="9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881443" indent="-171040" algn="l" defTabSz="68416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526" indent="-171040" algn="l" defTabSz="68416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609" indent="-171040" algn="l" defTabSz="68416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87" indent="-171040" algn="l" defTabSz="68416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1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82" algn="l" defTabSz="6841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61" algn="l" defTabSz="6841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43" algn="l" defTabSz="6841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24" algn="l" defTabSz="6841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04" algn="l" defTabSz="6841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86" algn="l" defTabSz="6841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566" algn="l" defTabSz="6841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645" algn="l" defTabSz="6841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0" y="367908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34" tIns="35766" rIns="71534" bIns="357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0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34" tIns="35766" rIns="71534" bIns="3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534" tIns="35766" rIns="71534" bIns="35766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73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534" tIns="35766" rIns="71534" bIns="35766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73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27"/>
            <a:ext cx="619125" cy="473869"/>
          </a:xfrm>
          <a:prstGeom prst="rect">
            <a:avLst/>
          </a:prstGeom>
        </p:spPr>
        <p:txBody>
          <a:bodyPr vert="horz" lIns="71534" tIns="35766" rIns="71534" bIns="35766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defTabSz="357734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734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l" defTabSz="469783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783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783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783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783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300" algn="l" defTabSz="469783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602" algn="l" defTabSz="469783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5901" algn="l" defTabSz="469783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201" algn="l" defTabSz="469783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02" algn="l" defTabSz="469783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02" algn="l" defTabSz="46978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086" indent="-116834" algn="l" defTabSz="46978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767" algn="just" defTabSz="469783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076" algn="l" defTabSz="469783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3923" indent="-117629" algn="l" defTabSz="47051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180" indent="-117629" algn="l" defTabSz="47051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4440" indent="-117629" algn="l" defTabSz="47051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9699" indent="-117629" algn="l" defTabSz="47051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51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257" algn="l" defTabSz="47051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517" algn="l" defTabSz="47051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5776" algn="l" defTabSz="47051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036" algn="l" defTabSz="47051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292" algn="l" defTabSz="47051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1552" algn="l" defTabSz="47051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810" algn="l" defTabSz="47051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068" algn="l" defTabSz="47051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196" y="367563"/>
            <a:ext cx="7343873" cy="832711"/>
          </a:xfrm>
          <a:prstGeom prst="rect">
            <a:avLst/>
          </a:prstGeom>
        </p:spPr>
        <p:txBody>
          <a:bodyPr vert="horz" lIns="80557" tIns="40276" rIns="80557" bIns="40276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6196" y="1200151"/>
            <a:ext cx="7343873" cy="3626943"/>
          </a:xfrm>
          <a:prstGeom prst="rect">
            <a:avLst/>
          </a:prstGeom>
        </p:spPr>
        <p:txBody>
          <a:bodyPr vert="horz" lIns="80557" tIns="40276" rIns="80557" bIns="40276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37" y="4767273"/>
            <a:ext cx="2133599" cy="273844"/>
          </a:xfrm>
          <a:prstGeom prst="rect">
            <a:avLst/>
          </a:prstGeom>
        </p:spPr>
        <p:txBody>
          <a:bodyPr vert="horz" lIns="80557" tIns="40276" rIns="80557" bIns="4027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544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73"/>
            <a:ext cx="2895600" cy="273844"/>
          </a:xfrm>
          <a:prstGeom prst="rect">
            <a:avLst/>
          </a:prstGeom>
        </p:spPr>
        <p:txBody>
          <a:bodyPr vert="horz" lIns="80557" tIns="40276" rIns="80557" bIns="4027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544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233" y="4531069"/>
            <a:ext cx="619712" cy="473875"/>
          </a:xfrm>
          <a:prstGeom prst="rect">
            <a:avLst/>
          </a:prstGeom>
        </p:spPr>
        <p:txBody>
          <a:bodyPr vert="horz" lIns="80557" tIns="40276" rIns="80557" bIns="40276" rtlCol="0" anchor="ctr">
            <a:normAutofit/>
          </a:bodyPr>
          <a:lstStyle>
            <a:lvl1pPr algn="ctr">
              <a:lnSpc>
                <a:spcPts val="236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805441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0544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8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l" defTabSz="1012522" rtl="0" eaLnBrk="1" latinLnBrk="0" hangingPunct="1">
        <a:lnSpc>
          <a:spcPts val="5100"/>
        </a:lnSpc>
        <a:spcBef>
          <a:spcPct val="0"/>
        </a:spcBef>
        <a:buNone/>
        <a:defRPr sz="41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52865" indent="0" algn="l" defTabSz="1012522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52865" indent="0" algn="l" defTabSz="1012522" rtl="0" eaLnBrk="1" latinLnBrk="0" hangingPunct="1">
        <a:spcBef>
          <a:spcPct val="20000"/>
        </a:spcBef>
        <a:buFont typeface="Arial" pitchFamily="34" charset="0"/>
        <a:buNone/>
        <a:defRPr sz="23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91936" indent="-252726" algn="l" defTabSz="1012522" rtl="0" eaLnBrk="1" latinLnBrk="0" hangingPunct="1">
        <a:spcBef>
          <a:spcPct val="20000"/>
        </a:spcBef>
        <a:buFont typeface="Arial" pitchFamily="34" charset="0"/>
        <a:buChar char="•"/>
        <a:defRPr sz="23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49819" algn="just" defTabSz="1012522" rtl="0" eaLnBrk="1" latinLnBrk="0" hangingPunct="1">
        <a:lnSpc>
          <a:spcPts val="1769"/>
        </a:lnSpc>
        <a:spcBef>
          <a:spcPts val="394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393101" indent="0" algn="l" defTabSz="1012522" rtl="0" eaLnBrk="1" latinLnBrk="0" hangingPunct="1">
        <a:lnSpc>
          <a:spcPts val="1769"/>
        </a:lnSpc>
        <a:spcBef>
          <a:spcPts val="394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784455" indent="-253133" algn="l" defTabSz="10125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19" indent="-253133" algn="l" defTabSz="10125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985" indent="-253133" algn="l" defTabSz="10125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254" indent="-253133" algn="l" defTabSz="10125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25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67" algn="l" defTabSz="10125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22" algn="l" defTabSz="10125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784" algn="l" defTabSz="10125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52" algn="l" defTabSz="10125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22" algn="l" defTabSz="10125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581" algn="l" defTabSz="10125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53" algn="l" defTabSz="10125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09" algn="l" defTabSz="10125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43474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3012248" y="4515969"/>
            <a:ext cx="3263519" cy="364255"/>
          </a:xfrm>
          <a:prstGeom prst="rect">
            <a:avLst/>
          </a:prstGeom>
        </p:spPr>
        <p:txBody>
          <a:bodyPr vert="horz" lIns="91398" tIns="45699" rIns="91398" bIns="45699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477727" y="1779662"/>
            <a:ext cx="8424936" cy="1350744"/>
          </a:xfrm>
          <a:prstGeom prst="rect">
            <a:avLst/>
          </a:prstGeom>
        </p:spPr>
        <p:txBody>
          <a:bodyPr lIns="91398" tIns="45699" rIns="91398" bIns="45699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контролирующих лиц по доведению предприятий до банкротства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7544" y="3435846"/>
            <a:ext cx="4222651" cy="1007374"/>
          </a:xfrm>
          <a:prstGeom prst="rect">
            <a:avLst/>
          </a:prstGeom>
        </p:spPr>
        <p:txBody>
          <a:bodyPr vert="horz" lIns="91398" tIns="45699" rIns="91398" bIns="45699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>
              <a:spcBef>
                <a:spcPts val="0"/>
              </a:spcBef>
            </a:pPr>
            <a:r>
              <a:rPr lang="ru-RU" sz="1600" b="0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обеспечения процедур банкротства</a:t>
            </a:r>
          </a:p>
          <a:p>
            <a:pPr algn="l">
              <a:spcBef>
                <a:spcPts val="0"/>
              </a:spcBef>
            </a:pPr>
            <a:r>
              <a:rPr lang="ru-RU" sz="1600" b="0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Амурской области</a:t>
            </a:r>
          </a:p>
          <a:p>
            <a:pPr algn="l">
              <a:spcBef>
                <a:spcPts val="600"/>
              </a:spcBef>
            </a:pPr>
            <a:r>
              <a:rPr lang="ru-RU" sz="1600" b="0" cap="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В.В.Ильин</a:t>
            </a:r>
            <a:endParaRPr lang="ru-RU" sz="1600" b="0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E20E89E6-FE54-4E13-859C-1FA908D70D39}" type="slidenum">
              <a:rPr lang="ru-RU" sz="2400"/>
              <a:pPr/>
              <a:t>2</a:t>
            </a:fld>
            <a:endParaRPr lang="ru-RU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683568" y="476672"/>
            <a:ext cx="7992888" cy="72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1833" rIns="0" bIns="41833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2200" b="1" cap="all" spc="-1">
                <a:solidFill>
                  <a:srgbClr val="376092"/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взыскания задолженности по налогам в судебном порядке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3" y="1196752"/>
            <a:ext cx="1671005" cy="27431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7927" y="1284624"/>
            <a:ext cx="6462547" cy="85507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4258" tIns="52129" rIns="104258" bIns="52129" rtlCol="0" anchor="ctr">
            <a:normAutofit/>
          </a:bodyPr>
          <a:lstStyle/>
          <a:p>
            <a:pPr algn="just" defTabSz="1042586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задолженности с зависимых лиц в порядке подпункта 2 пункта 2 статьи 45 НК РФ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7925" y="2344383"/>
            <a:ext cx="6474068" cy="150279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4258" tIns="52129" rIns="104258" bIns="52129" rtlCol="0" anchor="ctr">
            <a:normAutofit/>
          </a:bodyPr>
          <a:lstStyle/>
          <a:p>
            <a:pPr algn="just" defTabSz="1042586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задолженности с контролирующих лиц должника в рамках привлечения их к субсидиарной ответственности в соответствии с главой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 Закона о банкротстве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4083919"/>
            <a:ext cx="7776864" cy="57606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4258" tIns="52129" rIns="104258" bIns="52129" rtlCol="0" anchor="ctr"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гражданских исков, вытекающих из уголовных дел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34" y="837723"/>
            <a:ext cx="1500586" cy="895295"/>
          </a:xfrm>
          <a:prstGeom prst="rect">
            <a:avLst/>
          </a:prstGeom>
        </p:spPr>
      </p:pic>
      <p:sp>
        <p:nvSpPr>
          <p:cNvPr id="6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35134" y="4629036"/>
            <a:ext cx="584260" cy="35540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fld id="{E20E89E6-FE54-4E13-859C-1FA908D70D39}" type="slidenum">
              <a:rPr lang="ru-RU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902071" y="336700"/>
            <a:ext cx="7056528" cy="422680"/>
          </a:xfrm>
          <a:prstGeom prst="rect">
            <a:avLst/>
          </a:prstGeom>
        </p:spPr>
        <p:txBody>
          <a:bodyPr vert="horz" lIns="88745" tIns="44370" rIns="88745" bIns="44370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320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Проведение анализа наличия правовых оснований для привлечения контролирующих лиц должника к субсидиарной ответственности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59" y="837723"/>
            <a:ext cx="1224719" cy="797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3" y="844719"/>
            <a:ext cx="1246389" cy="743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590" y="3206957"/>
            <a:ext cx="1986703" cy="384156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 lnSpcReduction="10000"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проведение допросов свидетелей</a:t>
            </a:r>
            <a:endParaRPr lang="ru-RU" sz="1100" b="1" dirty="0">
              <a:solidFill>
                <a:srgbClr val="005AA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306" y="3515397"/>
            <a:ext cx="1986704" cy="519033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осмотр территорий и помещений</a:t>
            </a:r>
            <a:endParaRPr lang="ru-RU" sz="1100" b="1" dirty="0">
              <a:solidFill>
                <a:srgbClr val="005AA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4555" y="2381574"/>
            <a:ext cx="2580003" cy="44166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предоставление займов, эмиссия векселей</a:t>
            </a:r>
            <a:endParaRPr lang="ru-RU" sz="1100" b="1" dirty="0">
              <a:solidFill>
                <a:srgbClr val="005AA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334" y="2921946"/>
            <a:ext cx="2089831" cy="315119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истребование документов</a:t>
            </a:r>
            <a:endParaRPr lang="ru-RU" sz="1100" b="1" dirty="0">
              <a:solidFill>
                <a:srgbClr val="005AA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0138" y="3067145"/>
            <a:ext cx="2586131" cy="33091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 fontScale="92500" lnSpcReduction="20000"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Определение источников погашения задолженности</a:t>
            </a:r>
            <a:endParaRPr lang="ru-RU" sz="1100" b="1" dirty="0">
              <a:solidFill>
                <a:srgbClr val="005AA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55" y="2022684"/>
            <a:ext cx="2696486" cy="7150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17361" y="1537711"/>
            <a:ext cx="2586131" cy="587796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/>
          </a:bodyPr>
          <a:lstStyle/>
          <a:p>
            <a:pPr algn="ctr" defTabSz="816174">
              <a:spcBef>
                <a:spcPct val="0"/>
              </a:spcBef>
            </a:pPr>
            <a:r>
              <a:rPr lang="ru-RU" sz="1300" dirty="0">
                <a:solidFill>
                  <a:prstClr val="black"/>
                </a:solidFill>
              </a:rPr>
              <a:t>Установление правовых оснований </a:t>
            </a:r>
            <a:endParaRPr lang="ru-RU" sz="1300" b="1" dirty="0">
              <a:solidFill>
                <a:srgbClr val="005AA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34" y="2916011"/>
            <a:ext cx="1818602" cy="843147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8" idx="3"/>
          </p:cNvCxnSpPr>
          <p:nvPr/>
        </p:nvCxnSpPr>
        <p:spPr>
          <a:xfrm flipV="1">
            <a:off x="5249320" y="1285370"/>
            <a:ext cx="16009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70481" y="1030751"/>
            <a:ext cx="2089831" cy="509653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 fontScale="92500" lnSpcReduction="20000"/>
          </a:bodyPr>
          <a:lstStyle/>
          <a:p>
            <a:pPr algn="ctr" defTabSz="816174">
              <a:spcBef>
                <a:spcPct val="0"/>
              </a:spcBef>
            </a:pPr>
            <a:r>
              <a:rPr lang="ru-RU" dirty="0">
                <a:solidFill>
                  <a:prstClr val="black"/>
                </a:solidFill>
              </a:rPr>
              <a:t>Конечные </a:t>
            </a:r>
            <a:r>
              <a:rPr lang="ru-RU" dirty="0" err="1">
                <a:solidFill>
                  <a:prstClr val="black"/>
                </a:solidFill>
              </a:rPr>
              <a:t>бенифициары</a:t>
            </a:r>
            <a:endParaRPr lang="ru-RU" sz="3800" b="1" dirty="0">
              <a:solidFill>
                <a:srgbClr val="005AA9"/>
              </a:solidFill>
            </a:endParaRPr>
          </a:p>
        </p:txBody>
      </p:sp>
      <p:cxnSp>
        <p:nvCxnSpPr>
          <p:cNvPr id="18" name="Прямая со стрелкой 17"/>
          <p:cNvCxnSpPr>
            <a:stCxn id="8" idx="1"/>
          </p:cNvCxnSpPr>
          <p:nvPr/>
        </p:nvCxnSpPr>
        <p:spPr>
          <a:xfrm flipH="1">
            <a:off x="2148461" y="1285371"/>
            <a:ext cx="1600274" cy="17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0180" y="1087485"/>
            <a:ext cx="1668554" cy="383878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/>
          </a:bodyPr>
          <a:lstStyle/>
          <a:p>
            <a:pPr algn="ctr" defTabSz="816174">
              <a:spcBef>
                <a:spcPct val="0"/>
              </a:spcBef>
            </a:pPr>
            <a:r>
              <a:rPr lang="ru-RU" dirty="0">
                <a:solidFill>
                  <a:prstClr val="black"/>
                </a:solidFill>
              </a:rPr>
              <a:t>КДЛ</a:t>
            </a:r>
            <a:endParaRPr lang="ru-RU" sz="3800" b="1" dirty="0">
              <a:solidFill>
                <a:srgbClr val="005AA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940" y="2019876"/>
            <a:ext cx="1979751" cy="330909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 fontScale="92500" lnSpcReduction="20000"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анализ имущественного состояния</a:t>
            </a:r>
            <a:endParaRPr lang="ru-RU" sz="1100" b="1" dirty="0">
              <a:solidFill>
                <a:srgbClr val="005AA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6970" y="4190497"/>
            <a:ext cx="1927639" cy="30033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 fontScale="70000" lnSpcReduction="20000"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ФОРМИРОВАНИЕ ДОКАЗАТЕЛЬСТВЕННОЙ БАЗЫ</a:t>
            </a:r>
            <a:endParaRPr lang="ru-RU" sz="1100" b="1" dirty="0">
              <a:solidFill>
                <a:srgbClr val="005AA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5398" y="3486763"/>
            <a:ext cx="2586131" cy="33091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 fontScale="92500" lnSpcReduction="20000"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Определение примерного круга контролирующих лиц</a:t>
            </a:r>
            <a:endParaRPr lang="ru-RU" sz="1100" b="1" dirty="0">
              <a:solidFill>
                <a:srgbClr val="005AA9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35590" y="1884904"/>
            <a:ext cx="1986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22292" y="1884904"/>
            <a:ext cx="0" cy="931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692805" y="2816665"/>
            <a:ext cx="1929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7" idx="1"/>
          </p:cNvCxnSpPr>
          <p:nvPr/>
        </p:nvCxnSpPr>
        <p:spPr>
          <a:xfrm>
            <a:off x="2622292" y="2380196"/>
            <a:ext cx="305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090960" y="1865228"/>
            <a:ext cx="2481649" cy="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091827" y="1863605"/>
            <a:ext cx="0" cy="953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090959" y="2816666"/>
            <a:ext cx="2535008" cy="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623773" y="2402793"/>
            <a:ext cx="468055" cy="8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43239" y="1957719"/>
            <a:ext cx="2577091" cy="314729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 fontScale="85000" lnSpcReduction="20000"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вывод активов, зачисление выручки на счета других лиц</a:t>
            </a:r>
            <a:endParaRPr lang="ru-RU" sz="1100" b="1" dirty="0">
              <a:solidFill>
                <a:srgbClr val="005AA9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35590" y="2963613"/>
            <a:ext cx="1986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478764" y="3922651"/>
            <a:ext cx="2143530" cy="20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616164" y="2963614"/>
            <a:ext cx="0" cy="959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657823" y="3515396"/>
            <a:ext cx="8524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090959" y="2966603"/>
            <a:ext cx="0" cy="953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092343" y="2969591"/>
            <a:ext cx="2535008" cy="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6077432" y="3917290"/>
            <a:ext cx="2257703" cy="2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7" idx="2"/>
          </p:cNvCxnSpPr>
          <p:nvPr/>
        </p:nvCxnSpPr>
        <p:spPr>
          <a:xfrm>
            <a:off x="4276398" y="2737709"/>
            <a:ext cx="0" cy="184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5308697" y="3501078"/>
            <a:ext cx="741093" cy="1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05" y="3943274"/>
            <a:ext cx="1421899" cy="1131131"/>
          </a:xfrm>
          <a:prstGeom prst="rect">
            <a:avLst/>
          </a:prstGeom>
        </p:spPr>
      </p:pic>
      <p:sp>
        <p:nvSpPr>
          <p:cNvPr id="94" name="Выгнутая влево стрелка 93"/>
          <p:cNvSpPr/>
          <p:nvPr/>
        </p:nvSpPr>
        <p:spPr>
          <a:xfrm rot="17761227">
            <a:off x="2322646" y="3547782"/>
            <a:ext cx="596252" cy="21444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0" tIns="35775" rIns="71550" bIns="35775" rtlCol="0" anchor="ctr"/>
          <a:lstStyle/>
          <a:p>
            <a:pPr algn="ctr" defTabSz="805320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5" name="Выгнутая влево стрелка 94"/>
          <p:cNvSpPr/>
          <p:nvPr/>
        </p:nvSpPr>
        <p:spPr>
          <a:xfrm rot="3515040" flipH="1">
            <a:off x="5743751" y="3573178"/>
            <a:ext cx="560568" cy="20386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0" tIns="35775" rIns="71550" bIns="35775" rtlCol="0" anchor="ctr"/>
          <a:lstStyle/>
          <a:p>
            <a:pPr algn="ctr" defTabSz="805320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70241" y="2362354"/>
            <a:ext cx="1979751" cy="330909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 fontScale="92500" lnSpcReduction="20000"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анализ движения денежных потоков</a:t>
            </a:r>
            <a:endParaRPr lang="ru-RU" sz="1100" b="1" dirty="0">
              <a:solidFill>
                <a:srgbClr val="005AA9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43157" y="4103778"/>
            <a:ext cx="1983953" cy="396644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rmAutofit fontScale="85000" lnSpcReduction="10000"/>
          </a:bodyPr>
          <a:lstStyle/>
          <a:p>
            <a:pPr algn="ctr" defTabSz="816174">
              <a:spcBef>
                <a:spcPct val="0"/>
              </a:spcBef>
            </a:pPr>
            <a:r>
              <a:rPr lang="ru-RU" sz="1100" dirty="0">
                <a:solidFill>
                  <a:prstClr val="black"/>
                </a:solidFill>
              </a:rPr>
              <a:t>ДЛЯ ПРИВЛЕЧЕНИЯ К СУБСИДИАРНОЙ ОТВЕТСТВЕННОСТИ</a:t>
            </a:r>
            <a:endParaRPr lang="ru-RU" sz="1100" b="1" dirty="0">
              <a:solidFill>
                <a:srgbClr val="005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5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08080" y="1396159"/>
            <a:ext cx="3509749" cy="293897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35134" y="4629035"/>
            <a:ext cx="584260" cy="355406"/>
          </a:xfrm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877528" y="216132"/>
            <a:ext cx="7354956" cy="669962"/>
          </a:xfrm>
          <a:prstGeom prst="rect">
            <a:avLst/>
          </a:prstGeom>
        </p:spPr>
        <p:txBody>
          <a:bodyPr vert="horz" lIns="88759" tIns="44377" rIns="88759" bIns="44377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320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dirty="0">
                <a:latin typeface="Times New Roman" panose="02020603050405020304" pitchFamily="18" charset="0"/>
              </a:rPr>
              <a:t>Состав субсидиарной ответственности и цель подачи заявления о привлечении к ответственности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0124" y="1494124"/>
            <a:ext cx="2524556" cy="391864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 fontScale="62500" lnSpcReduction="20000"/>
          </a:bodyPr>
          <a:lstStyle/>
          <a:p>
            <a:pPr defTabSz="816296">
              <a:spcBef>
                <a:spcPct val="0"/>
              </a:spcBef>
            </a:pPr>
            <a:r>
              <a:rPr lang="ru-RU" sz="3800" b="1" dirty="0">
                <a:solidFill>
                  <a:srgbClr val="005AA9"/>
                </a:solidFill>
              </a:rPr>
              <a:t>Должник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87921469"/>
              </p:ext>
            </p:extLst>
          </p:nvPr>
        </p:nvGraphicFramePr>
        <p:xfrm>
          <a:off x="754378" y="1592090"/>
          <a:ext cx="3386600" cy="259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/>
          <a:srcRect l="36875" t="44249" r="58439" b="43455"/>
          <a:stretch>
            <a:fillRect/>
          </a:stretch>
        </p:blipFill>
        <p:spPr bwMode="auto">
          <a:xfrm>
            <a:off x="6911833" y="1132056"/>
            <a:ext cx="1147413" cy="12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46606" y="763579"/>
            <a:ext cx="1792749" cy="511954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 fontScale="40000" lnSpcReduction="20000"/>
          </a:bodyPr>
          <a:lstStyle/>
          <a:p>
            <a:pPr algn="ctr" defTabSz="816296">
              <a:spcBef>
                <a:spcPct val="0"/>
              </a:spcBef>
            </a:pPr>
            <a:r>
              <a:rPr lang="ru-RU" sz="3800" b="1" dirty="0">
                <a:solidFill>
                  <a:srgbClr val="005AA9"/>
                </a:solidFill>
              </a:rPr>
              <a:t>Конечный бенефициар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rot="20667127">
            <a:off x="2726810" y="919481"/>
            <a:ext cx="4301389" cy="6171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4" t="44621" r="34925" b="33723"/>
          <a:stretch/>
        </p:blipFill>
        <p:spPr bwMode="auto">
          <a:xfrm>
            <a:off x="6727840" y="2473784"/>
            <a:ext cx="1932966" cy="112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85290681"/>
              </p:ext>
            </p:extLst>
          </p:nvPr>
        </p:nvGraphicFramePr>
        <p:xfrm>
          <a:off x="4326433" y="1757498"/>
          <a:ext cx="1908811" cy="230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4017829" y="2767681"/>
            <a:ext cx="2586131" cy="293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Вывод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денежных средств с использованием аффилированных компаний</a:t>
            </a:r>
          </a:p>
        </p:txBody>
      </p:sp>
      <p:sp>
        <p:nvSpPr>
          <p:cNvPr id="22" name="Выгнутая вниз стрелка 21"/>
          <p:cNvSpPr/>
          <p:nvPr/>
        </p:nvSpPr>
        <p:spPr>
          <a:xfrm rot="21439468" flipH="1">
            <a:off x="1985870" y="3747342"/>
            <a:ext cx="5788006" cy="7837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9771" y="4183480"/>
            <a:ext cx="2219417" cy="293898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 fontScale="40000" lnSpcReduction="20000"/>
          </a:bodyPr>
          <a:lstStyle/>
          <a:p>
            <a:pPr defTabSz="816296">
              <a:spcBef>
                <a:spcPct val="0"/>
              </a:spcBef>
            </a:pPr>
            <a:r>
              <a:rPr lang="ru-RU" sz="3800" b="1" dirty="0">
                <a:solidFill>
                  <a:srgbClr val="005AA9"/>
                </a:solidFill>
              </a:rPr>
              <a:t>Возмещение ущерба</a:t>
            </a:r>
          </a:p>
        </p:txBody>
      </p:sp>
    </p:spTree>
    <p:extLst>
      <p:ext uri="{BB962C8B-B14F-4D97-AF65-F5344CB8AC3E}">
        <p14:creationId xmlns:p14="http://schemas.microsoft.com/office/powerpoint/2010/main" val="105900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E20E89E6-FE54-4E13-859C-1FA908D70D39}" type="slidenum">
              <a:rPr lang="ru-RU" sz="2400"/>
              <a:pPr/>
              <a:t>5</a:t>
            </a:fld>
            <a:endParaRPr lang="ru-RU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703618" y="461508"/>
            <a:ext cx="7612797" cy="72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1833" rIns="0" bIns="41833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2200" b="1" cap="all" spc="-1">
                <a:solidFill>
                  <a:srgbClr val="37609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РУКОВОДИТЕЛЯ ДОЛЖНИКА И ИНЫХ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В ДЕЛЕ О БАНКРОТСТВЕ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21218"/>
              </p:ext>
            </p:extLst>
          </p:nvPr>
        </p:nvGraphicFramePr>
        <p:xfrm>
          <a:off x="611561" y="1131590"/>
          <a:ext cx="770485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77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971062" y="1200227"/>
            <a:ext cx="3325025" cy="32818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t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Объективная сторона в обоих случаях 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представляет собой вывод денежных средств, но с различной квалификацией</a:t>
            </a:r>
          </a:p>
        </p:txBody>
      </p:sp>
      <p:sp>
        <p:nvSpPr>
          <p:cNvPr id="6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35134" y="4629035"/>
            <a:ext cx="584260" cy="355406"/>
          </a:xfrm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902071" y="336700"/>
            <a:ext cx="7354956" cy="669962"/>
          </a:xfrm>
          <a:prstGeom prst="rect">
            <a:avLst/>
          </a:prstGeom>
        </p:spPr>
        <p:txBody>
          <a:bodyPr vert="horz" lIns="88759" tIns="44377" rIns="88759" bIns="44377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320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СВЯЗЬ НАЛОГОВОГО ПРАВОНАРУШЕНИЯ И состава субсидиарной ответственности при отчуждении денежных средств должника в пользу фирм – «однодневок»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09929250"/>
              </p:ext>
            </p:extLst>
          </p:nvPr>
        </p:nvGraphicFramePr>
        <p:xfrm>
          <a:off x="232155" y="1006662"/>
          <a:ext cx="4256192" cy="317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86611533"/>
              </p:ext>
            </p:extLst>
          </p:nvPr>
        </p:nvGraphicFramePr>
        <p:xfrm>
          <a:off x="4695149" y="1104535"/>
          <a:ext cx="4339845" cy="308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3719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9" y="220567"/>
            <a:ext cx="7758392" cy="475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8" y="367516"/>
            <a:ext cx="7815025" cy="97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7" y="1338334"/>
            <a:ext cx="8277926" cy="323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88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43474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1709685" y="2571751"/>
            <a:ext cx="5520547" cy="425810"/>
          </a:xfrm>
          <a:prstGeom prst="rect">
            <a:avLst/>
          </a:prstGeom>
        </p:spPr>
        <p:txBody>
          <a:bodyPr lIns="91398" tIns="45699" rIns="91398" bIns="45699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324085" y="4531070"/>
            <a:ext cx="619711" cy="473876"/>
          </a:xfrm>
          <a:prstGeom prst="rect">
            <a:avLst/>
          </a:prstGeom>
        </p:spPr>
        <p:txBody>
          <a:bodyPr vert="horz" lIns="91222" tIns="45612" rIns="91222" bIns="45612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1578"/>
              </a:lnSpc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988">
              <a:defRPr/>
            </a:pPr>
            <a:fld id="{E20E89E6-FE54-4E13-859C-1FA908D70D39}" type="slidenum">
              <a:rPr lang="ru-RU" sz="2400">
                <a:solidFill>
                  <a:prstClr val="white"/>
                </a:solidFill>
                <a:latin typeface="Calibri"/>
              </a:rPr>
              <a:pPr defTabSz="913988">
                <a:defRPr/>
              </a:pPr>
              <a:t>8</a:t>
            </a:fld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2">
  <a:themeElements>
    <a:clrScheme name="ФНС">
      <a:dk1>
        <a:srgbClr val="FFFFFF"/>
      </a:dk1>
      <a:lt1>
        <a:srgbClr val="000000"/>
      </a:lt1>
      <a:dk2>
        <a:srgbClr val="E6E7E8"/>
      </a:dk2>
      <a:lt2>
        <a:srgbClr val="DCDDDE"/>
      </a:lt2>
      <a:accent1>
        <a:srgbClr val="0066B3"/>
      </a:accent1>
      <a:accent2>
        <a:srgbClr val="1F497D"/>
      </a:accent2>
      <a:accent3>
        <a:srgbClr val="D71920"/>
      </a:accent3>
      <a:accent4>
        <a:srgbClr val="0072CE"/>
      </a:accent4>
      <a:accent5>
        <a:srgbClr val="4FC6E0"/>
      </a:accent5>
      <a:accent6>
        <a:srgbClr val="2DBDB6"/>
      </a:accent6>
      <a:hlink>
        <a:srgbClr val="0066B3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Варианты стилей слайдов для ФНС" id="{67979F4D-C649-41DE-A87F-1B750BEC716B}" vid="{1872DCC2-7093-4F2F-AC1C-443C1347E530}"/>
    </a:ext>
  </a:extLst>
</a:theme>
</file>

<file path=ppt/theme/theme2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11863</TotalTime>
  <Words>384</Words>
  <Application>Microsoft Office PowerPoint</Application>
  <PresentationFormat>Экран (16:9)</PresentationFormat>
  <Paragraphs>77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шаблон презентации 2</vt:lpstr>
      <vt:lpstr>12_Present_FNS2012_A4</vt:lpstr>
      <vt:lpstr>1_Present_FNS2012_A4</vt:lpstr>
      <vt:lpstr>Концепция АСК НДС2 Кас (1)</vt:lpstr>
      <vt:lpstr>10_Present_FNS2012_A4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 Роман Владимирович</dc:creator>
  <cp:lastModifiedBy>Ильин Виктор Владимирович</cp:lastModifiedBy>
  <cp:revision>931</cp:revision>
  <cp:lastPrinted>2025-05-21T00:58:05Z</cp:lastPrinted>
  <dcterms:created xsi:type="dcterms:W3CDTF">2016-05-21T10:24:40Z</dcterms:created>
  <dcterms:modified xsi:type="dcterms:W3CDTF">2025-05-21T01:47:56Z</dcterms:modified>
</cp:coreProperties>
</file>