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theme/theme2.xml" ContentType="application/vnd.openxmlformats-officedocument.theme+xml"/>
  <Override PartName="/ppt/slideLayouts/slideLayout119.xml" ContentType="application/vnd.openxmlformats-officedocument.presentationml.slideLayout+xml"/>
  <Override PartName="/ppt/slideLayouts/slideLayout120.xml" ContentType="application/vnd.openxmlformats-officedocument.presentationml.slideLayout+xml"/>
  <Override PartName="/ppt/slideLayouts/slideLayout121.xml" ContentType="application/vnd.openxmlformats-officedocument.presentationml.slideLayout+xml"/>
  <Override PartName="/ppt/slideLayouts/slideLayout122.xml" ContentType="application/vnd.openxmlformats-officedocument.presentationml.slideLayout+xml"/>
  <Override PartName="/ppt/slideLayouts/slideLayout123.xml" ContentType="application/vnd.openxmlformats-officedocument.presentationml.slideLayout+xml"/>
  <Override PartName="/ppt/slideLayouts/slideLayout124.xml" ContentType="application/vnd.openxmlformats-officedocument.presentationml.slideLayout+xml"/>
  <Override PartName="/ppt/slideLayouts/slideLayout125.xml" ContentType="application/vnd.openxmlformats-officedocument.presentationml.slideLayout+xml"/>
  <Override PartName="/ppt/slideLayouts/slideLayout126.xml" ContentType="application/vnd.openxmlformats-officedocument.presentationml.slideLayout+xml"/>
  <Override PartName="/ppt/slideLayouts/slideLayout127.xml" ContentType="application/vnd.openxmlformats-officedocument.presentationml.slideLayout+xml"/>
  <Override PartName="/ppt/slideLayouts/slideLayout128.xml" ContentType="application/vnd.openxmlformats-officedocument.presentationml.slideLayout+xml"/>
  <Override PartName="/ppt/slideLayouts/slideLayout129.xml" ContentType="application/vnd.openxmlformats-officedocument.presentationml.slideLayout+xml"/>
  <Override PartName="/ppt/slideLayouts/slideLayout130.xml" ContentType="application/vnd.openxmlformats-officedocument.presentationml.slideLayout+xml"/>
  <Override PartName="/ppt/slideLayouts/slideLayout131.xml" ContentType="application/vnd.openxmlformats-officedocument.presentationml.slideLayout+xml"/>
  <Override PartName="/ppt/slideLayouts/slideLayout132.xml" ContentType="application/vnd.openxmlformats-officedocument.presentationml.slideLayout+xml"/>
  <Override PartName="/ppt/slideLayouts/slideLayout133.xml" ContentType="application/vnd.openxmlformats-officedocument.presentationml.slideLayout+xml"/>
  <Override PartName="/ppt/slideLayouts/slideLayout134.xml" ContentType="application/vnd.openxmlformats-officedocument.presentationml.slideLayout+xml"/>
  <Override PartName="/ppt/slideLayouts/slideLayout135.xml" ContentType="application/vnd.openxmlformats-officedocument.presentationml.slideLayout+xml"/>
  <Override PartName="/ppt/slideLayouts/slideLayout136.xml" ContentType="application/vnd.openxmlformats-officedocument.presentationml.slideLayout+xml"/>
  <Override PartName="/ppt/slideLayouts/slideLayout137.xml" ContentType="application/vnd.openxmlformats-officedocument.presentationml.slideLayout+xml"/>
  <Override PartName="/ppt/slideLayouts/slideLayout138.xml" ContentType="application/vnd.openxmlformats-officedocument.presentationml.slideLayout+xml"/>
  <Override PartName="/ppt/slideLayouts/slideLayout139.xml" ContentType="application/vnd.openxmlformats-officedocument.presentationml.slideLayout+xml"/>
  <Override PartName="/ppt/slideLayouts/slideLayout140.xml" ContentType="application/vnd.openxmlformats-officedocument.presentationml.slideLayout+xml"/>
  <Override PartName="/ppt/slideLayouts/slideLayout141.xml" ContentType="application/vnd.openxmlformats-officedocument.presentationml.slideLayout+xml"/>
  <Override PartName="/ppt/slideLayouts/slideLayout142.xml" ContentType="application/vnd.openxmlformats-officedocument.presentationml.slideLayout+xml"/>
  <Override PartName="/ppt/slideLayouts/slideLayout143.xml" ContentType="application/vnd.openxmlformats-officedocument.presentationml.slideLayout+xml"/>
  <Override PartName="/ppt/slideLayouts/slideLayout144.xml" ContentType="application/vnd.openxmlformats-officedocument.presentationml.slideLayout+xml"/>
  <Override PartName="/ppt/slideLayouts/slideLayout145.xml" ContentType="application/vnd.openxmlformats-officedocument.presentationml.slideLayout+xml"/>
  <Override PartName="/ppt/slideLayouts/slideLayout146.xml" ContentType="application/vnd.openxmlformats-officedocument.presentationml.slideLayout+xml"/>
  <Override PartName="/ppt/slideLayouts/slideLayout147.xml" ContentType="application/vnd.openxmlformats-officedocument.presentationml.slideLayout+xml"/>
  <Override PartName="/ppt/slideLayouts/slideLayout148.xml" ContentType="application/vnd.openxmlformats-officedocument.presentationml.slideLayout+xml"/>
  <Override PartName="/ppt/slideLayouts/slideLayout149.xml" ContentType="application/vnd.openxmlformats-officedocument.presentationml.slideLayout+xml"/>
  <Override PartName="/ppt/slideLayouts/slideLayout150.xml" ContentType="application/vnd.openxmlformats-officedocument.presentationml.slideLayout+xml"/>
  <Override PartName="/ppt/slideLayouts/slideLayout151.xml" ContentType="application/vnd.openxmlformats-officedocument.presentationml.slideLayout+xml"/>
  <Override PartName="/ppt/slideLayouts/slideLayout152.xml" ContentType="application/vnd.openxmlformats-officedocument.presentationml.slideLayout+xml"/>
  <Override PartName="/ppt/slideLayouts/slideLayout153.xml" ContentType="application/vnd.openxmlformats-officedocument.presentationml.slideLayout+xml"/>
  <Override PartName="/ppt/slideLayouts/slideLayout154.xml" ContentType="application/vnd.openxmlformats-officedocument.presentationml.slideLayout+xml"/>
  <Override PartName="/ppt/slideLayouts/slideLayout155.xml" ContentType="application/vnd.openxmlformats-officedocument.presentationml.slideLayout+xml"/>
  <Override PartName="/ppt/slideLayouts/slideLayout156.xml" ContentType="application/vnd.openxmlformats-officedocument.presentationml.slideLayout+xml"/>
  <Override PartName="/ppt/slideLayouts/slideLayout157.xml" ContentType="application/vnd.openxmlformats-officedocument.presentationml.slideLayout+xml"/>
  <Override PartName="/ppt/slideLayouts/slideLayout158.xml" ContentType="application/vnd.openxmlformats-officedocument.presentationml.slideLayout+xml"/>
  <Override PartName="/ppt/slideLayouts/slideLayout159.xml" ContentType="application/vnd.openxmlformats-officedocument.presentationml.slideLayout+xml"/>
  <Override PartName="/ppt/slideLayouts/slideLayout160.xml" ContentType="application/vnd.openxmlformats-officedocument.presentationml.slideLayout+xml"/>
  <Override PartName="/ppt/slideLayouts/slideLayout161.xml" ContentType="application/vnd.openxmlformats-officedocument.presentationml.slideLayout+xml"/>
  <Override PartName="/ppt/slideLayouts/slideLayout162.xml" ContentType="application/vnd.openxmlformats-officedocument.presentationml.slideLayout+xml"/>
  <Override PartName="/ppt/slideLayouts/slideLayout163.xml" ContentType="application/vnd.openxmlformats-officedocument.presentationml.slideLayout+xml"/>
  <Override PartName="/ppt/slideLayouts/slideLayout164.xml" ContentType="application/vnd.openxmlformats-officedocument.presentationml.slideLayout+xml"/>
  <Override PartName="/ppt/slideLayouts/slideLayout165.xml" ContentType="application/vnd.openxmlformats-officedocument.presentationml.slideLayout+xml"/>
  <Override PartName="/ppt/slideLayouts/slideLayout166.xml" ContentType="application/vnd.openxmlformats-officedocument.presentationml.slideLayout+xml"/>
  <Override PartName="/ppt/slideLayouts/slideLayout167.xml" ContentType="application/vnd.openxmlformats-officedocument.presentationml.slideLayout+xml"/>
  <Override PartName="/ppt/slideLayouts/slideLayout168.xml" ContentType="application/vnd.openxmlformats-officedocument.presentationml.slideLayout+xml"/>
  <Override PartName="/ppt/slideLayouts/slideLayout169.xml" ContentType="application/vnd.openxmlformats-officedocument.presentationml.slideLayout+xml"/>
  <Override PartName="/ppt/slideLayouts/slideLayout170.xml" ContentType="application/vnd.openxmlformats-officedocument.presentationml.slideLayout+xml"/>
  <Override PartName="/ppt/slideLayouts/slideLayout171.xml" ContentType="application/vnd.openxmlformats-officedocument.presentationml.slideLayout+xml"/>
  <Override PartName="/ppt/slideLayouts/slideLayout172.xml" ContentType="application/vnd.openxmlformats-officedocument.presentationml.slideLayout+xml"/>
  <Override PartName="/ppt/slideLayouts/slideLayout173.xml" ContentType="application/vnd.openxmlformats-officedocument.presentationml.slideLayout+xml"/>
  <Override PartName="/ppt/slideLayouts/slideLayout174.xml" ContentType="application/vnd.openxmlformats-officedocument.presentationml.slideLayout+xml"/>
  <Override PartName="/ppt/slideLayouts/slideLayout175.xml" ContentType="application/vnd.openxmlformats-officedocument.presentationml.slideLayout+xml"/>
  <Override PartName="/ppt/slideLayouts/slideLayout176.xml" ContentType="application/vnd.openxmlformats-officedocument.presentationml.slideLayout+xml"/>
  <Override PartName="/ppt/slideLayouts/slideLayout177.xml" ContentType="application/vnd.openxmlformats-officedocument.presentationml.slideLayout+xml"/>
  <Override PartName="/ppt/slideLayouts/slideLayout178.xml" ContentType="application/vnd.openxmlformats-officedocument.presentationml.slideLayout+xml"/>
  <Override PartName="/ppt/slideLayouts/slideLayout179.xml" ContentType="application/vnd.openxmlformats-officedocument.presentationml.slideLayout+xml"/>
  <Override PartName="/ppt/slideLayouts/slideLayout180.xml" ContentType="application/vnd.openxmlformats-officedocument.presentationml.slideLayout+xml"/>
  <Override PartName="/ppt/slideLayouts/slideLayout181.xml" ContentType="application/vnd.openxmlformats-officedocument.presentationml.slideLayout+xml"/>
  <Override PartName="/ppt/slideLayouts/slideLayout182.xml" ContentType="application/vnd.openxmlformats-officedocument.presentationml.slideLayout+xml"/>
  <Override PartName="/ppt/slideLayouts/slideLayout183.xml" ContentType="application/vnd.openxmlformats-officedocument.presentationml.slideLayout+xml"/>
  <Override PartName="/ppt/slideLayouts/slideLayout184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1" r:id="rId1"/>
    <p:sldMasterId id="2147483721" r:id="rId2"/>
    <p:sldMasterId id="2147483781" r:id="rId3"/>
  </p:sldMasterIdLst>
  <p:notesMasterIdLst>
    <p:notesMasterId r:id="rId12"/>
  </p:notesMasterIdLst>
  <p:sldIdLst>
    <p:sldId id="262" r:id="rId4"/>
    <p:sldId id="272" r:id="rId5"/>
    <p:sldId id="265" r:id="rId6"/>
    <p:sldId id="276" r:id="rId7"/>
    <p:sldId id="268" r:id="rId8"/>
    <p:sldId id="273" r:id="rId9"/>
    <p:sldId id="275" r:id="rId10"/>
    <p:sldId id="280" r:id="rId11"/>
  </p:sldIdLst>
  <p:sldSz cx="9144000" cy="5143500" type="screen16x9"/>
  <p:notesSz cx="6797675" cy="9926638"/>
  <p:defaultTextStyle>
    <a:defPPr>
      <a:defRPr lang="ru-RU"/>
    </a:defPPr>
    <a:lvl1pPr marL="0" algn="l" defTabSz="91431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54" algn="l" defTabSz="91431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310" algn="l" defTabSz="91431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464" algn="l" defTabSz="91431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619" algn="l" defTabSz="91431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772" algn="l" defTabSz="91431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926" algn="l" defTabSz="91431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080" algn="l" defTabSz="91431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235" algn="l" defTabSz="91431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30" d="100"/>
          <a:sy n="130" d="100"/>
        </p:scale>
        <p:origin x="-1074" y="-38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theme" Target="theme/theme1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D7E9537-74B8-4483-B67F-63CA1A7E1962}" type="doc">
      <dgm:prSet loTypeId="urn:microsoft.com/office/officeart/2005/8/layout/hList9" loCatId="list" qsTypeId="urn:microsoft.com/office/officeart/2005/8/quickstyle/simple1" qsCatId="simple" csTypeId="urn:microsoft.com/office/officeart/2005/8/colors/accent0_3" csCatId="mainScheme" phldr="1"/>
      <dgm:spPr/>
      <dgm:t>
        <a:bodyPr/>
        <a:lstStyle/>
        <a:p>
          <a:endParaRPr lang="ru-RU"/>
        </a:p>
      </dgm:t>
    </dgm:pt>
    <dgm:pt modelId="{EB2F5DA4-554B-42CF-934E-A4EB15597564}">
      <dgm:prSet phldrT="[Текст]" custT="1"/>
      <dgm:spPr/>
      <dgm:t>
        <a:bodyPr/>
        <a:lstStyle/>
        <a:p>
          <a:r>
            <a:rPr lang="ru-RU" sz="1200" b="1" dirty="0" smtClean="0"/>
            <a:t>Общеустановленные ставки 20%, 10%, 0%</a:t>
          </a:r>
          <a:endParaRPr lang="ru-RU" sz="1200" b="1" dirty="0"/>
        </a:p>
      </dgm:t>
    </dgm:pt>
    <dgm:pt modelId="{2E1C27C2-7628-4FCA-8549-CB2CE5759DAC}" type="parTrans" cxnId="{851E0AC3-FE9E-40A6-8D45-A4E0B6877F9D}">
      <dgm:prSet/>
      <dgm:spPr/>
      <dgm:t>
        <a:bodyPr/>
        <a:lstStyle/>
        <a:p>
          <a:endParaRPr lang="ru-RU"/>
        </a:p>
      </dgm:t>
    </dgm:pt>
    <dgm:pt modelId="{C0315FD7-42E5-4EFE-8C47-6F4508DFC87F}" type="sibTrans" cxnId="{851E0AC3-FE9E-40A6-8D45-A4E0B6877F9D}">
      <dgm:prSet/>
      <dgm:spPr/>
      <dgm:t>
        <a:bodyPr/>
        <a:lstStyle/>
        <a:p>
          <a:endParaRPr lang="ru-RU"/>
        </a:p>
      </dgm:t>
    </dgm:pt>
    <dgm:pt modelId="{51A1CC1D-89ED-4850-B726-7082A31569AB}">
      <dgm:prSet phldrT="[Текст]" custT="1"/>
      <dgm:spPr/>
      <dgm:t>
        <a:bodyPr/>
        <a:lstStyle/>
        <a:p>
          <a:pPr algn="just"/>
          <a:r>
            <a:rPr lang="ru-RU" sz="1000" dirty="0" smtClean="0"/>
            <a:t>выбранная ставка НДС должна применяться ко всем операциям, являющимся объектом налогообложения НДС. Не допускается применение разных налоговых ставок в зависимости от того, кто является покупателем (приобретателем) соответствующих товаров (работ, услуг) (п. 7 ст. 164 НК РФ).</a:t>
          </a:r>
          <a:endParaRPr lang="ru-RU" sz="1000" dirty="0"/>
        </a:p>
      </dgm:t>
    </dgm:pt>
    <dgm:pt modelId="{A526B889-4ED1-4273-9B76-7F1CD5661642}" type="parTrans" cxnId="{15F17783-67D6-4903-B5BD-9BE5A29567A9}">
      <dgm:prSet/>
      <dgm:spPr/>
      <dgm:t>
        <a:bodyPr/>
        <a:lstStyle/>
        <a:p>
          <a:endParaRPr lang="ru-RU"/>
        </a:p>
      </dgm:t>
    </dgm:pt>
    <dgm:pt modelId="{6A72F300-30DB-4C2B-AFAA-235283F1B4EB}" type="sibTrans" cxnId="{15F17783-67D6-4903-B5BD-9BE5A29567A9}">
      <dgm:prSet/>
      <dgm:spPr/>
      <dgm:t>
        <a:bodyPr/>
        <a:lstStyle/>
        <a:p>
          <a:endParaRPr lang="ru-RU"/>
        </a:p>
      </dgm:t>
    </dgm:pt>
    <dgm:pt modelId="{B4FAAB30-91FF-4677-B4EA-7D7F4B357832}">
      <dgm:prSet phldrT="[Текст]" custT="1"/>
      <dgm:spPr/>
      <dgm:t>
        <a:bodyPr/>
        <a:lstStyle/>
        <a:p>
          <a:r>
            <a:rPr lang="ru-RU" sz="1200" b="1" dirty="0" smtClean="0"/>
            <a:t>Специальные ставки 5% или 7%</a:t>
          </a:r>
          <a:endParaRPr lang="ru-RU" sz="1200" b="1" dirty="0"/>
        </a:p>
      </dgm:t>
    </dgm:pt>
    <dgm:pt modelId="{7734FF78-2B9E-4CA6-8E56-BCB09CA898A0}" type="parTrans" cxnId="{A842584D-9F8B-4310-BDC6-88A616BD1A75}">
      <dgm:prSet/>
      <dgm:spPr/>
      <dgm:t>
        <a:bodyPr/>
        <a:lstStyle/>
        <a:p>
          <a:endParaRPr lang="ru-RU"/>
        </a:p>
      </dgm:t>
    </dgm:pt>
    <dgm:pt modelId="{5B8CCDB6-73D2-4F71-ACD4-65598427DC46}" type="sibTrans" cxnId="{A842584D-9F8B-4310-BDC6-88A616BD1A75}">
      <dgm:prSet/>
      <dgm:spPr/>
      <dgm:t>
        <a:bodyPr/>
        <a:lstStyle/>
        <a:p>
          <a:endParaRPr lang="ru-RU"/>
        </a:p>
      </dgm:t>
    </dgm:pt>
    <dgm:pt modelId="{3FA65DE1-F9A0-4597-9FAA-5DFAE6CC9D97}">
      <dgm:prSet phldrT="[Текст]"/>
      <dgm:spPr/>
      <dgm:t>
        <a:bodyPr/>
        <a:lstStyle/>
        <a:p>
          <a:pPr algn="just"/>
          <a:r>
            <a:rPr lang="ru-RU" dirty="0" smtClean="0"/>
            <a:t>при осуществлении отдельных операций, которые облагаются по ставке 0%, налогоплательщики УСН вправе также применять специальную ставку. </a:t>
          </a:r>
        </a:p>
        <a:p>
          <a:pPr algn="just"/>
          <a:r>
            <a:rPr lang="ru-RU" dirty="0" smtClean="0"/>
            <a:t>К таким операциям, в частности, относятся экспорт товаров, международная перевозка, транспортно-экспедиционные услуги при организации международной перевозки.</a:t>
          </a:r>
          <a:endParaRPr lang="ru-RU" dirty="0"/>
        </a:p>
      </dgm:t>
    </dgm:pt>
    <dgm:pt modelId="{3589056A-0C06-4095-A55F-9DE4AF6EEA55}" type="parTrans" cxnId="{297889F3-7EAE-4213-BC6B-C3079C861939}">
      <dgm:prSet/>
      <dgm:spPr/>
      <dgm:t>
        <a:bodyPr/>
        <a:lstStyle/>
        <a:p>
          <a:endParaRPr lang="ru-RU"/>
        </a:p>
      </dgm:t>
    </dgm:pt>
    <dgm:pt modelId="{78399F90-43A8-4B51-9D8F-2F413959F666}" type="sibTrans" cxnId="{297889F3-7EAE-4213-BC6B-C3079C861939}">
      <dgm:prSet/>
      <dgm:spPr/>
      <dgm:t>
        <a:bodyPr/>
        <a:lstStyle/>
        <a:p>
          <a:endParaRPr lang="ru-RU"/>
        </a:p>
      </dgm:t>
    </dgm:pt>
    <dgm:pt modelId="{22A657F1-A982-495A-8C15-42925858E14B}" type="pres">
      <dgm:prSet presAssocID="{3D7E9537-74B8-4483-B67F-63CA1A7E1962}" presName="list" presStyleCnt="0">
        <dgm:presLayoutVars>
          <dgm:dir/>
          <dgm:animLvl val="lvl"/>
        </dgm:presLayoutVars>
      </dgm:prSet>
      <dgm:spPr/>
      <dgm:t>
        <a:bodyPr/>
        <a:lstStyle/>
        <a:p>
          <a:endParaRPr lang="ru-RU"/>
        </a:p>
      </dgm:t>
    </dgm:pt>
    <dgm:pt modelId="{ED482FF3-445E-47E2-AA78-4726663116A9}" type="pres">
      <dgm:prSet presAssocID="{EB2F5DA4-554B-42CF-934E-A4EB15597564}" presName="posSpace" presStyleCnt="0"/>
      <dgm:spPr/>
    </dgm:pt>
    <dgm:pt modelId="{B91D513E-8984-4356-964D-51C8CD4A303C}" type="pres">
      <dgm:prSet presAssocID="{EB2F5DA4-554B-42CF-934E-A4EB15597564}" presName="vertFlow" presStyleCnt="0"/>
      <dgm:spPr/>
    </dgm:pt>
    <dgm:pt modelId="{40CFF25B-0BD3-4698-96BF-8670B761C043}" type="pres">
      <dgm:prSet presAssocID="{EB2F5DA4-554B-42CF-934E-A4EB15597564}" presName="topSpace" presStyleCnt="0"/>
      <dgm:spPr/>
    </dgm:pt>
    <dgm:pt modelId="{0591626A-0A15-4084-9446-A9B988243622}" type="pres">
      <dgm:prSet presAssocID="{EB2F5DA4-554B-42CF-934E-A4EB15597564}" presName="firstComp" presStyleCnt="0"/>
      <dgm:spPr/>
    </dgm:pt>
    <dgm:pt modelId="{D7F082B9-A210-4A0D-BAA4-FEEBF3699AC0}" type="pres">
      <dgm:prSet presAssocID="{EB2F5DA4-554B-42CF-934E-A4EB15597564}" presName="firstChild" presStyleLbl="bgAccFollowNode1" presStyleIdx="0" presStyleCnt="2" custScaleX="134827" custScaleY="124690" custLinFactNeighborX="10327" custLinFactNeighborY="15188"/>
      <dgm:spPr/>
      <dgm:t>
        <a:bodyPr/>
        <a:lstStyle/>
        <a:p>
          <a:endParaRPr lang="ru-RU"/>
        </a:p>
      </dgm:t>
    </dgm:pt>
    <dgm:pt modelId="{38746223-626D-4353-8E4F-1D7B4F6B7089}" type="pres">
      <dgm:prSet presAssocID="{EB2F5DA4-554B-42CF-934E-A4EB15597564}" presName="firstChildTx" presStyleLbl="bg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919FB7E-4B09-40FC-9D00-B7E87D12BC75}" type="pres">
      <dgm:prSet presAssocID="{EB2F5DA4-554B-42CF-934E-A4EB15597564}" presName="negSpace" presStyleCnt="0"/>
      <dgm:spPr/>
    </dgm:pt>
    <dgm:pt modelId="{DC059D1A-C08F-4A6C-A9CC-9872A6CBB6EA}" type="pres">
      <dgm:prSet presAssocID="{EB2F5DA4-554B-42CF-934E-A4EB15597564}" presName="circle" presStyleLbl="node1" presStyleIdx="0" presStyleCnt="2" custScaleX="190238" custLinFactNeighborX="-70306" custLinFactNeighborY="-32009"/>
      <dgm:spPr/>
      <dgm:t>
        <a:bodyPr/>
        <a:lstStyle/>
        <a:p>
          <a:endParaRPr lang="ru-RU"/>
        </a:p>
      </dgm:t>
    </dgm:pt>
    <dgm:pt modelId="{9F350798-DEB4-4ECE-999E-989457759697}" type="pres">
      <dgm:prSet presAssocID="{C0315FD7-42E5-4EFE-8C47-6F4508DFC87F}" presName="transSpace" presStyleCnt="0"/>
      <dgm:spPr/>
    </dgm:pt>
    <dgm:pt modelId="{FFA9AC7A-6982-4E7B-8640-15074AF5862D}" type="pres">
      <dgm:prSet presAssocID="{B4FAAB30-91FF-4677-B4EA-7D7F4B357832}" presName="posSpace" presStyleCnt="0"/>
      <dgm:spPr/>
    </dgm:pt>
    <dgm:pt modelId="{814D74D5-DAB0-425B-9282-E8430530AAF3}" type="pres">
      <dgm:prSet presAssocID="{B4FAAB30-91FF-4677-B4EA-7D7F4B357832}" presName="vertFlow" presStyleCnt="0"/>
      <dgm:spPr/>
    </dgm:pt>
    <dgm:pt modelId="{B9F3C18F-CEB4-405B-932C-C8ACBDABC735}" type="pres">
      <dgm:prSet presAssocID="{B4FAAB30-91FF-4677-B4EA-7D7F4B357832}" presName="topSpace" presStyleCnt="0"/>
      <dgm:spPr/>
    </dgm:pt>
    <dgm:pt modelId="{FF2B51DC-32D4-40EA-ADCC-F106339A3AED}" type="pres">
      <dgm:prSet presAssocID="{B4FAAB30-91FF-4677-B4EA-7D7F4B357832}" presName="firstComp" presStyleCnt="0"/>
      <dgm:spPr/>
    </dgm:pt>
    <dgm:pt modelId="{30EE7FB2-377A-4FE9-8A09-A7ED0BD736CE}" type="pres">
      <dgm:prSet presAssocID="{B4FAAB30-91FF-4677-B4EA-7D7F4B357832}" presName="firstChild" presStyleLbl="bgAccFollowNode1" presStyleIdx="1" presStyleCnt="2" custScaleX="122172" custScaleY="132668" custLinFactNeighborX="-28827" custLinFactNeighborY="5963"/>
      <dgm:spPr/>
      <dgm:t>
        <a:bodyPr/>
        <a:lstStyle/>
        <a:p>
          <a:endParaRPr lang="ru-RU"/>
        </a:p>
      </dgm:t>
    </dgm:pt>
    <dgm:pt modelId="{64487366-9038-48E7-A80F-9C4506EAF04B}" type="pres">
      <dgm:prSet presAssocID="{B4FAAB30-91FF-4677-B4EA-7D7F4B357832}" presName="firstChildTx" presStyleLbl="bg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D280C08-5D7A-490C-8637-BFEF713163B4}" type="pres">
      <dgm:prSet presAssocID="{B4FAAB30-91FF-4677-B4EA-7D7F4B357832}" presName="negSpace" presStyleCnt="0"/>
      <dgm:spPr/>
    </dgm:pt>
    <dgm:pt modelId="{D5510C1D-B524-407B-84A5-58D4F769A54D}" type="pres">
      <dgm:prSet presAssocID="{B4FAAB30-91FF-4677-B4EA-7D7F4B357832}" presName="circle" presStyleLbl="node1" presStyleIdx="1" presStyleCnt="2" custScaleX="164100" custScaleY="97717" custLinFactNeighborX="-55885" custLinFactNeighborY="-35852"/>
      <dgm:spPr/>
      <dgm:t>
        <a:bodyPr/>
        <a:lstStyle/>
        <a:p>
          <a:endParaRPr lang="ru-RU"/>
        </a:p>
      </dgm:t>
    </dgm:pt>
  </dgm:ptLst>
  <dgm:cxnLst>
    <dgm:cxn modelId="{6E4CBF15-D59B-4873-8180-CBD35A0AAFDC}" type="presOf" srcId="{3FA65DE1-F9A0-4597-9FAA-5DFAE6CC9D97}" destId="{64487366-9038-48E7-A80F-9C4506EAF04B}" srcOrd="1" destOrd="0" presId="urn:microsoft.com/office/officeart/2005/8/layout/hList9"/>
    <dgm:cxn modelId="{A6C25869-F394-4D20-88F3-6715147550F4}" type="presOf" srcId="{EB2F5DA4-554B-42CF-934E-A4EB15597564}" destId="{DC059D1A-C08F-4A6C-A9CC-9872A6CBB6EA}" srcOrd="0" destOrd="0" presId="urn:microsoft.com/office/officeart/2005/8/layout/hList9"/>
    <dgm:cxn modelId="{5556A98D-6A84-4134-9CEC-1A9406D5360B}" type="presOf" srcId="{B4FAAB30-91FF-4677-B4EA-7D7F4B357832}" destId="{D5510C1D-B524-407B-84A5-58D4F769A54D}" srcOrd="0" destOrd="0" presId="urn:microsoft.com/office/officeart/2005/8/layout/hList9"/>
    <dgm:cxn modelId="{36355C95-94D2-46C0-8D94-71B912E4958F}" type="presOf" srcId="{51A1CC1D-89ED-4850-B726-7082A31569AB}" destId="{D7F082B9-A210-4A0D-BAA4-FEEBF3699AC0}" srcOrd="0" destOrd="0" presId="urn:microsoft.com/office/officeart/2005/8/layout/hList9"/>
    <dgm:cxn modelId="{851E0AC3-FE9E-40A6-8D45-A4E0B6877F9D}" srcId="{3D7E9537-74B8-4483-B67F-63CA1A7E1962}" destId="{EB2F5DA4-554B-42CF-934E-A4EB15597564}" srcOrd="0" destOrd="0" parTransId="{2E1C27C2-7628-4FCA-8549-CB2CE5759DAC}" sibTransId="{C0315FD7-42E5-4EFE-8C47-6F4508DFC87F}"/>
    <dgm:cxn modelId="{61187E81-0840-4A6F-BD17-14224C351DD7}" type="presOf" srcId="{51A1CC1D-89ED-4850-B726-7082A31569AB}" destId="{38746223-626D-4353-8E4F-1D7B4F6B7089}" srcOrd="1" destOrd="0" presId="urn:microsoft.com/office/officeart/2005/8/layout/hList9"/>
    <dgm:cxn modelId="{A842584D-9F8B-4310-BDC6-88A616BD1A75}" srcId="{3D7E9537-74B8-4483-B67F-63CA1A7E1962}" destId="{B4FAAB30-91FF-4677-B4EA-7D7F4B357832}" srcOrd="1" destOrd="0" parTransId="{7734FF78-2B9E-4CA6-8E56-BCB09CA898A0}" sibTransId="{5B8CCDB6-73D2-4F71-ACD4-65598427DC46}"/>
    <dgm:cxn modelId="{15F17783-67D6-4903-B5BD-9BE5A29567A9}" srcId="{EB2F5DA4-554B-42CF-934E-A4EB15597564}" destId="{51A1CC1D-89ED-4850-B726-7082A31569AB}" srcOrd="0" destOrd="0" parTransId="{A526B889-4ED1-4273-9B76-7F1CD5661642}" sibTransId="{6A72F300-30DB-4C2B-AFAA-235283F1B4EB}"/>
    <dgm:cxn modelId="{297889F3-7EAE-4213-BC6B-C3079C861939}" srcId="{B4FAAB30-91FF-4677-B4EA-7D7F4B357832}" destId="{3FA65DE1-F9A0-4597-9FAA-5DFAE6CC9D97}" srcOrd="0" destOrd="0" parTransId="{3589056A-0C06-4095-A55F-9DE4AF6EEA55}" sibTransId="{78399F90-43A8-4B51-9D8F-2F413959F666}"/>
    <dgm:cxn modelId="{6588DF6E-C731-43E3-ABB9-15A1C4A3EBE1}" type="presOf" srcId="{3FA65DE1-F9A0-4597-9FAA-5DFAE6CC9D97}" destId="{30EE7FB2-377A-4FE9-8A09-A7ED0BD736CE}" srcOrd="0" destOrd="0" presId="urn:microsoft.com/office/officeart/2005/8/layout/hList9"/>
    <dgm:cxn modelId="{1FDE9A3F-598E-44EE-9E57-556686606308}" type="presOf" srcId="{3D7E9537-74B8-4483-B67F-63CA1A7E1962}" destId="{22A657F1-A982-495A-8C15-42925858E14B}" srcOrd="0" destOrd="0" presId="urn:microsoft.com/office/officeart/2005/8/layout/hList9"/>
    <dgm:cxn modelId="{937CE6F4-65EB-4CFA-A0F8-233991A4EA0E}" type="presParOf" srcId="{22A657F1-A982-495A-8C15-42925858E14B}" destId="{ED482FF3-445E-47E2-AA78-4726663116A9}" srcOrd="0" destOrd="0" presId="urn:microsoft.com/office/officeart/2005/8/layout/hList9"/>
    <dgm:cxn modelId="{8CDF930A-651A-47E9-B019-52AC81DB53C9}" type="presParOf" srcId="{22A657F1-A982-495A-8C15-42925858E14B}" destId="{B91D513E-8984-4356-964D-51C8CD4A303C}" srcOrd="1" destOrd="0" presId="urn:microsoft.com/office/officeart/2005/8/layout/hList9"/>
    <dgm:cxn modelId="{C2BA4402-16FE-480A-AB89-40CBFBF02016}" type="presParOf" srcId="{B91D513E-8984-4356-964D-51C8CD4A303C}" destId="{40CFF25B-0BD3-4698-96BF-8670B761C043}" srcOrd="0" destOrd="0" presId="urn:microsoft.com/office/officeart/2005/8/layout/hList9"/>
    <dgm:cxn modelId="{A52AC856-C555-4DB5-BF09-C5DDC5D927EC}" type="presParOf" srcId="{B91D513E-8984-4356-964D-51C8CD4A303C}" destId="{0591626A-0A15-4084-9446-A9B988243622}" srcOrd="1" destOrd="0" presId="urn:microsoft.com/office/officeart/2005/8/layout/hList9"/>
    <dgm:cxn modelId="{9D1B46A5-3D33-409A-9090-5249BBECD27D}" type="presParOf" srcId="{0591626A-0A15-4084-9446-A9B988243622}" destId="{D7F082B9-A210-4A0D-BAA4-FEEBF3699AC0}" srcOrd="0" destOrd="0" presId="urn:microsoft.com/office/officeart/2005/8/layout/hList9"/>
    <dgm:cxn modelId="{49158F7A-422D-4A25-B6D4-410590D4E6F7}" type="presParOf" srcId="{0591626A-0A15-4084-9446-A9B988243622}" destId="{38746223-626D-4353-8E4F-1D7B4F6B7089}" srcOrd="1" destOrd="0" presId="urn:microsoft.com/office/officeart/2005/8/layout/hList9"/>
    <dgm:cxn modelId="{85F917B0-48D0-4DB0-953C-F248B6267D26}" type="presParOf" srcId="{22A657F1-A982-495A-8C15-42925858E14B}" destId="{4919FB7E-4B09-40FC-9D00-B7E87D12BC75}" srcOrd="2" destOrd="0" presId="urn:microsoft.com/office/officeart/2005/8/layout/hList9"/>
    <dgm:cxn modelId="{DE55675D-E205-4E4F-B599-BD1F1A5686D7}" type="presParOf" srcId="{22A657F1-A982-495A-8C15-42925858E14B}" destId="{DC059D1A-C08F-4A6C-A9CC-9872A6CBB6EA}" srcOrd="3" destOrd="0" presId="urn:microsoft.com/office/officeart/2005/8/layout/hList9"/>
    <dgm:cxn modelId="{9C42C304-4858-4620-B9EC-1DC56D8A90C3}" type="presParOf" srcId="{22A657F1-A982-495A-8C15-42925858E14B}" destId="{9F350798-DEB4-4ECE-999E-989457759697}" srcOrd="4" destOrd="0" presId="urn:microsoft.com/office/officeart/2005/8/layout/hList9"/>
    <dgm:cxn modelId="{13ABDDF8-E474-4899-9133-0697D2FF5860}" type="presParOf" srcId="{22A657F1-A982-495A-8C15-42925858E14B}" destId="{FFA9AC7A-6982-4E7B-8640-15074AF5862D}" srcOrd="5" destOrd="0" presId="urn:microsoft.com/office/officeart/2005/8/layout/hList9"/>
    <dgm:cxn modelId="{DD5C09F3-FE7F-4319-81B2-79EDA8F3DBEA}" type="presParOf" srcId="{22A657F1-A982-495A-8C15-42925858E14B}" destId="{814D74D5-DAB0-425B-9282-E8430530AAF3}" srcOrd="6" destOrd="0" presId="urn:microsoft.com/office/officeart/2005/8/layout/hList9"/>
    <dgm:cxn modelId="{03309BC0-3FF5-4F9D-805B-9BFB1CCC5FA0}" type="presParOf" srcId="{814D74D5-DAB0-425B-9282-E8430530AAF3}" destId="{B9F3C18F-CEB4-405B-932C-C8ACBDABC735}" srcOrd="0" destOrd="0" presId="urn:microsoft.com/office/officeart/2005/8/layout/hList9"/>
    <dgm:cxn modelId="{7033D229-58DE-454A-858C-0C00A8FD2885}" type="presParOf" srcId="{814D74D5-DAB0-425B-9282-E8430530AAF3}" destId="{FF2B51DC-32D4-40EA-ADCC-F106339A3AED}" srcOrd="1" destOrd="0" presId="urn:microsoft.com/office/officeart/2005/8/layout/hList9"/>
    <dgm:cxn modelId="{915767F7-F57C-4B65-A3CC-A76D3837E4D8}" type="presParOf" srcId="{FF2B51DC-32D4-40EA-ADCC-F106339A3AED}" destId="{30EE7FB2-377A-4FE9-8A09-A7ED0BD736CE}" srcOrd="0" destOrd="0" presId="urn:microsoft.com/office/officeart/2005/8/layout/hList9"/>
    <dgm:cxn modelId="{E726CFFD-5EA9-445F-A313-8A95F1CD6F19}" type="presParOf" srcId="{FF2B51DC-32D4-40EA-ADCC-F106339A3AED}" destId="{64487366-9038-48E7-A80F-9C4506EAF04B}" srcOrd="1" destOrd="0" presId="urn:microsoft.com/office/officeart/2005/8/layout/hList9"/>
    <dgm:cxn modelId="{42EA803C-FF8C-43C1-9917-4341580CE759}" type="presParOf" srcId="{22A657F1-A982-495A-8C15-42925858E14B}" destId="{ED280C08-5D7A-490C-8637-BFEF713163B4}" srcOrd="7" destOrd="0" presId="urn:microsoft.com/office/officeart/2005/8/layout/hList9"/>
    <dgm:cxn modelId="{A2E28A08-B2F5-4CC3-A456-915B1897D3DE}" type="presParOf" srcId="{22A657F1-A982-495A-8C15-42925858E14B}" destId="{D5510C1D-B524-407B-84A5-58D4F769A54D}" srcOrd="8" destOrd="0" presId="urn:microsoft.com/office/officeart/2005/8/layout/hList9"/>
  </dgm:cxnLst>
  <dgm:bg/>
  <dgm:whole/>
  <dgm:extLst>
    <a:ext uri="http://schemas.microsoft.com/office/drawing/2008/diagram">
      <dsp:dataModelExt xmlns:dsp="http://schemas.microsoft.com/office/drawing/2008/diagram" relId="rId10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A43CDAF-D63E-48A1-AF9B-C0FEA4C92082}" type="doc">
      <dgm:prSet loTypeId="urn:microsoft.com/office/officeart/2005/8/layout/lProcess3" loCatId="process" qsTypeId="urn:microsoft.com/office/officeart/2005/8/quickstyle/simple1" qsCatId="simple" csTypeId="urn:microsoft.com/office/officeart/2005/8/colors/accent0_3" csCatId="mainScheme" phldr="1"/>
      <dgm:spPr/>
      <dgm:t>
        <a:bodyPr/>
        <a:lstStyle/>
        <a:p>
          <a:endParaRPr lang="ru-RU"/>
        </a:p>
      </dgm:t>
    </dgm:pt>
    <dgm:pt modelId="{58220042-8399-40E3-8508-F3621B78B53A}">
      <dgm:prSet phldrT="[Текст]"/>
      <dgm:spPr/>
      <dgm:t>
        <a:bodyPr/>
        <a:lstStyle/>
        <a:p>
          <a:r>
            <a:rPr lang="ru-RU" dirty="0" smtClean="0"/>
            <a:t>Ставка НДС 5% применяется с 01.01.2025, в случае, если доходы за 2024 год составили от 60 млн. рублей до 250 млн. рублей.</a:t>
          </a:r>
          <a:endParaRPr lang="ru-RU" baseline="0" dirty="0"/>
        </a:p>
      </dgm:t>
    </dgm:pt>
    <dgm:pt modelId="{7BCB1FE1-A11D-495F-ABF9-D22BDAF3FE14}" type="parTrans" cxnId="{4FB8460C-2530-4E43-AA48-7FE82ECDCD19}">
      <dgm:prSet/>
      <dgm:spPr/>
      <dgm:t>
        <a:bodyPr/>
        <a:lstStyle/>
        <a:p>
          <a:endParaRPr lang="ru-RU"/>
        </a:p>
      </dgm:t>
    </dgm:pt>
    <dgm:pt modelId="{D61E0812-A7C7-49B9-8A9E-900673F7D997}" type="sibTrans" cxnId="{4FB8460C-2530-4E43-AA48-7FE82ECDCD19}">
      <dgm:prSet/>
      <dgm:spPr/>
      <dgm:t>
        <a:bodyPr/>
        <a:lstStyle/>
        <a:p>
          <a:endParaRPr lang="ru-RU"/>
        </a:p>
      </dgm:t>
    </dgm:pt>
    <dgm:pt modelId="{598B358C-5D06-42AB-B696-7AC897598437}">
      <dgm:prSet phldrT="[Текст]"/>
      <dgm:spPr/>
      <dgm:t>
        <a:bodyPr/>
        <a:lstStyle/>
        <a:p>
          <a:r>
            <a:rPr lang="ru-RU" dirty="0" smtClean="0"/>
            <a:t>Ставка НДС 7% применяется с 01.01.2025, в случае, если доходы за 2024 год составили от 250 млн. рублей до 450 млн. рублей.</a:t>
          </a:r>
          <a:endParaRPr lang="ru-RU" dirty="0"/>
        </a:p>
      </dgm:t>
    </dgm:pt>
    <dgm:pt modelId="{0D0AEA10-329B-4F04-977F-FB6E77ED414F}" type="parTrans" cxnId="{4E35EEB2-A314-4C12-B622-8057D8AD12B0}">
      <dgm:prSet/>
      <dgm:spPr/>
      <dgm:t>
        <a:bodyPr/>
        <a:lstStyle/>
        <a:p>
          <a:endParaRPr lang="ru-RU"/>
        </a:p>
      </dgm:t>
    </dgm:pt>
    <dgm:pt modelId="{7ACAC4FA-382F-4CB5-AEE2-50DD1B0F698B}" type="sibTrans" cxnId="{4E35EEB2-A314-4C12-B622-8057D8AD12B0}">
      <dgm:prSet/>
      <dgm:spPr/>
      <dgm:t>
        <a:bodyPr/>
        <a:lstStyle/>
        <a:p>
          <a:endParaRPr lang="ru-RU"/>
        </a:p>
      </dgm:t>
    </dgm:pt>
    <dgm:pt modelId="{F7A8CD2A-5660-450C-861F-F178990AA5D4}">
      <dgm:prSet phldrT="[Текст]"/>
      <dgm:spPr>
        <a:solidFill>
          <a:schemeClr val="tx2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ru-RU" dirty="0" smtClean="0"/>
            <a:t>Ставка 20% применяется с 01.01.2025, в случае, если доходы за 2024 год превысили 450 млн. рублей, либо на условиях добровольного перехода</a:t>
          </a:r>
          <a:endParaRPr lang="ru-RU" dirty="0"/>
        </a:p>
      </dgm:t>
    </dgm:pt>
    <dgm:pt modelId="{54B21C5E-FC4A-4B5B-A94A-F7A78297D737}" type="parTrans" cxnId="{8CFBFC96-7062-49F4-B304-A7D8DCD99E0B}">
      <dgm:prSet/>
      <dgm:spPr/>
      <dgm:t>
        <a:bodyPr/>
        <a:lstStyle/>
        <a:p>
          <a:endParaRPr lang="ru-RU"/>
        </a:p>
      </dgm:t>
    </dgm:pt>
    <dgm:pt modelId="{6443416F-FADB-4C9A-905B-0C7E78BC2843}" type="sibTrans" cxnId="{8CFBFC96-7062-49F4-B304-A7D8DCD99E0B}">
      <dgm:prSet/>
      <dgm:spPr/>
      <dgm:t>
        <a:bodyPr/>
        <a:lstStyle/>
        <a:p>
          <a:endParaRPr lang="ru-RU"/>
        </a:p>
      </dgm:t>
    </dgm:pt>
    <dgm:pt modelId="{74D2D36D-93BD-48C1-8652-04EB892BF5E1}" type="pres">
      <dgm:prSet presAssocID="{6A43CDAF-D63E-48A1-AF9B-C0FEA4C92082}" presName="Name0" presStyleCnt="0">
        <dgm:presLayoutVars>
          <dgm:chPref val="3"/>
          <dgm:dir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2F6DB985-2C0D-42A3-BB7D-D6D7E950BE78}" type="pres">
      <dgm:prSet presAssocID="{58220042-8399-40E3-8508-F3621B78B53A}" presName="horFlow" presStyleCnt="0"/>
      <dgm:spPr/>
    </dgm:pt>
    <dgm:pt modelId="{27715DC2-BCF4-4337-9834-A6282DC1995B}" type="pres">
      <dgm:prSet presAssocID="{58220042-8399-40E3-8508-F3621B78B53A}" presName="bigChev" presStyleLbl="node1" presStyleIdx="0" presStyleCnt="1"/>
      <dgm:spPr/>
      <dgm:t>
        <a:bodyPr/>
        <a:lstStyle/>
        <a:p>
          <a:endParaRPr lang="ru-RU"/>
        </a:p>
      </dgm:t>
    </dgm:pt>
    <dgm:pt modelId="{F29A71BA-6700-4DFF-8B4F-2CEE5399E576}" type="pres">
      <dgm:prSet presAssocID="{0D0AEA10-329B-4F04-977F-FB6E77ED414F}" presName="parTrans" presStyleCnt="0"/>
      <dgm:spPr/>
    </dgm:pt>
    <dgm:pt modelId="{43A09032-0B08-4F84-BD59-7307E5B071C6}" type="pres">
      <dgm:prSet presAssocID="{598B358C-5D06-42AB-B696-7AC897598437}" presName="node" presStyleLbl="align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0D8D750-B501-4AEE-8E52-3F27C5164A4A}" type="pres">
      <dgm:prSet presAssocID="{7ACAC4FA-382F-4CB5-AEE2-50DD1B0F698B}" presName="sibTrans" presStyleCnt="0"/>
      <dgm:spPr/>
    </dgm:pt>
    <dgm:pt modelId="{ABD28FC0-6297-4AA0-91EA-56827EDF3928}" type="pres">
      <dgm:prSet presAssocID="{F7A8CD2A-5660-450C-861F-F178990AA5D4}" presName="node" presStyleLbl="align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595DCE01-8C80-4DDA-A34D-4922B7E40E8E}" type="presOf" srcId="{F7A8CD2A-5660-450C-861F-F178990AA5D4}" destId="{ABD28FC0-6297-4AA0-91EA-56827EDF3928}" srcOrd="0" destOrd="0" presId="urn:microsoft.com/office/officeart/2005/8/layout/lProcess3"/>
    <dgm:cxn modelId="{2103ACFA-0A70-4C36-BAB4-E763B8DCC181}" type="presOf" srcId="{58220042-8399-40E3-8508-F3621B78B53A}" destId="{27715DC2-BCF4-4337-9834-A6282DC1995B}" srcOrd="0" destOrd="0" presId="urn:microsoft.com/office/officeart/2005/8/layout/lProcess3"/>
    <dgm:cxn modelId="{E2F2674F-6184-4173-8BE8-C396BBB202FA}" type="presOf" srcId="{598B358C-5D06-42AB-B696-7AC897598437}" destId="{43A09032-0B08-4F84-BD59-7307E5B071C6}" srcOrd="0" destOrd="0" presId="urn:microsoft.com/office/officeart/2005/8/layout/lProcess3"/>
    <dgm:cxn modelId="{4FB8460C-2530-4E43-AA48-7FE82ECDCD19}" srcId="{6A43CDAF-D63E-48A1-AF9B-C0FEA4C92082}" destId="{58220042-8399-40E3-8508-F3621B78B53A}" srcOrd="0" destOrd="0" parTransId="{7BCB1FE1-A11D-495F-ABF9-D22BDAF3FE14}" sibTransId="{D61E0812-A7C7-49B9-8A9E-900673F7D997}"/>
    <dgm:cxn modelId="{4E35EEB2-A314-4C12-B622-8057D8AD12B0}" srcId="{58220042-8399-40E3-8508-F3621B78B53A}" destId="{598B358C-5D06-42AB-B696-7AC897598437}" srcOrd="0" destOrd="0" parTransId="{0D0AEA10-329B-4F04-977F-FB6E77ED414F}" sibTransId="{7ACAC4FA-382F-4CB5-AEE2-50DD1B0F698B}"/>
    <dgm:cxn modelId="{8CFBFC96-7062-49F4-B304-A7D8DCD99E0B}" srcId="{58220042-8399-40E3-8508-F3621B78B53A}" destId="{F7A8CD2A-5660-450C-861F-F178990AA5D4}" srcOrd="1" destOrd="0" parTransId="{54B21C5E-FC4A-4B5B-A94A-F7A78297D737}" sibTransId="{6443416F-FADB-4C9A-905B-0C7E78BC2843}"/>
    <dgm:cxn modelId="{0CA03A4E-2C16-4075-B5DA-9684CBAF7BCA}" type="presOf" srcId="{6A43CDAF-D63E-48A1-AF9B-C0FEA4C92082}" destId="{74D2D36D-93BD-48C1-8652-04EB892BF5E1}" srcOrd="0" destOrd="0" presId="urn:microsoft.com/office/officeart/2005/8/layout/lProcess3"/>
    <dgm:cxn modelId="{C08A6E11-6F43-4B1D-911B-D562B3747EA2}" type="presParOf" srcId="{74D2D36D-93BD-48C1-8652-04EB892BF5E1}" destId="{2F6DB985-2C0D-42A3-BB7D-D6D7E950BE78}" srcOrd="0" destOrd="0" presId="urn:microsoft.com/office/officeart/2005/8/layout/lProcess3"/>
    <dgm:cxn modelId="{FA486448-B6EF-420B-AB5E-D5A680CC4A4A}" type="presParOf" srcId="{2F6DB985-2C0D-42A3-BB7D-D6D7E950BE78}" destId="{27715DC2-BCF4-4337-9834-A6282DC1995B}" srcOrd="0" destOrd="0" presId="urn:microsoft.com/office/officeart/2005/8/layout/lProcess3"/>
    <dgm:cxn modelId="{7AD99B5E-F149-4609-882A-FE18F51EC5BE}" type="presParOf" srcId="{2F6DB985-2C0D-42A3-BB7D-D6D7E950BE78}" destId="{F29A71BA-6700-4DFF-8B4F-2CEE5399E576}" srcOrd="1" destOrd="0" presId="urn:microsoft.com/office/officeart/2005/8/layout/lProcess3"/>
    <dgm:cxn modelId="{61FECE2B-8EAC-4DE1-9759-D441653C3208}" type="presParOf" srcId="{2F6DB985-2C0D-42A3-BB7D-D6D7E950BE78}" destId="{43A09032-0B08-4F84-BD59-7307E5B071C6}" srcOrd="2" destOrd="0" presId="urn:microsoft.com/office/officeart/2005/8/layout/lProcess3"/>
    <dgm:cxn modelId="{87D9129F-CDD4-442D-8354-9185ADD4F0A6}" type="presParOf" srcId="{2F6DB985-2C0D-42A3-BB7D-D6D7E950BE78}" destId="{90D8D750-B501-4AEE-8E52-3F27C5164A4A}" srcOrd="3" destOrd="0" presId="urn:microsoft.com/office/officeart/2005/8/layout/lProcess3"/>
    <dgm:cxn modelId="{9BA450B3-919D-471F-9E1D-211D5F3CD90E}" type="presParOf" srcId="{2F6DB985-2C0D-42A3-BB7D-D6D7E950BE78}" destId="{ABD28FC0-6297-4AA0-91EA-56827EDF3928}" srcOrd="4" destOrd="0" presId="urn:microsoft.com/office/officeart/2005/8/layout/lProcess3"/>
  </dgm:cxnLst>
  <dgm:bg/>
  <dgm:whole/>
  <dgm:extLst>
    <a:ext uri="http://schemas.microsoft.com/office/drawing/2008/diagram">
      <dsp:dataModelExt xmlns:dsp="http://schemas.microsoft.com/office/drawing/2008/diagram" relId="rId10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135E758D-CB1B-44AE-9BEC-55A75C956A8F}" type="doc">
      <dgm:prSet loTypeId="urn:microsoft.com/office/officeart/2008/layout/PictureStrips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BB89473F-B81A-4B28-A87F-3904C39B4F44}">
      <dgm:prSet phldrT="[Текст]"/>
      <dgm:spPr/>
      <dgm:t>
        <a:bodyPr/>
        <a:lstStyle/>
        <a:p>
          <a:pPr algn="just"/>
          <a:r>
            <a:rPr lang="ru-RU" dirty="0" smtClean="0"/>
            <a:t>Досрочное прекращение применения специальных ставок НДС возможно только, если налогоплательщик УСН утратит право на их применение (если доходы за год превысят 450 млн. рублей) или с нового года получит автоматически освобождение от уплаты НДС (если доходы за предыдущий год будут менее 60 млн рублей).</a:t>
          </a:r>
          <a:endParaRPr lang="ru-RU" dirty="0"/>
        </a:p>
      </dgm:t>
    </dgm:pt>
    <dgm:pt modelId="{6E4DD978-76C7-4F81-BCDB-7F434D373A5D}" type="parTrans" cxnId="{F81F9B13-BD1B-4222-B03F-2DEDDD6FD66A}">
      <dgm:prSet/>
      <dgm:spPr/>
      <dgm:t>
        <a:bodyPr/>
        <a:lstStyle/>
        <a:p>
          <a:endParaRPr lang="ru-RU"/>
        </a:p>
      </dgm:t>
    </dgm:pt>
    <dgm:pt modelId="{9C2D8DEF-8439-4944-8CAA-2F89A4B767EF}" type="sibTrans" cxnId="{F81F9B13-BD1B-4222-B03F-2DEDDD6FD66A}">
      <dgm:prSet/>
      <dgm:spPr/>
      <dgm:t>
        <a:bodyPr/>
        <a:lstStyle/>
        <a:p>
          <a:endParaRPr lang="ru-RU"/>
        </a:p>
      </dgm:t>
    </dgm:pt>
    <dgm:pt modelId="{BA9F7BC9-5B69-4726-95C2-E35C3910EBA7}">
      <dgm:prSet/>
      <dgm:spPr/>
      <dgm:t>
        <a:bodyPr/>
        <a:lstStyle/>
        <a:p>
          <a:pPr algn="just"/>
          <a:r>
            <a:rPr lang="ru-RU" dirty="0" smtClean="0"/>
            <a:t>12 кварталов считаются от квартала, когда налогоплательщик УСН впервые применил специальную ставку НДС</a:t>
          </a:r>
          <a:endParaRPr lang="ru-RU" dirty="0"/>
        </a:p>
      </dgm:t>
    </dgm:pt>
    <dgm:pt modelId="{E6EB55B5-554A-41DF-A1F3-B9BDBB92D679}" type="parTrans" cxnId="{6C2FD6FC-E043-4C5E-B5C1-F9F43C8C2179}">
      <dgm:prSet/>
      <dgm:spPr/>
      <dgm:t>
        <a:bodyPr/>
        <a:lstStyle/>
        <a:p>
          <a:endParaRPr lang="ru-RU"/>
        </a:p>
      </dgm:t>
    </dgm:pt>
    <dgm:pt modelId="{3C8464BA-F2FA-472E-91B4-EEF5E5484164}" type="sibTrans" cxnId="{6C2FD6FC-E043-4C5E-B5C1-F9F43C8C2179}">
      <dgm:prSet/>
      <dgm:spPr/>
      <dgm:t>
        <a:bodyPr/>
        <a:lstStyle/>
        <a:p>
          <a:endParaRPr lang="ru-RU"/>
        </a:p>
      </dgm:t>
    </dgm:pt>
    <dgm:pt modelId="{115D236C-DA7B-457F-940A-8A4789D91105}" type="pres">
      <dgm:prSet presAssocID="{135E758D-CB1B-44AE-9BEC-55A75C956A8F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4023324B-5EA3-455E-A466-97B2F15EECF8}" type="pres">
      <dgm:prSet presAssocID="{BB89473F-B81A-4B28-A87F-3904C39B4F44}" presName="composite" presStyleCnt="0"/>
      <dgm:spPr/>
    </dgm:pt>
    <dgm:pt modelId="{0D340FCC-A7B0-4715-B9D3-4F17D126199B}" type="pres">
      <dgm:prSet presAssocID="{BB89473F-B81A-4B28-A87F-3904C39B4F44}" presName="rect1" presStyleLbl="trAlignAcc1" presStyleIdx="0" presStyleCnt="2" custLinFactNeighborX="17032" custLinFactNeighborY="1088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3024621-0997-4CE0-AC42-F4E598852D78}" type="pres">
      <dgm:prSet presAssocID="{BB89473F-B81A-4B28-A87F-3904C39B4F44}" presName="rect2" presStyleLbl="fgImgPlace1" presStyleIdx="0" presStyleCnt="2" custFlipHor="1" custScaleX="34988" custScaleY="32331" custLinFactNeighborX="73184" custLinFactNeighborY="13702"/>
      <dgm:spPr>
        <a:solidFill>
          <a:schemeClr val="accent1">
            <a:tint val="50000"/>
            <a:hueOff val="0"/>
            <a:satOff val="0"/>
            <a:lumOff val="0"/>
            <a:alpha val="0"/>
          </a:schemeClr>
        </a:solidFill>
      </dgm:spPr>
    </dgm:pt>
    <dgm:pt modelId="{B2FBB65B-64DD-4012-8288-75B23E6D1C83}" type="pres">
      <dgm:prSet presAssocID="{9C2D8DEF-8439-4944-8CAA-2F89A4B767EF}" presName="sibTrans" presStyleCnt="0"/>
      <dgm:spPr/>
    </dgm:pt>
    <dgm:pt modelId="{BA1A7EC6-56B4-4DB2-A758-00386701A307}" type="pres">
      <dgm:prSet presAssocID="{BA9F7BC9-5B69-4726-95C2-E35C3910EBA7}" presName="composite" presStyleCnt="0"/>
      <dgm:spPr/>
    </dgm:pt>
    <dgm:pt modelId="{117DE05D-F763-459C-AFE7-1741B0BD289B}" type="pres">
      <dgm:prSet presAssocID="{BA9F7BC9-5B69-4726-95C2-E35C3910EBA7}" presName="rect1" presStyleLbl="trAlignAcc1" presStyleIdx="1" presStyleCnt="2" custLinFactNeighborX="20850" custLinFactNeighborY="-344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AF75505-33DA-4446-A211-70C18922D7F0}" type="pres">
      <dgm:prSet presAssocID="{BA9F7BC9-5B69-4726-95C2-E35C3910EBA7}" presName="rect2" presStyleLbl="fgImgPlace1" presStyleIdx="1" presStyleCnt="2" custFlipVert="1" custFlipHor="1" custScaleX="12237" custScaleY="3489"/>
      <dgm:spPr>
        <a:solidFill>
          <a:schemeClr val="accent1">
            <a:tint val="50000"/>
            <a:hueOff val="0"/>
            <a:satOff val="0"/>
            <a:lumOff val="0"/>
            <a:alpha val="0"/>
          </a:schemeClr>
        </a:solidFill>
      </dgm:spPr>
    </dgm:pt>
  </dgm:ptLst>
  <dgm:cxnLst>
    <dgm:cxn modelId="{0E7A75C6-164E-47CE-9F01-534061960EC6}" type="presOf" srcId="{BA9F7BC9-5B69-4726-95C2-E35C3910EBA7}" destId="{117DE05D-F763-459C-AFE7-1741B0BD289B}" srcOrd="0" destOrd="0" presId="urn:microsoft.com/office/officeart/2008/layout/PictureStrips"/>
    <dgm:cxn modelId="{6C2FD6FC-E043-4C5E-B5C1-F9F43C8C2179}" srcId="{135E758D-CB1B-44AE-9BEC-55A75C956A8F}" destId="{BA9F7BC9-5B69-4726-95C2-E35C3910EBA7}" srcOrd="1" destOrd="0" parTransId="{E6EB55B5-554A-41DF-A1F3-B9BDBB92D679}" sibTransId="{3C8464BA-F2FA-472E-91B4-EEF5E5484164}"/>
    <dgm:cxn modelId="{B76F29A0-1C57-4DE6-9030-53D3F1824774}" type="presOf" srcId="{135E758D-CB1B-44AE-9BEC-55A75C956A8F}" destId="{115D236C-DA7B-457F-940A-8A4789D91105}" srcOrd="0" destOrd="0" presId="urn:microsoft.com/office/officeart/2008/layout/PictureStrips"/>
    <dgm:cxn modelId="{F81F9B13-BD1B-4222-B03F-2DEDDD6FD66A}" srcId="{135E758D-CB1B-44AE-9BEC-55A75C956A8F}" destId="{BB89473F-B81A-4B28-A87F-3904C39B4F44}" srcOrd="0" destOrd="0" parTransId="{6E4DD978-76C7-4F81-BCDB-7F434D373A5D}" sibTransId="{9C2D8DEF-8439-4944-8CAA-2F89A4B767EF}"/>
    <dgm:cxn modelId="{3BF5BB88-BEF2-4F93-BA5A-49BD75FE1A57}" type="presOf" srcId="{BB89473F-B81A-4B28-A87F-3904C39B4F44}" destId="{0D340FCC-A7B0-4715-B9D3-4F17D126199B}" srcOrd="0" destOrd="0" presId="urn:microsoft.com/office/officeart/2008/layout/PictureStrips"/>
    <dgm:cxn modelId="{AAD954C2-DAA4-45B0-80F7-ECAF2CEA15D9}" type="presParOf" srcId="{115D236C-DA7B-457F-940A-8A4789D91105}" destId="{4023324B-5EA3-455E-A466-97B2F15EECF8}" srcOrd="0" destOrd="0" presId="urn:microsoft.com/office/officeart/2008/layout/PictureStrips"/>
    <dgm:cxn modelId="{D0D68121-31BA-4863-9642-65E330623763}" type="presParOf" srcId="{4023324B-5EA3-455E-A466-97B2F15EECF8}" destId="{0D340FCC-A7B0-4715-B9D3-4F17D126199B}" srcOrd="0" destOrd="0" presId="urn:microsoft.com/office/officeart/2008/layout/PictureStrips"/>
    <dgm:cxn modelId="{7376709E-948A-48FC-87A6-653FB2BEAB8B}" type="presParOf" srcId="{4023324B-5EA3-455E-A466-97B2F15EECF8}" destId="{23024621-0997-4CE0-AC42-F4E598852D78}" srcOrd="1" destOrd="0" presId="urn:microsoft.com/office/officeart/2008/layout/PictureStrips"/>
    <dgm:cxn modelId="{CC1E75FF-7ABE-4EDB-80DD-69B067B5FE17}" type="presParOf" srcId="{115D236C-DA7B-457F-940A-8A4789D91105}" destId="{B2FBB65B-64DD-4012-8288-75B23E6D1C83}" srcOrd="1" destOrd="0" presId="urn:microsoft.com/office/officeart/2008/layout/PictureStrips"/>
    <dgm:cxn modelId="{5916CB65-79F9-416C-8B96-62DB94D659BE}" type="presParOf" srcId="{115D236C-DA7B-457F-940A-8A4789D91105}" destId="{BA1A7EC6-56B4-4DB2-A758-00386701A307}" srcOrd="2" destOrd="0" presId="urn:microsoft.com/office/officeart/2008/layout/PictureStrips"/>
    <dgm:cxn modelId="{24DBC36E-3522-433E-AD00-2FAE9AED29DC}" type="presParOf" srcId="{BA1A7EC6-56B4-4DB2-A758-00386701A307}" destId="{117DE05D-F763-459C-AFE7-1741B0BD289B}" srcOrd="0" destOrd="0" presId="urn:microsoft.com/office/officeart/2008/layout/PictureStrips"/>
    <dgm:cxn modelId="{E5DFDB2B-7602-4BA8-AA8C-0AA5771F576A}" type="presParOf" srcId="{BA1A7EC6-56B4-4DB2-A758-00386701A307}" destId="{0AF75505-33DA-4446-A211-70C18922D7F0}" srcOrd="1" destOrd="0" presId="urn:microsoft.com/office/officeart/2008/layout/PictureStrips"/>
  </dgm:cxnLst>
  <dgm:bg/>
  <dgm:whole/>
  <dgm:extLst>
    <a:ext uri="http://schemas.microsoft.com/office/drawing/2008/diagram">
      <dsp:dataModelExt xmlns:dsp="http://schemas.microsoft.com/office/drawing/2008/diagram" relId="rId15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7F082B9-A210-4A0D-BAA4-FEEBF3699AC0}">
      <dsp:nvSpPr>
        <dsp:cNvPr id="0" name=""/>
        <dsp:cNvSpPr/>
      </dsp:nvSpPr>
      <dsp:spPr>
        <a:xfrm>
          <a:off x="546316" y="1270764"/>
          <a:ext cx="3260445" cy="1491696"/>
        </a:xfrm>
        <a:prstGeom prst="rect">
          <a:avLst/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71120" rIns="71120" bIns="71120" numCol="1" spcCol="1270" anchor="ctr" anchorCtr="0">
          <a:noAutofit/>
        </a:bodyPr>
        <a:lstStyle/>
        <a:p>
          <a:pPr lvl="0" algn="just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00" kern="1200" dirty="0" smtClean="0"/>
            <a:t>выбранная ставка НДС должна применяться ко всем операциям, являющимся объектом налогообложения НДС. Не допускается применение разных налоговых ставок в зависимости от того, кто является покупателем (приобретателем) соответствующих товаров (работ, услуг) (п. 7 ст. 164 НК РФ).</a:t>
          </a:r>
          <a:endParaRPr lang="ru-RU" sz="1000" kern="1200" dirty="0"/>
        </a:p>
      </dsp:txBody>
      <dsp:txXfrm>
        <a:off x="1067988" y="1270764"/>
        <a:ext cx="2738773" cy="1491696"/>
      </dsp:txXfrm>
    </dsp:sp>
    <dsp:sp modelId="{DC059D1A-C08F-4A6C-A9CC-9872A6CBB6EA}">
      <dsp:nvSpPr>
        <dsp:cNvPr id="0" name=""/>
        <dsp:cNvSpPr/>
      </dsp:nvSpPr>
      <dsp:spPr>
        <a:xfrm>
          <a:off x="0" y="228035"/>
          <a:ext cx="2274726" cy="1195726"/>
        </a:xfrm>
        <a:prstGeom prst="ellips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b="1" kern="1200" dirty="0" smtClean="0"/>
            <a:t>Общеустановленные ставки 20%, 10%, 0%</a:t>
          </a:r>
          <a:endParaRPr lang="ru-RU" sz="1200" b="1" kern="1200" dirty="0"/>
        </a:p>
      </dsp:txBody>
      <dsp:txXfrm>
        <a:off x="333126" y="403145"/>
        <a:ext cx="1608474" cy="845506"/>
      </dsp:txXfrm>
    </dsp:sp>
    <dsp:sp modelId="{30EE7FB2-377A-4FE9-8A09-A7ED0BD736CE}">
      <dsp:nvSpPr>
        <dsp:cNvPr id="0" name=""/>
        <dsp:cNvSpPr/>
      </dsp:nvSpPr>
      <dsp:spPr>
        <a:xfrm>
          <a:off x="5200080" y="1160403"/>
          <a:ext cx="2677111" cy="1587139"/>
        </a:xfrm>
        <a:prstGeom prst="rect">
          <a:avLst/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64008" rIns="64008" bIns="64008" numCol="1" spcCol="1270" anchor="ctr" anchorCtr="0">
          <a:noAutofit/>
        </a:bodyPr>
        <a:lstStyle/>
        <a:p>
          <a:pPr lvl="0" algn="just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900" kern="1200" dirty="0" smtClean="0"/>
            <a:t>при осуществлении отдельных операций, которые облагаются по ставке 0%, налогоплательщики УСН вправе также применять специальную ставку. </a:t>
          </a:r>
        </a:p>
        <a:p>
          <a:pPr lvl="0" algn="just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900" kern="1200" dirty="0" smtClean="0"/>
            <a:t>К таким операциям, в частности, относятся экспорт товаров, международная перевозка, транспортно-экспедиционные услуги при организации международной перевозки.</a:t>
          </a:r>
          <a:endParaRPr lang="ru-RU" sz="900" kern="1200" dirty="0"/>
        </a:p>
      </dsp:txBody>
      <dsp:txXfrm>
        <a:off x="5628418" y="1160403"/>
        <a:ext cx="2248773" cy="1587139"/>
      </dsp:txXfrm>
    </dsp:sp>
    <dsp:sp modelId="{D5510C1D-B524-407B-84A5-58D4F769A54D}">
      <dsp:nvSpPr>
        <dsp:cNvPr id="0" name=""/>
        <dsp:cNvSpPr/>
      </dsp:nvSpPr>
      <dsp:spPr>
        <a:xfrm>
          <a:off x="4221763" y="182083"/>
          <a:ext cx="1962187" cy="1168428"/>
        </a:xfrm>
        <a:prstGeom prst="ellips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b="1" kern="1200" dirty="0" smtClean="0"/>
            <a:t>Специальные ставки 5% или 7%</a:t>
          </a:r>
          <a:endParaRPr lang="ru-RU" sz="1200" b="1" kern="1200" dirty="0"/>
        </a:p>
      </dsp:txBody>
      <dsp:txXfrm>
        <a:off x="4509119" y="353195"/>
        <a:ext cx="1387475" cy="82620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7715DC2-BCF4-4337-9834-A6282DC1995B}">
      <dsp:nvSpPr>
        <dsp:cNvPr id="0" name=""/>
        <dsp:cNvSpPr/>
      </dsp:nvSpPr>
      <dsp:spPr>
        <a:xfrm>
          <a:off x="2276" y="304458"/>
          <a:ext cx="3518265" cy="1407306"/>
        </a:xfrm>
        <a:prstGeom prst="chevron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9525" rIns="0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 dirty="0" smtClean="0"/>
            <a:t>Ставка НДС 5% применяется с 01.01.2025, в случае, если доходы за 2024 год составили от 60 млн. рублей до 250 млн. рублей.</a:t>
          </a:r>
          <a:endParaRPr lang="ru-RU" sz="1500" kern="1200" baseline="0" dirty="0"/>
        </a:p>
      </dsp:txBody>
      <dsp:txXfrm>
        <a:off x="705929" y="304458"/>
        <a:ext cx="2110959" cy="1407306"/>
      </dsp:txXfrm>
    </dsp:sp>
    <dsp:sp modelId="{43A09032-0B08-4F84-BD59-7307E5B071C6}">
      <dsp:nvSpPr>
        <dsp:cNvPr id="0" name=""/>
        <dsp:cNvSpPr/>
      </dsp:nvSpPr>
      <dsp:spPr>
        <a:xfrm>
          <a:off x="3063168" y="424079"/>
          <a:ext cx="2920160" cy="1168064"/>
        </a:xfrm>
        <a:prstGeom prst="chevron">
          <a:avLst/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970" tIns="6985" rIns="0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100" kern="1200" dirty="0" smtClean="0"/>
            <a:t>Ставка НДС 7% применяется с 01.01.2025, в случае, если доходы за 2024 год составили от 250 млн. рублей до 450 млн. рублей.</a:t>
          </a:r>
          <a:endParaRPr lang="ru-RU" sz="1100" kern="1200" dirty="0"/>
        </a:p>
      </dsp:txBody>
      <dsp:txXfrm>
        <a:off x="3647200" y="424079"/>
        <a:ext cx="1752096" cy="1168064"/>
      </dsp:txXfrm>
    </dsp:sp>
    <dsp:sp modelId="{ABD28FC0-6297-4AA0-91EA-56827EDF3928}">
      <dsp:nvSpPr>
        <dsp:cNvPr id="0" name=""/>
        <dsp:cNvSpPr/>
      </dsp:nvSpPr>
      <dsp:spPr>
        <a:xfrm>
          <a:off x="5574506" y="424079"/>
          <a:ext cx="2920160" cy="1168064"/>
        </a:xfrm>
        <a:prstGeom prst="chevron">
          <a:avLst/>
        </a:prstGeom>
        <a:solidFill>
          <a:schemeClr val="tx2">
            <a:lumMod val="20000"/>
            <a:lumOff val="80000"/>
            <a:alpha val="90000"/>
          </a:schemeClr>
        </a:solidFill>
        <a:ln w="25400" cap="flat" cmpd="sng" algn="ctr">
          <a:solidFill>
            <a:schemeClr val="dk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970" tIns="6985" rIns="0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100" kern="1200" dirty="0" smtClean="0"/>
            <a:t>Ставка 20% применяется с 01.01.2025, в случае, если доходы за 2024 год превысили 450 млн. рублей, либо на условиях добровольного перехода</a:t>
          </a:r>
          <a:endParaRPr lang="ru-RU" sz="1100" kern="1200" dirty="0"/>
        </a:p>
      </dsp:txBody>
      <dsp:txXfrm>
        <a:off x="6158538" y="424079"/>
        <a:ext cx="1752096" cy="1168064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D340FCC-A7B0-4715-B9D3-4F17D126199B}">
      <dsp:nvSpPr>
        <dsp:cNvPr id="0" name=""/>
        <dsp:cNvSpPr/>
      </dsp:nvSpPr>
      <dsp:spPr>
        <a:xfrm>
          <a:off x="495100" y="192619"/>
          <a:ext cx="3993059" cy="1247831"/>
        </a:xfrm>
        <a:prstGeom prst="rect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45198" tIns="41910" rIns="41910" bIns="41910" numCol="1" spcCol="1270" anchor="ctr" anchorCtr="0">
          <a:noAutofit/>
        </a:bodyPr>
        <a:lstStyle/>
        <a:p>
          <a:pPr lvl="0" algn="just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100" kern="1200" dirty="0" smtClean="0"/>
            <a:t>Досрочное прекращение применения специальных ставок НДС возможно только, если налогоплательщик УСН утратит право на их применение (если доходы за год превысят 450 млн. рублей) или с нового года получит автоматически освобождение от уплаты НДС (если доходы за предыдущий год будут менее 60 млн рублей).</a:t>
          </a:r>
          <a:endParaRPr lang="ru-RU" sz="1100" kern="1200" dirty="0"/>
        </a:p>
      </dsp:txBody>
      <dsp:txXfrm>
        <a:off x="495100" y="192619"/>
        <a:ext cx="3993059" cy="1247831"/>
      </dsp:txXfrm>
    </dsp:sp>
    <dsp:sp modelId="{23024621-0997-4CE0-AC42-F4E598852D78}">
      <dsp:nvSpPr>
        <dsp:cNvPr id="0" name=""/>
        <dsp:cNvSpPr/>
      </dsp:nvSpPr>
      <dsp:spPr>
        <a:xfrm flipH="1">
          <a:off x="1004355" y="499396"/>
          <a:ext cx="305613" cy="423608"/>
        </a:xfrm>
        <a:prstGeom prst="rect">
          <a:avLst/>
        </a:prstGeom>
        <a:solidFill>
          <a:schemeClr val="accent1">
            <a:tint val="50000"/>
            <a:hueOff val="0"/>
            <a:satOff val="0"/>
            <a:lumOff val="0"/>
            <a:alpha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17DE05D-F763-459C-AFE7-1741B0BD289B}">
      <dsp:nvSpPr>
        <dsp:cNvPr id="0" name=""/>
        <dsp:cNvSpPr/>
      </dsp:nvSpPr>
      <dsp:spPr>
        <a:xfrm>
          <a:off x="495100" y="1404468"/>
          <a:ext cx="3993059" cy="1247831"/>
        </a:xfrm>
        <a:prstGeom prst="rect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45198" tIns="41910" rIns="41910" bIns="41910" numCol="1" spcCol="1270" anchor="ctr" anchorCtr="0">
          <a:noAutofit/>
        </a:bodyPr>
        <a:lstStyle/>
        <a:p>
          <a:pPr lvl="0" algn="just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100" kern="1200" dirty="0" smtClean="0"/>
            <a:t>12 кварталов считаются от квартала, когда налогоплательщик УСН впервые применил специальную ставку НДС</a:t>
          </a:r>
          <a:endParaRPr lang="ru-RU" sz="1100" kern="1200" dirty="0"/>
        </a:p>
      </dsp:txBody>
      <dsp:txXfrm>
        <a:off x="495100" y="1404468"/>
        <a:ext cx="3993059" cy="1247831"/>
      </dsp:txXfrm>
    </dsp:sp>
    <dsp:sp modelId="{0AF75505-33DA-4446-A211-70C18922D7F0}">
      <dsp:nvSpPr>
        <dsp:cNvPr id="0" name=""/>
        <dsp:cNvSpPr/>
      </dsp:nvSpPr>
      <dsp:spPr>
        <a:xfrm flipH="1" flipV="1">
          <a:off x="464469" y="1899455"/>
          <a:ext cx="106887" cy="45713"/>
        </a:xfrm>
        <a:prstGeom prst="rect">
          <a:avLst/>
        </a:prstGeom>
        <a:solidFill>
          <a:schemeClr val="accent1">
            <a:tint val="50000"/>
            <a:hueOff val="0"/>
            <a:satOff val="0"/>
            <a:lumOff val="0"/>
            <a:alpha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9">
  <dgm:title val=""/>
  <dgm:desc val=""/>
  <dgm:catLst>
    <dgm:cat type="list" pri="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3" srcId="0" destId="1" srcOrd="0" destOrd="0"/>
        <dgm:cxn modelId="4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2"/>
        <dgm:pt modelId="21"/>
        <dgm:pt modelId="22"/>
        <dgm:pt modelId="23"/>
        <dgm:pt modelId="24"/>
        <dgm:pt modelId="3"/>
        <dgm:pt modelId="31"/>
        <dgm:pt modelId="32"/>
        <dgm:pt modelId="33"/>
        <dgm:pt modelId="34"/>
      </dgm:ptLst>
      <dgm:cxnLst>
        <dgm:cxn modelId="4" srcId="0" destId="1" srcOrd="0" destOrd="0"/>
        <dgm:cxn modelId="5" srcId="0" destId="2" srcOrd="1" destOrd="0"/>
        <dgm:cxn modelId="6" srcId="0" destId="3" srcOrd="1" destOrd="0"/>
        <dgm:cxn modelId="15" srcId="1" destId="11" srcOrd="0" destOrd="0"/>
        <dgm:cxn modelId="16" srcId="1" destId="12" srcOrd="0" destOrd="0"/>
        <dgm:cxn modelId="17" srcId="1" destId="13" srcOrd="0" destOrd="0"/>
        <dgm:cxn modelId="18" srcId="1" destId="14" srcOrd="0" destOrd="0"/>
        <dgm:cxn modelId="25" srcId="2" destId="21" srcOrd="0" destOrd="0"/>
        <dgm:cxn modelId="26" srcId="2" destId="22" srcOrd="0" destOrd="0"/>
        <dgm:cxn modelId="27" srcId="2" destId="23" srcOrd="0" destOrd="0"/>
        <dgm:cxn modelId="28" srcId="2" destId="24" srcOrd="0" destOrd="0"/>
        <dgm:cxn modelId="35" srcId="3" destId="31" srcOrd="0" destOrd="0"/>
        <dgm:cxn modelId="36" srcId="3" destId="32" srcOrd="0" destOrd="0"/>
        <dgm:cxn modelId="37" srcId="3" destId="33" srcOrd="0" destOrd="0"/>
        <dgm:cxn modelId="38" srcId="3" destId="34" srcOrd="0" destOrd="0"/>
      </dgm:cxnLst>
      <dgm:bg/>
      <dgm:whole/>
    </dgm:dataModel>
  </dgm:clrData>
  <dgm:layoutNode name="list">
    <dgm:varLst>
      <dgm:dir/>
      <dgm:animLvl val="lvl"/>
    </dgm:varLst>
    <dgm:choose name="Name0">
      <dgm:if name="Name1" func="var" arg="dir" op="equ" val="norm">
        <dgm:alg type="lin">
          <dgm:param type="linDir" val="fromL"/>
          <dgm:param type="fallback" val="2D"/>
          <dgm:param type="nodeVertAlign" val="t"/>
        </dgm:alg>
      </dgm:if>
      <dgm:else name="Name2">
        <dgm:alg type="lin">
          <dgm:param type="linDir" val="fromR"/>
          <dgm:param type="fallback" val="2D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ircle" refType="w" fact="0.5"/>
      <dgm:constr type="w" for="ch" forName="vertFlow" refType="w" fact="0.75"/>
      <dgm:constr type="h" for="des" forName="firstComp" refType="w" refFor="ch" refForName="vertFlow" fact="0.667"/>
      <dgm:constr type="h" for="des" forName="comp" refType="h" refFor="des" refForName="firstComp" op="equ"/>
      <dgm:constr type="h" for="des" forName="topSpace" refType="w" refFor="ch" refForName="circle" op="equ" fact="0.4"/>
      <dgm:constr type="w" for="ch" forName="posSpace" refType="w" fact="0.4"/>
      <dgm:constr type="w" for="ch" forName="negSpace" refType="w" fact="-1.15"/>
      <dgm:constr type="w" for="ch" forName="transSpace" refType="w" fact="0.75"/>
      <dgm:constr type="primFontSz" for="ch" forName="circle" op="equ" val="65"/>
      <dgm:constr type="primFontSz" for="des" forName="firstChildTx" val="65"/>
      <dgm:constr type="primFontSz" for="des" forName="childTx" refType="primFontSz" refFor="des" refForName="firstChildTx" op="equ"/>
    </dgm:constrLst>
    <dgm:ruleLst/>
    <dgm:forEach name="Name3" axis="ch" ptType="node">
      <dgm:layoutNode name="pos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vertFlow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firstComp" refType="w"/>
          <dgm:constr type="w" for="ch" forName="comp" refType="w"/>
        </dgm:constrLst>
        <dgm:ruleLst/>
        <dgm:layoutNode name="top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firstComp">
          <dgm:alg type="composite"/>
          <dgm:shape xmlns:r="http://schemas.openxmlformats.org/officeDocument/2006/relationships" r:blip="">
            <dgm:adjLst/>
          </dgm:shape>
          <dgm:presOf/>
          <dgm:choose name="Name4">
            <dgm:if name="Name5" func="var" arg="dir" op="equ" val="norm">
              <dgm:constrLst>
                <dgm:constr type="l" for="ch" forName="firstChild"/>
                <dgm:constr type="t" for="ch" forName="firstChild"/>
                <dgm:constr type="w" for="ch" forName="firstChild" refType="w"/>
                <dgm:constr type="h" for="ch" forName="firstChild" refType="h"/>
                <dgm:constr type="l" for="ch" forName="firstChildTx" refType="w" fact="0.16"/>
                <dgm:constr type="r" for="ch" forName="firstChildTx" refType="w"/>
                <dgm:constr type="h" for="ch" forName="firstChildTx" refFor="ch" refForName="firstChild" op="equ"/>
              </dgm:constrLst>
            </dgm:if>
            <dgm:else name="Name6">
              <dgm:constrLst>
                <dgm:constr type="l" for="ch" forName="firstChild"/>
                <dgm:constr type="t" for="ch" forName="firstChild"/>
                <dgm:constr type="w" for="ch" forName="firstChild" refType="w"/>
                <dgm:constr type="h" for="ch" forName="firstChild" refType="h"/>
                <dgm:constr type="l" for="ch" forName="firstChildTx"/>
                <dgm:constr type="r" for="ch" forName="firstChildTx" refType="w" fact="0.825"/>
                <dgm:constr type="h" for="ch" forName="firstChildTx" refFor="ch" refForName="firstChild" op="equ"/>
              </dgm:constrLst>
            </dgm:else>
          </dgm:choose>
          <dgm:ruleLst/>
          <dgm:layoutNode name="firstChild" styleLbl="bgAccFollowNode1">
            <dgm:alg type="sp"/>
            <dgm:shape xmlns:r="http://schemas.openxmlformats.org/officeDocument/2006/relationships" type="rect" r:blip="">
              <dgm:adjLst/>
            </dgm:shape>
            <dgm:presOf axis="ch desOrSelf" ptType="node node" cnt="1 0"/>
            <dgm:constrLst/>
            <dgm:ruleLst/>
          </dgm:layoutNode>
          <dgm:layoutNode name="firstChildTx" styleLbl="bgAccFollowNode1">
            <dgm:varLst>
              <dgm:bulletEnabled val="1"/>
            </dgm:varLst>
            <dgm:alg type="tx">
              <dgm:param type="parTxLTRAlign" val="l"/>
            </dgm:alg>
            <dgm:shape xmlns:r="http://schemas.openxmlformats.org/officeDocument/2006/relationships" type="rect" r:blip="" hideGeom="1">
              <dgm:adjLst/>
            </dgm:shape>
            <dgm:presOf axis="ch desOrSelf" ptType="node node" cnt="1 0"/>
            <dgm:choose name="Name7">
              <dgm:if name="Name8" func="var" arg="dir" op="equ" val="norm">
                <dgm:constrLst>
                  <dgm:constr type="primFontSz" val="65"/>
                  <dgm:constr type="lMarg"/>
                </dgm:constrLst>
              </dgm:if>
              <dgm:else name="Name9">
                <dgm:constrLst>
                  <dgm:constr type="primFontSz" val="65"/>
                  <dgm:constr type="rMarg"/>
                </dgm:constrLst>
              </dgm:else>
            </dgm:choose>
            <dgm:ruleLst>
              <dgm:rule type="primFontSz" val="5" fact="NaN" max="NaN"/>
            </dgm:ruleLst>
          </dgm:layoutNode>
        </dgm:layoutNode>
        <dgm:forEach name="Name10" axis="ch" ptType="node" st="2">
          <dgm:layoutNode name="comp">
            <dgm:alg type="composite"/>
            <dgm:shape xmlns:r="http://schemas.openxmlformats.org/officeDocument/2006/relationships" r:blip="">
              <dgm:adjLst/>
            </dgm:shape>
            <dgm:presOf/>
            <dgm:choose name="Name11">
              <dgm:if name="Name12" func="var" arg="dir" op="equ" val="norm">
                <dgm:constrLst>
                  <dgm:constr type="l" for="ch" forName="child"/>
                  <dgm:constr type="t" for="ch" forName="child"/>
                  <dgm:constr type="w" for="ch" forName="child" refType="w"/>
                  <dgm:constr type="h" for="ch" forName="child" refType="h"/>
                  <dgm:constr type="l" for="ch" forName="childTx" refType="w" fact="0.16"/>
                  <dgm:constr type="r" for="ch" forName="childTx" refType="w"/>
                  <dgm:constr type="h" for="ch" forName="childTx" refFor="ch" refForName="child" op="equ"/>
                </dgm:constrLst>
              </dgm:if>
              <dgm:else name="Name13">
                <dgm:constrLst>
                  <dgm:constr type="l" for="ch" forName="child"/>
                  <dgm:constr type="t" for="ch" forName="child"/>
                  <dgm:constr type="w" for="ch" forName="child" refType="w"/>
                  <dgm:constr type="h" for="ch" forName="child" refType="h"/>
                  <dgm:constr type="l" for="ch" forName="childTx"/>
                  <dgm:constr type="r" for="ch" forName="childTx" refType="w" fact="0.825"/>
                  <dgm:constr type="h" for="ch" forName="childTx" refFor="ch" refForName="child" op="equ"/>
                </dgm:constrLst>
              </dgm:else>
            </dgm:choose>
            <dgm:ruleLst/>
            <dgm:layoutNode name="child" styleLbl="bgAccFollowNode1">
              <dgm:alg type="sp"/>
              <dgm:shape xmlns:r="http://schemas.openxmlformats.org/officeDocument/2006/relationships" type="rect" r:blip="">
                <dgm:adjLst/>
              </dgm:shape>
              <dgm:presOf axis="desOrSelf" ptType="node"/>
              <dgm:constrLst/>
              <dgm:ruleLst/>
            </dgm:layoutNode>
            <dgm:layoutNode name="childTx" styleLbl="bgAccFollowNode1">
              <dgm:varLst>
                <dgm:bulletEnabled val="1"/>
              </dgm:varLst>
              <dgm:alg type="tx">
                <dgm:param type="parTxLTRAlign" val="l"/>
              </dgm:alg>
              <dgm:shape xmlns:r="http://schemas.openxmlformats.org/officeDocument/2006/relationships" type="rect" r:blip="" hideGeom="1">
                <dgm:adjLst/>
              </dgm:shape>
              <dgm:presOf axis="desOrSelf" ptType="node"/>
              <dgm:choose name="Name14">
                <dgm:if name="Name15" func="var" arg="dir" op="equ" val="norm">
                  <dgm:constrLst>
                    <dgm:constr type="primFontSz" val="65"/>
                    <dgm:constr type="lMarg"/>
                  </dgm:constrLst>
                </dgm:if>
                <dgm:else name="Name16">
                  <dgm:constrLst>
                    <dgm:constr type="primFontSz" val="65"/>
                    <dgm:constr type="rMarg"/>
                  </dgm:constrLst>
                </dgm:else>
              </dgm:choose>
              <dgm:ruleLst>
                <dgm:rule type="primFontSz" val="5" fact="NaN" max="NaN"/>
              </dgm:ruleLst>
            </dgm:layoutNode>
          </dgm:layoutNode>
        </dgm:forEach>
      </dgm:layoutNode>
      <dgm:layoutNode name="neg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ircle" styleLbl="node1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lMarg"/>
          <dgm:constr type="rMarg"/>
          <dgm:constr type="tMarg"/>
          <dgm:constr type="bMarg"/>
          <dgm:constr type="h" refType="w"/>
        </dgm:constrLst>
        <dgm:ruleLst>
          <dgm:rule type="primFontSz" val="5" fact="NaN" max="NaN"/>
        </dgm:ruleLst>
      </dgm:layoutNode>
      <dgm:forEach name="Name17" axis="followSib" ptType="sibTrans" cnt="1">
        <dgm:layoutNode name="trans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Process3">
  <dgm:title val=""/>
  <dgm:desc val=""/>
  <dgm:catLst>
    <dgm:cat type="process" pri="11000"/>
    <dgm:cat type="convert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51" srcId="1" destId="11" srcOrd="0" destOrd="0"/>
        <dgm:cxn modelId="61" srcId="2" destId="21" srcOrd="0" destOrd="0"/>
        <dgm:cxn modelId="71" srcId="3" destId="31" srcOrd="0" destOrd="0"/>
        <dgm:cxn modelId="81" srcId="4" destId="41" srcOrd="0" destOrd="0"/>
      </dgm:cxnLst>
      <dgm:bg/>
      <dgm:whole/>
    </dgm:dataModel>
  </dgm:clrData>
  <dgm:layoutNode name="Name0">
    <dgm:varLst>
      <dgm:chPref val="3"/>
      <dgm:dir/>
      <dgm:animLvl val="lvl"/>
      <dgm:resizeHandles/>
    </dgm:varLst>
    <dgm:choose name="Name1">
      <dgm:if name="Name2" func="var" arg="dir" op="equ" val="norm">
        <dgm:alg type="lin">
          <dgm:param type="linDir" val="fromT"/>
          <dgm:param type="vertAlign" val="mid"/>
          <dgm:param type="nodeHorzAlign" val="l"/>
          <dgm:param type="nodeVertAlign" val="t"/>
          <dgm:param type="fallback" val="2D"/>
        </dgm:alg>
      </dgm:if>
      <dgm:else name="Name3">
        <dgm:alg type="lin">
          <dgm:param type="linDir" val="fromT"/>
          <dgm:param type="vertAlign" val="mid"/>
          <dgm:param type="nodeHorzAlign" val="r"/>
          <dgm:param type="nodeVertAlign" val="t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bigChev" refType="w"/>
      <dgm:constr type="h" for="des" forName="bigChev" refType="w" refFor="des" refForName="bigChev" op="equ" fact="0.4"/>
      <dgm:constr type="w" for="des" forName="node" refType="w" refFor="des" refForName="bigChev" fact="0.83"/>
      <dgm:constr type="h" for="des" forName="node" refType="w" refFor="des" refForName="node" op="equ" fact="0.4"/>
      <dgm:constr type="w" for="des" forName="parTrans" refType="w" refFor="des" refForName="bigChev" op="equ" fact="-0.13"/>
      <dgm:constr type="w" for="des" forName="sibTrans" refType="w" refFor="des" refForName="node" op="equ" fact="-0.14"/>
      <dgm:constr type="h" for="ch" forName="vSp" refType="h" refFor="des" refForName="bigChev" op="equ" fact="0.14"/>
      <dgm:constr type="primFontSz" for="des" forName="node" op="equ"/>
      <dgm:constr type="primFontSz" for="des" forName="bigChev" op="equ"/>
    </dgm:constrLst>
    <dgm:ruleLst/>
    <dgm:forEach name="Name4" axis="ch" ptType="node">
      <dgm:layoutNode name="horFlow">
        <dgm:choose name="Name5">
          <dgm:if name="Name6" func="var" arg="dir" op="equ" val="norm">
            <dgm:alg type="lin">
              <dgm:param type="linDir" val="fromL"/>
              <dgm:param type="nodeHorzAlign" val="l"/>
              <dgm:param type="nodeVertAlign" val="mid"/>
              <dgm:param type="fallback" val="2D"/>
            </dgm:alg>
          </dgm:if>
          <dgm:else name="Name7">
            <dgm:alg type="lin">
              <dgm:param type="linDir" val="fromR"/>
              <dgm:param type="nodeHorzAlign" val="r"/>
              <dgm:param type="nodeVertAlign" val="mid"/>
              <dgm:param type="fallback" val="2D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bigChev" styleLbl="node1">
          <dgm:alg type="tx"/>
          <dgm:choose name="Name8">
            <dgm:if name="Name9" func="var" arg="dir" op="equ" val="norm">
              <dgm:shape xmlns:r="http://schemas.openxmlformats.org/officeDocument/2006/relationships" type="chevron" r:blip="">
                <dgm:adjLst/>
              </dgm:shape>
              <dgm:presOf axis="self"/>
              <dgm:constrLst>
                <dgm:constr type="primFontSz" val="65"/>
                <dgm:constr type="rMarg"/>
                <dgm:constr type="lMarg" refType="primFontSz" fact="0.1"/>
                <dgm:constr type="tMarg" refType="primFontSz" fact="0.05"/>
                <dgm:constr type="bMarg" refType="primFontSz" fact="0.05"/>
              </dgm:constrLst>
            </dgm:if>
            <dgm:else name="Name10">
              <dgm:shape xmlns:r="http://schemas.openxmlformats.org/officeDocument/2006/relationships" rot="180" type="chevron" r:blip="">
                <dgm:adjLst/>
              </dgm:shape>
              <dgm:presOf axis="self"/>
              <dgm:constrLst>
                <dgm:constr type="primFontSz" val="65"/>
                <dgm:constr type="lMarg"/>
                <dgm:constr type="rMarg" refType="primFontSz" fact="0.1"/>
                <dgm:constr type="tMarg" refType="primFontSz" fact="0.05"/>
                <dgm:constr type="bMarg" refType="primFontSz" fact="0.05"/>
              </dgm:constrLst>
            </dgm:else>
          </dgm:choose>
          <dgm:ruleLst>
            <dgm:rule type="primFontSz" val="5" fact="NaN" max="NaN"/>
          </dgm:ruleLst>
        </dgm:layoutNode>
        <dgm:forEach name="parTransForEach" axis="ch" ptType="parTrans" cnt="1">
          <dgm:layoutNode name="par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  <dgm:forEach name="Name11" axis="ch" ptType="node">
          <dgm:layoutNode name="node" styleLbl="alignAccFollowNode1">
            <dgm:varLst>
              <dgm:bulletEnabled val="1"/>
            </dgm:varLst>
            <dgm:alg type="tx"/>
            <dgm:choose name="Name12">
              <dgm:if name="Name13" func="var" arg="dir" op="equ" val="norm">
                <dgm:shape xmlns:r="http://schemas.openxmlformats.org/officeDocument/2006/relationships" type="chevron" r:blip="">
                  <dgm:adjLst/>
                </dgm:shape>
                <dgm:presOf axis="desOrSelf" ptType="node"/>
                <dgm:constrLst>
                  <dgm:constr type="primFontSz" val="65"/>
                  <dgm:constr type="rMarg"/>
                  <dgm:constr type="lMarg" refType="primFontSz" fact="0.1"/>
                  <dgm:constr type="tMarg" refType="primFontSz" fact="0.05"/>
                  <dgm:constr type="bMarg" refType="primFontSz" fact="0.05"/>
                </dgm:constrLst>
              </dgm:if>
              <dgm:else name="Name14">
                <dgm:shape xmlns:r="http://schemas.openxmlformats.org/officeDocument/2006/relationships" rot="180" type="chevron" r:blip="">
                  <dgm:adjLst/>
                </dgm:shape>
                <dgm:presOf axis="desOrSelf" ptType="node"/>
                <dgm:constrLst>
                  <dgm:constr type="primFontSz" val="65"/>
                  <dgm:constr type="lMarg"/>
                  <dgm:constr type="rMarg" refType="primFontSz" fact="0.1"/>
                  <dgm:constr type="tMarg" refType="primFontSz" fact="0.05"/>
                  <dgm:constr type="bMarg" refType="primFontSz" fact="0.05"/>
                </dgm:constrLst>
              </dgm:else>
            </dgm:choose>
            <dgm:ruleLst>
              <dgm:rule type="primFontSz" val="5" fact="NaN" max="NaN"/>
            </dgm:ruleLst>
          </dgm:layoutNode>
          <dgm:forEach name="sibTransForEach" axis="followSib" ptType="sibTrans" cnt="1">
            <dgm:layoutNode name="sibTrans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layoutNode>
      <dgm:choose name="Name15">
        <dgm:if name="Name16" axis="self" ptType="node" func="revPos" op="gte" val="2">
          <dgm:layoutNode name="vSp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7"/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PictureStrips">
  <dgm:title val=""/>
  <dgm:desc val=""/>
  <dgm:catLst>
    <dgm:cat type="list" pri="12500"/>
    <dgm:cat type="picture" pri="13000"/>
    <dgm:cat type="pictureconvert" pri="130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40" srcId="0" destId="10" srcOrd="0" destOrd="0"/>
        <dgm:cxn modelId="5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  <dgm:cxn modelId="70" srcId="0" destId="40" srcOrd="2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snake">
          <dgm:param type="off" val="ctr"/>
        </dgm:alg>
      </dgm:if>
      <dgm:else name="Name3">
        <dgm:alg type="snake">
          <dgm:param type="off" val="ctr"/>
          <dgm:param type="grDir" val="tR"/>
        </dgm:alg>
      </dgm:else>
    </dgm:choose>
    <dgm:shape xmlns:r="http://schemas.openxmlformats.org/officeDocument/2006/relationships" r:blip="">
      <dgm:adjLst/>
    </dgm:shape>
    <dgm:constrLst>
      <dgm:constr type="primFontSz" for="des" ptType="node" op="equ" val="65"/>
      <dgm:constr type="w" for="ch" forName="composite" refType="w"/>
      <dgm:constr type="h" for="ch" forName="composite" refType="h"/>
      <dgm:constr type="sp" refType="h" refFor="ch" refForName="composite" op="equ" fact="0.1"/>
      <dgm:constr type="h" for="ch" forName="sibTrans" refType="h" refFor="ch" refForName="composite" op="equ" fact="0.1"/>
      <dgm:constr type="w" for="ch" forName="sibTrans" refType="h" refFor="ch" refForName="sibTrans" op="equ"/>
    </dgm:constrLst>
    <dgm:forEach name="nodesForEach" axis="ch" ptType="node">
      <dgm:layoutNode name="composite">
        <dgm:alg type="composite">
          <dgm:param type="ar" val="3"/>
        </dgm:alg>
        <dgm:shape xmlns:r="http://schemas.openxmlformats.org/officeDocument/2006/relationships" r:blip="">
          <dgm:adjLst/>
        </dgm:shape>
        <dgm:choose name="Name4">
          <dgm:if name="Name5" func="var" arg="dir" op="equ" val="norm">
            <dgm:constrLst>
              <dgm:constr type="l" for="ch" forName="rect1" refType="w" fact="0.04"/>
              <dgm:constr type="t" for="ch" forName="rect1" refType="h" fact="0.13"/>
              <dgm:constr type="w" for="ch" forName="rect1" refType="w" fact="0.96"/>
              <dgm:constr type="h" for="ch" forName="rect1" refType="h" fact="0.9"/>
              <dgm:constr type="l" for="ch" forName="rect2" refType="w" fact="0"/>
              <dgm:constr type="t" for="ch" forName="rect2" refType="h" fact="0"/>
              <dgm:constr type="w" for="ch" forName="rect2" refType="w" fact="0.21"/>
              <dgm:constr type="h" for="ch" forName="rect2" refType="w" fact="0.315"/>
            </dgm:constrLst>
          </dgm:if>
          <dgm:else name="Name6">
            <dgm:constrLst>
              <dgm:constr type="l" for="ch" forName="rect1" refType="w" fact="0"/>
              <dgm:constr type="t" for="ch" forName="rect1" refType="h" fact="0.13"/>
              <dgm:constr type="w" for="ch" forName="rect1" refType="w" fact="0.96"/>
              <dgm:constr type="h" for="ch" forName="rect1" refType="h" fact="0.9"/>
              <dgm:constr type="l" for="ch" forName="rect2" refType="w" fact="0.79"/>
              <dgm:constr type="t" for="ch" forName="rect2" refType="h" fact="0"/>
              <dgm:constr type="w" for="ch" forName="rect2" refType="w" fact="0.21"/>
              <dgm:constr type="h" for="ch" forName="rect2" refType="w" fact="0.315"/>
            </dgm:constrLst>
          </dgm:else>
        </dgm:choose>
        <dgm:layoutNode name="rect1" styleLbl="trAlignAcc1">
          <dgm:varLst>
            <dgm:bulletEnabled val="1"/>
          </dgm:varLst>
          <dgm:alg type="tx">
            <dgm:param type="parTxLTRAlign" val="l"/>
          </dgm:alg>
          <dgm:shape xmlns:r="http://schemas.openxmlformats.org/officeDocument/2006/relationships" type="rect" r:blip="">
            <dgm:adjLst/>
          </dgm:shape>
          <dgm:presOf axis="desOrSelf" ptType="node"/>
          <dgm:choose name="Name7">
            <dgm:if name="Name8" func="var" arg="dir" op="equ" val="norm">
              <dgm:constrLst>
                <dgm:constr type="lMarg" refType="w" fact="0.6"/>
                <dgm:constr type="rMarg" refType="primFontSz" fact="0.3"/>
                <dgm:constr type="tMarg" refType="primFontSz" fact="0.3"/>
                <dgm:constr type="bMarg" refType="primFontSz" fact="0.3"/>
              </dgm:constrLst>
            </dgm:if>
            <dgm:else name="Name9">
              <dgm:constrLst>
                <dgm:constr type="lMarg" refType="primFontSz" fact="0.3"/>
                <dgm:constr type="rMarg" refType="w" fact="0.6"/>
                <dgm:constr type="tMarg" refType="primFontSz" fact="0.3"/>
                <dgm:constr type="bMarg" refType="primFontSz" fact="0.3"/>
              </dgm:constrLst>
            </dgm:else>
          </dgm:choose>
          <dgm:ruleLst>
            <dgm:rule type="primFontSz" val="5" fact="NaN" max="NaN"/>
          </dgm:ruleLst>
        </dgm:layoutNode>
        <dgm:layoutNode name="rect2" styleLbl="fgImgPlace1">
          <dgm:alg type="sp"/>
          <dgm:shape xmlns:r="http://schemas.openxmlformats.org/officeDocument/2006/relationships" type="rect" r:blip="" blipPhldr="1">
            <dgm:adjLst/>
          </dgm:shape>
          <dgm:presOf/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2830" tIns="46415" rIns="92830" bIns="46415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2830" tIns="46415" rIns="92830" bIns="46415" rtlCol="0"/>
          <a:lstStyle>
            <a:lvl1pPr algn="r">
              <a:defRPr sz="1200"/>
            </a:lvl1pPr>
          </a:lstStyle>
          <a:p>
            <a:fld id="{97708683-87A5-4B6B-810F-9DE8CA7E67D6}" type="datetimeFigureOut">
              <a:rPr lang="ru-RU" smtClean="0"/>
              <a:t>10.03.2025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830" tIns="46415" rIns="92830" bIns="46415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15154"/>
            <a:ext cx="5438140" cy="4466987"/>
          </a:xfrm>
          <a:prstGeom prst="rect">
            <a:avLst/>
          </a:prstGeom>
        </p:spPr>
        <p:txBody>
          <a:bodyPr vert="horz" lIns="92830" tIns="46415" rIns="92830" bIns="46415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2830" tIns="46415" rIns="92830" bIns="46415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2830" tIns="46415" rIns="92830" bIns="46415" rtlCol="0" anchor="b"/>
          <a:lstStyle>
            <a:lvl1pPr algn="r">
              <a:defRPr sz="1200"/>
            </a:lvl1pPr>
          </a:lstStyle>
          <a:p>
            <a:fld id="{EA572F4F-046B-4D4E-B823-67365BC2E5F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022719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31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154" algn="l" defTabSz="91431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310" algn="l" defTabSz="91431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464" algn="l" defTabSz="91431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619" algn="l" defTabSz="91431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5772" algn="l" defTabSz="91431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2926" algn="l" defTabSz="91431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080" algn="l" defTabSz="91431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235" algn="l" defTabSz="91431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image" Target="NULL"/><Relationship Id="rId7" Type="http://schemas.openxmlformats.org/officeDocument/2006/relationships/image" Target="NULL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4.png"/><Relationship Id="rId11" Type="http://schemas.openxmlformats.org/officeDocument/2006/relationships/image" Target="NULL"/><Relationship Id="rId5" Type="http://schemas.openxmlformats.org/officeDocument/2006/relationships/image" Target="NULL"/><Relationship Id="rId10" Type="http://schemas.openxmlformats.org/officeDocument/2006/relationships/image" Target="../media/image6.png"/><Relationship Id="rId4" Type="http://schemas.openxmlformats.org/officeDocument/2006/relationships/image" Target="../media/image3.png"/><Relationship Id="rId9" Type="http://schemas.openxmlformats.org/officeDocument/2006/relationships/image" Target="NULL"/></Relationships>
</file>

<file path=ppt/slideLayouts/_rels/slideLayout1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3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image" Target="NULL"/><Relationship Id="rId7" Type="http://schemas.openxmlformats.org/officeDocument/2006/relationships/image" Target="NULL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Relationship Id="rId6" Type="http://schemas.openxmlformats.org/officeDocument/2006/relationships/image" Target="../media/image4.png"/><Relationship Id="rId11" Type="http://schemas.openxmlformats.org/officeDocument/2006/relationships/image" Target="NULL"/><Relationship Id="rId5" Type="http://schemas.openxmlformats.org/officeDocument/2006/relationships/image" Target="NULL"/><Relationship Id="rId10" Type="http://schemas.openxmlformats.org/officeDocument/2006/relationships/image" Target="../media/image6.png"/><Relationship Id="rId4" Type="http://schemas.openxmlformats.org/officeDocument/2006/relationships/image" Target="../media/image3.png"/><Relationship Id="rId9" Type="http://schemas.openxmlformats.org/officeDocument/2006/relationships/image" Target="NUL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28"/>
            <a:ext cx="7772400" cy="1102519"/>
          </a:xfrm>
        </p:spPr>
        <p:txBody>
          <a:bodyPr>
            <a:normAutofit/>
          </a:bodyPr>
          <a:lstStyle>
            <a:lvl1pPr>
              <a:defRPr sz="27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26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3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52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65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7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99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05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9854163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0159596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9975"/>
            <a:ext cx="7772400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3" y="1047750"/>
            <a:ext cx="3814192" cy="3199582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09" y="1047750"/>
            <a:ext cx="3814192" cy="3199582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0" y="3674871"/>
            <a:ext cx="3813048" cy="572464"/>
          </a:xfrm>
          <a:solidFill>
            <a:schemeClr val="accent1">
              <a:alpha val="80000"/>
            </a:schemeClr>
          </a:solidFill>
        </p:spPr>
        <p:txBody>
          <a:bodyPr lIns="137156" tIns="68579" rIns="137156" bIns="68579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100">
                <a:solidFill>
                  <a:srgbClr val="FFFFFF"/>
                </a:solidFill>
              </a:defRPr>
            </a:lvl2pPr>
            <a:lvl3pPr marL="257168" indent="-128585">
              <a:defRPr sz="1100">
                <a:solidFill>
                  <a:srgbClr val="FFFFFF"/>
                </a:solidFill>
              </a:defRPr>
            </a:lvl3pPr>
            <a:lvl4pPr marL="385754" indent="-128585">
              <a:defRPr sz="1100">
                <a:solidFill>
                  <a:srgbClr val="FFFFFF"/>
                </a:solidFill>
              </a:defRPr>
            </a:lvl4pPr>
            <a:lvl5pPr marL="557199" indent="-171446">
              <a:defRPr sz="11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645152" y="3674871"/>
            <a:ext cx="3813048" cy="572464"/>
          </a:xfrm>
          <a:solidFill>
            <a:schemeClr val="accent4">
              <a:alpha val="80000"/>
            </a:schemeClr>
          </a:solidFill>
        </p:spPr>
        <p:txBody>
          <a:bodyPr lIns="137156" tIns="68579" rIns="137156" bIns="68579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100">
                <a:solidFill>
                  <a:srgbClr val="FFFFFF"/>
                </a:solidFill>
              </a:defRPr>
            </a:lvl2pPr>
            <a:lvl3pPr marL="257168" indent="-128585">
              <a:defRPr sz="1100">
                <a:solidFill>
                  <a:srgbClr val="FFFFFF"/>
                </a:solidFill>
              </a:defRPr>
            </a:lvl3pPr>
            <a:lvl4pPr marL="385754" indent="-128585">
              <a:defRPr sz="1100">
                <a:solidFill>
                  <a:srgbClr val="FFFFFF"/>
                </a:solidFill>
              </a:defRPr>
            </a:lvl4pPr>
            <a:lvl5pPr marL="557199" indent="-171446">
              <a:defRPr sz="11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7716654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Ba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9975"/>
            <a:ext cx="7772400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047751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0" y="1047751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200" y="1047751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400" y="1047751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685800" y="2227506"/>
            <a:ext cx="1831086" cy="803297"/>
          </a:xfrm>
          <a:solidFill>
            <a:schemeClr val="accent1">
              <a:alpha val="80000"/>
            </a:schemeClr>
          </a:solidFill>
        </p:spPr>
        <p:txBody>
          <a:bodyPr lIns="137156" tIns="68579" rIns="137156" bIns="68579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100">
                <a:solidFill>
                  <a:srgbClr val="FFFFFF"/>
                </a:solidFill>
              </a:defRPr>
            </a:lvl2pPr>
            <a:lvl3pPr marL="257168" indent="-128585">
              <a:defRPr sz="1100">
                <a:solidFill>
                  <a:srgbClr val="FFFFFF"/>
                </a:solidFill>
              </a:defRPr>
            </a:lvl3pPr>
            <a:lvl4pPr marL="385754" indent="-128585">
              <a:defRPr sz="1100">
                <a:solidFill>
                  <a:srgbClr val="FFFFFF"/>
                </a:solidFill>
              </a:defRPr>
            </a:lvl4pPr>
            <a:lvl5pPr marL="557199" indent="-171446">
              <a:defRPr sz="11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2666238" y="2227506"/>
            <a:ext cx="1831086" cy="803297"/>
          </a:xfrm>
          <a:solidFill>
            <a:schemeClr val="accent3">
              <a:alpha val="80000"/>
            </a:schemeClr>
          </a:solidFill>
        </p:spPr>
        <p:txBody>
          <a:bodyPr lIns="137156" tIns="68579" rIns="137156" bIns="68579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100">
                <a:solidFill>
                  <a:srgbClr val="FFFFFF"/>
                </a:solidFill>
              </a:defRPr>
            </a:lvl2pPr>
            <a:lvl3pPr marL="257168" indent="-128585">
              <a:defRPr sz="1100">
                <a:solidFill>
                  <a:srgbClr val="FFFFFF"/>
                </a:solidFill>
              </a:defRPr>
            </a:lvl3pPr>
            <a:lvl4pPr marL="385754" indent="-128585">
              <a:defRPr sz="1100">
                <a:solidFill>
                  <a:srgbClr val="FFFFFF"/>
                </a:solidFill>
              </a:defRPr>
            </a:lvl4pPr>
            <a:lvl5pPr marL="557199" indent="-171446">
              <a:defRPr sz="11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646676" y="2227506"/>
            <a:ext cx="1831086" cy="803297"/>
          </a:xfrm>
          <a:solidFill>
            <a:schemeClr val="accent5">
              <a:alpha val="80000"/>
            </a:schemeClr>
          </a:solidFill>
        </p:spPr>
        <p:txBody>
          <a:bodyPr lIns="137156" tIns="68579" rIns="137156" bIns="68579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100">
                <a:solidFill>
                  <a:srgbClr val="FFFFFF"/>
                </a:solidFill>
              </a:defRPr>
            </a:lvl2pPr>
            <a:lvl3pPr marL="257168" indent="-128585">
              <a:defRPr sz="1100">
                <a:solidFill>
                  <a:srgbClr val="FFFFFF"/>
                </a:solidFill>
              </a:defRPr>
            </a:lvl3pPr>
            <a:lvl4pPr marL="385754" indent="-128585">
              <a:defRPr sz="1100">
                <a:solidFill>
                  <a:srgbClr val="FFFFFF"/>
                </a:solidFill>
              </a:defRPr>
            </a:lvl4pPr>
            <a:lvl5pPr marL="557199" indent="-171446">
              <a:defRPr sz="11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6627114" y="2227506"/>
            <a:ext cx="1831086" cy="803297"/>
          </a:xfrm>
          <a:solidFill>
            <a:schemeClr val="bg2">
              <a:alpha val="80000"/>
            </a:schemeClr>
          </a:solidFill>
        </p:spPr>
        <p:txBody>
          <a:bodyPr lIns="137156" tIns="68579" rIns="137156" bIns="68579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100">
                <a:solidFill>
                  <a:srgbClr val="FFFFFF"/>
                </a:solidFill>
              </a:defRPr>
            </a:lvl2pPr>
            <a:lvl3pPr marL="257168" indent="-128585">
              <a:defRPr sz="1100">
                <a:solidFill>
                  <a:srgbClr val="FFFFFF"/>
                </a:solidFill>
              </a:defRPr>
            </a:lvl3pPr>
            <a:lvl4pPr marL="385754" indent="-128585">
              <a:defRPr sz="1100">
                <a:solidFill>
                  <a:srgbClr val="FFFFFF"/>
                </a:solidFill>
              </a:defRPr>
            </a:lvl4pPr>
            <a:lvl5pPr marL="557199" indent="-171446">
              <a:defRPr sz="11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18"/>
          </p:nvPr>
        </p:nvSpPr>
        <p:spPr>
          <a:xfrm>
            <a:off x="685800" y="3159230"/>
            <a:ext cx="1831086" cy="1285169"/>
          </a:xfrm>
        </p:spPr>
        <p:txBody>
          <a:bodyPr/>
          <a:lstStyle>
            <a:lvl1pPr marL="0" indent="0">
              <a:buNone/>
              <a:defRPr sz="1100"/>
            </a:lvl1pPr>
            <a:lvl2pPr marL="128585" indent="-128585">
              <a:buFont typeface="Arial" panose="020B0604020202020204" pitchFamily="34" charset="0"/>
              <a:buChar char="•"/>
              <a:defRPr sz="1100"/>
            </a:lvl2pPr>
            <a:lvl3pPr marL="257168" indent="-128585">
              <a:defRPr sz="1100"/>
            </a:lvl3pPr>
            <a:lvl4pPr marL="385754" indent="-128585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4"/>
          </p:nvPr>
        </p:nvSpPr>
        <p:spPr>
          <a:xfrm>
            <a:off x="2666238" y="3159230"/>
            <a:ext cx="1831086" cy="1285169"/>
          </a:xfrm>
        </p:spPr>
        <p:txBody>
          <a:bodyPr>
            <a:normAutofit/>
          </a:bodyPr>
          <a:lstStyle>
            <a:lvl1pPr marL="0" indent="0">
              <a:buNone/>
              <a:defRPr sz="1100"/>
            </a:lvl1pPr>
            <a:lvl2pPr marL="128585" indent="-128585">
              <a:buFont typeface="Arial" panose="020B0604020202020204" pitchFamily="34" charset="0"/>
              <a:buChar char="•"/>
              <a:defRPr sz="1100"/>
            </a:lvl2pPr>
            <a:lvl3pPr marL="257168" indent="-128585">
              <a:defRPr sz="1100"/>
            </a:lvl3pPr>
            <a:lvl4pPr marL="385754" indent="-128585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0" name="Content Placeholder 13"/>
          <p:cNvSpPr>
            <a:spLocks noGrp="1"/>
          </p:cNvSpPr>
          <p:nvPr>
            <p:ph sz="quarter" idx="25"/>
          </p:nvPr>
        </p:nvSpPr>
        <p:spPr>
          <a:xfrm>
            <a:off x="4646676" y="3159230"/>
            <a:ext cx="1831086" cy="1285169"/>
          </a:xfrm>
        </p:spPr>
        <p:txBody>
          <a:bodyPr>
            <a:normAutofit/>
          </a:bodyPr>
          <a:lstStyle>
            <a:lvl1pPr marL="0" indent="0">
              <a:buNone/>
              <a:defRPr sz="1100"/>
            </a:lvl1pPr>
            <a:lvl2pPr marL="128585" indent="-128585">
              <a:buFont typeface="Arial" panose="020B0604020202020204" pitchFamily="34" charset="0"/>
              <a:buChar char="•"/>
              <a:defRPr sz="1100"/>
            </a:lvl2pPr>
            <a:lvl3pPr marL="257168" indent="-128585">
              <a:defRPr sz="1100"/>
            </a:lvl3pPr>
            <a:lvl4pPr marL="385754" indent="-128585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1" name="Content Placeholder 13"/>
          <p:cNvSpPr>
            <a:spLocks noGrp="1"/>
          </p:cNvSpPr>
          <p:nvPr>
            <p:ph sz="quarter" idx="26"/>
          </p:nvPr>
        </p:nvSpPr>
        <p:spPr>
          <a:xfrm>
            <a:off x="6627114" y="3159230"/>
            <a:ext cx="1831086" cy="1285169"/>
          </a:xfrm>
        </p:spPr>
        <p:txBody>
          <a:bodyPr>
            <a:normAutofit/>
          </a:bodyPr>
          <a:lstStyle>
            <a:lvl1pPr marL="0" indent="0">
              <a:buNone/>
              <a:defRPr sz="1100"/>
            </a:lvl1pPr>
            <a:lvl2pPr marL="128585" indent="-128585">
              <a:buFont typeface="Arial" panose="020B0604020202020204" pitchFamily="34" charset="0"/>
              <a:buChar char="•"/>
              <a:defRPr sz="1100"/>
            </a:lvl2pPr>
            <a:lvl3pPr marL="257168" indent="-128585">
              <a:defRPr sz="1100"/>
            </a:lvl3pPr>
            <a:lvl4pPr marL="385754" indent="-128585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6018686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Bar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9975"/>
            <a:ext cx="7772400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047751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0" y="1047751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200" y="1047751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400" y="1047751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685800" y="2227506"/>
            <a:ext cx="1831086" cy="803297"/>
          </a:xfrm>
          <a:solidFill>
            <a:schemeClr val="accent1">
              <a:alpha val="80000"/>
            </a:schemeClr>
          </a:solidFill>
        </p:spPr>
        <p:txBody>
          <a:bodyPr lIns="137156" tIns="68579" rIns="137156" bIns="68579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100">
                <a:solidFill>
                  <a:srgbClr val="FFFFFF"/>
                </a:solidFill>
              </a:defRPr>
            </a:lvl2pPr>
            <a:lvl3pPr marL="257168" indent="-128585">
              <a:defRPr sz="1100">
                <a:solidFill>
                  <a:srgbClr val="FFFFFF"/>
                </a:solidFill>
              </a:defRPr>
            </a:lvl3pPr>
            <a:lvl4pPr marL="385754" indent="-128585">
              <a:defRPr sz="1100">
                <a:solidFill>
                  <a:srgbClr val="FFFFFF"/>
                </a:solidFill>
              </a:defRPr>
            </a:lvl4pPr>
            <a:lvl5pPr marL="557199" indent="-171446">
              <a:defRPr sz="11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2666238" y="2227506"/>
            <a:ext cx="1831086" cy="803297"/>
          </a:xfrm>
          <a:solidFill>
            <a:schemeClr val="accent3">
              <a:alpha val="80000"/>
            </a:schemeClr>
          </a:solidFill>
        </p:spPr>
        <p:txBody>
          <a:bodyPr lIns="137156" tIns="68579" rIns="137156" bIns="68579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100">
                <a:solidFill>
                  <a:srgbClr val="FFFFFF"/>
                </a:solidFill>
              </a:defRPr>
            </a:lvl2pPr>
            <a:lvl3pPr marL="257168" indent="-128585">
              <a:defRPr sz="1100">
                <a:solidFill>
                  <a:srgbClr val="FFFFFF"/>
                </a:solidFill>
              </a:defRPr>
            </a:lvl3pPr>
            <a:lvl4pPr marL="385754" indent="-128585">
              <a:defRPr sz="1100">
                <a:solidFill>
                  <a:srgbClr val="FFFFFF"/>
                </a:solidFill>
              </a:defRPr>
            </a:lvl4pPr>
            <a:lvl5pPr marL="557199" indent="-171446">
              <a:defRPr sz="11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646676" y="2227506"/>
            <a:ext cx="1831086" cy="803297"/>
          </a:xfrm>
          <a:solidFill>
            <a:schemeClr val="accent5">
              <a:alpha val="80000"/>
            </a:schemeClr>
          </a:solidFill>
        </p:spPr>
        <p:txBody>
          <a:bodyPr lIns="137156" tIns="68579" rIns="137156" bIns="68579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100">
                <a:solidFill>
                  <a:srgbClr val="FFFFFF"/>
                </a:solidFill>
              </a:defRPr>
            </a:lvl2pPr>
            <a:lvl3pPr marL="257168" indent="-128585">
              <a:defRPr sz="1100">
                <a:solidFill>
                  <a:srgbClr val="FFFFFF"/>
                </a:solidFill>
              </a:defRPr>
            </a:lvl3pPr>
            <a:lvl4pPr marL="385754" indent="-128585">
              <a:defRPr sz="1100">
                <a:solidFill>
                  <a:srgbClr val="FFFFFF"/>
                </a:solidFill>
              </a:defRPr>
            </a:lvl4pPr>
            <a:lvl5pPr marL="557199" indent="-171446">
              <a:defRPr sz="11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6627114" y="2227506"/>
            <a:ext cx="1831086" cy="803297"/>
          </a:xfrm>
          <a:solidFill>
            <a:schemeClr val="bg2">
              <a:alpha val="80000"/>
            </a:schemeClr>
          </a:solidFill>
        </p:spPr>
        <p:txBody>
          <a:bodyPr lIns="137156" tIns="68579" rIns="137156" bIns="68579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100">
                <a:solidFill>
                  <a:srgbClr val="FFFFFF"/>
                </a:solidFill>
              </a:defRPr>
            </a:lvl2pPr>
            <a:lvl3pPr marL="257168" indent="-128585">
              <a:defRPr sz="1100">
                <a:solidFill>
                  <a:srgbClr val="FFFFFF"/>
                </a:solidFill>
              </a:defRPr>
            </a:lvl3pPr>
            <a:lvl4pPr marL="385754" indent="-128585">
              <a:defRPr sz="1100">
                <a:solidFill>
                  <a:srgbClr val="FFFFFF"/>
                </a:solidFill>
              </a:defRPr>
            </a:lvl4pPr>
            <a:lvl5pPr marL="557199" indent="-171446">
              <a:defRPr sz="11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18"/>
          </p:nvPr>
        </p:nvSpPr>
        <p:spPr>
          <a:xfrm>
            <a:off x="685800" y="3159230"/>
            <a:ext cx="1831086" cy="1285169"/>
          </a:xfrm>
        </p:spPr>
        <p:txBody>
          <a:bodyPr/>
          <a:lstStyle>
            <a:lvl1pPr marL="0" indent="0">
              <a:buNone/>
              <a:defRPr sz="1100"/>
            </a:lvl1pPr>
            <a:lvl2pPr marL="128585" indent="-128585">
              <a:buFont typeface="Arial" panose="020B0604020202020204" pitchFamily="34" charset="0"/>
              <a:buChar char="•"/>
              <a:defRPr sz="1100"/>
            </a:lvl2pPr>
            <a:lvl3pPr marL="257168" indent="-128585">
              <a:defRPr sz="1100"/>
            </a:lvl3pPr>
            <a:lvl4pPr marL="385754" indent="-128585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4"/>
          </p:nvPr>
        </p:nvSpPr>
        <p:spPr>
          <a:xfrm>
            <a:off x="2666238" y="3159230"/>
            <a:ext cx="1831086" cy="1285169"/>
          </a:xfrm>
        </p:spPr>
        <p:txBody>
          <a:bodyPr>
            <a:normAutofit/>
          </a:bodyPr>
          <a:lstStyle>
            <a:lvl1pPr marL="0" indent="0">
              <a:buNone/>
              <a:defRPr sz="1100"/>
            </a:lvl1pPr>
            <a:lvl2pPr marL="128585" indent="-128585">
              <a:buFont typeface="Arial" panose="020B0604020202020204" pitchFamily="34" charset="0"/>
              <a:buChar char="•"/>
              <a:defRPr sz="1100"/>
            </a:lvl2pPr>
            <a:lvl3pPr marL="257168" indent="-128585">
              <a:defRPr sz="1100"/>
            </a:lvl3pPr>
            <a:lvl4pPr marL="385754" indent="-128585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0" name="Content Placeholder 13"/>
          <p:cNvSpPr>
            <a:spLocks noGrp="1"/>
          </p:cNvSpPr>
          <p:nvPr>
            <p:ph sz="quarter" idx="25"/>
          </p:nvPr>
        </p:nvSpPr>
        <p:spPr>
          <a:xfrm>
            <a:off x="4646676" y="3159230"/>
            <a:ext cx="1831086" cy="1285169"/>
          </a:xfrm>
        </p:spPr>
        <p:txBody>
          <a:bodyPr>
            <a:normAutofit/>
          </a:bodyPr>
          <a:lstStyle>
            <a:lvl1pPr marL="0" indent="0">
              <a:buNone/>
              <a:defRPr sz="1100"/>
            </a:lvl1pPr>
            <a:lvl2pPr marL="128585" indent="-128585">
              <a:buFont typeface="Arial" panose="020B0604020202020204" pitchFamily="34" charset="0"/>
              <a:buChar char="•"/>
              <a:defRPr sz="1100"/>
            </a:lvl2pPr>
            <a:lvl3pPr marL="257168" indent="-128585">
              <a:defRPr sz="1100"/>
            </a:lvl3pPr>
            <a:lvl4pPr marL="385754" indent="-128585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1" name="Content Placeholder 13"/>
          <p:cNvSpPr>
            <a:spLocks noGrp="1"/>
          </p:cNvSpPr>
          <p:nvPr>
            <p:ph sz="quarter" idx="26"/>
          </p:nvPr>
        </p:nvSpPr>
        <p:spPr>
          <a:xfrm>
            <a:off x="6627114" y="3159230"/>
            <a:ext cx="1831086" cy="1285169"/>
          </a:xfrm>
        </p:spPr>
        <p:txBody>
          <a:bodyPr>
            <a:normAutofit/>
          </a:bodyPr>
          <a:lstStyle>
            <a:lvl1pPr marL="0" indent="0">
              <a:buNone/>
              <a:defRPr sz="1100"/>
            </a:lvl1pPr>
            <a:lvl2pPr marL="128585" indent="-128585">
              <a:buFont typeface="Arial" panose="020B0604020202020204" pitchFamily="34" charset="0"/>
              <a:buChar char="•"/>
              <a:defRPr sz="1100"/>
            </a:lvl2pPr>
            <a:lvl3pPr marL="257168" indent="-128585">
              <a:defRPr sz="1100"/>
            </a:lvl3pPr>
            <a:lvl4pPr marL="385754" indent="-128585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Text Placeholder 4"/>
          <p:cNvSpPr>
            <a:spLocks noGrp="1"/>
          </p:cNvSpPr>
          <p:nvPr>
            <p:ph type="body" sz="quarter" idx="27" hasCustomPrompt="1"/>
          </p:nvPr>
        </p:nvSpPr>
        <p:spPr>
          <a:xfrm>
            <a:off x="685800" y="700088"/>
            <a:ext cx="7772400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4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8279994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r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9975"/>
            <a:ext cx="7772400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047751"/>
            <a:ext cx="249631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1"/>
            <a:ext cx="249631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8" y="1047751"/>
            <a:ext cx="249631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0" y="2227506"/>
            <a:ext cx="2496312" cy="803297"/>
          </a:xfrm>
          <a:solidFill>
            <a:schemeClr val="accent1">
              <a:alpha val="80000"/>
            </a:schemeClr>
          </a:solidFill>
        </p:spPr>
        <p:txBody>
          <a:bodyPr lIns="137156" tIns="68579" rIns="137156" bIns="68579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100">
                <a:solidFill>
                  <a:srgbClr val="FFFFFF"/>
                </a:solidFill>
              </a:defRPr>
            </a:lvl2pPr>
            <a:lvl3pPr marL="257168" indent="-128585">
              <a:defRPr sz="1100">
                <a:solidFill>
                  <a:srgbClr val="FFFFFF"/>
                </a:solidFill>
              </a:defRPr>
            </a:lvl3pPr>
            <a:lvl4pPr marL="385754" indent="-128585">
              <a:defRPr sz="1100">
                <a:solidFill>
                  <a:srgbClr val="FFFFFF"/>
                </a:solidFill>
              </a:defRPr>
            </a:lvl4pPr>
            <a:lvl5pPr marL="557199" indent="-171446">
              <a:defRPr sz="11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3323844" y="2227506"/>
            <a:ext cx="2496312" cy="803297"/>
          </a:xfrm>
          <a:solidFill>
            <a:schemeClr val="accent4">
              <a:alpha val="80000"/>
            </a:schemeClr>
          </a:solidFill>
        </p:spPr>
        <p:txBody>
          <a:bodyPr lIns="137156" tIns="68579" rIns="137156" bIns="68579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100">
                <a:solidFill>
                  <a:srgbClr val="FFFFFF"/>
                </a:solidFill>
              </a:defRPr>
            </a:lvl2pPr>
            <a:lvl3pPr marL="257168" indent="-128585">
              <a:defRPr sz="1100">
                <a:solidFill>
                  <a:srgbClr val="FFFFFF"/>
                </a:solidFill>
              </a:defRPr>
            </a:lvl3pPr>
            <a:lvl4pPr marL="385754" indent="-128585">
              <a:defRPr sz="1100">
                <a:solidFill>
                  <a:srgbClr val="FFFFFF"/>
                </a:solidFill>
              </a:defRPr>
            </a:lvl4pPr>
            <a:lvl5pPr marL="557199" indent="-171446">
              <a:defRPr sz="11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5961888" y="2227506"/>
            <a:ext cx="2496312" cy="803297"/>
          </a:xfrm>
          <a:solidFill>
            <a:schemeClr val="bg2">
              <a:alpha val="80000"/>
            </a:schemeClr>
          </a:solidFill>
        </p:spPr>
        <p:txBody>
          <a:bodyPr lIns="137156" tIns="68579" rIns="137156" bIns="68579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100">
                <a:solidFill>
                  <a:srgbClr val="FFFFFF"/>
                </a:solidFill>
              </a:defRPr>
            </a:lvl2pPr>
            <a:lvl3pPr marL="257168" indent="-128585">
              <a:defRPr sz="1100">
                <a:solidFill>
                  <a:srgbClr val="FFFFFF"/>
                </a:solidFill>
              </a:defRPr>
            </a:lvl3pPr>
            <a:lvl4pPr marL="385754" indent="-128585">
              <a:defRPr sz="1100">
                <a:solidFill>
                  <a:srgbClr val="FFFFFF"/>
                </a:solidFill>
              </a:defRPr>
            </a:lvl4pPr>
            <a:lvl5pPr marL="557199" indent="-171446">
              <a:defRPr sz="11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18"/>
          </p:nvPr>
        </p:nvSpPr>
        <p:spPr>
          <a:xfrm>
            <a:off x="685800" y="3159230"/>
            <a:ext cx="2496312" cy="1313019"/>
          </a:xfrm>
        </p:spPr>
        <p:txBody>
          <a:bodyPr/>
          <a:lstStyle>
            <a:lvl1pPr marL="0" indent="0">
              <a:buNone/>
              <a:defRPr sz="1600"/>
            </a:lvl1pPr>
            <a:lvl2pPr marL="128585" indent="-128585">
              <a:buFont typeface="Arial" panose="020B0604020202020204" pitchFamily="34" charset="0"/>
              <a:buChar char="•"/>
              <a:defRPr sz="1100"/>
            </a:lvl2pPr>
            <a:lvl3pPr marL="257168" indent="-128585">
              <a:defRPr sz="1100"/>
            </a:lvl3pPr>
            <a:lvl4pPr marL="385754" indent="-128585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3159230"/>
            <a:ext cx="2496312" cy="1313019"/>
          </a:xfrm>
        </p:spPr>
        <p:txBody>
          <a:bodyPr/>
          <a:lstStyle>
            <a:lvl1pPr marL="0" indent="0">
              <a:buNone/>
              <a:defRPr sz="1600"/>
            </a:lvl1pPr>
            <a:lvl2pPr marL="128585" indent="-128585">
              <a:buFont typeface="Arial" panose="020B0604020202020204" pitchFamily="34" charset="0"/>
              <a:buChar char="•"/>
              <a:defRPr sz="1100"/>
            </a:lvl2pPr>
            <a:lvl3pPr marL="257168" indent="-128585">
              <a:defRPr sz="1100"/>
            </a:lvl3pPr>
            <a:lvl4pPr marL="385754" indent="-128585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6" name="Content Placeholder 13"/>
          <p:cNvSpPr>
            <a:spLocks noGrp="1"/>
          </p:cNvSpPr>
          <p:nvPr>
            <p:ph sz="quarter" idx="20"/>
          </p:nvPr>
        </p:nvSpPr>
        <p:spPr>
          <a:xfrm>
            <a:off x="5961888" y="3159230"/>
            <a:ext cx="2496312" cy="1313019"/>
          </a:xfrm>
        </p:spPr>
        <p:txBody>
          <a:bodyPr/>
          <a:lstStyle>
            <a:lvl1pPr marL="0" indent="0">
              <a:buNone/>
              <a:defRPr sz="1600"/>
            </a:lvl1pPr>
            <a:lvl2pPr marL="128585" indent="-128585">
              <a:buFont typeface="Arial" panose="020B0604020202020204" pitchFamily="34" charset="0"/>
              <a:buChar char="•"/>
              <a:defRPr sz="1100"/>
            </a:lvl2pPr>
            <a:lvl3pPr marL="257168" indent="-128585">
              <a:defRPr sz="1100"/>
            </a:lvl3pPr>
            <a:lvl4pPr marL="385754" indent="-128585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7" name="Text Placeholder 4"/>
          <p:cNvSpPr>
            <a:spLocks noGrp="1"/>
          </p:cNvSpPr>
          <p:nvPr>
            <p:ph type="body" sz="quarter" idx="24" hasCustomPrompt="1"/>
          </p:nvPr>
        </p:nvSpPr>
        <p:spPr>
          <a:xfrm>
            <a:off x="685800" y="700088"/>
            <a:ext cx="7772400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4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0057941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9975"/>
            <a:ext cx="7772400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047751"/>
            <a:ext cx="249631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1"/>
            <a:ext cx="249631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8" y="1047751"/>
            <a:ext cx="249631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0" y="2227506"/>
            <a:ext cx="2496312" cy="803297"/>
          </a:xfrm>
          <a:solidFill>
            <a:schemeClr val="accent1">
              <a:alpha val="80000"/>
            </a:schemeClr>
          </a:solidFill>
        </p:spPr>
        <p:txBody>
          <a:bodyPr lIns="137156" tIns="68579" rIns="137156" bIns="68579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100">
                <a:solidFill>
                  <a:srgbClr val="FFFFFF"/>
                </a:solidFill>
              </a:defRPr>
            </a:lvl2pPr>
            <a:lvl3pPr marL="257168" indent="-128585">
              <a:defRPr sz="1100">
                <a:solidFill>
                  <a:srgbClr val="FFFFFF"/>
                </a:solidFill>
              </a:defRPr>
            </a:lvl3pPr>
            <a:lvl4pPr marL="385754" indent="-128585">
              <a:defRPr sz="1100">
                <a:solidFill>
                  <a:srgbClr val="FFFFFF"/>
                </a:solidFill>
              </a:defRPr>
            </a:lvl4pPr>
            <a:lvl5pPr marL="557199" indent="-171446">
              <a:defRPr sz="11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3323844" y="2227506"/>
            <a:ext cx="2496312" cy="803297"/>
          </a:xfrm>
          <a:solidFill>
            <a:schemeClr val="accent4">
              <a:alpha val="80000"/>
            </a:schemeClr>
          </a:solidFill>
        </p:spPr>
        <p:txBody>
          <a:bodyPr lIns="137156" tIns="68579" rIns="137156" bIns="68579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100">
                <a:solidFill>
                  <a:srgbClr val="FFFFFF"/>
                </a:solidFill>
              </a:defRPr>
            </a:lvl2pPr>
            <a:lvl3pPr marL="257168" indent="-128585">
              <a:defRPr sz="1100">
                <a:solidFill>
                  <a:srgbClr val="FFFFFF"/>
                </a:solidFill>
              </a:defRPr>
            </a:lvl3pPr>
            <a:lvl4pPr marL="385754" indent="-128585">
              <a:defRPr sz="1100">
                <a:solidFill>
                  <a:srgbClr val="FFFFFF"/>
                </a:solidFill>
              </a:defRPr>
            </a:lvl4pPr>
            <a:lvl5pPr marL="557199" indent="-171446">
              <a:defRPr sz="11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5961888" y="2227506"/>
            <a:ext cx="2496312" cy="803297"/>
          </a:xfrm>
          <a:solidFill>
            <a:schemeClr val="bg2">
              <a:alpha val="80000"/>
            </a:schemeClr>
          </a:solidFill>
        </p:spPr>
        <p:txBody>
          <a:bodyPr lIns="137156" tIns="68579" rIns="137156" bIns="68579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100">
                <a:solidFill>
                  <a:srgbClr val="FFFFFF"/>
                </a:solidFill>
              </a:defRPr>
            </a:lvl2pPr>
            <a:lvl3pPr marL="257168" indent="-128585">
              <a:defRPr sz="1100">
                <a:solidFill>
                  <a:srgbClr val="FFFFFF"/>
                </a:solidFill>
              </a:defRPr>
            </a:lvl3pPr>
            <a:lvl4pPr marL="385754" indent="-128585">
              <a:defRPr sz="1100">
                <a:solidFill>
                  <a:srgbClr val="FFFFFF"/>
                </a:solidFill>
              </a:defRPr>
            </a:lvl4pPr>
            <a:lvl5pPr marL="557199" indent="-171446">
              <a:defRPr sz="11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18"/>
          </p:nvPr>
        </p:nvSpPr>
        <p:spPr>
          <a:xfrm>
            <a:off x="685800" y="3159230"/>
            <a:ext cx="2496312" cy="1313019"/>
          </a:xfrm>
        </p:spPr>
        <p:txBody>
          <a:bodyPr/>
          <a:lstStyle>
            <a:lvl1pPr marL="0" indent="0">
              <a:buNone/>
              <a:defRPr sz="1600"/>
            </a:lvl1pPr>
            <a:lvl2pPr marL="128585" indent="-128585">
              <a:buFont typeface="Arial" panose="020B0604020202020204" pitchFamily="34" charset="0"/>
              <a:buChar char="•"/>
              <a:defRPr sz="1100"/>
            </a:lvl2pPr>
            <a:lvl3pPr marL="257168" indent="-128585">
              <a:defRPr sz="1100"/>
            </a:lvl3pPr>
            <a:lvl4pPr marL="385754" indent="-128585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3159230"/>
            <a:ext cx="2496312" cy="1313019"/>
          </a:xfrm>
        </p:spPr>
        <p:txBody>
          <a:bodyPr/>
          <a:lstStyle>
            <a:lvl1pPr marL="0" indent="0">
              <a:buNone/>
              <a:defRPr sz="1600"/>
            </a:lvl1pPr>
            <a:lvl2pPr marL="128585" indent="-128585">
              <a:buFont typeface="Arial" panose="020B0604020202020204" pitchFamily="34" charset="0"/>
              <a:buChar char="•"/>
              <a:defRPr sz="1100"/>
            </a:lvl2pPr>
            <a:lvl3pPr marL="257168" indent="-128585">
              <a:defRPr sz="1100"/>
            </a:lvl3pPr>
            <a:lvl4pPr marL="385754" indent="-128585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6" name="Content Placeholder 13"/>
          <p:cNvSpPr>
            <a:spLocks noGrp="1"/>
          </p:cNvSpPr>
          <p:nvPr>
            <p:ph sz="quarter" idx="20"/>
          </p:nvPr>
        </p:nvSpPr>
        <p:spPr>
          <a:xfrm>
            <a:off x="5961888" y="3159230"/>
            <a:ext cx="2496312" cy="1313019"/>
          </a:xfrm>
        </p:spPr>
        <p:txBody>
          <a:bodyPr/>
          <a:lstStyle>
            <a:lvl1pPr marL="0" indent="0">
              <a:buNone/>
              <a:defRPr sz="1600"/>
            </a:lvl1pPr>
            <a:lvl2pPr marL="128585" indent="-128585">
              <a:buFont typeface="Arial" panose="020B0604020202020204" pitchFamily="34" charset="0"/>
              <a:buChar char="•"/>
              <a:defRPr sz="1100"/>
            </a:lvl2pPr>
            <a:lvl3pPr marL="257168" indent="-128585">
              <a:defRPr sz="1100"/>
            </a:lvl3pPr>
            <a:lvl4pPr marL="385754" indent="-128585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0508505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Ba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9975"/>
            <a:ext cx="7772400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3" y="1047751"/>
            <a:ext cx="381419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09" y="1047751"/>
            <a:ext cx="381419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0" y="2458340"/>
            <a:ext cx="3813048" cy="572464"/>
          </a:xfrm>
          <a:solidFill>
            <a:schemeClr val="accent1">
              <a:alpha val="80000"/>
            </a:schemeClr>
          </a:solidFill>
        </p:spPr>
        <p:txBody>
          <a:bodyPr lIns="137156" tIns="68579" rIns="137156" bIns="68579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100">
                <a:solidFill>
                  <a:srgbClr val="FFFFFF"/>
                </a:solidFill>
              </a:defRPr>
            </a:lvl2pPr>
            <a:lvl3pPr marL="257168" indent="-128585">
              <a:defRPr sz="1100">
                <a:solidFill>
                  <a:srgbClr val="FFFFFF"/>
                </a:solidFill>
              </a:defRPr>
            </a:lvl3pPr>
            <a:lvl4pPr marL="385754" indent="-128585">
              <a:defRPr sz="1100">
                <a:solidFill>
                  <a:srgbClr val="FFFFFF"/>
                </a:solidFill>
              </a:defRPr>
            </a:lvl4pPr>
            <a:lvl5pPr marL="557199" indent="-171446">
              <a:defRPr sz="11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645152" y="2458340"/>
            <a:ext cx="3813048" cy="572464"/>
          </a:xfrm>
          <a:solidFill>
            <a:schemeClr val="accent4">
              <a:alpha val="80000"/>
            </a:schemeClr>
          </a:solidFill>
        </p:spPr>
        <p:txBody>
          <a:bodyPr lIns="137156" tIns="68579" rIns="137156" bIns="68579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100">
                <a:solidFill>
                  <a:srgbClr val="FFFFFF"/>
                </a:solidFill>
              </a:defRPr>
            </a:lvl2pPr>
            <a:lvl3pPr marL="257168" indent="-128585">
              <a:defRPr sz="1100">
                <a:solidFill>
                  <a:srgbClr val="FFFFFF"/>
                </a:solidFill>
              </a:defRPr>
            </a:lvl3pPr>
            <a:lvl4pPr marL="385754" indent="-128585">
              <a:defRPr sz="1100">
                <a:solidFill>
                  <a:srgbClr val="FFFFFF"/>
                </a:solidFill>
              </a:defRPr>
            </a:lvl4pPr>
            <a:lvl5pPr marL="557199" indent="-171446">
              <a:defRPr sz="11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0" y="3159229"/>
            <a:ext cx="3813048" cy="1277300"/>
          </a:xfrm>
        </p:spPr>
        <p:txBody>
          <a:bodyPr/>
          <a:lstStyle>
            <a:lvl1pPr marL="0" indent="0">
              <a:buNone/>
              <a:defRPr sz="1600"/>
            </a:lvl1pPr>
            <a:lvl2pPr marL="128585" indent="-128585">
              <a:buFont typeface="Arial" panose="020B0604020202020204" pitchFamily="34" charset="0"/>
              <a:buChar char="•"/>
              <a:defRPr sz="1100"/>
            </a:lvl2pPr>
            <a:lvl3pPr marL="257168" indent="-128585">
              <a:defRPr sz="1100"/>
            </a:lvl3pPr>
            <a:lvl4pPr marL="385754" indent="-128585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4645152" y="3159229"/>
            <a:ext cx="3813048" cy="1277300"/>
          </a:xfrm>
        </p:spPr>
        <p:txBody>
          <a:bodyPr/>
          <a:lstStyle>
            <a:lvl1pPr marL="0" indent="0">
              <a:buNone/>
              <a:defRPr sz="1600"/>
            </a:lvl1pPr>
            <a:lvl2pPr marL="128585" indent="-128585">
              <a:buFont typeface="Arial" panose="020B0604020202020204" pitchFamily="34" charset="0"/>
              <a:buChar char="•"/>
              <a:defRPr sz="1100"/>
            </a:lvl2pPr>
            <a:lvl3pPr marL="257168" indent="-128585">
              <a:defRPr sz="1100"/>
            </a:lvl3pPr>
            <a:lvl4pPr marL="385754" indent="-128585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70199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Bar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9975"/>
            <a:ext cx="7772400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3" y="1047751"/>
            <a:ext cx="381419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09" y="1047751"/>
            <a:ext cx="381419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0" y="2458340"/>
            <a:ext cx="3813048" cy="572464"/>
          </a:xfrm>
          <a:solidFill>
            <a:schemeClr val="accent1">
              <a:alpha val="80000"/>
            </a:schemeClr>
          </a:solidFill>
        </p:spPr>
        <p:txBody>
          <a:bodyPr lIns="137156" tIns="68579" rIns="137156" bIns="68579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100">
                <a:solidFill>
                  <a:srgbClr val="FFFFFF"/>
                </a:solidFill>
              </a:defRPr>
            </a:lvl2pPr>
            <a:lvl3pPr marL="257168" indent="-128585">
              <a:defRPr sz="1100">
                <a:solidFill>
                  <a:srgbClr val="FFFFFF"/>
                </a:solidFill>
              </a:defRPr>
            </a:lvl3pPr>
            <a:lvl4pPr marL="385754" indent="-128585">
              <a:defRPr sz="1100">
                <a:solidFill>
                  <a:srgbClr val="FFFFFF"/>
                </a:solidFill>
              </a:defRPr>
            </a:lvl4pPr>
            <a:lvl5pPr marL="557199" indent="-171446">
              <a:defRPr sz="11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645152" y="2458340"/>
            <a:ext cx="3813048" cy="572464"/>
          </a:xfrm>
          <a:solidFill>
            <a:schemeClr val="accent4">
              <a:alpha val="80000"/>
            </a:schemeClr>
          </a:solidFill>
        </p:spPr>
        <p:txBody>
          <a:bodyPr lIns="137156" tIns="68579" rIns="137156" bIns="68579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100">
                <a:solidFill>
                  <a:srgbClr val="FFFFFF"/>
                </a:solidFill>
              </a:defRPr>
            </a:lvl2pPr>
            <a:lvl3pPr marL="257168" indent="-128585">
              <a:defRPr sz="1100">
                <a:solidFill>
                  <a:srgbClr val="FFFFFF"/>
                </a:solidFill>
              </a:defRPr>
            </a:lvl3pPr>
            <a:lvl4pPr marL="385754" indent="-128585">
              <a:defRPr sz="1100">
                <a:solidFill>
                  <a:srgbClr val="FFFFFF"/>
                </a:solidFill>
              </a:defRPr>
            </a:lvl4pPr>
            <a:lvl5pPr marL="557199" indent="-171446">
              <a:defRPr sz="11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0" y="3159229"/>
            <a:ext cx="3813048" cy="1277300"/>
          </a:xfrm>
        </p:spPr>
        <p:txBody>
          <a:bodyPr/>
          <a:lstStyle>
            <a:lvl1pPr marL="0" indent="0">
              <a:buNone/>
              <a:defRPr sz="1600"/>
            </a:lvl1pPr>
            <a:lvl2pPr marL="128585" indent="-128585">
              <a:buFont typeface="Arial" panose="020B0604020202020204" pitchFamily="34" charset="0"/>
              <a:buChar char="•"/>
              <a:defRPr sz="1100"/>
            </a:lvl2pPr>
            <a:lvl3pPr marL="257168" indent="-128585">
              <a:defRPr sz="1100"/>
            </a:lvl3pPr>
            <a:lvl4pPr marL="385754" indent="-128585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4645152" y="3159229"/>
            <a:ext cx="3813048" cy="1277300"/>
          </a:xfrm>
        </p:spPr>
        <p:txBody>
          <a:bodyPr/>
          <a:lstStyle>
            <a:lvl1pPr marL="0" indent="0">
              <a:buNone/>
              <a:defRPr sz="1600"/>
            </a:lvl1pPr>
            <a:lvl2pPr marL="128585" indent="-128585">
              <a:buFont typeface="Arial" panose="020B0604020202020204" pitchFamily="34" charset="0"/>
              <a:buChar char="•"/>
              <a:defRPr sz="1100"/>
            </a:lvl2pPr>
            <a:lvl3pPr marL="257168" indent="-128585">
              <a:defRPr sz="1100"/>
            </a:lvl3pPr>
            <a:lvl4pPr marL="385754" indent="-128585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4"/>
          <p:cNvSpPr>
            <a:spLocks noGrp="1"/>
          </p:cNvSpPr>
          <p:nvPr>
            <p:ph type="body" sz="quarter" idx="23" hasCustomPrompt="1"/>
          </p:nvPr>
        </p:nvSpPr>
        <p:spPr>
          <a:xfrm>
            <a:off x="685800" y="700088"/>
            <a:ext cx="7772400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4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4849995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 tea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9975"/>
            <a:ext cx="7772400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1" y="1229842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39" y="1229842"/>
            <a:ext cx="1034421" cy="733806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54" indent="-128585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2612783" y="1229842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3409679" y="1229842"/>
            <a:ext cx="1034421" cy="733806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54" indent="-128585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4794026" y="1229842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5590922" y="1229842"/>
            <a:ext cx="1034421" cy="733806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54" indent="-128585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1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6975267" y="1229842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32" name="Content Placeholder 13"/>
          <p:cNvSpPr>
            <a:spLocks noGrp="1"/>
          </p:cNvSpPr>
          <p:nvPr>
            <p:ph sz="quarter" idx="24" hasCustomPrompt="1"/>
          </p:nvPr>
        </p:nvSpPr>
        <p:spPr>
          <a:xfrm>
            <a:off x="7772165" y="1229842"/>
            <a:ext cx="1034421" cy="733806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54" indent="-128585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1" y="2365161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39" y="2365160"/>
            <a:ext cx="1034421" cy="733806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54" indent="-128585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2612783" y="2365161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3409679" y="2365160"/>
            <a:ext cx="1034421" cy="733806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54" indent="-128585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4794026" y="2365161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5590922" y="2365160"/>
            <a:ext cx="1034421" cy="733806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54" indent="-128585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9" name="Picture Placeholder 3"/>
          <p:cNvSpPr>
            <a:spLocks noGrp="1"/>
          </p:cNvSpPr>
          <p:nvPr>
            <p:ph type="pic" sz="quarter" idx="31"/>
          </p:nvPr>
        </p:nvSpPr>
        <p:spPr>
          <a:xfrm>
            <a:off x="6975267" y="2365161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40" name="Content Placeholder 13"/>
          <p:cNvSpPr>
            <a:spLocks noGrp="1"/>
          </p:cNvSpPr>
          <p:nvPr>
            <p:ph sz="quarter" idx="32" hasCustomPrompt="1"/>
          </p:nvPr>
        </p:nvSpPr>
        <p:spPr>
          <a:xfrm>
            <a:off x="7772165" y="2365160"/>
            <a:ext cx="1034421" cy="733806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54" indent="-128585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431541" y="3500479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42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1228439" y="3500478"/>
            <a:ext cx="1034421" cy="733806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54" indent="-128585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2612783" y="3500479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44" name="Content Placeholder 13"/>
          <p:cNvSpPr>
            <a:spLocks noGrp="1"/>
          </p:cNvSpPr>
          <p:nvPr>
            <p:ph sz="quarter" idx="36" hasCustomPrompt="1"/>
          </p:nvPr>
        </p:nvSpPr>
        <p:spPr>
          <a:xfrm>
            <a:off x="3409679" y="3500478"/>
            <a:ext cx="1034421" cy="733806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54" indent="-128585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4794026" y="3500479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46" name="Content Placeholder 13"/>
          <p:cNvSpPr>
            <a:spLocks noGrp="1"/>
          </p:cNvSpPr>
          <p:nvPr>
            <p:ph sz="quarter" idx="38" hasCustomPrompt="1"/>
          </p:nvPr>
        </p:nvSpPr>
        <p:spPr>
          <a:xfrm>
            <a:off x="5590922" y="3500478"/>
            <a:ext cx="1034421" cy="733806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54" indent="-128585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7" name="Picture Placeholder 3"/>
          <p:cNvSpPr>
            <a:spLocks noGrp="1"/>
          </p:cNvSpPr>
          <p:nvPr>
            <p:ph type="pic" sz="quarter" idx="39"/>
          </p:nvPr>
        </p:nvSpPr>
        <p:spPr>
          <a:xfrm>
            <a:off x="6975267" y="3500479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48" name="Content Placeholder 13"/>
          <p:cNvSpPr>
            <a:spLocks noGrp="1"/>
          </p:cNvSpPr>
          <p:nvPr>
            <p:ph sz="quarter" idx="40" hasCustomPrompt="1"/>
          </p:nvPr>
        </p:nvSpPr>
        <p:spPr>
          <a:xfrm>
            <a:off x="7772165" y="3500478"/>
            <a:ext cx="1034421" cy="733806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54" indent="-128585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8386933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9975"/>
            <a:ext cx="7772400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1" y="1229842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39" y="1229842"/>
            <a:ext cx="1034421" cy="733806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54" indent="-128585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2612783" y="1229842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3409679" y="1229842"/>
            <a:ext cx="1034421" cy="733806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54" indent="-128585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4794026" y="1229842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5590922" y="1229842"/>
            <a:ext cx="1034421" cy="733806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54" indent="-128585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1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6975267" y="1229842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32" name="Content Placeholder 13"/>
          <p:cNvSpPr>
            <a:spLocks noGrp="1"/>
          </p:cNvSpPr>
          <p:nvPr>
            <p:ph sz="quarter" idx="24" hasCustomPrompt="1"/>
          </p:nvPr>
        </p:nvSpPr>
        <p:spPr>
          <a:xfrm>
            <a:off x="7772165" y="1229842"/>
            <a:ext cx="1034421" cy="733806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54" indent="-128585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1" y="2365161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39" y="2365160"/>
            <a:ext cx="1034421" cy="733806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54" indent="-128585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2612783" y="2365161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3409679" y="2365160"/>
            <a:ext cx="1034421" cy="733806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54" indent="-128585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4794026" y="2365161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5590922" y="2365160"/>
            <a:ext cx="1034421" cy="733806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54" indent="-128585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9" name="Picture Placeholder 3"/>
          <p:cNvSpPr>
            <a:spLocks noGrp="1"/>
          </p:cNvSpPr>
          <p:nvPr>
            <p:ph type="pic" sz="quarter" idx="31"/>
          </p:nvPr>
        </p:nvSpPr>
        <p:spPr>
          <a:xfrm>
            <a:off x="6975267" y="2365161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40" name="Content Placeholder 13"/>
          <p:cNvSpPr>
            <a:spLocks noGrp="1"/>
          </p:cNvSpPr>
          <p:nvPr>
            <p:ph sz="quarter" idx="32" hasCustomPrompt="1"/>
          </p:nvPr>
        </p:nvSpPr>
        <p:spPr>
          <a:xfrm>
            <a:off x="7772165" y="2365160"/>
            <a:ext cx="1034421" cy="733806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54" indent="-128585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431541" y="3500479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42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1228439" y="3500478"/>
            <a:ext cx="1034421" cy="733806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54" indent="-128585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2612783" y="3500479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44" name="Content Placeholder 13"/>
          <p:cNvSpPr>
            <a:spLocks noGrp="1"/>
          </p:cNvSpPr>
          <p:nvPr>
            <p:ph sz="quarter" idx="36" hasCustomPrompt="1"/>
          </p:nvPr>
        </p:nvSpPr>
        <p:spPr>
          <a:xfrm>
            <a:off x="3409679" y="3500478"/>
            <a:ext cx="1034421" cy="733806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54" indent="-128585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4794026" y="3500479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46" name="Content Placeholder 13"/>
          <p:cNvSpPr>
            <a:spLocks noGrp="1"/>
          </p:cNvSpPr>
          <p:nvPr>
            <p:ph sz="quarter" idx="38" hasCustomPrompt="1"/>
          </p:nvPr>
        </p:nvSpPr>
        <p:spPr>
          <a:xfrm>
            <a:off x="5590922" y="3500478"/>
            <a:ext cx="1034421" cy="733806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54" indent="-128585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7" name="Picture Placeholder 3"/>
          <p:cNvSpPr>
            <a:spLocks noGrp="1"/>
          </p:cNvSpPr>
          <p:nvPr>
            <p:ph type="pic" sz="quarter" idx="39"/>
          </p:nvPr>
        </p:nvSpPr>
        <p:spPr>
          <a:xfrm>
            <a:off x="6975267" y="3500479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48" name="Content Placeholder 13"/>
          <p:cNvSpPr>
            <a:spLocks noGrp="1"/>
          </p:cNvSpPr>
          <p:nvPr>
            <p:ph sz="quarter" idx="40" hasCustomPrompt="1"/>
          </p:nvPr>
        </p:nvSpPr>
        <p:spPr>
          <a:xfrm>
            <a:off x="7772165" y="3500478"/>
            <a:ext cx="1034421" cy="733806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54" indent="-128585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0" y="700088"/>
            <a:ext cx="7772400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4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6515521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9975"/>
            <a:ext cx="7772400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1" y="1229842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38" y="1229842"/>
            <a:ext cx="1735806" cy="733806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54" indent="-128585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270245" y="1229842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4069975" y="1229842"/>
            <a:ext cx="1735806" cy="733806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54" indent="-128585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108947" y="1229842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911513" y="1229842"/>
            <a:ext cx="1735806" cy="733806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54" indent="-128585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1" y="2365161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38" y="2365160"/>
            <a:ext cx="1735806" cy="733806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54" indent="-128585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3270245" y="2365161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4069975" y="2365160"/>
            <a:ext cx="1735806" cy="733806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54" indent="-128585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6108947" y="2365160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6911513" y="2365160"/>
            <a:ext cx="1735806" cy="733806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54" indent="-128585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431541" y="3500479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42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1228438" y="3500478"/>
            <a:ext cx="1735806" cy="733806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54" indent="-128585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3270245" y="3500479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44" name="Content Placeholder 13"/>
          <p:cNvSpPr>
            <a:spLocks noGrp="1"/>
          </p:cNvSpPr>
          <p:nvPr>
            <p:ph sz="quarter" idx="36" hasCustomPrompt="1"/>
          </p:nvPr>
        </p:nvSpPr>
        <p:spPr>
          <a:xfrm>
            <a:off x="4069975" y="3500478"/>
            <a:ext cx="1735806" cy="733806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54" indent="-128585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6108947" y="3500478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46" name="Content Placeholder 13"/>
          <p:cNvSpPr>
            <a:spLocks noGrp="1"/>
          </p:cNvSpPr>
          <p:nvPr>
            <p:ph sz="quarter" idx="38" hasCustomPrompt="1"/>
          </p:nvPr>
        </p:nvSpPr>
        <p:spPr>
          <a:xfrm>
            <a:off x="6911513" y="3500478"/>
            <a:ext cx="1735806" cy="733806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54" indent="-128585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0" y="700088"/>
            <a:ext cx="7772400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4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9328135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85800" y="700088"/>
            <a:ext cx="7772400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4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0391774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 Team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9975"/>
            <a:ext cx="7772400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1" y="1229842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38" y="1229842"/>
            <a:ext cx="1735806" cy="733806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54" indent="-128585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270245" y="1229842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4069975" y="1229842"/>
            <a:ext cx="1735806" cy="733806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54" indent="-128585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108947" y="1229842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911513" y="1229842"/>
            <a:ext cx="1735806" cy="733806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54" indent="-128585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1" y="2365161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38" y="2365160"/>
            <a:ext cx="1735806" cy="733806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54" indent="-128585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3270245" y="2365161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4069975" y="2365160"/>
            <a:ext cx="1735806" cy="733806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54" indent="-128585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6108947" y="2365160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6911513" y="2365160"/>
            <a:ext cx="1735806" cy="733806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54" indent="-128585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431541" y="3500479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42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1228438" y="3500478"/>
            <a:ext cx="1735806" cy="733806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54" indent="-128585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3270245" y="3500479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44" name="Content Placeholder 13"/>
          <p:cNvSpPr>
            <a:spLocks noGrp="1"/>
          </p:cNvSpPr>
          <p:nvPr>
            <p:ph sz="quarter" idx="36" hasCustomPrompt="1"/>
          </p:nvPr>
        </p:nvSpPr>
        <p:spPr>
          <a:xfrm>
            <a:off x="4069975" y="3500478"/>
            <a:ext cx="1735806" cy="733806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54" indent="-128585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6108947" y="3500478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46" name="Content Placeholder 13"/>
          <p:cNvSpPr>
            <a:spLocks noGrp="1"/>
          </p:cNvSpPr>
          <p:nvPr>
            <p:ph sz="quarter" idx="38" hasCustomPrompt="1"/>
          </p:nvPr>
        </p:nvSpPr>
        <p:spPr>
          <a:xfrm>
            <a:off x="6911513" y="3500478"/>
            <a:ext cx="1735806" cy="733806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54" indent="-128585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42321074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9975"/>
            <a:ext cx="7772400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1" y="1229842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38" y="1229845"/>
            <a:ext cx="1735806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54" indent="-128585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270245" y="1229842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4069975" y="1229845"/>
            <a:ext cx="1735806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54" indent="-128585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108947" y="1229842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911513" y="1229845"/>
            <a:ext cx="1735806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54" indent="-128585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1" y="2914933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38" y="2914936"/>
            <a:ext cx="1735806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54" indent="-128585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3270245" y="2914933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4069975" y="2914936"/>
            <a:ext cx="1735806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54" indent="-128585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6108947" y="2914932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6911513" y="2914936"/>
            <a:ext cx="1735806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54" indent="-128585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0" y="700088"/>
            <a:ext cx="7772400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4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7258778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Team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9975"/>
            <a:ext cx="7772400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1" y="1229842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38" y="1229845"/>
            <a:ext cx="1735806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54" indent="-128585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270245" y="1229842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4069975" y="1229845"/>
            <a:ext cx="1735806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54" indent="-128585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108947" y="1229842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911513" y="1229845"/>
            <a:ext cx="1735806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54" indent="-128585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1" y="2914933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38" y="2914936"/>
            <a:ext cx="1735806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54" indent="-128585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3270245" y="2914933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4069975" y="2914936"/>
            <a:ext cx="1735806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54" indent="-128585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6108947" y="2914932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6911513" y="2914936"/>
            <a:ext cx="1735806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54" indent="-128585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2235858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9975"/>
            <a:ext cx="7772400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2" y="1229842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721532" y="1229845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54" indent="-128585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4709854" y="1229842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6002679" y="1229845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54" indent="-128585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2" y="291493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721532" y="2914936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54" indent="-128585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4709854" y="291493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6002679" y="2914936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54" indent="-128585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0" y="700088"/>
            <a:ext cx="7772400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4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0268162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4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9975"/>
            <a:ext cx="7772400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2" y="1229842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721532" y="1229845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54" indent="-128585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4709854" y="1229842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6002679" y="1229845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54" indent="-128585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2" y="291493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721532" y="2914936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54" indent="-128585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4709854" y="291493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6002679" y="2914936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54" indent="-128585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31104106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9975"/>
            <a:ext cx="7772400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1173170" y="1229843"/>
            <a:ext cx="1049445" cy="1049445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431543" y="2442748"/>
            <a:ext cx="2532703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100" i="1"/>
            </a:lvl2pPr>
            <a:lvl3pPr marL="0" indent="0" algn="ctr">
              <a:buNone/>
              <a:defRPr sz="1100"/>
            </a:lvl3pPr>
            <a:lvl4pPr marL="385754" indent="-128585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4011872" y="1229843"/>
            <a:ext cx="1049445" cy="1049445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3270247" y="2442748"/>
            <a:ext cx="2532703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100" i="1"/>
            </a:lvl2pPr>
            <a:lvl3pPr marL="0" indent="0" algn="ctr">
              <a:buNone/>
              <a:defRPr sz="1100"/>
            </a:lvl3pPr>
            <a:lvl4pPr marL="385754" indent="-128585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850577" y="1229843"/>
            <a:ext cx="1049445" cy="1049445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108950" y="2442748"/>
            <a:ext cx="2532703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100" i="1"/>
            </a:lvl2pPr>
            <a:lvl3pPr marL="0" indent="0" algn="ctr">
              <a:buNone/>
              <a:defRPr sz="1100"/>
            </a:lvl3pPr>
            <a:lvl4pPr marL="385754" indent="-128585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0" y="700088"/>
            <a:ext cx="7772400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4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8074147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Team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9975"/>
            <a:ext cx="7772400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1173170" y="1229843"/>
            <a:ext cx="1049445" cy="1049445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431543" y="2442748"/>
            <a:ext cx="2532703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100" i="1"/>
            </a:lvl2pPr>
            <a:lvl3pPr marL="0" indent="0" algn="ctr">
              <a:buNone/>
              <a:defRPr sz="1100"/>
            </a:lvl3pPr>
            <a:lvl4pPr marL="385754" indent="-128585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4011872" y="1229843"/>
            <a:ext cx="1049445" cy="1049445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3270247" y="2442748"/>
            <a:ext cx="2532703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100" i="1"/>
            </a:lvl2pPr>
            <a:lvl3pPr marL="0" indent="0" algn="ctr">
              <a:buNone/>
              <a:defRPr sz="1100"/>
            </a:lvl3pPr>
            <a:lvl4pPr marL="385754" indent="-128585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850577" y="1229843"/>
            <a:ext cx="1049445" cy="1049445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108950" y="2442748"/>
            <a:ext cx="2532703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100" i="1"/>
            </a:lvl2pPr>
            <a:lvl3pPr marL="0" indent="0" algn="ctr">
              <a:buNone/>
              <a:defRPr sz="1100"/>
            </a:lvl3pPr>
            <a:lvl4pPr marL="385754" indent="-128585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32797442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Team Subtitl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9975"/>
            <a:ext cx="7772400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6202" y="1229843"/>
            <a:ext cx="1049445" cy="1049445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539441" y="2442748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100" i="1"/>
            </a:lvl2pPr>
            <a:lvl3pPr marL="0" indent="0" algn="ctr">
              <a:buNone/>
              <a:defRPr sz="1100"/>
            </a:lvl3pPr>
            <a:lvl4pPr marL="385754" indent="-128585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019100" y="1229843"/>
            <a:ext cx="1049445" cy="1049445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2642339" y="2442748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100" i="1"/>
            </a:lvl2pPr>
            <a:lvl3pPr marL="0" indent="0" algn="ctr">
              <a:buNone/>
              <a:defRPr sz="1100"/>
            </a:lvl3pPr>
            <a:lvl4pPr marL="385754" indent="-128585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5121995" y="1229843"/>
            <a:ext cx="1049445" cy="1049445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4745234" y="2442748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100" i="1"/>
            </a:lvl2pPr>
            <a:lvl3pPr marL="0" indent="0" algn="ctr">
              <a:buNone/>
              <a:defRPr sz="1100"/>
            </a:lvl3pPr>
            <a:lvl4pPr marL="385754" indent="-128585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0" y="700088"/>
            <a:ext cx="7772400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4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  <p:sp>
        <p:nvSpPr>
          <p:cNvPr id="10" name="Picture Placeholder 3"/>
          <p:cNvSpPr>
            <a:spLocks noGrp="1"/>
          </p:cNvSpPr>
          <p:nvPr>
            <p:ph type="pic" sz="quarter" idx="42"/>
          </p:nvPr>
        </p:nvSpPr>
        <p:spPr>
          <a:xfrm>
            <a:off x="7224893" y="1229843"/>
            <a:ext cx="1049445" cy="1049445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tx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43" hasCustomPrompt="1"/>
          </p:nvPr>
        </p:nvSpPr>
        <p:spPr>
          <a:xfrm>
            <a:off x="6848132" y="2442748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100" i="1"/>
            </a:lvl2pPr>
            <a:lvl3pPr marL="0" indent="0" algn="ctr">
              <a:buNone/>
              <a:defRPr sz="1100"/>
            </a:lvl3pPr>
            <a:lvl4pPr marL="385754" indent="-128585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39811352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Team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9975"/>
            <a:ext cx="7772400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6202" y="1229843"/>
            <a:ext cx="1049445" cy="1049445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539441" y="2442748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100" i="1"/>
            </a:lvl2pPr>
            <a:lvl3pPr marL="0" indent="0" algn="ctr">
              <a:buNone/>
              <a:defRPr sz="1100"/>
            </a:lvl3pPr>
            <a:lvl4pPr marL="385754" indent="-128585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019100" y="1229843"/>
            <a:ext cx="1049445" cy="1049445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2642339" y="2442748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100" i="1"/>
            </a:lvl2pPr>
            <a:lvl3pPr marL="0" indent="0" algn="ctr">
              <a:buNone/>
              <a:defRPr sz="1100"/>
            </a:lvl3pPr>
            <a:lvl4pPr marL="385754" indent="-128585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5121995" y="1229843"/>
            <a:ext cx="1049445" cy="1049445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4745234" y="2442748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100" i="1"/>
            </a:lvl2pPr>
            <a:lvl3pPr marL="0" indent="0" algn="ctr">
              <a:buNone/>
              <a:defRPr sz="1100"/>
            </a:lvl3pPr>
            <a:lvl4pPr marL="385754" indent="-128585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10" name="Picture Placeholder 3"/>
          <p:cNvSpPr>
            <a:spLocks noGrp="1"/>
          </p:cNvSpPr>
          <p:nvPr>
            <p:ph type="pic" sz="quarter" idx="42"/>
          </p:nvPr>
        </p:nvSpPr>
        <p:spPr>
          <a:xfrm>
            <a:off x="7224893" y="1229843"/>
            <a:ext cx="1049445" cy="1049445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tx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43" hasCustomPrompt="1"/>
          </p:nvPr>
        </p:nvSpPr>
        <p:spPr>
          <a:xfrm>
            <a:off x="6848132" y="2442748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100" i="1"/>
            </a:lvl2pPr>
            <a:lvl3pPr marL="0" indent="0" algn="ctr">
              <a:buNone/>
              <a:defRPr sz="1100"/>
            </a:lvl3pPr>
            <a:lvl4pPr marL="385754" indent="-128585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40502644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21"/>
            <a:ext cx="7772400" cy="1102519"/>
          </a:xfrm>
        </p:spPr>
        <p:txBody>
          <a:bodyPr>
            <a:normAutofit/>
          </a:bodyPr>
          <a:lstStyle>
            <a:lvl1pPr>
              <a:defRPr sz="27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6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41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563207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Дайдже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8">
            <a:extLst>
              <a:ext uri="{FF2B5EF4-FFF2-40B4-BE49-F238E27FC236}">
                <a16:creationId xmlns="" xmlns:a16="http://schemas.microsoft.com/office/drawing/2014/main" id="{EC23726F-899C-4D2F-9B92-56857361E210}"/>
              </a:ext>
            </a:extLst>
          </p:cNvPr>
          <p:cNvSpPr/>
          <p:nvPr userDrawn="1"/>
        </p:nvSpPr>
        <p:spPr>
          <a:xfrm>
            <a:off x="0" y="9"/>
            <a:ext cx="9144000" cy="514349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innerShdw blurRad="977900" dist="698500" dir="13500000">
              <a:prstClr val="black">
                <a:alpha val="12000"/>
              </a:prstClr>
            </a:inn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68573" tIns="34289" rIns="68573" bIns="34289" rtlCol="0" anchor="ctr"/>
          <a:lstStyle/>
          <a:p>
            <a:pPr algn="ctr" defTabSz="914265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="" xmlns:a16="http://schemas.microsoft.com/office/drawing/2014/main" id="{EABBF177-B906-4130-81D0-CDC9F01E8134}"/>
              </a:ext>
            </a:extLst>
          </p:cNvPr>
          <p:cNvSpPr/>
          <p:nvPr userDrawn="1"/>
        </p:nvSpPr>
        <p:spPr>
          <a:xfrm>
            <a:off x="1" y="6"/>
            <a:ext cx="2114726" cy="580907"/>
          </a:xfrm>
          <a:prstGeom prst="rect">
            <a:avLst/>
          </a:prstGeom>
          <a:solidFill>
            <a:srgbClr val="FCFCFC">
              <a:alpha val="84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68573" tIns="34289" rIns="68573" bIns="34289" rtlCol="0" anchor="ctr"/>
          <a:lstStyle/>
          <a:p>
            <a:pPr algn="ctr" defTabSz="914265">
              <a:defRPr/>
            </a:pPr>
            <a:endParaRPr lang="ru-RU" dirty="0">
              <a:solidFill>
                <a:srgbClr val="485068"/>
              </a:solidFill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="" xmlns:a16="http://schemas.microsoft.com/office/drawing/2014/main" id="{6077BD4E-3393-4ACE-A641-CD63F6A5243F}"/>
              </a:ext>
            </a:extLst>
          </p:cNvPr>
          <p:cNvSpPr/>
          <p:nvPr userDrawn="1"/>
        </p:nvSpPr>
        <p:spPr>
          <a:xfrm>
            <a:off x="2114729" y="6"/>
            <a:ext cx="7029273" cy="580907"/>
          </a:xfrm>
          <a:prstGeom prst="rect">
            <a:avLst/>
          </a:prstGeom>
          <a:solidFill>
            <a:srgbClr val="FCFCF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68573" tIns="34289" rIns="68573" bIns="34289" rtlCol="0" anchor="ctr"/>
          <a:lstStyle/>
          <a:p>
            <a:pPr algn="ctr" defTabSz="914265">
              <a:defRPr/>
            </a:pPr>
            <a:endParaRPr lang="ru-RU">
              <a:solidFill>
                <a:srgbClr val="485068"/>
              </a:solidFill>
            </a:endParaRPr>
          </a:p>
        </p:txBody>
      </p:sp>
      <p:sp>
        <p:nvSpPr>
          <p:cNvPr id="5" name="Номер слайда 5">
            <a:extLst>
              <a:ext uri="{FF2B5EF4-FFF2-40B4-BE49-F238E27FC236}">
                <a16:creationId xmlns="" xmlns:a16="http://schemas.microsoft.com/office/drawing/2014/main" id="{A0D0EA0D-3716-4587-84C0-4930ABAAB9C7}"/>
              </a:ext>
            </a:extLst>
          </p:cNvPr>
          <p:cNvSpPr txBox="1">
            <a:spLocks/>
          </p:cNvSpPr>
          <p:nvPr userDrawn="1"/>
        </p:nvSpPr>
        <p:spPr>
          <a:xfrm>
            <a:off x="8707522" y="125777"/>
            <a:ext cx="332162" cy="329363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lIns="0" tIns="0" rIns="0" bIns="0" anchor="ctr"/>
          <a:lstStyle>
            <a:defPPr>
              <a:defRPr lang="en-US"/>
            </a:defPPr>
            <a:lvl1pPr marL="0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09585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19170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828754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438339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047924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657509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267093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876678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2245CF44-F5A7-4881-A3C6-C17067F190D2}" type="slidenum">
              <a:rPr lang="en-US" sz="800" b="1" smtClean="0">
                <a:solidFill>
                  <a:srgbClr val="57565A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pPr algn="ctr"/>
              <a:t>‹#›</a:t>
            </a:fld>
            <a:endParaRPr lang="en-US" sz="800" b="1" dirty="0">
              <a:solidFill>
                <a:srgbClr val="57565A"/>
              </a:solidFill>
              <a:latin typeface="Roboto Condensed" panose="02000000000000000000" pitchFamily="2" charset="0"/>
              <a:ea typeface="Roboto Condensed" panose="02000000000000000000" pitchFamily="2" charset="0"/>
            </a:endParaRPr>
          </a:p>
        </p:txBody>
      </p:sp>
      <p:sp>
        <p:nvSpPr>
          <p:cNvPr id="6" name="Subtitle 2">
            <a:extLst>
              <a:ext uri="{FF2B5EF4-FFF2-40B4-BE49-F238E27FC236}">
                <a16:creationId xmlns="" xmlns:a16="http://schemas.microsoft.com/office/drawing/2014/main" id="{D00E59DA-2391-445E-8DCC-DDB7C0381E5B}"/>
              </a:ext>
            </a:extLst>
          </p:cNvPr>
          <p:cNvSpPr txBox="1">
            <a:spLocks/>
          </p:cNvSpPr>
          <p:nvPr userDrawn="1"/>
        </p:nvSpPr>
        <p:spPr>
          <a:xfrm>
            <a:off x="628179" y="6"/>
            <a:ext cx="1486548" cy="580907"/>
          </a:xfrm>
          <a:prstGeom prst="rect">
            <a:avLst/>
          </a:prstGeom>
        </p:spPr>
        <p:txBody>
          <a:bodyPr vert="horz" lIns="0" tIns="0" rIns="0" bIns="0" rtlCol="0" anchor="ctr">
            <a:normAutofit lnSpcReduction="10000"/>
          </a:bodyPr>
          <a:lstStyle>
            <a:lvl1pPr marL="0" indent="0" algn="ctr" defTabSz="121917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2000" kern="800" spc="-13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09585" indent="0" algn="ctr" defTabSz="121917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600" kern="8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219170" indent="0" algn="ctr" defTabSz="121917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600" kern="8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828754" indent="0" algn="ctr" defTabSz="121917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600" kern="8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438339" indent="0" algn="ctr" defTabSz="121917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600" kern="8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3047924" indent="0" algn="ctr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667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3657509" indent="0" algn="ctr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667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4267093" indent="0" algn="ctr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667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4876678" indent="0" algn="ctr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667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spcBef>
                <a:spcPts val="0"/>
              </a:spcBef>
              <a:buClr>
                <a:srgbClr val="CAD82A"/>
              </a:buClr>
              <a:tabLst>
                <a:tab pos="257144" algn="l"/>
              </a:tabLst>
            </a:pPr>
            <a:r>
              <a:rPr lang="ru-RU" sz="800" dirty="0">
                <a:solidFill>
                  <a:srgbClr val="57565A">
                    <a:lumMod val="50000"/>
                  </a:srgbClr>
                </a:solidFill>
                <a:latin typeface="Roboto Condensed" panose="02000000000000000000" pitchFamily="2" charset="0"/>
              </a:rPr>
              <a:t>ДАЙДЖЕСТ </a:t>
            </a:r>
          </a:p>
          <a:p>
            <a:pPr algn="l">
              <a:spcBef>
                <a:spcPts val="0"/>
              </a:spcBef>
              <a:buClr>
                <a:srgbClr val="CAD82A"/>
              </a:buClr>
              <a:tabLst>
                <a:tab pos="257144" algn="l"/>
              </a:tabLst>
            </a:pPr>
            <a:r>
              <a:rPr lang="ru-RU" sz="800" dirty="0">
                <a:solidFill>
                  <a:srgbClr val="57565A">
                    <a:lumMod val="50000"/>
                  </a:srgbClr>
                </a:solidFill>
                <a:latin typeface="Roboto Condensed" panose="02000000000000000000" pitchFamily="2" charset="0"/>
              </a:rPr>
              <a:t>СОЦИАЛЬНО-ЭКОНОМИЧЕСКИХ </a:t>
            </a:r>
            <a:r>
              <a:rPr lang="en-US" sz="800" dirty="0">
                <a:solidFill>
                  <a:srgbClr val="57565A">
                    <a:lumMod val="50000"/>
                  </a:srgbClr>
                </a:solidFill>
                <a:latin typeface="Roboto Condensed" panose="02000000000000000000" pitchFamily="2" charset="0"/>
              </a:rPr>
              <a:t/>
            </a:r>
            <a:br>
              <a:rPr lang="en-US" sz="800" dirty="0">
                <a:solidFill>
                  <a:srgbClr val="57565A">
                    <a:lumMod val="50000"/>
                  </a:srgbClr>
                </a:solidFill>
                <a:latin typeface="Roboto Condensed" panose="02000000000000000000" pitchFamily="2" charset="0"/>
              </a:rPr>
            </a:br>
            <a:r>
              <a:rPr lang="ru-RU" sz="800" dirty="0">
                <a:solidFill>
                  <a:srgbClr val="57565A">
                    <a:lumMod val="50000"/>
                  </a:srgbClr>
                </a:solidFill>
                <a:latin typeface="Roboto Condensed" panose="02000000000000000000" pitchFamily="2" charset="0"/>
              </a:rPr>
              <a:t>И НАЛОГОВЫХ ПОКАЗАТЕЛЕЙ</a:t>
            </a:r>
          </a:p>
          <a:p>
            <a:pPr algn="l">
              <a:spcBef>
                <a:spcPts val="225"/>
              </a:spcBef>
              <a:buClr>
                <a:srgbClr val="CAD82A"/>
              </a:buClr>
              <a:tabLst>
                <a:tab pos="257144" algn="l"/>
              </a:tabLst>
            </a:pPr>
            <a:r>
              <a:rPr lang="ru-RU" sz="600" dirty="0">
                <a:solidFill>
                  <a:srgbClr val="57565A">
                    <a:lumMod val="50000"/>
                  </a:srgbClr>
                </a:solidFill>
                <a:latin typeface="Roboto Condensed" panose="02000000000000000000" pitchFamily="2" charset="0"/>
              </a:rPr>
              <a:t>ПО СОСТОЯНИЮ НА </a:t>
            </a:r>
            <a:r>
              <a:rPr lang="ru-RU" sz="600" dirty="0" smtClean="0">
                <a:solidFill>
                  <a:srgbClr val="57565A">
                    <a:lumMod val="50000"/>
                  </a:srgbClr>
                </a:solidFill>
                <a:latin typeface="Roboto Condensed" panose="02000000000000000000" pitchFamily="2" charset="0"/>
              </a:rPr>
              <a:t> 19.08.2022</a:t>
            </a:r>
            <a:endParaRPr lang="ru-RU" sz="600" dirty="0">
              <a:solidFill>
                <a:srgbClr val="57565A">
                  <a:lumMod val="50000"/>
                </a:srgbClr>
              </a:solidFill>
              <a:latin typeface="Roboto Condensed" panose="02000000000000000000" pitchFamily="2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="" xmlns:a16="http://schemas.microsoft.com/office/drawing/2014/main" id="{7C05437C-BE4A-4ECD-BDF7-9877A0D31F15}"/>
              </a:ext>
            </a:extLst>
          </p:cNvPr>
          <p:cNvSpPr/>
          <p:nvPr userDrawn="1"/>
        </p:nvSpPr>
        <p:spPr>
          <a:xfrm>
            <a:off x="2" y="6"/>
            <a:ext cx="62499" cy="580907"/>
          </a:xfrm>
          <a:prstGeom prst="rect">
            <a:avLst/>
          </a:prstGeom>
          <a:gradFill>
            <a:gsLst>
              <a:gs pos="0">
                <a:srgbClr val="0070C0"/>
              </a:gs>
              <a:gs pos="100000">
                <a:srgbClr val="77E5FB"/>
              </a:gs>
            </a:gsLst>
            <a:lin ang="17400000" scaled="0"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68573" tIns="34289" rIns="68573" bIns="34289" rtlCol="0" anchor="ctr">
            <a:noAutofit/>
          </a:bodyPr>
          <a:lstStyle/>
          <a:p>
            <a:pPr algn="ctr" defTabSz="914265"/>
            <a:endParaRPr lang="ru-RU">
              <a:solidFill>
                <a:prstClr val="white"/>
              </a:solidFill>
            </a:endParaRPr>
          </a:p>
        </p:txBody>
      </p:sp>
      <p:pic>
        <p:nvPicPr>
          <p:cNvPr id="9" name="Рисунок 1">
            <a:extLst>
              <a:ext uri="{FF2B5EF4-FFF2-40B4-BE49-F238E27FC236}">
                <a16:creationId xmlns="" xmlns:a16="http://schemas.microsoft.com/office/drawing/2014/main" id="{AAE43CD4-D70C-4E2C-85CF-56D49337F3A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97514" y="125777"/>
            <a:ext cx="284760" cy="329171"/>
          </a:xfrm>
          <a:prstGeom prst="rect">
            <a:avLst/>
          </a:prstGeom>
          <a:effectLst/>
        </p:spPr>
      </p:pic>
    </p:spTree>
    <p:extLst>
      <p:ext uri="{BB962C8B-B14F-4D97-AF65-F5344CB8AC3E}">
        <p14:creationId xmlns:p14="http://schemas.microsoft.com/office/powerpoint/2010/main" val="35645612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2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21"/>
            <a:ext cx="7772400" cy="1102519"/>
          </a:xfrm>
        </p:spPr>
        <p:txBody>
          <a:bodyPr>
            <a:normAutofit/>
          </a:bodyPr>
          <a:lstStyle>
            <a:lvl1pPr>
              <a:defRPr sz="27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6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41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4460537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336732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3_Title Slide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21"/>
            <a:ext cx="7772400" cy="1102519"/>
          </a:xfrm>
        </p:spPr>
        <p:txBody>
          <a:bodyPr>
            <a:normAutofit/>
          </a:bodyPr>
          <a:lstStyle>
            <a:lvl1pPr>
              <a:defRPr sz="27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6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41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40031927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le Slide">
    <p:bg>
      <p:bgPr>
        <a:solidFill>
          <a:srgbClr val="92D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414007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5_Title Slide"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21"/>
            <a:ext cx="7772400" cy="1102519"/>
          </a:xfrm>
        </p:spPr>
        <p:txBody>
          <a:bodyPr>
            <a:normAutofit/>
          </a:bodyPr>
          <a:lstStyle>
            <a:lvl1pPr>
              <a:defRPr sz="27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6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41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8816020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Title Slide"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131783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7_Title Slide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21"/>
            <a:ext cx="7772400" cy="1102519"/>
          </a:xfrm>
        </p:spPr>
        <p:txBody>
          <a:bodyPr>
            <a:normAutofit/>
          </a:bodyPr>
          <a:lstStyle>
            <a:lvl1pPr>
              <a:defRPr sz="27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6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41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4907382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Title Slide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351098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Bef>
                <a:spcPts val="900"/>
              </a:spcBef>
              <a:defRPr/>
            </a:lvl1pPr>
            <a:lvl2pPr>
              <a:spcBef>
                <a:spcPts val="900"/>
              </a:spcBef>
              <a:defRPr/>
            </a:lvl2pPr>
            <a:lvl3pPr>
              <a:spcBef>
                <a:spcPts val="900"/>
              </a:spcBef>
              <a:defRPr/>
            </a:lvl3pPr>
            <a:lvl4pPr>
              <a:spcBef>
                <a:spcPts val="900"/>
              </a:spcBef>
              <a:defRPr/>
            </a:lvl4pPr>
            <a:lvl5pPr>
              <a:spcBef>
                <a:spcPts val="900"/>
              </a:spcBef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6733149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ub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089316"/>
            <a:ext cx="7772400" cy="3470672"/>
          </a:xfrm>
        </p:spPr>
        <p:txBody>
          <a:bodyPr/>
          <a:lstStyle>
            <a:lvl1pPr>
              <a:spcBef>
                <a:spcPts val="900"/>
              </a:spcBef>
              <a:defRPr/>
            </a:lvl1pPr>
            <a:lvl2pPr>
              <a:spcBef>
                <a:spcPts val="900"/>
              </a:spcBef>
              <a:defRPr/>
            </a:lvl2pPr>
            <a:lvl3pPr>
              <a:spcBef>
                <a:spcPts val="900"/>
              </a:spcBef>
              <a:defRPr/>
            </a:lvl3pPr>
            <a:lvl4pPr>
              <a:spcBef>
                <a:spcPts val="900"/>
              </a:spcBef>
              <a:defRPr/>
            </a:lvl4pPr>
            <a:lvl5pPr>
              <a:spcBef>
                <a:spcPts val="900"/>
              </a:spcBef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85800" y="700088"/>
            <a:ext cx="7772400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4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2297696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</p:spTree>
    <p:extLst>
      <p:ext uri="{BB962C8B-B14F-4D97-AF65-F5344CB8AC3E}">
        <p14:creationId xmlns:p14="http://schemas.microsoft.com/office/powerpoint/2010/main" val="34984068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text no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numCol="2" spcCol="205735">
            <a:normAutofit/>
          </a:bodyPr>
          <a:lstStyle>
            <a:lvl1pPr marL="0" indent="0">
              <a:spcBef>
                <a:spcPts val="900"/>
              </a:spcBef>
              <a:buNone/>
              <a:defRPr sz="1200"/>
            </a:lvl1pPr>
            <a:lvl2pPr marL="171442" indent="-171442">
              <a:spcBef>
                <a:spcPts val="900"/>
              </a:spcBef>
              <a:buFont typeface="Arial" panose="020B0604020202020204" pitchFamily="34" charset="0"/>
              <a:buChar char="•"/>
              <a:defRPr sz="1200"/>
            </a:lvl2pPr>
            <a:lvl3pPr marL="357170" indent="-185729">
              <a:spcBef>
                <a:spcPts val="900"/>
              </a:spcBef>
              <a:buFont typeface="Open Sans Light" panose="020B0306030504020204" pitchFamily="34" charset="0"/>
              <a:buChar char="–"/>
              <a:defRPr sz="1200"/>
            </a:lvl3pPr>
            <a:lvl4pPr marL="514325" indent="-171442">
              <a:spcBef>
                <a:spcPts val="900"/>
              </a:spcBef>
              <a:buFont typeface="Arial" panose="020B0604020202020204" pitchFamily="34" charset="0"/>
              <a:buChar char="•"/>
              <a:defRPr sz="1200"/>
            </a:lvl4pPr>
            <a:lvl5pPr marL="685766" indent="-171442">
              <a:spcBef>
                <a:spcPts val="900"/>
              </a:spcBef>
              <a:buFont typeface="Open Sans Light" panose="020B0306030504020204" pitchFamily="34" charset="0"/>
              <a:buChar char="–"/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1857103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text with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089316"/>
            <a:ext cx="7772400" cy="3470672"/>
          </a:xfrm>
        </p:spPr>
        <p:txBody>
          <a:bodyPr numCol="2" spcCol="205735">
            <a:normAutofit/>
          </a:bodyPr>
          <a:lstStyle>
            <a:lvl1pPr marL="0" indent="0">
              <a:spcBef>
                <a:spcPts val="900"/>
              </a:spcBef>
              <a:buNone/>
              <a:defRPr sz="1200"/>
            </a:lvl1pPr>
            <a:lvl2pPr marL="171442" indent="-171442">
              <a:spcBef>
                <a:spcPts val="900"/>
              </a:spcBef>
              <a:buFont typeface="Arial" panose="020B0604020202020204" pitchFamily="34" charset="0"/>
              <a:buChar char="•"/>
              <a:defRPr sz="1200"/>
            </a:lvl2pPr>
            <a:lvl3pPr marL="342884" indent="-171442">
              <a:spcBef>
                <a:spcPts val="900"/>
              </a:spcBef>
              <a:buFont typeface="Open Sans Light" panose="020B0306030504020204" pitchFamily="34" charset="0"/>
              <a:buChar char="–"/>
              <a:defRPr sz="1200"/>
            </a:lvl3pPr>
            <a:lvl4pPr marL="514325" indent="-171442">
              <a:spcBef>
                <a:spcPts val="900"/>
              </a:spcBef>
              <a:buFont typeface="Arial" panose="020B0604020202020204" pitchFamily="34" charset="0"/>
              <a:buChar char="•"/>
              <a:defRPr sz="1200"/>
            </a:lvl4pPr>
            <a:lvl5pPr marL="685766" indent="-171442">
              <a:spcBef>
                <a:spcPts val="900"/>
              </a:spcBef>
              <a:buFont typeface="Open Sans Light" panose="020B0306030504020204" pitchFamily="34" charset="0"/>
              <a:buChar char="–"/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85800" y="700088"/>
            <a:ext cx="7772400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4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2880946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with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089316"/>
            <a:ext cx="3810000" cy="3394472"/>
          </a:xfrm>
        </p:spPr>
        <p:txBody>
          <a:bodyPr>
            <a:normAutofit/>
          </a:bodyPr>
          <a:lstStyle>
            <a:lvl1pPr>
              <a:defRPr sz="15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089316"/>
            <a:ext cx="3810000" cy="3394472"/>
          </a:xfrm>
        </p:spPr>
        <p:txBody>
          <a:bodyPr>
            <a:normAutofit/>
          </a:bodyPr>
          <a:lstStyle>
            <a:lvl1pPr>
              <a:defRPr sz="15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85800" y="700088"/>
            <a:ext cx="7772400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4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3059179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3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914401"/>
            <a:ext cx="3810000" cy="3394472"/>
          </a:xfrm>
        </p:spPr>
        <p:txBody>
          <a:bodyPr>
            <a:normAutofit/>
          </a:bodyPr>
          <a:lstStyle>
            <a:lvl1pPr>
              <a:defRPr sz="15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14401"/>
            <a:ext cx="3810000" cy="3394472"/>
          </a:xfrm>
        </p:spPr>
        <p:txBody>
          <a:bodyPr>
            <a:normAutofit/>
          </a:bodyPr>
          <a:lstStyle>
            <a:lvl1pPr>
              <a:defRPr sz="15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6739715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3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914400"/>
            <a:ext cx="3811588" cy="230832"/>
          </a:xfrm>
        </p:spPr>
        <p:txBody>
          <a:bodyPr wrap="square" anchor="b">
            <a:spAutoFit/>
          </a:bodyPr>
          <a:lstStyle>
            <a:lvl1pPr marL="0" indent="0">
              <a:spcBef>
                <a:spcPts val="0"/>
              </a:spcBef>
              <a:buNone/>
              <a:defRPr sz="1500" b="1"/>
            </a:lvl1pPr>
            <a:lvl2pPr marL="457178" indent="0">
              <a:buNone/>
              <a:defRPr sz="2000" b="1"/>
            </a:lvl2pPr>
            <a:lvl3pPr marL="914355" indent="0">
              <a:buNone/>
              <a:defRPr sz="1800" b="1"/>
            </a:lvl3pPr>
            <a:lvl4pPr marL="1371532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4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8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1170214"/>
            <a:ext cx="3811588" cy="3424408"/>
          </a:xfrm>
        </p:spPr>
        <p:txBody>
          <a:bodyPr>
            <a:normAutofit/>
          </a:bodyPr>
          <a:lstStyle>
            <a:lvl1pPr>
              <a:defRPr sz="15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7" y="914400"/>
            <a:ext cx="3813174" cy="230832"/>
          </a:xfrm>
        </p:spPr>
        <p:txBody>
          <a:bodyPr wrap="square" anchor="b">
            <a:spAutoFit/>
          </a:bodyPr>
          <a:lstStyle>
            <a:lvl1pPr marL="0" indent="0">
              <a:spcBef>
                <a:spcPts val="0"/>
              </a:spcBef>
              <a:buNone/>
              <a:defRPr sz="1500" b="1"/>
            </a:lvl1pPr>
            <a:lvl2pPr marL="457178" indent="0">
              <a:buNone/>
              <a:defRPr sz="2000" b="1"/>
            </a:lvl2pPr>
            <a:lvl3pPr marL="914355" indent="0">
              <a:buNone/>
              <a:defRPr sz="1800" b="1"/>
            </a:lvl3pPr>
            <a:lvl4pPr marL="1371532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4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8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1170214"/>
            <a:ext cx="3813174" cy="3424408"/>
          </a:xfrm>
        </p:spPr>
        <p:txBody>
          <a:bodyPr>
            <a:normAutofit/>
          </a:bodyPr>
          <a:lstStyle>
            <a:lvl1pPr>
              <a:defRPr sz="15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6245602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mparison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1096713"/>
            <a:ext cx="3811588" cy="230832"/>
          </a:xfrm>
        </p:spPr>
        <p:txBody>
          <a:bodyPr wrap="square" anchor="b">
            <a:spAutoFit/>
          </a:bodyPr>
          <a:lstStyle>
            <a:lvl1pPr marL="0" indent="0">
              <a:spcBef>
                <a:spcPts val="0"/>
              </a:spcBef>
              <a:buNone/>
              <a:defRPr sz="1500" b="1"/>
            </a:lvl1pPr>
            <a:lvl2pPr marL="457178" indent="0">
              <a:buNone/>
              <a:defRPr sz="2000" b="1"/>
            </a:lvl2pPr>
            <a:lvl3pPr marL="914355" indent="0">
              <a:buNone/>
              <a:defRPr sz="1800" b="1"/>
            </a:lvl3pPr>
            <a:lvl4pPr marL="1371532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4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8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1352529"/>
            <a:ext cx="3811588" cy="3276623"/>
          </a:xfrm>
        </p:spPr>
        <p:txBody>
          <a:bodyPr>
            <a:normAutofit/>
          </a:bodyPr>
          <a:lstStyle>
            <a:lvl1pPr>
              <a:defRPr sz="15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7" y="1096713"/>
            <a:ext cx="3813174" cy="230832"/>
          </a:xfrm>
        </p:spPr>
        <p:txBody>
          <a:bodyPr wrap="square" anchor="b">
            <a:spAutoFit/>
          </a:bodyPr>
          <a:lstStyle>
            <a:lvl1pPr marL="0" indent="0">
              <a:spcBef>
                <a:spcPts val="0"/>
              </a:spcBef>
              <a:buNone/>
              <a:defRPr sz="1500" b="1"/>
            </a:lvl1pPr>
            <a:lvl2pPr marL="457178" indent="0">
              <a:buNone/>
              <a:defRPr sz="2000" b="1"/>
            </a:lvl2pPr>
            <a:lvl3pPr marL="914355" indent="0">
              <a:buNone/>
              <a:defRPr sz="1800" b="1"/>
            </a:lvl3pPr>
            <a:lvl4pPr marL="1371532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4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8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1352529"/>
            <a:ext cx="3813174" cy="3276623"/>
          </a:xfrm>
        </p:spPr>
        <p:txBody>
          <a:bodyPr>
            <a:normAutofit/>
          </a:bodyPr>
          <a:lstStyle>
            <a:lvl1pPr>
              <a:defRPr sz="15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85800" y="700088"/>
            <a:ext cx="7772400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4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6339393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3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8895982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85800" y="700088"/>
            <a:ext cx="7772400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4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5832403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3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46916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3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7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2297430" cy="2578608"/>
          </a:xfrm>
        </p:spPr>
        <p:txBody>
          <a:bodyPr lIns="137156" tIns="68579" rIns="137156" bIns="68579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286762" y="0"/>
            <a:ext cx="2297430" cy="2578608"/>
          </a:xfrm>
        </p:spPr>
        <p:txBody>
          <a:bodyPr lIns="137156" tIns="68579" rIns="137156" bIns="68579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573524" y="0"/>
            <a:ext cx="2297430" cy="2578608"/>
          </a:xfrm>
        </p:spPr>
        <p:txBody>
          <a:bodyPr lIns="137156" tIns="68579" rIns="137156" bIns="68579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860286" y="0"/>
            <a:ext cx="2297430" cy="2578608"/>
          </a:xfrm>
        </p:spPr>
        <p:txBody>
          <a:bodyPr lIns="137156" tIns="68579" rIns="137156" bIns="68579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15"/>
          </p:nvPr>
        </p:nvSpPr>
        <p:spPr>
          <a:xfrm>
            <a:off x="0" y="2564892"/>
            <a:ext cx="2297430" cy="2578608"/>
          </a:xfrm>
        </p:spPr>
        <p:txBody>
          <a:bodyPr lIns="137156" tIns="68579" rIns="137156" bIns="68579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16"/>
          </p:nvPr>
        </p:nvSpPr>
        <p:spPr>
          <a:xfrm>
            <a:off x="2286762" y="2564892"/>
            <a:ext cx="2297430" cy="2578608"/>
          </a:xfrm>
        </p:spPr>
        <p:txBody>
          <a:bodyPr lIns="137156" tIns="68579" rIns="137156" bIns="68579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7" name="Picture Placeholder 3"/>
          <p:cNvSpPr>
            <a:spLocks noGrp="1"/>
          </p:cNvSpPr>
          <p:nvPr>
            <p:ph type="pic" sz="quarter" idx="17"/>
          </p:nvPr>
        </p:nvSpPr>
        <p:spPr>
          <a:xfrm>
            <a:off x="4573524" y="2564892"/>
            <a:ext cx="2297430" cy="2578608"/>
          </a:xfrm>
        </p:spPr>
        <p:txBody>
          <a:bodyPr lIns="137156" tIns="68579" rIns="137156" bIns="68579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8" name="Picture Placeholder 3"/>
          <p:cNvSpPr>
            <a:spLocks noGrp="1"/>
          </p:cNvSpPr>
          <p:nvPr>
            <p:ph type="pic" sz="quarter" idx="18"/>
          </p:nvPr>
        </p:nvSpPr>
        <p:spPr>
          <a:xfrm>
            <a:off x="6860286" y="2564892"/>
            <a:ext cx="2297430" cy="2578608"/>
          </a:xfrm>
        </p:spPr>
        <p:txBody>
          <a:bodyPr lIns="137156" tIns="68579" rIns="137156" bIns="68579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77077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2_Utterly 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8">
            <a:extLst>
              <a:ext uri="{FF2B5EF4-FFF2-40B4-BE49-F238E27FC236}">
                <a16:creationId xmlns="" xmlns:a16="http://schemas.microsoft.com/office/drawing/2014/main" id="{EC23726F-899C-4D2F-9B92-56857361E210}"/>
              </a:ext>
            </a:extLst>
          </p:cNvPr>
          <p:cNvSpPr/>
          <p:nvPr userDrawn="1"/>
        </p:nvSpPr>
        <p:spPr>
          <a:xfrm>
            <a:off x="0" y="9"/>
            <a:ext cx="9144000" cy="514349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innerShdw blurRad="977900" dist="698500" dir="13500000">
              <a:prstClr val="black">
                <a:alpha val="12000"/>
              </a:prstClr>
            </a:inn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68573" tIns="34289" rIns="68573" bIns="34289" rtlCol="0" anchor="ctr"/>
          <a:lstStyle/>
          <a:p>
            <a:pPr algn="ctr" defTabSz="914265"/>
            <a:endParaRPr lang="en-US" dirty="0">
              <a:solidFill>
                <a:prstClr val="white"/>
              </a:solidFill>
            </a:endParaRPr>
          </a:p>
        </p:txBody>
      </p:sp>
      <p:grpSp>
        <p:nvGrpSpPr>
          <p:cNvPr id="24" name="Group 23">
            <a:extLst>
              <a:ext uri="{FF2B5EF4-FFF2-40B4-BE49-F238E27FC236}">
                <a16:creationId xmlns="" xmlns:a16="http://schemas.microsoft.com/office/drawing/2014/main" id="{480D62E5-8451-4208-9507-3E7AD0EF9C38}"/>
              </a:ext>
            </a:extLst>
          </p:cNvPr>
          <p:cNvGrpSpPr/>
          <p:nvPr userDrawn="1"/>
        </p:nvGrpSpPr>
        <p:grpSpPr>
          <a:xfrm>
            <a:off x="1115618" y="-1820"/>
            <a:ext cx="1620753" cy="5145320"/>
            <a:chOff x="-820264" y="-532023"/>
            <a:chExt cx="5361218" cy="7922045"/>
          </a:xfrm>
        </p:grpSpPr>
        <p:sp>
          <p:nvSpPr>
            <p:cNvPr id="25" name="Freeform: Shape 24">
              <a:extLst>
                <a:ext uri="{FF2B5EF4-FFF2-40B4-BE49-F238E27FC236}">
                  <a16:creationId xmlns="" xmlns:a16="http://schemas.microsoft.com/office/drawing/2014/main" id="{6D21352B-D194-4167-AC43-55EDB61FB584}"/>
                </a:ext>
              </a:extLst>
            </p:cNvPr>
            <p:cNvSpPr/>
            <p:nvPr/>
          </p:nvSpPr>
          <p:spPr>
            <a:xfrm flipH="1">
              <a:off x="-807564" y="-532023"/>
              <a:ext cx="5348518" cy="7922045"/>
            </a:xfrm>
            <a:custGeom>
              <a:avLst/>
              <a:gdLst>
                <a:gd name="connsiteX0" fmla="*/ 0 w 2006600"/>
                <a:gd name="connsiteY0" fmla="*/ 1841500 h 3708400"/>
                <a:gd name="connsiteX1" fmla="*/ 2006600 w 2006600"/>
                <a:gd name="connsiteY1" fmla="*/ 0 h 3708400"/>
                <a:gd name="connsiteX2" fmla="*/ 2006600 w 2006600"/>
                <a:gd name="connsiteY2" fmla="*/ 3708400 h 3708400"/>
                <a:gd name="connsiteX3" fmla="*/ 0 w 2006600"/>
                <a:gd name="connsiteY3" fmla="*/ 1841500 h 3708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06600" h="3708400">
                  <a:moveTo>
                    <a:pt x="0" y="1841500"/>
                  </a:moveTo>
                  <a:lnTo>
                    <a:pt x="2006600" y="0"/>
                  </a:lnTo>
                  <a:lnTo>
                    <a:pt x="2006600" y="3708400"/>
                  </a:lnTo>
                  <a:lnTo>
                    <a:pt x="0" y="1841500"/>
                  </a:lnTo>
                  <a:close/>
                </a:path>
              </a:pathLst>
            </a:custGeom>
            <a:solidFill>
              <a:srgbClr val="002060">
                <a:alpha val="5000"/>
              </a:srgb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265"/>
              <a:endParaRPr lang="ru-RU" dirty="0">
                <a:solidFill>
                  <a:prstClr val="white"/>
                </a:solidFill>
              </a:endParaRPr>
            </a:p>
          </p:txBody>
        </p:sp>
        <p:sp>
          <p:nvSpPr>
            <p:cNvPr id="26" name="Freeform: Shape 25">
              <a:extLst>
                <a:ext uri="{FF2B5EF4-FFF2-40B4-BE49-F238E27FC236}">
                  <a16:creationId xmlns="" xmlns:a16="http://schemas.microsoft.com/office/drawing/2014/main" id="{09921CD0-BD92-4763-A017-8E467E29CA1C}"/>
                </a:ext>
              </a:extLst>
            </p:cNvPr>
            <p:cNvSpPr/>
            <p:nvPr/>
          </p:nvSpPr>
          <p:spPr>
            <a:xfrm flipH="1">
              <a:off x="-807564" y="0"/>
              <a:ext cx="4675418" cy="6925072"/>
            </a:xfrm>
            <a:custGeom>
              <a:avLst/>
              <a:gdLst>
                <a:gd name="connsiteX0" fmla="*/ 0 w 2006600"/>
                <a:gd name="connsiteY0" fmla="*/ 1841500 h 3708400"/>
                <a:gd name="connsiteX1" fmla="*/ 2006600 w 2006600"/>
                <a:gd name="connsiteY1" fmla="*/ 0 h 3708400"/>
                <a:gd name="connsiteX2" fmla="*/ 2006600 w 2006600"/>
                <a:gd name="connsiteY2" fmla="*/ 3708400 h 3708400"/>
                <a:gd name="connsiteX3" fmla="*/ 0 w 2006600"/>
                <a:gd name="connsiteY3" fmla="*/ 1841500 h 3708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06600" h="3708400">
                  <a:moveTo>
                    <a:pt x="0" y="1841500"/>
                  </a:moveTo>
                  <a:lnTo>
                    <a:pt x="2006600" y="0"/>
                  </a:lnTo>
                  <a:lnTo>
                    <a:pt x="2006600" y="3708400"/>
                  </a:lnTo>
                  <a:lnTo>
                    <a:pt x="0" y="1841500"/>
                  </a:lnTo>
                  <a:close/>
                </a:path>
              </a:pathLst>
            </a:custGeom>
            <a:solidFill>
              <a:srgbClr val="002060">
                <a:alpha val="5000"/>
              </a:srgb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265"/>
              <a:endParaRPr lang="ru-RU">
                <a:solidFill>
                  <a:prstClr val="white"/>
                </a:solidFill>
              </a:endParaRPr>
            </a:p>
          </p:txBody>
        </p:sp>
        <p:sp>
          <p:nvSpPr>
            <p:cNvPr id="27" name="Freeform: Shape 26">
              <a:extLst>
                <a:ext uri="{FF2B5EF4-FFF2-40B4-BE49-F238E27FC236}">
                  <a16:creationId xmlns="" xmlns:a16="http://schemas.microsoft.com/office/drawing/2014/main" id="{255EE215-328A-4B19-91D8-1102247A49B2}"/>
                </a:ext>
              </a:extLst>
            </p:cNvPr>
            <p:cNvSpPr/>
            <p:nvPr/>
          </p:nvSpPr>
          <p:spPr>
            <a:xfrm flipH="1">
              <a:off x="-807564" y="447480"/>
              <a:ext cx="4025909" cy="5963040"/>
            </a:xfrm>
            <a:custGeom>
              <a:avLst/>
              <a:gdLst>
                <a:gd name="connsiteX0" fmla="*/ 0 w 2006600"/>
                <a:gd name="connsiteY0" fmla="*/ 1841500 h 3708400"/>
                <a:gd name="connsiteX1" fmla="*/ 2006600 w 2006600"/>
                <a:gd name="connsiteY1" fmla="*/ 0 h 3708400"/>
                <a:gd name="connsiteX2" fmla="*/ 2006600 w 2006600"/>
                <a:gd name="connsiteY2" fmla="*/ 3708400 h 3708400"/>
                <a:gd name="connsiteX3" fmla="*/ 0 w 2006600"/>
                <a:gd name="connsiteY3" fmla="*/ 1841500 h 3708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06600" h="3708400">
                  <a:moveTo>
                    <a:pt x="0" y="1841500"/>
                  </a:moveTo>
                  <a:lnTo>
                    <a:pt x="2006600" y="0"/>
                  </a:lnTo>
                  <a:lnTo>
                    <a:pt x="2006600" y="3708400"/>
                  </a:lnTo>
                  <a:lnTo>
                    <a:pt x="0" y="1841500"/>
                  </a:lnTo>
                  <a:close/>
                </a:path>
              </a:pathLst>
            </a:custGeom>
            <a:solidFill>
              <a:srgbClr val="002060">
                <a:alpha val="5000"/>
              </a:srgb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265"/>
              <a:endParaRPr lang="ru-RU">
                <a:solidFill>
                  <a:prstClr val="white"/>
                </a:solidFill>
              </a:endParaRPr>
            </a:p>
          </p:txBody>
        </p:sp>
        <p:sp>
          <p:nvSpPr>
            <p:cNvPr id="28" name="Freeform: Shape 27">
              <a:extLst>
                <a:ext uri="{FF2B5EF4-FFF2-40B4-BE49-F238E27FC236}">
                  <a16:creationId xmlns="" xmlns:a16="http://schemas.microsoft.com/office/drawing/2014/main" id="{DB10562A-A89A-44D4-8730-BF90E4F5D9FA}"/>
                </a:ext>
              </a:extLst>
            </p:cNvPr>
            <p:cNvSpPr/>
            <p:nvPr/>
          </p:nvSpPr>
          <p:spPr>
            <a:xfrm flipH="1">
              <a:off x="-820263" y="959216"/>
              <a:ext cx="3334917" cy="4939568"/>
            </a:xfrm>
            <a:custGeom>
              <a:avLst/>
              <a:gdLst>
                <a:gd name="connsiteX0" fmla="*/ 0 w 2006600"/>
                <a:gd name="connsiteY0" fmla="*/ 1841500 h 3708400"/>
                <a:gd name="connsiteX1" fmla="*/ 2006600 w 2006600"/>
                <a:gd name="connsiteY1" fmla="*/ 0 h 3708400"/>
                <a:gd name="connsiteX2" fmla="*/ 2006600 w 2006600"/>
                <a:gd name="connsiteY2" fmla="*/ 3708400 h 3708400"/>
                <a:gd name="connsiteX3" fmla="*/ 0 w 2006600"/>
                <a:gd name="connsiteY3" fmla="*/ 1841500 h 3708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06600" h="3708400">
                  <a:moveTo>
                    <a:pt x="0" y="1841500"/>
                  </a:moveTo>
                  <a:lnTo>
                    <a:pt x="2006600" y="0"/>
                  </a:lnTo>
                  <a:lnTo>
                    <a:pt x="2006600" y="3708400"/>
                  </a:lnTo>
                  <a:lnTo>
                    <a:pt x="0" y="1841500"/>
                  </a:lnTo>
                  <a:close/>
                </a:path>
              </a:pathLst>
            </a:custGeom>
            <a:solidFill>
              <a:srgbClr val="002060">
                <a:alpha val="5000"/>
              </a:srgb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265"/>
              <a:endParaRPr lang="ru-RU">
                <a:solidFill>
                  <a:prstClr val="white"/>
                </a:solidFill>
              </a:endParaRPr>
            </a:p>
          </p:txBody>
        </p:sp>
        <p:sp>
          <p:nvSpPr>
            <p:cNvPr id="29" name="Freeform: Shape 28">
              <a:extLst>
                <a:ext uri="{FF2B5EF4-FFF2-40B4-BE49-F238E27FC236}">
                  <a16:creationId xmlns="" xmlns:a16="http://schemas.microsoft.com/office/drawing/2014/main" id="{E46C9DE9-F272-46F4-8FB3-9A1460DDCE56}"/>
                </a:ext>
              </a:extLst>
            </p:cNvPr>
            <p:cNvSpPr/>
            <p:nvPr/>
          </p:nvSpPr>
          <p:spPr>
            <a:xfrm flipH="1">
              <a:off x="-820264" y="1574800"/>
              <a:ext cx="2670759" cy="3708400"/>
            </a:xfrm>
            <a:custGeom>
              <a:avLst/>
              <a:gdLst>
                <a:gd name="connsiteX0" fmla="*/ 0 w 2006600"/>
                <a:gd name="connsiteY0" fmla="*/ 1841500 h 3708400"/>
                <a:gd name="connsiteX1" fmla="*/ 2006600 w 2006600"/>
                <a:gd name="connsiteY1" fmla="*/ 0 h 3708400"/>
                <a:gd name="connsiteX2" fmla="*/ 2006600 w 2006600"/>
                <a:gd name="connsiteY2" fmla="*/ 3708400 h 3708400"/>
                <a:gd name="connsiteX3" fmla="*/ 0 w 2006600"/>
                <a:gd name="connsiteY3" fmla="*/ 1841500 h 3708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06600" h="3708400">
                  <a:moveTo>
                    <a:pt x="0" y="1841500"/>
                  </a:moveTo>
                  <a:lnTo>
                    <a:pt x="2006600" y="0"/>
                  </a:lnTo>
                  <a:lnTo>
                    <a:pt x="2006600" y="3708400"/>
                  </a:lnTo>
                  <a:lnTo>
                    <a:pt x="0" y="1841500"/>
                  </a:lnTo>
                  <a:close/>
                </a:path>
              </a:pathLst>
            </a:custGeom>
            <a:solidFill>
              <a:srgbClr val="002060">
                <a:alpha val="5000"/>
              </a:srgb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265"/>
              <a:endParaRPr lang="ru-RU">
                <a:solidFill>
                  <a:prstClr val="white"/>
                </a:solidFill>
              </a:endParaRPr>
            </a:p>
          </p:txBody>
        </p:sp>
        <p:sp>
          <p:nvSpPr>
            <p:cNvPr id="30" name="Freeform: Shape 29">
              <a:extLst>
                <a:ext uri="{FF2B5EF4-FFF2-40B4-BE49-F238E27FC236}">
                  <a16:creationId xmlns="" xmlns:a16="http://schemas.microsoft.com/office/drawing/2014/main" id="{831A4862-7841-444C-B8FE-12132533B7D3}"/>
                </a:ext>
              </a:extLst>
            </p:cNvPr>
            <p:cNvSpPr/>
            <p:nvPr/>
          </p:nvSpPr>
          <p:spPr>
            <a:xfrm flipH="1">
              <a:off x="-817340" y="2105856"/>
              <a:ext cx="1905835" cy="2646288"/>
            </a:xfrm>
            <a:custGeom>
              <a:avLst/>
              <a:gdLst>
                <a:gd name="connsiteX0" fmla="*/ 0 w 2006600"/>
                <a:gd name="connsiteY0" fmla="*/ 1841500 h 3708400"/>
                <a:gd name="connsiteX1" fmla="*/ 2006600 w 2006600"/>
                <a:gd name="connsiteY1" fmla="*/ 0 h 3708400"/>
                <a:gd name="connsiteX2" fmla="*/ 2006600 w 2006600"/>
                <a:gd name="connsiteY2" fmla="*/ 3708400 h 3708400"/>
                <a:gd name="connsiteX3" fmla="*/ 0 w 2006600"/>
                <a:gd name="connsiteY3" fmla="*/ 1841500 h 3708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06600" h="3708400">
                  <a:moveTo>
                    <a:pt x="0" y="1841500"/>
                  </a:moveTo>
                  <a:lnTo>
                    <a:pt x="2006600" y="0"/>
                  </a:lnTo>
                  <a:lnTo>
                    <a:pt x="2006600" y="3708400"/>
                  </a:lnTo>
                  <a:lnTo>
                    <a:pt x="0" y="1841500"/>
                  </a:lnTo>
                  <a:close/>
                </a:path>
              </a:pathLst>
            </a:custGeom>
            <a:solidFill>
              <a:srgbClr val="002060">
                <a:alpha val="5000"/>
              </a:srgb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265"/>
              <a:endParaRPr lang="ru-RU">
                <a:solidFill>
                  <a:prstClr val="white"/>
                </a:solidFill>
              </a:endParaRPr>
            </a:p>
          </p:txBody>
        </p:sp>
      </p:grpSp>
      <p:sp>
        <p:nvSpPr>
          <p:cNvPr id="4" name="Rectangle 3">
            <a:extLst>
              <a:ext uri="{FF2B5EF4-FFF2-40B4-BE49-F238E27FC236}">
                <a16:creationId xmlns="" xmlns:a16="http://schemas.microsoft.com/office/drawing/2014/main" id="{0EB76714-25AE-4F90-82FE-C6D55649B6A7}"/>
              </a:ext>
            </a:extLst>
          </p:cNvPr>
          <p:cNvSpPr/>
          <p:nvPr userDrawn="1"/>
        </p:nvSpPr>
        <p:spPr>
          <a:xfrm>
            <a:off x="1465466" y="0"/>
            <a:ext cx="1919635" cy="51435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  <a:effectLst>
            <a:outerShdw blurRad="368300" sx="102000" sy="102000" algn="ctr" rotWithShape="0">
              <a:prstClr val="black">
                <a:alpha val="3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134985" tIns="134985" rIns="134985" bIns="134985" rtlCol="0" anchor="t">
            <a:noAutofit/>
          </a:bodyPr>
          <a:lstStyle/>
          <a:p>
            <a:pPr defTabSz="914265">
              <a:spcAft>
                <a:spcPts val="450"/>
              </a:spcAft>
            </a:pPr>
            <a:endParaRPr lang="ru-RU" sz="900" b="1" dirty="0">
              <a:solidFill>
                <a:srgbClr val="57565A">
                  <a:lumMod val="50000"/>
                </a:srgbClr>
              </a:solidFill>
              <a:latin typeface="Roboto Condensed" panose="02000000000000000000" pitchFamily="2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32614859-339D-4BB3-B9E4-6ED077413C82}"/>
              </a:ext>
            </a:extLst>
          </p:cNvPr>
          <p:cNvSpPr/>
          <p:nvPr userDrawn="1"/>
        </p:nvSpPr>
        <p:spPr>
          <a:xfrm>
            <a:off x="3385101" y="0"/>
            <a:ext cx="1919635" cy="51435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  <a:effectLst>
            <a:outerShdw blurRad="368300" sx="102000" sy="102000" algn="ctr" rotWithShape="0">
              <a:prstClr val="black">
                <a:alpha val="3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134985" tIns="134985" rIns="134985" bIns="134985" rtlCol="0" anchor="t">
            <a:noAutofit/>
          </a:bodyPr>
          <a:lstStyle/>
          <a:p>
            <a:pPr defTabSz="914265">
              <a:spcAft>
                <a:spcPts val="450"/>
              </a:spcAft>
            </a:pPr>
            <a:endParaRPr lang="ru-RU" sz="900" b="1" dirty="0">
              <a:solidFill>
                <a:srgbClr val="57565A">
                  <a:lumMod val="50000"/>
                </a:srgbClr>
              </a:solidFill>
              <a:latin typeface="Roboto Condensed" panose="02000000000000000000" pitchFamily="2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4D01B58B-127A-4CDA-81CA-6317764101C0}"/>
              </a:ext>
            </a:extLst>
          </p:cNvPr>
          <p:cNvSpPr/>
          <p:nvPr userDrawn="1"/>
        </p:nvSpPr>
        <p:spPr>
          <a:xfrm>
            <a:off x="5304735" y="0"/>
            <a:ext cx="1919635" cy="51435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  <a:effectLst>
            <a:outerShdw blurRad="368300" sx="102000" sy="102000" algn="ctr" rotWithShape="0">
              <a:prstClr val="black">
                <a:alpha val="3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134985" tIns="134985" rIns="134985" bIns="134985" rtlCol="0" anchor="t">
            <a:noAutofit/>
          </a:bodyPr>
          <a:lstStyle/>
          <a:p>
            <a:pPr defTabSz="914265">
              <a:spcAft>
                <a:spcPts val="450"/>
              </a:spcAft>
            </a:pPr>
            <a:endParaRPr lang="ru-RU" sz="900" b="1" dirty="0">
              <a:solidFill>
                <a:srgbClr val="57565A">
                  <a:lumMod val="50000"/>
                </a:srgbClr>
              </a:solidFill>
              <a:latin typeface="Roboto Condensed" panose="02000000000000000000" pitchFamily="2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="" xmlns:a16="http://schemas.microsoft.com/office/drawing/2014/main" id="{757ABB3D-5F2D-4CF0-8252-5BCFC881B854}"/>
              </a:ext>
            </a:extLst>
          </p:cNvPr>
          <p:cNvSpPr/>
          <p:nvPr userDrawn="1"/>
        </p:nvSpPr>
        <p:spPr>
          <a:xfrm>
            <a:off x="7224370" y="0"/>
            <a:ext cx="1919635" cy="51435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  <a:effectLst>
            <a:outerShdw blurRad="368300" sx="102000" sy="102000" algn="ctr" rotWithShape="0">
              <a:prstClr val="black">
                <a:alpha val="3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134985" tIns="134985" rIns="134985" bIns="134985" rtlCol="0" anchor="t">
            <a:noAutofit/>
          </a:bodyPr>
          <a:lstStyle/>
          <a:p>
            <a:pPr defTabSz="914265">
              <a:spcAft>
                <a:spcPts val="450"/>
              </a:spcAft>
            </a:pPr>
            <a:endParaRPr lang="ru-RU" sz="900" b="1" dirty="0">
              <a:solidFill>
                <a:srgbClr val="57565A">
                  <a:lumMod val="50000"/>
                </a:srgbClr>
              </a:solidFill>
              <a:latin typeface="Roboto Condensed" panose="02000000000000000000" pitchFamily="2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="" xmlns:a16="http://schemas.microsoft.com/office/drawing/2014/main" id="{E09BCE51-0B37-4543-B23A-1DF5A903BFBF}"/>
              </a:ext>
            </a:extLst>
          </p:cNvPr>
          <p:cNvSpPr/>
          <p:nvPr userDrawn="1"/>
        </p:nvSpPr>
        <p:spPr>
          <a:xfrm>
            <a:off x="1465466" y="2"/>
            <a:ext cx="1919635" cy="85815"/>
          </a:xfrm>
          <a:prstGeom prst="rect">
            <a:avLst/>
          </a:prstGeom>
          <a:solidFill>
            <a:srgbClr val="00B0F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68573" tIns="34289" rIns="68573" bIns="34289" rtlCol="0" anchor="ctr"/>
          <a:lstStyle/>
          <a:p>
            <a:pPr algn="ctr" defTabSz="914265"/>
            <a:endParaRPr lang="ru-RU">
              <a:solidFill>
                <a:prstClr val="white"/>
              </a:solidFill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="" xmlns:a16="http://schemas.microsoft.com/office/drawing/2014/main" id="{AB5CA600-1400-4437-8008-DDB6600517A8}"/>
              </a:ext>
            </a:extLst>
          </p:cNvPr>
          <p:cNvSpPr/>
          <p:nvPr userDrawn="1"/>
        </p:nvSpPr>
        <p:spPr>
          <a:xfrm>
            <a:off x="3385100" y="2"/>
            <a:ext cx="1919635" cy="85815"/>
          </a:xfrm>
          <a:prstGeom prst="rect">
            <a:avLst/>
          </a:prstGeom>
          <a:solidFill>
            <a:srgbClr val="F1450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68573" tIns="34289" rIns="68573" bIns="34289" rtlCol="0" anchor="ctr"/>
          <a:lstStyle/>
          <a:p>
            <a:pPr algn="ctr" defTabSz="914265"/>
            <a:endParaRPr lang="ru-RU">
              <a:solidFill>
                <a:prstClr val="white"/>
              </a:solidFill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="" xmlns:a16="http://schemas.microsoft.com/office/drawing/2014/main" id="{A130F2A8-B2E2-461A-A7FE-66AC6B2C7DFA}"/>
              </a:ext>
            </a:extLst>
          </p:cNvPr>
          <p:cNvSpPr/>
          <p:nvPr userDrawn="1"/>
        </p:nvSpPr>
        <p:spPr>
          <a:xfrm>
            <a:off x="5304736" y="2"/>
            <a:ext cx="1919635" cy="85815"/>
          </a:xfrm>
          <a:prstGeom prst="rect">
            <a:avLst/>
          </a:prstGeom>
          <a:solidFill>
            <a:srgbClr val="92D05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68573" tIns="34289" rIns="68573" bIns="34289" rtlCol="0" anchor="ctr"/>
          <a:lstStyle/>
          <a:p>
            <a:pPr algn="ctr" defTabSz="914265"/>
            <a:endParaRPr lang="ru-RU">
              <a:solidFill>
                <a:prstClr val="white"/>
              </a:solidFill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="" xmlns:a16="http://schemas.microsoft.com/office/drawing/2014/main" id="{20136780-EA76-48E7-B2A0-5A002C02DF72}"/>
              </a:ext>
            </a:extLst>
          </p:cNvPr>
          <p:cNvSpPr/>
          <p:nvPr userDrawn="1"/>
        </p:nvSpPr>
        <p:spPr>
          <a:xfrm>
            <a:off x="7224371" y="2"/>
            <a:ext cx="1919635" cy="85815"/>
          </a:xfrm>
          <a:prstGeom prst="rect">
            <a:avLst/>
          </a:prstGeom>
          <a:solidFill>
            <a:srgbClr val="FFC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68573" tIns="34289" rIns="68573" bIns="34289" rtlCol="0" anchor="ctr"/>
          <a:lstStyle/>
          <a:p>
            <a:pPr algn="ctr" defTabSz="914265"/>
            <a:endParaRPr lang="ru-RU">
              <a:solidFill>
                <a:prstClr val="white"/>
              </a:solidFill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="" xmlns:a16="http://schemas.microsoft.com/office/drawing/2014/main" id="{94AC76C0-73B8-4046-8402-D29569F8535A}"/>
              </a:ext>
            </a:extLst>
          </p:cNvPr>
          <p:cNvSpPr txBox="1"/>
          <p:nvPr userDrawn="1"/>
        </p:nvSpPr>
        <p:spPr>
          <a:xfrm>
            <a:off x="1817695" y="311304"/>
            <a:ext cx="1413428" cy="126958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r" defTabSz="914265"/>
            <a:r>
              <a:rPr lang="ru-RU" sz="800" b="1" dirty="0">
                <a:solidFill>
                  <a:srgbClr val="57565A">
                    <a:lumMod val="50000"/>
                  </a:srgbClr>
                </a:solidFill>
                <a:latin typeface="Roboto Condensed" panose="02000000000000000000" pitchFamily="2" charset="0"/>
              </a:rPr>
              <a:t>ЦЕЛЬ ПРОЕКТА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="" xmlns:a16="http://schemas.microsoft.com/office/drawing/2014/main" id="{07791FAE-D2BE-49B1-9590-6ADA1931869D}"/>
              </a:ext>
            </a:extLst>
          </p:cNvPr>
          <p:cNvSpPr txBox="1"/>
          <p:nvPr userDrawn="1"/>
        </p:nvSpPr>
        <p:spPr>
          <a:xfrm>
            <a:off x="3526928" y="311304"/>
            <a:ext cx="1616913" cy="126958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r" defTabSz="914265"/>
            <a:r>
              <a:rPr lang="ru-RU" sz="800" b="1" dirty="0">
                <a:solidFill>
                  <a:srgbClr val="57565A">
                    <a:lumMod val="50000"/>
                  </a:srgbClr>
                </a:solidFill>
                <a:latin typeface="Roboto Condensed" panose="02000000000000000000" pitchFamily="2" charset="0"/>
              </a:rPr>
              <a:t>СУЩЕСТВУЮЩАЯ СИТУАЦИЯ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="" xmlns:a16="http://schemas.microsoft.com/office/drawing/2014/main" id="{9E2D0D05-F5EC-4D99-917E-208301583958}"/>
              </a:ext>
            </a:extLst>
          </p:cNvPr>
          <p:cNvSpPr txBox="1"/>
          <p:nvPr userDrawn="1"/>
        </p:nvSpPr>
        <p:spPr>
          <a:xfrm>
            <a:off x="5446562" y="311304"/>
            <a:ext cx="1616913" cy="126958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r" defTabSz="914265"/>
            <a:r>
              <a:rPr lang="ru-RU" sz="800" b="1" dirty="0">
                <a:solidFill>
                  <a:srgbClr val="57565A">
                    <a:lumMod val="50000"/>
                  </a:srgbClr>
                </a:solidFill>
                <a:latin typeface="Roboto Condensed" panose="02000000000000000000" pitchFamily="2" charset="0"/>
              </a:rPr>
              <a:t>ПЛАН РЕАЛИЗАЦИИ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="" xmlns:a16="http://schemas.microsoft.com/office/drawing/2014/main" id="{11F445B3-4A8A-4F96-BB0E-A1541283F662}"/>
              </a:ext>
            </a:extLst>
          </p:cNvPr>
          <p:cNvSpPr txBox="1"/>
          <p:nvPr userDrawn="1"/>
        </p:nvSpPr>
        <p:spPr>
          <a:xfrm>
            <a:off x="7366196" y="311304"/>
            <a:ext cx="1616913" cy="126958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r" defTabSz="914265"/>
            <a:r>
              <a:rPr lang="en-US" sz="800" b="1" dirty="0">
                <a:solidFill>
                  <a:srgbClr val="57565A">
                    <a:lumMod val="50000"/>
                  </a:srgbClr>
                </a:solidFill>
                <a:latin typeface="Roboto Condensed" panose="02000000000000000000" pitchFamily="2" charset="0"/>
              </a:rPr>
              <a:t>KPI </a:t>
            </a:r>
            <a:r>
              <a:rPr lang="ru-RU" sz="800" b="1" dirty="0">
                <a:solidFill>
                  <a:srgbClr val="57565A">
                    <a:lumMod val="50000"/>
                  </a:srgbClr>
                </a:solidFill>
                <a:latin typeface="Roboto Condensed" panose="02000000000000000000" pitchFamily="2" charset="0"/>
              </a:rPr>
              <a:t>ПРОЕКТА</a:t>
            </a:r>
          </a:p>
        </p:txBody>
      </p:sp>
      <p:pic>
        <p:nvPicPr>
          <p:cNvPr id="16" name="Graphic 15" descr="Bullseye with solid fill">
            <a:extLst>
              <a:ext uri="{FF2B5EF4-FFF2-40B4-BE49-F238E27FC236}">
                <a16:creationId xmlns="" xmlns:a16="http://schemas.microsoft.com/office/drawing/2014/main" id="{77A8745F-41B0-46BB-BE44-D48E6AB61B13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=""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3082377" y="120192"/>
            <a:ext cx="161248" cy="161248"/>
          </a:xfrm>
          <a:prstGeom prst="rect">
            <a:avLst/>
          </a:prstGeom>
        </p:spPr>
      </p:pic>
      <p:pic>
        <p:nvPicPr>
          <p:cNvPr id="17" name="Graphic 16" descr="Gantt Chart with solid fill">
            <a:extLst>
              <a:ext uri="{FF2B5EF4-FFF2-40B4-BE49-F238E27FC236}">
                <a16:creationId xmlns="" xmlns:a16="http://schemas.microsoft.com/office/drawing/2014/main" id="{D976933B-82FB-4213-9484-2BADEA639592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="" xmlns:asvg="http://schemas.microsoft.com/office/drawing/2016/SVG/main" r:embed="rId5"/>
              </a:ext>
            </a:extLst>
          </a:blip>
          <a:srcRect/>
          <a:stretch/>
        </p:blipFill>
        <p:spPr>
          <a:xfrm>
            <a:off x="5001651" y="120192"/>
            <a:ext cx="161248" cy="161248"/>
          </a:xfrm>
          <a:prstGeom prst="rect">
            <a:avLst/>
          </a:prstGeom>
        </p:spPr>
      </p:pic>
      <p:pic>
        <p:nvPicPr>
          <p:cNvPr id="18" name="Graphic 17" descr="Badge Tick1 with solid fill">
            <a:extLst>
              <a:ext uri="{FF2B5EF4-FFF2-40B4-BE49-F238E27FC236}">
                <a16:creationId xmlns="" xmlns:a16="http://schemas.microsoft.com/office/drawing/2014/main" id="{3702024C-D654-4B27-BF8B-CD497DF4DCAE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="" xmlns:asvg="http://schemas.microsoft.com/office/drawing/2016/SVG/main" r:embed="rId7"/>
              </a:ext>
            </a:extLst>
          </a:blip>
          <a:srcRect/>
          <a:stretch/>
        </p:blipFill>
        <p:spPr>
          <a:xfrm>
            <a:off x="6902226" y="120192"/>
            <a:ext cx="161248" cy="161248"/>
          </a:xfrm>
          <a:prstGeom prst="rect">
            <a:avLst/>
          </a:prstGeom>
        </p:spPr>
      </p:pic>
      <p:pic>
        <p:nvPicPr>
          <p:cNvPr id="19" name="Graphic 18" descr="Bullseye with solid fill">
            <a:extLst>
              <a:ext uri="{FF2B5EF4-FFF2-40B4-BE49-F238E27FC236}">
                <a16:creationId xmlns="" xmlns:a16="http://schemas.microsoft.com/office/drawing/2014/main" id="{667A728E-50B8-4EC6-9F11-9F87342B8E54}"/>
              </a:ext>
            </a:extLst>
          </p:cNvPr>
          <p:cNvPicPr>
            <a:picLocks noChangeAspect="1"/>
          </p:cNvPicPr>
          <p:nvPr userDrawn="1"/>
        </p:nvPicPr>
        <p:blipFill>
          <a:blip r:embed="rId8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="" xmlns:asvg="http://schemas.microsoft.com/office/drawing/2016/SVG/main" r:embed="rId9"/>
              </a:ext>
            </a:extLst>
          </a:blip>
          <a:srcRect/>
          <a:stretch/>
        </p:blipFill>
        <p:spPr>
          <a:xfrm>
            <a:off x="8821860" y="120192"/>
            <a:ext cx="161248" cy="161248"/>
          </a:xfrm>
          <a:prstGeom prst="rect">
            <a:avLst/>
          </a:prstGeom>
        </p:spPr>
      </p:pic>
      <p:sp>
        <p:nvSpPr>
          <p:cNvPr id="20" name="Freeform: Shape 19">
            <a:extLst>
              <a:ext uri="{FF2B5EF4-FFF2-40B4-BE49-F238E27FC236}">
                <a16:creationId xmlns="" xmlns:a16="http://schemas.microsoft.com/office/drawing/2014/main" id="{278BA5FC-5599-4AF9-83ED-20988D677D5E}"/>
              </a:ext>
            </a:extLst>
          </p:cNvPr>
          <p:cNvSpPr/>
          <p:nvPr userDrawn="1"/>
        </p:nvSpPr>
        <p:spPr>
          <a:xfrm>
            <a:off x="3235079" y="200027"/>
            <a:ext cx="142875" cy="4943475"/>
          </a:xfrm>
          <a:custGeom>
            <a:avLst/>
            <a:gdLst>
              <a:gd name="connsiteX0" fmla="*/ 0 w 190500"/>
              <a:gd name="connsiteY0" fmla="*/ 0 h 6591300"/>
              <a:gd name="connsiteX1" fmla="*/ 190500 w 190500"/>
              <a:gd name="connsiteY1" fmla="*/ 0 h 6591300"/>
              <a:gd name="connsiteX2" fmla="*/ 190500 w 190500"/>
              <a:gd name="connsiteY2" fmla="*/ 6591300 h 6591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90500" h="6591300">
                <a:moveTo>
                  <a:pt x="0" y="0"/>
                </a:moveTo>
                <a:lnTo>
                  <a:pt x="190500" y="0"/>
                </a:lnTo>
                <a:lnTo>
                  <a:pt x="190500" y="6591300"/>
                </a:lnTo>
              </a:path>
            </a:pathLst>
          </a:custGeom>
          <a:noFill/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68573" tIns="34289" rIns="68573" bIns="34289" rtlCol="0" anchor="ctr"/>
          <a:lstStyle/>
          <a:p>
            <a:pPr algn="ctr" defTabSz="914265"/>
            <a:endParaRPr lang="ru-RU">
              <a:solidFill>
                <a:prstClr val="white"/>
              </a:solidFill>
            </a:endParaRPr>
          </a:p>
        </p:txBody>
      </p:sp>
      <p:sp>
        <p:nvSpPr>
          <p:cNvPr id="21" name="Freeform: Shape 20">
            <a:extLst>
              <a:ext uri="{FF2B5EF4-FFF2-40B4-BE49-F238E27FC236}">
                <a16:creationId xmlns="" xmlns:a16="http://schemas.microsoft.com/office/drawing/2014/main" id="{4A39D9F2-5472-4BC8-B2AC-1577E24B842B}"/>
              </a:ext>
            </a:extLst>
          </p:cNvPr>
          <p:cNvSpPr/>
          <p:nvPr userDrawn="1"/>
        </p:nvSpPr>
        <p:spPr>
          <a:xfrm>
            <a:off x="5154713" y="200027"/>
            <a:ext cx="142875" cy="4943475"/>
          </a:xfrm>
          <a:custGeom>
            <a:avLst/>
            <a:gdLst>
              <a:gd name="connsiteX0" fmla="*/ 0 w 190500"/>
              <a:gd name="connsiteY0" fmla="*/ 0 h 6591300"/>
              <a:gd name="connsiteX1" fmla="*/ 190500 w 190500"/>
              <a:gd name="connsiteY1" fmla="*/ 0 h 6591300"/>
              <a:gd name="connsiteX2" fmla="*/ 190500 w 190500"/>
              <a:gd name="connsiteY2" fmla="*/ 6591300 h 6591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90500" h="6591300">
                <a:moveTo>
                  <a:pt x="0" y="0"/>
                </a:moveTo>
                <a:lnTo>
                  <a:pt x="190500" y="0"/>
                </a:lnTo>
                <a:lnTo>
                  <a:pt x="190500" y="6591300"/>
                </a:lnTo>
              </a:path>
            </a:pathLst>
          </a:custGeom>
          <a:noFill/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68573" tIns="34289" rIns="68573" bIns="34289" rtlCol="0" anchor="ctr"/>
          <a:lstStyle/>
          <a:p>
            <a:pPr algn="ctr" defTabSz="914265"/>
            <a:endParaRPr lang="ru-RU">
              <a:solidFill>
                <a:prstClr val="white"/>
              </a:solidFill>
            </a:endParaRPr>
          </a:p>
        </p:txBody>
      </p:sp>
      <p:sp>
        <p:nvSpPr>
          <p:cNvPr id="22" name="Freeform: Shape 21">
            <a:extLst>
              <a:ext uri="{FF2B5EF4-FFF2-40B4-BE49-F238E27FC236}">
                <a16:creationId xmlns="" xmlns:a16="http://schemas.microsoft.com/office/drawing/2014/main" id="{04BC910D-8563-4DC0-AA04-19234E296678}"/>
              </a:ext>
            </a:extLst>
          </p:cNvPr>
          <p:cNvSpPr/>
          <p:nvPr userDrawn="1"/>
        </p:nvSpPr>
        <p:spPr>
          <a:xfrm>
            <a:off x="7074347" y="200027"/>
            <a:ext cx="142875" cy="4943475"/>
          </a:xfrm>
          <a:custGeom>
            <a:avLst/>
            <a:gdLst>
              <a:gd name="connsiteX0" fmla="*/ 0 w 190500"/>
              <a:gd name="connsiteY0" fmla="*/ 0 h 6591300"/>
              <a:gd name="connsiteX1" fmla="*/ 190500 w 190500"/>
              <a:gd name="connsiteY1" fmla="*/ 0 h 6591300"/>
              <a:gd name="connsiteX2" fmla="*/ 190500 w 190500"/>
              <a:gd name="connsiteY2" fmla="*/ 6591300 h 6591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90500" h="6591300">
                <a:moveTo>
                  <a:pt x="0" y="0"/>
                </a:moveTo>
                <a:lnTo>
                  <a:pt x="190500" y="0"/>
                </a:lnTo>
                <a:lnTo>
                  <a:pt x="190500" y="6591300"/>
                </a:lnTo>
              </a:path>
            </a:pathLst>
          </a:custGeom>
          <a:noFill/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68573" tIns="34289" rIns="68573" bIns="34289" rtlCol="0" anchor="ctr"/>
          <a:lstStyle/>
          <a:p>
            <a:pPr algn="ctr" defTabSz="914265"/>
            <a:endParaRPr lang="ru-RU">
              <a:solidFill>
                <a:prstClr val="white"/>
              </a:solidFill>
            </a:endParaRPr>
          </a:p>
        </p:txBody>
      </p:sp>
      <p:sp>
        <p:nvSpPr>
          <p:cNvPr id="23" name="Freeform: Shape 22">
            <a:extLst>
              <a:ext uri="{FF2B5EF4-FFF2-40B4-BE49-F238E27FC236}">
                <a16:creationId xmlns="" xmlns:a16="http://schemas.microsoft.com/office/drawing/2014/main" id="{9931CA9F-AF69-4773-AE48-483E901E0F31}"/>
              </a:ext>
            </a:extLst>
          </p:cNvPr>
          <p:cNvSpPr/>
          <p:nvPr userDrawn="1"/>
        </p:nvSpPr>
        <p:spPr>
          <a:xfrm>
            <a:off x="8993981" y="200027"/>
            <a:ext cx="142875" cy="4943475"/>
          </a:xfrm>
          <a:custGeom>
            <a:avLst/>
            <a:gdLst>
              <a:gd name="connsiteX0" fmla="*/ 0 w 190500"/>
              <a:gd name="connsiteY0" fmla="*/ 0 h 6591300"/>
              <a:gd name="connsiteX1" fmla="*/ 190500 w 190500"/>
              <a:gd name="connsiteY1" fmla="*/ 0 h 6591300"/>
              <a:gd name="connsiteX2" fmla="*/ 190500 w 190500"/>
              <a:gd name="connsiteY2" fmla="*/ 6591300 h 6591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90500" h="6591300">
                <a:moveTo>
                  <a:pt x="0" y="0"/>
                </a:moveTo>
                <a:lnTo>
                  <a:pt x="190500" y="0"/>
                </a:lnTo>
                <a:lnTo>
                  <a:pt x="190500" y="6591300"/>
                </a:lnTo>
              </a:path>
            </a:pathLst>
          </a:custGeom>
          <a:noFill/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68573" tIns="34289" rIns="68573" bIns="34289" rtlCol="0" anchor="ctr"/>
          <a:lstStyle/>
          <a:p>
            <a:pPr algn="ctr" defTabSz="914265"/>
            <a:endParaRPr lang="ru-RU">
              <a:solidFill>
                <a:prstClr val="white"/>
              </a:solidFill>
            </a:endParaRPr>
          </a:p>
        </p:txBody>
      </p:sp>
      <p:sp>
        <p:nvSpPr>
          <p:cNvPr id="3" name="Номер слайда 5">
            <a:extLst>
              <a:ext uri="{FF2B5EF4-FFF2-40B4-BE49-F238E27FC236}">
                <a16:creationId xmlns="" xmlns:a16="http://schemas.microsoft.com/office/drawing/2014/main" id="{BE0951C9-484F-4E9A-8471-00D15E074EEA}"/>
              </a:ext>
            </a:extLst>
          </p:cNvPr>
          <p:cNvSpPr txBox="1">
            <a:spLocks/>
          </p:cNvSpPr>
          <p:nvPr userDrawn="1"/>
        </p:nvSpPr>
        <p:spPr>
          <a:xfrm>
            <a:off x="8946859" y="4948014"/>
            <a:ext cx="197147" cy="195486"/>
          </a:xfrm>
          <a:prstGeom prst="rect">
            <a:avLst/>
          </a:prstGeom>
          <a:solidFill>
            <a:schemeClr val="bg1"/>
          </a:solidFill>
        </p:spPr>
        <p:txBody>
          <a:bodyPr lIns="0" tIns="0" rIns="0" bIns="0" anchor="ctr"/>
          <a:lstStyle>
            <a:defPPr>
              <a:defRPr lang="en-US"/>
            </a:defPPr>
            <a:lvl1pPr marL="0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09585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19170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828754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438339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047924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657509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267093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876678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2245CF44-F5A7-4881-A3C6-C17067F190D2}" type="slidenum">
              <a:rPr lang="en-US" sz="700" b="1" smtClean="0">
                <a:solidFill>
                  <a:srgbClr val="57565A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pPr algn="ctr"/>
              <a:t>‹#›</a:t>
            </a:fld>
            <a:endParaRPr lang="en-US" sz="700" b="1" dirty="0">
              <a:solidFill>
                <a:srgbClr val="57565A"/>
              </a:solidFill>
              <a:latin typeface="Roboto Condensed" panose="02000000000000000000" pitchFamily="2" charset="0"/>
              <a:ea typeface="Roboto Condensed" panose="02000000000000000000" pitchFamily="2" charset="0"/>
            </a:endParaRPr>
          </a:p>
        </p:txBody>
      </p:sp>
      <p:pic>
        <p:nvPicPr>
          <p:cNvPr id="31" name="Graphic 30" descr="Badge Tick1 with solid fill">
            <a:extLst>
              <a:ext uri="{FF2B5EF4-FFF2-40B4-BE49-F238E27FC236}">
                <a16:creationId xmlns="" xmlns:a16="http://schemas.microsoft.com/office/drawing/2014/main" id="{DC6B931E-A0C8-41C2-A8C9-64A1B058982B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="" xmlns:asvg="http://schemas.microsoft.com/office/drawing/2016/SVG/main" r:embed="rId7"/>
              </a:ext>
            </a:extLst>
          </a:blip>
          <a:srcRect/>
          <a:stretch/>
        </p:blipFill>
        <p:spPr>
          <a:xfrm>
            <a:off x="6741491" y="120192"/>
            <a:ext cx="161248" cy="161248"/>
          </a:xfrm>
          <a:prstGeom prst="rect">
            <a:avLst/>
          </a:prstGeom>
        </p:spPr>
      </p:pic>
      <p:pic>
        <p:nvPicPr>
          <p:cNvPr id="32" name="Graphic 31" descr="Badge Tick1 with solid fill">
            <a:extLst>
              <a:ext uri="{FF2B5EF4-FFF2-40B4-BE49-F238E27FC236}">
                <a16:creationId xmlns="" xmlns:a16="http://schemas.microsoft.com/office/drawing/2014/main" id="{2D01B2CF-9438-41A8-A159-8FC50DAA2ED7}"/>
              </a:ext>
            </a:extLst>
          </p:cNvPr>
          <p:cNvPicPr>
            <a:picLocks noChangeAspect="1"/>
          </p:cNvPicPr>
          <p:nvPr userDrawn="1"/>
        </p:nvPicPr>
        <p:blipFill>
          <a:blip r:embed="rId10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="" xmlns:asvg="http://schemas.microsoft.com/office/drawing/2016/SVG/main" r:embed="rId11"/>
              </a:ext>
            </a:extLst>
          </a:blip>
          <a:srcRect/>
          <a:stretch/>
        </p:blipFill>
        <p:spPr>
          <a:xfrm>
            <a:off x="6580758" y="120192"/>
            <a:ext cx="161248" cy="1612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62801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4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8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831086" cy="1721358"/>
          </a:xfrm>
        </p:spPr>
        <p:txBody>
          <a:bodyPr lIns="137156" tIns="68579" rIns="137156" bIns="68579"/>
          <a:lstStyle>
            <a:lvl1pPr marL="0" indent="0">
              <a:buFontTx/>
              <a:buNone/>
              <a:defRPr/>
            </a:lvl1pPr>
          </a:lstStyle>
          <a:p>
            <a:endParaRPr lang="en-US" dirty="0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828229" y="0"/>
            <a:ext cx="1831086" cy="1721358"/>
          </a:xfrm>
        </p:spPr>
        <p:txBody>
          <a:bodyPr lIns="137156" tIns="68579" rIns="137156" bIns="68579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656457" y="0"/>
            <a:ext cx="1831086" cy="1721358"/>
          </a:xfrm>
        </p:spPr>
        <p:txBody>
          <a:bodyPr lIns="137156" tIns="68579" rIns="137156" bIns="68579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5484686" y="0"/>
            <a:ext cx="1831086" cy="1721358"/>
          </a:xfrm>
        </p:spPr>
        <p:txBody>
          <a:bodyPr lIns="137156" tIns="68579" rIns="137156" bIns="68579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14"/>
          </p:nvPr>
        </p:nvSpPr>
        <p:spPr>
          <a:xfrm>
            <a:off x="7312914" y="0"/>
            <a:ext cx="1831086" cy="1721358"/>
          </a:xfrm>
        </p:spPr>
        <p:txBody>
          <a:bodyPr lIns="137156" tIns="68579" rIns="137156" bIns="68579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15"/>
          </p:nvPr>
        </p:nvSpPr>
        <p:spPr>
          <a:xfrm>
            <a:off x="0" y="1711071"/>
            <a:ext cx="1831086" cy="1721358"/>
          </a:xfrm>
        </p:spPr>
        <p:txBody>
          <a:bodyPr lIns="137156" tIns="68579" rIns="137156" bIns="68579"/>
          <a:lstStyle>
            <a:lvl1pPr marL="0" indent="0">
              <a:buFontTx/>
              <a:buNone/>
              <a:defRPr/>
            </a:lvl1pPr>
          </a:lstStyle>
          <a:p>
            <a:endParaRPr lang="en-US" dirty="0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16"/>
          </p:nvPr>
        </p:nvSpPr>
        <p:spPr>
          <a:xfrm>
            <a:off x="1828229" y="1711071"/>
            <a:ext cx="1831086" cy="1721358"/>
          </a:xfrm>
        </p:spPr>
        <p:txBody>
          <a:bodyPr lIns="137156" tIns="68579" rIns="137156" bIns="68579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7" name="Picture Placeholder 3"/>
          <p:cNvSpPr>
            <a:spLocks noGrp="1"/>
          </p:cNvSpPr>
          <p:nvPr>
            <p:ph type="pic" sz="quarter" idx="17"/>
          </p:nvPr>
        </p:nvSpPr>
        <p:spPr>
          <a:xfrm>
            <a:off x="3656457" y="1711071"/>
            <a:ext cx="1831086" cy="1721358"/>
          </a:xfrm>
        </p:spPr>
        <p:txBody>
          <a:bodyPr lIns="137156" tIns="68579" rIns="137156" bIns="68579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8" name="Picture Placeholder 3"/>
          <p:cNvSpPr>
            <a:spLocks noGrp="1"/>
          </p:cNvSpPr>
          <p:nvPr>
            <p:ph type="pic" sz="quarter" idx="18"/>
          </p:nvPr>
        </p:nvSpPr>
        <p:spPr>
          <a:xfrm>
            <a:off x="5484686" y="1711071"/>
            <a:ext cx="1831086" cy="1721358"/>
          </a:xfrm>
        </p:spPr>
        <p:txBody>
          <a:bodyPr lIns="137156" tIns="68579" rIns="137156" bIns="68579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9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7312914" y="1711071"/>
            <a:ext cx="1831086" cy="1721358"/>
          </a:xfrm>
        </p:spPr>
        <p:txBody>
          <a:bodyPr lIns="137156" tIns="68579" rIns="137156" bIns="68579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0" name="Picture Placeholder 3"/>
          <p:cNvSpPr>
            <a:spLocks noGrp="1"/>
          </p:cNvSpPr>
          <p:nvPr>
            <p:ph type="pic" sz="quarter" idx="20"/>
          </p:nvPr>
        </p:nvSpPr>
        <p:spPr>
          <a:xfrm>
            <a:off x="0" y="3422142"/>
            <a:ext cx="1831086" cy="1721358"/>
          </a:xfrm>
        </p:spPr>
        <p:txBody>
          <a:bodyPr lIns="137156" tIns="68579" rIns="137156" bIns="68579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1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1835087" y="3422142"/>
            <a:ext cx="1831086" cy="1721358"/>
          </a:xfrm>
        </p:spPr>
        <p:txBody>
          <a:bodyPr lIns="137156" tIns="68579" rIns="137156" bIns="68579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2" name="Picture Placeholder 3"/>
          <p:cNvSpPr>
            <a:spLocks noGrp="1"/>
          </p:cNvSpPr>
          <p:nvPr>
            <p:ph type="pic" sz="quarter" idx="22"/>
          </p:nvPr>
        </p:nvSpPr>
        <p:spPr>
          <a:xfrm>
            <a:off x="3663315" y="3422142"/>
            <a:ext cx="1831086" cy="1721358"/>
          </a:xfrm>
        </p:spPr>
        <p:txBody>
          <a:bodyPr lIns="137156" tIns="68579" rIns="137156" bIns="68579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3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5491544" y="3422142"/>
            <a:ext cx="1831086" cy="1721358"/>
          </a:xfrm>
        </p:spPr>
        <p:txBody>
          <a:bodyPr lIns="137156" tIns="68579" rIns="137156" bIns="68579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4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7312914" y="3422142"/>
            <a:ext cx="1831086" cy="1721358"/>
          </a:xfrm>
        </p:spPr>
        <p:txBody>
          <a:bodyPr lIns="137156" tIns="68579" rIns="137156" bIns="68579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87139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4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9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536192" cy="1296162"/>
          </a:xfrm>
        </p:spPr>
        <p:txBody>
          <a:bodyPr lIns="137156" tIns="68579" rIns="137156" bIns="68579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521562" y="0"/>
            <a:ext cx="1536192" cy="1296162"/>
          </a:xfrm>
        </p:spPr>
        <p:txBody>
          <a:bodyPr lIns="137156" tIns="68579" rIns="137156" bIns="68579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043124" y="0"/>
            <a:ext cx="1536192" cy="1296162"/>
          </a:xfrm>
        </p:spPr>
        <p:txBody>
          <a:bodyPr lIns="137156" tIns="68579" rIns="137156" bIns="68579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4564685" y="0"/>
            <a:ext cx="1536192" cy="1296162"/>
          </a:xfrm>
        </p:spPr>
        <p:txBody>
          <a:bodyPr lIns="137156" tIns="68579" rIns="137156" bIns="68579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14"/>
          </p:nvPr>
        </p:nvSpPr>
        <p:spPr>
          <a:xfrm>
            <a:off x="7607808" y="0"/>
            <a:ext cx="1536192" cy="1296162"/>
          </a:xfrm>
        </p:spPr>
        <p:txBody>
          <a:bodyPr lIns="137156" tIns="68579" rIns="137156" bIns="68579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5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6086247" y="0"/>
            <a:ext cx="1536192" cy="1296162"/>
          </a:xfrm>
        </p:spPr>
        <p:txBody>
          <a:bodyPr lIns="137156" tIns="68579" rIns="137156" bIns="68579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8" name="Picture Placeholder 3"/>
          <p:cNvSpPr>
            <a:spLocks noGrp="1"/>
          </p:cNvSpPr>
          <p:nvPr>
            <p:ph type="pic" sz="quarter" idx="26"/>
          </p:nvPr>
        </p:nvSpPr>
        <p:spPr>
          <a:xfrm>
            <a:off x="0" y="1282446"/>
            <a:ext cx="1536192" cy="1296162"/>
          </a:xfrm>
        </p:spPr>
        <p:txBody>
          <a:bodyPr lIns="137156" tIns="68579" rIns="137156" bIns="68579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1521562" y="1282446"/>
            <a:ext cx="1536192" cy="1296162"/>
          </a:xfrm>
        </p:spPr>
        <p:txBody>
          <a:bodyPr lIns="137156" tIns="68579" rIns="137156" bIns="68579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0" name="Picture Placeholder 3"/>
          <p:cNvSpPr>
            <a:spLocks noGrp="1"/>
          </p:cNvSpPr>
          <p:nvPr>
            <p:ph type="pic" sz="quarter" idx="28"/>
          </p:nvPr>
        </p:nvSpPr>
        <p:spPr>
          <a:xfrm>
            <a:off x="3043124" y="1282446"/>
            <a:ext cx="1536192" cy="1296162"/>
          </a:xfrm>
        </p:spPr>
        <p:txBody>
          <a:bodyPr lIns="137156" tIns="68579" rIns="137156" bIns="68579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1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4564685" y="1282446"/>
            <a:ext cx="1536192" cy="1296162"/>
          </a:xfrm>
        </p:spPr>
        <p:txBody>
          <a:bodyPr lIns="137156" tIns="68579" rIns="137156" bIns="68579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2" name="Picture Placeholder 3"/>
          <p:cNvSpPr>
            <a:spLocks noGrp="1"/>
          </p:cNvSpPr>
          <p:nvPr>
            <p:ph type="pic" sz="quarter" idx="30"/>
          </p:nvPr>
        </p:nvSpPr>
        <p:spPr>
          <a:xfrm>
            <a:off x="7607808" y="1282446"/>
            <a:ext cx="1536192" cy="1296162"/>
          </a:xfrm>
        </p:spPr>
        <p:txBody>
          <a:bodyPr lIns="137156" tIns="68579" rIns="137156" bIns="68579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31"/>
          </p:nvPr>
        </p:nvSpPr>
        <p:spPr>
          <a:xfrm>
            <a:off x="6086247" y="1282446"/>
            <a:ext cx="1536192" cy="1296162"/>
          </a:xfrm>
        </p:spPr>
        <p:txBody>
          <a:bodyPr lIns="137156" tIns="68579" rIns="137156" bIns="68579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4" name="Picture Placeholder 3"/>
          <p:cNvSpPr>
            <a:spLocks noGrp="1"/>
          </p:cNvSpPr>
          <p:nvPr>
            <p:ph type="pic" sz="quarter" idx="32"/>
          </p:nvPr>
        </p:nvSpPr>
        <p:spPr>
          <a:xfrm>
            <a:off x="0" y="2564892"/>
            <a:ext cx="1536192" cy="1296162"/>
          </a:xfrm>
        </p:spPr>
        <p:txBody>
          <a:bodyPr lIns="137156" tIns="68579" rIns="137156" bIns="68579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1521562" y="2564892"/>
            <a:ext cx="1536192" cy="1296162"/>
          </a:xfrm>
        </p:spPr>
        <p:txBody>
          <a:bodyPr lIns="137156" tIns="68579" rIns="137156" bIns="68579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6" name="Picture Placeholder 3"/>
          <p:cNvSpPr>
            <a:spLocks noGrp="1"/>
          </p:cNvSpPr>
          <p:nvPr>
            <p:ph type="pic" sz="quarter" idx="34"/>
          </p:nvPr>
        </p:nvSpPr>
        <p:spPr>
          <a:xfrm>
            <a:off x="3043124" y="2564892"/>
            <a:ext cx="1536192" cy="1296162"/>
          </a:xfrm>
        </p:spPr>
        <p:txBody>
          <a:bodyPr lIns="137156" tIns="68579" rIns="137156" bIns="68579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4564685" y="2564892"/>
            <a:ext cx="1536192" cy="1296162"/>
          </a:xfrm>
        </p:spPr>
        <p:txBody>
          <a:bodyPr lIns="137156" tIns="68579" rIns="137156" bIns="68579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8" name="Picture Placeholder 3"/>
          <p:cNvSpPr>
            <a:spLocks noGrp="1"/>
          </p:cNvSpPr>
          <p:nvPr>
            <p:ph type="pic" sz="quarter" idx="36"/>
          </p:nvPr>
        </p:nvSpPr>
        <p:spPr>
          <a:xfrm>
            <a:off x="7607808" y="2564892"/>
            <a:ext cx="1536192" cy="1296162"/>
          </a:xfrm>
        </p:spPr>
        <p:txBody>
          <a:bodyPr lIns="137156" tIns="68579" rIns="137156" bIns="68579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9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6086247" y="2564892"/>
            <a:ext cx="1536192" cy="1296162"/>
          </a:xfrm>
        </p:spPr>
        <p:txBody>
          <a:bodyPr lIns="137156" tIns="68579" rIns="137156" bIns="68579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0" name="Picture Placeholder 3"/>
          <p:cNvSpPr>
            <a:spLocks noGrp="1"/>
          </p:cNvSpPr>
          <p:nvPr>
            <p:ph type="pic" sz="quarter" idx="38"/>
          </p:nvPr>
        </p:nvSpPr>
        <p:spPr>
          <a:xfrm>
            <a:off x="0" y="3847338"/>
            <a:ext cx="1536192" cy="1296162"/>
          </a:xfrm>
        </p:spPr>
        <p:txBody>
          <a:bodyPr lIns="137156" tIns="68579" rIns="137156" bIns="68579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9"/>
          </p:nvPr>
        </p:nvSpPr>
        <p:spPr>
          <a:xfrm>
            <a:off x="1521562" y="3847338"/>
            <a:ext cx="1536192" cy="1296162"/>
          </a:xfrm>
        </p:spPr>
        <p:txBody>
          <a:bodyPr lIns="137156" tIns="68579" rIns="137156" bIns="68579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2" name="Picture Placeholder 3"/>
          <p:cNvSpPr>
            <a:spLocks noGrp="1"/>
          </p:cNvSpPr>
          <p:nvPr>
            <p:ph type="pic" sz="quarter" idx="40"/>
          </p:nvPr>
        </p:nvSpPr>
        <p:spPr>
          <a:xfrm>
            <a:off x="3043124" y="3847338"/>
            <a:ext cx="1536192" cy="1296162"/>
          </a:xfrm>
        </p:spPr>
        <p:txBody>
          <a:bodyPr lIns="137156" tIns="68579" rIns="137156" bIns="68579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41"/>
          </p:nvPr>
        </p:nvSpPr>
        <p:spPr>
          <a:xfrm>
            <a:off x="4564685" y="3847338"/>
            <a:ext cx="1536192" cy="1296162"/>
          </a:xfrm>
        </p:spPr>
        <p:txBody>
          <a:bodyPr lIns="137156" tIns="68579" rIns="137156" bIns="68579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4" name="Picture Placeholder 3"/>
          <p:cNvSpPr>
            <a:spLocks noGrp="1"/>
          </p:cNvSpPr>
          <p:nvPr>
            <p:ph type="pic" sz="quarter" idx="42"/>
          </p:nvPr>
        </p:nvSpPr>
        <p:spPr>
          <a:xfrm>
            <a:off x="7607808" y="3847338"/>
            <a:ext cx="1536192" cy="1296162"/>
          </a:xfrm>
        </p:spPr>
        <p:txBody>
          <a:bodyPr lIns="137156" tIns="68579" rIns="137156" bIns="68579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43"/>
          </p:nvPr>
        </p:nvSpPr>
        <p:spPr>
          <a:xfrm>
            <a:off x="6086247" y="3847338"/>
            <a:ext cx="1536192" cy="1296162"/>
          </a:xfrm>
        </p:spPr>
        <p:txBody>
          <a:bodyPr lIns="137156" tIns="68579" rIns="137156" bIns="68579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10688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Image Tex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9972"/>
            <a:ext cx="7772400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047751"/>
            <a:ext cx="1828800" cy="2555579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10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0" y="1047751"/>
            <a:ext cx="1828800" cy="2555579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3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100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200" y="1047751"/>
            <a:ext cx="1828800" cy="2555579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5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100"/>
            </a:lvl1pPr>
          </a:lstStyle>
          <a:p>
            <a:pPr lvl="0"/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400" y="1047751"/>
            <a:ext cx="1828800" cy="2555579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100"/>
            </a:lvl1pPr>
          </a:lstStyle>
          <a:p>
            <a:pPr lvl="0"/>
            <a:endParaRPr lang="en-US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0" y="3735424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1100"/>
            </a:lvl1pPr>
            <a:lvl2pPr marL="114294" indent="-114294">
              <a:buFont typeface="Arial" panose="020B0604020202020204" pitchFamily="34" charset="0"/>
              <a:buChar char="•"/>
              <a:defRPr sz="1100"/>
            </a:lvl2pPr>
            <a:lvl3pPr marL="228588" indent="-114294">
              <a:defRPr sz="1100"/>
            </a:lvl3pPr>
            <a:lvl4pPr marL="400030" indent="-171442">
              <a:defRPr sz="1100"/>
            </a:lvl4pPr>
            <a:lvl5pPr marL="571472" indent="-171442"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2667000" y="3735424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1100"/>
            </a:lvl1pPr>
            <a:lvl2pPr marL="114294" indent="-114294">
              <a:buFont typeface="Arial" panose="020B0604020202020204" pitchFamily="34" charset="0"/>
              <a:buChar char="•"/>
              <a:defRPr sz="1100"/>
            </a:lvl2pPr>
            <a:lvl3pPr marL="228588" indent="-114294">
              <a:defRPr sz="1100"/>
            </a:lvl3pPr>
            <a:lvl4pPr marL="400030" indent="-171442">
              <a:defRPr sz="1100"/>
            </a:lvl4pPr>
            <a:lvl5pPr marL="571472" indent="-171442"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648200" y="3735424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1100"/>
            </a:lvl1pPr>
            <a:lvl2pPr marL="114294" indent="-114294">
              <a:buFont typeface="Arial" panose="020B0604020202020204" pitchFamily="34" charset="0"/>
              <a:buChar char="•"/>
              <a:defRPr sz="1100"/>
            </a:lvl2pPr>
            <a:lvl3pPr marL="228588" indent="-114294">
              <a:defRPr sz="1100"/>
            </a:lvl3pPr>
            <a:lvl4pPr marL="400030" indent="-171442">
              <a:defRPr sz="1100"/>
            </a:lvl4pPr>
            <a:lvl5pPr marL="571472" indent="-171442"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7"/>
          </p:nvPr>
        </p:nvSpPr>
        <p:spPr>
          <a:xfrm>
            <a:off x="6629400" y="3735424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1100"/>
            </a:lvl1pPr>
            <a:lvl2pPr marL="114294" indent="-114294">
              <a:buFont typeface="Arial" panose="020B0604020202020204" pitchFamily="34" charset="0"/>
              <a:buChar char="•"/>
              <a:defRPr sz="1100"/>
            </a:lvl2pPr>
            <a:lvl3pPr marL="228588" indent="-114294">
              <a:defRPr sz="1100"/>
            </a:lvl3pPr>
            <a:lvl4pPr marL="400030" indent="-171442">
              <a:defRPr sz="1100"/>
            </a:lvl4pPr>
            <a:lvl5pPr marL="571472" indent="-171442"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1255597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 mod="1">
    <p:ext uri="{DCECCB84-F9BA-43D5-87BE-67443E8EF086}">
      <p15:sldGuideLst xmlns:p15="http://schemas.microsoft.com/office/powerpoint/2012/main" xmlns="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9972"/>
            <a:ext cx="7772400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047751"/>
            <a:ext cx="1828800" cy="2555579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10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0" y="1047751"/>
            <a:ext cx="1828800" cy="2555579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3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100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200" y="1047751"/>
            <a:ext cx="1828800" cy="2555579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5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100"/>
            </a:lvl1pPr>
          </a:lstStyle>
          <a:p>
            <a:pPr lvl="0"/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400" y="1047751"/>
            <a:ext cx="1828800" cy="2555579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100"/>
            </a:lvl1pPr>
          </a:lstStyle>
          <a:p>
            <a:pPr lvl="0"/>
            <a:endParaRPr lang="en-US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0" y="3735424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1100"/>
            </a:lvl1pPr>
            <a:lvl2pPr marL="114294" indent="-114294">
              <a:buFont typeface="Arial" panose="020B0604020202020204" pitchFamily="34" charset="0"/>
              <a:buChar char="•"/>
              <a:defRPr sz="1100"/>
            </a:lvl2pPr>
            <a:lvl3pPr marL="228588" indent="-114294">
              <a:defRPr sz="1100"/>
            </a:lvl3pPr>
            <a:lvl4pPr marL="400030" indent="-171442">
              <a:defRPr sz="1100"/>
            </a:lvl4pPr>
            <a:lvl5pPr marL="571472" indent="-171442"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2667000" y="3735424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1100"/>
            </a:lvl1pPr>
            <a:lvl2pPr marL="114294" indent="-114294">
              <a:buFont typeface="Arial" panose="020B0604020202020204" pitchFamily="34" charset="0"/>
              <a:buChar char="•"/>
              <a:defRPr sz="1100"/>
            </a:lvl2pPr>
            <a:lvl3pPr marL="228588" indent="-114294">
              <a:defRPr sz="1100"/>
            </a:lvl3pPr>
            <a:lvl4pPr marL="400030" indent="-171442">
              <a:defRPr sz="1100"/>
            </a:lvl4pPr>
            <a:lvl5pPr marL="571472" indent="-171442"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648200" y="3735424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1100"/>
            </a:lvl1pPr>
            <a:lvl2pPr marL="114294" indent="-114294">
              <a:buFont typeface="Arial" panose="020B0604020202020204" pitchFamily="34" charset="0"/>
              <a:buChar char="•"/>
              <a:defRPr sz="1100"/>
            </a:lvl2pPr>
            <a:lvl3pPr marL="228588" indent="-114294">
              <a:defRPr sz="1100"/>
            </a:lvl3pPr>
            <a:lvl4pPr marL="400030" indent="-171442">
              <a:defRPr sz="1100"/>
            </a:lvl4pPr>
            <a:lvl5pPr marL="571472" indent="-171442"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7"/>
          </p:nvPr>
        </p:nvSpPr>
        <p:spPr>
          <a:xfrm>
            <a:off x="6629400" y="3735424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1100"/>
            </a:lvl1pPr>
            <a:lvl2pPr marL="114294" indent="-114294">
              <a:buFont typeface="Arial" panose="020B0604020202020204" pitchFamily="34" charset="0"/>
              <a:buChar char="•"/>
              <a:defRPr sz="1100"/>
            </a:lvl2pPr>
            <a:lvl3pPr marL="228588" indent="-114294">
              <a:defRPr sz="1100"/>
            </a:lvl3pPr>
            <a:lvl4pPr marL="400030" indent="-171442">
              <a:defRPr sz="1100"/>
            </a:lvl4pPr>
            <a:lvl5pPr marL="571472" indent="-171442"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0" y="700088"/>
            <a:ext cx="7772400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4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5494283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 mod="1">
    <p:ext uri="{DCECCB84-F9BA-43D5-87BE-67443E8EF086}">
      <p15:sldGuideLst xmlns:p15="http://schemas.microsoft.com/office/powerpoint/2012/main" xmlns="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Image Tex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9972"/>
            <a:ext cx="7772400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047751"/>
            <a:ext cx="2496312" cy="2555579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10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1"/>
            <a:ext cx="2496312" cy="2555579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100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8" y="1047751"/>
            <a:ext cx="2496312" cy="2555579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100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0" y="3735424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1100"/>
            </a:lvl1pPr>
            <a:lvl2pPr marL="114294" indent="-114294">
              <a:buFont typeface="Arial" panose="020B0604020202020204" pitchFamily="34" charset="0"/>
              <a:buChar char="•"/>
              <a:defRPr sz="1100"/>
            </a:lvl2pPr>
            <a:lvl3pPr marL="228588" indent="-114294">
              <a:defRPr sz="1100"/>
            </a:lvl3pPr>
            <a:lvl4pPr marL="400030" indent="-171442">
              <a:defRPr sz="1100"/>
            </a:lvl4pPr>
            <a:lvl5pPr marL="571472" indent="-171442"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3323844" y="3735424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1100"/>
            </a:lvl1pPr>
            <a:lvl2pPr marL="114294" indent="-114294">
              <a:buFont typeface="Arial" panose="020B0604020202020204" pitchFamily="34" charset="0"/>
              <a:buChar char="•"/>
              <a:defRPr sz="1100"/>
            </a:lvl2pPr>
            <a:lvl3pPr marL="228588" indent="-114294">
              <a:defRPr sz="1100"/>
            </a:lvl3pPr>
            <a:lvl4pPr marL="400030" indent="-171442">
              <a:defRPr sz="1100"/>
            </a:lvl4pPr>
            <a:lvl5pPr marL="571472" indent="-171442"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5961888" y="3735424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1100"/>
            </a:lvl1pPr>
            <a:lvl2pPr marL="114294" indent="-114294">
              <a:buFont typeface="Arial" panose="020B0604020202020204" pitchFamily="34" charset="0"/>
              <a:buChar char="•"/>
              <a:defRPr sz="1100"/>
            </a:lvl2pPr>
            <a:lvl3pPr marL="228588" indent="-114294">
              <a:defRPr sz="1100"/>
            </a:lvl3pPr>
            <a:lvl4pPr marL="400030" indent="-171442">
              <a:defRPr sz="1100"/>
            </a:lvl4pPr>
            <a:lvl5pPr marL="571472" indent="-171442"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2494485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9972"/>
            <a:ext cx="7772400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047751"/>
            <a:ext cx="2496312" cy="2555579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10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1"/>
            <a:ext cx="2496312" cy="2555579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100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8" y="1047751"/>
            <a:ext cx="2496312" cy="2555579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100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0" y="3735424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1100"/>
            </a:lvl1pPr>
            <a:lvl2pPr marL="114294" indent="-114294">
              <a:buFont typeface="Arial" panose="020B0604020202020204" pitchFamily="34" charset="0"/>
              <a:buChar char="•"/>
              <a:defRPr sz="1100"/>
            </a:lvl2pPr>
            <a:lvl3pPr marL="228588" indent="-114294">
              <a:defRPr sz="1100"/>
            </a:lvl3pPr>
            <a:lvl4pPr marL="400030" indent="-171442">
              <a:defRPr sz="1100"/>
            </a:lvl4pPr>
            <a:lvl5pPr marL="571472" indent="-171442"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3323844" y="3735424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1100"/>
            </a:lvl1pPr>
            <a:lvl2pPr marL="114294" indent="-114294">
              <a:buFont typeface="Arial" panose="020B0604020202020204" pitchFamily="34" charset="0"/>
              <a:buChar char="•"/>
              <a:defRPr sz="1100"/>
            </a:lvl2pPr>
            <a:lvl3pPr marL="228588" indent="-114294">
              <a:defRPr sz="1100"/>
            </a:lvl3pPr>
            <a:lvl4pPr marL="400030" indent="-171442">
              <a:defRPr sz="1100"/>
            </a:lvl4pPr>
            <a:lvl5pPr marL="571472" indent="-171442"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5961888" y="3735424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1100"/>
            </a:lvl1pPr>
            <a:lvl2pPr marL="114294" indent="-114294">
              <a:buFont typeface="Arial" panose="020B0604020202020204" pitchFamily="34" charset="0"/>
              <a:buChar char="•"/>
              <a:defRPr sz="1100"/>
            </a:lvl2pPr>
            <a:lvl3pPr marL="228588" indent="-114294">
              <a:defRPr sz="1100"/>
            </a:lvl3pPr>
            <a:lvl4pPr marL="400030" indent="-171442">
              <a:defRPr sz="1100"/>
            </a:lvl4pPr>
            <a:lvl5pPr marL="571472" indent="-171442"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0" y="700088"/>
            <a:ext cx="7772400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4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1286630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Image Tex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9972"/>
            <a:ext cx="7772400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047751"/>
            <a:ext cx="3814192" cy="2555579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10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09" y="1047751"/>
            <a:ext cx="3814192" cy="2555579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100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0" y="3735424"/>
            <a:ext cx="3814192" cy="719138"/>
          </a:xfrm>
        </p:spPr>
        <p:txBody>
          <a:bodyPr>
            <a:noAutofit/>
          </a:bodyPr>
          <a:lstStyle>
            <a:lvl1pPr marL="0" indent="0">
              <a:buNone/>
              <a:defRPr sz="1100"/>
            </a:lvl1pPr>
            <a:lvl2pPr marL="114294" indent="-114294">
              <a:buFont typeface="Arial" panose="020B0604020202020204" pitchFamily="34" charset="0"/>
              <a:buChar char="•"/>
              <a:defRPr sz="1100"/>
            </a:lvl2pPr>
            <a:lvl3pPr marL="228588" indent="-114294">
              <a:defRPr sz="1100"/>
            </a:lvl3pPr>
            <a:lvl4pPr marL="400030" indent="-171442">
              <a:defRPr sz="1100"/>
            </a:lvl4pPr>
            <a:lvl5pPr marL="571472" indent="-171442"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4644009" y="3735424"/>
            <a:ext cx="3814192" cy="719138"/>
          </a:xfrm>
        </p:spPr>
        <p:txBody>
          <a:bodyPr>
            <a:noAutofit/>
          </a:bodyPr>
          <a:lstStyle>
            <a:lvl1pPr marL="0" indent="0">
              <a:buNone/>
              <a:defRPr sz="1100"/>
            </a:lvl1pPr>
            <a:lvl2pPr marL="114294" indent="-114294">
              <a:buFont typeface="Arial" panose="020B0604020202020204" pitchFamily="34" charset="0"/>
              <a:buChar char="•"/>
              <a:defRPr sz="1100"/>
            </a:lvl2pPr>
            <a:lvl3pPr marL="228588" indent="-114294">
              <a:defRPr sz="1100"/>
            </a:lvl3pPr>
            <a:lvl4pPr marL="400030" indent="-171442">
              <a:defRPr sz="1100"/>
            </a:lvl4pPr>
            <a:lvl5pPr marL="571472" indent="-171442"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6117567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9972"/>
            <a:ext cx="7772400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047751"/>
            <a:ext cx="3814192" cy="2555579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10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09" y="1047751"/>
            <a:ext cx="3814192" cy="2555579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100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0" y="3735424"/>
            <a:ext cx="3814192" cy="719138"/>
          </a:xfrm>
        </p:spPr>
        <p:txBody>
          <a:bodyPr>
            <a:noAutofit/>
          </a:bodyPr>
          <a:lstStyle>
            <a:lvl1pPr marL="0" indent="0">
              <a:buNone/>
              <a:defRPr sz="1100"/>
            </a:lvl1pPr>
            <a:lvl2pPr marL="114294" indent="-114294">
              <a:buFont typeface="Arial" panose="020B0604020202020204" pitchFamily="34" charset="0"/>
              <a:buChar char="•"/>
              <a:defRPr sz="1100"/>
            </a:lvl2pPr>
            <a:lvl3pPr marL="228588" indent="-114294">
              <a:defRPr sz="1100"/>
            </a:lvl3pPr>
            <a:lvl4pPr marL="400030" indent="-171442">
              <a:defRPr sz="1100"/>
            </a:lvl4pPr>
            <a:lvl5pPr marL="571472" indent="-171442"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4644009" y="3735424"/>
            <a:ext cx="3814192" cy="719138"/>
          </a:xfrm>
        </p:spPr>
        <p:txBody>
          <a:bodyPr>
            <a:noAutofit/>
          </a:bodyPr>
          <a:lstStyle>
            <a:lvl1pPr marL="0" indent="0">
              <a:buNone/>
              <a:defRPr sz="1100"/>
            </a:lvl1pPr>
            <a:lvl2pPr marL="114294" indent="-114294">
              <a:buFont typeface="Arial" panose="020B0604020202020204" pitchFamily="34" charset="0"/>
              <a:buChar char="•"/>
              <a:defRPr sz="1100"/>
            </a:lvl2pPr>
            <a:lvl3pPr marL="228588" indent="-114294">
              <a:defRPr sz="1100"/>
            </a:lvl3pPr>
            <a:lvl4pPr marL="400030" indent="-171442">
              <a:defRPr sz="1100"/>
            </a:lvl4pPr>
            <a:lvl5pPr marL="571472" indent="-171442"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0" y="700088"/>
            <a:ext cx="7772400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4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479486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Tal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9972"/>
            <a:ext cx="7772400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047750"/>
            <a:ext cx="1828800" cy="1107124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100"/>
            </a:lvl1pPr>
          </a:lstStyle>
          <a:p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0" y="1047750"/>
            <a:ext cx="1828800" cy="1107124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3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100"/>
            </a:lvl1pPr>
          </a:lstStyle>
          <a:p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200" y="1047750"/>
            <a:ext cx="1828800" cy="1107124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5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100"/>
            </a:lvl1pPr>
          </a:lstStyle>
          <a:p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400" y="1047750"/>
            <a:ext cx="1828800" cy="1107124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100"/>
            </a:lvl1pPr>
          </a:lstStyle>
          <a:p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685800" y="2291462"/>
            <a:ext cx="1831086" cy="2241249"/>
          </a:xfrm>
        </p:spPr>
        <p:txBody>
          <a:bodyPr/>
          <a:lstStyle>
            <a:lvl1pPr marL="0" indent="0">
              <a:buNone/>
              <a:defRPr sz="1600"/>
            </a:lvl1pPr>
            <a:lvl2pPr marL="128585" indent="-128585">
              <a:buFont typeface="Arial" panose="020B0604020202020204" pitchFamily="34" charset="0"/>
              <a:buChar char="•"/>
              <a:defRPr sz="1100"/>
            </a:lvl2pPr>
            <a:lvl3pPr marL="257168" indent="-128585">
              <a:defRPr sz="1100"/>
            </a:lvl3pPr>
            <a:lvl4pPr marL="385754" indent="-128585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2666238" y="2291462"/>
            <a:ext cx="1831086" cy="2241249"/>
          </a:xfrm>
        </p:spPr>
        <p:txBody>
          <a:bodyPr/>
          <a:lstStyle>
            <a:lvl1pPr marL="0" indent="0">
              <a:buNone/>
              <a:defRPr sz="1600"/>
            </a:lvl1pPr>
            <a:lvl2pPr marL="128585" indent="-128585">
              <a:buFont typeface="Arial" panose="020B0604020202020204" pitchFamily="34" charset="0"/>
              <a:buChar char="•"/>
              <a:defRPr sz="1100"/>
            </a:lvl2pPr>
            <a:lvl3pPr marL="257168" indent="-128585">
              <a:defRPr sz="1100"/>
            </a:lvl3pPr>
            <a:lvl4pPr marL="385754" indent="-128585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20"/>
          </p:nvPr>
        </p:nvSpPr>
        <p:spPr>
          <a:xfrm>
            <a:off x="4646676" y="2291462"/>
            <a:ext cx="1831086" cy="2241249"/>
          </a:xfrm>
        </p:spPr>
        <p:txBody>
          <a:bodyPr/>
          <a:lstStyle>
            <a:lvl1pPr marL="0" indent="0">
              <a:buNone/>
              <a:defRPr sz="1600"/>
            </a:lvl1pPr>
            <a:lvl2pPr marL="128585" indent="-128585">
              <a:buFont typeface="Arial" panose="020B0604020202020204" pitchFamily="34" charset="0"/>
              <a:buChar char="•"/>
              <a:defRPr sz="1100"/>
            </a:lvl2pPr>
            <a:lvl3pPr marL="257168" indent="-128585">
              <a:defRPr sz="1100"/>
            </a:lvl3pPr>
            <a:lvl4pPr marL="385754" indent="-128585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1"/>
          </p:nvPr>
        </p:nvSpPr>
        <p:spPr>
          <a:xfrm>
            <a:off x="6627114" y="2291462"/>
            <a:ext cx="1831086" cy="2241249"/>
          </a:xfrm>
        </p:spPr>
        <p:txBody>
          <a:bodyPr/>
          <a:lstStyle>
            <a:lvl1pPr marL="0" indent="0">
              <a:buNone/>
              <a:defRPr sz="1600"/>
            </a:lvl1pPr>
            <a:lvl2pPr marL="128585" indent="-128585">
              <a:buFont typeface="Arial" panose="020B0604020202020204" pitchFamily="34" charset="0"/>
              <a:buChar char="•"/>
              <a:defRPr sz="1100"/>
            </a:lvl2pPr>
            <a:lvl3pPr marL="257168" indent="-128585">
              <a:defRPr sz="1100"/>
            </a:lvl3pPr>
            <a:lvl4pPr marL="385754" indent="-128585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3349199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Tall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9972"/>
            <a:ext cx="7772400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047750"/>
            <a:ext cx="1828800" cy="1107124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100"/>
            </a:lvl1pPr>
          </a:lstStyle>
          <a:p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0" y="1047750"/>
            <a:ext cx="1828800" cy="1107124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3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100"/>
            </a:lvl1pPr>
          </a:lstStyle>
          <a:p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200" y="1047750"/>
            <a:ext cx="1828800" cy="1107124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5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100"/>
            </a:lvl1pPr>
          </a:lstStyle>
          <a:p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400" y="1047750"/>
            <a:ext cx="1828800" cy="1107124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100"/>
            </a:lvl1pPr>
          </a:lstStyle>
          <a:p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685800" y="2291462"/>
            <a:ext cx="1831086" cy="2241249"/>
          </a:xfrm>
        </p:spPr>
        <p:txBody>
          <a:bodyPr/>
          <a:lstStyle>
            <a:lvl1pPr marL="0" indent="0">
              <a:buNone/>
              <a:defRPr sz="1600"/>
            </a:lvl1pPr>
            <a:lvl2pPr marL="128585" indent="-128585">
              <a:buFont typeface="Arial" panose="020B0604020202020204" pitchFamily="34" charset="0"/>
              <a:buChar char="•"/>
              <a:defRPr sz="1100"/>
            </a:lvl2pPr>
            <a:lvl3pPr marL="257168" indent="-128585">
              <a:defRPr sz="1100"/>
            </a:lvl3pPr>
            <a:lvl4pPr marL="385754" indent="-128585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2666238" y="2291462"/>
            <a:ext cx="1831086" cy="2241249"/>
          </a:xfrm>
        </p:spPr>
        <p:txBody>
          <a:bodyPr/>
          <a:lstStyle>
            <a:lvl1pPr marL="0" indent="0">
              <a:buNone/>
              <a:defRPr sz="1600"/>
            </a:lvl1pPr>
            <a:lvl2pPr marL="128585" indent="-128585">
              <a:buFont typeface="Arial" panose="020B0604020202020204" pitchFamily="34" charset="0"/>
              <a:buChar char="•"/>
              <a:defRPr sz="1100"/>
            </a:lvl2pPr>
            <a:lvl3pPr marL="257168" indent="-128585">
              <a:defRPr sz="1100"/>
            </a:lvl3pPr>
            <a:lvl4pPr marL="385754" indent="-128585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20"/>
          </p:nvPr>
        </p:nvSpPr>
        <p:spPr>
          <a:xfrm>
            <a:off x="4646676" y="2291462"/>
            <a:ext cx="1831086" cy="2241249"/>
          </a:xfrm>
        </p:spPr>
        <p:txBody>
          <a:bodyPr/>
          <a:lstStyle>
            <a:lvl1pPr marL="0" indent="0">
              <a:buNone/>
              <a:defRPr sz="1600"/>
            </a:lvl1pPr>
            <a:lvl2pPr marL="128585" indent="-128585">
              <a:buFont typeface="Arial" panose="020B0604020202020204" pitchFamily="34" charset="0"/>
              <a:buChar char="•"/>
              <a:defRPr sz="1100"/>
            </a:lvl2pPr>
            <a:lvl3pPr marL="257168" indent="-128585">
              <a:defRPr sz="1100"/>
            </a:lvl3pPr>
            <a:lvl4pPr marL="385754" indent="-128585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1"/>
          </p:nvPr>
        </p:nvSpPr>
        <p:spPr>
          <a:xfrm>
            <a:off x="6627114" y="2291462"/>
            <a:ext cx="1831086" cy="2241249"/>
          </a:xfrm>
        </p:spPr>
        <p:txBody>
          <a:bodyPr/>
          <a:lstStyle>
            <a:lvl1pPr marL="0" indent="0">
              <a:buNone/>
              <a:defRPr sz="1600"/>
            </a:lvl1pPr>
            <a:lvl2pPr marL="128585" indent="-128585">
              <a:buFont typeface="Arial" panose="020B0604020202020204" pitchFamily="34" charset="0"/>
              <a:buChar char="•"/>
              <a:defRPr sz="1100"/>
            </a:lvl2pPr>
            <a:lvl3pPr marL="257168" indent="-128585">
              <a:defRPr sz="1100"/>
            </a:lvl3pPr>
            <a:lvl4pPr marL="385754" indent="-128585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22" hasCustomPrompt="1"/>
          </p:nvPr>
        </p:nvSpPr>
        <p:spPr>
          <a:xfrm>
            <a:off x="685800" y="700088"/>
            <a:ext cx="7772400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4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5985689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Eight Gr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1" y="0"/>
            <a:ext cx="2297430" cy="2578608"/>
          </a:xfrm>
        </p:spPr>
        <p:txBody>
          <a:bodyPr lIns="137144" tIns="68573" rIns="137144" bIns="68573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286762" y="0"/>
            <a:ext cx="2297430" cy="2578608"/>
          </a:xfrm>
        </p:spPr>
        <p:txBody>
          <a:bodyPr lIns="137144" tIns="68573" rIns="137144" bIns="68573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573524" y="0"/>
            <a:ext cx="2297430" cy="2578608"/>
          </a:xfrm>
        </p:spPr>
        <p:txBody>
          <a:bodyPr lIns="137144" tIns="68573" rIns="137144" bIns="68573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860286" y="0"/>
            <a:ext cx="2297430" cy="2578608"/>
          </a:xfrm>
        </p:spPr>
        <p:txBody>
          <a:bodyPr lIns="137144" tIns="68573" rIns="137144" bIns="68573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15"/>
          </p:nvPr>
        </p:nvSpPr>
        <p:spPr>
          <a:xfrm>
            <a:off x="1" y="2564892"/>
            <a:ext cx="2297430" cy="2578608"/>
          </a:xfrm>
        </p:spPr>
        <p:txBody>
          <a:bodyPr lIns="137144" tIns="68573" rIns="137144" bIns="68573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16"/>
          </p:nvPr>
        </p:nvSpPr>
        <p:spPr>
          <a:xfrm>
            <a:off x="2286762" y="2564892"/>
            <a:ext cx="2297430" cy="2578608"/>
          </a:xfrm>
        </p:spPr>
        <p:txBody>
          <a:bodyPr lIns="137144" tIns="68573" rIns="137144" bIns="68573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7" name="Picture Placeholder 3"/>
          <p:cNvSpPr>
            <a:spLocks noGrp="1"/>
          </p:cNvSpPr>
          <p:nvPr>
            <p:ph type="pic" sz="quarter" idx="17"/>
          </p:nvPr>
        </p:nvSpPr>
        <p:spPr>
          <a:xfrm>
            <a:off x="4573524" y="2564892"/>
            <a:ext cx="2297430" cy="2578608"/>
          </a:xfrm>
        </p:spPr>
        <p:txBody>
          <a:bodyPr lIns="137144" tIns="68573" rIns="137144" bIns="68573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8" name="Picture Placeholder 3"/>
          <p:cNvSpPr>
            <a:spLocks noGrp="1"/>
          </p:cNvSpPr>
          <p:nvPr>
            <p:ph type="pic" sz="quarter" idx="18"/>
          </p:nvPr>
        </p:nvSpPr>
        <p:spPr>
          <a:xfrm>
            <a:off x="6860286" y="2564892"/>
            <a:ext cx="2297430" cy="2578608"/>
          </a:xfrm>
        </p:spPr>
        <p:txBody>
          <a:bodyPr lIns="137144" tIns="68573" rIns="137144" bIns="68573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66497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Tal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9972"/>
            <a:ext cx="7772400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047750"/>
            <a:ext cx="2496312" cy="1104138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10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0"/>
            <a:ext cx="2496312" cy="1104138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100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8" y="1047750"/>
            <a:ext cx="2496312" cy="1104138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100"/>
            </a:lvl1pPr>
          </a:lstStyle>
          <a:p>
            <a:pPr lvl="0"/>
            <a:endParaRPr lang="en-US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0" y="2291462"/>
            <a:ext cx="2496312" cy="2241249"/>
          </a:xfrm>
        </p:spPr>
        <p:txBody>
          <a:bodyPr/>
          <a:lstStyle>
            <a:lvl1pPr marL="0" indent="0">
              <a:buNone/>
              <a:defRPr sz="1600"/>
            </a:lvl1pPr>
            <a:lvl2pPr marL="128585" indent="-128585">
              <a:buFont typeface="Arial" panose="020B0604020202020204" pitchFamily="34" charset="0"/>
              <a:buChar char="•"/>
              <a:defRPr sz="1100"/>
            </a:lvl2pPr>
            <a:lvl3pPr marL="257168" indent="-128585">
              <a:defRPr sz="1100"/>
            </a:lvl3pPr>
            <a:lvl4pPr marL="385754" indent="-128585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2291462"/>
            <a:ext cx="2496312" cy="2241249"/>
          </a:xfrm>
        </p:spPr>
        <p:txBody>
          <a:bodyPr/>
          <a:lstStyle>
            <a:lvl1pPr marL="0" indent="0">
              <a:buNone/>
              <a:defRPr sz="1600"/>
            </a:lvl1pPr>
            <a:lvl2pPr marL="128585" indent="-128585">
              <a:buFont typeface="Arial" panose="020B0604020202020204" pitchFamily="34" charset="0"/>
              <a:buChar char="•"/>
              <a:defRPr sz="1100"/>
            </a:lvl2pPr>
            <a:lvl3pPr marL="257168" indent="-128585">
              <a:defRPr sz="1100"/>
            </a:lvl3pPr>
            <a:lvl4pPr marL="385754" indent="-128585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0"/>
          </p:nvPr>
        </p:nvSpPr>
        <p:spPr>
          <a:xfrm>
            <a:off x="5961888" y="2291462"/>
            <a:ext cx="2496312" cy="2241249"/>
          </a:xfrm>
        </p:spPr>
        <p:txBody>
          <a:bodyPr/>
          <a:lstStyle>
            <a:lvl1pPr marL="0" indent="0">
              <a:buNone/>
              <a:defRPr sz="1600"/>
            </a:lvl1pPr>
            <a:lvl2pPr marL="128585" indent="-128585">
              <a:buFont typeface="Arial" panose="020B0604020202020204" pitchFamily="34" charset="0"/>
              <a:buChar char="•"/>
              <a:defRPr sz="1100"/>
            </a:lvl2pPr>
            <a:lvl3pPr marL="257168" indent="-128585">
              <a:defRPr sz="1100"/>
            </a:lvl3pPr>
            <a:lvl4pPr marL="385754" indent="-128585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5823088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5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Tall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9972"/>
            <a:ext cx="7772400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047750"/>
            <a:ext cx="2496312" cy="1104138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10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0"/>
            <a:ext cx="2496312" cy="1104138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100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8" y="1047750"/>
            <a:ext cx="2496312" cy="1104138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100"/>
            </a:lvl1pPr>
          </a:lstStyle>
          <a:p>
            <a:pPr lvl="0"/>
            <a:endParaRPr lang="en-US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0" y="2291462"/>
            <a:ext cx="2496312" cy="2241249"/>
          </a:xfrm>
        </p:spPr>
        <p:txBody>
          <a:bodyPr/>
          <a:lstStyle>
            <a:lvl1pPr marL="0" indent="0">
              <a:buNone/>
              <a:defRPr sz="1600"/>
            </a:lvl1pPr>
            <a:lvl2pPr marL="128585" indent="-128585">
              <a:buFont typeface="Arial" panose="020B0604020202020204" pitchFamily="34" charset="0"/>
              <a:buChar char="•"/>
              <a:defRPr sz="1100"/>
            </a:lvl2pPr>
            <a:lvl3pPr marL="257168" indent="-128585">
              <a:defRPr sz="1100"/>
            </a:lvl3pPr>
            <a:lvl4pPr marL="385754" indent="-128585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2291462"/>
            <a:ext cx="2496312" cy="2241249"/>
          </a:xfrm>
        </p:spPr>
        <p:txBody>
          <a:bodyPr/>
          <a:lstStyle>
            <a:lvl1pPr marL="0" indent="0">
              <a:buNone/>
              <a:defRPr sz="1600"/>
            </a:lvl1pPr>
            <a:lvl2pPr marL="128585" indent="-128585">
              <a:buFont typeface="Arial" panose="020B0604020202020204" pitchFamily="34" charset="0"/>
              <a:buChar char="•"/>
              <a:defRPr sz="1100"/>
            </a:lvl2pPr>
            <a:lvl3pPr marL="257168" indent="-128585">
              <a:defRPr sz="1100"/>
            </a:lvl3pPr>
            <a:lvl4pPr marL="385754" indent="-128585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0"/>
          </p:nvPr>
        </p:nvSpPr>
        <p:spPr>
          <a:xfrm>
            <a:off x="5961888" y="2291462"/>
            <a:ext cx="2496312" cy="2241249"/>
          </a:xfrm>
        </p:spPr>
        <p:txBody>
          <a:bodyPr/>
          <a:lstStyle>
            <a:lvl1pPr marL="0" indent="0">
              <a:buNone/>
              <a:defRPr sz="1600"/>
            </a:lvl1pPr>
            <a:lvl2pPr marL="128585" indent="-128585">
              <a:buFont typeface="Arial" panose="020B0604020202020204" pitchFamily="34" charset="0"/>
              <a:buChar char="•"/>
              <a:defRPr sz="1100"/>
            </a:lvl2pPr>
            <a:lvl3pPr marL="257168" indent="-128585">
              <a:defRPr sz="1100"/>
            </a:lvl3pPr>
            <a:lvl4pPr marL="385754" indent="-128585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21" hasCustomPrompt="1"/>
          </p:nvPr>
        </p:nvSpPr>
        <p:spPr>
          <a:xfrm>
            <a:off x="685800" y="700088"/>
            <a:ext cx="7772400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4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4125155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Tal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9972"/>
            <a:ext cx="7772400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047750"/>
            <a:ext cx="3814192" cy="1104138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10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09" y="1047750"/>
            <a:ext cx="3814192" cy="1104138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100"/>
            </a:lvl1pPr>
          </a:lstStyle>
          <a:p>
            <a:pPr lvl="0"/>
            <a:endParaRPr lang="en-US"/>
          </a:p>
        </p:txBody>
      </p:sp>
      <p:sp>
        <p:nvSpPr>
          <p:cNvPr id="7" name="Content Placeholder 13"/>
          <p:cNvSpPr>
            <a:spLocks noGrp="1"/>
          </p:cNvSpPr>
          <p:nvPr>
            <p:ph sz="quarter" idx="18"/>
          </p:nvPr>
        </p:nvSpPr>
        <p:spPr>
          <a:xfrm>
            <a:off x="685800" y="2291462"/>
            <a:ext cx="3813048" cy="2241249"/>
          </a:xfrm>
        </p:spPr>
        <p:txBody>
          <a:bodyPr/>
          <a:lstStyle>
            <a:lvl1pPr marL="0" indent="0">
              <a:buNone/>
              <a:defRPr sz="1600"/>
            </a:lvl1pPr>
            <a:lvl2pPr marL="128585" indent="-128585">
              <a:buFont typeface="Arial" panose="020B0604020202020204" pitchFamily="34" charset="0"/>
              <a:buChar char="•"/>
              <a:defRPr sz="1100"/>
            </a:lvl2pPr>
            <a:lvl3pPr marL="257168" indent="-128585">
              <a:defRPr sz="1100"/>
            </a:lvl3pPr>
            <a:lvl4pPr marL="385754" indent="-128585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13"/>
          <p:cNvSpPr>
            <a:spLocks noGrp="1"/>
          </p:cNvSpPr>
          <p:nvPr>
            <p:ph sz="quarter" idx="19"/>
          </p:nvPr>
        </p:nvSpPr>
        <p:spPr>
          <a:xfrm>
            <a:off x="4645152" y="2291462"/>
            <a:ext cx="3813048" cy="2241249"/>
          </a:xfrm>
        </p:spPr>
        <p:txBody>
          <a:bodyPr/>
          <a:lstStyle>
            <a:lvl1pPr marL="0" indent="0">
              <a:buNone/>
              <a:defRPr sz="1600"/>
            </a:lvl1pPr>
            <a:lvl2pPr marL="128585" indent="-128585">
              <a:buFont typeface="Arial" panose="020B0604020202020204" pitchFamily="34" charset="0"/>
              <a:buChar char="•"/>
              <a:defRPr sz="1100"/>
            </a:lvl2pPr>
            <a:lvl3pPr marL="257168" indent="-128585">
              <a:defRPr sz="1100"/>
            </a:lvl3pPr>
            <a:lvl4pPr marL="385754" indent="-128585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9147707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Tall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9972"/>
            <a:ext cx="7772400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047750"/>
            <a:ext cx="3814192" cy="1104138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10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09" y="1047750"/>
            <a:ext cx="3814192" cy="1104138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100"/>
            </a:lvl1pPr>
          </a:lstStyle>
          <a:p>
            <a:pPr lvl="0"/>
            <a:endParaRPr lang="en-US"/>
          </a:p>
        </p:txBody>
      </p:sp>
      <p:sp>
        <p:nvSpPr>
          <p:cNvPr id="7" name="Content Placeholder 13"/>
          <p:cNvSpPr>
            <a:spLocks noGrp="1"/>
          </p:cNvSpPr>
          <p:nvPr>
            <p:ph sz="quarter" idx="18"/>
          </p:nvPr>
        </p:nvSpPr>
        <p:spPr>
          <a:xfrm>
            <a:off x="685800" y="2291462"/>
            <a:ext cx="3813048" cy="2241249"/>
          </a:xfrm>
        </p:spPr>
        <p:txBody>
          <a:bodyPr/>
          <a:lstStyle>
            <a:lvl1pPr marL="0" indent="0">
              <a:buNone/>
              <a:defRPr sz="1600"/>
            </a:lvl1pPr>
            <a:lvl2pPr marL="128585" indent="-128585">
              <a:buFont typeface="Arial" panose="020B0604020202020204" pitchFamily="34" charset="0"/>
              <a:buChar char="•"/>
              <a:defRPr sz="1100"/>
            </a:lvl2pPr>
            <a:lvl3pPr marL="257168" indent="-128585">
              <a:defRPr sz="1100"/>
            </a:lvl3pPr>
            <a:lvl4pPr marL="385754" indent="-128585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13"/>
          <p:cNvSpPr>
            <a:spLocks noGrp="1"/>
          </p:cNvSpPr>
          <p:nvPr>
            <p:ph sz="quarter" idx="19"/>
          </p:nvPr>
        </p:nvSpPr>
        <p:spPr>
          <a:xfrm>
            <a:off x="4645152" y="2291462"/>
            <a:ext cx="3813048" cy="2241249"/>
          </a:xfrm>
        </p:spPr>
        <p:txBody>
          <a:bodyPr/>
          <a:lstStyle>
            <a:lvl1pPr marL="0" indent="0">
              <a:buNone/>
              <a:defRPr sz="1600"/>
            </a:lvl1pPr>
            <a:lvl2pPr marL="128585" indent="-128585">
              <a:buFont typeface="Arial" panose="020B0604020202020204" pitchFamily="34" charset="0"/>
              <a:buChar char="•"/>
              <a:defRPr sz="1100"/>
            </a:lvl2pPr>
            <a:lvl3pPr marL="257168" indent="-128585">
              <a:defRPr sz="1100"/>
            </a:lvl3pPr>
            <a:lvl4pPr marL="385754" indent="-128585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Text Placeholder 4"/>
          <p:cNvSpPr>
            <a:spLocks noGrp="1"/>
          </p:cNvSpPr>
          <p:nvPr>
            <p:ph type="body" sz="quarter" idx="20" hasCustomPrompt="1"/>
          </p:nvPr>
        </p:nvSpPr>
        <p:spPr>
          <a:xfrm>
            <a:off x="685800" y="700088"/>
            <a:ext cx="7772400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4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0874895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ight Gri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9972"/>
            <a:ext cx="7772400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038" y="1047750"/>
            <a:ext cx="1828800" cy="1107124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6238" y="1047750"/>
            <a:ext cx="1828800" cy="1107124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7438" y="1047750"/>
            <a:ext cx="1828800" cy="1107124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8638" y="1047750"/>
            <a:ext cx="1828800" cy="1107124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685038" y="3537755"/>
            <a:ext cx="1831086" cy="994954"/>
          </a:xfrm>
        </p:spPr>
        <p:txBody>
          <a:bodyPr/>
          <a:lstStyle>
            <a:lvl1pPr marL="0" indent="0">
              <a:buNone/>
              <a:defRPr sz="1100"/>
            </a:lvl1pPr>
            <a:lvl2pPr marL="128585" indent="-128585">
              <a:buFont typeface="Arial" panose="020B0604020202020204" pitchFamily="34" charset="0"/>
              <a:buChar char="•"/>
              <a:defRPr sz="1100"/>
            </a:lvl2pPr>
            <a:lvl3pPr marL="257168" indent="-128585">
              <a:defRPr sz="1100"/>
            </a:lvl3pPr>
            <a:lvl4pPr marL="385754" indent="-128585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2665476" y="3537755"/>
            <a:ext cx="1831086" cy="994954"/>
          </a:xfrm>
        </p:spPr>
        <p:txBody>
          <a:bodyPr>
            <a:normAutofit/>
          </a:bodyPr>
          <a:lstStyle>
            <a:lvl1pPr marL="0" indent="0">
              <a:buNone/>
              <a:defRPr sz="1100"/>
            </a:lvl1pPr>
            <a:lvl2pPr marL="128585" indent="-128585">
              <a:buFont typeface="Arial" panose="020B0604020202020204" pitchFamily="34" charset="0"/>
              <a:buChar char="•"/>
              <a:defRPr sz="1100"/>
            </a:lvl2pPr>
            <a:lvl3pPr marL="257168" indent="-128585">
              <a:defRPr sz="1100"/>
            </a:lvl3pPr>
            <a:lvl4pPr marL="385754" indent="-128585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20"/>
          </p:nvPr>
        </p:nvSpPr>
        <p:spPr>
          <a:xfrm>
            <a:off x="4645914" y="3537755"/>
            <a:ext cx="1831086" cy="994954"/>
          </a:xfrm>
        </p:spPr>
        <p:txBody>
          <a:bodyPr>
            <a:normAutofit/>
          </a:bodyPr>
          <a:lstStyle>
            <a:lvl1pPr marL="0" indent="0">
              <a:buNone/>
              <a:defRPr sz="1100"/>
            </a:lvl1pPr>
            <a:lvl2pPr marL="128585" indent="-128585">
              <a:buFont typeface="Arial" panose="020B0604020202020204" pitchFamily="34" charset="0"/>
              <a:buChar char="•"/>
              <a:defRPr sz="1100"/>
            </a:lvl2pPr>
            <a:lvl3pPr marL="257168" indent="-128585">
              <a:defRPr sz="1100"/>
            </a:lvl3pPr>
            <a:lvl4pPr marL="385754" indent="-128585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1"/>
          </p:nvPr>
        </p:nvSpPr>
        <p:spPr>
          <a:xfrm>
            <a:off x="6626352" y="3537755"/>
            <a:ext cx="1831086" cy="994954"/>
          </a:xfrm>
        </p:spPr>
        <p:txBody>
          <a:bodyPr>
            <a:normAutofit/>
          </a:bodyPr>
          <a:lstStyle>
            <a:lvl1pPr marL="0" indent="0">
              <a:buNone/>
              <a:defRPr sz="1100"/>
            </a:lvl1pPr>
            <a:lvl2pPr marL="128585" indent="-128585">
              <a:buFont typeface="Arial" panose="020B0604020202020204" pitchFamily="34" charset="0"/>
              <a:buChar char="•"/>
              <a:defRPr sz="1100"/>
            </a:lvl2pPr>
            <a:lvl3pPr marL="257168" indent="-128585">
              <a:defRPr sz="1100"/>
            </a:lvl3pPr>
            <a:lvl4pPr marL="385754" indent="-128585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2"/>
          </p:nvPr>
        </p:nvSpPr>
        <p:spPr>
          <a:xfrm>
            <a:off x="685038" y="2292753"/>
            <a:ext cx="1828800" cy="1107124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2666238" y="2292753"/>
            <a:ext cx="1828800" cy="1107124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4647438" y="2292753"/>
            <a:ext cx="1828800" cy="1107124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6628638" y="2292753"/>
            <a:ext cx="1828800" cy="1107124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74265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ight Grid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9972"/>
            <a:ext cx="7772400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038" y="1047750"/>
            <a:ext cx="1828800" cy="1107124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6238" y="1047750"/>
            <a:ext cx="1828800" cy="1107124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7438" y="1047750"/>
            <a:ext cx="1828800" cy="1107124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8638" y="1047750"/>
            <a:ext cx="1828800" cy="1107124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685038" y="3537755"/>
            <a:ext cx="1831086" cy="994954"/>
          </a:xfrm>
        </p:spPr>
        <p:txBody>
          <a:bodyPr/>
          <a:lstStyle>
            <a:lvl1pPr marL="0" indent="0">
              <a:buNone/>
              <a:defRPr sz="1100"/>
            </a:lvl1pPr>
            <a:lvl2pPr marL="128585" indent="-128585">
              <a:buFont typeface="Arial" panose="020B0604020202020204" pitchFamily="34" charset="0"/>
              <a:buChar char="•"/>
              <a:defRPr sz="1100"/>
            </a:lvl2pPr>
            <a:lvl3pPr marL="257168" indent="-128585">
              <a:defRPr sz="1100"/>
            </a:lvl3pPr>
            <a:lvl4pPr marL="385754" indent="-128585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2665476" y="3537755"/>
            <a:ext cx="1831086" cy="994954"/>
          </a:xfrm>
        </p:spPr>
        <p:txBody>
          <a:bodyPr>
            <a:normAutofit/>
          </a:bodyPr>
          <a:lstStyle>
            <a:lvl1pPr marL="0" indent="0">
              <a:buNone/>
              <a:defRPr sz="1100"/>
            </a:lvl1pPr>
            <a:lvl2pPr marL="128585" indent="-128585">
              <a:buFont typeface="Arial" panose="020B0604020202020204" pitchFamily="34" charset="0"/>
              <a:buChar char="•"/>
              <a:defRPr sz="1100"/>
            </a:lvl2pPr>
            <a:lvl3pPr marL="257168" indent="-128585">
              <a:defRPr sz="1100"/>
            </a:lvl3pPr>
            <a:lvl4pPr marL="385754" indent="-128585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20"/>
          </p:nvPr>
        </p:nvSpPr>
        <p:spPr>
          <a:xfrm>
            <a:off x="4645914" y="3537755"/>
            <a:ext cx="1831086" cy="994954"/>
          </a:xfrm>
        </p:spPr>
        <p:txBody>
          <a:bodyPr>
            <a:normAutofit/>
          </a:bodyPr>
          <a:lstStyle>
            <a:lvl1pPr marL="0" indent="0">
              <a:buNone/>
              <a:defRPr sz="1100"/>
            </a:lvl1pPr>
            <a:lvl2pPr marL="128585" indent="-128585">
              <a:buFont typeface="Arial" panose="020B0604020202020204" pitchFamily="34" charset="0"/>
              <a:buChar char="•"/>
              <a:defRPr sz="1100"/>
            </a:lvl2pPr>
            <a:lvl3pPr marL="257168" indent="-128585">
              <a:defRPr sz="1100"/>
            </a:lvl3pPr>
            <a:lvl4pPr marL="385754" indent="-128585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1"/>
          </p:nvPr>
        </p:nvSpPr>
        <p:spPr>
          <a:xfrm>
            <a:off x="6626352" y="3537755"/>
            <a:ext cx="1831086" cy="994954"/>
          </a:xfrm>
        </p:spPr>
        <p:txBody>
          <a:bodyPr>
            <a:normAutofit/>
          </a:bodyPr>
          <a:lstStyle>
            <a:lvl1pPr marL="0" indent="0">
              <a:buNone/>
              <a:defRPr sz="1100"/>
            </a:lvl1pPr>
            <a:lvl2pPr marL="128585" indent="-128585">
              <a:buFont typeface="Arial" panose="020B0604020202020204" pitchFamily="34" charset="0"/>
              <a:buChar char="•"/>
              <a:defRPr sz="1100"/>
            </a:lvl2pPr>
            <a:lvl3pPr marL="257168" indent="-128585">
              <a:defRPr sz="1100"/>
            </a:lvl3pPr>
            <a:lvl4pPr marL="385754" indent="-128585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2"/>
          </p:nvPr>
        </p:nvSpPr>
        <p:spPr>
          <a:xfrm>
            <a:off x="685038" y="2292753"/>
            <a:ext cx="1828800" cy="1107124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2666238" y="2292753"/>
            <a:ext cx="1828800" cy="1107124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4647438" y="2292753"/>
            <a:ext cx="1828800" cy="1107124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6628638" y="2292753"/>
            <a:ext cx="1828800" cy="1107124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7" name="Text Placeholder 4"/>
          <p:cNvSpPr>
            <a:spLocks noGrp="1"/>
          </p:cNvSpPr>
          <p:nvPr>
            <p:ph type="body" sz="quarter" idx="26" hasCustomPrompt="1"/>
          </p:nvPr>
        </p:nvSpPr>
        <p:spPr>
          <a:xfrm>
            <a:off x="685800" y="700088"/>
            <a:ext cx="7772400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4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648443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Gri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9972"/>
            <a:ext cx="7772400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047750"/>
            <a:ext cx="2496312" cy="1104138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0"/>
            <a:ext cx="2496312" cy="1104138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8" y="1047750"/>
            <a:ext cx="2496312" cy="1104138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0" y="3540743"/>
            <a:ext cx="2496312" cy="1027686"/>
          </a:xfrm>
        </p:spPr>
        <p:txBody>
          <a:bodyPr/>
          <a:lstStyle>
            <a:lvl1pPr marL="0" indent="0">
              <a:buNone/>
              <a:defRPr sz="1600"/>
            </a:lvl1pPr>
            <a:lvl2pPr marL="128585" indent="-128585">
              <a:buFont typeface="Arial" panose="020B0604020202020204" pitchFamily="34" charset="0"/>
              <a:buChar char="•"/>
              <a:defRPr sz="1100"/>
            </a:lvl2pPr>
            <a:lvl3pPr marL="257168" indent="-128585">
              <a:defRPr sz="1100"/>
            </a:lvl3pPr>
            <a:lvl4pPr marL="385754" indent="-128585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3540743"/>
            <a:ext cx="2496312" cy="1027686"/>
          </a:xfrm>
        </p:spPr>
        <p:txBody>
          <a:bodyPr/>
          <a:lstStyle>
            <a:lvl1pPr marL="0" indent="0">
              <a:buNone/>
              <a:defRPr sz="1600"/>
            </a:lvl1pPr>
            <a:lvl2pPr marL="128585" indent="-128585">
              <a:buFont typeface="Arial" panose="020B0604020202020204" pitchFamily="34" charset="0"/>
              <a:buChar char="•"/>
              <a:defRPr sz="1100"/>
            </a:lvl2pPr>
            <a:lvl3pPr marL="257168" indent="-128585">
              <a:defRPr sz="1100"/>
            </a:lvl3pPr>
            <a:lvl4pPr marL="385754" indent="-128585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0"/>
          </p:nvPr>
        </p:nvSpPr>
        <p:spPr>
          <a:xfrm>
            <a:off x="5961888" y="3540743"/>
            <a:ext cx="2496312" cy="1027686"/>
          </a:xfrm>
        </p:spPr>
        <p:txBody>
          <a:bodyPr/>
          <a:lstStyle>
            <a:lvl1pPr marL="0" indent="0">
              <a:buNone/>
              <a:defRPr sz="1600"/>
            </a:lvl1pPr>
            <a:lvl2pPr marL="128585" indent="-128585">
              <a:buFont typeface="Arial" panose="020B0604020202020204" pitchFamily="34" charset="0"/>
              <a:buChar char="•"/>
              <a:defRPr sz="1100"/>
            </a:lvl2pPr>
            <a:lvl3pPr marL="257168" indent="-128585">
              <a:defRPr sz="1100"/>
            </a:lvl3pPr>
            <a:lvl4pPr marL="385754" indent="-128585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685800" y="2295739"/>
            <a:ext cx="2496312" cy="1104138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3323844" y="2295739"/>
            <a:ext cx="2496312" cy="1104138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5961888" y="2295739"/>
            <a:ext cx="2496312" cy="1104138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16332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5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Grid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9972"/>
            <a:ext cx="7772400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047750"/>
            <a:ext cx="2496312" cy="1104138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0"/>
            <a:ext cx="2496312" cy="1104138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8" y="1047750"/>
            <a:ext cx="2496312" cy="1104138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0" y="3540743"/>
            <a:ext cx="2496312" cy="1027686"/>
          </a:xfrm>
        </p:spPr>
        <p:txBody>
          <a:bodyPr/>
          <a:lstStyle>
            <a:lvl1pPr marL="0" indent="0">
              <a:buNone/>
              <a:defRPr sz="1600"/>
            </a:lvl1pPr>
            <a:lvl2pPr marL="128585" indent="-128585">
              <a:buFont typeface="Arial" panose="020B0604020202020204" pitchFamily="34" charset="0"/>
              <a:buChar char="•"/>
              <a:defRPr sz="1100"/>
            </a:lvl2pPr>
            <a:lvl3pPr marL="257168" indent="-128585">
              <a:defRPr sz="1100"/>
            </a:lvl3pPr>
            <a:lvl4pPr marL="385754" indent="-128585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3540743"/>
            <a:ext cx="2496312" cy="1027686"/>
          </a:xfrm>
        </p:spPr>
        <p:txBody>
          <a:bodyPr/>
          <a:lstStyle>
            <a:lvl1pPr marL="0" indent="0">
              <a:buNone/>
              <a:defRPr sz="1600"/>
            </a:lvl1pPr>
            <a:lvl2pPr marL="128585" indent="-128585">
              <a:buFont typeface="Arial" panose="020B0604020202020204" pitchFamily="34" charset="0"/>
              <a:buChar char="•"/>
              <a:defRPr sz="1100"/>
            </a:lvl2pPr>
            <a:lvl3pPr marL="257168" indent="-128585">
              <a:defRPr sz="1100"/>
            </a:lvl3pPr>
            <a:lvl4pPr marL="385754" indent="-128585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0"/>
          </p:nvPr>
        </p:nvSpPr>
        <p:spPr>
          <a:xfrm>
            <a:off x="5961888" y="3540743"/>
            <a:ext cx="2496312" cy="1027686"/>
          </a:xfrm>
        </p:spPr>
        <p:txBody>
          <a:bodyPr/>
          <a:lstStyle>
            <a:lvl1pPr marL="0" indent="0">
              <a:buNone/>
              <a:defRPr sz="1600"/>
            </a:lvl1pPr>
            <a:lvl2pPr marL="128585" indent="-128585">
              <a:buFont typeface="Arial" panose="020B0604020202020204" pitchFamily="34" charset="0"/>
              <a:buChar char="•"/>
              <a:defRPr sz="1100"/>
            </a:lvl2pPr>
            <a:lvl3pPr marL="257168" indent="-128585">
              <a:defRPr sz="1100"/>
            </a:lvl3pPr>
            <a:lvl4pPr marL="385754" indent="-128585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685800" y="2295739"/>
            <a:ext cx="2496312" cy="1104138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3323844" y="2295739"/>
            <a:ext cx="2496312" cy="1104138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5961888" y="2295739"/>
            <a:ext cx="2496312" cy="1104138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7" name="Text Placeholder 4"/>
          <p:cNvSpPr>
            <a:spLocks noGrp="1"/>
          </p:cNvSpPr>
          <p:nvPr>
            <p:ph type="body" sz="quarter" idx="26" hasCustomPrompt="1"/>
          </p:nvPr>
        </p:nvSpPr>
        <p:spPr>
          <a:xfrm>
            <a:off x="685800" y="700088"/>
            <a:ext cx="7772400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4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8083922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5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Gri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9972"/>
            <a:ext cx="7772400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6945" y="1047750"/>
            <a:ext cx="3814192" cy="1104138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5152" y="1047750"/>
            <a:ext cx="3814192" cy="1104138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Content Placeholder 13"/>
          <p:cNvSpPr>
            <a:spLocks noGrp="1"/>
          </p:cNvSpPr>
          <p:nvPr>
            <p:ph sz="quarter" idx="18"/>
          </p:nvPr>
        </p:nvSpPr>
        <p:spPr>
          <a:xfrm>
            <a:off x="685800" y="3528305"/>
            <a:ext cx="3813048" cy="1004405"/>
          </a:xfrm>
        </p:spPr>
        <p:txBody>
          <a:bodyPr/>
          <a:lstStyle>
            <a:lvl1pPr marL="0" indent="0">
              <a:buNone/>
              <a:defRPr sz="1600"/>
            </a:lvl1pPr>
            <a:lvl2pPr marL="128585" indent="-128585">
              <a:buFont typeface="Arial" panose="020B0604020202020204" pitchFamily="34" charset="0"/>
              <a:buChar char="•"/>
              <a:defRPr sz="1100"/>
            </a:lvl2pPr>
            <a:lvl3pPr marL="257168" indent="-128585">
              <a:defRPr sz="1100"/>
            </a:lvl3pPr>
            <a:lvl4pPr marL="385754" indent="-128585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13"/>
          <p:cNvSpPr>
            <a:spLocks noGrp="1"/>
          </p:cNvSpPr>
          <p:nvPr>
            <p:ph sz="quarter" idx="19"/>
          </p:nvPr>
        </p:nvSpPr>
        <p:spPr>
          <a:xfrm>
            <a:off x="4645152" y="3528305"/>
            <a:ext cx="3813048" cy="1004405"/>
          </a:xfrm>
        </p:spPr>
        <p:txBody>
          <a:bodyPr/>
          <a:lstStyle>
            <a:lvl1pPr marL="0" indent="0">
              <a:buNone/>
              <a:defRPr sz="1600"/>
            </a:lvl1pPr>
            <a:lvl2pPr marL="128585" indent="-128585">
              <a:buFont typeface="Arial" panose="020B0604020202020204" pitchFamily="34" charset="0"/>
              <a:buChar char="•"/>
              <a:defRPr sz="1100"/>
            </a:lvl2pPr>
            <a:lvl3pPr marL="257168" indent="-128585">
              <a:defRPr sz="1100"/>
            </a:lvl3pPr>
            <a:lvl4pPr marL="385754" indent="-128585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686945" y="2295739"/>
            <a:ext cx="3814192" cy="1104138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645152" y="2295739"/>
            <a:ext cx="3814192" cy="1104138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76569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Grid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9972"/>
            <a:ext cx="7772400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6945" y="1047750"/>
            <a:ext cx="3814192" cy="1104138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5152" y="1047750"/>
            <a:ext cx="3814192" cy="1104138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Content Placeholder 13"/>
          <p:cNvSpPr>
            <a:spLocks noGrp="1"/>
          </p:cNvSpPr>
          <p:nvPr>
            <p:ph sz="quarter" idx="18"/>
          </p:nvPr>
        </p:nvSpPr>
        <p:spPr>
          <a:xfrm>
            <a:off x="685800" y="3528305"/>
            <a:ext cx="3813048" cy="1004405"/>
          </a:xfrm>
        </p:spPr>
        <p:txBody>
          <a:bodyPr/>
          <a:lstStyle>
            <a:lvl1pPr marL="0" indent="0">
              <a:buNone/>
              <a:defRPr sz="1600"/>
            </a:lvl1pPr>
            <a:lvl2pPr marL="128585" indent="-128585">
              <a:buFont typeface="Arial" panose="020B0604020202020204" pitchFamily="34" charset="0"/>
              <a:buChar char="•"/>
              <a:defRPr sz="1100"/>
            </a:lvl2pPr>
            <a:lvl3pPr marL="257168" indent="-128585">
              <a:defRPr sz="1100"/>
            </a:lvl3pPr>
            <a:lvl4pPr marL="385754" indent="-128585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13"/>
          <p:cNvSpPr>
            <a:spLocks noGrp="1"/>
          </p:cNvSpPr>
          <p:nvPr>
            <p:ph sz="quarter" idx="19"/>
          </p:nvPr>
        </p:nvSpPr>
        <p:spPr>
          <a:xfrm>
            <a:off x="4645152" y="3528305"/>
            <a:ext cx="3813048" cy="1004405"/>
          </a:xfrm>
        </p:spPr>
        <p:txBody>
          <a:bodyPr/>
          <a:lstStyle>
            <a:lvl1pPr marL="0" indent="0">
              <a:buNone/>
              <a:defRPr sz="1600"/>
            </a:lvl1pPr>
            <a:lvl2pPr marL="128585" indent="-128585">
              <a:buFont typeface="Arial" panose="020B0604020202020204" pitchFamily="34" charset="0"/>
              <a:buChar char="•"/>
              <a:defRPr sz="1100"/>
            </a:lvl2pPr>
            <a:lvl3pPr marL="257168" indent="-128585">
              <a:defRPr sz="1100"/>
            </a:lvl3pPr>
            <a:lvl4pPr marL="385754" indent="-128585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686945" y="2295739"/>
            <a:ext cx="3814192" cy="1104138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645152" y="2295739"/>
            <a:ext cx="3814192" cy="1104138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2" name="Text Placeholder 4"/>
          <p:cNvSpPr>
            <a:spLocks noGrp="1"/>
          </p:cNvSpPr>
          <p:nvPr>
            <p:ph type="body" sz="quarter" idx="26" hasCustomPrompt="1"/>
          </p:nvPr>
        </p:nvSpPr>
        <p:spPr>
          <a:xfrm>
            <a:off x="685800" y="700088"/>
            <a:ext cx="7772400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4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72390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ifteen Gr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831086" cy="1721358"/>
          </a:xfrm>
        </p:spPr>
        <p:txBody>
          <a:bodyPr lIns="137144" tIns="68573" rIns="137144" bIns="68573"/>
          <a:lstStyle>
            <a:lvl1pPr marL="0" indent="0">
              <a:buFontTx/>
              <a:buNone/>
              <a:defRPr/>
            </a:lvl1pPr>
          </a:lstStyle>
          <a:p>
            <a:endParaRPr lang="en-US" dirty="0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828229" y="0"/>
            <a:ext cx="1831086" cy="1721358"/>
          </a:xfrm>
        </p:spPr>
        <p:txBody>
          <a:bodyPr lIns="137144" tIns="68573" rIns="137144" bIns="68573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656457" y="0"/>
            <a:ext cx="1831086" cy="1721358"/>
          </a:xfrm>
        </p:spPr>
        <p:txBody>
          <a:bodyPr lIns="137144" tIns="68573" rIns="137144" bIns="68573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5484686" y="0"/>
            <a:ext cx="1831086" cy="1721358"/>
          </a:xfrm>
        </p:spPr>
        <p:txBody>
          <a:bodyPr lIns="137144" tIns="68573" rIns="137144" bIns="68573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14"/>
          </p:nvPr>
        </p:nvSpPr>
        <p:spPr>
          <a:xfrm>
            <a:off x="7312914" y="0"/>
            <a:ext cx="1831086" cy="1721358"/>
          </a:xfrm>
        </p:spPr>
        <p:txBody>
          <a:bodyPr lIns="137144" tIns="68573" rIns="137144" bIns="68573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15"/>
          </p:nvPr>
        </p:nvSpPr>
        <p:spPr>
          <a:xfrm>
            <a:off x="0" y="1711071"/>
            <a:ext cx="1831086" cy="1721358"/>
          </a:xfrm>
        </p:spPr>
        <p:txBody>
          <a:bodyPr lIns="137144" tIns="68573" rIns="137144" bIns="68573"/>
          <a:lstStyle>
            <a:lvl1pPr marL="0" indent="0">
              <a:buFontTx/>
              <a:buNone/>
              <a:defRPr/>
            </a:lvl1pPr>
          </a:lstStyle>
          <a:p>
            <a:endParaRPr lang="en-US" dirty="0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16"/>
          </p:nvPr>
        </p:nvSpPr>
        <p:spPr>
          <a:xfrm>
            <a:off x="1828229" y="1711071"/>
            <a:ext cx="1831086" cy="1721358"/>
          </a:xfrm>
        </p:spPr>
        <p:txBody>
          <a:bodyPr lIns="137144" tIns="68573" rIns="137144" bIns="68573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7" name="Picture Placeholder 3"/>
          <p:cNvSpPr>
            <a:spLocks noGrp="1"/>
          </p:cNvSpPr>
          <p:nvPr>
            <p:ph type="pic" sz="quarter" idx="17"/>
          </p:nvPr>
        </p:nvSpPr>
        <p:spPr>
          <a:xfrm>
            <a:off x="3656457" y="1711071"/>
            <a:ext cx="1831086" cy="1721358"/>
          </a:xfrm>
        </p:spPr>
        <p:txBody>
          <a:bodyPr lIns="137144" tIns="68573" rIns="137144" bIns="68573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8" name="Picture Placeholder 3"/>
          <p:cNvSpPr>
            <a:spLocks noGrp="1"/>
          </p:cNvSpPr>
          <p:nvPr>
            <p:ph type="pic" sz="quarter" idx="18"/>
          </p:nvPr>
        </p:nvSpPr>
        <p:spPr>
          <a:xfrm>
            <a:off x="5484686" y="1711071"/>
            <a:ext cx="1831086" cy="1721358"/>
          </a:xfrm>
        </p:spPr>
        <p:txBody>
          <a:bodyPr lIns="137144" tIns="68573" rIns="137144" bIns="68573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9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7312914" y="1711071"/>
            <a:ext cx="1831086" cy="1721358"/>
          </a:xfrm>
        </p:spPr>
        <p:txBody>
          <a:bodyPr lIns="137144" tIns="68573" rIns="137144" bIns="68573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0" name="Picture Placeholder 3"/>
          <p:cNvSpPr>
            <a:spLocks noGrp="1"/>
          </p:cNvSpPr>
          <p:nvPr>
            <p:ph type="pic" sz="quarter" idx="20"/>
          </p:nvPr>
        </p:nvSpPr>
        <p:spPr>
          <a:xfrm>
            <a:off x="0" y="3422142"/>
            <a:ext cx="1831086" cy="1721358"/>
          </a:xfrm>
        </p:spPr>
        <p:txBody>
          <a:bodyPr lIns="137144" tIns="68573" rIns="137144" bIns="68573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1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1828229" y="3422142"/>
            <a:ext cx="1831086" cy="1721358"/>
          </a:xfrm>
        </p:spPr>
        <p:txBody>
          <a:bodyPr lIns="137144" tIns="68573" rIns="137144" bIns="68573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2" name="Picture Placeholder 3"/>
          <p:cNvSpPr>
            <a:spLocks noGrp="1"/>
          </p:cNvSpPr>
          <p:nvPr>
            <p:ph type="pic" sz="quarter" idx="22"/>
          </p:nvPr>
        </p:nvSpPr>
        <p:spPr>
          <a:xfrm>
            <a:off x="3656457" y="3422142"/>
            <a:ext cx="1831086" cy="1721358"/>
          </a:xfrm>
        </p:spPr>
        <p:txBody>
          <a:bodyPr lIns="137144" tIns="68573" rIns="137144" bIns="68573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3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5484686" y="3422142"/>
            <a:ext cx="1831086" cy="1721358"/>
          </a:xfrm>
        </p:spPr>
        <p:txBody>
          <a:bodyPr lIns="137144" tIns="68573" rIns="137144" bIns="68573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4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7312914" y="3422142"/>
            <a:ext cx="1831086" cy="1721358"/>
          </a:xfrm>
        </p:spPr>
        <p:txBody>
          <a:bodyPr lIns="137144" tIns="68573" rIns="137144" bIns="68573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63199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9972"/>
            <a:ext cx="7772400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047750"/>
            <a:ext cx="1828800" cy="3199582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0" y="1047750"/>
            <a:ext cx="1828800" cy="3199582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200" y="1047750"/>
            <a:ext cx="1828800" cy="3199582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400" y="1047750"/>
            <a:ext cx="1828800" cy="3199582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685800" y="3444036"/>
            <a:ext cx="1831086" cy="803297"/>
          </a:xfrm>
          <a:solidFill>
            <a:schemeClr val="accent1">
              <a:alpha val="80000"/>
            </a:schemeClr>
          </a:solidFill>
        </p:spPr>
        <p:txBody>
          <a:bodyPr lIns="137156" tIns="68579" rIns="137156" bIns="68579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100">
                <a:solidFill>
                  <a:srgbClr val="FFFFFF"/>
                </a:solidFill>
              </a:defRPr>
            </a:lvl2pPr>
            <a:lvl3pPr marL="257168" indent="-128585">
              <a:defRPr sz="1100">
                <a:solidFill>
                  <a:srgbClr val="FFFFFF"/>
                </a:solidFill>
              </a:defRPr>
            </a:lvl3pPr>
            <a:lvl4pPr marL="385754" indent="-128585">
              <a:defRPr sz="1100">
                <a:solidFill>
                  <a:srgbClr val="FFFFFF"/>
                </a:solidFill>
              </a:defRPr>
            </a:lvl4pPr>
            <a:lvl5pPr marL="557199" indent="-171446">
              <a:defRPr sz="11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2666238" y="3444036"/>
            <a:ext cx="1831086" cy="803297"/>
          </a:xfrm>
          <a:solidFill>
            <a:schemeClr val="accent3">
              <a:alpha val="80000"/>
            </a:schemeClr>
          </a:solidFill>
        </p:spPr>
        <p:txBody>
          <a:bodyPr lIns="137156" tIns="68579" rIns="137156" bIns="68579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100">
                <a:solidFill>
                  <a:srgbClr val="FFFFFF"/>
                </a:solidFill>
              </a:defRPr>
            </a:lvl2pPr>
            <a:lvl3pPr marL="257168" indent="-128585">
              <a:defRPr sz="1100">
                <a:solidFill>
                  <a:srgbClr val="FFFFFF"/>
                </a:solidFill>
              </a:defRPr>
            </a:lvl3pPr>
            <a:lvl4pPr marL="385754" indent="-128585">
              <a:defRPr sz="1100">
                <a:solidFill>
                  <a:srgbClr val="FFFFFF"/>
                </a:solidFill>
              </a:defRPr>
            </a:lvl4pPr>
            <a:lvl5pPr marL="557199" indent="-171446">
              <a:defRPr sz="11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646676" y="3444036"/>
            <a:ext cx="1831086" cy="803297"/>
          </a:xfrm>
          <a:solidFill>
            <a:schemeClr val="accent5">
              <a:alpha val="80000"/>
            </a:schemeClr>
          </a:solidFill>
        </p:spPr>
        <p:txBody>
          <a:bodyPr lIns="137156" tIns="68579" rIns="137156" bIns="68579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100">
                <a:solidFill>
                  <a:srgbClr val="FFFFFF"/>
                </a:solidFill>
              </a:defRPr>
            </a:lvl2pPr>
            <a:lvl3pPr marL="257168" indent="-128585">
              <a:defRPr sz="1100">
                <a:solidFill>
                  <a:srgbClr val="FFFFFF"/>
                </a:solidFill>
              </a:defRPr>
            </a:lvl3pPr>
            <a:lvl4pPr marL="385754" indent="-128585">
              <a:defRPr sz="1100">
                <a:solidFill>
                  <a:srgbClr val="FFFFFF"/>
                </a:solidFill>
              </a:defRPr>
            </a:lvl4pPr>
            <a:lvl5pPr marL="557199" indent="-171446">
              <a:defRPr sz="11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6627114" y="3444036"/>
            <a:ext cx="1831086" cy="803297"/>
          </a:xfrm>
          <a:solidFill>
            <a:schemeClr val="bg2">
              <a:alpha val="80000"/>
            </a:schemeClr>
          </a:solidFill>
        </p:spPr>
        <p:txBody>
          <a:bodyPr lIns="137156" tIns="68579" rIns="137156" bIns="68579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100">
                <a:solidFill>
                  <a:srgbClr val="FFFFFF"/>
                </a:solidFill>
              </a:defRPr>
            </a:lvl2pPr>
            <a:lvl3pPr marL="257168" indent="-128585">
              <a:defRPr sz="1100">
                <a:solidFill>
                  <a:srgbClr val="FFFFFF"/>
                </a:solidFill>
              </a:defRPr>
            </a:lvl3pPr>
            <a:lvl4pPr marL="385754" indent="-128585">
              <a:defRPr sz="1100">
                <a:solidFill>
                  <a:srgbClr val="FFFFFF"/>
                </a:solidFill>
              </a:defRPr>
            </a:lvl4pPr>
            <a:lvl5pPr marL="557199" indent="-171446">
              <a:defRPr sz="11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37561353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ar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9972"/>
            <a:ext cx="7772400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047750"/>
            <a:ext cx="1828800" cy="3199582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0" y="1047750"/>
            <a:ext cx="1828800" cy="3199582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200" y="1047750"/>
            <a:ext cx="1828800" cy="3199582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400" y="1047750"/>
            <a:ext cx="1828800" cy="3199582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685800" y="3444036"/>
            <a:ext cx="1831086" cy="803297"/>
          </a:xfrm>
          <a:solidFill>
            <a:schemeClr val="accent1">
              <a:alpha val="80000"/>
            </a:schemeClr>
          </a:solidFill>
        </p:spPr>
        <p:txBody>
          <a:bodyPr lIns="137156" tIns="68579" rIns="137156" bIns="68579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100">
                <a:solidFill>
                  <a:srgbClr val="FFFFFF"/>
                </a:solidFill>
              </a:defRPr>
            </a:lvl2pPr>
            <a:lvl3pPr marL="257168" indent="-128585">
              <a:defRPr sz="1100">
                <a:solidFill>
                  <a:srgbClr val="FFFFFF"/>
                </a:solidFill>
              </a:defRPr>
            </a:lvl3pPr>
            <a:lvl4pPr marL="385754" indent="-128585">
              <a:defRPr sz="1100">
                <a:solidFill>
                  <a:srgbClr val="FFFFFF"/>
                </a:solidFill>
              </a:defRPr>
            </a:lvl4pPr>
            <a:lvl5pPr marL="557199" indent="-171446">
              <a:defRPr sz="11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2666238" y="3444036"/>
            <a:ext cx="1831086" cy="803297"/>
          </a:xfrm>
          <a:solidFill>
            <a:schemeClr val="accent3">
              <a:alpha val="80000"/>
            </a:schemeClr>
          </a:solidFill>
        </p:spPr>
        <p:txBody>
          <a:bodyPr lIns="137156" tIns="68579" rIns="137156" bIns="68579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100">
                <a:solidFill>
                  <a:srgbClr val="FFFFFF"/>
                </a:solidFill>
              </a:defRPr>
            </a:lvl2pPr>
            <a:lvl3pPr marL="257168" indent="-128585">
              <a:defRPr sz="1100">
                <a:solidFill>
                  <a:srgbClr val="FFFFFF"/>
                </a:solidFill>
              </a:defRPr>
            </a:lvl3pPr>
            <a:lvl4pPr marL="385754" indent="-128585">
              <a:defRPr sz="1100">
                <a:solidFill>
                  <a:srgbClr val="FFFFFF"/>
                </a:solidFill>
              </a:defRPr>
            </a:lvl4pPr>
            <a:lvl5pPr marL="557199" indent="-171446">
              <a:defRPr sz="11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646676" y="3444036"/>
            <a:ext cx="1831086" cy="803297"/>
          </a:xfrm>
          <a:solidFill>
            <a:schemeClr val="accent5">
              <a:alpha val="80000"/>
            </a:schemeClr>
          </a:solidFill>
        </p:spPr>
        <p:txBody>
          <a:bodyPr lIns="137156" tIns="68579" rIns="137156" bIns="68579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100">
                <a:solidFill>
                  <a:srgbClr val="FFFFFF"/>
                </a:solidFill>
              </a:defRPr>
            </a:lvl2pPr>
            <a:lvl3pPr marL="257168" indent="-128585">
              <a:defRPr sz="1100">
                <a:solidFill>
                  <a:srgbClr val="FFFFFF"/>
                </a:solidFill>
              </a:defRPr>
            </a:lvl3pPr>
            <a:lvl4pPr marL="385754" indent="-128585">
              <a:defRPr sz="1100">
                <a:solidFill>
                  <a:srgbClr val="FFFFFF"/>
                </a:solidFill>
              </a:defRPr>
            </a:lvl4pPr>
            <a:lvl5pPr marL="557199" indent="-171446">
              <a:defRPr sz="11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6627114" y="3444036"/>
            <a:ext cx="1831086" cy="803297"/>
          </a:xfrm>
          <a:solidFill>
            <a:schemeClr val="bg2">
              <a:alpha val="80000"/>
            </a:schemeClr>
          </a:solidFill>
        </p:spPr>
        <p:txBody>
          <a:bodyPr lIns="137156" tIns="68579" rIns="137156" bIns="68579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100">
                <a:solidFill>
                  <a:srgbClr val="FFFFFF"/>
                </a:solidFill>
              </a:defRPr>
            </a:lvl2pPr>
            <a:lvl3pPr marL="257168" indent="-128585">
              <a:defRPr sz="1100">
                <a:solidFill>
                  <a:srgbClr val="FFFFFF"/>
                </a:solidFill>
              </a:defRPr>
            </a:lvl3pPr>
            <a:lvl4pPr marL="385754" indent="-128585">
              <a:defRPr sz="1100">
                <a:solidFill>
                  <a:srgbClr val="FFFFFF"/>
                </a:solidFill>
              </a:defRPr>
            </a:lvl4pPr>
            <a:lvl5pPr marL="557199" indent="-171446">
              <a:defRPr sz="11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0" y="700088"/>
            <a:ext cx="7772400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4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7344113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9972"/>
            <a:ext cx="7772400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047750"/>
            <a:ext cx="2496312" cy="3199582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0"/>
            <a:ext cx="2496312" cy="3199582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8" y="1047750"/>
            <a:ext cx="2496312" cy="3199582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0" y="3444036"/>
            <a:ext cx="2496312" cy="803297"/>
          </a:xfrm>
          <a:solidFill>
            <a:schemeClr val="accent1">
              <a:alpha val="80000"/>
            </a:schemeClr>
          </a:solidFill>
        </p:spPr>
        <p:txBody>
          <a:bodyPr lIns="137156" tIns="68579" rIns="137156" bIns="68579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100">
                <a:solidFill>
                  <a:srgbClr val="FFFFFF"/>
                </a:solidFill>
              </a:defRPr>
            </a:lvl2pPr>
            <a:lvl3pPr marL="257168" indent="-128585">
              <a:defRPr sz="1100">
                <a:solidFill>
                  <a:srgbClr val="FFFFFF"/>
                </a:solidFill>
              </a:defRPr>
            </a:lvl3pPr>
            <a:lvl4pPr marL="385754" indent="-128585">
              <a:defRPr sz="1100">
                <a:solidFill>
                  <a:srgbClr val="FFFFFF"/>
                </a:solidFill>
              </a:defRPr>
            </a:lvl4pPr>
            <a:lvl5pPr marL="557199" indent="-171446">
              <a:defRPr sz="11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3323844" y="3444036"/>
            <a:ext cx="2496312" cy="803297"/>
          </a:xfrm>
          <a:solidFill>
            <a:schemeClr val="accent4">
              <a:alpha val="80000"/>
            </a:schemeClr>
          </a:solidFill>
        </p:spPr>
        <p:txBody>
          <a:bodyPr lIns="137156" tIns="68579" rIns="137156" bIns="68579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100">
                <a:solidFill>
                  <a:srgbClr val="FFFFFF"/>
                </a:solidFill>
              </a:defRPr>
            </a:lvl2pPr>
            <a:lvl3pPr marL="257168" indent="-128585">
              <a:defRPr sz="1100">
                <a:solidFill>
                  <a:srgbClr val="FFFFFF"/>
                </a:solidFill>
              </a:defRPr>
            </a:lvl3pPr>
            <a:lvl4pPr marL="385754" indent="-128585">
              <a:defRPr sz="1100">
                <a:solidFill>
                  <a:srgbClr val="FFFFFF"/>
                </a:solidFill>
              </a:defRPr>
            </a:lvl4pPr>
            <a:lvl5pPr marL="557199" indent="-171446">
              <a:defRPr sz="11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5961888" y="3444036"/>
            <a:ext cx="2496312" cy="803297"/>
          </a:xfrm>
          <a:solidFill>
            <a:schemeClr val="bg2">
              <a:alpha val="80000"/>
            </a:schemeClr>
          </a:solidFill>
        </p:spPr>
        <p:txBody>
          <a:bodyPr lIns="137156" tIns="68579" rIns="137156" bIns="68579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100">
                <a:solidFill>
                  <a:srgbClr val="FFFFFF"/>
                </a:solidFill>
              </a:defRPr>
            </a:lvl2pPr>
            <a:lvl3pPr marL="257168" indent="-128585">
              <a:defRPr sz="1100">
                <a:solidFill>
                  <a:srgbClr val="FFFFFF"/>
                </a:solidFill>
              </a:defRPr>
            </a:lvl3pPr>
            <a:lvl4pPr marL="385754" indent="-128585">
              <a:defRPr sz="1100">
                <a:solidFill>
                  <a:srgbClr val="FFFFFF"/>
                </a:solidFill>
              </a:defRPr>
            </a:lvl4pPr>
            <a:lvl5pPr marL="557199" indent="-171446">
              <a:defRPr sz="11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9154443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r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9972"/>
            <a:ext cx="7772400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047750"/>
            <a:ext cx="2496312" cy="3199582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0"/>
            <a:ext cx="2496312" cy="3199582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8" y="1047750"/>
            <a:ext cx="2496312" cy="3199582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0" y="3444036"/>
            <a:ext cx="2496312" cy="803297"/>
          </a:xfrm>
          <a:solidFill>
            <a:schemeClr val="accent1">
              <a:alpha val="80000"/>
            </a:schemeClr>
          </a:solidFill>
        </p:spPr>
        <p:txBody>
          <a:bodyPr lIns="137156" tIns="68579" rIns="137156" bIns="68579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100">
                <a:solidFill>
                  <a:srgbClr val="FFFFFF"/>
                </a:solidFill>
              </a:defRPr>
            </a:lvl2pPr>
            <a:lvl3pPr marL="257168" indent="-128585">
              <a:defRPr sz="1100">
                <a:solidFill>
                  <a:srgbClr val="FFFFFF"/>
                </a:solidFill>
              </a:defRPr>
            </a:lvl3pPr>
            <a:lvl4pPr marL="385754" indent="-128585">
              <a:defRPr sz="1100">
                <a:solidFill>
                  <a:srgbClr val="FFFFFF"/>
                </a:solidFill>
              </a:defRPr>
            </a:lvl4pPr>
            <a:lvl5pPr marL="557199" indent="-171446">
              <a:defRPr sz="11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3323844" y="3444036"/>
            <a:ext cx="2496312" cy="803297"/>
          </a:xfrm>
          <a:solidFill>
            <a:schemeClr val="accent4">
              <a:alpha val="80000"/>
            </a:schemeClr>
          </a:solidFill>
        </p:spPr>
        <p:txBody>
          <a:bodyPr lIns="137156" tIns="68579" rIns="137156" bIns="68579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100">
                <a:solidFill>
                  <a:srgbClr val="FFFFFF"/>
                </a:solidFill>
              </a:defRPr>
            </a:lvl2pPr>
            <a:lvl3pPr marL="257168" indent="-128585">
              <a:defRPr sz="1100">
                <a:solidFill>
                  <a:srgbClr val="FFFFFF"/>
                </a:solidFill>
              </a:defRPr>
            </a:lvl3pPr>
            <a:lvl4pPr marL="385754" indent="-128585">
              <a:defRPr sz="1100">
                <a:solidFill>
                  <a:srgbClr val="FFFFFF"/>
                </a:solidFill>
              </a:defRPr>
            </a:lvl4pPr>
            <a:lvl5pPr marL="557199" indent="-171446">
              <a:defRPr sz="11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5961888" y="3444036"/>
            <a:ext cx="2496312" cy="803297"/>
          </a:xfrm>
          <a:solidFill>
            <a:schemeClr val="bg2">
              <a:alpha val="80000"/>
            </a:schemeClr>
          </a:solidFill>
        </p:spPr>
        <p:txBody>
          <a:bodyPr lIns="137156" tIns="68579" rIns="137156" bIns="68579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100">
                <a:solidFill>
                  <a:srgbClr val="FFFFFF"/>
                </a:solidFill>
              </a:defRPr>
            </a:lvl2pPr>
            <a:lvl3pPr marL="257168" indent="-128585">
              <a:defRPr sz="1100">
                <a:solidFill>
                  <a:srgbClr val="FFFFFF"/>
                </a:solidFill>
              </a:defRPr>
            </a:lvl3pPr>
            <a:lvl4pPr marL="385754" indent="-128585">
              <a:defRPr sz="1100">
                <a:solidFill>
                  <a:srgbClr val="FFFFFF"/>
                </a:solidFill>
              </a:defRPr>
            </a:lvl4pPr>
            <a:lvl5pPr marL="557199" indent="-171446">
              <a:defRPr sz="11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0" y="700088"/>
            <a:ext cx="7772400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4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3621470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6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Bar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9972"/>
            <a:ext cx="7772400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047750"/>
            <a:ext cx="3814192" cy="3199582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09" y="1047750"/>
            <a:ext cx="3814192" cy="3199582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0" y="3674868"/>
            <a:ext cx="3813048" cy="572464"/>
          </a:xfrm>
          <a:solidFill>
            <a:schemeClr val="accent1">
              <a:alpha val="80000"/>
            </a:schemeClr>
          </a:solidFill>
        </p:spPr>
        <p:txBody>
          <a:bodyPr lIns="137156" tIns="68579" rIns="137156" bIns="68579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100">
                <a:solidFill>
                  <a:srgbClr val="FFFFFF"/>
                </a:solidFill>
              </a:defRPr>
            </a:lvl2pPr>
            <a:lvl3pPr marL="257168" indent="-128585">
              <a:defRPr sz="1100">
                <a:solidFill>
                  <a:srgbClr val="FFFFFF"/>
                </a:solidFill>
              </a:defRPr>
            </a:lvl3pPr>
            <a:lvl4pPr marL="385754" indent="-128585">
              <a:defRPr sz="1100">
                <a:solidFill>
                  <a:srgbClr val="FFFFFF"/>
                </a:solidFill>
              </a:defRPr>
            </a:lvl4pPr>
            <a:lvl5pPr marL="557199" indent="-171446">
              <a:defRPr sz="11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645152" y="3674868"/>
            <a:ext cx="3813048" cy="572464"/>
          </a:xfrm>
          <a:solidFill>
            <a:schemeClr val="accent4">
              <a:alpha val="80000"/>
            </a:schemeClr>
          </a:solidFill>
        </p:spPr>
        <p:txBody>
          <a:bodyPr lIns="137156" tIns="68579" rIns="137156" bIns="68579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100">
                <a:solidFill>
                  <a:srgbClr val="FFFFFF"/>
                </a:solidFill>
              </a:defRPr>
            </a:lvl2pPr>
            <a:lvl3pPr marL="257168" indent="-128585">
              <a:defRPr sz="1100">
                <a:solidFill>
                  <a:srgbClr val="FFFFFF"/>
                </a:solidFill>
              </a:defRPr>
            </a:lvl3pPr>
            <a:lvl4pPr marL="385754" indent="-128585">
              <a:defRPr sz="1100">
                <a:solidFill>
                  <a:srgbClr val="FFFFFF"/>
                </a:solidFill>
              </a:defRPr>
            </a:lvl4pPr>
            <a:lvl5pPr marL="557199" indent="-171446">
              <a:defRPr sz="11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0" y="700088"/>
            <a:ext cx="7772400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4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6207483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6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9972"/>
            <a:ext cx="7772400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047750"/>
            <a:ext cx="3814192" cy="3199582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09" y="1047750"/>
            <a:ext cx="3814192" cy="3199582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0" y="3674868"/>
            <a:ext cx="3813048" cy="572464"/>
          </a:xfrm>
          <a:solidFill>
            <a:schemeClr val="accent1">
              <a:alpha val="80000"/>
            </a:schemeClr>
          </a:solidFill>
        </p:spPr>
        <p:txBody>
          <a:bodyPr lIns="137156" tIns="68579" rIns="137156" bIns="68579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100">
                <a:solidFill>
                  <a:srgbClr val="FFFFFF"/>
                </a:solidFill>
              </a:defRPr>
            </a:lvl2pPr>
            <a:lvl3pPr marL="257168" indent="-128585">
              <a:defRPr sz="1100">
                <a:solidFill>
                  <a:srgbClr val="FFFFFF"/>
                </a:solidFill>
              </a:defRPr>
            </a:lvl3pPr>
            <a:lvl4pPr marL="385754" indent="-128585">
              <a:defRPr sz="1100">
                <a:solidFill>
                  <a:srgbClr val="FFFFFF"/>
                </a:solidFill>
              </a:defRPr>
            </a:lvl4pPr>
            <a:lvl5pPr marL="557199" indent="-171446">
              <a:defRPr sz="11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645152" y="3674868"/>
            <a:ext cx="3813048" cy="572464"/>
          </a:xfrm>
          <a:solidFill>
            <a:schemeClr val="accent4">
              <a:alpha val="80000"/>
            </a:schemeClr>
          </a:solidFill>
        </p:spPr>
        <p:txBody>
          <a:bodyPr lIns="137156" tIns="68579" rIns="137156" bIns="68579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100">
                <a:solidFill>
                  <a:srgbClr val="FFFFFF"/>
                </a:solidFill>
              </a:defRPr>
            </a:lvl2pPr>
            <a:lvl3pPr marL="257168" indent="-128585">
              <a:defRPr sz="1100">
                <a:solidFill>
                  <a:srgbClr val="FFFFFF"/>
                </a:solidFill>
              </a:defRPr>
            </a:lvl3pPr>
            <a:lvl4pPr marL="385754" indent="-128585">
              <a:defRPr sz="1100">
                <a:solidFill>
                  <a:srgbClr val="FFFFFF"/>
                </a:solidFill>
              </a:defRPr>
            </a:lvl4pPr>
            <a:lvl5pPr marL="557199" indent="-171446">
              <a:defRPr sz="11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5858663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6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Ba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9972"/>
            <a:ext cx="7772400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047751"/>
            <a:ext cx="1828800" cy="1983051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0" y="1047751"/>
            <a:ext cx="1828800" cy="1983051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200" y="1047751"/>
            <a:ext cx="1828800" cy="1983051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400" y="1047751"/>
            <a:ext cx="1828800" cy="1983051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685800" y="2227505"/>
            <a:ext cx="1831086" cy="803297"/>
          </a:xfrm>
          <a:solidFill>
            <a:schemeClr val="accent1">
              <a:alpha val="80000"/>
            </a:schemeClr>
          </a:solidFill>
        </p:spPr>
        <p:txBody>
          <a:bodyPr lIns="137156" tIns="68579" rIns="137156" bIns="68579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100">
                <a:solidFill>
                  <a:srgbClr val="FFFFFF"/>
                </a:solidFill>
              </a:defRPr>
            </a:lvl2pPr>
            <a:lvl3pPr marL="257168" indent="-128585">
              <a:defRPr sz="1100">
                <a:solidFill>
                  <a:srgbClr val="FFFFFF"/>
                </a:solidFill>
              </a:defRPr>
            </a:lvl3pPr>
            <a:lvl4pPr marL="385754" indent="-128585">
              <a:defRPr sz="1100">
                <a:solidFill>
                  <a:srgbClr val="FFFFFF"/>
                </a:solidFill>
              </a:defRPr>
            </a:lvl4pPr>
            <a:lvl5pPr marL="557199" indent="-171446">
              <a:defRPr sz="11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2666238" y="2227505"/>
            <a:ext cx="1831086" cy="803297"/>
          </a:xfrm>
          <a:solidFill>
            <a:schemeClr val="accent3">
              <a:alpha val="80000"/>
            </a:schemeClr>
          </a:solidFill>
        </p:spPr>
        <p:txBody>
          <a:bodyPr lIns="137156" tIns="68579" rIns="137156" bIns="68579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100">
                <a:solidFill>
                  <a:srgbClr val="FFFFFF"/>
                </a:solidFill>
              </a:defRPr>
            </a:lvl2pPr>
            <a:lvl3pPr marL="257168" indent="-128585">
              <a:defRPr sz="1100">
                <a:solidFill>
                  <a:srgbClr val="FFFFFF"/>
                </a:solidFill>
              </a:defRPr>
            </a:lvl3pPr>
            <a:lvl4pPr marL="385754" indent="-128585">
              <a:defRPr sz="1100">
                <a:solidFill>
                  <a:srgbClr val="FFFFFF"/>
                </a:solidFill>
              </a:defRPr>
            </a:lvl4pPr>
            <a:lvl5pPr marL="557199" indent="-171446">
              <a:defRPr sz="11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646676" y="2227505"/>
            <a:ext cx="1831086" cy="803297"/>
          </a:xfrm>
          <a:solidFill>
            <a:schemeClr val="accent5">
              <a:alpha val="80000"/>
            </a:schemeClr>
          </a:solidFill>
        </p:spPr>
        <p:txBody>
          <a:bodyPr lIns="137156" tIns="68579" rIns="137156" bIns="68579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100">
                <a:solidFill>
                  <a:srgbClr val="FFFFFF"/>
                </a:solidFill>
              </a:defRPr>
            </a:lvl2pPr>
            <a:lvl3pPr marL="257168" indent="-128585">
              <a:defRPr sz="1100">
                <a:solidFill>
                  <a:srgbClr val="FFFFFF"/>
                </a:solidFill>
              </a:defRPr>
            </a:lvl3pPr>
            <a:lvl4pPr marL="385754" indent="-128585">
              <a:defRPr sz="1100">
                <a:solidFill>
                  <a:srgbClr val="FFFFFF"/>
                </a:solidFill>
              </a:defRPr>
            </a:lvl4pPr>
            <a:lvl5pPr marL="557199" indent="-171446">
              <a:defRPr sz="11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6627114" y="2227505"/>
            <a:ext cx="1831086" cy="803297"/>
          </a:xfrm>
          <a:solidFill>
            <a:schemeClr val="bg2">
              <a:alpha val="80000"/>
            </a:schemeClr>
          </a:solidFill>
        </p:spPr>
        <p:txBody>
          <a:bodyPr lIns="137156" tIns="68579" rIns="137156" bIns="68579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100">
                <a:solidFill>
                  <a:srgbClr val="FFFFFF"/>
                </a:solidFill>
              </a:defRPr>
            </a:lvl2pPr>
            <a:lvl3pPr marL="257168" indent="-128585">
              <a:defRPr sz="1100">
                <a:solidFill>
                  <a:srgbClr val="FFFFFF"/>
                </a:solidFill>
              </a:defRPr>
            </a:lvl3pPr>
            <a:lvl4pPr marL="385754" indent="-128585">
              <a:defRPr sz="1100">
                <a:solidFill>
                  <a:srgbClr val="FFFFFF"/>
                </a:solidFill>
              </a:defRPr>
            </a:lvl4pPr>
            <a:lvl5pPr marL="557199" indent="-171446">
              <a:defRPr sz="11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18"/>
          </p:nvPr>
        </p:nvSpPr>
        <p:spPr>
          <a:xfrm>
            <a:off x="685800" y="3159230"/>
            <a:ext cx="1831086" cy="1285169"/>
          </a:xfrm>
        </p:spPr>
        <p:txBody>
          <a:bodyPr/>
          <a:lstStyle>
            <a:lvl1pPr marL="0" indent="0">
              <a:buNone/>
              <a:defRPr sz="1100"/>
            </a:lvl1pPr>
            <a:lvl2pPr marL="128585" indent="-128585">
              <a:buFont typeface="Arial" panose="020B0604020202020204" pitchFamily="34" charset="0"/>
              <a:buChar char="•"/>
              <a:defRPr sz="1100"/>
            </a:lvl2pPr>
            <a:lvl3pPr marL="257168" indent="-128585">
              <a:defRPr sz="1100"/>
            </a:lvl3pPr>
            <a:lvl4pPr marL="385754" indent="-128585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4"/>
          </p:nvPr>
        </p:nvSpPr>
        <p:spPr>
          <a:xfrm>
            <a:off x="2666238" y="3159230"/>
            <a:ext cx="1831086" cy="1285169"/>
          </a:xfrm>
        </p:spPr>
        <p:txBody>
          <a:bodyPr>
            <a:normAutofit/>
          </a:bodyPr>
          <a:lstStyle>
            <a:lvl1pPr marL="0" indent="0">
              <a:buNone/>
              <a:defRPr sz="1100"/>
            </a:lvl1pPr>
            <a:lvl2pPr marL="128585" indent="-128585">
              <a:buFont typeface="Arial" panose="020B0604020202020204" pitchFamily="34" charset="0"/>
              <a:buChar char="•"/>
              <a:defRPr sz="1100"/>
            </a:lvl2pPr>
            <a:lvl3pPr marL="257168" indent="-128585">
              <a:defRPr sz="1100"/>
            </a:lvl3pPr>
            <a:lvl4pPr marL="385754" indent="-128585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0" name="Content Placeholder 13"/>
          <p:cNvSpPr>
            <a:spLocks noGrp="1"/>
          </p:cNvSpPr>
          <p:nvPr>
            <p:ph sz="quarter" idx="25"/>
          </p:nvPr>
        </p:nvSpPr>
        <p:spPr>
          <a:xfrm>
            <a:off x="4646676" y="3159230"/>
            <a:ext cx="1831086" cy="1285169"/>
          </a:xfrm>
        </p:spPr>
        <p:txBody>
          <a:bodyPr>
            <a:normAutofit/>
          </a:bodyPr>
          <a:lstStyle>
            <a:lvl1pPr marL="0" indent="0">
              <a:buNone/>
              <a:defRPr sz="1100"/>
            </a:lvl1pPr>
            <a:lvl2pPr marL="128585" indent="-128585">
              <a:buFont typeface="Arial" panose="020B0604020202020204" pitchFamily="34" charset="0"/>
              <a:buChar char="•"/>
              <a:defRPr sz="1100"/>
            </a:lvl2pPr>
            <a:lvl3pPr marL="257168" indent="-128585">
              <a:defRPr sz="1100"/>
            </a:lvl3pPr>
            <a:lvl4pPr marL="385754" indent="-128585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1" name="Content Placeholder 13"/>
          <p:cNvSpPr>
            <a:spLocks noGrp="1"/>
          </p:cNvSpPr>
          <p:nvPr>
            <p:ph sz="quarter" idx="26"/>
          </p:nvPr>
        </p:nvSpPr>
        <p:spPr>
          <a:xfrm>
            <a:off x="6627114" y="3159230"/>
            <a:ext cx="1831086" cy="1285169"/>
          </a:xfrm>
        </p:spPr>
        <p:txBody>
          <a:bodyPr>
            <a:normAutofit/>
          </a:bodyPr>
          <a:lstStyle>
            <a:lvl1pPr marL="0" indent="0">
              <a:buNone/>
              <a:defRPr sz="1100"/>
            </a:lvl1pPr>
            <a:lvl2pPr marL="128585" indent="-128585">
              <a:buFont typeface="Arial" panose="020B0604020202020204" pitchFamily="34" charset="0"/>
              <a:buChar char="•"/>
              <a:defRPr sz="1100"/>
            </a:lvl2pPr>
            <a:lvl3pPr marL="257168" indent="-128585">
              <a:defRPr sz="1100"/>
            </a:lvl3pPr>
            <a:lvl4pPr marL="385754" indent="-128585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0515993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6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Bar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9972"/>
            <a:ext cx="7772400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047751"/>
            <a:ext cx="1828800" cy="1983051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0" y="1047751"/>
            <a:ext cx="1828800" cy="1983051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200" y="1047751"/>
            <a:ext cx="1828800" cy="1983051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400" y="1047751"/>
            <a:ext cx="1828800" cy="1983051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685800" y="2227505"/>
            <a:ext cx="1831086" cy="803297"/>
          </a:xfrm>
          <a:solidFill>
            <a:schemeClr val="accent1">
              <a:alpha val="80000"/>
            </a:schemeClr>
          </a:solidFill>
        </p:spPr>
        <p:txBody>
          <a:bodyPr lIns="137156" tIns="68579" rIns="137156" bIns="68579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100">
                <a:solidFill>
                  <a:srgbClr val="FFFFFF"/>
                </a:solidFill>
              </a:defRPr>
            </a:lvl2pPr>
            <a:lvl3pPr marL="257168" indent="-128585">
              <a:defRPr sz="1100">
                <a:solidFill>
                  <a:srgbClr val="FFFFFF"/>
                </a:solidFill>
              </a:defRPr>
            </a:lvl3pPr>
            <a:lvl4pPr marL="385754" indent="-128585">
              <a:defRPr sz="1100">
                <a:solidFill>
                  <a:srgbClr val="FFFFFF"/>
                </a:solidFill>
              </a:defRPr>
            </a:lvl4pPr>
            <a:lvl5pPr marL="557199" indent="-171446">
              <a:defRPr sz="11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2666238" y="2227505"/>
            <a:ext cx="1831086" cy="803297"/>
          </a:xfrm>
          <a:solidFill>
            <a:schemeClr val="accent3">
              <a:alpha val="80000"/>
            </a:schemeClr>
          </a:solidFill>
        </p:spPr>
        <p:txBody>
          <a:bodyPr lIns="137156" tIns="68579" rIns="137156" bIns="68579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100">
                <a:solidFill>
                  <a:srgbClr val="FFFFFF"/>
                </a:solidFill>
              </a:defRPr>
            </a:lvl2pPr>
            <a:lvl3pPr marL="257168" indent="-128585">
              <a:defRPr sz="1100">
                <a:solidFill>
                  <a:srgbClr val="FFFFFF"/>
                </a:solidFill>
              </a:defRPr>
            </a:lvl3pPr>
            <a:lvl4pPr marL="385754" indent="-128585">
              <a:defRPr sz="1100">
                <a:solidFill>
                  <a:srgbClr val="FFFFFF"/>
                </a:solidFill>
              </a:defRPr>
            </a:lvl4pPr>
            <a:lvl5pPr marL="557199" indent="-171446">
              <a:defRPr sz="11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646676" y="2227505"/>
            <a:ext cx="1831086" cy="803297"/>
          </a:xfrm>
          <a:solidFill>
            <a:schemeClr val="accent5">
              <a:alpha val="80000"/>
            </a:schemeClr>
          </a:solidFill>
        </p:spPr>
        <p:txBody>
          <a:bodyPr lIns="137156" tIns="68579" rIns="137156" bIns="68579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100">
                <a:solidFill>
                  <a:srgbClr val="FFFFFF"/>
                </a:solidFill>
              </a:defRPr>
            </a:lvl2pPr>
            <a:lvl3pPr marL="257168" indent="-128585">
              <a:defRPr sz="1100">
                <a:solidFill>
                  <a:srgbClr val="FFFFFF"/>
                </a:solidFill>
              </a:defRPr>
            </a:lvl3pPr>
            <a:lvl4pPr marL="385754" indent="-128585">
              <a:defRPr sz="1100">
                <a:solidFill>
                  <a:srgbClr val="FFFFFF"/>
                </a:solidFill>
              </a:defRPr>
            </a:lvl4pPr>
            <a:lvl5pPr marL="557199" indent="-171446">
              <a:defRPr sz="11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6627114" y="2227505"/>
            <a:ext cx="1831086" cy="803297"/>
          </a:xfrm>
          <a:solidFill>
            <a:schemeClr val="bg2">
              <a:alpha val="80000"/>
            </a:schemeClr>
          </a:solidFill>
        </p:spPr>
        <p:txBody>
          <a:bodyPr lIns="137156" tIns="68579" rIns="137156" bIns="68579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100">
                <a:solidFill>
                  <a:srgbClr val="FFFFFF"/>
                </a:solidFill>
              </a:defRPr>
            </a:lvl2pPr>
            <a:lvl3pPr marL="257168" indent="-128585">
              <a:defRPr sz="1100">
                <a:solidFill>
                  <a:srgbClr val="FFFFFF"/>
                </a:solidFill>
              </a:defRPr>
            </a:lvl3pPr>
            <a:lvl4pPr marL="385754" indent="-128585">
              <a:defRPr sz="1100">
                <a:solidFill>
                  <a:srgbClr val="FFFFFF"/>
                </a:solidFill>
              </a:defRPr>
            </a:lvl4pPr>
            <a:lvl5pPr marL="557199" indent="-171446">
              <a:defRPr sz="11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18"/>
          </p:nvPr>
        </p:nvSpPr>
        <p:spPr>
          <a:xfrm>
            <a:off x="685800" y="3159230"/>
            <a:ext cx="1831086" cy="1285169"/>
          </a:xfrm>
        </p:spPr>
        <p:txBody>
          <a:bodyPr/>
          <a:lstStyle>
            <a:lvl1pPr marL="0" indent="0">
              <a:buNone/>
              <a:defRPr sz="1100"/>
            </a:lvl1pPr>
            <a:lvl2pPr marL="128585" indent="-128585">
              <a:buFont typeface="Arial" panose="020B0604020202020204" pitchFamily="34" charset="0"/>
              <a:buChar char="•"/>
              <a:defRPr sz="1100"/>
            </a:lvl2pPr>
            <a:lvl3pPr marL="257168" indent="-128585">
              <a:defRPr sz="1100"/>
            </a:lvl3pPr>
            <a:lvl4pPr marL="385754" indent="-128585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4"/>
          </p:nvPr>
        </p:nvSpPr>
        <p:spPr>
          <a:xfrm>
            <a:off x="2666238" y="3159230"/>
            <a:ext cx="1831086" cy="1285169"/>
          </a:xfrm>
        </p:spPr>
        <p:txBody>
          <a:bodyPr>
            <a:normAutofit/>
          </a:bodyPr>
          <a:lstStyle>
            <a:lvl1pPr marL="0" indent="0">
              <a:buNone/>
              <a:defRPr sz="1100"/>
            </a:lvl1pPr>
            <a:lvl2pPr marL="128585" indent="-128585">
              <a:buFont typeface="Arial" panose="020B0604020202020204" pitchFamily="34" charset="0"/>
              <a:buChar char="•"/>
              <a:defRPr sz="1100"/>
            </a:lvl2pPr>
            <a:lvl3pPr marL="257168" indent="-128585">
              <a:defRPr sz="1100"/>
            </a:lvl3pPr>
            <a:lvl4pPr marL="385754" indent="-128585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0" name="Content Placeholder 13"/>
          <p:cNvSpPr>
            <a:spLocks noGrp="1"/>
          </p:cNvSpPr>
          <p:nvPr>
            <p:ph sz="quarter" idx="25"/>
          </p:nvPr>
        </p:nvSpPr>
        <p:spPr>
          <a:xfrm>
            <a:off x="4646676" y="3159230"/>
            <a:ext cx="1831086" cy="1285169"/>
          </a:xfrm>
        </p:spPr>
        <p:txBody>
          <a:bodyPr>
            <a:normAutofit/>
          </a:bodyPr>
          <a:lstStyle>
            <a:lvl1pPr marL="0" indent="0">
              <a:buNone/>
              <a:defRPr sz="1100"/>
            </a:lvl1pPr>
            <a:lvl2pPr marL="128585" indent="-128585">
              <a:buFont typeface="Arial" panose="020B0604020202020204" pitchFamily="34" charset="0"/>
              <a:buChar char="•"/>
              <a:defRPr sz="1100"/>
            </a:lvl2pPr>
            <a:lvl3pPr marL="257168" indent="-128585">
              <a:defRPr sz="1100"/>
            </a:lvl3pPr>
            <a:lvl4pPr marL="385754" indent="-128585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1" name="Content Placeholder 13"/>
          <p:cNvSpPr>
            <a:spLocks noGrp="1"/>
          </p:cNvSpPr>
          <p:nvPr>
            <p:ph sz="quarter" idx="26"/>
          </p:nvPr>
        </p:nvSpPr>
        <p:spPr>
          <a:xfrm>
            <a:off x="6627114" y="3159230"/>
            <a:ext cx="1831086" cy="1285169"/>
          </a:xfrm>
        </p:spPr>
        <p:txBody>
          <a:bodyPr>
            <a:normAutofit/>
          </a:bodyPr>
          <a:lstStyle>
            <a:lvl1pPr marL="0" indent="0">
              <a:buNone/>
              <a:defRPr sz="1100"/>
            </a:lvl1pPr>
            <a:lvl2pPr marL="128585" indent="-128585">
              <a:buFont typeface="Arial" panose="020B0604020202020204" pitchFamily="34" charset="0"/>
              <a:buChar char="•"/>
              <a:defRPr sz="1100"/>
            </a:lvl2pPr>
            <a:lvl3pPr marL="257168" indent="-128585">
              <a:defRPr sz="1100"/>
            </a:lvl3pPr>
            <a:lvl4pPr marL="385754" indent="-128585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Text Placeholder 4"/>
          <p:cNvSpPr>
            <a:spLocks noGrp="1"/>
          </p:cNvSpPr>
          <p:nvPr>
            <p:ph type="body" sz="quarter" idx="27" hasCustomPrompt="1"/>
          </p:nvPr>
        </p:nvSpPr>
        <p:spPr>
          <a:xfrm>
            <a:off x="685800" y="700088"/>
            <a:ext cx="7772400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4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1859261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6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r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9972"/>
            <a:ext cx="7772400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047751"/>
            <a:ext cx="2496312" cy="1983051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1"/>
            <a:ext cx="2496312" cy="1983051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8" y="1047751"/>
            <a:ext cx="2496312" cy="1983051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0" y="2227505"/>
            <a:ext cx="2496312" cy="803297"/>
          </a:xfrm>
          <a:solidFill>
            <a:schemeClr val="accent1">
              <a:alpha val="80000"/>
            </a:schemeClr>
          </a:solidFill>
        </p:spPr>
        <p:txBody>
          <a:bodyPr lIns="137156" tIns="68579" rIns="137156" bIns="68579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100">
                <a:solidFill>
                  <a:srgbClr val="FFFFFF"/>
                </a:solidFill>
              </a:defRPr>
            </a:lvl2pPr>
            <a:lvl3pPr marL="257168" indent="-128585">
              <a:defRPr sz="1100">
                <a:solidFill>
                  <a:srgbClr val="FFFFFF"/>
                </a:solidFill>
              </a:defRPr>
            </a:lvl3pPr>
            <a:lvl4pPr marL="385754" indent="-128585">
              <a:defRPr sz="1100">
                <a:solidFill>
                  <a:srgbClr val="FFFFFF"/>
                </a:solidFill>
              </a:defRPr>
            </a:lvl4pPr>
            <a:lvl5pPr marL="557199" indent="-171446">
              <a:defRPr sz="11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3323844" y="2227505"/>
            <a:ext cx="2496312" cy="803297"/>
          </a:xfrm>
          <a:solidFill>
            <a:schemeClr val="accent4">
              <a:alpha val="80000"/>
            </a:schemeClr>
          </a:solidFill>
        </p:spPr>
        <p:txBody>
          <a:bodyPr lIns="137156" tIns="68579" rIns="137156" bIns="68579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100">
                <a:solidFill>
                  <a:srgbClr val="FFFFFF"/>
                </a:solidFill>
              </a:defRPr>
            </a:lvl2pPr>
            <a:lvl3pPr marL="257168" indent="-128585">
              <a:defRPr sz="1100">
                <a:solidFill>
                  <a:srgbClr val="FFFFFF"/>
                </a:solidFill>
              </a:defRPr>
            </a:lvl3pPr>
            <a:lvl4pPr marL="385754" indent="-128585">
              <a:defRPr sz="1100">
                <a:solidFill>
                  <a:srgbClr val="FFFFFF"/>
                </a:solidFill>
              </a:defRPr>
            </a:lvl4pPr>
            <a:lvl5pPr marL="557199" indent="-171446">
              <a:defRPr sz="11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5961888" y="2227505"/>
            <a:ext cx="2496312" cy="803297"/>
          </a:xfrm>
          <a:solidFill>
            <a:schemeClr val="bg2">
              <a:alpha val="80000"/>
            </a:schemeClr>
          </a:solidFill>
        </p:spPr>
        <p:txBody>
          <a:bodyPr lIns="137156" tIns="68579" rIns="137156" bIns="68579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100">
                <a:solidFill>
                  <a:srgbClr val="FFFFFF"/>
                </a:solidFill>
              </a:defRPr>
            </a:lvl2pPr>
            <a:lvl3pPr marL="257168" indent="-128585">
              <a:defRPr sz="1100">
                <a:solidFill>
                  <a:srgbClr val="FFFFFF"/>
                </a:solidFill>
              </a:defRPr>
            </a:lvl3pPr>
            <a:lvl4pPr marL="385754" indent="-128585">
              <a:defRPr sz="1100">
                <a:solidFill>
                  <a:srgbClr val="FFFFFF"/>
                </a:solidFill>
              </a:defRPr>
            </a:lvl4pPr>
            <a:lvl5pPr marL="557199" indent="-171446">
              <a:defRPr sz="11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18"/>
          </p:nvPr>
        </p:nvSpPr>
        <p:spPr>
          <a:xfrm>
            <a:off x="685800" y="3159230"/>
            <a:ext cx="2496312" cy="1313019"/>
          </a:xfrm>
        </p:spPr>
        <p:txBody>
          <a:bodyPr/>
          <a:lstStyle>
            <a:lvl1pPr marL="0" indent="0">
              <a:buNone/>
              <a:defRPr sz="1600"/>
            </a:lvl1pPr>
            <a:lvl2pPr marL="128585" indent="-128585">
              <a:buFont typeface="Arial" panose="020B0604020202020204" pitchFamily="34" charset="0"/>
              <a:buChar char="•"/>
              <a:defRPr sz="1100"/>
            </a:lvl2pPr>
            <a:lvl3pPr marL="257168" indent="-128585">
              <a:defRPr sz="1100"/>
            </a:lvl3pPr>
            <a:lvl4pPr marL="385754" indent="-128585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3159230"/>
            <a:ext cx="2496312" cy="1313019"/>
          </a:xfrm>
        </p:spPr>
        <p:txBody>
          <a:bodyPr/>
          <a:lstStyle>
            <a:lvl1pPr marL="0" indent="0">
              <a:buNone/>
              <a:defRPr sz="1600"/>
            </a:lvl1pPr>
            <a:lvl2pPr marL="128585" indent="-128585">
              <a:buFont typeface="Arial" panose="020B0604020202020204" pitchFamily="34" charset="0"/>
              <a:buChar char="•"/>
              <a:defRPr sz="1100"/>
            </a:lvl2pPr>
            <a:lvl3pPr marL="257168" indent="-128585">
              <a:defRPr sz="1100"/>
            </a:lvl3pPr>
            <a:lvl4pPr marL="385754" indent="-128585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6" name="Content Placeholder 13"/>
          <p:cNvSpPr>
            <a:spLocks noGrp="1"/>
          </p:cNvSpPr>
          <p:nvPr>
            <p:ph sz="quarter" idx="20"/>
          </p:nvPr>
        </p:nvSpPr>
        <p:spPr>
          <a:xfrm>
            <a:off x="5961888" y="3159230"/>
            <a:ext cx="2496312" cy="1313019"/>
          </a:xfrm>
        </p:spPr>
        <p:txBody>
          <a:bodyPr/>
          <a:lstStyle>
            <a:lvl1pPr marL="0" indent="0">
              <a:buNone/>
              <a:defRPr sz="1600"/>
            </a:lvl1pPr>
            <a:lvl2pPr marL="128585" indent="-128585">
              <a:buFont typeface="Arial" panose="020B0604020202020204" pitchFamily="34" charset="0"/>
              <a:buChar char="•"/>
              <a:defRPr sz="1100"/>
            </a:lvl2pPr>
            <a:lvl3pPr marL="257168" indent="-128585">
              <a:defRPr sz="1100"/>
            </a:lvl3pPr>
            <a:lvl4pPr marL="385754" indent="-128585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7" name="Text Placeholder 4"/>
          <p:cNvSpPr>
            <a:spLocks noGrp="1"/>
          </p:cNvSpPr>
          <p:nvPr>
            <p:ph type="body" sz="quarter" idx="24" hasCustomPrompt="1"/>
          </p:nvPr>
        </p:nvSpPr>
        <p:spPr>
          <a:xfrm>
            <a:off x="685800" y="700088"/>
            <a:ext cx="7772400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4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8740781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6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9972"/>
            <a:ext cx="7772400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047751"/>
            <a:ext cx="2496312" cy="1983051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1"/>
            <a:ext cx="2496312" cy="1983051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8" y="1047751"/>
            <a:ext cx="2496312" cy="1983051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0" y="2227505"/>
            <a:ext cx="2496312" cy="803297"/>
          </a:xfrm>
          <a:solidFill>
            <a:schemeClr val="accent1">
              <a:alpha val="80000"/>
            </a:schemeClr>
          </a:solidFill>
        </p:spPr>
        <p:txBody>
          <a:bodyPr lIns="137156" tIns="68579" rIns="137156" bIns="68579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100">
                <a:solidFill>
                  <a:srgbClr val="FFFFFF"/>
                </a:solidFill>
              </a:defRPr>
            </a:lvl2pPr>
            <a:lvl3pPr marL="257168" indent="-128585">
              <a:defRPr sz="1100">
                <a:solidFill>
                  <a:srgbClr val="FFFFFF"/>
                </a:solidFill>
              </a:defRPr>
            </a:lvl3pPr>
            <a:lvl4pPr marL="385754" indent="-128585">
              <a:defRPr sz="1100">
                <a:solidFill>
                  <a:srgbClr val="FFFFFF"/>
                </a:solidFill>
              </a:defRPr>
            </a:lvl4pPr>
            <a:lvl5pPr marL="557199" indent="-171446">
              <a:defRPr sz="11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3323844" y="2227505"/>
            <a:ext cx="2496312" cy="803297"/>
          </a:xfrm>
          <a:solidFill>
            <a:schemeClr val="accent4">
              <a:alpha val="80000"/>
            </a:schemeClr>
          </a:solidFill>
        </p:spPr>
        <p:txBody>
          <a:bodyPr lIns="137156" tIns="68579" rIns="137156" bIns="68579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100">
                <a:solidFill>
                  <a:srgbClr val="FFFFFF"/>
                </a:solidFill>
              </a:defRPr>
            </a:lvl2pPr>
            <a:lvl3pPr marL="257168" indent="-128585">
              <a:defRPr sz="1100">
                <a:solidFill>
                  <a:srgbClr val="FFFFFF"/>
                </a:solidFill>
              </a:defRPr>
            </a:lvl3pPr>
            <a:lvl4pPr marL="385754" indent="-128585">
              <a:defRPr sz="1100">
                <a:solidFill>
                  <a:srgbClr val="FFFFFF"/>
                </a:solidFill>
              </a:defRPr>
            </a:lvl4pPr>
            <a:lvl5pPr marL="557199" indent="-171446">
              <a:defRPr sz="11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5961888" y="2227505"/>
            <a:ext cx="2496312" cy="803297"/>
          </a:xfrm>
          <a:solidFill>
            <a:schemeClr val="bg2">
              <a:alpha val="80000"/>
            </a:schemeClr>
          </a:solidFill>
        </p:spPr>
        <p:txBody>
          <a:bodyPr lIns="137156" tIns="68579" rIns="137156" bIns="68579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100">
                <a:solidFill>
                  <a:srgbClr val="FFFFFF"/>
                </a:solidFill>
              </a:defRPr>
            </a:lvl2pPr>
            <a:lvl3pPr marL="257168" indent="-128585">
              <a:defRPr sz="1100">
                <a:solidFill>
                  <a:srgbClr val="FFFFFF"/>
                </a:solidFill>
              </a:defRPr>
            </a:lvl3pPr>
            <a:lvl4pPr marL="385754" indent="-128585">
              <a:defRPr sz="1100">
                <a:solidFill>
                  <a:srgbClr val="FFFFFF"/>
                </a:solidFill>
              </a:defRPr>
            </a:lvl4pPr>
            <a:lvl5pPr marL="557199" indent="-171446">
              <a:defRPr sz="11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18"/>
          </p:nvPr>
        </p:nvSpPr>
        <p:spPr>
          <a:xfrm>
            <a:off x="685800" y="3159230"/>
            <a:ext cx="2496312" cy="1313019"/>
          </a:xfrm>
        </p:spPr>
        <p:txBody>
          <a:bodyPr/>
          <a:lstStyle>
            <a:lvl1pPr marL="0" indent="0">
              <a:buNone/>
              <a:defRPr sz="1600"/>
            </a:lvl1pPr>
            <a:lvl2pPr marL="128585" indent="-128585">
              <a:buFont typeface="Arial" panose="020B0604020202020204" pitchFamily="34" charset="0"/>
              <a:buChar char="•"/>
              <a:defRPr sz="1100"/>
            </a:lvl2pPr>
            <a:lvl3pPr marL="257168" indent="-128585">
              <a:defRPr sz="1100"/>
            </a:lvl3pPr>
            <a:lvl4pPr marL="385754" indent="-128585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3159230"/>
            <a:ext cx="2496312" cy="1313019"/>
          </a:xfrm>
        </p:spPr>
        <p:txBody>
          <a:bodyPr/>
          <a:lstStyle>
            <a:lvl1pPr marL="0" indent="0">
              <a:buNone/>
              <a:defRPr sz="1600"/>
            </a:lvl1pPr>
            <a:lvl2pPr marL="128585" indent="-128585">
              <a:buFont typeface="Arial" panose="020B0604020202020204" pitchFamily="34" charset="0"/>
              <a:buChar char="•"/>
              <a:defRPr sz="1100"/>
            </a:lvl2pPr>
            <a:lvl3pPr marL="257168" indent="-128585">
              <a:defRPr sz="1100"/>
            </a:lvl3pPr>
            <a:lvl4pPr marL="385754" indent="-128585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6" name="Content Placeholder 13"/>
          <p:cNvSpPr>
            <a:spLocks noGrp="1"/>
          </p:cNvSpPr>
          <p:nvPr>
            <p:ph sz="quarter" idx="20"/>
          </p:nvPr>
        </p:nvSpPr>
        <p:spPr>
          <a:xfrm>
            <a:off x="5961888" y="3159230"/>
            <a:ext cx="2496312" cy="1313019"/>
          </a:xfrm>
        </p:spPr>
        <p:txBody>
          <a:bodyPr/>
          <a:lstStyle>
            <a:lvl1pPr marL="0" indent="0">
              <a:buNone/>
              <a:defRPr sz="1600"/>
            </a:lvl1pPr>
            <a:lvl2pPr marL="128585" indent="-128585">
              <a:buFont typeface="Arial" panose="020B0604020202020204" pitchFamily="34" charset="0"/>
              <a:buChar char="•"/>
              <a:defRPr sz="1100"/>
            </a:lvl2pPr>
            <a:lvl3pPr marL="257168" indent="-128585">
              <a:defRPr sz="1100"/>
            </a:lvl3pPr>
            <a:lvl4pPr marL="385754" indent="-128585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2297934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4 Gr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1" y="0"/>
            <a:ext cx="1536192" cy="1296162"/>
          </a:xfrm>
        </p:spPr>
        <p:txBody>
          <a:bodyPr lIns="137144" tIns="68573" rIns="137144" bIns="68573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521562" y="0"/>
            <a:ext cx="1536192" cy="1296162"/>
          </a:xfrm>
        </p:spPr>
        <p:txBody>
          <a:bodyPr lIns="137144" tIns="68573" rIns="137144" bIns="68573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043124" y="0"/>
            <a:ext cx="1536192" cy="1296162"/>
          </a:xfrm>
        </p:spPr>
        <p:txBody>
          <a:bodyPr lIns="137144" tIns="68573" rIns="137144" bIns="68573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4564686" y="0"/>
            <a:ext cx="1536192" cy="1296162"/>
          </a:xfrm>
        </p:spPr>
        <p:txBody>
          <a:bodyPr lIns="137144" tIns="68573" rIns="137144" bIns="68573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14"/>
          </p:nvPr>
        </p:nvSpPr>
        <p:spPr>
          <a:xfrm>
            <a:off x="7607808" y="0"/>
            <a:ext cx="1536192" cy="1296162"/>
          </a:xfrm>
        </p:spPr>
        <p:txBody>
          <a:bodyPr lIns="137144" tIns="68573" rIns="137144" bIns="68573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5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6086248" y="0"/>
            <a:ext cx="1536192" cy="1296162"/>
          </a:xfrm>
        </p:spPr>
        <p:txBody>
          <a:bodyPr lIns="137144" tIns="68573" rIns="137144" bIns="68573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8" name="Picture Placeholder 3"/>
          <p:cNvSpPr>
            <a:spLocks noGrp="1"/>
          </p:cNvSpPr>
          <p:nvPr>
            <p:ph type="pic" sz="quarter" idx="26"/>
          </p:nvPr>
        </p:nvSpPr>
        <p:spPr>
          <a:xfrm>
            <a:off x="1" y="1282446"/>
            <a:ext cx="1536192" cy="1296162"/>
          </a:xfrm>
        </p:spPr>
        <p:txBody>
          <a:bodyPr lIns="137144" tIns="68573" rIns="137144" bIns="68573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1521562" y="1282446"/>
            <a:ext cx="1536192" cy="1296162"/>
          </a:xfrm>
        </p:spPr>
        <p:txBody>
          <a:bodyPr lIns="137144" tIns="68573" rIns="137144" bIns="68573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0" name="Picture Placeholder 3"/>
          <p:cNvSpPr>
            <a:spLocks noGrp="1"/>
          </p:cNvSpPr>
          <p:nvPr>
            <p:ph type="pic" sz="quarter" idx="28"/>
          </p:nvPr>
        </p:nvSpPr>
        <p:spPr>
          <a:xfrm>
            <a:off x="3043124" y="1282446"/>
            <a:ext cx="1536192" cy="1296162"/>
          </a:xfrm>
        </p:spPr>
        <p:txBody>
          <a:bodyPr lIns="137144" tIns="68573" rIns="137144" bIns="68573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1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4564686" y="1282446"/>
            <a:ext cx="1536192" cy="1296162"/>
          </a:xfrm>
        </p:spPr>
        <p:txBody>
          <a:bodyPr lIns="137144" tIns="68573" rIns="137144" bIns="68573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2" name="Picture Placeholder 3"/>
          <p:cNvSpPr>
            <a:spLocks noGrp="1"/>
          </p:cNvSpPr>
          <p:nvPr>
            <p:ph type="pic" sz="quarter" idx="30"/>
          </p:nvPr>
        </p:nvSpPr>
        <p:spPr>
          <a:xfrm>
            <a:off x="7607808" y="1282446"/>
            <a:ext cx="1536192" cy="1296162"/>
          </a:xfrm>
        </p:spPr>
        <p:txBody>
          <a:bodyPr lIns="137144" tIns="68573" rIns="137144" bIns="68573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31"/>
          </p:nvPr>
        </p:nvSpPr>
        <p:spPr>
          <a:xfrm>
            <a:off x="6086248" y="1282446"/>
            <a:ext cx="1536192" cy="1296162"/>
          </a:xfrm>
        </p:spPr>
        <p:txBody>
          <a:bodyPr lIns="137144" tIns="68573" rIns="137144" bIns="68573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4" name="Picture Placeholder 3"/>
          <p:cNvSpPr>
            <a:spLocks noGrp="1"/>
          </p:cNvSpPr>
          <p:nvPr>
            <p:ph type="pic" sz="quarter" idx="32"/>
          </p:nvPr>
        </p:nvSpPr>
        <p:spPr>
          <a:xfrm>
            <a:off x="1" y="2564892"/>
            <a:ext cx="1536192" cy="1296162"/>
          </a:xfrm>
        </p:spPr>
        <p:txBody>
          <a:bodyPr lIns="137144" tIns="68573" rIns="137144" bIns="68573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1521562" y="2564892"/>
            <a:ext cx="1536192" cy="1296162"/>
          </a:xfrm>
        </p:spPr>
        <p:txBody>
          <a:bodyPr lIns="137144" tIns="68573" rIns="137144" bIns="68573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6" name="Picture Placeholder 3"/>
          <p:cNvSpPr>
            <a:spLocks noGrp="1"/>
          </p:cNvSpPr>
          <p:nvPr>
            <p:ph type="pic" sz="quarter" idx="34"/>
          </p:nvPr>
        </p:nvSpPr>
        <p:spPr>
          <a:xfrm>
            <a:off x="3043124" y="2564892"/>
            <a:ext cx="1536192" cy="1296162"/>
          </a:xfrm>
        </p:spPr>
        <p:txBody>
          <a:bodyPr lIns="137144" tIns="68573" rIns="137144" bIns="68573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4564686" y="2564892"/>
            <a:ext cx="1536192" cy="1296162"/>
          </a:xfrm>
        </p:spPr>
        <p:txBody>
          <a:bodyPr lIns="137144" tIns="68573" rIns="137144" bIns="68573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8" name="Picture Placeholder 3"/>
          <p:cNvSpPr>
            <a:spLocks noGrp="1"/>
          </p:cNvSpPr>
          <p:nvPr>
            <p:ph type="pic" sz="quarter" idx="36"/>
          </p:nvPr>
        </p:nvSpPr>
        <p:spPr>
          <a:xfrm>
            <a:off x="7607808" y="2564892"/>
            <a:ext cx="1536192" cy="1296162"/>
          </a:xfrm>
        </p:spPr>
        <p:txBody>
          <a:bodyPr lIns="137144" tIns="68573" rIns="137144" bIns="68573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9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6086248" y="2564892"/>
            <a:ext cx="1536192" cy="1296162"/>
          </a:xfrm>
        </p:spPr>
        <p:txBody>
          <a:bodyPr lIns="137144" tIns="68573" rIns="137144" bIns="68573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0" name="Picture Placeholder 3"/>
          <p:cNvSpPr>
            <a:spLocks noGrp="1"/>
          </p:cNvSpPr>
          <p:nvPr>
            <p:ph type="pic" sz="quarter" idx="38"/>
          </p:nvPr>
        </p:nvSpPr>
        <p:spPr>
          <a:xfrm>
            <a:off x="1" y="3847338"/>
            <a:ext cx="1536192" cy="1296162"/>
          </a:xfrm>
        </p:spPr>
        <p:txBody>
          <a:bodyPr lIns="137144" tIns="68573" rIns="137144" bIns="68573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9"/>
          </p:nvPr>
        </p:nvSpPr>
        <p:spPr>
          <a:xfrm>
            <a:off x="1521562" y="3847338"/>
            <a:ext cx="1536192" cy="1296162"/>
          </a:xfrm>
        </p:spPr>
        <p:txBody>
          <a:bodyPr lIns="137144" tIns="68573" rIns="137144" bIns="68573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2" name="Picture Placeholder 3"/>
          <p:cNvSpPr>
            <a:spLocks noGrp="1"/>
          </p:cNvSpPr>
          <p:nvPr>
            <p:ph type="pic" sz="quarter" idx="40"/>
          </p:nvPr>
        </p:nvSpPr>
        <p:spPr>
          <a:xfrm>
            <a:off x="3043124" y="3847338"/>
            <a:ext cx="1536192" cy="1296162"/>
          </a:xfrm>
        </p:spPr>
        <p:txBody>
          <a:bodyPr lIns="137144" tIns="68573" rIns="137144" bIns="68573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41"/>
          </p:nvPr>
        </p:nvSpPr>
        <p:spPr>
          <a:xfrm>
            <a:off x="4564686" y="3847338"/>
            <a:ext cx="1536192" cy="1296162"/>
          </a:xfrm>
        </p:spPr>
        <p:txBody>
          <a:bodyPr lIns="137144" tIns="68573" rIns="137144" bIns="68573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4" name="Picture Placeholder 3"/>
          <p:cNvSpPr>
            <a:spLocks noGrp="1"/>
          </p:cNvSpPr>
          <p:nvPr>
            <p:ph type="pic" sz="quarter" idx="42"/>
          </p:nvPr>
        </p:nvSpPr>
        <p:spPr>
          <a:xfrm>
            <a:off x="7607808" y="3847338"/>
            <a:ext cx="1536192" cy="1296162"/>
          </a:xfrm>
        </p:spPr>
        <p:txBody>
          <a:bodyPr lIns="137144" tIns="68573" rIns="137144" bIns="68573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43"/>
          </p:nvPr>
        </p:nvSpPr>
        <p:spPr>
          <a:xfrm>
            <a:off x="6086248" y="3847338"/>
            <a:ext cx="1536192" cy="1296162"/>
          </a:xfrm>
        </p:spPr>
        <p:txBody>
          <a:bodyPr lIns="137144" tIns="68573" rIns="137144" bIns="68573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57890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7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Ba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9972"/>
            <a:ext cx="7772400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047751"/>
            <a:ext cx="3814192" cy="1983051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09" y="1047751"/>
            <a:ext cx="3814192" cy="1983051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0" y="2458338"/>
            <a:ext cx="3813048" cy="572464"/>
          </a:xfrm>
          <a:solidFill>
            <a:schemeClr val="accent1">
              <a:alpha val="80000"/>
            </a:schemeClr>
          </a:solidFill>
        </p:spPr>
        <p:txBody>
          <a:bodyPr lIns="137156" tIns="68579" rIns="137156" bIns="68579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100">
                <a:solidFill>
                  <a:srgbClr val="FFFFFF"/>
                </a:solidFill>
              </a:defRPr>
            </a:lvl2pPr>
            <a:lvl3pPr marL="257168" indent="-128585">
              <a:defRPr sz="1100">
                <a:solidFill>
                  <a:srgbClr val="FFFFFF"/>
                </a:solidFill>
              </a:defRPr>
            </a:lvl3pPr>
            <a:lvl4pPr marL="385754" indent="-128585">
              <a:defRPr sz="1100">
                <a:solidFill>
                  <a:srgbClr val="FFFFFF"/>
                </a:solidFill>
              </a:defRPr>
            </a:lvl4pPr>
            <a:lvl5pPr marL="557199" indent="-171446">
              <a:defRPr sz="11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645152" y="2458338"/>
            <a:ext cx="3813048" cy="572464"/>
          </a:xfrm>
          <a:solidFill>
            <a:schemeClr val="accent4">
              <a:alpha val="80000"/>
            </a:schemeClr>
          </a:solidFill>
        </p:spPr>
        <p:txBody>
          <a:bodyPr lIns="137156" tIns="68579" rIns="137156" bIns="68579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100">
                <a:solidFill>
                  <a:srgbClr val="FFFFFF"/>
                </a:solidFill>
              </a:defRPr>
            </a:lvl2pPr>
            <a:lvl3pPr marL="257168" indent="-128585">
              <a:defRPr sz="1100">
                <a:solidFill>
                  <a:srgbClr val="FFFFFF"/>
                </a:solidFill>
              </a:defRPr>
            </a:lvl3pPr>
            <a:lvl4pPr marL="385754" indent="-128585">
              <a:defRPr sz="1100">
                <a:solidFill>
                  <a:srgbClr val="FFFFFF"/>
                </a:solidFill>
              </a:defRPr>
            </a:lvl4pPr>
            <a:lvl5pPr marL="557199" indent="-171446">
              <a:defRPr sz="11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0" y="3159229"/>
            <a:ext cx="3813048" cy="1277300"/>
          </a:xfrm>
        </p:spPr>
        <p:txBody>
          <a:bodyPr/>
          <a:lstStyle>
            <a:lvl1pPr marL="0" indent="0">
              <a:buNone/>
              <a:defRPr sz="1600"/>
            </a:lvl1pPr>
            <a:lvl2pPr marL="128585" indent="-128585">
              <a:buFont typeface="Arial" panose="020B0604020202020204" pitchFamily="34" charset="0"/>
              <a:buChar char="•"/>
              <a:defRPr sz="1100"/>
            </a:lvl2pPr>
            <a:lvl3pPr marL="257168" indent="-128585">
              <a:defRPr sz="1100"/>
            </a:lvl3pPr>
            <a:lvl4pPr marL="385754" indent="-128585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4645152" y="3159229"/>
            <a:ext cx="3813048" cy="1277300"/>
          </a:xfrm>
        </p:spPr>
        <p:txBody>
          <a:bodyPr/>
          <a:lstStyle>
            <a:lvl1pPr marL="0" indent="0">
              <a:buNone/>
              <a:defRPr sz="1600"/>
            </a:lvl1pPr>
            <a:lvl2pPr marL="128585" indent="-128585">
              <a:buFont typeface="Arial" panose="020B0604020202020204" pitchFamily="34" charset="0"/>
              <a:buChar char="•"/>
              <a:defRPr sz="1100"/>
            </a:lvl2pPr>
            <a:lvl3pPr marL="257168" indent="-128585">
              <a:defRPr sz="1100"/>
            </a:lvl3pPr>
            <a:lvl4pPr marL="385754" indent="-128585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699474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7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Bar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9972"/>
            <a:ext cx="7772400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047751"/>
            <a:ext cx="3814192" cy="1983051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09" y="1047751"/>
            <a:ext cx="3814192" cy="1983051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0" y="2458338"/>
            <a:ext cx="3813048" cy="572464"/>
          </a:xfrm>
          <a:solidFill>
            <a:schemeClr val="accent1">
              <a:alpha val="80000"/>
            </a:schemeClr>
          </a:solidFill>
        </p:spPr>
        <p:txBody>
          <a:bodyPr lIns="137156" tIns="68579" rIns="137156" bIns="68579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100">
                <a:solidFill>
                  <a:srgbClr val="FFFFFF"/>
                </a:solidFill>
              </a:defRPr>
            </a:lvl2pPr>
            <a:lvl3pPr marL="257168" indent="-128585">
              <a:defRPr sz="1100">
                <a:solidFill>
                  <a:srgbClr val="FFFFFF"/>
                </a:solidFill>
              </a:defRPr>
            </a:lvl3pPr>
            <a:lvl4pPr marL="385754" indent="-128585">
              <a:defRPr sz="1100">
                <a:solidFill>
                  <a:srgbClr val="FFFFFF"/>
                </a:solidFill>
              </a:defRPr>
            </a:lvl4pPr>
            <a:lvl5pPr marL="557199" indent="-171446">
              <a:defRPr sz="11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645152" y="2458338"/>
            <a:ext cx="3813048" cy="572464"/>
          </a:xfrm>
          <a:solidFill>
            <a:schemeClr val="accent4">
              <a:alpha val="80000"/>
            </a:schemeClr>
          </a:solidFill>
        </p:spPr>
        <p:txBody>
          <a:bodyPr lIns="137156" tIns="68579" rIns="137156" bIns="68579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100">
                <a:solidFill>
                  <a:srgbClr val="FFFFFF"/>
                </a:solidFill>
              </a:defRPr>
            </a:lvl2pPr>
            <a:lvl3pPr marL="257168" indent="-128585">
              <a:defRPr sz="1100">
                <a:solidFill>
                  <a:srgbClr val="FFFFFF"/>
                </a:solidFill>
              </a:defRPr>
            </a:lvl3pPr>
            <a:lvl4pPr marL="385754" indent="-128585">
              <a:defRPr sz="1100">
                <a:solidFill>
                  <a:srgbClr val="FFFFFF"/>
                </a:solidFill>
              </a:defRPr>
            </a:lvl4pPr>
            <a:lvl5pPr marL="557199" indent="-171446">
              <a:defRPr sz="11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0" y="3159229"/>
            <a:ext cx="3813048" cy="1277300"/>
          </a:xfrm>
        </p:spPr>
        <p:txBody>
          <a:bodyPr/>
          <a:lstStyle>
            <a:lvl1pPr marL="0" indent="0">
              <a:buNone/>
              <a:defRPr sz="1600"/>
            </a:lvl1pPr>
            <a:lvl2pPr marL="128585" indent="-128585">
              <a:buFont typeface="Arial" panose="020B0604020202020204" pitchFamily="34" charset="0"/>
              <a:buChar char="•"/>
              <a:defRPr sz="1100"/>
            </a:lvl2pPr>
            <a:lvl3pPr marL="257168" indent="-128585">
              <a:defRPr sz="1100"/>
            </a:lvl3pPr>
            <a:lvl4pPr marL="385754" indent="-128585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4645152" y="3159229"/>
            <a:ext cx="3813048" cy="1277300"/>
          </a:xfrm>
        </p:spPr>
        <p:txBody>
          <a:bodyPr/>
          <a:lstStyle>
            <a:lvl1pPr marL="0" indent="0">
              <a:buNone/>
              <a:defRPr sz="1600"/>
            </a:lvl1pPr>
            <a:lvl2pPr marL="128585" indent="-128585">
              <a:buFont typeface="Arial" panose="020B0604020202020204" pitchFamily="34" charset="0"/>
              <a:buChar char="•"/>
              <a:defRPr sz="1100"/>
            </a:lvl2pPr>
            <a:lvl3pPr marL="257168" indent="-128585">
              <a:defRPr sz="1100"/>
            </a:lvl3pPr>
            <a:lvl4pPr marL="385754" indent="-128585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4"/>
          <p:cNvSpPr>
            <a:spLocks noGrp="1"/>
          </p:cNvSpPr>
          <p:nvPr>
            <p:ph type="body" sz="quarter" idx="23" hasCustomPrompt="1"/>
          </p:nvPr>
        </p:nvSpPr>
        <p:spPr>
          <a:xfrm>
            <a:off x="685800" y="700088"/>
            <a:ext cx="7772400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4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6872352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7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 tea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9972"/>
            <a:ext cx="7772400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0" y="1229842"/>
            <a:ext cx="685800" cy="6858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38" y="1229842"/>
            <a:ext cx="1034421" cy="733806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54" indent="-128585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2612783" y="1229842"/>
            <a:ext cx="685800" cy="6858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3409679" y="1229842"/>
            <a:ext cx="1034421" cy="733806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54" indent="-128585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4794025" y="1229842"/>
            <a:ext cx="685800" cy="6858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5590922" y="1229842"/>
            <a:ext cx="1034421" cy="733806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54" indent="-128585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1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6975267" y="1229842"/>
            <a:ext cx="685800" cy="6858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32" name="Content Placeholder 13"/>
          <p:cNvSpPr>
            <a:spLocks noGrp="1"/>
          </p:cNvSpPr>
          <p:nvPr>
            <p:ph sz="quarter" idx="24" hasCustomPrompt="1"/>
          </p:nvPr>
        </p:nvSpPr>
        <p:spPr>
          <a:xfrm>
            <a:off x="7772165" y="1229842"/>
            <a:ext cx="1034421" cy="733806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54" indent="-128585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0" y="2365161"/>
            <a:ext cx="685800" cy="6858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38" y="2365160"/>
            <a:ext cx="1034421" cy="733806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54" indent="-128585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2612783" y="2365161"/>
            <a:ext cx="685800" cy="6858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3409679" y="2365160"/>
            <a:ext cx="1034421" cy="733806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54" indent="-128585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4794025" y="2365161"/>
            <a:ext cx="685800" cy="6858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5590922" y="2365160"/>
            <a:ext cx="1034421" cy="733806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54" indent="-128585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9" name="Picture Placeholder 3"/>
          <p:cNvSpPr>
            <a:spLocks noGrp="1"/>
          </p:cNvSpPr>
          <p:nvPr>
            <p:ph type="pic" sz="quarter" idx="31"/>
          </p:nvPr>
        </p:nvSpPr>
        <p:spPr>
          <a:xfrm>
            <a:off x="6975267" y="2365161"/>
            <a:ext cx="685800" cy="6858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40" name="Content Placeholder 13"/>
          <p:cNvSpPr>
            <a:spLocks noGrp="1"/>
          </p:cNvSpPr>
          <p:nvPr>
            <p:ph sz="quarter" idx="32" hasCustomPrompt="1"/>
          </p:nvPr>
        </p:nvSpPr>
        <p:spPr>
          <a:xfrm>
            <a:off x="7772165" y="2365160"/>
            <a:ext cx="1034421" cy="733806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54" indent="-128585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431540" y="3500479"/>
            <a:ext cx="685800" cy="6858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42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1228438" y="3500478"/>
            <a:ext cx="1034421" cy="733806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54" indent="-128585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2612783" y="3500479"/>
            <a:ext cx="685800" cy="6858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44" name="Content Placeholder 13"/>
          <p:cNvSpPr>
            <a:spLocks noGrp="1"/>
          </p:cNvSpPr>
          <p:nvPr>
            <p:ph sz="quarter" idx="36" hasCustomPrompt="1"/>
          </p:nvPr>
        </p:nvSpPr>
        <p:spPr>
          <a:xfrm>
            <a:off x="3409679" y="3500478"/>
            <a:ext cx="1034421" cy="733806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54" indent="-128585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4794025" y="3500479"/>
            <a:ext cx="685800" cy="6858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46" name="Content Placeholder 13"/>
          <p:cNvSpPr>
            <a:spLocks noGrp="1"/>
          </p:cNvSpPr>
          <p:nvPr>
            <p:ph sz="quarter" idx="38" hasCustomPrompt="1"/>
          </p:nvPr>
        </p:nvSpPr>
        <p:spPr>
          <a:xfrm>
            <a:off x="5590922" y="3500478"/>
            <a:ext cx="1034421" cy="733806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54" indent="-128585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7" name="Picture Placeholder 3"/>
          <p:cNvSpPr>
            <a:spLocks noGrp="1"/>
          </p:cNvSpPr>
          <p:nvPr>
            <p:ph type="pic" sz="quarter" idx="39"/>
          </p:nvPr>
        </p:nvSpPr>
        <p:spPr>
          <a:xfrm>
            <a:off x="6975267" y="3500479"/>
            <a:ext cx="685800" cy="6858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48" name="Content Placeholder 13"/>
          <p:cNvSpPr>
            <a:spLocks noGrp="1"/>
          </p:cNvSpPr>
          <p:nvPr>
            <p:ph sz="quarter" idx="40" hasCustomPrompt="1"/>
          </p:nvPr>
        </p:nvSpPr>
        <p:spPr>
          <a:xfrm>
            <a:off x="7772165" y="3500478"/>
            <a:ext cx="1034421" cy="733806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54" indent="-128585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41354984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7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9972"/>
            <a:ext cx="7772400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0" y="1229842"/>
            <a:ext cx="685800" cy="6858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38" y="1229842"/>
            <a:ext cx="1034421" cy="733806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54" indent="-128585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2612783" y="1229842"/>
            <a:ext cx="685800" cy="6858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3409679" y="1229842"/>
            <a:ext cx="1034421" cy="733806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54" indent="-128585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4794025" y="1229842"/>
            <a:ext cx="685800" cy="6858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5590922" y="1229842"/>
            <a:ext cx="1034421" cy="733806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54" indent="-128585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1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6975267" y="1229842"/>
            <a:ext cx="685800" cy="6858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32" name="Content Placeholder 13"/>
          <p:cNvSpPr>
            <a:spLocks noGrp="1"/>
          </p:cNvSpPr>
          <p:nvPr>
            <p:ph sz="quarter" idx="24" hasCustomPrompt="1"/>
          </p:nvPr>
        </p:nvSpPr>
        <p:spPr>
          <a:xfrm>
            <a:off x="7772165" y="1229842"/>
            <a:ext cx="1034421" cy="733806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54" indent="-128585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0" y="2365161"/>
            <a:ext cx="685800" cy="6858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38" y="2365160"/>
            <a:ext cx="1034421" cy="733806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54" indent="-128585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2612783" y="2365161"/>
            <a:ext cx="685800" cy="6858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3409679" y="2365160"/>
            <a:ext cx="1034421" cy="733806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54" indent="-128585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4794025" y="2365161"/>
            <a:ext cx="685800" cy="6858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5590922" y="2365160"/>
            <a:ext cx="1034421" cy="733806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54" indent="-128585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9" name="Picture Placeholder 3"/>
          <p:cNvSpPr>
            <a:spLocks noGrp="1"/>
          </p:cNvSpPr>
          <p:nvPr>
            <p:ph type="pic" sz="quarter" idx="31"/>
          </p:nvPr>
        </p:nvSpPr>
        <p:spPr>
          <a:xfrm>
            <a:off x="6975267" y="2365161"/>
            <a:ext cx="685800" cy="6858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40" name="Content Placeholder 13"/>
          <p:cNvSpPr>
            <a:spLocks noGrp="1"/>
          </p:cNvSpPr>
          <p:nvPr>
            <p:ph sz="quarter" idx="32" hasCustomPrompt="1"/>
          </p:nvPr>
        </p:nvSpPr>
        <p:spPr>
          <a:xfrm>
            <a:off x="7772165" y="2365160"/>
            <a:ext cx="1034421" cy="733806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54" indent="-128585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431540" y="3500479"/>
            <a:ext cx="685800" cy="6858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42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1228438" y="3500478"/>
            <a:ext cx="1034421" cy="733806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54" indent="-128585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2612783" y="3500479"/>
            <a:ext cx="685800" cy="6858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44" name="Content Placeholder 13"/>
          <p:cNvSpPr>
            <a:spLocks noGrp="1"/>
          </p:cNvSpPr>
          <p:nvPr>
            <p:ph sz="quarter" idx="36" hasCustomPrompt="1"/>
          </p:nvPr>
        </p:nvSpPr>
        <p:spPr>
          <a:xfrm>
            <a:off x="3409679" y="3500478"/>
            <a:ext cx="1034421" cy="733806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54" indent="-128585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4794025" y="3500479"/>
            <a:ext cx="685800" cy="6858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46" name="Content Placeholder 13"/>
          <p:cNvSpPr>
            <a:spLocks noGrp="1"/>
          </p:cNvSpPr>
          <p:nvPr>
            <p:ph sz="quarter" idx="38" hasCustomPrompt="1"/>
          </p:nvPr>
        </p:nvSpPr>
        <p:spPr>
          <a:xfrm>
            <a:off x="5590922" y="3500478"/>
            <a:ext cx="1034421" cy="733806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54" indent="-128585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7" name="Picture Placeholder 3"/>
          <p:cNvSpPr>
            <a:spLocks noGrp="1"/>
          </p:cNvSpPr>
          <p:nvPr>
            <p:ph type="pic" sz="quarter" idx="39"/>
          </p:nvPr>
        </p:nvSpPr>
        <p:spPr>
          <a:xfrm>
            <a:off x="6975267" y="3500479"/>
            <a:ext cx="685800" cy="6858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48" name="Content Placeholder 13"/>
          <p:cNvSpPr>
            <a:spLocks noGrp="1"/>
          </p:cNvSpPr>
          <p:nvPr>
            <p:ph sz="quarter" idx="40" hasCustomPrompt="1"/>
          </p:nvPr>
        </p:nvSpPr>
        <p:spPr>
          <a:xfrm>
            <a:off x="7772165" y="3500478"/>
            <a:ext cx="1034421" cy="733806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54" indent="-128585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0" y="700088"/>
            <a:ext cx="7772400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4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5439370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7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9972"/>
            <a:ext cx="7772400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0" y="1229842"/>
            <a:ext cx="685800" cy="6858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37" y="1229842"/>
            <a:ext cx="1735806" cy="733806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54" indent="-128585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270244" y="1229842"/>
            <a:ext cx="685800" cy="6858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4069975" y="1229842"/>
            <a:ext cx="1735806" cy="733806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54" indent="-128585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108947" y="1229842"/>
            <a:ext cx="685800" cy="6858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911512" y="1229842"/>
            <a:ext cx="1735806" cy="733806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54" indent="-128585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0" y="2365161"/>
            <a:ext cx="685800" cy="6858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37" y="2365160"/>
            <a:ext cx="1735806" cy="733806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54" indent="-128585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3270244" y="2365161"/>
            <a:ext cx="685800" cy="6858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4069975" y="2365160"/>
            <a:ext cx="1735806" cy="733806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54" indent="-128585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6108947" y="2365160"/>
            <a:ext cx="685800" cy="6858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6911512" y="2365160"/>
            <a:ext cx="1735806" cy="733806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54" indent="-128585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431540" y="3500479"/>
            <a:ext cx="685800" cy="6858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42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1228437" y="3500478"/>
            <a:ext cx="1735806" cy="733806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54" indent="-128585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3270244" y="3500479"/>
            <a:ext cx="685800" cy="6858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44" name="Content Placeholder 13"/>
          <p:cNvSpPr>
            <a:spLocks noGrp="1"/>
          </p:cNvSpPr>
          <p:nvPr>
            <p:ph sz="quarter" idx="36" hasCustomPrompt="1"/>
          </p:nvPr>
        </p:nvSpPr>
        <p:spPr>
          <a:xfrm>
            <a:off x="4069975" y="3500478"/>
            <a:ext cx="1735806" cy="733806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54" indent="-128585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6108947" y="3500478"/>
            <a:ext cx="685800" cy="6858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46" name="Content Placeholder 13"/>
          <p:cNvSpPr>
            <a:spLocks noGrp="1"/>
          </p:cNvSpPr>
          <p:nvPr>
            <p:ph sz="quarter" idx="38" hasCustomPrompt="1"/>
          </p:nvPr>
        </p:nvSpPr>
        <p:spPr>
          <a:xfrm>
            <a:off x="6911512" y="3500478"/>
            <a:ext cx="1735806" cy="733806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54" indent="-128585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0" y="700088"/>
            <a:ext cx="7772400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4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9289456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7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 Team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9972"/>
            <a:ext cx="7772400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0" y="1229842"/>
            <a:ext cx="685800" cy="6858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37" y="1229842"/>
            <a:ext cx="1735806" cy="733806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54" indent="-128585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270244" y="1229842"/>
            <a:ext cx="685800" cy="6858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4069975" y="1229842"/>
            <a:ext cx="1735806" cy="733806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54" indent="-128585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108947" y="1229842"/>
            <a:ext cx="685800" cy="6858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911512" y="1229842"/>
            <a:ext cx="1735806" cy="733806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54" indent="-128585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0" y="2365161"/>
            <a:ext cx="685800" cy="6858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37" y="2365160"/>
            <a:ext cx="1735806" cy="733806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54" indent="-128585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3270244" y="2365161"/>
            <a:ext cx="685800" cy="6858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4069975" y="2365160"/>
            <a:ext cx="1735806" cy="733806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54" indent="-128585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6108947" y="2365160"/>
            <a:ext cx="685800" cy="6858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6911512" y="2365160"/>
            <a:ext cx="1735806" cy="733806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54" indent="-128585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431540" y="3500479"/>
            <a:ext cx="685800" cy="6858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42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1228437" y="3500478"/>
            <a:ext cx="1735806" cy="733806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54" indent="-128585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3270244" y="3500479"/>
            <a:ext cx="685800" cy="6858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44" name="Content Placeholder 13"/>
          <p:cNvSpPr>
            <a:spLocks noGrp="1"/>
          </p:cNvSpPr>
          <p:nvPr>
            <p:ph sz="quarter" idx="36" hasCustomPrompt="1"/>
          </p:nvPr>
        </p:nvSpPr>
        <p:spPr>
          <a:xfrm>
            <a:off x="4069975" y="3500478"/>
            <a:ext cx="1735806" cy="733806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54" indent="-128585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6108947" y="3500478"/>
            <a:ext cx="685800" cy="6858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46" name="Content Placeholder 13"/>
          <p:cNvSpPr>
            <a:spLocks noGrp="1"/>
          </p:cNvSpPr>
          <p:nvPr>
            <p:ph sz="quarter" idx="38" hasCustomPrompt="1"/>
          </p:nvPr>
        </p:nvSpPr>
        <p:spPr>
          <a:xfrm>
            <a:off x="6911512" y="3500478"/>
            <a:ext cx="1735806" cy="733806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54" indent="-128585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19439648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7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9972"/>
            <a:ext cx="7772400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0" y="1229842"/>
            <a:ext cx="685800" cy="6858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37" y="1229842"/>
            <a:ext cx="1735806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54" indent="-128585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270244" y="1229842"/>
            <a:ext cx="685800" cy="6858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4069975" y="1229842"/>
            <a:ext cx="1735806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54" indent="-128585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108947" y="1229842"/>
            <a:ext cx="685800" cy="6858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911512" y="1229842"/>
            <a:ext cx="1735806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54" indent="-128585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0" y="2914933"/>
            <a:ext cx="685800" cy="6858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37" y="2914933"/>
            <a:ext cx="1735806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54" indent="-128585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3270244" y="2914933"/>
            <a:ext cx="685800" cy="6858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4069975" y="2914933"/>
            <a:ext cx="1735806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54" indent="-128585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6108947" y="2914932"/>
            <a:ext cx="685800" cy="6858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6911512" y="2914933"/>
            <a:ext cx="1735806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54" indent="-128585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0" y="700088"/>
            <a:ext cx="7772400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4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3746312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7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Team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9972"/>
            <a:ext cx="7772400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0" y="1229842"/>
            <a:ext cx="685800" cy="6858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37" y="1229842"/>
            <a:ext cx="1735806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54" indent="-128585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270244" y="1229842"/>
            <a:ext cx="685800" cy="6858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4069975" y="1229842"/>
            <a:ext cx="1735806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54" indent="-128585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108947" y="1229842"/>
            <a:ext cx="685800" cy="6858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911512" y="1229842"/>
            <a:ext cx="1735806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54" indent="-128585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0" y="2914933"/>
            <a:ext cx="685800" cy="6858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37" y="2914933"/>
            <a:ext cx="1735806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54" indent="-128585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3270244" y="2914933"/>
            <a:ext cx="685800" cy="6858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4069975" y="2914933"/>
            <a:ext cx="1735806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54" indent="-128585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6108947" y="2914932"/>
            <a:ext cx="685800" cy="6858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6911512" y="2914933"/>
            <a:ext cx="1735806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54" indent="-128585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34403026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7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9972"/>
            <a:ext cx="7772400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1" y="1229842"/>
            <a:ext cx="1150616" cy="1150616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721531" y="1229842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54" indent="-128585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4709853" y="1229842"/>
            <a:ext cx="1150616" cy="1150616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6002678" y="1229842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54" indent="-128585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1" y="2914933"/>
            <a:ext cx="1150616" cy="1150616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721531" y="2914933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54" indent="-128585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4709853" y="2914933"/>
            <a:ext cx="1150616" cy="1150616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6002678" y="2914933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54" indent="-128585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0" y="700088"/>
            <a:ext cx="7772400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4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4869499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7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4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9972"/>
            <a:ext cx="7772400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1" y="1229842"/>
            <a:ext cx="1150616" cy="1150616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721531" y="1229842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54" indent="-128585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4709853" y="1229842"/>
            <a:ext cx="1150616" cy="1150616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6002678" y="1229842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54" indent="-128585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1" y="2914933"/>
            <a:ext cx="1150616" cy="1150616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721531" y="2914933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54" indent="-128585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4709853" y="2914933"/>
            <a:ext cx="1150616" cy="1150616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6002678" y="2914933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54" indent="-128585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21014557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Image Tex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9979"/>
            <a:ext cx="7772400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047755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10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0" y="1047755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3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100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200" y="1047755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5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100"/>
            </a:lvl1pPr>
          </a:lstStyle>
          <a:p>
            <a:pPr lvl="0"/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400" y="1047755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100"/>
            </a:lvl1pPr>
          </a:lstStyle>
          <a:p>
            <a:pPr lvl="0"/>
            <a:endParaRPr lang="en-US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0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1100"/>
            </a:lvl1pPr>
            <a:lvl2pPr marL="114282" indent="-114282">
              <a:buFont typeface="Arial" panose="020B0604020202020204" pitchFamily="34" charset="0"/>
              <a:buChar char="•"/>
              <a:defRPr sz="1100"/>
            </a:lvl2pPr>
            <a:lvl3pPr marL="228564" indent="-114282">
              <a:defRPr sz="1100"/>
            </a:lvl3pPr>
            <a:lvl4pPr marL="399990" indent="-171426">
              <a:defRPr sz="1100"/>
            </a:lvl4pPr>
            <a:lvl5pPr marL="571416" indent="-171426"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2667000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1100"/>
            </a:lvl1pPr>
            <a:lvl2pPr marL="114282" indent="-114282">
              <a:buFont typeface="Arial" panose="020B0604020202020204" pitchFamily="34" charset="0"/>
              <a:buChar char="•"/>
              <a:defRPr sz="1100"/>
            </a:lvl2pPr>
            <a:lvl3pPr marL="228564" indent="-114282">
              <a:defRPr sz="1100"/>
            </a:lvl3pPr>
            <a:lvl4pPr marL="399990" indent="-171426">
              <a:defRPr sz="1100"/>
            </a:lvl4pPr>
            <a:lvl5pPr marL="571416" indent="-171426"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648200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1100"/>
            </a:lvl1pPr>
            <a:lvl2pPr marL="114282" indent="-114282">
              <a:buFont typeface="Arial" panose="020B0604020202020204" pitchFamily="34" charset="0"/>
              <a:buChar char="•"/>
              <a:defRPr sz="1100"/>
            </a:lvl2pPr>
            <a:lvl3pPr marL="228564" indent="-114282">
              <a:defRPr sz="1100"/>
            </a:lvl3pPr>
            <a:lvl4pPr marL="399990" indent="-171426">
              <a:defRPr sz="1100"/>
            </a:lvl4pPr>
            <a:lvl5pPr marL="571416" indent="-171426"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7"/>
          </p:nvPr>
        </p:nvSpPr>
        <p:spPr>
          <a:xfrm>
            <a:off x="6629400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1100"/>
            </a:lvl1pPr>
            <a:lvl2pPr marL="114282" indent="-114282">
              <a:buFont typeface="Arial" panose="020B0604020202020204" pitchFamily="34" charset="0"/>
              <a:buChar char="•"/>
              <a:defRPr sz="1100"/>
            </a:lvl2pPr>
            <a:lvl3pPr marL="228564" indent="-114282">
              <a:defRPr sz="1100"/>
            </a:lvl3pPr>
            <a:lvl4pPr marL="399990" indent="-171426">
              <a:defRPr sz="1100"/>
            </a:lvl4pPr>
            <a:lvl5pPr marL="571416" indent="-171426"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9869129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 mod="1">
    <p:ext uri="{DCECCB84-F9BA-43D5-87BE-67443E8EF086}">
      <p15:sldGuideLst xmlns="" xmlns:p15="http://schemas.microsoft.com/office/powerpoint/2012/main">
        <p15:guide id="4294967295" orient="horz" pos="2160">
          <p15:clr>
            <a:srgbClr val="FBAE40"/>
          </p15:clr>
        </p15:guide>
        <p15:guide id="4294967295" pos="3840">
          <p15:clr>
            <a:srgbClr val="FBAE40"/>
          </p15:clr>
        </p15:guide>
      </p15:sldGuideLst>
    </p:ext>
  </p:extLst>
</p:sldLayout>
</file>

<file path=ppt/slideLayouts/slideLayout18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9972"/>
            <a:ext cx="7772400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1173170" y="1229843"/>
            <a:ext cx="1049445" cy="1049445"/>
          </a:xfrm>
          <a:prstGeom prst="ellipse">
            <a:avLst/>
          </a:prstGeo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431542" y="2442744"/>
            <a:ext cx="2532703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100" i="1"/>
            </a:lvl2pPr>
            <a:lvl3pPr marL="0" indent="0" algn="ctr">
              <a:buNone/>
              <a:defRPr sz="1100"/>
            </a:lvl3pPr>
            <a:lvl4pPr marL="385754" indent="-128585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4011872" y="1229843"/>
            <a:ext cx="1049445" cy="1049445"/>
          </a:xfrm>
          <a:prstGeom prst="ellipse">
            <a:avLst/>
          </a:prstGeo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3270245" y="2442744"/>
            <a:ext cx="2532703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100" i="1"/>
            </a:lvl2pPr>
            <a:lvl3pPr marL="0" indent="0" algn="ctr">
              <a:buNone/>
              <a:defRPr sz="1100"/>
            </a:lvl3pPr>
            <a:lvl4pPr marL="385754" indent="-128585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850576" y="1229843"/>
            <a:ext cx="1049445" cy="1049445"/>
          </a:xfrm>
          <a:prstGeom prst="ellipse">
            <a:avLst/>
          </a:prstGeo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108948" y="2442744"/>
            <a:ext cx="2532703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100" i="1"/>
            </a:lvl2pPr>
            <a:lvl3pPr marL="0" indent="0" algn="ctr">
              <a:buNone/>
              <a:defRPr sz="1100"/>
            </a:lvl3pPr>
            <a:lvl4pPr marL="385754" indent="-128585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0" y="700088"/>
            <a:ext cx="7772400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4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6099645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8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Team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9972"/>
            <a:ext cx="7772400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1173170" y="1229843"/>
            <a:ext cx="1049445" cy="1049445"/>
          </a:xfrm>
          <a:prstGeom prst="ellipse">
            <a:avLst/>
          </a:prstGeo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431542" y="2442744"/>
            <a:ext cx="2532703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100" i="1"/>
            </a:lvl2pPr>
            <a:lvl3pPr marL="0" indent="0" algn="ctr">
              <a:buNone/>
              <a:defRPr sz="1100"/>
            </a:lvl3pPr>
            <a:lvl4pPr marL="385754" indent="-128585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4011872" y="1229843"/>
            <a:ext cx="1049445" cy="1049445"/>
          </a:xfrm>
          <a:prstGeom prst="ellipse">
            <a:avLst/>
          </a:prstGeo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3270245" y="2442744"/>
            <a:ext cx="2532703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100" i="1"/>
            </a:lvl2pPr>
            <a:lvl3pPr marL="0" indent="0" algn="ctr">
              <a:buNone/>
              <a:defRPr sz="1100"/>
            </a:lvl3pPr>
            <a:lvl4pPr marL="385754" indent="-128585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850576" y="1229843"/>
            <a:ext cx="1049445" cy="1049445"/>
          </a:xfrm>
          <a:prstGeom prst="ellipse">
            <a:avLst/>
          </a:prstGeo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108948" y="2442744"/>
            <a:ext cx="2532703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100" i="1"/>
            </a:lvl2pPr>
            <a:lvl3pPr marL="0" indent="0" algn="ctr">
              <a:buNone/>
              <a:defRPr sz="1100"/>
            </a:lvl3pPr>
            <a:lvl4pPr marL="385754" indent="-128585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33164072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8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Team Subtitl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9972"/>
            <a:ext cx="7772400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6202" y="1229843"/>
            <a:ext cx="1049445" cy="1049445"/>
          </a:xfrm>
          <a:prstGeom prst="ellipse">
            <a:avLst/>
          </a:prstGeo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539441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100" i="1"/>
            </a:lvl2pPr>
            <a:lvl3pPr marL="0" indent="0" algn="ctr">
              <a:buNone/>
              <a:defRPr sz="1100"/>
            </a:lvl3pPr>
            <a:lvl4pPr marL="385754" indent="-128585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019099" y="1229843"/>
            <a:ext cx="1049445" cy="1049445"/>
          </a:xfrm>
          <a:prstGeom prst="ellipse">
            <a:avLst/>
          </a:prstGeo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2642338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100" i="1"/>
            </a:lvl2pPr>
            <a:lvl3pPr marL="0" indent="0" algn="ctr">
              <a:buNone/>
              <a:defRPr sz="1100"/>
            </a:lvl3pPr>
            <a:lvl4pPr marL="385754" indent="-128585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5121995" y="1229843"/>
            <a:ext cx="1049445" cy="1049445"/>
          </a:xfrm>
          <a:prstGeom prst="ellipse">
            <a:avLst/>
          </a:prstGeo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4745234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100" i="1"/>
            </a:lvl2pPr>
            <a:lvl3pPr marL="0" indent="0" algn="ctr">
              <a:buNone/>
              <a:defRPr sz="1100"/>
            </a:lvl3pPr>
            <a:lvl4pPr marL="385754" indent="-128585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0" y="700088"/>
            <a:ext cx="7772400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4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  <p:sp>
        <p:nvSpPr>
          <p:cNvPr id="10" name="Picture Placeholder 3"/>
          <p:cNvSpPr>
            <a:spLocks noGrp="1"/>
          </p:cNvSpPr>
          <p:nvPr>
            <p:ph type="pic" sz="quarter" idx="42"/>
          </p:nvPr>
        </p:nvSpPr>
        <p:spPr>
          <a:xfrm>
            <a:off x="7224893" y="1229843"/>
            <a:ext cx="1049445" cy="1049445"/>
          </a:xfrm>
          <a:prstGeom prst="ellipse">
            <a:avLst/>
          </a:prstGeo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tx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43" hasCustomPrompt="1"/>
          </p:nvPr>
        </p:nvSpPr>
        <p:spPr>
          <a:xfrm>
            <a:off x="6848132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100" i="1"/>
            </a:lvl2pPr>
            <a:lvl3pPr marL="0" indent="0" algn="ctr">
              <a:buNone/>
              <a:defRPr sz="1100"/>
            </a:lvl3pPr>
            <a:lvl4pPr marL="385754" indent="-128585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21363099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8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Team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9972"/>
            <a:ext cx="7772400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6202" y="1229843"/>
            <a:ext cx="1049445" cy="1049445"/>
          </a:xfrm>
          <a:prstGeom prst="ellipse">
            <a:avLst/>
          </a:prstGeo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539441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100" i="1"/>
            </a:lvl2pPr>
            <a:lvl3pPr marL="0" indent="0" algn="ctr">
              <a:buNone/>
              <a:defRPr sz="1100"/>
            </a:lvl3pPr>
            <a:lvl4pPr marL="385754" indent="-128585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019099" y="1229843"/>
            <a:ext cx="1049445" cy="1049445"/>
          </a:xfrm>
          <a:prstGeom prst="ellipse">
            <a:avLst/>
          </a:prstGeo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2642338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100" i="1"/>
            </a:lvl2pPr>
            <a:lvl3pPr marL="0" indent="0" algn="ctr">
              <a:buNone/>
              <a:defRPr sz="1100"/>
            </a:lvl3pPr>
            <a:lvl4pPr marL="385754" indent="-128585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5121995" y="1229843"/>
            <a:ext cx="1049445" cy="1049445"/>
          </a:xfrm>
          <a:prstGeom prst="ellipse">
            <a:avLst/>
          </a:prstGeo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4745234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100" i="1"/>
            </a:lvl2pPr>
            <a:lvl3pPr marL="0" indent="0" algn="ctr">
              <a:buNone/>
              <a:defRPr sz="1100"/>
            </a:lvl3pPr>
            <a:lvl4pPr marL="385754" indent="-128585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10" name="Picture Placeholder 3"/>
          <p:cNvSpPr>
            <a:spLocks noGrp="1"/>
          </p:cNvSpPr>
          <p:nvPr>
            <p:ph type="pic" sz="quarter" idx="42"/>
          </p:nvPr>
        </p:nvSpPr>
        <p:spPr>
          <a:xfrm>
            <a:off x="7224893" y="1229843"/>
            <a:ext cx="1049445" cy="1049445"/>
          </a:xfrm>
          <a:prstGeom prst="ellipse">
            <a:avLst/>
          </a:prstGeo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tx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43" hasCustomPrompt="1"/>
          </p:nvPr>
        </p:nvSpPr>
        <p:spPr>
          <a:xfrm>
            <a:off x="6848132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100" i="1"/>
            </a:lvl2pPr>
            <a:lvl3pPr marL="0" indent="0" algn="ctr">
              <a:buNone/>
              <a:defRPr sz="1100"/>
            </a:lvl3pPr>
            <a:lvl4pPr marL="385754" indent="-128585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30505628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8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3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9972"/>
            <a:ext cx="7772400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2" y="951569"/>
            <a:ext cx="1764195" cy="2651760"/>
          </a:xfrm>
          <a:solidFill>
            <a:schemeClr val="bg1">
              <a:lumMod val="90000"/>
              <a:lumOff val="10000"/>
            </a:schemeClr>
          </a:solidFill>
        </p:spPr>
        <p:txBody>
          <a:bodyPr anchor="ctr">
            <a:normAutofit/>
          </a:bodyPr>
          <a:lstStyle>
            <a:lvl1pPr marL="0" indent="0" algn="ctr">
              <a:buNone/>
              <a:defRPr sz="1100"/>
            </a:lvl1pPr>
          </a:lstStyle>
          <a:p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93478" y="951569"/>
            <a:ext cx="1764195" cy="2651760"/>
          </a:xfrm>
          <a:solidFill>
            <a:schemeClr val="bg1">
              <a:lumMod val="90000"/>
              <a:lumOff val="10000"/>
            </a:schemeClr>
          </a:solidFill>
        </p:spPr>
        <p:txBody>
          <a:bodyPr anchor="ctr">
            <a:normAutofit/>
          </a:bodyPr>
          <a:lstStyle>
            <a:lvl1pPr marL="0" indent="0" algn="ctr">
              <a:buNone/>
              <a:defRPr sz="1100"/>
            </a:lvl1pPr>
          </a:lstStyle>
          <a:p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2600782" y="951569"/>
            <a:ext cx="1859858" cy="2651760"/>
          </a:xfrm>
        </p:spPr>
        <p:txBody>
          <a:bodyPr>
            <a:noAutofit/>
          </a:bodyPr>
          <a:lstStyle>
            <a:lvl1pPr marL="0" indent="0">
              <a:buNone/>
              <a:defRPr sz="1100" b="1">
                <a:solidFill>
                  <a:schemeClr val="accent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buFontTx/>
              <a:buNone/>
              <a:defRPr sz="1100"/>
            </a:lvl2pPr>
            <a:lvl3pPr marL="113108" indent="-113108">
              <a:defRPr sz="1100"/>
            </a:lvl3pPr>
            <a:lvl4pPr marL="301222" indent="-155968">
              <a:defRPr sz="1100"/>
            </a:lvl4pPr>
            <a:lvl5pPr marL="571472" indent="-171442"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6598342" y="951569"/>
            <a:ext cx="1859858" cy="2651760"/>
          </a:xfrm>
        </p:spPr>
        <p:txBody>
          <a:bodyPr>
            <a:noAutofit/>
          </a:bodyPr>
          <a:lstStyle>
            <a:lvl1pPr marL="0" indent="0">
              <a:buNone/>
              <a:defRPr sz="1100" b="1">
                <a:solidFill>
                  <a:schemeClr val="accent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buFontTx/>
              <a:buNone/>
              <a:defRPr sz="1100"/>
            </a:lvl2pPr>
            <a:lvl3pPr marL="113108" indent="-113108">
              <a:defRPr sz="1100"/>
            </a:lvl3pPr>
            <a:lvl4pPr marL="301222" indent="-155968">
              <a:defRPr sz="1100"/>
            </a:lvl4pPr>
            <a:lvl5pPr marL="571472" indent="-171442"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685802" y="3735424"/>
            <a:ext cx="3774839" cy="719138"/>
          </a:xfrm>
        </p:spPr>
        <p:txBody>
          <a:bodyPr>
            <a:noAutofit/>
          </a:bodyPr>
          <a:lstStyle>
            <a:lvl1pPr marL="0" indent="0">
              <a:buNone/>
              <a:defRPr sz="1100"/>
            </a:lvl1pPr>
            <a:lvl2pPr marL="114294" indent="-114294">
              <a:buFont typeface="Arial" panose="020B0604020202020204" pitchFamily="34" charset="0"/>
              <a:buChar char="•"/>
              <a:defRPr sz="1100"/>
            </a:lvl2pPr>
            <a:lvl3pPr marL="228588" indent="-114294">
              <a:defRPr sz="1100"/>
            </a:lvl3pPr>
            <a:lvl4pPr marL="400030" indent="-171442">
              <a:defRPr sz="1100"/>
            </a:lvl4pPr>
            <a:lvl5pPr marL="571472" indent="-171442"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/>
          </p:nvPr>
        </p:nvSpPr>
        <p:spPr>
          <a:xfrm>
            <a:off x="4693479" y="3735424"/>
            <a:ext cx="3764722" cy="719138"/>
          </a:xfrm>
        </p:spPr>
        <p:txBody>
          <a:bodyPr>
            <a:noAutofit/>
          </a:bodyPr>
          <a:lstStyle>
            <a:lvl1pPr marL="0" indent="0">
              <a:buNone/>
              <a:defRPr sz="1100"/>
            </a:lvl1pPr>
            <a:lvl2pPr marL="114294" indent="-114294">
              <a:buFont typeface="Arial" panose="020B0604020202020204" pitchFamily="34" charset="0"/>
              <a:buChar char="•"/>
              <a:defRPr sz="1100"/>
            </a:lvl2pPr>
            <a:lvl3pPr marL="228588" indent="-114294">
              <a:defRPr sz="1100"/>
            </a:lvl3pPr>
            <a:lvl4pPr marL="400030" indent="-171442">
              <a:defRPr sz="1100"/>
            </a:lvl4pPr>
            <a:lvl5pPr marL="571472" indent="-171442"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669054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9979"/>
            <a:ext cx="7772400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047755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10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0" y="1047755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3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100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200" y="1047755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5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100"/>
            </a:lvl1pPr>
          </a:lstStyle>
          <a:p>
            <a:pPr lvl="0"/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400" y="1047755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100"/>
            </a:lvl1pPr>
          </a:lstStyle>
          <a:p>
            <a:pPr lvl="0"/>
            <a:endParaRPr lang="en-US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0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1100"/>
            </a:lvl1pPr>
            <a:lvl2pPr marL="114282" indent="-114282">
              <a:buFont typeface="Arial" panose="020B0604020202020204" pitchFamily="34" charset="0"/>
              <a:buChar char="•"/>
              <a:defRPr sz="1100"/>
            </a:lvl2pPr>
            <a:lvl3pPr marL="228564" indent="-114282">
              <a:defRPr sz="1100"/>
            </a:lvl3pPr>
            <a:lvl4pPr marL="399990" indent="-171426">
              <a:defRPr sz="1100"/>
            </a:lvl4pPr>
            <a:lvl5pPr marL="571416" indent="-171426"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2667000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1100"/>
            </a:lvl1pPr>
            <a:lvl2pPr marL="114282" indent="-114282">
              <a:buFont typeface="Arial" panose="020B0604020202020204" pitchFamily="34" charset="0"/>
              <a:buChar char="•"/>
              <a:defRPr sz="1100"/>
            </a:lvl2pPr>
            <a:lvl3pPr marL="228564" indent="-114282">
              <a:defRPr sz="1100"/>
            </a:lvl3pPr>
            <a:lvl4pPr marL="399990" indent="-171426">
              <a:defRPr sz="1100"/>
            </a:lvl4pPr>
            <a:lvl5pPr marL="571416" indent="-171426"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648200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1100"/>
            </a:lvl1pPr>
            <a:lvl2pPr marL="114282" indent="-114282">
              <a:buFont typeface="Arial" panose="020B0604020202020204" pitchFamily="34" charset="0"/>
              <a:buChar char="•"/>
              <a:defRPr sz="1100"/>
            </a:lvl2pPr>
            <a:lvl3pPr marL="228564" indent="-114282">
              <a:defRPr sz="1100"/>
            </a:lvl3pPr>
            <a:lvl4pPr marL="399990" indent="-171426">
              <a:defRPr sz="1100"/>
            </a:lvl4pPr>
            <a:lvl5pPr marL="571416" indent="-171426"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7"/>
          </p:nvPr>
        </p:nvSpPr>
        <p:spPr>
          <a:xfrm>
            <a:off x="6629400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1100"/>
            </a:lvl1pPr>
            <a:lvl2pPr marL="114282" indent="-114282">
              <a:buFont typeface="Arial" panose="020B0604020202020204" pitchFamily="34" charset="0"/>
              <a:buChar char="•"/>
              <a:defRPr sz="1100"/>
            </a:lvl2pPr>
            <a:lvl3pPr marL="228564" indent="-114282">
              <a:defRPr sz="1100"/>
            </a:lvl3pPr>
            <a:lvl4pPr marL="399990" indent="-171426">
              <a:defRPr sz="1100"/>
            </a:lvl4pPr>
            <a:lvl5pPr marL="571416" indent="-171426"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0" y="700088"/>
            <a:ext cx="7772400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4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2552311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 mod="1">
    <p:ext uri="{DCECCB84-F9BA-43D5-87BE-67443E8EF086}">
      <p15:sldGuideLst xmlns="" xmlns:p15="http://schemas.microsoft.com/office/powerpoint/2012/main">
        <p15:guide id="4294967295" orient="horz" pos="2160">
          <p15:clr>
            <a:srgbClr val="FBAE40"/>
          </p15:clr>
        </p15:guide>
        <p15:guide id="4294967295" pos="3840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Bef>
                <a:spcPts val="900"/>
              </a:spcBef>
              <a:defRPr/>
            </a:lvl1pPr>
            <a:lvl2pPr>
              <a:spcBef>
                <a:spcPts val="900"/>
              </a:spcBef>
              <a:defRPr/>
            </a:lvl2pPr>
            <a:lvl3pPr>
              <a:spcBef>
                <a:spcPts val="900"/>
              </a:spcBef>
              <a:defRPr/>
            </a:lvl3pPr>
            <a:lvl4pPr>
              <a:spcBef>
                <a:spcPts val="900"/>
              </a:spcBef>
              <a:defRPr/>
            </a:lvl4pPr>
            <a:lvl5pPr>
              <a:spcBef>
                <a:spcPts val="900"/>
              </a:spcBef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3998917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Image Tex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9979"/>
            <a:ext cx="7772400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047758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10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8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100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8" y="1047758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100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0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1100"/>
            </a:lvl1pPr>
            <a:lvl2pPr marL="114282" indent="-114282">
              <a:buFont typeface="Arial" panose="020B0604020202020204" pitchFamily="34" charset="0"/>
              <a:buChar char="•"/>
              <a:defRPr sz="1100"/>
            </a:lvl2pPr>
            <a:lvl3pPr marL="228564" indent="-114282">
              <a:defRPr sz="1100"/>
            </a:lvl3pPr>
            <a:lvl4pPr marL="399990" indent="-171426">
              <a:defRPr sz="1100"/>
            </a:lvl4pPr>
            <a:lvl5pPr marL="571416" indent="-171426"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3323844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1100"/>
            </a:lvl1pPr>
            <a:lvl2pPr marL="114282" indent="-114282">
              <a:buFont typeface="Arial" panose="020B0604020202020204" pitchFamily="34" charset="0"/>
              <a:buChar char="•"/>
              <a:defRPr sz="1100"/>
            </a:lvl2pPr>
            <a:lvl3pPr marL="228564" indent="-114282">
              <a:defRPr sz="1100"/>
            </a:lvl3pPr>
            <a:lvl4pPr marL="399990" indent="-171426">
              <a:defRPr sz="1100"/>
            </a:lvl4pPr>
            <a:lvl5pPr marL="571416" indent="-171426"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5961888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1100"/>
            </a:lvl1pPr>
            <a:lvl2pPr marL="114282" indent="-114282">
              <a:buFont typeface="Arial" panose="020B0604020202020204" pitchFamily="34" charset="0"/>
              <a:buChar char="•"/>
              <a:defRPr sz="1100"/>
            </a:lvl2pPr>
            <a:lvl3pPr marL="228564" indent="-114282">
              <a:defRPr sz="1100"/>
            </a:lvl3pPr>
            <a:lvl4pPr marL="399990" indent="-171426">
              <a:defRPr sz="1100"/>
            </a:lvl4pPr>
            <a:lvl5pPr marL="571416" indent="-171426"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4627289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9979"/>
            <a:ext cx="7772400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047758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10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8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100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8" y="1047758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100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0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1100"/>
            </a:lvl1pPr>
            <a:lvl2pPr marL="114282" indent="-114282">
              <a:buFont typeface="Arial" panose="020B0604020202020204" pitchFamily="34" charset="0"/>
              <a:buChar char="•"/>
              <a:defRPr sz="1100"/>
            </a:lvl2pPr>
            <a:lvl3pPr marL="228564" indent="-114282">
              <a:defRPr sz="1100"/>
            </a:lvl3pPr>
            <a:lvl4pPr marL="399990" indent="-171426">
              <a:defRPr sz="1100"/>
            </a:lvl4pPr>
            <a:lvl5pPr marL="571416" indent="-171426"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3323844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1100"/>
            </a:lvl1pPr>
            <a:lvl2pPr marL="114282" indent="-114282">
              <a:buFont typeface="Arial" panose="020B0604020202020204" pitchFamily="34" charset="0"/>
              <a:buChar char="•"/>
              <a:defRPr sz="1100"/>
            </a:lvl2pPr>
            <a:lvl3pPr marL="228564" indent="-114282">
              <a:defRPr sz="1100"/>
            </a:lvl3pPr>
            <a:lvl4pPr marL="399990" indent="-171426">
              <a:defRPr sz="1100"/>
            </a:lvl4pPr>
            <a:lvl5pPr marL="571416" indent="-171426"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5961888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1100"/>
            </a:lvl1pPr>
            <a:lvl2pPr marL="114282" indent="-114282">
              <a:buFont typeface="Arial" panose="020B0604020202020204" pitchFamily="34" charset="0"/>
              <a:buChar char="•"/>
              <a:defRPr sz="1100"/>
            </a:lvl2pPr>
            <a:lvl3pPr marL="228564" indent="-114282">
              <a:defRPr sz="1100"/>
            </a:lvl3pPr>
            <a:lvl4pPr marL="399990" indent="-171426">
              <a:defRPr sz="1100"/>
            </a:lvl4pPr>
            <a:lvl5pPr marL="571416" indent="-171426"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0" y="700088"/>
            <a:ext cx="7772400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4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6127256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Image Tex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9979"/>
            <a:ext cx="7772400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3" y="1047758"/>
            <a:ext cx="381419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10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09" y="1047758"/>
            <a:ext cx="381419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100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3" y="3735427"/>
            <a:ext cx="3814192" cy="719138"/>
          </a:xfrm>
        </p:spPr>
        <p:txBody>
          <a:bodyPr>
            <a:noAutofit/>
          </a:bodyPr>
          <a:lstStyle>
            <a:lvl1pPr marL="0" indent="0">
              <a:buNone/>
              <a:defRPr sz="1100"/>
            </a:lvl1pPr>
            <a:lvl2pPr marL="114282" indent="-114282">
              <a:buFont typeface="Arial" panose="020B0604020202020204" pitchFamily="34" charset="0"/>
              <a:buChar char="•"/>
              <a:defRPr sz="1100"/>
            </a:lvl2pPr>
            <a:lvl3pPr marL="228564" indent="-114282">
              <a:defRPr sz="1100"/>
            </a:lvl3pPr>
            <a:lvl4pPr marL="399990" indent="-171426">
              <a:defRPr sz="1100"/>
            </a:lvl4pPr>
            <a:lvl5pPr marL="571416" indent="-171426"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4644009" y="3735427"/>
            <a:ext cx="3814192" cy="719138"/>
          </a:xfrm>
        </p:spPr>
        <p:txBody>
          <a:bodyPr>
            <a:noAutofit/>
          </a:bodyPr>
          <a:lstStyle>
            <a:lvl1pPr marL="0" indent="0">
              <a:buNone/>
              <a:defRPr sz="1100"/>
            </a:lvl1pPr>
            <a:lvl2pPr marL="114282" indent="-114282">
              <a:buFont typeface="Arial" panose="020B0604020202020204" pitchFamily="34" charset="0"/>
              <a:buChar char="•"/>
              <a:defRPr sz="1100"/>
            </a:lvl2pPr>
            <a:lvl3pPr marL="228564" indent="-114282">
              <a:defRPr sz="1100"/>
            </a:lvl3pPr>
            <a:lvl4pPr marL="399990" indent="-171426">
              <a:defRPr sz="1100"/>
            </a:lvl4pPr>
            <a:lvl5pPr marL="571416" indent="-171426"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6951410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9979"/>
            <a:ext cx="7772400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3" y="1047758"/>
            <a:ext cx="381419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10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09" y="1047758"/>
            <a:ext cx="381419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100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3" y="3735427"/>
            <a:ext cx="3814192" cy="719138"/>
          </a:xfrm>
        </p:spPr>
        <p:txBody>
          <a:bodyPr>
            <a:noAutofit/>
          </a:bodyPr>
          <a:lstStyle>
            <a:lvl1pPr marL="0" indent="0">
              <a:buNone/>
              <a:defRPr sz="1100"/>
            </a:lvl1pPr>
            <a:lvl2pPr marL="114282" indent="-114282">
              <a:buFont typeface="Arial" panose="020B0604020202020204" pitchFamily="34" charset="0"/>
              <a:buChar char="•"/>
              <a:defRPr sz="1100"/>
            </a:lvl2pPr>
            <a:lvl3pPr marL="228564" indent="-114282">
              <a:defRPr sz="1100"/>
            </a:lvl3pPr>
            <a:lvl4pPr marL="399990" indent="-171426">
              <a:defRPr sz="1100"/>
            </a:lvl4pPr>
            <a:lvl5pPr marL="571416" indent="-171426"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4644009" y="3735427"/>
            <a:ext cx="3814192" cy="719138"/>
          </a:xfrm>
        </p:spPr>
        <p:txBody>
          <a:bodyPr>
            <a:noAutofit/>
          </a:bodyPr>
          <a:lstStyle>
            <a:lvl1pPr marL="0" indent="0">
              <a:buNone/>
              <a:defRPr sz="1100"/>
            </a:lvl1pPr>
            <a:lvl2pPr marL="114282" indent="-114282">
              <a:buFont typeface="Arial" panose="020B0604020202020204" pitchFamily="34" charset="0"/>
              <a:buChar char="•"/>
              <a:defRPr sz="1100"/>
            </a:lvl2pPr>
            <a:lvl3pPr marL="228564" indent="-114282">
              <a:defRPr sz="1100"/>
            </a:lvl3pPr>
            <a:lvl4pPr marL="399990" indent="-171426">
              <a:defRPr sz="1100"/>
            </a:lvl4pPr>
            <a:lvl5pPr marL="571416" indent="-171426"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0" y="700088"/>
            <a:ext cx="7772400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4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0285527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Tal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9979"/>
            <a:ext cx="7772400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047753"/>
            <a:ext cx="1828800" cy="1107124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100"/>
            </a:lvl1pPr>
          </a:lstStyle>
          <a:p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0" y="1047753"/>
            <a:ext cx="1828800" cy="1107124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3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100"/>
            </a:lvl1pPr>
          </a:lstStyle>
          <a:p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200" y="1047753"/>
            <a:ext cx="1828800" cy="1107124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5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100"/>
            </a:lvl1pPr>
          </a:lstStyle>
          <a:p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400" y="1047753"/>
            <a:ext cx="1828800" cy="1107124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100"/>
            </a:lvl1pPr>
          </a:lstStyle>
          <a:p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685800" y="2291462"/>
            <a:ext cx="1831086" cy="2241249"/>
          </a:xfrm>
        </p:spPr>
        <p:txBody>
          <a:bodyPr/>
          <a:lstStyle>
            <a:lvl1pPr marL="0" indent="0">
              <a:buNone/>
              <a:defRPr sz="1600"/>
            </a:lvl1pPr>
            <a:lvl2pPr marL="128573" indent="-128573">
              <a:buFont typeface="Arial" panose="020B0604020202020204" pitchFamily="34" charset="0"/>
              <a:buChar char="•"/>
              <a:defRPr sz="1100"/>
            </a:lvl2pPr>
            <a:lvl3pPr marL="257144" indent="-128573">
              <a:defRPr sz="1100"/>
            </a:lvl3pPr>
            <a:lvl4pPr marL="385718" indent="-128573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2666238" y="2291462"/>
            <a:ext cx="1831086" cy="2241249"/>
          </a:xfrm>
        </p:spPr>
        <p:txBody>
          <a:bodyPr/>
          <a:lstStyle>
            <a:lvl1pPr marL="0" indent="0">
              <a:buNone/>
              <a:defRPr sz="1600"/>
            </a:lvl1pPr>
            <a:lvl2pPr marL="128573" indent="-128573">
              <a:buFont typeface="Arial" panose="020B0604020202020204" pitchFamily="34" charset="0"/>
              <a:buChar char="•"/>
              <a:defRPr sz="1100"/>
            </a:lvl2pPr>
            <a:lvl3pPr marL="257144" indent="-128573">
              <a:defRPr sz="1100"/>
            </a:lvl3pPr>
            <a:lvl4pPr marL="385718" indent="-128573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20"/>
          </p:nvPr>
        </p:nvSpPr>
        <p:spPr>
          <a:xfrm>
            <a:off x="4646676" y="2291462"/>
            <a:ext cx="1831086" cy="2241249"/>
          </a:xfrm>
        </p:spPr>
        <p:txBody>
          <a:bodyPr/>
          <a:lstStyle>
            <a:lvl1pPr marL="0" indent="0">
              <a:buNone/>
              <a:defRPr sz="1600"/>
            </a:lvl1pPr>
            <a:lvl2pPr marL="128573" indent="-128573">
              <a:buFont typeface="Arial" panose="020B0604020202020204" pitchFamily="34" charset="0"/>
              <a:buChar char="•"/>
              <a:defRPr sz="1100"/>
            </a:lvl2pPr>
            <a:lvl3pPr marL="257144" indent="-128573">
              <a:defRPr sz="1100"/>
            </a:lvl3pPr>
            <a:lvl4pPr marL="385718" indent="-128573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1"/>
          </p:nvPr>
        </p:nvSpPr>
        <p:spPr>
          <a:xfrm>
            <a:off x="6627114" y="2291462"/>
            <a:ext cx="1831086" cy="2241249"/>
          </a:xfrm>
        </p:spPr>
        <p:txBody>
          <a:bodyPr/>
          <a:lstStyle>
            <a:lvl1pPr marL="0" indent="0">
              <a:buNone/>
              <a:defRPr sz="1600"/>
            </a:lvl1pPr>
            <a:lvl2pPr marL="128573" indent="-128573">
              <a:buFont typeface="Arial" panose="020B0604020202020204" pitchFamily="34" charset="0"/>
              <a:buChar char="•"/>
              <a:defRPr sz="1100"/>
            </a:lvl2pPr>
            <a:lvl3pPr marL="257144" indent="-128573">
              <a:defRPr sz="1100"/>
            </a:lvl3pPr>
            <a:lvl4pPr marL="385718" indent="-128573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3051893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Tall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9979"/>
            <a:ext cx="7772400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047753"/>
            <a:ext cx="1828800" cy="1107124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100"/>
            </a:lvl1pPr>
          </a:lstStyle>
          <a:p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0" y="1047753"/>
            <a:ext cx="1828800" cy="1107124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3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100"/>
            </a:lvl1pPr>
          </a:lstStyle>
          <a:p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200" y="1047753"/>
            <a:ext cx="1828800" cy="1107124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5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100"/>
            </a:lvl1pPr>
          </a:lstStyle>
          <a:p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400" y="1047753"/>
            <a:ext cx="1828800" cy="1107124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100"/>
            </a:lvl1pPr>
          </a:lstStyle>
          <a:p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685800" y="2291462"/>
            <a:ext cx="1831086" cy="2241249"/>
          </a:xfrm>
        </p:spPr>
        <p:txBody>
          <a:bodyPr/>
          <a:lstStyle>
            <a:lvl1pPr marL="0" indent="0">
              <a:buNone/>
              <a:defRPr sz="1600"/>
            </a:lvl1pPr>
            <a:lvl2pPr marL="128573" indent="-128573">
              <a:buFont typeface="Arial" panose="020B0604020202020204" pitchFamily="34" charset="0"/>
              <a:buChar char="•"/>
              <a:defRPr sz="1100"/>
            </a:lvl2pPr>
            <a:lvl3pPr marL="257144" indent="-128573">
              <a:defRPr sz="1100"/>
            </a:lvl3pPr>
            <a:lvl4pPr marL="385718" indent="-128573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2666238" y="2291462"/>
            <a:ext cx="1831086" cy="2241249"/>
          </a:xfrm>
        </p:spPr>
        <p:txBody>
          <a:bodyPr/>
          <a:lstStyle>
            <a:lvl1pPr marL="0" indent="0">
              <a:buNone/>
              <a:defRPr sz="1600"/>
            </a:lvl1pPr>
            <a:lvl2pPr marL="128573" indent="-128573">
              <a:buFont typeface="Arial" panose="020B0604020202020204" pitchFamily="34" charset="0"/>
              <a:buChar char="•"/>
              <a:defRPr sz="1100"/>
            </a:lvl2pPr>
            <a:lvl3pPr marL="257144" indent="-128573">
              <a:defRPr sz="1100"/>
            </a:lvl3pPr>
            <a:lvl4pPr marL="385718" indent="-128573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20"/>
          </p:nvPr>
        </p:nvSpPr>
        <p:spPr>
          <a:xfrm>
            <a:off x="4646676" y="2291462"/>
            <a:ext cx="1831086" cy="2241249"/>
          </a:xfrm>
        </p:spPr>
        <p:txBody>
          <a:bodyPr/>
          <a:lstStyle>
            <a:lvl1pPr marL="0" indent="0">
              <a:buNone/>
              <a:defRPr sz="1600"/>
            </a:lvl1pPr>
            <a:lvl2pPr marL="128573" indent="-128573">
              <a:buFont typeface="Arial" panose="020B0604020202020204" pitchFamily="34" charset="0"/>
              <a:buChar char="•"/>
              <a:defRPr sz="1100"/>
            </a:lvl2pPr>
            <a:lvl3pPr marL="257144" indent="-128573">
              <a:defRPr sz="1100"/>
            </a:lvl3pPr>
            <a:lvl4pPr marL="385718" indent="-128573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1"/>
          </p:nvPr>
        </p:nvSpPr>
        <p:spPr>
          <a:xfrm>
            <a:off x="6627114" y="2291462"/>
            <a:ext cx="1831086" cy="2241249"/>
          </a:xfrm>
        </p:spPr>
        <p:txBody>
          <a:bodyPr/>
          <a:lstStyle>
            <a:lvl1pPr marL="0" indent="0">
              <a:buNone/>
              <a:defRPr sz="1600"/>
            </a:lvl1pPr>
            <a:lvl2pPr marL="128573" indent="-128573">
              <a:buFont typeface="Arial" panose="020B0604020202020204" pitchFamily="34" charset="0"/>
              <a:buChar char="•"/>
              <a:defRPr sz="1100"/>
            </a:lvl2pPr>
            <a:lvl3pPr marL="257144" indent="-128573">
              <a:defRPr sz="1100"/>
            </a:lvl3pPr>
            <a:lvl4pPr marL="385718" indent="-128573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22" hasCustomPrompt="1"/>
          </p:nvPr>
        </p:nvSpPr>
        <p:spPr>
          <a:xfrm>
            <a:off x="685800" y="700088"/>
            <a:ext cx="7772400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4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7669894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Tal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9979"/>
            <a:ext cx="7772400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047750"/>
            <a:ext cx="249631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10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0"/>
            <a:ext cx="249631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100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8" y="1047750"/>
            <a:ext cx="249631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100"/>
            </a:lvl1pPr>
          </a:lstStyle>
          <a:p>
            <a:pPr lvl="0"/>
            <a:endParaRPr lang="en-US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0" y="2291462"/>
            <a:ext cx="2496312" cy="2241249"/>
          </a:xfrm>
        </p:spPr>
        <p:txBody>
          <a:bodyPr/>
          <a:lstStyle>
            <a:lvl1pPr marL="0" indent="0">
              <a:buNone/>
              <a:defRPr sz="1600"/>
            </a:lvl1pPr>
            <a:lvl2pPr marL="128573" indent="-128573">
              <a:buFont typeface="Arial" panose="020B0604020202020204" pitchFamily="34" charset="0"/>
              <a:buChar char="•"/>
              <a:defRPr sz="1100"/>
            </a:lvl2pPr>
            <a:lvl3pPr marL="257144" indent="-128573">
              <a:defRPr sz="1100"/>
            </a:lvl3pPr>
            <a:lvl4pPr marL="385718" indent="-128573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2291462"/>
            <a:ext cx="2496312" cy="2241249"/>
          </a:xfrm>
        </p:spPr>
        <p:txBody>
          <a:bodyPr/>
          <a:lstStyle>
            <a:lvl1pPr marL="0" indent="0">
              <a:buNone/>
              <a:defRPr sz="1600"/>
            </a:lvl1pPr>
            <a:lvl2pPr marL="128573" indent="-128573">
              <a:buFont typeface="Arial" panose="020B0604020202020204" pitchFamily="34" charset="0"/>
              <a:buChar char="•"/>
              <a:defRPr sz="1100"/>
            </a:lvl2pPr>
            <a:lvl3pPr marL="257144" indent="-128573">
              <a:defRPr sz="1100"/>
            </a:lvl3pPr>
            <a:lvl4pPr marL="385718" indent="-128573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0"/>
          </p:nvPr>
        </p:nvSpPr>
        <p:spPr>
          <a:xfrm>
            <a:off x="5961888" y="2291462"/>
            <a:ext cx="2496312" cy="2241249"/>
          </a:xfrm>
        </p:spPr>
        <p:txBody>
          <a:bodyPr/>
          <a:lstStyle>
            <a:lvl1pPr marL="0" indent="0">
              <a:buNone/>
              <a:defRPr sz="1600"/>
            </a:lvl1pPr>
            <a:lvl2pPr marL="128573" indent="-128573">
              <a:buFont typeface="Arial" panose="020B0604020202020204" pitchFamily="34" charset="0"/>
              <a:buChar char="•"/>
              <a:defRPr sz="1100"/>
            </a:lvl2pPr>
            <a:lvl3pPr marL="257144" indent="-128573">
              <a:defRPr sz="1100"/>
            </a:lvl3pPr>
            <a:lvl4pPr marL="385718" indent="-128573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190742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Tall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9979"/>
            <a:ext cx="7772400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047750"/>
            <a:ext cx="249631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10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0"/>
            <a:ext cx="249631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100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8" y="1047750"/>
            <a:ext cx="249631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100"/>
            </a:lvl1pPr>
          </a:lstStyle>
          <a:p>
            <a:pPr lvl="0"/>
            <a:endParaRPr lang="en-US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0" y="2291462"/>
            <a:ext cx="2496312" cy="2241249"/>
          </a:xfrm>
        </p:spPr>
        <p:txBody>
          <a:bodyPr/>
          <a:lstStyle>
            <a:lvl1pPr marL="0" indent="0">
              <a:buNone/>
              <a:defRPr sz="1600"/>
            </a:lvl1pPr>
            <a:lvl2pPr marL="128573" indent="-128573">
              <a:buFont typeface="Arial" panose="020B0604020202020204" pitchFamily="34" charset="0"/>
              <a:buChar char="•"/>
              <a:defRPr sz="1100"/>
            </a:lvl2pPr>
            <a:lvl3pPr marL="257144" indent="-128573">
              <a:defRPr sz="1100"/>
            </a:lvl3pPr>
            <a:lvl4pPr marL="385718" indent="-128573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2291462"/>
            <a:ext cx="2496312" cy="2241249"/>
          </a:xfrm>
        </p:spPr>
        <p:txBody>
          <a:bodyPr/>
          <a:lstStyle>
            <a:lvl1pPr marL="0" indent="0">
              <a:buNone/>
              <a:defRPr sz="1600"/>
            </a:lvl1pPr>
            <a:lvl2pPr marL="128573" indent="-128573">
              <a:buFont typeface="Arial" panose="020B0604020202020204" pitchFamily="34" charset="0"/>
              <a:buChar char="•"/>
              <a:defRPr sz="1100"/>
            </a:lvl2pPr>
            <a:lvl3pPr marL="257144" indent="-128573">
              <a:defRPr sz="1100"/>
            </a:lvl3pPr>
            <a:lvl4pPr marL="385718" indent="-128573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0"/>
          </p:nvPr>
        </p:nvSpPr>
        <p:spPr>
          <a:xfrm>
            <a:off x="5961888" y="2291462"/>
            <a:ext cx="2496312" cy="2241249"/>
          </a:xfrm>
        </p:spPr>
        <p:txBody>
          <a:bodyPr/>
          <a:lstStyle>
            <a:lvl1pPr marL="0" indent="0">
              <a:buNone/>
              <a:defRPr sz="1600"/>
            </a:lvl1pPr>
            <a:lvl2pPr marL="128573" indent="-128573">
              <a:buFont typeface="Arial" panose="020B0604020202020204" pitchFamily="34" charset="0"/>
              <a:buChar char="•"/>
              <a:defRPr sz="1100"/>
            </a:lvl2pPr>
            <a:lvl3pPr marL="257144" indent="-128573">
              <a:defRPr sz="1100"/>
            </a:lvl3pPr>
            <a:lvl4pPr marL="385718" indent="-128573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21" hasCustomPrompt="1"/>
          </p:nvPr>
        </p:nvSpPr>
        <p:spPr>
          <a:xfrm>
            <a:off x="685800" y="700088"/>
            <a:ext cx="7772400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4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6666565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Tal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9979"/>
            <a:ext cx="7772400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3" y="1047750"/>
            <a:ext cx="381419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10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09" y="1047750"/>
            <a:ext cx="381419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100"/>
            </a:lvl1pPr>
          </a:lstStyle>
          <a:p>
            <a:pPr lvl="0"/>
            <a:endParaRPr lang="en-US"/>
          </a:p>
        </p:txBody>
      </p:sp>
      <p:sp>
        <p:nvSpPr>
          <p:cNvPr id="7" name="Content Placeholder 13"/>
          <p:cNvSpPr>
            <a:spLocks noGrp="1"/>
          </p:cNvSpPr>
          <p:nvPr>
            <p:ph sz="quarter" idx="18"/>
          </p:nvPr>
        </p:nvSpPr>
        <p:spPr>
          <a:xfrm>
            <a:off x="685800" y="2291462"/>
            <a:ext cx="3813048" cy="2241249"/>
          </a:xfrm>
        </p:spPr>
        <p:txBody>
          <a:bodyPr/>
          <a:lstStyle>
            <a:lvl1pPr marL="0" indent="0">
              <a:buNone/>
              <a:defRPr sz="1600"/>
            </a:lvl1pPr>
            <a:lvl2pPr marL="128573" indent="-128573">
              <a:buFont typeface="Arial" panose="020B0604020202020204" pitchFamily="34" charset="0"/>
              <a:buChar char="•"/>
              <a:defRPr sz="1100"/>
            </a:lvl2pPr>
            <a:lvl3pPr marL="257144" indent="-128573">
              <a:defRPr sz="1100"/>
            </a:lvl3pPr>
            <a:lvl4pPr marL="385718" indent="-128573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13"/>
          <p:cNvSpPr>
            <a:spLocks noGrp="1"/>
          </p:cNvSpPr>
          <p:nvPr>
            <p:ph sz="quarter" idx="19"/>
          </p:nvPr>
        </p:nvSpPr>
        <p:spPr>
          <a:xfrm>
            <a:off x="4645152" y="2291462"/>
            <a:ext cx="3813048" cy="2241249"/>
          </a:xfrm>
        </p:spPr>
        <p:txBody>
          <a:bodyPr/>
          <a:lstStyle>
            <a:lvl1pPr marL="0" indent="0">
              <a:buNone/>
              <a:defRPr sz="1600"/>
            </a:lvl1pPr>
            <a:lvl2pPr marL="128573" indent="-128573">
              <a:buFont typeface="Arial" panose="020B0604020202020204" pitchFamily="34" charset="0"/>
              <a:buChar char="•"/>
              <a:defRPr sz="1100"/>
            </a:lvl2pPr>
            <a:lvl3pPr marL="257144" indent="-128573">
              <a:defRPr sz="1100"/>
            </a:lvl3pPr>
            <a:lvl4pPr marL="385718" indent="-128573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0655668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Tall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9979"/>
            <a:ext cx="7772400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3" y="1047750"/>
            <a:ext cx="381419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10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09" y="1047750"/>
            <a:ext cx="381419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100"/>
            </a:lvl1pPr>
          </a:lstStyle>
          <a:p>
            <a:pPr lvl="0"/>
            <a:endParaRPr lang="en-US"/>
          </a:p>
        </p:txBody>
      </p:sp>
      <p:sp>
        <p:nvSpPr>
          <p:cNvPr id="7" name="Content Placeholder 13"/>
          <p:cNvSpPr>
            <a:spLocks noGrp="1"/>
          </p:cNvSpPr>
          <p:nvPr>
            <p:ph sz="quarter" idx="18"/>
          </p:nvPr>
        </p:nvSpPr>
        <p:spPr>
          <a:xfrm>
            <a:off x="685800" y="2291462"/>
            <a:ext cx="3813048" cy="2241249"/>
          </a:xfrm>
        </p:spPr>
        <p:txBody>
          <a:bodyPr/>
          <a:lstStyle>
            <a:lvl1pPr marL="0" indent="0">
              <a:buNone/>
              <a:defRPr sz="1600"/>
            </a:lvl1pPr>
            <a:lvl2pPr marL="128573" indent="-128573">
              <a:buFont typeface="Arial" panose="020B0604020202020204" pitchFamily="34" charset="0"/>
              <a:buChar char="•"/>
              <a:defRPr sz="1100"/>
            </a:lvl2pPr>
            <a:lvl3pPr marL="257144" indent="-128573">
              <a:defRPr sz="1100"/>
            </a:lvl3pPr>
            <a:lvl4pPr marL="385718" indent="-128573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13"/>
          <p:cNvSpPr>
            <a:spLocks noGrp="1"/>
          </p:cNvSpPr>
          <p:nvPr>
            <p:ph sz="quarter" idx="19"/>
          </p:nvPr>
        </p:nvSpPr>
        <p:spPr>
          <a:xfrm>
            <a:off x="4645152" y="2291462"/>
            <a:ext cx="3813048" cy="2241249"/>
          </a:xfrm>
        </p:spPr>
        <p:txBody>
          <a:bodyPr/>
          <a:lstStyle>
            <a:lvl1pPr marL="0" indent="0">
              <a:buNone/>
              <a:defRPr sz="1600"/>
            </a:lvl1pPr>
            <a:lvl2pPr marL="128573" indent="-128573">
              <a:buFont typeface="Arial" panose="020B0604020202020204" pitchFamily="34" charset="0"/>
              <a:buChar char="•"/>
              <a:defRPr sz="1100"/>
            </a:lvl2pPr>
            <a:lvl3pPr marL="257144" indent="-128573">
              <a:defRPr sz="1100"/>
            </a:lvl3pPr>
            <a:lvl4pPr marL="385718" indent="-128573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Text Placeholder 4"/>
          <p:cNvSpPr>
            <a:spLocks noGrp="1"/>
          </p:cNvSpPr>
          <p:nvPr>
            <p:ph type="body" sz="quarter" idx="20" hasCustomPrompt="1"/>
          </p:nvPr>
        </p:nvSpPr>
        <p:spPr>
          <a:xfrm>
            <a:off x="685800" y="700088"/>
            <a:ext cx="7772400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4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8420112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ub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089319"/>
            <a:ext cx="7772400" cy="3470672"/>
          </a:xfrm>
        </p:spPr>
        <p:txBody>
          <a:bodyPr/>
          <a:lstStyle>
            <a:lvl1pPr>
              <a:spcBef>
                <a:spcPts val="900"/>
              </a:spcBef>
              <a:defRPr/>
            </a:lvl1pPr>
            <a:lvl2pPr>
              <a:spcBef>
                <a:spcPts val="900"/>
              </a:spcBef>
              <a:defRPr/>
            </a:lvl2pPr>
            <a:lvl3pPr>
              <a:spcBef>
                <a:spcPts val="900"/>
              </a:spcBef>
              <a:defRPr/>
            </a:lvl3pPr>
            <a:lvl4pPr>
              <a:spcBef>
                <a:spcPts val="900"/>
              </a:spcBef>
              <a:defRPr/>
            </a:lvl4pPr>
            <a:lvl5pPr>
              <a:spcBef>
                <a:spcPts val="900"/>
              </a:spcBef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85800" y="700088"/>
            <a:ext cx="7772400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4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7384982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ight Gri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9979"/>
            <a:ext cx="7772400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038" y="1047753"/>
            <a:ext cx="1828800" cy="1107124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6238" y="1047753"/>
            <a:ext cx="1828800" cy="1107124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7438" y="1047753"/>
            <a:ext cx="1828800" cy="1107124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8638" y="1047753"/>
            <a:ext cx="1828800" cy="1107124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685038" y="3537759"/>
            <a:ext cx="1831086" cy="994954"/>
          </a:xfrm>
        </p:spPr>
        <p:txBody>
          <a:bodyPr/>
          <a:lstStyle>
            <a:lvl1pPr marL="0" indent="0">
              <a:buNone/>
              <a:defRPr sz="1100"/>
            </a:lvl1pPr>
            <a:lvl2pPr marL="128573" indent="-128573">
              <a:buFont typeface="Arial" panose="020B0604020202020204" pitchFamily="34" charset="0"/>
              <a:buChar char="•"/>
              <a:defRPr sz="1100"/>
            </a:lvl2pPr>
            <a:lvl3pPr marL="257144" indent="-128573">
              <a:defRPr sz="1100"/>
            </a:lvl3pPr>
            <a:lvl4pPr marL="385718" indent="-128573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2665476" y="3537759"/>
            <a:ext cx="1831086" cy="994954"/>
          </a:xfrm>
        </p:spPr>
        <p:txBody>
          <a:bodyPr>
            <a:normAutofit/>
          </a:bodyPr>
          <a:lstStyle>
            <a:lvl1pPr marL="0" indent="0">
              <a:buNone/>
              <a:defRPr sz="1100"/>
            </a:lvl1pPr>
            <a:lvl2pPr marL="128573" indent="-128573">
              <a:buFont typeface="Arial" panose="020B0604020202020204" pitchFamily="34" charset="0"/>
              <a:buChar char="•"/>
              <a:defRPr sz="1100"/>
            </a:lvl2pPr>
            <a:lvl3pPr marL="257144" indent="-128573">
              <a:defRPr sz="1100"/>
            </a:lvl3pPr>
            <a:lvl4pPr marL="385718" indent="-128573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20"/>
          </p:nvPr>
        </p:nvSpPr>
        <p:spPr>
          <a:xfrm>
            <a:off x="4645914" y="3537759"/>
            <a:ext cx="1831086" cy="994954"/>
          </a:xfrm>
        </p:spPr>
        <p:txBody>
          <a:bodyPr>
            <a:normAutofit/>
          </a:bodyPr>
          <a:lstStyle>
            <a:lvl1pPr marL="0" indent="0">
              <a:buNone/>
              <a:defRPr sz="1100"/>
            </a:lvl1pPr>
            <a:lvl2pPr marL="128573" indent="-128573">
              <a:buFont typeface="Arial" panose="020B0604020202020204" pitchFamily="34" charset="0"/>
              <a:buChar char="•"/>
              <a:defRPr sz="1100"/>
            </a:lvl2pPr>
            <a:lvl3pPr marL="257144" indent="-128573">
              <a:defRPr sz="1100"/>
            </a:lvl3pPr>
            <a:lvl4pPr marL="385718" indent="-128573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1"/>
          </p:nvPr>
        </p:nvSpPr>
        <p:spPr>
          <a:xfrm>
            <a:off x="6626352" y="3537759"/>
            <a:ext cx="1831086" cy="994954"/>
          </a:xfrm>
        </p:spPr>
        <p:txBody>
          <a:bodyPr>
            <a:normAutofit/>
          </a:bodyPr>
          <a:lstStyle>
            <a:lvl1pPr marL="0" indent="0">
              <a:buNone/>
              <a:defRPr sz="1100"/>
            </a:lvl1pPr>
            <a:lvl2pPr marL="128573" indent="-128573">
              <a:buFont typeface="Arial" panose="020B0604020202020204" pitchFamily="34" charset="0"/>
              <a:buChar char="•"/>
              <a:defRPr sz="1100"/>
            </a:lvl2pPr>
            <a:lvl3pPr marL="257144" indent="-128573">
              <a:defRPr sz="1100"/>
            </a:lvl3pPr>
            <a:lvl4pPr marL="385718" indent="-128573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2"/>
          </p:nvPr>
        </p:nvSpPr>
        <p:spPr>
          <a:xfrm>
            <a:off x="685038" y="2292755"/>
            <a:ext cx="1828800" cy="1107124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2666238" y="2292755"/>
            <a:ext cx="1828800" cy="1107124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4647438" y="2292755"/>
            <a:ext cx="1828800" cy="1107124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6628638" y="2292755"/>
            <a:ext cx="1828800" cy="1107124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15720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ight Grid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9979"/>
            <a:ext cx="7772400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038" y="1047753"/>
            <a:ext cx="1828800" cy="1107124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6238" y="1047753"/>
            <a:ext cx="1828800" cy="1107124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7438" y="1047753"/>
            <a:ext cx="1828800" cy="1107124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8638" y="1047753"/>
            <a:ext cx="1828800" cy="1107124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685038" y="3537759"/>
            <a:ext cx="1831086" cy="994954"/>
          </a:xfrm>
        </p:spPr>
        <p:txBody>
          <a:bodyPr/>
          <a:lstStyle>
            <a:lvl1pPr marL="0" indent="0">
              <a:buNone/>
              <a:defRPr sz="1100"/>
            </a:lvl1pPr>
            <a:lvl2pPr marL="128573" indent="-128573">
              <a:buFont typeface="Arial" panose="020B0604020202020204" pitchFamily="34" charset="0"/>
              <a:buChar char="•"/>
              <a:defRPr sz="1100"/>
            </a:lvl2pPr>
            <a:lvl3pPr marL="257144" indent="-128573">
              <a:defRPr sz="1100"/>
            </a:lvl3pPr>
            <a:lvl4pPr marL="385718" indent="-128573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2665476" y="3537759"/>
            <a:ext cx="1831086" cy="994954"/>
          </a:xfrm>
        </p:spPr>
        <p:txBody>
          <a:bodyPr>
            <a:normAutofit/>
          </a:bodyPr>
          <a:lstStyle>
            <a:lvl1pPr marL="0" indent="0">
              <a:buNone/>
              <a:defRPr sz="1100"/>
            </a:lvl1pPr>
            <a:lvl2pPr marL="128573" indent="-128573">
              <a:buFont typeface="Arial" panose="020B0604020202020204" pitchFamily="34" charset="0"/>
              <a:buChar char="•"/>
              <a:defRPr sz="1100"/>
            </a:lvl2pPr>
            <a:lvl3pPr marL="257144" indent="-128573">
              <a:defRPr sz="1100"/>
            </a:lvl3pPr>
            <a:lvl4pPr marL="385718" indent="-128573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20"/>
          </p:nvPr>
        </p:nvSpPr>
        <p:spPr>
          <a:xfrm>
            <a:off x="4645914" y="3537759"/>
            <a:ext cx="1831086" cy="994954"/>
          </a:xfrm>
        </p:spPr>
        <p:txBody>
          <a:bodyPr>
            <a:normAutofit/>
          </a:bodyPr>
          <a:lstStyle>
            <a:lvl1pPr marL="0" indent="0">
              <a:buNone/>
              <a:defRPr sz="1100"/>
            </a:lvl1pPr>
            <a:lvl2pPr marL="128573" indent="-128573">
              <a:buFont typeface="Arial" panose="020B0604020202020204" pitchFamily="34" charset="0"/>
              <a:buChar char="•"/>
              <a:defRPr sz="1100"/>
            </a:lvl2pPr>
            <a:lvl3pPr marL="257144" indent="-128573">
              <a:defRPr sz="1100"/>
            </a:lvl3pPr>
            <a:lvl4pPr marL="385718" indent="-128573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1"/>
          </p:nvPr>
        </p:nvSpPr>
        <p:spPr>
          <a:xfrm>
            <a:off x="6626352" y="3537759"/>
            <a:ext cx="1831086" cy="994954"/>
          </a:xfrm>
        </p:spPr>
        <p:txBody>
          <a:bodyPr>
            <a:normAutofit/>
          </a:bodyPr>
          <a:lstStyle>
            <a:lvl1pPr marL="0" indent="0">
              <a:buNone/>
              <a:defRPr sz="1100"/>
            </a:lvl1pPr>
            <a:lvl2pPr marL="128573" indent="-128573">
              <a:buFont typeface="Arial" panose="020B0604020202020204" pitchFamily="34" charset="0"/>
              <a:buChar char="•"/>
              <a:defRPr sz="1100"/>
            </a:lvl2pPr>
            <a:lvl3pPr marL="257144" indent="-128573">
              <a:defRPr sz="1100"/>
            </a:lvl3pPr>
            <a:lvl4pPr marL="385718" indent="-128573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2"/>
          </p:nvPr>
        </p:nvSpPr>
        <p:spPr>
          <a:xfrm>
            <a:off x="685038" y="2292755"/>
            <a:ext cx="1828800" cy="1107124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2666238" y="2292755"/>
            <a:ext cx="1828800" cy="1107124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4647438" y="2292755"/>
            <a:ext cx="1828800" cy="1107124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6628638" y="2292755"/>
            <a:ext cx="1828800" cy="1107124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7" name="Text Placeholder 4"/>
          <p:cNvSpPr>
            <a:spLocks noGrp="1"/>
          </p:cNvSpPr>
          <p:nvPr>
            <p:ph type="body" sz="quarter" idx="26" hasCustomPrompt="1"/>
          </p:nvPr>
        </p:nvSpPr>
        <p:spPr>
          <a:xfrm>
            <a:off x="685800" y="700088"/>
            <a:ext cx="7772400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4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7661301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Gri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9979"/>
            <a:ext cx="7772400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047750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0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8" y="1047750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0" y="3540743"/>
            <a:ext cx="2496312" cy="1027686"/>
          </a:xfrm>
        </p:spPr>
        <p:txBody>
          <a:bodyPr/>
          <a:lstStyle>
            <a:lvl1pPr marL="0" indent="0">
              <a:buNone/>
              <a:defRPr sz="1600"/>
            </a:lvl1pPr>
            <a:lvl2pPr marL="128573" indent="-128573">
              <a:buFont typeface="Arial" panose="020B0604020202020204" pitchFamily="34" charset="0"/>
              <a:buChar char="•"/>
              <a:defRPr sz="1100"/>
            </a:lvl2pPr>
            <a:lvl3pPr marL="257144" indent="-128573">
              <a:defRPr sz="1100"/>
            </a:lvl3pPr>
            <a:lvl4pPr marL="385718" indent="-128573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3540743"/>
            <a:ext cx="2496312" cy="1027686"/>
          </a:xfrm>
        </p:spPr>
        <p:txBody>
          <a:bodyPr/>
          <a:lstStyle>
            <a:lvl1pPr marL="0" indent="0">
              <a:buNone/>
              <a:defRPr sz="1600"/>
            </a:lvl1pPr>
            <a:lvl2pPr marL="128573" indent="-128573">
              <a:buFont typeface="Arial" panose="020B0604020202020204" pitchFamily="34" charset="0"/>
              <a:buChar char="•"/>
              <a:defRPr sz="1100"/>
            </a:lvl2pPr>
            <a:lvl3pPr marL="257144" indent="-128573">
              <a:defRPr sz="1100"/>
            </a:lvl3pPr>
            <a:lvl4pPr marL="385718" indent="-128573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0"/>
          </p:nvPr>
        </p:nvSpPr>
        <p:spPr>
          <a:xfrm>
            <a:off x="5961888" y="3540743"/>
            <a:ext cx="2496312" cy="1027686"/>
          </a:xfrm>
        </p:spPr>
        <p:txBody>
          <a:bodyPr/>
          <a:lstStyle>
            <a:lvl1pPr marL="0" indent="0">
              <a:buNone/>
              <a:defRPr sz="1600"/>
            </a:lvl1pPr>
            <a:lvl2pPr marL="128573" indent="-128573">
              <a:buFont typeface="Arial" panose="020B0604020202020204" pitchFamily="34" charset="0"/>
              <a:buChar char="•"/>
              <a:defRPr sz="1100"/>
            </a:lvl2pPr>
            <a:lvl3pPr marL="257144" indent="-128573">
              <a:defRPr sz="1100"/>
            </a:lvl3pPr>
            <a:lvl4pPr marL="385718" indent="-128573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685800" y="2295739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3323844" y="2295739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5961888" y="2295739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52302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Grid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9979"/>
            <a:ext cx="7772400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047750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0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8" y="1047750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0" y="3540743"/>
            <a:ext cx="2496312" cy="1027686"/>
          </a:xfrm>
        </p:spPr>
        <p:txBody>
          <a:bodyPr/>
          <a:lstStyle>
            <a:lvl1pPr marL="0" indent="0">
              <a:buNone/>
              <a:defRPr sz="1600"/>
            </a:lvl1pPr>
            <a:lvl2pPr marL="128573" indent="-128573">
              <a:buFont typeface="Arial" panose="020B0604020202020204" pitchFamily="34" charset="0"/>
              <a:buChar char="•"/>
              <a:defRPr sz="1100"/>
            </a:lvl2pPr>
            <a:lvl3pPr marL="257144" indent="-128573">
              <a:defRPr sz="1100"/>
            </a:lvl3pPr>
            <a:lvl4pPr marL="385718" indent="-128573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3540743"/>
            <a:ext cx="2496312" cy="1027686"/>
          </a:xfrm>
        </p:spPr>
        <p:txBody>
          <a:bodyPr/>
          <a:lstStyle>
            <a:lvl1pPr marL="0" indent="0">
              <a:buNone/>
              <a:defRPr sz="1600"/>
            </a:lvl1pPr>
            <a:lvl2pPr marL="128573" indent="-128573">
              <a:buFont typeface="Arial" panose="020B0604020202020204" pitchFamily="34" charset="0"/>
              <a:buChar char="•"/>
              <a:defRPr sz="1100"/>
            </a:lvl2pPr>
            <a:lvl3pPr marL="257144" indent="-128573">
              <a:defRPr sz="1100"/>
            </a:lvl3pPr>
            <a:lvl4pPr marL="385718" indent="-128573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0"/>
          </p:nvPr>
        </p:nvSpPr>
        <p:spPr>
          <a:xfrm>
            <a:off x="5961888" y="3540743"/>
            <a:ext cx="2496312" cy="1027686"/>
          </a:xfrm>
        </p:spPr>
        <p:txBody>
          <a:bodyPr/>
          <a:lstStyle>
            <a:lvl1pPr marL="0" indent="0">
              <a:buNone/>
              <a:defRPr sz="1600"/>
            </a:lvl1pPr>
            <a:lvl2pPr marL="128573" indent="-128573">
              <a:buFont typeface="Arial" panose="020B0604020202020204" pitchFamily="34" charset="0"/>
              <a:buChar char="•"/>
              <a:defRPr sz="1100"/>
            </a:lvl2pPr>
            <a:lvl3pPr marL="257144" indent="-128573">
              <a:defRPr sz="1100"/>
            </a:lvl3pPr>
            <a:lvl4pPr marL="385718" indent="-128573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685800" y="2295739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3323844" y="2295739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5961888" y="2295739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7" name="Text Placeholder 4"/>
          <p:cNvSpPr>
            <a:spLocks noGrp="1"/>
          </p:cNvSpPr>
          <p:nvPr>
            <p:ph type="body" sz="quarter" idx="26" hasCustomPrompt="1"/>
          </p:nvPr>
        </p:nvSpPr>
        <p:spPr>
          <a:xfrm>
            <a:off x="685800" y="700088"/>
            <a:ext cx="7772400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4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016566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Gri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9979"/>
            <a:ext cx="7772400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6946" y="1047750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5155" y="1047750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Content Placeholder 13"/>
          <p:cNvSpPr>
            <a:spLocks noGrp="1"/>
          </p:cNvSpPr>
          <p:nvPr>
            <p:ph sz="quarter" idx="18"/>
          </p:nvPr>
        </p:nvSpPr>
        <p:spPr>
          <a:xfrm>
            <a:off x="685800" y="3528312"/>
            <a:ext cx="3813048" cy="1004405"/>
          </a:xfrm>
        </p:spPr>
        <p:txBody>
          <a:bodyPr/>
          <a:lstStyle>
            <a:lvl1pPr marL="0" indent="0">
              <a:buNone/>
              <a:defRPr sz="1600"/>
            </a:lvl1pPr>
            <a:lvl2pPr marL="128573" indent="-128573">
              <a:buFont typeface="Arial" panose="020B0604020202020204" pitchFamily="34" charset="0"/>
              <a:buChar char="•"/>
              <a:defRPr sz="1100"/>
            </a:lvl2pPr>
            <a:lvl3pPr marL="257144" indent="-128573">
              <a:defRPr sz="1100"/>
            </a:lvl3pPr>
            <a:lvl4pPr marL="385718" indent="-128573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13"/>
          <p:cNvSpPr>
            <a:spLocks noGrp="1"/>
          </p:cNvSpPr>
          <p:nvPr>
            <p:ph sz="quarter" idx="19"/>
          </p:nvPr>
        </p:nvSpPr>
        <p:spPr>
          <a:xfrm>
            <a:off x="4645152" y="3528312"/>
            <a:ext cx="3813048" cy="1004405"/>
          </a:xfrm>
        </p:spPr>
        <p:txBody>
          <a:bodyPr/>
          <a:lstStyle>
            <a:lvl1pPr marL="0" indent="0">
              <a:buNone/>
              <a:defRPr sz="1600"/>
            </a:lvl1pPr>
            <a:lvl2pPr marL="128573" indent="-128573">
              <a:buFont typeface="Arial" panose="020B0604020202020204" pitchFamily="34" charset="0"/>
              <a:buChar char="•"/>
              <a:defRPr sz="1100"/>
            </a:lvl2pPr>
            <a:lvl3pPr marL="257144" indent="-128573">
              <a:defRPr sz="1100"/>
            </a:lvl3pPr>
            <a:lvl4pPr marL="385718" indent="-128573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686946" y="2295739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645155" y="2295739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00083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Grid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9979"/>
            <a:ext cx="7772400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6946" y="1047750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5155" y="1047750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Content Placeholder 13"/>
          <p:cNvSpPr>
            <a:spLocks noGrp="1"/>
          </p:cNvSpPr>
          <p:nvPr>
            <p:ph sz="quarter" idx="18"/>
          </p:nvPr>
        </p:nvSpPr>
        <p:spPr>
          <a:xfrm>
            <a:off x="685800" y="3528312"/>
            <a:ext cx="3813048" cy="1004405"/>
          </a:xfrm>
        </p:spPr>
        <p:txBody>
          <a:bodyPr/>
          <a:lstStyle>
            <a:lvl1pPr marL="0" indent="0">
              <a:buNone/>
              <a:defRPr sz="1600"/>
            </a:lvl1pPr>
            <a:lvl2pPr marL="128573" indent="-128573">
              <a:buFont typeface="Arial" panose="020B0604020202020204" pitchFamily="34" charset="0"/>
              <a:buChar char="•"/>
              <a:defRPr sz="1100"/>
            </a:lvl2pPr>
            <a:lvl3pPr marL="257144" indent="-128573">
              <a:defRPr sz="1100"/>
            </a:lvl3pPr>
            <a:lvl4pPr marL="385718" indent="-128573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13"/>
          <p:cNvSpPr>
            <a:spLocks noGrp="1"/>
          </p:cNvSpPr>
          <p:nvPr>
            <p:ph sz="quarter" idx="19"/>
          </p:nvPr>
        </p:nvSpPr>
        <p:spPr>
          <a:xfrm>
            <a:off x="4645152" y="3528312"/>
            <a:ext cx="3813048" cy="1004405"/>
          </a:xfrm>
        </p:spPr>
        <p:txBody>
          <a:bodyPr/>
          <a:lstStyle>
            <a:lvl1pPr marL="0" indent="0">
              <a:buNone/>
              <a:defRPr sz="1600"/>
            </a:lvl1pPr>
            <a:lvl2pPr marL="128573" indent="-128573">
              <a:buFont typeface="Arial" panose="020B0604020202020204" pitchFamily="34" charset="0"/>
              <a:buChar char="•"/>
              <a:defRPr sz="1100"/>
            </a:lvl2pPr>
            <a:lvl3pPr marL="257144" indent="-128573">
              <a:defRPr sz="1100"/>
            </a:lvl3pPr>
            <a:lvl4pPr marL="385718" indent="-128573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686946" y="2295739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645155" y="2295739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2" name="Text Placeholder 4"/>
          <p:cNvSpPr>
            <a:spLocks noGrp="1"/>
          </p:cNvSpPr>
          <p:nvPr>
            <p:ph type="body" sz="quarter" idx="26" hasCustomPrompt="1"/>
          </p:nvPr>
        </p:nvSpPr>
        <p:spPr>
          <a:xfrm>
            <a:off x="685800" y="700088"/>
            <a:ext cx="7772400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4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0656972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9979"/>
            <a:ext cx="7772400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047750"/>
            <a:ext cx="1828800" cy="3199582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0" y="1047750"/>
            <a:ext cx="1828800" cy="3199582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200" y="1047750"/>
            <a:ext cx="1828800" cy="3199582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400" y="1047750"/>
            <a:ext cx="1828800" cy="3199582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685800" y="3444042"/>
            <a:ext cx="1831086" cy="803297"/>
          </a:xfrm>
          <a:solidFill>
            <a:schemeClr val="accent1">
              <a:alpha val="80000"/>
            </a:schemeClr>
          </a:solidFill>
        </p:spPr>
        <p:txBody>
          <a:bodyPr lIns="137144" tIns="68573" rIns="137144" bIns="68573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100">
                <a:solidFill>
                  <a:srgbClr val="FFFFFF"/>
                </a:solidFill>
              </a:defRPr>
            </a:lvl2pPr>
            <a:lvl3pPr marL="257144" indent="-128573">
              <a:defRPr sz="1100">
                <a:solidFill>
                  <a:srgbClr val="FFFFFF"/>
                </a:solidFill>
              </a:defRPr>
            </a:lvl3pPr>
            <a:lvl4pPr marL="385718" indent="-128573">
              <a:defRPr sz="1100">
                <a:solidFill>
                  <a:srgbClr val="FFFFFF"/>
                </a:solidFill>
              </a:defRPr>
            </a:lvl4pPr>
            <a:lvl5pPr marL="557143" indent="-171430">
              <a:defRPr sz="11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2666238" y="3444042"/>
            <a:ext cx="1831086" cy="803297"/>
          </a:xfrm>
          <a:solidFill>
            <a:schemeClr val="accent3">
              <a:alpha val="80000"/>
            </a:schemeClr>
          </a:solidFill>
        </p:spPr>
        <p:txBody>
          <a:bodyPr lIns="137144" tIns="68573" rIns="137144" bIns="68573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100">
                <a:solidFill>
                  <a:srgbClr val="FFFFFF"/>
                </a:solidFill>
              </a:defRPr>
            </a:lvl2pPr>
            <a:lvl3pPr marL="257144" indent="-128573">
              <a:defRPr sz="1100">
                <a:solidFill>
                  <a:srgbClr val="FFFFFF"/>
                </a:solidFill>
              </a:defRPr>
            </a:lvl3pPr>
            <a:lvl4pPr marL="385718" indent="-128573">
              <a:defRPr sz="1100">
                <a:solidFill>
                  <a:srgbClr val="FFFFFF"/>
                </a:solidFill>
              </a:defRPr>
            </a:lvl4pPr>
            <a:lvl5pPr marL="557143" indent="-171430">
              <a:defRPr sz="11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646676" y="3444042"/>
            <a:ext cx="1831086" cy="803297"/>
          </a:xfrm>
          <a:solidFill>
            <a:schemeClr val="accent5">
              <a:alpha val="80000"/>
            </a:schemeClr>
          </a:solidFill>
        </p:spPr>
        <p:txBody>
          <a:bodyPr lIns="137144" tIns="68573" rIns="137144" bIns="68573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100">
                <a:solidFill>
                  <a:srgbClr val="FFFFFF"/>
                </a:solidFill>
              </a:defRPr>
            </a:lvl2pPr>
            <a:lvl3pPr marL="257144" indent="-128573">
              <a:defRPr sz="1100">
                <a:solidFill>
                  <a:srgbClr val="FFFFFF"/>
                </a:solidFill>
              </a:defRPr>
            </a:lvl3pPr>
            <a:lvl4pPr marL="385718" indent="-128573">
              <a:defRPr sz="1100">
                <a:solidFill>
                  <a:srgbClr val="FFFFFF"/>
                </a:solidFill>
              </a:defRPr>
            </a:lvl4pPr>
            <a:lvl5pPr marL="557143" indent="-171430">
              <a:defRPr sz="11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6627114" y="3444042"/>
            <a:ext cx="1831086" cy="803297"/>
          </a:xfrm>
          <a:solidFill>
            <a:schemeClr val="bg2">
              <a:alpha val="80000"/>
            </a:schemeClr>
          </a:solidFill>
        </p:spPr>
        <p:txBody>
          <a:bodyPr lIns="137144" tIns="68573" rIns="137144" bIns="68573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100">
                <a:solidFill>
                  <a:srgbClr val="FFFFFF"/>
                </a:solidFill>
              </a:defRPr>
            </a:lvl2pPr>
            <a:lvl3pPr marL="257144" indent="-128573">
              <a:defRPr sz="1100">
                <a:solidFill>
                  <a:srgbClr val="FFFFFF"/>
                </a:solidFill>
              </a:defRPr>
            </a:lvl3pPr>
            <a:lvl4pPr marL="385718" indent="-128573">
              <a:defRPr sz="1100">
                <a:solidFill>
                  <a:srgbClr val="FFFFFF"/>
                </a:solidFill>
              </a:defRPr>
            </a:lvl4pPr>
            <a:lvl5pPr marL="557143" indent="-171430">
              <a:defRPr sz="11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6170189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ar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9979"/>
            <a:ext cx="7772400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047750"/>
            <a:ext cx="1828800" cy="3199582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0" y="1047750"/>
            <a:ext cx="1828800" cy="3199582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200" y="1047750"/>
            <a:ext cx="1828800" cy="3199582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400" y="1047750"/>
            <a:ext cx="1828800" cy="3199582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685800" y="3444042"/>
            <a:ext cx="1831086" cy="803297"/>
          </a:xfrm>
          <a:solidFill>
            <a:schemeClr val="accent1">
              <a:alpha val="80000"/>
            </a:schemeClr>
          </a:solidFill>
        </p:spPr>
        <p:txBody>
          <a:bodyPr lIns="137144" tIns="68573" rIns="137144" bIns="68573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100">
                <a:solidFill>
                  <a:srgbClr val="FFFFFF"/>
                </a:solidFill>
              </a:defRPr>
            </a:lvl2pPr>
            <a:lvl3pPr marL="257144" indent="-128573">
              <a:defRPr sz="1100">
                <a:solidFill>
                  <a:srgbClr val="FFFFFF"/>
                </a:solidFill>
              </a:defRPr>
            </a:lvl3pPr>
            <a:lvl4pPr marL="385718" indent="-128573">
              <a:defRPr sz="1100">
                <a:solidFill>
                  <a:srgbClr val="FFFFFF"/>
                </a:solidFill>
              </a:defRPr>
            </a:lvl4pPr>
            <a:lvl5pPr marL="557143" indent="-171430">
              <a:defRPr sz="11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2666238" y="3444042"/>
            <a:ext cx="1831086" cy="803297"/>
          </a:xfrm>
          <a:solidFill>
            <a:schemeClr val="accent3">
              <a:alpha val="80000"/>
            </a:schemeClr>
          </a:solidFill>
        </p:spPr>
        <p:txBody>
          <a:bodyPr lIns="137144" tIns="68573" rIns="137144" bIns="68573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100">
                <a:solidFill>
                  <a:srgbClr val="FFFFFF"/>
                </a:solidFill>
              </a:defRPr>
            </a:lvl2pPr>
            <a:lvl3pPr marL="257144" indent="-128573">
              <a:defRPr sz="1100">
                <a:solidFill>
                  <a:srgbClr val="FFFFFF"/>
                </a:solidFill>
              </a:defRPr>
            </a:lvl3pPr>
            <a:lvl4pPr marL="385718" indent="-128573">
              <a:defRPr sz="1100">
                <a:solidFill>
                  <a:srgbClr val="FFFFFF"/>
                </a:solidFill>
              </a:defRPr>
            </a:lvl4pPr>
            <a:lvl5pPr marL="557143" indent="-171430">
              <a:defRPr sz="11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646676" y="3444042"/>
            <a:ext cx="1831086" cy="803297"/>
          </a:xfrm>
          <a:solidFill>
            <a:schemeClr val="accent5">
              <a:alpha val="80000"/>
            </a:schemeClr>
          </a:solidFill>
        </p:spPr>
        <p:txBody>
          <a:bodyPr lIns="137144" tIns="68573" rIns="137144" bIns="68573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100">
                <a:solidFill>
                  <a:srgbClr val="FFFFFF"/>
                </a:solidFill>
              </a:defRPr>
            </a:lvl2pPr>
            <a:lvl3pPr marL="257144" indent="-128573">
              <a:defRPr sz="1100">
                <a:solidFill>
                  <a:srgbClr val="FFFFFF"/>
                </a:solidFill>
              </a:defRPr>
            </a:lvl3pPr>
            <a:lvl4pPr marL="385718" indent="-128573">
              <a:defRPr sz="1100">
                <a:solidFill>
                  <a:srgbClr val="FFFFFF"/>
                </a:solidFill>
              </a:defRPr>
            </a:lvl4pPr>
            <a:lvl5pPr marL="557143" indent="-171430">
              <a:defRPr sz="11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6627114" y="3444042"/>
            <a:ext cx="1831086" cy="803297"/>
          </a:xfrm>
          <a:solidFill>
            <a:schemeClr val="bg2">
              <a:alpha val="80000"/>
            </a:schemeClr>
          </a:solidFill>
        </p:spPr>
        <p:txBody>
          <a:bodyPr lIns="137144" tIns="68573" rIns="137144" bIns="68573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100">
                <a:solidFill>
                  <a:srgbClr val="FFFFFF"/>
                </a:solidFill>
              </a:defRPr>
            </a:lvl2pPr>
            <a:lvl3pPr marL="257144" indent="-128573">
              <a:defRPr sz="1100">
                <a:solidFill>
                  <a:srgbClr val="FFFFFF"/>
                </a:solidFill>
              </a:defRPr>
            </a:lvl3pPr>
            <a:lvl4pPr marL="385718" indent="-128573">
              <a:defRPr sz="1100">
                <a:solidFill>
                  <a:srgbClr val="FFFFFF"/>
                </a:solidFill>
              </a:defRPr>
            </a:lvl4pPr>
            <a:lvl5pPr marL="557143" indent="-171430">
              <a:defRPr sz="11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0" y="700088"/>
            <a:ext cx="7772400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4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0329226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9979"/>
            <a:ext cx="7772400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047750"/>
            <a:ext cx="2496312" cy="3199582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0"/>
            <a:ext cx="2496312" cy="3199582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8" y="1047750"/>
            <a:ext cx="2496312" cy="3199582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0" y="3444043"/>
            <a:ext cx="2496312" cy="803297"/>
          </a:xfrm>
          <a:solidFill>
            <a:schemeClr val="accent1">
              <a:alpha val="80000"/>
            </a:schemeClr>
          </a:solidFill>
        </p:spPr>
        <p:txBody>
          <a:bodyPr lIns="137144" tIns="68573" rIns="137144" bIns="68573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100">
                <a:solidFill>
                  <a:srgbClr val="FFFFFF"/>
                </a:solidFill>
              </a:defRPr>
            </a:lvl2pPr>
            <a:lvl3pPr marL="257144" indent="-128573">
              <a:defRPr sz="1100">
                <a:solidFill>
                  <a:srgbClr val="FFFFFF"/>
                </a:solidFill>
              </a:defRPr>
            </a:lvl3pPr>
            <a:lvl4pPr marL="385718" indent="-128573">
              <a:defRPr sz="1100">
                <a:solidFill>
                  <a:srgbClr val="FFFFFF"/>
                </a:solidFill>
              </a:defRPr>
            </a:lvl4pPr>
            <a:lvl5pPr marL="557143" indent="-171430">
              <a:defRPr sz="11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3323844" y="3444043"/>
            <a:ext cx="2496312" cy="803297"/>
          </a:xfrm>
          <a:solidFill>
            <a:schemeClr val="accent4">
              <a:alpha val="80000"/>
            </a:schemeClr>
          </a:solidFill>
        </p:spPr>
        <p:txBody>
          <a:bodyPr lIns="137144" tIns="68573" rIns="137144" bIns="68573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100">
                <a:solidFill>
                  <a:srgbClr val="FFFFFF"/>
                </a:solidFill>
              </a:defRPr>
            </a:lvl2pPr>
            <a:lvl3pPr marL="257144" indent="-128573">
              <a:defRPr sz="1100">
                <a:solidFill>
                  <a:srgbClr val="FFFFFF"/>
                </a:solidFill>
              </a:defRPr>
            </a:lvl3pPr>
            <a:lvl4pPr marL="385718" indent="-128573">
              <a:defRPr sz="1100">
                <a:solidFill>
                  <a:srgbClr val="FFFFFF"/>
                </a:solidFill>
              </a:defRPr>
            </a:lvl4pPr>
            <a:lvl5pPr marL="557143" indent="-171430">
              <a:defRPr sz="11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5961888" y="3444043"/>
            <a:ext cx="2496312" cy="803297"/>
          </a:xfrm>
          <a:solidFill>
            <a:schemeClr val="bg2">
              <a:alpha val="80000"/>
            </a:schemeClr>
          </a:solidFill>
        </p:spPr>
        <p:txBody>
          <a:bodyPr lIns="137144" tIns="68573" rIns="137144" bIns="68573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100">
                <a:solidFill>
                  <a:srgbClr val="FFFFFF"/>
                </a:solidFill>
              </a:defRPr>
            </a:lvl2pPr>
            <a:lvl3pPr marL="257144" indent="-128573">
              <a:defRPr sz="1100">
                <a:solidFill>
                  <a:srgbClr val="FFFFFF"/>
                </a:solidFill>
              </a:defRPr>
            </a:lvl3pPr>
            <a:lvl4pPr marL="385718" indent="-128573">
              <a:defRPr sz="1100">
                <a:solidFill>
                  <a:srgbClr val="FFFFFF"/>
                </a:solidFill>
              </a:defRPr>
            </a:lvl4pPr>
            <a:lvl5pPr marL="557143" indent="-171430">
              <a:defRPr sz="11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7885255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r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9979"/>
            <a:ext cx="7772400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047750"/>
            <a:ext cx="2496312" cy="3199582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0"/>
            <a:ext cx="2496312" cy="3199582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8" y="1047750"/>
            <a:ext cx="2496312" cy="3199582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0" y="3444043"/>
            <a:ext cx="2496312" cy="803297"/>
          </a:xfrm>
          <a:solidFill>
            <a:schemeClr val="accent1">
              <a:alpha val="80000"/>
            </a:schemeClr>
          </a:solidFill>
        </p:spPr>
        <p:txBody>
          <a:bodyPr lIns="137144" tIns="68573" rIns="137144" bIns="68573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100">
                <a:solidFill>
                  <a:srgbClr val="FFFFFF"/>
                </a:solidFill>
              </a:defRPr>
            </a:lvl2pPr>
            <a:lvl3pPr marL="257144" indent="-128573">
              <a:defRPr sz="1100">
                <a:solidFill>
                  <a:srgbClr val="FFFFFF"/>
                </a:solidFill>
              </a:defRPr>
            </a:lvl3pPr>
            <a:lvl4pPr marL="385718" indent="-128573">
              <a:defRPr sz="1100">
                <a:solidFill>
                  <a:srgbClr val="FFFFFF"/>
                </a:solidFill>
              </a:defRPr>
            </a:lvl4pPr>
            <a:lvl5pPr marL="557143" indent="-171430">
              <a:defRPr sz="11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3323844" y="3444043"/>
            <a:ext cx="2496312" cy="803297"/>
          </a:xfrm>
          <a:solidFill>
            <a:schemeClr val="accent4">
              <a:alpha val="80000"/>
            </a:schemeClr>
          </a:solidFill>
        </p:spPr>
        <p:txBody>
          <a:bodyPr lIns="137144" tIns="68573" rIns="137144" bIns="68573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100">
                <a:solidFill>
                  <a:srgbClr val="FFFFFF"/>
                </a:solidFill>
              </a:defRPr>
            </a:lvl2pPr>
            <a:lvl3pPr marL="257144" indent="-128573">
              <a:defRPr sz="1100">
                <a:solidFill>
                  <a:srgbClr val="FFFFFF"/>
                </a:solidFill>
              </a:defRPr>
            </a:lvl3pPr>
            <a:lvl4pPr marL="385718" indent="-128573">
              <a:defRPr sz="1100">
                <a:solidFill>
                  <a:srgbClr val="FFFFFF"/>
                </a:solidFill>
              </a:defRPr>
            </a:lvl4pPr>
            <a:lvl5pPr marL="557143" indent="-171430">
              <a:defRPr sz="11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5961888" y="3444043"/>
            <a:ext cx="2496312" cy="803297"/>
          </a:xfrm>
          <a:solidFill>
            <a:schemeClr val="bg2">
              <a:alpha val="80000"/>
            </a:schemeClr>
          </a:solidFill>
        </p:spPr>
        <p:txBody>
          <a:bodyPr lIns="137144" tIns="68573" rIns="137144" bIns="68573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100">
                <a:solidFill>
                  <a:srgbClr val="FFFFFF"/>
                </a:solidFill>
              </a:defRPr>
            </a:lvl2pPr>
            <a:lvl3pPr marL="257144" indent="-128573">
              <a:defRPr sz="1100">
                <a:solidFill>
                  <a:srgbClr val="FFFFFF"/>
                </a:solidFill>
              </a:defRPr>
            </a:lvl3pPr>
            <a:lvl4pPr marL="385718" indent="-128573">
              <a:defRPr sz="1100">
                <a:solidFill>
                  <a:srgbClr val="FFFFFF"/>
                </a:solidFill>
              </a:defRPr>
            </a:lvl4pPr>
            <a:lvl5pPr marL="557143" indent="-171430">
              <a:defRPr sz="11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0" y="700088"/>
            <a:ext cx="7772400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4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4266005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text no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numCol="2" spcCol="205715">
            <a:normAutofit/>
          </a:bodyPr>
          <a:lstStyle>
            <a:lvl1pPr marL="0" indent="0">
              <a:spcBef>
                <a:spcPts val="900"/>
              </a:spcBef>
              <a:buNone/>
              <a:defRPr sz="1200"/>
            </a:lvl1pPr>
            <a:lvl2pPr marL="171426" indent="-171426">
              <a:spcBef>
                <a:spcPts val="900"/>
              </a:spcBef>
              <a:buFont typeface="Arial" panose="020B0604020202020204" pitchFamily="34" charset="0"/>
              <a:buChar char="•"/>
              <a:defRPr sz="1200"/>
            </a:lvl2pPr>
            <a:lvl3pPr marL="357134" indent="-185711">
              <a:spcBef>
                <a:spcPts val="900"/>
              </a:spcBef>
              <a:buFont typeface="Open Sans Light" panose="020B0306030504020204" pitchFamily="34" charset="0"/>
              <a:buChar char="–"/>
              <a:defRPr sz="1200"/>
            </a:lvl3pPr>
            <a:lvl4pPr marL="514277" indent="-171426">
              <a:spcBef>
                <a:spcPts val="900"/>
              </a:spcBef>
              <a:buFont typeface="Arial" panose="020B0604020202020204" pitchFamily="34" charset="0"/>
              <a:buChar char="•"/>
              <a:defRPr sz="1200"/>
            </a:lvl4pPr>
            <a:lvl5pPr marL="685698" indent="-171426">
              <a:spcBef>
                <a:spcPts val="900"/>
              </a:spcBef>
              <a:buFont typeface="Open Sans Light" panose="020B0306030504020204" pitchFamily="34" charset="0"/>
              <a:buChar char="–"/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734036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Bar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9979"/>
            <a:ext cx="7772400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3" y="1047750"/>
            <a:ext cx="3814192" cy="3199582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09" y="1047750"/>
            <a:ext cx="3814192" cy="3199582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0" y="3674871"/>
            <a:ext cx="3813048" cy="572464"/>
          </a:xfrm>
          <a:solidFill>
            <a:schemeClr val="accent1">
              <a:alpha val="80000"/>
            </a:schemeClr>
          </a:solidFill>
        </p:spPr>
        <p:txBody>
          <a:bodyPr lIns="137144" tIns="68573" rIns="137144" bIns="68573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100">
                <a:solidFill>
                  <a:srgbClr val="FFFFFF"/>
                </a:solidFill>
              </a:defRPr>
            </a:lvl2pPr>
            <a:lvl3pPr marL="257144" indent="-128573">
              <a:defRPr sz="1100">
                <a:solidFill>
                  <a:srgbClr val="FFFFFF"/>
                </a:solidFill>
              </a:defRPr>
            </a:lvl3pPr>
            <a:lvl4pPr marL="385718" indent="-128573">
              <a:defRPr sz="1100">
                <a:solidFill>
                  <a:srgbClr val="FFFFFF"/>
                </a:solidFill>
              </a:defRPr>
            </a:lvl4pPr>
            <a:lvl5pPr marL="557143" indent="-171430">
              <a:defRPr sz="11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645152" y="3674871"/>
            <a:ext cx="3813048" cy="572464"/>
          </a:xfrm>
          <a:solidFill>
            <a:schemeClr val="accent4">
              <a:alpha val="80000"/>
            </a:schemeClr>
          </a:solidFill>
        </p:spPr>
        <p:txBody>
          <a:bodyPr lIns="137144" tIns="68573" rIns="137144" bIns="68573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100">
                <a:solidFill>
                  <a:srgbClr val="FFFFFF"/>
                </a:solidFill>
              </a:defRPr>
            </a:lvl2pPr>
            <a:lvl3pPr marL="257144" indent="-128573">
              <a:defRPr sz="1100">
                <a:solidFill>
                  <a:srgbClr val="FFFFFF"/>
                </a:solidFill>
              </a:defRPr>
            </a:lvl3pPr>
            <a:lvl4pPr marL="385718" indent="-128573">
              <a:defRPr sz="1100">
                <a:solidFill>
                  <a:srgbClr val="FFFFFF"/>
                </a:solidFill>
              </a:defRPr>
            </a:lvl4pPr>
            <a:lvl5pPr marL="557143" indent="-171430">
              <a:defRPr sz="11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0" y="700088"/>
            <a:ext cx="7772400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4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1454603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9979"/>
            <a:ext cx="7772400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3" y="1047750"/>
            <a:ext cx="3814192" cy="3199582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09" y="1047750"/>
            <a:ext cx="3814192" cy="3199582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0" y="3674871"/>
            <a:ext cx="3813048" cy="572464"/>
          </a:xfrm>
          <a:solidFill>
            <a:schemeClr val="accent1">
              <a:alpha val="80000"/>
            </a:schemeClr>
          </a:solidFill>
        </p:spPr>
        <p:txBody>
          <a:bodyPr lIns="137144" tIns="68573" rIns="137144" bIns="68573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100">
                <a:solidFill>
                  <a:srgbClr val="FFFFFF"/>
                </a:solidFill>
              </a:defRPr>
            </a:lvl2pPr>
            <a:lvl3pPr marL="257144" indent="-128573">
              <a:defRPr sz="1100">
                <a:solidFill>
                  <a:srgbClr val="FFFFFF"/>
                </a:solidFill>
              </a:defRPr>
            </a:lvl3pPr>
            <a:lvl4pPr marL="385718" indent="-128573">
              <a:defRPr sz="1100">
                <a:solidFill>
                  <a:srgbClr val="FFFFFF"/>
                </a:solidFill>
              </a:defRPr>
            </a:lvl4pPr>
            <a:lvl5pPr marL="557143" indent="-171430">
              <a:defRPr sz="11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645152" y="3674871"/>
            <a:ext cx="3813048" cy="572464"/>
          </a:xfrm>
          <a:solidFill>
            <a:schemeClr val="accent4">
              <a:alpha val="80000"/>
            </a:schemeClr>
          </a:solidFill>
        </p:spPr>
        <p:txBody>
          <a:bodyPr lIns="137144" tIns="68573" rIns="137144" bIns="68573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100">
                <a:solidFill>
                  <a:srgbClr val="FFFFFF"/>
                </a:solidFill>
              </a:defRPr>
            </a:lvl2pPr>
            <a:lvl3pPr marL="257144" indent="-128573">
              <a:defRPr sz="1100">
                <a:solidFill>
                  <a:srgbClr val="FFFFFF"/>
                </a:solidFill>
              </a:defRPr>
            </a:lvl3pPr>
            <a:lvl4pPr marL="385718" indent="-128573">
              <a:defRPr sz="1100">
                <a:solidFill>
                  <a:srgbClr val="FFFFFF"/>
                </a:solidFill>
              </a:defRPr>
            </a:lvl4pPr>
            <a:lvl5pPr marL="557143" indent="-171430">
              <a:defRPr sz="11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8201271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Ba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9979"/>
            <a:ext cx="7772400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047752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0" y="1047752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200" y="1047752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400" y="1047752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685800" y="2227510"/>
            <a:ext cx="1831086" cy="803297"/>
          </a:xfrm>
          <a:solidFill>
            <a:schemeClr val="accent1">
              <a:alpha val="80000"/>
            </a:schemeClr>
          </a:solidFill>
        </p:spPr>
        <p:txBody>
          <a:bodyPr lIns="137144" tIns="68573" rIns="137144" bIns="68573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100">
                <a:solidFill>
                  <a:srgbClr val="FFFFFF"/>
                </a:solidFill>
              </a:defRPr>
            </a:lvl2pPr>
            <a:lvl3pPr marL="257144" indent="-128573">
              <a:defRPr sz="1100">
                <a:solidFill>
                  <a:srgbClr val="FFFFFF"/>
                </a:solidFill>
              </a:defRPr>
            </a:lvl3pPr>
            <a:lvl4pPr marL="385718" indent="-128573">
              <a:defRPr sz="1100">
                <a:solidFill>
                  <a:srgbClr val="FFFFFF"/>
                </a:solidFill>
              </a:defRPr>
            </a:lvl4pPr>
            <a:lvl5pPr marL="557143" indent="-171430">
              <a:defRPr sz="11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2666238" y="2227510"/>
            <a:ext cx="1831086" cy="803297"/>
          </a:xfrm>
          <a:solidFill>
            <a:schemeClr val="accent3">
              <a:alpha val="80000"/>
            </a:schemeClr>
          </a:solidFill>
        </p:spPr>
        <p:txBody>
          <a:bodyPr lIns="137144" tIns="68573" rIns="137144" bIns="68573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100">
                <a:solidFill>
                  <a:srgbClr val="FFFFFF"/>
                </a:solidFill>
              </a:defRPr>
            </a:lvl2pPr>
            <a:lvl3pPr marL="257144" indent="-128573">
              <a:defRPr sz="1100">
                <a:solidFill>
                  <a:srgbClr val="FFFFFF"/>
                </a:solidFill>
              </a:defRPr>
            </a:lvl3pPr>
            <a:lvl4pPr marL="385718" indent="-128573">
              <a:defRPr sz="1100">
                <a:solidFill>
                  <a:srgbClr val="FFFFFF"/>
                </a:solidFill>
              </a:defRPr>
            </a:lvl4pPr>
            <a:lvl5pPr marL="557143" indent="-171430">
              <a:defRPr sz="11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646676" y="2227510"/>
            <a:ext cx="1831086" cy="803297"/>
          </a:xfrm>
          <a:solidFill>
            <a:schemeClr val="accent5">
              <a:alpha val="80000"/>
            </a:schemeClr>
          </a:solidFill>
        </p:spPr>
        <p:txBody>
          <a:bodyPr lIns="137144" tIns="68573" rIns="137144" bIns="68573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100">
                <a:solidFill>
                  <a:srgbClr val="FFFFFF"/>
                </a:solidFill>
              </a:defRPr>
            </a:lvl2pPr>
            <a:lvl3pPr marL="257144" indent="-128573">
              <a:defRPr sz="1100">
                <a:solidFill>
                  <a:srgbClr val="FFFFFF"/>
                </a:solidFill>
              </a:defRPr>
            </a:lvl3pPr>
            <a:lvl4pPr marL="385718" indent="-128573">
              <a:defRPr sz="1100">
                <a:solidFill>
                  <a:srgbClr val="FFFFFF"/>
                </a:solidFill>
              </a:defRPr>
            </a:lvl4pPr>
            <a:lvl5pPr marL="557143" indent="-171430">
              <a:defRPr sz="11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6627114" y="2227510"/>
            <a:ext cx="1831086" cy="803297"/>
          </a:xfrm>
          <a:solidFill>
            <a:schemeClr val="bg2">
              <a:alpha val="80000"/>
            </a:schemeClr>
          </a:solidFill>
        </p:spPr>
        <p:txBody>
          <a:bodyPr lIns="137144" tIns="68573" rIns="137144" bIns="68573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100">
                <a:solidFill>
                  <a:srgbClr val="FFFFFF"/>
                </a:solidFill>
              </a:defRPr>
            </a:lvl2pPr>
            <a:lvl3pPr marL="257144" indent="-128573">
              <a:defRPr sz="1100">
                <a:solidFill>
                  <a:srgbClr val="FFFFFF"/>
                </a:solidFill>
              </a:defRPr>
            </a:lvl3pPr>
            <a:lvl4pPr marL="385718" indent="-128573">
              <a:defRPr sz="1100">
                <a:solidFill>
                  <a:srgbClr val="FFFFFF"/>
                </a:solidFill>
              </a:defRPr>
            </a:lvl4pPr>
            <a:lvl5pPr marL="557143" indent="-171430">
              <a:defRPr sz="11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18"/>
          </p:nvPr>
        </p:nvSpPr>
        <p:spPr>
          <a:xfrm>
            <a:off x="685800" y="3159234"/>
            <a:ext cx="1831086" cy="1285169"/>
          </a:xfrm>
        </p:spPr>
        <p:txBody>
          <a:bodyPr/>
          <a:lstStyle>
            <a:lvl1pPr marL="0" indent="0">
              <a:buNone/>
              <a:defRPr sz="1100"/>
            </a:lvl1pPr>
            <a:lvl2pPr marL="128573" indent="-128573">
              <a:buFont typeface="Arial" panose="020B0604020202020204" pitchFamily="34" charset="0"/>
              <a:buChar char="•"/>
              <a:defRPr sz="1100"/>
            </a:lvl2pPr>
            <a:lvl3pPr marL="257144" indent="-128573">
              <a:defRPr sz="1100"/>
            </a:lvl3pPr>
            <a:lvl4pPr marL="385718" indent="-128573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4"/>
          </p:nvPr>
        </p:nvSpPr>
        <p:spPr>
          <a:xfrm>
            <a:off x="2666238" y="3159234"/>
            <a:ext cx="1831086" cy="1285169"/>
          </a:xfrm>
        </p:spPr>
        <p:txBody>
          <a:bodyPr>
            <a:normAutofit/>
          </a:bodyPr>
          <a:lstStyle>
            <a:lvl1pPr marL="0" indent="0">
              <a:buNone/>
              <a:defRPr sz="1100"/>
            </a:lvl1pPr>
            <a:lvl2pPr marL="128573" indent="-128573">
              <a:buFont typeface="Arial" panose="020B0604020202020204" pitchFamily="34" charset="0"/>
              <a:buChar char="•"/>
              <a:defRPr sz="1100"/>
            </a:lvl2pPr>
            <a:lvl3pPr marL="257144" indent="-128573">
              <a:defRPr sz="1100"/>
            </a:lvl3pPr>
            <a:lvl4pPr marL="385718" indent="-128573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0" name="Content Placeholder 13"/>
          <p:cNvSpPr>
            <a:spLocks noGrp="1"/>
          </p:cNvSpPr>
          <p:nvPr>
            <p:ph sz="quarter" idx="25"/>
          </p:nvPr>
        </p:nvSpPr>
        <p:spPr>
          <a:xfrm>
            <a:off x="4646676" y="3159234"/>
            <a:ext cx="1831086" cy="1285169"/>
          </a:xfrm>
        </p:spPr>
        <p:txBody>
          <a:bodyPr>
            <a:normAutofit/>
          </a:bodyPr>
          <a:lstStyle>
            <a:lvl1pPr marL="0" indent="0">
              <a:buNone/>
              <a:defRPr sz="1100"/>
            </a:lvl1pPr>
            <a:lvl2pPr marL="128573" indent="-128573">
              <a:buFont typeface="Arial" panose="020B0604020202020204" pitchFamily="34" charset="0"/>
              <a:buChar char="•"/>
              <a:defRPr sz="1100"/>
            </a:lvl2pPr>
            <a:lvl3pPr marL="257144" indent="-128573">
              <a:defRPr sz="1100"/>
            </a:lvl3pPr>
            <a:lvl4pPr marL="385718" indent="-128573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1" name="Content Placeholder 13"/>
          <p:cNvSpPr>
            <a:spLocks noGrp="1"/>
          </p:cNvSpPr>
          <p:nvPr>
            <p:ph sz="quarter" idx="26"/>
          </p:nvPr>
        </p:nvSpPr>
        <p:spPr>
          <a:xfrm>
            <a:off x="6627114" y="3159234"/>
            <a:ext cx="1831086" cy="1285169"/>
          </a:xfrm>
        </p:spPr>
        <p:txBody>
          <a:bodyPr>
            <a:normAutofit/>
          </a:bodyPr>
          <a:lstStyle>
            <a:lvl1pPr marL="0" indent="0">
              <a:buNone/>
              <a:defRPr sz="1100"/>
            </a:lvl1pPr>
            <a:lvl2pPr marL="128573" indent="-128573">
              <a:buFont typeface="Arial" panose="020B0604020202020204" pitchFamily="34" charset="0"/>
              <a:buChar char="•"/>
              <a:defRPr sz="1100"/>
            </a:lvl2pPr>
            <a:lvl3pPr marL="257144" indent="-128573">
              <a:defRPr sz="1100"/>
            </a:lvl3pPr>
            <a:lvl4pPr marL="385718" indent="-128573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450078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Bar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9979"/>
            <a:ext cx="7772400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047752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0" y="1047752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200" y="1047752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400" y="1047752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685800" y="2227510"/>
            <a:ext cx="1831086" cy="803297"/>
          </a:xfrm>
          <a:solidFill>
            <a:schemeClr val="accent1">
              <a:alpha val="80000"/>
            </a:schemeClr>
          </a:solidFill>
        </p:spPr>
        <p:txBody>
          <a:bodyPr lIns="137144" tIns="68573" rIns="137144" bIns="68573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100">
                <a:solidFill>
                  <a:srgbClr val="FFFFFF"/>
                </a:solidFill>
              </a:defRPr>
            </a:lvl2pPr>
            <a:lvl3pPr marL="257144" indent="-128573">
              <a:defRPr sz="1100">
                <a:solidFill>
                  <a:srgbClr val="FFFFFF"/>
                </a:solidFill>
              </a:defRPr>
            </a:lvl3pPr>
            <a:lvl4pPr marL="385718" indent="-128573">
              <a:defRPr sz="1100">
                <a:solidFill>
                  <a:srgbClr val="FFFFFF"/>
                </a:solidFill>
              </a:defRPr>
            </a:lvl4pPr>
            <a:lvl5pPr marL="557143" indent="-171430">
              <a:defRPr sz="11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2666238" y="2227510"/>
            <a:ext cx="1831086" cy="803297"/>
          </a:xfrm>
          <a:solidFill>
            <a:schemeClr val="accent3">
              <a:alpha val="80000"/>
            </a:schemeClr>
          </a:solidFill>
        </p:spPr>
        <p:txBody>
          <a:bodyPr lIns="137144" tIns="68573" rIns="137144" bIns="68573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100">
                <a:solidFill>
                  <a:srgbClr val="FFFFFF"/>
                </a:solidFill>
              </a:defRPr>
            </a:lvl2pPr>
            <a:lvl3pPr marL="257144" indent="-128573">
              <a:defRPr sz="1100">
                <a:solidFill>
                  <a:srgbClr val="FFFFFF"/>
                </a:solidFill>
              </a:defRPr>
            </a:lvl3pPr>
            <a:lvl4pPr marL="385718" indent="-128573">
              <a:defRPr sz="1100">
                <a:solidFill>
                  <a:srgbClr val="FFFFFF"/>
                </a:solidFill>
              </a:defRPr>
            </a:lvl4pPr>
            <a:lvl5pPr marL="557143" indent="-171430">
              <a:defRPr sz="11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646676" y="2227510"/>
            <a:ext cx="1831086" cy="803297"/>
          </a:xfrm>
          <a:solidFill>
            <a:schemeClr val="accent5">
              <a:alpha val="80000"/>
            </a:schemeClr>
          </a:solidFill>
        </p:spPr>
        <p:txBody>
          <a:bodyPr lIns="137144" tIns="68573" rIns="137144" bIns="68573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100">
                <a:solidFill>
                  <a:srgbClr val="FFFFFF"/>
                </a:solidFill>
              </a:defRPr>
            </a:lvl2pPr>
            <a:lvl3pPr marL="257144" indent="-128573">
              <a:defRPr sz="1100">
                <a:solidFill>
                  <a:srgbClr val="FFFFFF"/>
                </a:solidFill>
              </a:defRPr>
            </a:lvl3pPr>
            <a:lvl4pPr marL="385718" indent="-128573">
              <a:defRPr sz="1100">
                <a:solidFill>
                  <a:srgbClr val="FFFFFF"/>
                </a:solidFill>
              </a:defRPr>
            </a:lvl4pPr>
            <a:lvl5pPr marL="557143" indent="-171430">
              <a:defRPr sz="11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6627114" y="2227510"/>
            <a:ext cx="1831086" cy="803297"/>
          </a:xfrm>
          <a:solidFill>
            <a:schemeClr val="bg2">
              <a:alpha val="80000"/>
            </a:schemeClr>
          </a:solidFill>
        </p:spPr>
        <p:txBody>
          <a:bodyPr lIns="137144" tIns="68573" rIns="137144" bIns="68573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100">
                <a:solidFill>
                  <a:srgbClr val="FFFFFF"/>
                </a:solidFill>
              </a:defRPr>
            </a:lvl2pPr>
            <a:lvl3pPr marL="257144" indent="-128573">
              <a:defRPr sz="1100">
                <a:solidFill>
                  <a:srgbClr val="FFFFFF"/>
                </a:solidFill>
              </a:defRPr>
            </a:lvl3pPr>
            <a:lvl4pPr marL="385718" indent="-128573">
              <a:defRPr sz="1100">
                <a:solidFill>
                  <a:srgbClr val="FFFFFF"/>
                </a:solidFill>
              </a:defRPr>
            </a:lvl4pPr>
            <a:lvl5pPr marL="557143" indent="-171430">
              <a:defRPr sz="11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18"/>
          </p:nvPr>
        </p:nvSpPr>
        <p:spPr>
          <a:xfrm>
            <a:off x="685800" y="3159234"/>
            <a:ext cx="1831086" cy="1285169"/>
          </a:xfrm>
        </p:spPr>
        <p:txBody>
          <a:bodyPr/>
          <a:lstStyle>
            <a:lvl1pPr marL="0" indent="0">
              <a:buNone/>
              <a:defRPr sz="1100"/>
            </a:lvl1pPr>
            <a:lvl2pPr marL="128573" indent="-128573">
              <a:buFont typeface="Arial" panose="020B0604020202020204" pitchFamily="34" charset="0"/>
              <a:buChar char="•"/>
              <a:defRPr sz="1100"/>
            </a:lvl2pPr>
            <a:lvl3pPr marL="257144" indent="-128573">
              <a:defRPr sz="1100"/>
            </a:lvl3pPr>
            <a:lvl4pPr marL="385718" indent="-128573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4"/>
          </p:nvPr>
        </p:nvSpPr>
        <p:spPr>
          <a:xfrm>
            <a:off x="2666238" y="3159234"/>
            <a:ext cx="1831086" cy="1285169"/>
          </a:xfrm>
        </p:spPr>
        <p:txBody>
          <a:bodyPr>
            <a:normAutofit/>
          </a:bodyPr>
          <a:lstStyle>
            <a:lvl1pPr marL="0" indent="0">
              <a:buNone/>
              <a:defRPr sz="1100"/>
            </a:lvl1pPr>
            <a:lvl2pPr marL="128573" indent="-128573">
              <a:buFont typeface="Arial" panose="020B0604020202020204" pitchFamily="34" charset="0"/>
              <a:buChar char="•"/>
              <a:defRPr sz="1100"/>
            </a:lvl2pPr>
            <a:lvl3pPr marL="257144" indent="-128573">
              <a:defRPr sz="1100"/>
            </a:lvl3pPr>
            <a:lvl4pPr marL="385718" indent="-128573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0" name="Content Placeholder 13"/>
          <p:cNvSpPr>
            <a:spLocks noGrp="1"/>
          </p:cNvSpPr>
          <p:nvPr>
            <p:ph sz="quarter" idx="25"/>
          </p:nvPr>
        </p:nvSpPr>
        <p:spPr>
          <a:xfrm>
            <a:off x="4646676" y="3159234"/>
            <a:ext cx="1831086" cy="1285169"/>
          </a:xfrm>
        </p:spPr>
        <p:txBody>
          <a:bodyPr>
            <a:normAutofit/>
          </a:bodyPr>
          <a:lstStyle>
            <a:lvl1pPr marL="0" indent="0">
              <a:buNone/>
              <a:defRPr sz="1100"/>
            </a:lvl1pPr>
            <a:lvl2pPr marL="128573" indent="-128573">
              <a:buFont typeface="Arial" panose="020B0604020202020204" pitchFamily="34" charset="0"/>
              <a:buChar char="•"/>
              <a:defRPr sz="1100"/>
            </a:lvl2pPr>
            <a:lvl3pPr marL="257144" indent="-128573">
              <a:defRPr sz="1100"/>
            </a:lvl3pPr>
            <a:lvl4pPr marL="385718" indent="-128573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1" name="Content Placeholder 13"/>
          <p:cNvSpPr>
            <a:spLocks noGrp="1"/>
          </p:cNvSpPr>
          <p:nvPr>
            <p:ph sz="quarter" idx="26"/>
          </p:nvPr>
        </p:nvSpPr>
        <p:spPr>
          <a:xfrm>
            <a:off x="6627114" y="3159234"/>
            <a:ext cx="1831086" cy="1285169"/>
          </a:xfrm>
        </p:spPr>
        <p:txBody>
          <a:bodyPr>
            <a:normAutofit/>
          </a:bodyPr>
          <a:lstStyle>
            <a:lvl1pPr marL="0" indent="0">
              <a:buNone/>
              <a:defRPr sz="1100"/>
            </a:lvl1pPr>
            <a:lvl2pPr marL="128573" indent="-128573">
              <a:buFont typeface="Arial" panose="020B0604020202020204" pitchFamily="34" charset="0"/>
              <a:buChar char="•"/>
              <a:defRPr sz="1100"/>
            </a:lvl2pPr>
            <a:lvl3pPr marL="257144" indent="-128573">
              <a:defRPr sz="1100"/>
            </a:lvl3pPr>
            <a:lvl4pPr marL="385718" indent="-128573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Text Placeholder 4"/>
          <p:cNvSpPr>
            <a:spLocks noGrp="1"/>
          </p:cNvSpPr>
          <p:nvPr>
            <p:ph type="body" sz="quarter" idx="27" hasCustomPrompt="1"/>
          </p:nvPr>
        </p:nvSpPr>
        <p:spPr>
          <a:xfrm>
            <a:off x="685800" y="700088"/>
            <a:ext cx="7772400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4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6894989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r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9979"/>
            <a:ext cx="7772400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047752"/>
            <a:ext cx="249631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2"/>
            <a:ext cx="249631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8" y="1047752"/>
            <a:ext cx="249631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0" y="2227510"/>
            <a:ext cx="2496312" cy="803297"/>
          </a:xfrm>
          <a:solidFill>
            <a:schemeClr val="accent1">
              <a:alpha val="80000"/>
            </a:schemeClr>
          </a:solidFill>
        </p:spPr>
        <p:txBody>
          <a:bodyPr lIns="137144" tIns="68573" rIns="137144" bIns="68573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100">
                <a:solidFill>
                  <a:srgbClr val="FFFFFF"/>
                </a:solidFill>
              </a:defRPr>
            </a:lvl2pPr>
            <a:lvl3pPr marL="257144" indent="-128573">
              <a:defRPr sz="1100">
                <a:solidFill>
                  <a:srgbClr val="FFFFFF"/>
                </a:solidFill>
              </a:defRPr>
            </a:lvl3pPr>
            <a:lvl4pPr marL="385718" indent="-128573">
              <a:defRPr sz="1100">
                <a:solidFill>
                  <a:srgbClr val="FFFFFF"/>
                </a:solidFill>
              </a:defRPr>
            </a:lvl4pPr>
            <a:lvl5pPr marL="557143" indent="-171430">
              <a:defRPr sz="11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3323844" y="2227510"/>
            <a:ext cx="2496312" cy="803297"/>
          </a:xfrm>
          <a:solidFill>
            <a:schemeClr val="accent4">
              <a:alpha val="80000"/>
            </a:schemeClr>
          </a:solidFill>
        </p:spPr>
        <p:txBody>
          <a:bodyPr lIns="137144" tIns="68573" rIns="137144" bIns="68573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100">
                <a:solidFill>
                  <a:srgbClr val="FFFFFF"/>
                </a:solidFill>
              </a:defRPr>
            </a:lvl2pPr>
            <a:lvl3pPr marL="257144" indent="-128573">
              <a:defRPr sz="1100">
                <a:solidFill>
                  <a:srgbClr val="FFFFFF"/>
                </a:solidFill>
              </a:defRPr>
            </a:lvl3pPr>
            <a:lvl4pPr marL="385718" indent="-128573">
              <a:defRPr sz="1100">
                <a:solidFill>
                  <a:srgbClr val="FFFFFF"/>
                </a:solidFill>
              </a:defRPr>
            </a:lvl4pPr>
            <a:lvl5pPr marL="557143" indent="-171430">
              <a:defRPr sz="11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5961888" y="2227510"/>
            <a:ext cx="2496312" cy="803297"/>
          </a:xfrm>
          <a:solidFill>
            <a:schemeClr val="bg2">
              <a:alpha val="80000"/>
            </a:schemeClr>
          </a:solidFill>
        </p:spPr>
        <p:txBody>
          <a:bodyPr lIns="137144" tIns="68573" rIns="137144" bIns="68573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100">
                <a:solidFill>
                  <a:srgbClr val="FFFFFF"/>
                </a:solidFill>
              </a:defRPr>
            </a:lvl2pPr>
            <a:lvl3pPr marL="257144" indent="-128573">
              <a:defRPr sz="1100">
                <a:solidFill>
                  <a:srgbClr val="FFFFFF"/>
                </a:solidFill>
              </a:defRPr>
            </a:lvl3pPr>
            <a:lvl4pPr marL="385718" indent="-128573">
              <a:defRPr sz="1100">
                <a:solidFill>
                  <a:srgbClr val="FFFFFF"/>
                </a:solidFill>
              </a:defRPr>
            </a:lvl4pPr>
            <a:lvl5pPr marL="557143" indent="-171430">
              <a:defRPr sz="11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18"/>
          </p:nvPr>
        </p:nvSpPr>
        <p:spPr>
          <a:xfrm>
            <a:off x="685800" y="3159230"/>
            <a:ext cx="2496312" cy="1313019"/>
          </a:xfrm>
        </p:spPr>
        <p:txBody>
          <a:bodyPr/>
          <a:lstStyle>
            <a:lvl1pPr marL="0" indent="0">
              <a:buNone/>
              <a:defRPr sz="1600"/>
            </a:lvl1pPr>
            <a:lvl2pPr marL="128573" indent="-128573">
              <a:buFont typeface="Arial" panose="020B0604020202020204" pitchFamily="34" charset="0"/>
              <a:buChar char="•"/>
              <a:defRPr sz="1100"/>
            </a:lvl2pPr>
            <a:lvl3pPr marL="257144" indent="-128573">
              <a:defRPr sz="1100"/>
            </a:lvl3pPr>
            <a:lvl4pPr marL="385718" indent="-128573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3159230"/>
            <a:ext cx="2496312" cy="1313019"/>
          </a:xfrm>
        </p:spPr>
        <p:txBody>
          <a:bodyPr/>
          <a:lstStyle>
            <a:lvl1pPr marL="0" indent="0">
              <a:buNone/>
              <a:defRPr sz="1600"/>
            </a:lvl1pPr>
            <a:lvl2pPr marL="128573" indent="-128573">
              <a:buFont typeface="Arial" panose="020B0604020202020204" pitchFamily="34" charset="0"/>
              <a:buChar char="•"/>
              <a:defRPr sz="1100"/>
            </a:lvl2pPr>
            <a:lvl3pPr marL="257144" indent="-128573">
              <a:defRPr sz="1100"/>
            </a:lvl3pPr>
            <a:lvl4pPr marL="385718" indent="-128573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6" name="Content Placeholder 13"/>
          <p:cNvSpPr>
            <a:spLocks noGrp="1"/>
          </p:cNvSpPr>
          <p:nvPr>
            <p:ph sz="quarter" idx="20"/>
          </p:nvPr>
        </p:nvSpPr>
        <p:spPr>
          <a:xfrm>
            <a:off x="5961888" y="3159230"/>
            <a:ext cx="2496312" cy="1313019"/>
          </a:xfrm>
        </p:spPr>
        <p:txBody>
          <a:bodyPr/>
          <a:lstStyle>
            <a:lvl1pPr marL="0" indent="0">
              <a:buNone/>
              <a:defRPr sz="1600"/>
            </a:lvl1pPr>
            <a:lvl2pPr marL="128573" indent="-128573">
              <a:buFont typeface="Arial" panose="020B0604020202020204" pitchFamily="34" charset="0"/>
              <a:buChar char="•"/>
              <a:defRPr sz="1100"/>
            </a:lvl2pPr>
            <a:lvl3pPr marL="257144" indent="-128573">
              <a:defRPr sz="1100"/>
            </a:lvl3pPr>
            <a:lvl4pPr marL="385718" indent="-128573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7" name="Text Placeholder 4"/>
          <p:cNvSpPr>
            <a:spLocks noGrp="1"/>
          </p:cNvSpPr>
          <p:nvPr>
            <p:ph type="body" sz="quarter" idx="24" hasCustomPrompt="1"/>
          </p:nvPr>
        </p:nvSpPr>
        <p:spPr>
          <a:xfrm>
            <a:off x="685800" y="700088"/>
            <a:ext cx="7772400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4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7185044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9979"/>
            <a:ext cx="7772400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047752"/>
            <a:ext cx="249631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2"/>
            <a:ext cx="249631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8" y="1047752"/>
            <a:ext cx="249631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0" y="2227510"/>
            <a:ext cx="2496312" cy="803297"/>
          </a:xfrm>
          <a:solidFill>
            <a:schemeClr val="accent1">
              <a:alpha val="80000"/>
            </a:schemeClr>
          </a:solidFill>
        </p:spPr>
        <p:txBody>
          <a:bodyPr lIns="137144" tIns="68573" rIns="137144" bIns="68573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100">
                <a:solidFill>
                  <a:srgbClr val="FFFFFF"/>
                </a:solidFill>
              </a:defRPr>
            </a:lvl2pPr>
            <a:lvl3pPr marL="257144" indent="-128573">
              <a:defRPr sz="1100">
                <a:solidFill>
                  <a:srgbClr val="FFFFFF"/>
                </a:solidFill>
              </a:defRPr>
            </a:lvl3pPr>
            <a:lvl4pPr marL="385718" indent="-128573">
              <a:defRPr sz="1100">
                <a:solidFill>
                  <a:srgbClr val="FFFFFF"/>
                </a:solidFill>
              </a:defRPr>
            </a:lvl4pPr>
            <a:lvl5pPr marL="557143" indent="-171430">
              <a:defRPr sz="11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3323844" y="2227510"/>
            <a:ext cx="2496312" cy="803297"/>
          </a:xfrm>
          <a:solidFill>
            <a:schemeClr val="accent4">
              <a:alpha val="80000"/>
            </a:schemeClr>
          </a:solidFill>
        </p:spPr>
        <p:txBody>
          <a:bodyPr lIns="137144" tIns="68573" rIns="137144" bIns="68573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100">
                <a:solidFill>
                  <a:srgbClr val="FFFFFF"/>
                </a:solidFill>
              </a:defRPr>
            </a:lvl2pPr>
            <a:lvl3pPr marL="257144" indent="-128573">
              <a:defRPr sz="1100">
                <a:solidFill>
                  <a:srgbClr val="FFFFFF"/>
                </a:solidFill>
              </a:defRPr>
            </a:lvl3pPr>
            <a:lvl4pPr marL="385718" indent="-128573">
              <a:defRPr sz="1100">
                <a:solidFill>
                  <a:srgbClr val="FFFFFF"/>
                </a:solidFill>
              </a:defRPr>
            </a:lvl4pPr>
            <a:lvl5pPr marL="557143" indent="-171430">
              <a:defRPr sz="11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5961888" y="2227510"/>
            <a:ext cx="2496312" cy="803297"/>
          </a:xfrm>
          <a:solidFill>
            <a:schemeClr val="bg2">
              <a:alpha val="80000"/>
            </a:schemeClr>
          </a:solidFill>
        </p:spPr>
        <p:txBody>
          <a:bodyPr lIns="137144" tIns="68573" rIns="137144" bIns="68573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100">
                <a:solidFill>
                  <a:srgbClr val="FFFFFF"/>
                </a:solidFill>
              </a:defRPr>
            </a:lvl2pPr>
            <a:lvl3pPr marL="257144" indent="-128573">
              <a:defRPr sz="1100">
                <a:solidFill>
                  <a:srgbClr val="FFFFFF"/>
                </a:solidFill>
              </a:defRPr>
            </a:lvl3pPr>
            <a:lvl4pPr marL="385718" indent="-128573">
              <a:defRPr sz="1100">
                <a:solidFill>
                  <a:srgbClr val="FFFFFF"/>
                </a:solidFill>
              </a:defRPr>
            </a:lvl4pPr>
            <a:lvl5pPr marL="557143" indent="-171430">
              <a:defRPr sz="11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18"/>
          </p:nvPr>
        </p:nvSpPr>
        <p:spPr>
          <a:xfrm>
            <a:off x="685800" y="3159230"/>
            <a:ext cx="2496312" cy="1313019"/>
          </a:xfrm>
        </p:spPr>
        <p:txBody>
          <a:bodyPr/>
          <a:lstStyle>
            <a:lvl1pPr marL="0" indent="0">
              <a:buNone/>
              <a:defRPr sz="1600"/>
            </a:lvl1pPr>
            <a:lvl2pPr marL="128573" indent="-128573">
              <a:buFont typeface="Arial" panose="020B0604020202020204" pitchFamily="34" charset="0"/>
              <a:buChar char="•"/>
              <a:defRPr sz="1100"/>
            </a:lvl2pPr>
            <a:lvl3pPr marL="257144" indent="-128573">
              <a:defRPr sz="1100"/>
            </a:lvl3pPr>
            <a:lvl4pPr marL="385718" indent="-128573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3159230"/>
            <a:ext cx="2496312" cy="1313019"/>
          </a:xfrm>
        </p:spPr>
        <p:txBody>
          <a:bodyPr/>
          <a:lstStyle>
            <a:lvl1pPr marL="0" indent="0">
              <a:buNone/>
              <a:defRPr sz="1600"/>
            </a:lvl1pPr>
            <a:lvl2pPr marL="128573" indent="-128573">
              <a:buFont typeface="Arial" panose="020B0604020202020204" pitchFamily="34" charset="0"/>
              <a:buChar char="•"/>
              <a:defRPr sz="1100"/>
            </a:lvl2pPr>
            <a:lvl3pPr marL="257144" indent="-128573">
              <a:defRPr sz="1100"/>
            </a:lvl3pPr>
            <a:lvl4pPr marL="385718" indent="-128573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6" name="Content Placeholder 13"/>
          <p:cNvSpPr>
            <a:spLocks noGrp="1"/>
          </p:cNvSpPr>
          <p:nvPr>
            <p:ph sz="quarter" idx="20"/>
          </p:nvPr>
        </p:nvSpPr>
        <p:spPr>
          <a:xfrm>
            <a:off x="5961888" y="3159230"/>
            <a:ext cx="2496312" cy="1313019"/>
          </a:xfrm>
        </p:spPr>
        <p:txBody>
          <a:bodyPr/>
          <a:lstStyle>
            <a:lvl1pPr marL="0" indent="0">
              <a:buNone/>
              <a:defRPr sz="1600"/>
            </a:lvl1pPr>
            <a:lvl2pPr marL="128573" indent="-128573">
              <a:buFont typeface="Arial" panose="020B0604020202020204" pitchFamily="34" charset="0"/>
              <a:buChar char="•"/>
              <a:defRPr sz="1100"/>
            </a:lvl2pPr>
            <a:lvl3pPr marL="257144" indent="-128573">
              <a:defRPr sz="1100"/>
            </a:lvl3pPr>
            <a:lvl4pPr marL="385718" indent="-128573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5785344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Ba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9979"/>
            <a:ext cx="7772400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3" y="1047752"/>
            <a:ext cx="381419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09" y="1047752"/>
            <a:ext cx="381419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0" y="2458341"/>
            <a:ext cx="3813048" cy="572464"/>
          </a:xfrm>
          <a:solidFill>
            <a:schemeClr val="accent1">
              <a:alpha val="80000"/>
            </a:schemeClr>
          </a:solidFill>
        </p:spPr>
        <p:txBody>
          <a:bodyPr lIns="137144" tIns="68573" rIns="137144" bIns="68573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100">
                <a:solidFill>
                  <a:srgbClr val="FFFFFF"/>
                </a:solidFill>
              </a:defRPr>
            </a:lvl2pPr>
            <a:lvl3pPr marL="257144" indent="-128573">
              <a:defRPr sz="1100">
                <a:solidFill>
                  <a:srgbClr val="FFFFFF"/>
                </a:solidFill>
              </a:defRPr>
            </a:lvl3pPr>
            <a:lvl4pPr marL="385718" indent="-128573">
              <a:defRPr sz="1100">
                <a:solidFill>
                  <a:srgbClr val="FFFFFF"/>
                </a:solidFill>
              </a:defRPr>
            </a:lvl4pPr>
            <a:lvl5pPr marL="557143" indent="-171430">
              <a:defRPr sz="11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645152" y="2458341"/>
            <a:ext cx="3813048" cy="572464"/>
          </a:xfrm>
          <a:solidFill>
            <a:schemeClr val="accent4">
              <a:alpha val="80000"/>
            </a:schemeClr>
          </a:solidFill>
        </p:spPr>
        <p:txBody>
          <a:bodyPr lIns="137144" tIns="68573" rIns="137144" bIns="68573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100">
                <a:solidFill>
                  <a:srgbClr val="FFFFFF"/>
                </a:solidFill>
              </a:defRPr>
            </a:lvl2pPr>
            <a:lvl3pPr marL="257144" indent="-128573">
              <a:defRPr sz="1100">
                <a:solidFill>
                  <a:srgbClr val="FFFFFF"/>
                </a:solidFill>
              </a:defRPr>
            </a:lvl3pPr>
            <a:lvl4pPr marL="385718" indent="-128573">
              <a:defRPr sz="1100">
                <a:solidFill>
                  <a:srgbClr val="FFFFFF"/>
                </a:solidFill>
              </a:defRPr>
            </a:lvl4pPr>
            <a:lvl5pPr marL="557143" indent="-171430">
              <a:defRPr sz="11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0" y="3159229"/>
            <a:ext cx="3813048" cy="1277300"/>
          </a:xfrm>
        </p:spPr>
        <p:txBody>
          <a:bodyPr/>
          <a:lstStyle>
            <a:lvl1pPr marL="0" indent="0">
              <a:buNone/>
              <a:defRPr sz="1600"/>
            </a:lvl1pPr>
            <a:lvl2pPr marL="128573" indent="-128573">
              <a:buFont typeface="Arial" panose="020B0604020202020204" pitchFamily="34" charset="0"/>
              <a:buChar char="•"/>
              <a:defRPr sz="1100"/>
            </a:lvl2pPr>
            <a:lvl3pPr marL="257144" indent="-128573">
              <a:defRPr sz="1100"/>
            </a:lvl3pPr>
            <a:lvl4pPr marL="385718" indent="-128573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4645152" y="3159229"/>
            <a:ext cx="3813048" cy="1277300"/>
          </a:xfrm>
        </p:spPr>
        <p:txBody>
          <a:bodyPr/>
          <a:lstStyle>
            <a:lvl1pPr marL="0" indent="0">
              <a:buNone/>
              <a:defRPr sz="1600"/>
            </a:lvl1pPr>
            <a:lvl2pPr marL="128573" indent="-128573">
              <a:buFont typeface="Arial" panose="020B0604020202020204" pitchFamily="34" charset="0"/>
              <a:buChar char="•"/>
              <a:defRPr sz="1100"/>
            </a:lvl2pPr>
            <a:lvl3pPr marL="257144" indent="-128573">
              <a:defRPr sz="1100"/>
            </a:lvl3pPr>
            <a:lvl4pPr marL="385718" indent="-128573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1779490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Bar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9979"/>
            <a:ext cx="7772400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3" y="1047752"/>
            <a:ext cx="381419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09" y="1047752"/>
            <a:ext cx="381419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0" y="2458341"/>
            <a:ext cx="3813048" cy="572464"/>
          </a:xfrm>
          <a:solidFill>
            <a:schemeClr val="accent1">
              <a:alpha val="80000"/>
            </a:schemeClr>
          </a:solidFill>
        </p:spPr>
        <p:txBody>
          <a:bodyPr lIns="137144" tIns="68573" rIns="137144" bIns="68573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100">
                <a:solidFill>
                  <a:srgbClr val="FFFFFF"/>
                </a:solidFill>
              </a:defRPr>
            </a:lvl2pPr>
            <a:lvl3pPr marL="257144" indent="-128573">
              <a:defRPr sz="1100">
                <a:solidFill>
                  <a:srgbClr val="FFFFFF"/>
                </a:solidFill>
              </a:defRPr>
            </a:lvl3pPr>
            <a:lvl4pPr marL="385718" indent="-128573">
              <a:defRPr sz="1100">
                <a:solidFill>
                  <a:srgbClr val="FFFFFF"/>
                </a:solidFill>
              </a:defRPr>
            </a:lvl4pPr>
            <a:lvl5pPr marL="557143" indent="-171430">
              <a:defRPr sz="11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645152" y="2458341"/>
            <a:ext cx="3813048" cy="572464"/>
          </a:xfrm>
          <a:solidFill>
            <a:schemeClr val="accent4">
              <a:alpha val="80000"/>
            </a:schemeClr>
          </a:solidFill>
        </p:spPr>
        <p:txBody>
          <a:bodyPr lIns="137144" tIns="68573" rIns="137144" bIns="68573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100">
                <a:solidFill>
                  <a:srgbClr val="FFFFFF"/>
                </a:solidFill>
              </a:defRPr>
            </a:lvl2pPr>
            <a:lvl3pPr marL="257144" indent="-128573">
              <a:defRPr sz="1100">
                <a:solidFill>
                  <a:srgbClr val="FFFFFF"/>
                </a:solidFill>
              </a:defRPr>
            </a:lvl3pPr>
            <a:lvl4pPr marL="385718" indent="-128573">
              <a:defRPr sz="1100">
                <a:solidFill>
                  <a:srgbClr val="FFFFFF"/>
                </a:solidFill>
              </a:defRPr>
            </a:lvl4pPr>
            <a:lvl5pPr marL="557143" indent="-171430">
              <a:defRPr sz="11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0" y="3159229"/>
            <a:ext cx="3813048" cy="1277300"/>
          </a:xfrm>
        </p:spPr>
        <p:txBody>
          <a:bodyPr/>
          <a:lstStyle>
            <a:lvl1pPr marL="0" indent="0">
              <a:buNone/>
              <a:defRPr sz="1600"/>
            </a:lvl1pPr>
            <a:lvl2pPr marL="128573" indent="-128573">
              <a:buFont typeface="Arial" panose="020B0604020202020204" pitchFamily="34" charset="0"/>
              <a:buChar char="•"/>
              <a:defRPr sz="1100"/>
            </a:lvl2pPr>
            <a:lvl3pPr marL="257144" indent="-128573">
              <a:defRPr sz="1100"/>
            </a:lvl3pPr>
            <a:lvl4pPr marL="385718" indent="-128573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4645152" y="3159229"/>
            <a:ext cx="3813048" cy="1277300"/>
          </a:xfrm>
        </p:spPr>
        <p:txBody>
          <a:bodyPr/>
          <a:lstStyle>
            <a:lvl1pPr marL="0" indent="0">
              <a:buNone/>
              <a:defRPr sz="1600"/>
            </a:lvl1pPr>
            <a:lvl2pPr marL="128573" indent="-128573">
              <a:buFont typeface="Arial" panose="020B0604020202020204" pitchFamily="34" charset="0"/>
              <a:buChar char="•"/>
              <a:defRPr sz="1100"/>
            </a:lvl2pPr>
            <a:lvl3pPr marL="257144" indent="-128573">
              <a:defRPr sz="1100"/>
            </a:lvl3pPr>
            <a:lvl4pPr marL="385718" indent="-128573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4"/>
          <p:cNvSpPr>
            <a:spLocks noGrp="1"/>
          </p:cNvSpPr>
          <p:nvPr>
            <p:ph type="body" sz="quarter" idx="23" hasCustomPrompt="1"/>
          </p:nvPr>
        </p:nvSpPr>
        <p:spPr>
          <a:xfrm>
            <a:off x="685800" y="700088"/>
            <a:ext cx="7772400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4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3505834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 tea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9979"/>
            <a:ext cx="7772400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1" y="1229842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39" y="1229842"/>
            <a:ext cx="1034421" cy="733806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8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2612783" y="1229842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3409679" y="1229842"/>
            <a:ext cx="1034421" cy="733806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8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4794026" y="1229842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5590922" y="1229842"/>
            <a:ext cx="1034421" cy="733806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8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1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6975267" y="1229842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32" name="Content Placeholder 13"/>
          <p:cNvSpPr>
            <a:spLocks noGrp="1"/>
          </p:cNvSpPr>
          <p:nvPr>
            <p:ph sz="quarter" idx="24" hasCustomPrompt="1"/>
          </p:nvPr>
        </p:nvSpPr>
        <p:spPr>
          <a:xfrm>
            <a:off x="7772165" y="1229842"/>
            <a:ext cx="1034421" cy="733806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8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1" y="2365161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39" y="2365160"/>
            <a:ext cx="1034421" cy="733806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8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2612783" y="2365161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3409679" y="2365160"/>
            <a:ext cx="1034421" cy="733806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8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4794026" y="2365161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5590922" y="2365160"/>
            <a:ext cx="1034421" cy="733806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8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9" name="Picture Placeholder 3"/>
          <p:cNvSpPr>
            <a:spLocks noGrp="1"/>
          </p:cNvSpPr>
          <p:nvPr>
            <p:ph type="pic" sz="quarter" idx="31"/>
          </p:nvPr>
        </p:nvSpPr>
        <p:spPr>
          <a:xfrm>
            <a:off x="6975267" y="2365161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40" name="Content Placeholder 13"/>
          <p:cNvSpPr>
            <a:spLocks noGrp="1"/>
          </p:cNvSpPr>
          <p:nvPr>
            <p:ph sz="quarter" idx="32" hasCustomPrompt="1"/>
          </p:nvPr>
        </p:nvSpPr>
        <p:spPr>
          <a:xfrm>
            <a:off x="7772165" y="2365160"/>
            <a:ext cx="1034421" cy="733806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8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431541" y="3500479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42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1228439" y="3500478"/>
            <a:ext cx="1034421" cy="733806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8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2612783" y="3500479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44" name="Content Placeholder 13"/>
          <p:cNvSpPr>
            <a:spLocks noGrp="1"/>
          </p:cNvSpPr>
          <p:nvPr>
            <p:ph sz="quarter" idx="36" hasCustomPrompt="1"/>
          </p:nvPr>
        </p:nvSpPr>
        <p:spPr>
          <a:xfrm>
            <a:off x="3409679" y="3500478"/>
            <a:ext cx="1034421" cy="733806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8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4794026" y="3500479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46" name="Content Placeholder 13"/>
          <p:cNvSpPr>
            <a:spLocks noGrp="1"/>
          </p:cNvSpPr>
          <p:nvPr>
            <p:ph sz="quarter" idx="38" hasCustomPrompt="1"/>
          </p:nvPr>
        </p:nvSpPr>
        <p:spPr>
          <a:xfrm>
            <a:off x="5590922" y="3500478"/>
            <a:ext cx="1034421" cy="733806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8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7" name="Picture Placeholder 3"/>
          <p:cNvSpPr>
            <a:spLocks noGrp="1"/>
          </p:cNvSpPr>
          <p:nvPr>
            <p:ph type="pic" sz="quarter" idx="39"/>
          </p:nvPr>
        </p:nvSpPr>
        <p:spPr>
          <a:xfrm>
            <a:off x="6975267" y="3500479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48" name="Content Placeholder 13"/>
          <p:cNvSpPr>
            <a:spLocks noGrp="1"/>
          </p:cNvSpPr>
          <p:nvPr>
            <p:ph sz="quarter" idx="40" hasCustomPrompt="1"/>
          </p:nvPr>
        </p:nvSpPr>
        <p:spPr>
          <a:xfrm>
            <a:off x="7772165" y="3500478"/>
            <a:ext cx="1034421" cy="733806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8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29291168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9979"/>
            <a:ext cx="7772400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1" y="1229842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39" y="1229842"/>
            <a:ext cx="1034421" cy="733806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8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2612783" y="1229842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3409679" y="1229842"/>
            <a:ext cx="1034421" cy="733806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8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4794026" y="1229842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5590922" y="1229842"/>
            <a:ext cx="1034421" cy="733806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8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1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6975267" y="1229842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32" name="Content Placeholder 13"/>
          <p:cNvSpPr>
            <a:spLocks noGrp="1"/>
          </p:cNvSpPr>
          <p:nvPr>
            <p:ph sz="quarter" idx="24" hasCustomPrompt="1"/>
          </p:nvPr>
        </p:nvSpPr>
        <p:spPr>
          <a:xfrm>
            <a:off x="7772165" y="1229842"/>
            <a:ext cx="1034421" cy="733806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8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1" y="2365161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39" y="2365160"/>
            <a:ext cx="1034421" cy="733806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8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2612783" y="2365161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3409679" y="2365160"/>
            <a:ext cx="1034421" cy="733806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8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4794026" y="2365161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5590922" y="2365160"/>
            <a:ext cx="1034421" cy="733806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8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9" name="Picture Placeholder 3"/>
          <p:cNvSpPr>
            <a:spLocks noGrp="1"/>
          </p:cNvSpPr>
          <p:nvPr>
            <p:ph type="pic" sz="quarter" idx="31"/>
          </p:nvPr>
        </p:nvSpPr>
        <p:spPr>
          <a:xfrm>
            <a:off x="6975267" y="2365161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40" name="Content Placeholder 13"/>
          <p:cNvSpPr>
            <a:spLocks noGrp="1"/>
          </p:cNvSpPr>
          <p:nvPr>
            <p:ph sz="quarter" idx="32" hasCustomPrompt="1"/>
          </p:nvPr>
        </p:nvSpPr>
        <p:spPr>
          <a:xfrm>
            <a:off x="7772165" y="2365160"/>
            <a:ext cx="1034421" cy="733806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8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431541" y="3500479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42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1228439" y="3500478"/>
            <a:ext cx="1034421" cy="733806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8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2612783" y="3500479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44" name="Content Placeholder 13"/>
          <p:cNvSpPr>
            <a:spLocks noGrp="1"/>
          </p:cNvSpPr>
          <p:nvPr>
            <p:ph sz="quarter" idx="36" hasCustomPrompt="1"/>
          </p:nvPr>
        </p:nvSpPr>
        <p:spPr>
          <a:xfrm>
            <a:off x="3409679" y="3500478"/>
            <a:ext cx="1034421" cy="733806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8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4794026" y="3500479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46" name="Content Placeholder 13"/>
          <p:cNvSpPr>
            <a:spLocks noGrp="1"/>
          </p:cNvSpPr>
          <p:nvPr>
            <p:ph sz="quarter" idx="38" hasCustomPrompt="1"/>
          </p:nvPr>
        </p:nvSpPr>
        <p:spPr>
          <a:xfrm>
            <a:off x="5590922" y="3500478"/>
            <a:ext cx="1034421" cy="733806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8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7" name="Picture Placeholder 3"/>
          <p:cNvSpPr>
            <a:spLocks noGrp="1"/>
          </p:cNvSpPr>
          <p:nvPr>
            <p:ph type="pic" sz="quarter" idx="39"/>
          </p:nvPr>
        </p:nvSpPr>
        <p:spPr>
          <a:xfrm>
            <a:off x="6975267" y="3500479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48" name="Content Placeholder 13"/>
          <p:cNvSpPr>
            <a:spLocks noGrp="1"/>
          </p:cNvSpPr>
          <p:nvPr>
            <p:ph sz="quarter" idx="40" hasCustomPrompt="1"/>
          </p:nvPr>
        </p:nvSpPr>
        <p:spPr>
          <a:xfrm>
            <a:off x="7772165" y="3500478"/>
            <a:ext cx="1034421" cy="733806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8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0" y="700088"/>
            <a:ext cx="7772400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4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9061774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text with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089319"/>
            <a:ext cx="7772400" cy="3470672"/>
          </a:xfrm>
        </p:spPr>
        <p:txBody>
          <a:bodyPr numCol="2" spcCol="205715">
            <a:normAutofit/>
          </a:bodyPr>
          <a:lstStyle>
            <a:lvl1pPr marL="0" indent="0">
              <a:spcBef>
                <a:spcPts val="900"/>
              </a:spcBef>
              <a:buNone/>
              <a:defRPr sz="1200"/>
            </a:lvl1pPr>
            <a:lvl2pPr marL="171426" indent="-171426">
              <a:spcBef>
                <a:spcPts val="900"/>
              </a:spcBef>
              <a:buFont typeface="Arial" panose="020B0604020202020204" pitchFamily="34" charset="0"/>
              <a:buChar char="•"/>
              <a:defRPr sz="1200"/>
            </a:lvl2pPr>
            <a:lvl3pPr marL="342848" indent="-171426">
              <a:spcBef>
                <a:spcPts val="900"/>
              </a:spcBef>
              <a:buFont typeface="Open Sans Light" panose="020B0306030504020204" pitchFamily="34" charset="0"/>
              <a:buChar char="–"/>
              <a:defRPr sz="1200"/>
            </a:lvl3pPr>
            <a:lvl4pPr marL="514277" indent="-171426">
              <a:spcBef>
                <a:spcPts val="900"/>
              </a:spcBef>
              <a:buFont typeface="Arial" panose="020B0604020202020204" pitchFamily="34" charset="0"/>
              <a:buChar char="•"/>
              <a:defRPr sz="1200"/>
            </a:lvl4pPr>
            <a:lvl5pPr marL="685698" indent="-171426">
              <a:spcBef>
                <a:spcPts val="900"/>
              </a:spcBef>
              <a:buFont typeface="Open Sans Light" panose="020B0306030504020204" pitchFamily="34" charset="0"/>
              <a:buChar char="–"/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85800" y="700088"/>
            <a:ext cx="7772400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4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3751106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9979"/>
            <a:ext cx="7772400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1" y="1229842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38" y="1229842"/>
            <a:ext cx="1735806" cy="733806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8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270245" y="1229842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4069975" y="1229842"/>
            <a:ext cx="1735806" cy="733806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8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108947" y="1229842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911513" y="1229842"/>
            <a:ext cx="1735806" cy="733806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8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1" y="2365161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38" y="2365160"/>
            <a:ext cx="1735806" cy="733806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8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3270245" y="2365161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4069975" y="2365160"/>
            <a:ext cx="1735806" cy="733806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8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6108947" y="2365160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6911513" y="2365160"/>
            <a:ext cx="1735806" cy="733806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8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431541" y="3500479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42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1228438" y="3500478"/>
            <a:ext cx="1735806" cy="733806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8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3270245" y="3500479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44" name="Content Placeholder 13"/>
          <p:cNvSpPr>
            <a:spLocks noGrp="1"/>
          </p:cNvSpPr>
          <p:nvPr>
            <p:ph sz="quarter" idx="36" hasCustomPrompt="1"/>
          </p:nvPr>
        </p:nvSpPr>
        <p:spPr>
          <a:xfrm>
            <a:off x="4069975" y="3500478"/>
            <a:ext cx="1735806" cy="733806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8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6108947" y="3500478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46" name="Content Placeholder 13"/>
          <p:cNvSpPr>
            <a:spLocks noGrp="1"/>
          </p:cNvSpPr>
          <p:nvPr>
            <p:ph sz="quarter" idx="38" hasCustomPrompt="1"/>
          </p:nvPr>
        </p:nvSpPr>
        <p:spPr>
          <a:xfrm>
            <a:off x="6911513" y="3500478"/>
            <a:ext cx="1735806" cy="733806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8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0" y="700088"/>
            <a:ext cx="7772400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4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3539602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 Team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9979"/>
            <a:ext cx="7772400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1" y="1229842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38" y="1229842"/>
            <a:ext cx="1735806" cy="733806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8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270245" y="1229842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4069975" y="1229842"/>
            <a:ext cx="1735806" cy="733806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8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108947" y="1229842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911513" y="1229842"/>
            <a:ext cx="1735806" cy="733806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8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1" y="2365161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38" y="2365160"/>
            <a:ext cx="1735806" cy="733806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8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3270245" y="2365161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4069975" y="2365160"/>
            <a:ext cx="1735806" cy="733806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8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6108947" y="2365160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6911513" y="2365160"/>
            <a:ext cx="1735806" cy="733806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8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431541" y="3500479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42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1228438" y="3500478"/>
            <a:ext cx="1735806" cy="733806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8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3270245" y="3500479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44" name="Content Placeholder 13"/>
          <p:cNvSpPr>
            <a:spLocks noGrp="1"/>
          </p:cNvSpPr>
          <p:nvPr>
            <p:ph sz="quarter" idx="36" hasCustomPrompt="1"/>
          </p:nvPr>
        </p:nvSpPr>
        <p:spPr>
          <a:xfrm>
            <a:off x="4069975" y="3500478"/>
            <a:ext cx="1735806" cy="733806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8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6108947" y="3500478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46" name="Content Placeholder 13"/>
          <p:cNvSpPr>
            <a:spLocks noGrp="1"/>
          </p:cNvSpPr>
          <p:nvPr>
            <p:ph sz="quarter" idx="38" hasCustomPrompt="1"/>
          </p:nvPr>
        </p:nvSpPr>
        <p:spPr>
          <a:xfrm>
            <a:off x="6911513" y="3500478"/>
            <a:ext cx="1735806" cy="733806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8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21935921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9979"/>
            <a:ext cx="7772400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1" y="1229842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38" y="1229849"/>
            <a:ext cx="1735806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8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270245" y="1229842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4069975" y="1229849"/>
            <a:ext cx="1735806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8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108947" y="1229842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911513" y="1229849"/>
            <a:ext cx="1735806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8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1" y="2914933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38" y="2914940"/>
            <a:ext cx="1735806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8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3270245" y="2914933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4069975" y="2914940"/>
            <a:ext cx="1735806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8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6108947" y="2914932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6911513" y="2914940"/>
            <a:ext cx="1735806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8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0" y="700088"/>
            <a:ext cx="7772400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4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2311196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Team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9979"/>
            <a:ext cx="7772400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1" y="1229842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38" y="1229849"/>
            <a:ext cx="1735806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8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270245" y="1229842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4069975" y="1229849"/>
            <a:ext cx="1735806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8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108947" y="1229842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911513" y="1229849"/>
            <a:ext cx="1735806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8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1" y="2914933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38" y="2914940"/>
            <a:ext cx="1735806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8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3270245" y="2914933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4069975" y="2914940"/>
            <a:ext cx="1735806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8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6108947" y="2914932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6911513" y="2914940"/>
            <a:ext cx="1735806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8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39700422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9979"/>
            <a:ext cx="7772400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2" y="1229842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721536" y="1229849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8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4709854" y="1229842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6002683" y="1229849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8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2" y="291493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721536" y="2914940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8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4709854" y="291493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6002683" y="2914940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8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0" y="700088"/>
            <a:ext cx="7772400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4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5635632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4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9979"/>
            <a:ext cx="7772400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2" y="1229842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721536" y="1229849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8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4709854" y="1229842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6002683" y="1229849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8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2" y="291493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721536" y="2914940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8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4709854" y="291493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6002683" y="2914940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8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31491720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9979"/>
            <a:ext cx="7772400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1173170" y="1229843"/>
            <a:ext cx="1049445" cy="1049445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431547" y="2442748"/>
            <a:ext cx="2532703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100" i="1"/>
            </a:lvl2pPr>
            <a:lvl3pPr marL="0" indent="0" algn="ctr">
              <a:buNone/>
              <a:defRPr sz="1100"/>
            </a:lvl3pPr>
            <a:lvl4pPr marL="385718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4011872" y="1229843"/>
            <a:ext cx="1049445" cy="1049445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3270251" y="2442748"/>
            <a:ext cx="2532703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100" i="1"/>
            </a:lvl2pPr>
            <a:lvl3pPr marL="0" indent="0" algn="ctr">
              <a:buNone/>
              <a:defRPr sz="1100"/>
            </a:lvl3pPr>
            <a:lvl4pPr marL="385718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850577" y="1229843"/>
            <a:ext cx="1049445" cy="1049445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108954" y="2442748"/>
            <a:ext cx="2532703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100" i="1"/>
            </a:lvl2pPr>
            <a:lvl3pPr marL="0" indent="0" algn="ctr">
              <a:buNone/>
              <a:defRPr sz="1100"/>
            </a:lvl3pPr>
            <a:lvl4pPr marL="385718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0" y="700088"/>
            <a:ext cx="7772400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4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4825099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Team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9979"/>
            <a:ext cx="7772400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1173170" y="1229843"/>
            <a:ext cx="1049445" cy="1049445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431547" y="2442748"/>
            <a:ext cx="2532703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100" i="1"/>
            </a:lvl2pPr>
            <a:lvl3pPr marL="0" indent="0" algn="ctr">
              <a:buNone/>
              <a:defRPr sz="1100"/>
            </a:lvl3pPr>
            <a:lvl4pPr marL="385718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4011872" y="1229843"/>
            <a:ext cx="1049445" cy="1049445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3270251" y="2442748"/>
            <a:ext cx="2532703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100" i="1"/>
            </a:lvl2pPr>
            <a:lvl3pPr marL="0" indent="0" algn="ctr">
              <a:buNone/>
              <a:defRPr sz="1100"/>
            </a:lvl3pPr>
            <a:lvl4pPr marL="385718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850577" y="1229843"/>
            <a:ext cx="1049445" cy="1049445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108954" y="2442748"/>
            <a:ext cx="2532703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100" i="1"/>
            </a:lvl2pPr>
            <a:lvl3pPr marL="0" indent="0" algn="ctr">
              <a:buNone/>
              <a:defRPr sz="1100"/>
            </a:lvl3pPr>
            <a:lvl4pPr marL="385718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31393591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Team Subtitl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9979"/>
            <a:ext cx="7772400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6202" y="1229843"/>
            <a:ext cx="1049445" cy="1049445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539441" y="2442748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100" i="1"/>
            </a:lvl2pPr>
            <a:lvl3pPr marL="0" indent="0" algn="ctr">
              <a:buNone/>
              <a:defRPr sz="1100"/>
            </a:lvl3pPr>
            <a:lvl4pPr marL="385718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019100" y="1229843"/>
            <a:ext cx="1049445" cy="1049445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2642339" y="2442748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100" i="1"/>
            </a:lvl2pPr>
            <a:lvl3pPr marL="0" indent="0" algn="ctr">
              <a:buNone/>
              <a:defRPr sz="1100"/>
            </a:lvl3pPr>
            <a:lvl4pPr marL="385718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5121995" y="1229843"/>
            <a:ext cx="1049445" cy="1049445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4745234" y="2442748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100" i="1"/>
            </a:lvl2pPr>
            <a:lvl3pPr marL="0" indent="0" algn="ctr">
              <a:buNone/>
              <a:defRPr sz="1100"/>
            </a:lvl3pPr>
            <a:lvl4pPr marL="385718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0" y="700088"/>
            <a:ext cx="7772400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4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  <p:sp>
        <p:nvSpPr>
          <p:cNvPr id="10" name="Picture Placeholder 3"/>
          <p:cNvSpPr>
            <a:spLocks noGrp="1"/>
          </p:cNvSpPr>
          <p:nvPr>
            <p:ph type="pic" sz="quarter" idx="42"/>
          </p:nvPr>
        </p:nvSpPr>
        <p:spPr>
          <a:xfrm>
            <a:off x="7224893" y="1229843"/>
            <a:ext cx="1049445" cy="1049445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tx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43" hasCustomPrompt="1"/>
          </p:nvPr>
        </p:nvSpPr>
        <p:spPr>
          <a:xfrm>
            <a:off x="6848132" y="2442748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100" i="1"/>
            </a:lvl2pPr>
            <a:lvl3pPr marL="0" indent="0" algn="ctr">
              <a:buNone/>
              <a:defRPr sz="1100"/>
            </a:lvl3pPr>
            <a:lvl4pPr marL="385718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1297298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Team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9979"/>
            <a:ext cx="7772400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6202" y="1229843"/>
            <a:ext cx="1049445" cy="1049445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539441" y="2442748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100" i="1"/>
            </a:lvl2pPr>
            <a:lvl3pPr marL="0" indent="0" algn="ctr">
              <a:buNone/>
              <a:defRPr sz="1100"/>
            </a:lvl3pPr>
            <a:lvl4pPr marL="385718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019100" y="1229843"/>
            <a:ext cx="1049445" cy="1049445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2642339" y="2442748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100" i="1"/>
            </a:lvl2pPr>
            <a:lvl3pPr marL="0" indent="0" algn="ctr">
              <a:buNone/>
              <a:defRPr sz="1100"/>
            </a:lvl3pPr>
            <a:lvl4pPr marL="385718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5121995" y="1229843"/>
            <a:ext cx="1049445" cy="1049445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4745234" y="2442748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100" i="1"/>
            </a:lvl2pPr>
            <a:lvl3pPr marL="0" indent="0" algn="ctr">
              <a:buNone/>
              <a:defRPr sz="1100"/>
            </a:lvl3pPr>
            <a:lvl4pPr marL="385718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10" name="Picture Placeholder 3"/>
          <p:cNvSpPr>
            <a:spLocks noGrp="1"/>
          </p:cNvSpPr>
          <p:nvPr>
            <p:ph type="pic" sz="quarter" idx="42"/>
          </p:nvPr>
        </p:nvSpPr>
        <p:spPr>
          <a:xfrm>
            <a:off x="7224893" y="1229843"/>
            <a:ext cx="1049445" cy="1049445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tx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43" hasCustomPrompt="1"/>
          </p:nvPr>
        </p:nvSpPr>
        <p:spPr>
          <a:xfrm>
            <a:off x="6848132" y="2442748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100" i="1"/>
            </a:lvl2pPr>
            <a:lvl3pPr marL="0" indent="0" algn="ctr">
              <a:buNone/>
              <a:defRPr sz="1100"/>
            </a:lvl3pPr>
            <a:lvl4pPr marL="385718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3313256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with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089319"/>
            <a:ext cx="3810000" cy="3394472"/>
          </a:xfrm>
        </p:spPr>
        <p:txBody>
          <a:bodyPr>
            <a:normAutofit/>
          </a:bodyPr>
          <a:lstStyle>
            <a:lvl1pPr>
              <a:defRPr sz="15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089319"/>
            <a:ext cx="3810000" cy="3394472"/>
          </a:xfrm>
        </p:spPr>
        <p:txBody>
          <a:bodyPr>
            <a:normAutofit/>
          </a:bodyPr>
          <a:lstStyle>
            <a:lvl1pPr>
              <a:defRPr sz="15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85800" y="700088"/>
            <a:ext cx="7772400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4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1201066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24"/>
            <a:ext cx="7772400" cy="1102519"/>
          </a:xfrm>
        </p:spPr>
        <p:txBody>
          <a:bodyPr>
            <a:normAutofit/>
          </a:bodyPr>
          <a:lstStyle>
            <a:lvl1pPr>
              <a:defRPr sz="27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6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41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0208487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Bef>
                <a:spcPts val="900"/>
              </a:spcBef>
              <a:defRPr/>
            </a:lvl1pPr>
            <a:lvl2pPr>
              <a:spcBef>
                <a:spcPts val="900"/>
              </a:spcBef>
              <a:defRPr/>
            </a:lvl2pPr>
            <a:lvl3pPr>
              <a:spcBef>
                <a:spcPts val="900"/>
              </a:spcBef>
              <a:defRPr/>
            </a:lvl3pPr>
            <a:lvl4pPr>
              <a:spcBef>
                <a:spcPts val="900"/>
              </a:spcBef>
              <a:defRPr/>
            </a:lvl4pPr>
            <a:lvl5pPr>
              <a:spcBef>
                <a:spcPts val="900"/>
              </a:spcBef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6776563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ub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089319"/>
            <a:ext cx="7772400" cy="3470672"/>
          </a:xfrm>
        </p:spPr>
        <p:txBody>
          <a:bodyPr/>
          <a:lstStyle>
            <a:lvl1pPr>
              <a:spcBef>
                <a:spcPts val="900"/>
              </a:spcBef>
              <a:defRPr/>
            </a:lvl1pPr>
            <a:lvl2pPr>
              <a:spcBef>
                <a:spcPts val="900"/>
              </a:spcBef>
              <a:defRPr/>
            </a:lvl2pPr>
            <a:lvl3pPr>
              <a:spcBef>
                <a:spcPts val="900"/>
              </a:spcBef>
              <a:defRPr/>
            </a:lvl3pPr>
            <a:lvl4pPr>
              <a:spcBef>
                <a:spcPts val="900"/>
              </a:spcBef>
              <a:defRPr/>
            </a:lvl4pPr>
            <a:lvl5pPr>
              <a:spcBef>
                <a:spcPts val="900"/>
              </a:spcBef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85800" y="700088"/>
            <a:ext cx="7772400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4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4355964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text no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numCol="2" spcCol="205735">
            <a:normAutofit/>
          </a:bodyPr>
          <a:lstStyle>
            <a:lvl1pPr marL="0" indent="0">
              <a:spcBef>
                <a:spcPts val="900"/>
              </a:spcBef>
              <a:buNone/>
              <a:defRPr sz="1200"/>
            </a:lvl1pPr>
            <a:lvl2pPr marL="171442" indent="-171442">
              <a:spcBef>
                <a:spcPts val="900"/>
              </a:spcBef>
              <a:buFont typeface="Arial" panose="020B0604020202020204" pitchFamily="34" charset="0"/>
              <a:buChar char="•"/>
              <a:defRPr sz="1200"/>
            </a:lvl2pPr>
            <a:lvl3pPr marL="357170" indent="-185729">
              <a:spcBef>
                <a:spcPts val="900"/>
              </a:spcBef>
              <a:buFont typeface="Open Sans Light" panose="020B0306030504020204" pitchFamily="34" charset="0"/>
              <a:buChar char="–"/>
              <a:defRPr sz="1200"/>
            </a:lvl3pPr>
            <a:lvl4pPr marL="514325" indent="-171442">
              <a:spcBef>
                <a:spcPts val="900"/>
              </a:spcBef>
              <a:buFont typeface="Arial" panose="020B0604020202020204" pitchFamily="34" charset="0"/>
              <a:buChar char="•"/>
              <a:defRPr sz="1200"/>
            </a:lvl4pPr>
            <a:lvl5pPr marL="685766" indent="-171442">
              <a:spcBef>
                <a:spcPts val="900"/>
              </a:spcBef>
              <a:buFont typeface="Open Sans Light" panose="020B0306030504020204" pitchFamily="34" charset="0"/>
              <a:buChar char="–"/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8905770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text with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089319"/>
            <a:ext cx="7772400" cy="3470672"/>
          </a:xfrm>
        </p:spPr>
        <p:txBody>
          <a:bodyPr numCol="2" spcCol="205735">
            <a:normAutofit/>
          </a:bodyPr>
          <a:lstStyle>
            <a:lvl1pPr marL="0" indent="0">
              <a:spcBef>
                <a:spcPts val="900"/>
              </a:spcBef>
              <a:buNone/>
              <a:defRPr sz="1200"/>
            </a:lvl1pPr>
            <a:lvl2pPr marL="171442" indent="-171442">
              <a:spcBef>
                <a:spcPts val="900"/>
              </a:spcBef>
              <a:buFont typeface="Arial" panose="020B0604020202020204" pitchFamily="34" charset="0"/>
              <a:buChar char="•"/>
              <a:defRPr sz="1200"/>
            </a:lvl2pPr>
            <a:lvl3pPr marL="342884" indent="-171442">
              <a:spcBef>
                <a:spcPts val="900"/>
              </a:spcBef>
              <a:buFont typeface="Open Sans Light" panose="020B0306030504020204" pitchFamily="34" charset="0"/>
              <a:buChar char="–"/>
              <a:defRPr sz="1200"/>
            </a:lvl3pPr>
            <a:lvl4pPr marL="514325" indent="-171442">
              <a:spcBef>
                <a:spcPts val="900"/>
              </a:spcBef>
              <a:buFont typeface="Arial" panose="020B0604020202020204" pitchFamily="34" charset="0"/>
              <a:buChar char="•"/>
              <a:defRPr sz="1200"/>
            </a:lvl4pPr>
            <a:lvl5pPr marL="685766" indent="-171442">
              <a:spcBef>
                <a:spcPts val="900"/>
              </a:spcBef>
              <a:buFont typeface="Open Sans Light" panose="020B0306030504020204" pitchFamily="34" charset="0"/>
              <a:buChar char="–"/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85800" y="700088"/>
            <a:ext cx="7772400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4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658060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with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089319"/>
            <a:ext cx="3810000" cy="3394472"/>
          </a:xfrm>
        </p:spPr>
        <p:txBody>
          <a:bodyPr>
            <a:normAutofit/>
          </a:bodyPr>
          <a:lstStyle>
            <a:lvl1pPr>
              <a:defRPr sz="15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089319"/>
            <a:ext cx="3810000" cy="3394472"/>
          </a:xfrm>
        </p:spPr>
        <p:txBody>
          <a:bodyPr>
            <a:normAutofit/>
          </a:bodyPr>
          <a:lstStyle>
            <a:lvl1pPr>
              <a:defRPr sz="15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85800" y="700088"/>
            <a:ext cx="7772400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4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7773908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914404"/>
            <a:ext cx="3810000" cy="3394472"/>
          </a:xfrm>
        </p:spPr>
        <p:txBody>
          <a:bodyPr>
            <a:normAutofit/>
          </a:bodyPr>
          <a:lstStyle>
            <a:lvl1pPr>
              <a:defRPr sz="15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14404"/>
            <a:ext cx="3810000" cy="3394472"/>
          </a:xfrm>
        </p:spPr>
        <p:txBody>
          <a:bodyPr>
            <a:normAutofit/>
          </a:bodyPr>
          <a:lstStyle>
            <a:lvl1pPr>
              <a:defRPr sz="15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4562936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3" y="914400"/>
            <a:ext cx="3811588" cy="230832"/>
          </a:xfrm>
        </p:spPr>
        <p:txBody>
          <a:bodyPr wrap="square" anchor="b">
            <a:spAutoFit/>
          </a:bodyPr>
          <a:lstStyle>
            <a:lvl1pPr marL="0" indent="0">
              <a:spcBef>
                <a:spcPts val="0"/>
              </a:spcBef>
              <a:buNone/>
              <a:defRPr sz="1500" b="1"/>
            </a:lvl1pPr>
            <a:lvl2pPr marL="457178" indent="0">
              <a:buNone/>
              <a:defRPr sz="2000" b="1"/>
            </a:lvl2pPr>
            <a:lvl3pPr marL="914355" indent="0">
              <a:buNone/>
              <a:defRPr sz="1800" b="1"/>
            </a:lvl3pPr>
            <a:lvl4pPr marL="1371532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4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8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3" y="1170214"/>
            <a:ext cx="3811588" cy="3424408"/>
          </a:xfrm>
        </p:spPr>
        <p:txBody>
          <a:bodyPr>
            <a:normAutofit/>
          </a:bodyPr>
          <a:lstStyle>
            <a:lvl1pPr>
              <a:defRPr sz="15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7" y="914400"/>
            <a:ext cx="3813174" cy="230832"/>
          </a:xfrm>
        </p:spPr>
        <p:txBody>
          <a:bodyPr wrap="square" anchor="b">
            <a:spAutoFit/>
          </a:bodyPr>
          <a:lstStyle>
            <a:lvl1pPr marL="0" indent="0">
              <a:spcBef>
                <a:spcPts val="0"/>
              </a:spcBef>
              <a:buNone/>
              <a:defRPr sz="1500" b="1"/>
            </a:lvl1pPr>
            <a:lvl2pPr marL="457178" indent="0">
              <a:buNone/>
              <a:defRPr sz="2000" b="1"/>
            </a:lvl2pPr>
            <a:lvl3pPr marL="914355" indent="0">
              <a:buNone/>
              <a:defRPr sz="1800" b="1"/>
            </a:lvl3pPr>
            <a:lvl4pPr marL="1371532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4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8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1170214"/>
            <a:ext cx="3813174" cy="3424408"/>
          </a:xfrm>
        </p:spPr>
        <p:txBody>
          <a:bodyPr>
            <a:normAutofit/>
          </a:bodyPr>
          <a:lstStyle>
            <a:lvl1pPr>
              <a:defRPr sz="15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0051169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mparison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3" y="1096713"/>
            <a:ext cx="3811588" cy="230832"/>
          </a:xfrm>
        </p:spPr>
        <p:txBody>
          <a:bodyPr wrap="square" anchor="b">
            <a:spAutoFit/>
          </a:bodyPr>
          <a:lstStyle>
            <a:lvl1pPr marL="0" indent="0">
              <a:spcBef>
                <a:spcPts val="0"/>
              </a:spcBef>
              <a:buNone/>
              <a:defRPr sz="1500" b="1"/>
            </a:lvl1pPr>
            <a:lvl2pPr marL="457178" indent="0">
              <a:buNone/>
              <a:defRPr sz="2000" b="1"/>
            </a:lvl2pPr>
            <a:lvl3pPr marL="914355" indent="0">
              <a:buNone/>
              <a:defRPr sz="1800" b="1"/>
            </a:lvl3pPr>
            <a:lvl4pPr marL="1371532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4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8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3" y="1352532"/>
            <a:ext cx="3811588" cy="3276623"/>
          </a:xfrm>
        </p:spPr>
        <p:txBody>
          <a:bodyPr>
            <a:normAutofit/>
          </a:bodyPr>
          <a:lstStyle>
            <a:lvl1pPr>
              <a:defRPr sz="15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7" y="1096713"/>
            <a:ext cx="3813174" cy="230832"/>
          </a:xfrm>
        </p:spPr>
        <p:txBody>
          <a:bodyPr wrap="square" anchor="b">
            <a:spAutoFit/>
          </a:bodyPr>
          <a:lstStyle>
            <a:lvl1pPr marL="0" indent="0">
              <a:spcBef>
                <a:spcPts val="0"/>
              </a:spcBef>
              <a:buNone/>
              <a:defRPr sz="1500" b="1"/>
            </a:lvl1pPr>
            <a:lvl2pPr marL="457178" indent="0">
              <a:buNone/>
              <a:defRPr sz="2000" b="1"/>
            </a:lvl2pPr>
            <a:lvl3pPr marL="914355" indent="0">
              <a:buNone/>
              <a:defRPr sz="1800" b="1"/>
            </a:lvl3pPr>
            <a:lvl4pPr marL="1371532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4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8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1352532"/>
            <a:ext cx="3813174" cy="3276623"/>
          </a:xfrm>
        </p:spPr>
        <p:txBody>
          <a:bodyPr>
            <a:normAutofit/>
          </a:bodyPr>
          <a:lstStyle>
            <a:lvl1pPr>
              <a:defRPr sz="15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85800" y="700088"/>
            <a:ext cx="7772400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4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553624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828991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914404"/>
            <a:ext cx="3810000" cy="3394472"/>
          </a:xfrm>
        </p:spPr>
        <p:txBody>
          <a:bodyPr>
            <a:normAutofit/>
          </a:bodyPr>
          <a:lstStyle>
            <a:lvl1pPr>
              <a:defRPr sz="15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14404"/>
            <a:ext cx="3810000" cy="3394472"/>
          </a:xfrm>
        </p:spPr>
        <p:txBody>
          <a:bodyPr>
            <a:normAutofit/>
          </a:bodyPr>
          <a:lstStyle>
            <a:lvl1pPr>
              <a:defRPr sz="15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2995149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85800" y="700088"/>
            <a:ext cx="7772400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4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7110047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Дайдже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8">
            <a:extLst>
              <a:ext uri="{FF2B5EF4-FFF2-40B4-BE49-F238E27FC236}">
                <a16:creationId xmlns="" xmlns:a16="http://schemas.microsoft.com/office/drawing/2014/main" id="{EC23726F-899C-4D2F-9B92-56857361E210}"/>
              </a:ext>
            </a:extLst>
          </p:cNvPr>
          <p:cNvSpPr/>
          <p:nvPr userDrawn="1"/>
        </p:nvSpPr>
        <p:spPr>
          <a:xfrm>
            <a:off x="0" y="5"/>
            <a:ext cx="9144000" cy="514349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innerShdw blurRad="977900" dist="698500" dir="13500000">
              <a:prstClr val="black">
                <a:alpha val="12000"/>
              </a:prstClr>
            </a:inn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68579" tIns="34289" rIns="68579" bIns="34289" rtlCol="0" anchor="ctr"/>
          <a:lstStyle/>
          <a:p>
            <a:pPr algn="ctr" defTabSz="914355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="" xmlns:a16="http://schemas.microsoft.com/office/drawing/2014/main" id="{EABBF177-B906-4130-81D0-CDC9F01E8134}"/>
              </a:ext>
            </a:extLst>
          </p:cNvPr>
          <p:cNvSpPr/>
          <p:nvPr userDrawn="1"/>
        </p:nvSpPr>
        <p:spPr>
          <a:xfrm>
            <a:off x="1" y="2"/>
            <a:ext cx="2114726" cy="580907"/>
          </a:xfrm>
          <a:prstGeom prst="rect">
            <a:avLst/>
          </a:prstGeom>
          <a:solidFill>
            <a:srgbClr val="FCFCFC">
              <a:alpha val="84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68579" tIns="34289" rIns="68579" bIns="34289" rtlCol="0" anchor="ctr"/>
          <a:lstStyle/>
          <a:p>
            <a:pPr algn="ctr" defTabSz="914355">
              <a:defRPr/>
            </a:pPr>
            <a:endParaRPr lang="ru-RU" dirty="0">
              <a:solidFill>
                <a:srgbClr val="485068"/>
              </a:solidFill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="" xmlns:a16="http://schemas.microsoft.com/office/drawing/2014/main" id="{6077BD4E-3393-4ACE-A641-CD63F6A5243F}"/>
              </a:ext>
            </a:extLst>
          </p:cNvPr>
          <p:cNvSpPr/>
          <p:nvPr userDrawn="1"/>
        </p:nvSpPr>
        <p:spPr>
          <a:xfrm>
            <a:off x="2114728" y="2"/>
            <a:ext cx="7029273" cy="580907"/>
          </a:xfrm>
          <a:prstGeom prst="rect">
            <a:avLst/>
          </a:prstGeom>
          <a:solidFill>
            <a:srgbClr val="FCFCF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68579" tIns="34289" rIns="68579" bIns="34289" rtlCol="0" anchor="ctr"/>
          <a:lstStyle/>
          <a:p>
            <a:pPr algn="ctr" defTabSz="914355">
              <a:defRPr/>
            </a:pPr>
            <a:endParaRPr lang="ru-RU">
              <a:solidFill>
                <a:srgbClr val="485068"/>
              </a:solidFill>
            </a:endParaRPr>
          </a:p>
        </p:txBody>
      </p:sp>
      <p:sp>
        <p:nvSpPr>
          <p:cNvPr id="5" name="Номер слайда 5">
            <a:extLst>
              <a:ext uri="{FF2B5EF4-FFF2-40B4-BE49-F238E27FC236}">
                <a16:creationId xmlns="" xmlns:a16="http://schemas.microsoft.com/office/drawing/2014/main" id="{A0D0EA0D-3716-4587-84C0-4930ABAAB9C7}"/>
              </a:ext>
            </a:extLst>
          </p:cNvPr>
          <p:cNvSpPr txBox="1">
            <a:spLocks/>
          </p:cNvSpPr>
          <p:nvPr userDrawn="1"/>
        </p:nvSpPr>
        <p:spPr>
          <a:xfrm>
            <a:off x="8707522" y="125773"/>
            <a:ext cx="332162" cy="329363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lIns="0" tIns="0" rIns="0" bIns="0" anchor="ctr"/>
          <a:lstStyle>
            <a:defPPr>
              <a:defRPr lang="en-US"/>
            </a:defPPr>
            <a:lvl1pPr marL="0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09585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19170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828754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438339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047924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657509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267093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876678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2245CF44-F5A7-4881-A3C6-C17067F190D2}" type="slidenum">
              <a:rPr lang="en-US" sz="800" b="1" smtClean="0">
                <a:solidFill>
                  <a:srgbClr val="57565A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pPr algn="ctr"/>
              <a:t>‹#›</a:t>
            </a:fld>
            <a:endParaRPr lang="en-US" sz="800" b="1" dirty="0">
              <a:solidFill>
                <a:srgbClr val="57565A"/>
              </a:solidFill>
              <a:latin typeface="Roboto Condensed" panose="02000000000000000000" pitchFamily="2" charset="0"/>
              <a:ea typeface="Roboto Condensed" panose="02000000000000000000" pitchFamily="2" charset="0"/>
            </a:endParaRPr>
          </a:p>
        </p:txBody>
      </p:sp>
      <p:sp>
        <p:nvSpPr>
          <p:cNvPr id="6" name="Subtitle 2">
            <a:extLst>
              <a:ext uri="{FF2B5EF4-FFF2-40B4-BE49-F238E27FC236}">
                <a16:creationId xmlns="" xmlns:a16="http://schemas.microsoft.com/office/drawing/2014/main" id="{D00E59DA-2391-445E-8DCC-DDB7C0381E5B}"/>
              </a:ext>
            </a:extLst>
          </p:cNvPr>
          <p:cNvSpPr txBox="1">
            <a:spLocks/>
          </p:cNvSpPr>
          <p:nvPr userDrawn="1"/>
        </p:nvSpPr>
        <p:spPr>
          <a:xfrm>
            <a:off x="628179" y="2"/>
            <a:ext cx="1486548" cy="580907"/>
          </a:xfrm>
          <a:prstGeom prst="rect">
            <a:avLst/>
          </a:prstGeom>
        </p:spPr>
        <p:txBody>
          <a:bodyPr vert="horz" lIns="0" tIns="0" rIns="0" bIns="0" rtlCol="0" anchor="ctr">
            <a:normAutofit lnSpcReduction="10000"/>
          </a:bodyPr>
          <a:lstStyle>
            <a:lvl1pPr marL="0" indent="0" algn="ctr" defTabSz="121917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2000" kern="800" spc="-13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09585" indent="0" algn="ctr" defTabSz="121917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600" kern="8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219170" indent="0" algn="ctr" defTabSz="121917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600" kern="8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828754" indent="0" algn="ctr" defTabSz="121917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600" kern="8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438339" indent="0" algn="ctr" defTabSz="121917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600" kern="8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3047924" indent="0" algn="ctr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667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3657509" indent="0" algn="ctr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667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4267093" indent="0" algn="ctr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667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4876678" indent="0" algn="ctr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667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spcBef>
                <a:spcPts val="0"/>
              </a:spcBef>
              <a:buClr>
                <a:srgbClr val="CAD82A"/>
              </a:buClr>
              <a:tabLst>
                <a:tab pos="257168" algn="l"/>
              </a:tabLst>
            </a:pPr>
            <a:r>
              <a:rPr lang="ru-RU" sz="800" dirty="0">
                <a:solidFill>
                  <a:srgbClr val="57565A">
                    <a:lumMod val="50000"/>
                  </a:srgbClr>
                </a:solidFill>
                <a:latin typeface="Roboto Condensed" panose="02000000000000000000" pitchFamily="2" charset="0"/>
              </a:rPr>
              <a:t>ДАЙДЖЕСТ </a:t>
            </a:r>
          </a:p>
          <a:p>
            <a:pPr algn="l">
              <a:spcBef>
                <a:spcPts val="0"/>
              </a:spcBef>
              <a:buClr>
                <a:srgbClr val="CAD82A"/>
              </a:buClr>
              <a:tabLst>
                <a:tab pos="257168" algn="l"/>
              </a:tabLst>
            </a:pPr>
            <a:r>
              <a:rPr lang="ru-RU" sz="800" dirty="0">
                <a:solidFill>
                  <a:srgbClr val="57565A">
                    <a:lumMod val="50000"/>
                  </a:srgbClr>
                </a:solidFill>
                <a:latin typeface="Roboto Condensed" panose="02000000000000000000" pitchFamily="2" charset="0"/>
              </a:rPr>
              <a:t>СОЦИАЛЬНО-ЭКОНОМИЧЕСКИХ </a:t>
            </a:r>
            <a:r>
              <a:rPr lang="en-US" sz="800" dirty="0">
                <a:solidFill>
                  <a:srgbClr val="57565A">
                    <a:lumMod val="50000"/>
                  </a:srgbClr>
                </a:solidFill>
                <a:latin typeface="Roboto Condensed" panose="02000000000000000000" pitchFamily="2" charset="0"/>
              </a:rPr>
              <a:t/>
            </a:r>
            <a:br>
              <a:rPr lang="en-US" sz="800" dirty="0">
                <a:solidFill>
                  <a:srgbClr val="57565A">
                    <a:lumMod val="50000"/>
                  </a:srgbClr>
                </a:solidFill>
                <a:latin typeface="Roboto Condensed" panose="02000000000000000000" pitchFamily="2" charset="0"/>
              </a:rPr>
            </a:br>
            <a:r>
              <a:rPr lang="ru-RU" sz="800" dirty="0">
                <a:solidFill>
                  <a:srgbClr val="57565A">
                    <a:lumMod val="50000"/>
                  </a:srgbClr>
                </a:solidFill>
                <a:latin typeface="Roboto Condensed" panose="02000000000000000000" pitchFamily="2" charset="0"/>
              </a:rPr>
              <a:t>И НАЛОГОВЫХ ПОКАЗАТЕЛЕЙ</a:t>
            </a:r>
          </a:p>
          <a:p>
            <a:pPr algn="l">
              <a:spcBef>
                <a:spcPts val="225"/>
              </a:spcBef>
              <a:buClr>
                <a:srgbClr val="CAD82A"/>
              </a:buClr>
              <a:tabLst>
                <a:tab pos="257168" algn="l"/>
              </a:tabLst>
            </a:pPr>
            <a:r>
              <a:rPr lang="ru-RU" sz="600" dirty="0">
                <a:solidFill>
                  <a:srgbClr val="57565A">
                    <a:lumMod val="50000"/>
                  </a:srgbClr>
                </a:solidFill>
                <a:latin typeface="Roboto Condensed" panose="02000000000000000000" pitchFamily="2" charset="0"/>
              </a:rPr>
              <a:t>ПО СОСТОЯНИЮ НА </a:t>
            </a:r>
            <a:r>
              <a:rPr lang="ru-RU" sz="600" dirty="0" smtClean="0">
                <a:solidFill>
                  <a:srgbClr val="57565A">
                    <a:lumMod val="50000"/>
                  </a:srgbClr>
                </a:solidFill>
                <a:latin typeface="Roboto Condensed" panose="02000000000000000000" pitchFamily="2" charset="0"/>
              </a:rPr>
              <a:t> 19.08.2022</a:t>
            </a:r>
            <a:endParaRPr lang="ru-RU" sz="600" dirty="0">
              <a:solidFill>
                <a:srgbClr val="57565A">
                  <a:lumMod val="50000"/>
                </a:srgbClr>
              </a:solidFill>
              <a:latin typeface="Roboto Condensed" panose="02000000000000000000" pitchFamily="2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="" xmlns:a16="http://schemas.microsoft.com/office/drawing/2014/main" id="{7C05437C-BE4A-4ECD-BDF7-9877A0D31F15}"/>
              </a:ext>
            </a:extLst>
          </p:cNvPr>
          <p:cNvSpPr/>
          <p:nvPr userDrawn="1"/>
        </p:nvSpPr>
        <p:spPr>
          <a:xfrm>
            <a:off x="1" y="2"/>
            <a:ext cx="62499" cy="580907"/>
          </a:xfrm>
          <a:prstGeom prst="rect">
            <a:avLst/>
          </a:prstGeom>
          <a:gradFill>
            <a:gsLst>
              <a:gs pos="0">
                <a:srgbClr val="0070C0"/>
              </a:gs>
              <a:gs pos="100000">
                <a:srgbClr val="77E5FB"/>
              </a:gs>
            </a:gsLst>
            <a:lin ang="17400000" scaled="0"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68579" tIns="34289" rIns="68579" bIns="34289" rtlCol="0" anchor="ctr">
            <a:noAutofit/>
          </a:bodyPr>
          <a:lstStyle/>
          <a:p>
            <a:pPr algn="ctr" defTabSz="914355"/>
            <a:endParaRPr lang="ru-RU">
              <a:solidFill>
                <a:prstClr val="white"/>
              </a:solidFill>
            </a:endParaRPr>
          </a:p>
        </p:txBody>
      </p:sp>
      <p:pic>
        <p:nvPicPr>
          <p:cNvPr id="9" name="Рисунок 1">
            <a:extLst>
              <a:ext uri="{FF2B5EF4-FFF2-40B4-BE49-F238E27FC236}">
                <a16:creationId xmlns="" xmlns:a16="http://schemas.microsoft.com/office/drawing/2014/main" id="{AAE43CD4-D70C-4E2C-85CF-56D49337F3A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97514" y="125773"/>
            <a:ext cx="284760" cy="329171"/>
          </a:xfrm>
          <a:prstGeom prst="rect">
            <a:avLst/>
          </a:prstGeom>
          <a:effectLst/>
        </p:spPr>
      </p:pic>
    </p:spTree>
    <p:extLst>
      <p:ext uri="{BB962C8B-B14F-4D97-AF65-F5344CB8AC3E}">
        <p14:creationId xmlns:p14="http://schemas.microsoft.com/office/powerpoint/2010/main" val="41934417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</p:spTree>
    <p:extLst>
      <p:ext uri="{BB962C8B-B14F-4D97-AF65-F5344CB8AC3E}">
        <p14:creationId xmlns:p14="http://schemas.microsoft.com/office/powerpoint/2010/main" val="39852361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2_Utterly 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8">
            <a:extLst>
              <a:ext uri="{FF2B5EF4-FFF2-40B4-BE49-F238E27FC236}">
                <a16:creationId xmlns="" xmlns:a16="http://schemas.microsoft.com/office/drawing/2014/main" id="{EC23726F-899C-4D2F-9B92-56857361E210}"/>
              </a:ext>
            </a:extLst>
          </p:cNvPr>
          <p:cNvSpPr/>
          <p:nvPr userDrawn="1"/>
        </p:nvSpPr>
        <p:spPr>
          <a:xfrm>
            <a:off x="0" y="5"/>
            <a:ext cx="9144000" cy="514349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innerShdw blurRad="977900" dist="698500" dir="13500000">
              <a:prstClr val="black">
                <a:alpha val="12000"/>
              </a:prstClr>
            </a:inn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68579" tIns="34289" rIns="68579" bIns="34289" rtlCol="0" anchor="ctr"/>
          <a:lstStyle/>
          <a:p>
            <a:pPr algn="ctr" defTabSz="914355"/>
            <a:endParaRPr lang="en-US" dirty="0">
              <a:solidFill>
                <a:prstClr val="white"/>
              </a:solidFill>
            </a:endParaRPr>
          </a:p>
        </p:txBody>
      </p:sp>
      <p:grpSp>
        <p:nvGrpSpPr>
          <p:cNvPr id="24" name="Group 23">
            <a:extLst>
              <a:ext uri="{FF2B5EF4-FFF2-40B4-BE49-F238E27FC236}">
                <a16:creationId xmlns="" xmlns:a16="http://schemas.microsoft.com/office/drawing/2014/main" id="{480D62E5-8451-4208-9507-3E7AD0EF9C38}"/>
              </a:ext>
            </a:extLst>
          </p:cNvPr>
          <p:cNvGrpSpPr/>
          <p:nvPr userDrawn="1"/>
        </p:nvGrpSpPr>
        <p:grpSpPr>
          <a:xfrm>
            <a:off x="1115617" y="-1820"/>
            <a:ext cx="1620753" cy="5145320"/>
            <a:chOff x="-820264" y="-532023"/>
            <a:chExt cx="5361218" cy="7922045"/>
          </a:xfrm>
        </p:grpSpPr>
        <p:sp>
          <p:nvSpPr>
            <p:cNvPr id="25" name="Freeform: Shape 24">
              <a:extLst>
                <a:ext uri="{FF2B5EF4-FFF2-40B4-BE49-F238E27FC236}">
                  <a16:creationId xmlns="" xmlns:a16="http://schemas.microsoft.com/office/drawing/2014/main" id="{6D21352B-D194-4167-AC43-55EDB61FB584}"/>
                </a:ext>
              </a:extLst>
            </p:cNvPr>
            <p:cNvSpPr/>
            <p:nvPr/>
          </p:nvSpPr>
          <p:spPr>
            <a:xfrm flipH="1">
              <a:off x="-807564" y="-532023"/>
              <a:ext cx="5348518" cy="7922045"/>
            </a:xfrm>
            <a:custGeom>
              <a:avLst/>
              <a:gdLst>
                <a:gd name="connsiteX0" fmla="*/ 0 w 2006600"/>
                <a:gd name="connsiteY0" fmla="*/ 1841500 h 3708400"/>
                <a:gd name="connsiteX1" fmla="*/ 2006600 w 2006600"/>
                <a:gd name="connsiteY1" fmla="*/ 0 h 3708400"/>
                <a:gd name="connsiteX2" fmla="*/ 2006600 w 2006600"/>
                <a:gd name="connsiteY2" fmla="*/ 3708400 h 3708400"/>
                <a:gd name="connsiteX3" fmla="*/ 0 w 2006600"/>
                <a:gd name="connsiteY3" fmla="*/ 1841500 h 3708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06600" h="3708400">
                  <a:moveTo>
                    <a:pt x="0" y="1841500"/>
                  </a:moveTo>
                  <a:lnTo>
                    <a:pt x="2006600" y="0"/>
                  </a:lnTo>
                  <a:lnTo>
                    <a:pt x="2006600" y="3708400"/>
                  </a:lnTo>
                  <a:lnTo>
                    <a:pt x="0" y="1841500"/>
                  </a:lnTo>
                  <a:close/>
                </a:path>
              </a:pathLst>
            </a:custGeom>
            <a:solidFill>
              <a:srgbClr val="002060">
                <a:alpha val="5000"/>
              </a:srgb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355"/>
              <a:endParaRPr lang="ru-RU" dirty="0">
                <a:solidFill>
                  <a:prstClr val="white"/>
                </a:solidFill>
              </a:endParaRPr>
            </a:p>
          </p:txBody>
        </p:sp>
        <p:sp>
          <p:nvSpPr>
            <p:cNvPr id="26" name="Freeform: Shape 25">
              <a:extLst>
                <a:ext uri="{FF2B5EF4-FFF2-40B4-BE49-F238E27FC236}">
                  <a16:creationId xmlns="" xmlns:a16="http://schemas.microsoft.com/office/drawing/2014/main" id="{09921CD0-BD92-4763-A017-8E467E29CA1C}"/>
                </a:ext>
              </a:extLst>
            </p:cNvPr>
            <p:cNvSpPr/>
            <p:nvPr/>
          </p:nvSpPr>
          <p:spPr>
            <a:xfrm flipH="1">
              <a:off x="-807564" y="0"/>
              <a:ext cx="4675418" cy="6925072"/>
            </a:xfrm>
            <a:custGeom>
              <a:avLst/>
              <a:gdLst>
                <a:gd name="connsiteX0" fmla="*/ 0 w 2006600"/>
                <a:gd name="connsiteY0" fmla="*/ 1841500 h 3708400"/>
                <a:gd name="connsiteX1" fmla="*/ 2006600 w 2006600"/>
                <a:gd name="connsiteY1" fmla="*/ 0 h 3708400"/>
                <a:gd name="connsiteX2" fmla="*/ 2006600 w 2006600"/>
                <a:gd name="connsiteY2" fmla="*/ 3708400 h 3708400"/>
                <a:gd name="connsiteX3" fmla="*/ 0 w 2006600"/>
                <a:gd name="connsiteY3" fmla="*/ 1841500 h 3708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06600" h="3708400">
                  <a:moveTo>
                    <a:pt x="0" y="1841500"/>
                  </a:moveTo>
                  <a:lnTo>
                    <a:pt x="2006600" y="0"/>
                  </a:lnTo>
                  <a:lnTo>
                    <a:pt x="2006600" y="3708400"/>
                  </a:lnTo>
                  <a:lnTo>
                    <a:pt x="0" y="1841500"/>
                  </a:lnTo>
                  <a:close/>
                </a:path>
              </a:pathLst>
            </a:custGeom>
            <a:solidFill>
              <a:srgbClr val="002060">
                <a:alpha val="5000"/>
              </a:srgb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355"/>
              <a:endParaRPr lang="ru-RU">
                <a:solidFill>
                  <a:prstClr val="white"/>
                </a:solidFill>
              </a:endParaRPr>
            </a:p>
          </p:txBody>
        </p:sp>
        <p:sp>
          <p:nvSpPr>
            <p:cNvPr id="27" name="Freeform: Shape 26">
              <a:extLst>
                <a:ext uri="{FF2B5EF4-FFF2-40B4-BE49-F238E27FC236}">
                  <a16:creationId xmlns="" xmlns:a16="http://schemas.microsoft.com/office/drawing/2014/main" id="{255EE215-328A-4B19-91D8-1102247A49B2}"/>
                </a:ext>
              </a:extLst>
            </p:cNvPr>
            <p:cNvSpPr/>
            <p:nvPr/>
          </p:nvSpPr>
          <p:spPr>
            <a:xfrm flipH="1">
              <a:off x="-807564" y="447480"/>
              <a:ext cx="4025909" cy="5963040"/>
            </a:xfrm>
            <a:custGeom>
              <a:avLst/>
              <a:gdLst>
                <a:gd name="connsiteX0" fmla="*/ 0 w 2006600"/>
                <a:gd name="connsiteY0" fmla="*/ 1841500 h 3708400"/>
                <a:gd name="connsiteX1" fmla="*/ 2006600 w 2006600"/>
                <a:gd name="connsiteY1" fmla="*/ 0 h 3708400"/>
                <a:gd name="connsiteX2" fmla="*/ 2006600 w 2006600"/>
                <a:gd name="connsiteY2" fmla="*/ 3708400 h 3708400"/>
                <a:gd name="connsiteX3" fmla="*/ 0 w 2006600"/>
                <a:gd name="connsiteY3" fmla="*/ 1841500 h 3708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06600" h="3708400">
                  <a:moveTo>
                    <a:pt x="0" y="1841500"/>
                  </a:moveTo>
                  <a:lnTo>
                    <a:pt x="2006600" y="0"/>
                  </a:lnTo>
                  <a:lnTo>
                    <a:pt x="2006600" y="3708400"/>
                  </a:lnTo>
                  <a:lnTo>
                    <a:pt x="0" y="1841500"/>
                  </a:lnTo>
                  <a:close/>
                </a:path>
              </a:pathLst>
            </a:custGeom>
            <a:solidFill>
              <a:srgbClr val="002060">
                <a:alpha val="5000"/>
              </a:srgb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355"/>
              <a:endParaRPr lang="ru-RU">
                <a:solidFill>
                  <a:prstClr val="white"/>
                </a:solidFill>
              </a:endParaRPr>
            </a:p>
          </p:txBody>
        </p:sp>
        <p:sp>
          <p:nvSpPr>
            <p:cNvPr id="28" name="Freeform: Shape 27">
              <a:extLst>
                <a:ext uri="{FF2B5EF4-FFF2-40B4-BE49-F238E27FC236}">
                  <a16:creationId xmlns="" xmlns:a16="http://schemas.microsoft.com/office/drawing/2014/main" id="{DB10562A-A89A-44D4-8730-BF90E4F5D9FA}"/>
                </a:ext>
              </a:extLst>
            </p:cNvPr>
            <p:cNvSpPr/>
            <p:nvPr/>
          </p:nvSpPr>
          <p:spPr>
            <a:xfrm flipH="1">
              <a:off x="-820263" y="959216"/>
              <a:ext cx="3334917" cy="4939568"/>
            </a:xfrm>
            <a:custGeom>
              <a:avLst/>
              <a:gdLst>
                <a:gd name="connsiteX0" fmla="*/ 0 w 2006600"/>
                <a:gd name="connsiteY0" fmla="*/ 1841500 h 3708400"/>
                <a:gd name="connsiteX1" fmla="*/ 2006600 w 2006600"/>
                <a:gd name="connsiteY1" fmla="*/ 0 h 3708400"/>
                <a:gd name="connsiteX2" fmla="*/ 2006600 w 2006600"/>
                <a:gd name="connsiteY2" fmla="*/ 3708400 h 3708400"/>
                <a:gd name="connsiteX3" fmla="*/ 0 w 2006600"/>
                <a:gd name="connsiteY3" fmla="*/ 1841500 h 3708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06600" h="3708400">
                  <a:moveTo>
                    <a:pt x="0" y="1841500"/>
                  </a:moveTo>
                  <a:lnTo>
                    <a:pt x="2006600" y="0"/>
                  </a:lnTo>
                  <a:lnTo>
                    <a:pt x="2006600" y="3708400"/>
                  </a:lnTo>
                  <a:lnTo>
                    <a:pt x="0" y="1841500"/>
                  </a:lnTo>
                  <a:close/>
                </a:path>
              </a:pathLst>
            </a:custGeom>
            <a:solidFill>
              <a:srgbClr val="002060">
                <a:alpha val="5000"/>
              </a:srgb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355"/>
              <a:endParaRPr lang="ru-RU">
                <a:solidFill>
                  <a:prstClr val="white"/>
                </a:solidFill>
              </a:endParaRPr>
            </a:p>
          </p:txBody>
        </p:sp>
        <p:sp>
          <p:nvSpPr>
            <p:cNvPr id="29" name="Freeform: Shape 28">
              <a:extLst>
                <a:ext uri="{FF2B5EF4-FFF2-40B4-BE49-F238E27FC236}">
                  <a16:creationId xmlns="" xmlns:a16="http://schemas.microsoft.com/office/drawing/2014/main" id="{E46C9DE9-F272-46F4-8FB3-9A1460DDCE56}"/>
                </a:ext>
              </a:extLst>
            </p:cNvPr>
            <p:cNvSpPr/>
            <p:nvPr/>
          </p:nvSpPr>
          <p:spPr>
            <a:xfrm flipH="1">
              <a:off x="-820264" y="1574800"/>
              <a:ext cx="2670759" cy="3708400"/>
            </a:xfrm>
            <a:custGeom>
              <a:avLst/>
              <a:gdLst>
                <a:gd name="connsiteX0" fmla="*/ 0 w 2006600"/>
                <a:gd name="connsiteY0" fmla="*/ 1841500 h 3708400"/>
                <a:gd name="connsiteX1" fmla="*/ 2006600 w 2006600"/>
                <a:gd name="connsiteY1" fmla="*/ 0 h 3708400"/>
                <a:gd name="connsiteX2" fmla="*/ 2006600 w 2006600"/>
                <a:gd name="connsiteY2" fmla="*/ 3708400 h 3708400"/>
                <a:gd name="connsiteX3" fmla="*/ 0 w 2006600"/>
                <a:gd name="connsiteY3" fmla="*/ 1841500 h 3708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06600" h="3708400">
                  <a:moveTo>
                    <a:pt x="0" y="1841500"/>
                  </a:moveTo>
                  <a:lnTo>
                    <a:pt x="2006600" y="0"/>
                  </a:lnTo>
                  <a:lnTo>
                    <a:pt x="2006600" y="3708400"/>
                  </a:lnTo>
                  <a:lnTo>
                    <a:pt x="0" y="1841500"/>
                  </a:lnTo>
                  <a:close/>
                </a:path>
              </a:pathLst>
            </a:custGeom>
            <a:solidFill>
              <a:srgbClr val="002060">
                <a:alpha val="5000"/>
              </a:srgb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355"/>
              <a:endParaRPr lang="ru-RU">
                <a:solidFill>
                  <a:prstClr val="white"/>
                </a:solidFill>
              </a:endParaRPr>
            </a:p>
          </p:txBody>
        </p:sp>
        <p:sp>
          <p:nvSpPr>
            <p:cNvPr id="30" name="Freeform: Shape 29">
              <a:extLst>
                <a:ext uri="{FF2B5EF4-FFF2-40B4-BE49-F238E27FC236}">
                  <a16:creationId xmlns="" xmlns:a16="http://schemas.microsoft.com/office/drawing/2014/main" id="{831A4862-7841-444C-B8FE-12132533B7D3}"/>
                </a:ext>
              </a:extLst>
            </p:cNvPr>
            <p:cNvSpPr/>
            <p:nvPr/>
          </p:nvSpPr>
          <p:spPr>
            <a:xfrm flipH="1">
              <a:off x="-817340" y="2105856"/>
              <a:ext cx="1905835" cy="2646288"/>
            </a:xfrm>
            <a:custGeom>
              <a:avLst/>
              <a:gdLst>
                <a:gd name="connsiteX0" fmla="*/ 0 w 2006600"/>
                <a:gd name="connsiteY0" fmla="*/ 1841500 h 3708400"/>
                <a:gd name="connsiteX1" fmla="*/ 2006600 w 2006600"/>
                <a:gd name="connsiteY1" fmla="*/ 0 h 3708400"/>
                <a:gd name="connsiteX2" fmla="*/ 2006600 w 2006600"/>
                <a:gd name="connsiteY2" fmla="*/ 3708400 h 3708400"/>
                <a:gd name="connsiteX3" fmla="*/ 0 w 2006600"/>
                <a:gd name="connsiteY3" fmla="*/ 1841500 h 3708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06600" h="3708400">
                  <a:moveTo>
                    <a:pt x="0" y="1841500"/>
                  </a:moveTo>
                  <a:lnTo>
                    <a:pt x="2006600" y="0"/>
                  </a:lnTo>
                  <a:lnTo>
                    <a:pt x="2006600" y="3708400"/>
                  </a:lnTo>
                  <a:lnTo>
                    <a:pt x="0" y="1841500"/>
                  </a:lnTo>
                  <a:close/>
                </a:path>
              </a:pathLst>
            </a:custGeom>
            <a:solidFill>
              <a:srgbClr val="002060">
                <a:alpha val="5000"/>
              </a:srgb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355"/>
              <a:endParaRPr lang="ru-RU">
                <a:solidFill>
                  <a:prstClr val="white"/>
                </a:solidFill>
              </a:endParaRPr>
            </a:p>
          </p:txBody>
        </p:sp>
      </p:grpSp>
      <p:sp>
        <p:nvSpPr>
          <p:cNvPr id="4" name="Rectangle 3">
            <a:extLst>
              <a:ext uri="{FF2B5EF4-FFF2-40B4-BE49-F238E27FC236}">
                <a16:creationId xmlns="" xmlns:a16="http://schemas.microsoft.com/office/drawing/2014/main" id="{0EB76714-25AE-4F90-82FE-C6D55649B6A7}"/>
              </a:ext>
            </a:extLst>
          </p:cNvPr>
          <p:cNvSpPr/>
          <p:nvPr userDrawn="1"/>
        </p:nvSpPr>
        <p:spPr>
          <a:xfrm>
            <a:off x="1465462" y="0"/>
            <a:ext cx="1919635" cy="51435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  <a:effectLst>
            <a:outerShdw blurRad="368300" sx="102000" sy="102000" algn="ctr" rotWithShape="0">
              <a:prstClr val="black">
                <a:alpha val="3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134997" tIns="134997" rIns="134997" bIns="134997" rtlCol="0" anchor="t">
            <a:noAutofit/>
          </a:bodyPr>
          <a:lstStyle/>
          <a:p>
            <a:pPr defTabSz="914355">
              <a:spcAft>
                <a:spcPts val="450"/>
              </a:spcAft>
            </a:pPr>
            <a:endParaRPr lang="ru-RU" sz="900" b="1" dirty="0">
              <a:solidFill>
                <a:srgbClr val="57565A">
                  <a:lumMod val="50000"/>
                </a:srgbClr>
              </a:solidFill>
              <a:latin typeface="Roboto Condensed" panose="02000000000000000000" pitchFamily="2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32614859-339D-4BB3-B9E4-6ED077413C82}"/>
              </a:ext>
            </a:extLst>
          </p:cNvPr>
          <p:cNvSpPr/>
          <p:nvPr userDrawn="1"/>
        </p:nvSpPr>
        <p:spPr>
          <a:xfrm>
            <a:off x="3385097" y="0"/>
            <a:ext cx="1919635" cy="51435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  <a:effectLst>
            <a:outerShdw blurRad="368300" sx="102000" sy="102000" algn="ctr" rotWithShape="0">
              <a:prstClr val="black">
                <a:alpha val="3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134997" tIns="134997" rIns="134997" bIns="134997" rtlCol="0" anchor="t">
            <a:noAutofit/>
          </a:bodyPr>
          <a:lstStyle/>
          <a:p>
            <a:pPr defTabSz="914355">
              <a:spcAft>
                <a:spcPts val="450"/>
              </a:spcAft>
            </a:pPr>
            <a:endParaRPr lang="ru-RU" sz="900" b="1" dirty="0">
              <a:solidFill>
                <a:srgbClr val="57565A">
                  <a:lumMod val="50000"/>
                </a:srgbClr>
              </a:solidFill>
              <a:latin typeface="Roboto Condensed" panose="02000000000000000000" pitchFamily="2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4D01B58B-127A-4CDA-81CA-6317764101C0}"/>
              </a:ext>
            </a:extLst>
          </p:cNvPr>
          <p:cNvSpPr/>
          <p:nvPr userDrawn="1"/>
        </p:nvSpPr>
        <p:spPr>
          <a:xfrm>
            <a:off x="5304731" y="0"/>
            <a:ext cx="1919635" cy="51435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  <a:effectLst>
            <a:outerShdw blurRad="368300" sx="102000" sy="102000" algn="ctr" rotWithShape="0">
              <a:prstClr val="black">
                <a:alpha val="3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134997" tIns="134997" rIns="134997" bIns="134997" rtlCol="0" anchor="t">
            <a:noAutofit/>
          </a:bodyPr>
          <a:lstStyle/>
          <a:p>
            <a:pPr defTabSz="914355">
              <a:spcAft>
                <a:spcPts val="450"/>
              </a:spcAft>
            </a:pPr>
            <a:endParaRPr lang="ru-RU" sz="900" b="1" dirty="0">
              <a:solidFill>
                <a:srgbClr val="57565A">
                  <a:lumMod val="50000"/>
                </a:srgbClr>
              </a:solidFill>
              <a:latin typeface="Roboto Condensed" panose="02000000000000000000" pitchFamily="2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="" xmlns:a16="http://schemas.microsoft.com/office/drawing/2014/main" id="{757ABB3D-5F2D-4CF0-8252-5BCFC881B854}"/>
              </a:ext>
            </a:extLst>
          </p:cNvPr>
          <p:cNvSpPr/>
          <p:nvPr userDrawn="1"/>
        </p:nvSpPr>
        <p:spPr>
          <a:xfrm>
            <a:off x="7224366" y="0"/>
            <a:ext cx="1919635" cy="51435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  <a:effectLst>
            <a:outerShdw blurRad="368300" sx="102000" sy="102000" algn="ctr" rotWithShape="0">
              <a:prstClr val="black">
                <a:alpha val="3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134997" tIns="134997" rIns="134997" bIns="134997" rtlCol="0" anchor="t">
            <a:noAutofit/>
          </a:bodyPr>
          <a:lstStyle/>
          <a:p>
            <a:pPr defTabSz="914355">
              <a:spcAft>
                <a:spcPts val="450"/>
              </a:spcAft>
            </a:pPr>
            <a:endParaRPr lang="ru-RU" sz="900" b="1" dirty="0">
              <a:solidFill>
                <a:srgbClr val="57565A">
                  <a:lumMod val="50000"/>
                </a:srgbClr>
              </a:solidFill>
              <a:latin typeface="Roboto Condensed" panose="02000000000000000000" pitchFamily="2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="" xmlns:a16="http://schemas.microsoft.com/office/drawing/2014/main" id="{E09BCE51-0B37-4543-B23A-1DF5A903BFBF}"/>
              </a:ext>
            </a:extLst>
          </p:cNvPr>
          <p:cNvSpPr/>
          <p:nvPr userDrawn="1"/>
        </p:nvSpPr>
        <p:spPr>
          <a:xfrm>
            <a:off x="1465462" y="1"/>
            <a:ext cx="1919635" cy="85815"/>
          </a:xfrm>
          <a:prstGeom prst="rect">
            <a:avLst/>
          </a:prstGeom>
          <a:solidFill>
            <a:srgbClr val="00B0F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68579" tIns="34289" rIns="68579" bIns="34289" rtlCol="0" anchor="ctr"/>
          <a:lstStyle/>
          <a:p>
            <a:pPr algn="ctr" defTabSz="914355"/>
            <a:endParaRPr lang="ru-RU">
              <a:solidFill>
                <a:prstClr val="white"/>
              </a:solidFill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="" xmlns:a16="http://schemas.microsoft.com/office/drawing/2014/main" id="{AB5CA600-1400-4437-8008-DDB6600517A8}"/>
              </a:ext>
            </a:extLst>
          </p:cNvPr>
          <p:cNvSpPr/>
          <p:nvPr userDrawn="1"/>
        </p:nvSpPr>
        <p:spPr>
          <a:xfrm>
            <a:off x="3385096" y="1"/>
            <a:ext cx="1919635" cy="85815"/>
          </a:xfrm>
          <a:prstGeom prst="rect">
            <a:avLst/>
          </a:prstGeom>
          <a:solidFill>
            <a:srgbClr val="F1450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68579" tIns="34289" rIns="68579" bIns="34289" rtlCol="0" anchor="ctr"/>
          <a:lstStyle/>
          <a:p>
            <a:pPr algn="ctr" defTabSz="914355"/>
            <a:endParaRPr lang="ru-RU">
              <a:solidFill>
                <a:prstClr val="white"/>
              </a:solidFill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="" xmlns:a16="http://schemas.microsoft.com/office/drawing/2014/main" id="{A130F2A8-B2E2-461A-A7FE-66AC6B2C7DFA}"/>
              </a:ext>
            </a:extLst>
          </p:cNvPr>
          <p:cNvSpPr/>
          <p:nvPr userDrawn="1"/>
        </p:nvSpPr>
        <p:spPr>
          <a:xfrm>
            <a:off x="5304732" y="1"/>
            <a:ext cx="1919635" cy="85815"/>
          </a:xfrm>
          <a:prstGeom prst="rect">
            <a:avLst/>
          </a:prstGeom>
          <a:solidFill>
            <a:srgbClr val="92D05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68579" tIns="34289" rIns="68579" bIns="34289" rtlCol="0" anchor="ctr"/>
          <a:lstStyle/>
          <a:p>
            <a:pPr algn="ctr" defTabSz="914355"/>
            <a:endParaRPr lang="ru-RU">
              <a:solidFill>
                <a:prstClr val="white"/>
              </a:solidFill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="" xmlns:a16="http://schemas.microsoft.com/office/drawing/2014/main" id="{20136780-EA76-48E7-B2A0-5A002C02DF72}"/>
              </a:ext>
            </a:extLst>
          </p:cNvPr>
          <p:cNvSpPr/>
          <p:nvPr userDrawn="1"/>
        </p:nvSpPr>
        <p:spPr>
          <a:xfrm>
            <a:off x="7224367" y="1"/>
            <a:ext cx="1919635" cy="85815"/>
          </a:xfrm>
          <a:prstGeom prst="rect">
            <a:avLst/>
          </a:prstGeom>
          <a:solidFill>
            <a:srgbClr val="FFC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68579" tIns="34289" rIns="68579" bIns="34289" rtlCol="0" anchor="ctr"/>
          <a:lstStyle/>
          <a:p>
            <a:pPr algn="ctr" defTabSz="914355"/>
            <a:endParaRPr lang="ru-RU">
              <a:solidFill>
                <a:prstClr val="white"/>
              </a:solidFill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="" xmlns:a16="http://schemas.microsoft.com/office/drawing/2014/main" id="{94AC76C0-73B8-4046-8402-D29569F8535A}"/>
              </a:ext>
            </a:extLst>
          </p:cNvPr>
          <p:cNvSpPr txBox="1"/>
          <p:nvPr userDrawn="1"/>
        </p:nvSpPr>
        <p:spPr>
          <a:xfrm>
            <a:off x="1817695" y="311304"/>
            <a:ext cx="1413428" cy="126958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r" defTabSz="914355"/>
            <a:r>
              <a:rPr lang="ru-RU" sz="800" b="1" dirty="0">
                <a:solidFill>
                  <a:srgbClr val="57565A">
                    <a:lumMod val="50000"/>
                  </a:srgbClr>
                </a:solidFill>
                <a:latin typeface="Roboto Condensed" panose="02000000000000000000" pitchFamily="2" charset="0"/>
              </a:rPr>
              <a:t>ЦЕЛЬ ПРОЕКТА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="" xmlns:a16="http://schemas.microsoft.com/office/drawing/2014/main" id="{07791FAE-D2BE-49B1-9590-6ADA1931869D}"/>
              </a:ext>
            </a:extLst>
          </p:cNvPr>
          <p:cNvSpPr txBox="1"/>
          <p:nvPr userDrawn="1"/>
        </p:nvSpPr>
        <p:spPr>
          <a:xfrm>
            <a:off x="3526928" y="311304"/>
            <a:ext cx="1616913" cy="126958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r" defTabSz="914355"/>
            <a:r>
              <a:rPr lang="ru-RU" sz="800" b="1" dirty="0">
                <a:solidFill>
                  <a:srgbClr val="57565A">
                    <a:lumMod val="50000"/>
                  </a:srgbClr>
                </a:solidFill>
                <a:latin typeface="Roboto Condensed" panose="02000000000000000000" pitchFamily="2" charset="0"/>
              </a:rPr>
              <a:t>СУЩЕСТВУЮЩАЯ СИТУАЦИЯ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="" xmlns:a16="http://schemas.microsoft.com/office/drawing/2014/main" id="{9E2D0D05-F5EC-4D99-917E-208301583958}"/>
              </a:ext>
            </a:extLst>
          </p:cNvPr>
          <p:cNvSpPr txBox="1"/>
          <p:nvPr userDrawn="1"/>
        </p:nvSpPr>
        <p:spPr>
          <a:xfrm>
            <a:off x="5446562" y="311304"/>
            <a:ext cx="1616913" cy="126958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r" defTabSz="914355"/>
            <a:r>
              <a:rPr lang="ru-RU" sz="800" b="1" dirty="0">
                <a:solidFill>
                  <a:srgbClr val="57565A">
                    <a:lumMod val="50000"/>
                  </a:srgbClr>
                </a:solidFill>
                <a:latin typeface="Roboto Condensed" panose="02000000000000000000" pitchFamily="2" charset="0"/>
              </a:rPr>
              <a:t>ПЛАН РЕАЛИЗАЦИИ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="" xmlns:a16="http://schemas.microsoft.com/office/drawing/2014/main" id="{11F445B3-4A8A-4F96-BB0E-A1541283F662}"/>
              </a:ext>
            </a:extLst>
          </p:cNvPr>
          <p:cNvSpPr txBox="1"/>
          <p:nvPr userDrawn="1"/>
        </p:nvSpPr>
        <p:spPr>
          <a:xfrm>
            <a:off x="7366196" y="311304"/>
            <a:ext cx="1616913" cy="126958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r" defTabSz="914355"/>
            <a:r>
              <a:rPr lang="en-US" sz="800" b="1" dirty="0">
                <a:solidFill>
                  <a:srgbClr val="57565A">
                    <a:lumMod val="50000"/>
                  </a:srgbClr>
                </a:solidFill>
                <a:latin typeface="Roboto Condensed" panose="02000000000000000000" pitchFamily="2" charset="0"/>
              </a:rPr>
              <a:t>KPI </a:t>
            </a:r>
            <a:r>
              <a:rPr lang="ru-RU" sz="800" b="1" dirty="0">
                <a:solidFill>
                  <a:srgbClr val="57565A">
                    <a:lumMod val="50000"/>
                  </a:srgbClr>
                </a:solidFill>
                <a:latin typeface="Roboto Condensed" panose="02000000000000000000" pitchFamily="2" charset="0"/>
              </a:rPr>
              <a:t>ПРОЕКТА</a:t>
            </a:r>
          </a:p>
        </p:txBody>
      </p:sp>
      <p:pic>
        <p:nvPicPr>
          <p:cNvPr id="16" name="Graphic 15" descr="Bullseye with solid fill">
            <a:extLst>
              <a:ext uri="{FF2B5EF4-FFF2-40B4-BE49-F238E27FC236}">
                <a16:creationId xmlns="" xmlns:a16="http://schemas.microsoft.com/office/drawing/2014/main" id="{77A8745F-41B0-46BB-BE44-D48E6AB61B13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=""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3082376" y="120192"/>
            <a:ext cx="161248" cy="161248"/>
          </a:xfrm>
          <a:prstGeom prst="rect">
            <a:avLst/>
          </a:prstGeom>
        </p:spPr>
      </p:pic>
      <p:pic>
        <p:nvPicPr>
          <p:cNvPr id="17" name="Graphic 16" descr="Gantt Chart with solid fill">
            <a:extLst>
              <a:ext uri="{FF2B5EF4-FFF2-40B4-BE49-F238E27FC236}">
                <a16:creationId xmlns="" xmlns:a16="http://schemas.microsoft.com/office/drawing/2014/main" id="{D976933B-82FB-4213-9484-2BADEA639592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="" xmlns:asvg="http://schemas.microsoft.com/office/drawing/2016/SVG/main" r:embed="rId5"/>
              </a:ext>
            </a:extLst>
          </a:blip>
          <a:srcRect/>
          <a:stretch/>
        </p:blipFill>
        <p:spPr>
          <a:xfrm>
            <a:off x="5001651" y="120192"/>
            <a:ext cx="161248" cy="161248"/>
          </a:xfrm>
          <a:prstGeom prst="rect">
            <a:avLst/>
          </a:prstGeom>
        </p:spPr>
      </p:pic>
      <p:pic>
        <p:nvPicPr>
          <p:cNvPr id="18" name="Graphic 17" descr="Badge Tick1 with solid fill">
            <a:extLst>
              <a:ext uri="{FF2B5EF4-FFF2-40B4-BE49-F238E27FC236}">
                <a16:creationId xmlns="" xmlns:a16="http://schemas.microsoft.com/office/drawing/2014/main" id="{3702024C-D654-4B27-BF8B-CD497DF4DCAE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="" xmlns:asvg="http://schemas.microsoft.com/office/drawing/2016/SVG/main" r:embed="rId7"/>
              </a:ext>
            </a:extLst>
          </a:blip>
          <a:srcRect/>
          <a:stretch/>
        </p:blipFill>
        <p:spPr>
          <a:xfrm>
            <a:off x="6902226" y="120192"/>
            <a:ext cx="161248" cy="161248"/>
          </a:xfrm>
          <a:prstGeom prst="rect">
            <a:avLst/>
          </a:prstGeom>
        </p:spPr>
      </p:pic>
      <p:pic>
        <p:nvPicPr>
          <p:cNvPr id="19" name="Graphic 18" descr="Bullseye with solid fill">
            <a:extLst>
              <a:ext uri="{FF2B5EF4-FFF2-40B4-BE49-F238E27FC236}">
                <a16:creationId xmlns="" xmlns:a16="http://schemas.microsoft.com/office/drawing/2014/main" id="{667A728E-50B8-4EC6-9F11-9F87342B8E54}"/>
              </a:ext>
            </a:extLst>
          </p:cNvPr>
          <p:cNvPicPr>
            <a:picLocks noChangeAspect="1"/>
          </p:cNvPicPr>
          <p:nvPr userDrawn="1"/>
        </p:nvPicPr>
        <p:blipFill>
          <a:blip r:embed="rId8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="" xmlns:asvg="http://schemas.microsoft.com/office/drawing/2016/SVG/main" r:embed="rId9"/>
              </a:ext>
            </a:extLst>
          </a:blip>
          <a:srcRect/>
          <a:stretch/>
        </p:blipFill>
        <p:spPr>
          <a:xfrm>
            <a:off x="8821860" y="120192"/>
            <a:ext cx="161248" cy="161248"/>
          </a:xfrm>
          <a:prstGeom prst="rect">
            <a:avLst/>
          </a:prstGeom>
        </p:spPr>
      </p:pic>
      <p:sp>
        <p:nvSpPr>
          <p:cNvPr id="20" name="Freeform: Shape 19">
            <a:extLst>
              <a:ext uri="{FF2B5EF4-FFF2-40B4-BE49-F238E27FC236}">
                <a16:creationId xmlns="" xmlns:a16="http://schemas.microsoft.com/office/drawing/2014/main" id="{278BA5FC-5599-4AF9-83ED-20988D677D5E}"/>
              </a:ext>
            </a:extLst>
          </p:cNvPr>
          <p:cNvSpPr/>
          <p:nvPr userDrawn="1"/>
        </p:nvSpPr>
        <p:spPr>
          <a:xfrm>
            <a:off x="3235078" y="200026"/>
            <a:ext cx="142875" cy="4943475"/>
          </a:xfrm>
          <a:custGeom>
            <a:avLst/>
            <a:gdLst>
              <a:gd name="connsiteX0" fmla="*/ 0 w 190500"/>
              <a:gd name="connsiteY0" fmla="*/ 0 h 6591300"/>
              <a:gd name="connsiteX1" fmla="*/ 190500 w 190500"/>
              <a:gd name="connsiteY1" fmla="*/ 0 h 6591300"/>
              <a:gd name="connsiteX2" fmla="*/ 190500 w 190500"/>
              <a:gd name="connsiteY2" fmla="*/ 6591300 h 6591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90500" h="6591300">
                <a:moveTo>
                  <a:pt x="0" y="0"/>
                </a:moveTo>
                <a:lnTo>
                  <a:pt x="190500" y="0"/>
                </a:lnTo>
                <a:lnTo>
                  <a:pt x="190500" y="6591300"/>
                </a:lnTo>
              </a:path>
            </a:pathLst>
          </a:custGeom>
          <a:noFill/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68579" tIns="34289" rIns="68579" bIns="34289" rtlCol="0" anchor="ctr"/>
          <a:lstStyle/>
          <a:p>
            <a:pPr algn="ctr" defTabSz="914355"/>
            <a:endParaRPr lang="ru-RU">
              <a:solidFill>
                <a:prstClr val="white"/>
              </a:solidFill>
            </a:endParaRPr>
          </a:p>
        </p:txBody>
      </p:sp>
      <p:sp>
        <p:nvSpPr>
          <p:cNvPr id="21" name="Freeform: Shape 20">
            <a:extLst>
              <a:ext uri="{FF2B5EF4-FFF2-40B4-BE49-F238E27FC236}">
                <a16:creationId xmlns="" xmlns:a16="http://schemas.microsoft.com/office/drawing/2014/main" id="{4A39D9F2-5472-4BC8-B2AC-1577E24B842B}"/>
              </a:ext>
            </a:extLst>
          </p:cNvPr>
          <p:cNvSpPr/>
          <p:nvPr userDrawn="1"/>
        </p:nvSpPr>
        <p:spPr>
          <a:xfrm>
            <a:off x="5154713" y="200026"/>
            <a:ext cx="142875" cy="4943475"/>
          </a:xfrm>
          <a:custGeom>
            <a:avLst/>
            <a:gdLst>
              <a:gd name="connsiteX0" fmla="*/ 0 w 190500"/>
              <a:gd name="connsiteY0" fmla="*/ 0 h 6591300"/>
              <a:gd name="connsiteX1" fmla="*/ 190500 w 190500"/>
              <a:gd name="connsiteY1" fmla="*/ 0 h 6591300"/>
              <a:gd name="connsiteX2" fmla="*/ 190500 w 190500"/>
              <a:gd name="connsiteY2" fmla="*/ 6591300 h 6591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90500" h="6591300">
                <a:moveTo>
                  <a:pt x="0" y="0"/>
                </a:moveTo>
                <a:lnTo>
                  <a:pt x="190500" y="0"/>
                </a:lnTo>
                <a:lnTo>
                  <a:pt x="190500" y="6591300"/>
                </a:lnTo>
              </a:path>
            </a:pathLst>
          </a:custGeom>
          <a:noFill/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68579" tIns="34289" rIns="68579" bIns="34289" rtlCol="0" anchor="ctr"/>
          <a:lstStyle/>
          <a:p>
            <a:pPr algn="ctr" defTabSz="914355"/>
            <a:endParaRPr lang="ru-RU">
              <a:solidFill>
                <a:prstClr val="white"/>
              </a:solidFill>
            </a:endParaRPr>
          </a:p>
        </p:txBody>
      </p:sp>
      <p:sp>
        <p:nvSpPr>
          <p:cNvPr id="22" name="Freeform: Shape 21">
            <a:extLst>
              <a:ext uri="{FF2B5EF4-FFF2-40B4-BE49-F238E27FC236}">
                <a16:creationId xmlns="" xmlns:a16="http://schemas.microsoft.com/office/drawing/2014/main" id="{04BC910D-8563-4DC0-AA04-19234E296678}"/>
              </a:ext>
            </a:extLst>
          </p:cNvPr>
          <p:cNvSpPr/>
          <p:nvPr userDrawn="1"/>
        </p:nvSpPr>
        <p:spPr>
          <a:xfrm>
            <a:off x="7074347" y="200026"/>
            <a:ext cx="142875" cy="4943475"/>
          </a:xfrm>
          <a:custGeom>
            <a:avLst/>
            <a:gdLst>
              <a:gd name="connsiteX0" fmla="*/ 0 w 190500"/>
              <a:gd name="connsiteY0" fmla="*/ 0 h 6591300"/>
              <a:gd name="connsiteX1" fmla="*/ 190500 w 190500"/>
              <a:gd name="connsiteY1" fmla="*/ 0 h 6591300"/>
              <a:gd name="connsiteX2" fmla="*/ 190500 w 190500"/>
              <a:gd name="connsiteY2" fmla="*/ 6591300 h 6591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90500" h="6591300">
                <a:moveTo>
                  <a:pt x="0" y="0"/>
                </a:moveTo>
                <a:lnTo>
                  <a:pt x="190500" y="0"/>
                </a:lnTo>
                <a:lnTo>
                  <a:pt x="190500" y="6591300"/>
                </a:lnTo>
              </a:path>
            </a:pathLst>
          </a:custGeom>
          <a:noFill/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68579" tIns="34289" rIns="68579" bIns="34289" rtlCol="0" anchor="ctr"/>
          <a:lstStyle/>
          <a:p>
            <a:pPr algn="ctr" defTabSz="914355"/>
            <a:endParaRPr lang="ru-RU">
              <a:solidFill>
                <a:prstClr val="white"/>
              </a:solidFill>
            </a:endParaRPr>
          </a:p>
        </p:txBody>
      </p:sp>
      <p:sp>
        <p:nvSpPr>
          <p:cNvPr id="23" name="Freeform: Shape 22">
            <a:extLst>
              <a:ext uri="{FF2B5EF4-FFF2-40B4-BE49-F238E27FC236}">
                <a16:creationId xmlns="" xmlns:a16="http://schemas.microsoft.com/office/drawing/2014/main" id="{9931CA9F-AF69-4773-AE48-483E901E0F31}"/>
              </a:ext>
            </a:extLst>
          </p:cNvPr>
          <p:cNvSpPr/>
          <p:nvPr userDrawn="1"/>
        </p:nvSpPr>
        <p:spPr>
          <a:xfrm>
            <a:off x="8993981" y="200026"/>
            <a:ext cx="142875" cy="4943475"/>
          </a:xfrm>
          <a:custGeom>
            <a:avLst/>
            <a:gdLst>
              <a:gd name="connsiteX0" fmla="*/ 0 w 190500"/>
              <a:gd name="connsiteY0" fmla="*/ 0 h 6591300"/>
              <a:gd name="connsiteX1" fmla="*/ 190500 w 190500"/>
              <a:gd name="connsiteY1" fmla="*/ 0 h 6591300"/>
              <a:gd name="connsiteX2" fmla="*/ 190500 w 190500"/>
              <a:gd name="connsiteY2" fmla="*/ 6591300 h 6591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90500" h="6591300">
                <a:moveTo>
                  <a:pt x="0" y="0"/>
                </a:moveTo>
                <a:lnTo>
                  <a:pt x="190500" y="0"/>
                </a:lnTo>
                <a:lnTo>
                  <a:pt x="190500" y="6591300"/>
                </a:lnTo>
              </a:path>
            </a:pathLst>
          </a:custGeom>
          <a:noFill/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68579" tIns="34289" rIns="68579" bIns="34289" rtlCol="0" anchor="ctr"/>
          <a:lstStyle/>
          <a:p>
            <a:pPr algn="ctr" defTabSz="914355"/>
            <a:endParaRPr lang="ru-RU">
              <a:solidFill>
                <a:prstClr val="white"/>
              </a:solidFill>
            </a:endParaRPr>
          </a:p>
        </p:txBody>
      </p:sp>
      <p:sp>
        <p:nvSpPr>
          <p:cNvPr id="3" name="Номер слайда 5">
            <a:extLst>
              <a:ext uri="{FF2B5EF4-FFF2-40B4-BE49-F238E27FC236}">
                <a16:creationId xmlns="" xmlns:a16="http://schemas.microsoft.com/office/drawing/2014/main" id="{BE0951C9-484F-4E9A-8471-00D15E074EEA}"/>
              </a:ext>
            </a:extLst>
          </p:cNvPr>
          <p:cNvSpPr txBox="1">
            <a:spLocks/>
          </p:cNvSpPr>
          <p:nvPr userDrawn="1"/>
        </p:nvSpPr>
        <p:spPr>
          <a:xfrm>
            <a:off x="8946855" y="4948014"/>
            <a:ext cx="197147" cy="195486"/>
          </a:xfrm>
          <a:prstGeom prst="rect">
            <a:avLst/>
          </a:prstGeom>
          <a:solidFill>
            <a:schemeClr val="bg1"/>
          </a:solidFill>
        </p:spPr>
        <p:txBody>
          <a:bodyPr lIns="0" tIns="0" rIns="0" bIns="0" anchor="ctr"/>
          <a:lstStyle>
            <a:defPPr>
              <a:defRPr lang="en-US"/>
            </a:defPPr>
            <a:lvl1pPr marL="0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09585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19170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828754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438339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047924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657509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267093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876678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2245CF44-F5A7-4881-A3C6-C17067F190D2}" type="slidenum">
              <a:rPr lang="en-US" sz="700" b="1" smtClean="0">
                <a:solidFill>
                  <a:srgbClr val="57565A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pPr algn="ctr"/>
              <a:t>‹#›</a:t>
            </a:fld>
            <a:endParaRPr lang="en-US" sz="700" b="1" dirty="0">
              <a:solidFill>
                <a:srgbClr val="57565A"/>
              </a:solidFill>
              <a:latin typeface="Roboto Condensed" panose="02000000000000000000" pitchFamily="2" charset="0"/>
              <a:ea typeface="Roboto Condensed" panose="02000000000000000000" pitchFamily="2" charset="0"/>
            </a:endParaRPr>
          </a:p>
        </p:txBody>
      </p:sp>
      <p:pic>
        <p:nvPicPr>
          <p:cNvPr id="31" name="Graphic 30" descr="Badge Tick1 with solid fill">
            <a:extLst>
              <a:ext uri="{FF2B5EF4-FFF2-40B4-BE49-F238E27FC236}">
                <a16:creationId xmlns="" xmlns:a16="http://schemas.microsoft.com/office/drawing/2014/main" id="{DC6B931E-A0C8-41C2-A8C9-64A1B058982B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="" xmlns:asvg="http://schemas.microsoft.com/office/drawing/2016/SVG/main" r:embed="rId7"/>
              </a:ext>
            </a:extLst>
          </a:blip>
          <a:srcRect/>
          <a:stretch/>
        </p:blipFill>
        <p:spPr>
          <a:xfrm>
            <a:off x="6741491" y="120192"/>
            <a:ext cx="161248" cy="161248"/>
          </a:xfrm>
          <a:prstGeom prst="rect">
            <a:avLst/>
          </a:prstGeom>
        </p:spPr>
      </p:pic>
      <p:pic>
        <p:nvPicPr>
          <p:cNvPr id="32" name="Graphic 31" descr="Badge Tick1 with solid fill">
            <a:extLst>
              <a:ext uri="{FF2B5EF4-FFF2-40B4-BE49-F238E27FC236}">
                <a16:creationId xmlns="" xmlns:a16="http://schemas.microsoft.com/office/drawing/2014/main" id="{2D01B2CF-9438-41A8-A159-8FC50DAA2ED7}"/>
              </a:ext>
            </a:extLst>
          </p:cNvPr>
          <p:cNvPicPr>
            <a:picLocks noChangeAspect="1"/>
          </p:cNvPicPr>
          <p:nvPr userDrawn="1"/>
        </p:nvPicPr>
        <p:blipFill>
          <a:blip r:embed="rId10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="" xmlns:asvg="http://schemas.microsoft.com/office/drawing/2016/SVG/main" r:embed="rId11"/>
              </a:ext>
            </a:extLst>
          </a:blip>
          <a:srcRect/>
          <a:stretch/>
        </p:blipFill>
        <p:spPr>
          <a:xfrm>
            <a:off x="6580758" y="120192"/>
            <a:ext cx="161248" cy="1612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775810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Eight Gr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1" y="0"/>
            <a:ext cx="2297430" cy="2578608"/>
          </a:xfrm>
        </p:spPr>
        <p:txBody>
          <a:bodyPr lIns="137156" tIns="68579" rIns="137156" bIns="68579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286762" y="0"/>
            <a:ext cx="2297430" cy="2578608"/>
          </a:xfrm>
        </p:spPr>
        <p:txBody>
          <a:bodyPr lIns="137156" tIns="68579" rIns="137156" bIns="68579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573524" y="0"/>
            <a:ext cx="2297430" cy="2578608"/>
          </a:xfrm>
        </p:spPr>
        <p:txBody>
          <a:bodyPr lIns="137156" tIns="68579" rIns="137156" bIns="68579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860286" y="0"/>
            <a:ext cx="2297430" cy="2578608"/>
          </a:xfrm>
        </p:spPr>
        <p:txBody>
          <a:bodyPr lIns="137156" tIns="68579" rIns="137156" bIns="68579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15"/>
          </p:nvPr>
        </p:nvSpPr>
        <p:spPr>
          <a:xfrm>
            <a:off x="1" y="2564892"/>
            <a:ext cx="2297430" cy="2578608"/>
          </a:xfrm>
        </p:spPr>
        <p:txBody>
          <a:bodyPr lIns="137156" tIns="68579" rIns="137156" bIns="68579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16"/>
          </p:nvPr>
        </p:nvSpPr>
        <p:spPr>
          <a:xfrm>
            <a:off x="2286762" y="2564892"/>
            <a:ext cx="2297430" cy="2578608"/>
          </a:xfrm>
        </p:spPr>
        <p:txBody>
          <a:bodyPr lIns="137156" tIns="68579" rIns="137156" bIns="68579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7" name="Picture Placeholder 3"/>
          <p:cNvSpPr>
            <a:spLocks noGrp="1"/>
          </p:cNvSpPr>
          <p:nvPr>
            <p:ph type="pic" sz="quarter" idx="17"/>
          </p:nvPr>
        </p:nvSpPr>
        <p:spPr>
          <a:xfrm>
            <a:off x="4573524" y="2564892"/>
            <a:ext cx="2297430" cy="2578608"/>
          </a:xfrm>
        </p:spPr>
        <p:txBody>
          <a:bodyPr lIns="137156" tIns="68579" rIns="137156" bIns="68579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8" name="Picture Placeholder 3"/>
          <p:cNvSpPr>
            <a:spLocks noGrp="1"/>
          </p:cNvSpPr>
          <p:nvPr>
            <p:ph type="pic" sz="quarter" idx="18"/>
          </p:nvPr>
        </p:nvSpPr>
        <p:spPr>
          <a:xfrm>
            <a:off x="6860286" y="2564892"/>
            <a:ext cx="2297430" cy="2578608"/>
          </a:xfrm>
        </p:spPr>
        <p:txBody>
          <a:bodyPr lIns="137156" tIns="68579" rIns="137156" bIns="68579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90553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ifteen Gr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831086" cy="1721358"/>
          </a:xfrm>
        </p:spPr>
        <p:txBody>
          <a:bodyPr lIns="137156" tIns="68579" rIns="137156" bIns="68579"/>
          <a:lstStyle>
            <a:lvl1pPr marL="0" indent="0">
              <a:buFontTx/>
              <a:buNone/>
              <a:defRPr/>
            </a:lvl1pPr>
          </a:lstStyle>
          <a:p>
            <a:endParaRPr lang="en-US" dirty="0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828229" y="0"/>
            <a:ext cx="1831086" cy="1721358"/>
          </a:xfrm>
        </p:spPr>
        <p:txBody>
          <a:bodyPr lIns="137156" tIns="68579" rIns="137156" bIns="68579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656457" y="0"/>
            <a:ext cx="1831086" cy="1721358"/>
          </a:xfrm>
        </p:spPr>
        <p:txBody>
          <a:bodyPr lIns="137156" tIns="68579" rIns="137156" bIns="68579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5484686" y="0"/>
            <a:ext cx="1831086" cy="1721358"/>
          </a:xfrm>
        </p:spPr>
        <p:txBody>
          <a:bodyPr lIns="137156" tIns="68579" rIns="137156" bIns="68579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14"/>
          </p:nvPr>
        </p:nvSpPr>
        <p:spPr>
          <a:xfrm>
            <a:off x="7312914" y="0"/>
            <a:ext cx="1831086" cy="1721358"/>
          </a:xfrm>
        </p:spPr>
        <p:txBody>
          <a:bodyPr lIns="137156" tIns="68579" rIns="137156" bIns="68579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15"/>
          </p:nvPr>
        </p:nvSpPr>
        <p:spPr>
          <a:xfrm>
            <a:off x="0" y="1711071"/>
            <a:ext cx="1831086" cy="1721358"/>
          </a:xfrm>
        </p:spPr>
        <p:txBody>
          <a:bodyPr lIns="137156" tIns="68579" rIns="137156" bIns="68579"/>
          <a:lstStyle>
            <a:lvl1pPr marL="0" indent="0">
              <a:buFontTx/>
              <a:buNone/>
              <a:defRPr/>
            </a:lvl1pPr>
          </a:lstStyle>
          <a:p>
            <a:endParaRPr lang="en-US" dirty="0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16"/>
          </p:nvPr>
        </p:nvSpPr>
        <p:spPr>
          <a:xfrm>
            <a:off x="1828229" y="1711071"/>
            <a:ext cx="1831086" cy="1721358"/>
          </a:xfrm>
        </p:spPr>
        <p:txBody>
          <a:bodyPr lIns="137156" tIns="68579" rIns="137156" bIns="68579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7" name="Picture Placeholder 3"/>
          <p:cNvSpPr>
            <a:spLocks noGrp="1"/>
          </p:cNvSpPr>
          <p:nvPr>
            <p:ph type="pic" sz="quarter" idx="17"/>
          </p:nvPr>
        </p:nvSpPr>
        <p:spPr>
          <a:xfrm>
            <a:off x="3656457" y="1711071"/>
            <a:ext cx="1831086" cy="1721358"/>
          </a:xfrm>
        </p:spPr>
        <p:txBody>
          <a:bodyPr lIns="137156" tIns="68579" rIns="137156" bIns="68579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8" name="Picture Placeholder 3"/>
          <p:cNvSpPr>
            <a:spLocks noGrp="1"/>
          </p:cNvSpPr>
          <p:nvPr>
            <p:ph type="pic" sz="quarter" idx="18"/>
          </p:nvPr>
        </p:nvSpPr>
        <p:spPr>
          <a:xfrm>
            <a:off x="5484686" y="1711071"/>
            <a:ext cx="1831086" cy="1721358"/>
          </a:xfrm>
        </p:spPr>
        <p:txBody>
          <a:bodyPr lIns="137156" tIns="68579" rIns="137156" bIns="68579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9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7312914" y="1711071"/>
            <a:ext cx="1831086" cy="1721358"/>
          </a:xfrm>
        </p:spPr>
        <p:txBody>
          <a:bodyPr lIns="137156" tIns="68579" rIns="137156" bIns="68579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0" name="Picture Placeholder 3"/>
          <p:cNvSpPr>
            <a:spLocks noGrp="1"/>
          </p:cNvSpPr>
          <p:nvPr>
            <p:ph type="pic" sz="quarter" idx="20"/>
          </p:nvPr>
        </p:nvSpPr>
        <p:spPr>
          <a:xfrm>
            <a:off x="0" y="3422142"/>
            <a:ext cx="1831086" cy="1721358"/>
          </a:xfrm>
        </p:spPr>
        <p:txBody>
          <a:bodyPr lIns="137156" tIns="68579" rIns="137156" bIns="68579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1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1828229" y="3422142"/>
            <a:ext cx="1831086" cy="1721358"/>
          </a:xfrm>
        </p:spPr>
        <p:txBody>
          <a:bodyPr lIns="137156" tIns="68579" rIns="137156" bIns="68579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2" name="Picture Placeholder 3"/>
          <p:cNvSpPr>
            <a:spLocks noGrp="1"/>
          </p:cNvSpPr>
          <p:nvPr>
            <p:ph type="pic" sz="quarter" idx="22"/>
          </p:nvPr>
        </p:nvSpPr>
        <p:spPr>
          <a:xfrm>
            <a:off x="3656457" y="3422142"/>
            <a:ext cx="1831086" cy="1721358"/>
          </a:xfrm>
        </p:spPr>
        <p:txBody>
          <a:bodyPr lIns="137156" tIns="68579" rIns="137156" bIns="68579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3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5484686" y="3422142"/>
            <a:ext cx="1831086" cy="1721358"/>
          </a:xfrm>
        </p:spPr>
        <p:txBody>
          <a:bodyPr lIns="137156" tIns="68579" rIns="137156" bIns="68579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4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7312914" y="3422142"/>
            <a:ext cx="1831086" cy="1721358"/>
          </a:xfrm>
        </p:spPr>
        <p:txBody>
          <a:bodyPr lIns="137156" tIns="68579" rIns="137156" bIns="68579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13141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4 Gr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1" y="0"/>
            <a:ext cx="1536192" cy="1296162"/>
          </a:xfrm>
        </p:spPr>
        <p:txBody>
          <a:bodyPr lIns="137156" tIns="68579" rIns="137156" bIns="68579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521562" y="0"/>
            <a:ext cx="1536192" cy="1296162"/>
          </a:xfrm>
        </p:spPr>
        <p:txBody>
          <a:bodyPr lIns="137156" tIns="68579" rIns="137156" bIns="68579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043124" y="0"/>
            <a:ext cx="1536192" cy="1296162"/>
          </a:xfrm>
        </p:spPr>
        <p:txBody>
          <a:bodyPr lIns="137156" tIns="68579" rIns="137156" bIns="68579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4564686" y="0"/>
            <a:ext cx="1536192" cy="1296162"/>
          </a:xfrm>
        </p:spPr>
        <p:txBody>
          <a:bodyPr lIns="137156" tIns="68579" rIns="137156" bIns="68579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14"/>
          </p:nvPr>
        </p:nvSpPr>
        <p:spPr>
          <a:xfrm>
            <a:off x="7607808" y="0"/>
            <a:ext cx="1536192" cy="1296162"/>
          </a:xfrm>
        </p:spPr>
        <p:txBody>
          <a:bodyPr lIns="137156" tIns="68579" rIns="137156" bIns="68579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5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6086248" y="0"/>
            <a:ext cx="1536192" cy="1296162"/>
          </a:xfrm>
        </p:spPr>
        <p:txBody>
          <a:bodyPr lIns="137156" tIns="68579" rIns="137156" bIns="68579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8" name="Picture Placeholder 3"/>
          <p:cNvSpPr>
            <a:spLocks noGrp="1"/>
          </p:cNvSpPr>
          <p:nvPr>
            <p:ph type="pic" sz="quarter" idx="26"/>
          </p:nvPr>
        </p:nvSpPr>
        <p:spPr>
          <a:xfrm>
            <a:off x="1" y="1282446"/>
            <a:ext cx="1536192" cy="1296162"/>
          </a:xfrm>
        </p:spPr>
        <p:txBody>
          <a:bodyPr lIns="137156" tIns="68579" rIns="137156" bIns="68579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1521562" y="1282446"/>
            <a:ext cx="1536192" cy="1296162"/>
          </a:xfrm>
        </p:spPr>
        <p:txBody>
          <a:bodyPr lIns="137156" tIns="68579" rIns="137156" bIns="68579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0" name="Picture Placeholder 3"/>
          <p:cNvSpPr>
            <a:spLocks noGrp="1"/>
          </p:cNvSpPr>
          <p:nvPr>
            <p:ph type="pic" sz="quarter" idx="28"/>
          </p:nvPr>
        </p:nvSpPr>
        <p:spPr>
          <a:xfrm>
            <a:off x="3043124" y="1282446"/>
            <a:ext cx="1536192" cy="1296162"/>
          </a:xfrm>
        </p:spPr>
        <p:txBody>
          <a:bodyPr lIns="137156" tIns="68579" rIns="137156" bIns="68579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1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4564686" y="1282446"/>
            <a:ext cx="1536192" cy="1296162"/>
          </a:xfrm>
        </p:spPr>
        <p:txBody>
          <a:bodyPr lIns="137156" tIns="68579" rIns="137156" bIns="68579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2" name="Picture Placeholder 3"/>
          <p:cNvSpPr>
            <a:spLocks noGrp="1"/>
          </p:cNvSpPr>
          <p:nvPr>
            <p:ph type="pic" sz="quarter" idx="30"/>
          </p:nvPr>
        </p:nvSpPr>
        <p:spPr>
          <a:xfrm>
            <a:off x="7607808" y="1282446"/>
            <a:ext cx="1536192" cy="1296162"/>
          </a:xfrm>
        </p:spPr>
        <p:txBody>
          <a:bodyPr lIns="137156" tIns="68579" rIns="137156" bIns="68579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31"/>
          </p:nvPr>
        </p:nvSpPr>
        <p:spPr>
          <a:xfrm>
            <a:off x="6086248" y="1282446"/>
            <a:ext cx="1536192" cy="1296162"/>
          </a:xfrm>
        </p:spPr>
        <p:txBody>
          <a:bodyPr lIns="137156" tIns="68579" rIns="137156" bIns="68579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4" name="Picture Placeholder 3"/>
          <p:cNvSpPr>
            <a:spLocks noGrp="1"/>
          </p:cNvSpPr>
          <p:nvPr>
            <p:ph type="pic" sz="quarter" idx="32"/>
          </p:nvPr>
        </p:nvSpPr>
        <p:spPr>
          <a:xfrm>
            <a:off x="1" y="2564892"/>
            <a:ext cx="1536192" cy="1296162"/>
          </a:xfrm>
        </p:spPr>
        <p:txBody>
          <a:bodyPr lIns="137156" tIns="68579" rIns="137156" bIns="68579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1521562" y="2564892"/>
            <a:ext cx="1536192" cy="1296162"/>
          </a:xfrm>
        </p:spPr>
        <p:txBody>
          <a:bodyPr lIns="137156" tIns="68579" rIns="137156" bIns="68579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6" name="Picture Placeholder 3"/>
          <p:cNvSpPr>
            <a:spLocks noGrp="1"/>
          </p:cNvSpPr>
          <p:nvPr>
            <p:ph type="pic" sz="quarter" idx="34"/>
          </p:nvPr>
        </p:nvSpPr>
        <p:spPr>
          <a:xfrm>
            <a:off x="3043124" y="2564892"/>
            <a:ext cx="1536192" cy="1296162"/>
          </a:xfrm>
        </p:spPr>
        <p:txBody>
          <a:bodyPr lIns="137156" tIns="68579" rIns="137156" bIns="68579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4564686" y="2564892"/>
            <a:ext cx="1536192" cy="1296162"/>
          </a:xfrm>
        </p:spPr>
        <p:txBody>
          <a:bodyPr lIns="137156" tIns="68579" rIns="137156" bIns="68579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8" name="Picture Placeholder 3"/>
          <p:cNvSpPr>
            <a:spLocks noGrp="1"/>
          </p:cNvSpPr>
          <p:nvPr>
            <p:ph type="pic" sz="quarter" idx="36"/>
          </p:nvPr>
        </p:nvSpPr>
        <p:spPr>
          <a:xfrm>
            <a:off x="7607808" y="2564892"/>
            <a:ext cx="1536192" cy="1296162"/>
          </a:xfrm>
        </p:spPr>
        <p:txBody>
          <a:bodyPr lIns="137156" tIns="68579" rIns="137156" bIns="68579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9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6086248" y="2564892"/>
            <a:ext cx="1536192" cy="1296162"/>
          </a:xfrm>
        </p:spPr>
        <p:txBody>
          <a:bodyPr lIns="137156" tIns="68579" rIns="137156" bIns="68579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0" name="Picture Placeholder 3"/>
          <p:cNvSpPr>
            <a:spLocks noGrp="1"/>
          </p:cNvSpPr>
          <p:nvPr>
            <p:ph type="pic" sz="quarter" idx="38"/>
          </p:nvPr>
        </p:nvSpPr>
        <p:spPr>
          <a:xfrm>
            <a:off x="1" y="3847338"/>
            <a:ext cx="1536192" cy="1296162"/>
          </a:xfrm>
        </p:spPr>
        <p:txBody>
          <a:bodyPr lIns="137156" tIns="68579" rIns="137156" bIns="68579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9"/>
          </p:nvPr>
        </p:nvSpPr>
        <p:spPr>
          <a:xfrm>
            <a:off x="1521562" y="3847338"/>
            <a:ext cx="1536192" cy="1296162"/>
          </a:xfrm>
        </p:spPr>
        <p:txBody>
          <a:bodyPr lIns="137156" tIns="68579" rIns="137156" bIns="68579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2" name="Picture Placeholder 3"/>
          <p:cNvSpPr>
            <a:spLocks noGrp="1"/>
          </p:cNvSpPr>
          <p:nvPr>
            <p:ph type="pic" sz="quarter" idx="40"/>
          </p:nvPr>
        </p:nvSpPr>
        <p:spPr>
          <a:xfrm>
            <a:off x="3043124" y="3847338"/>
            <a:ext cx="1536192" cy="1296162"/>
          </a:xfrm>
        </p:spPr>
        <p:txBody>
          <a:bodyPr lIns="137156" tIns="68579" rIns="137156" bIns="68579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41"/>
          </p:nvPr>
        </p:nvSpPr>
        <p:spPr>
          <a:xfrm>
            <a:off x="4564686" y="3847338"/>
            <a:ext cx="1536192" cy="1296162"/>
          </a:xfrm>
        </p:spPr>
        <p:txBody>
          <a:bodyPr lIns="137156" tIns="68579" rIns="137156" bIns="68579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4" name="Picture Placeholder 3"/>
          <p:cNvSpPr>
            <a:spLocks noGrp="1"/>
          </p:cNvSpPr>
          <p:nvPr>
            <p:ph type="pic" sz="quarter" idx="42"/>
          </p:nvPr>
        </p:nvSpPr>
        <p:spPr>
          <a:xfrm>
            <a:off x="7607808" y="3847338"/>
            <a:ext cx="1536192" cy="1296162"/>
          </a:xfrm>
        </p:spPr>
        <p:txBody>
          <a:bodyPr lIns="137156" tIns="68579" rIns="137156" bIns="68579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43"/>
          </p:nvPr>
        </p:nvSpPr>
        <p:spPr>
          <a:xfrm>
            <a:off x="6086248" y="3847338"/>
            <a:ext cx="1536192" cy="1296162"/>
          </a:xfrm>
        </p:spPr>
        <p:txBody>
          <a:bodyPr lIns="137156" tIns="68579" rIns="137156" bIns="68579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38788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Image Tex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9975"/>
            <a:ext cx="7772400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047751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10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0" y="1047751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3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100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200" y="1047751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5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100"/>
            </a:lvl1pPr>
          </a:lstStyle>
          <a:p>
            <a:pPr lvl="0"/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400" y="1047751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100"/>
            </a:lvl1pPr>
          </a:lstStyle>
          <a:p>
            <a:pPr lvl="0"/>
            <a:endParaRPr lang="en-US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0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1100"/>
            </a:lvl1pPr>
            <a:lvl2pPr marL="114294" indent="-114294">
              <a:buFont typeface="Arial" panose="020B0604020202020204" pitchFamily="34" charset="0"/>
              <a:buChar char="•"/>
              <a:defRPr sz="1100"/>
            </a:lvl2pPr>
            <a:lvl3pPr marL="228588" indent="-114294">
              <a:defRPr sz="1100"/>
            </a:lvl3pPr>
            <a:lvl4pPr marL="400030" indent="-171442">
              <a:defRPr sz="1100"/>
            </a:lvl4pPr>
            <a:lvl5pPr marL="571472" indent="-171442"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2667000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1100"/>
            </a:lvl1pPr>
            <a:lvl2pPr marL="114294" indent="-114294">
              <a:buFont typeface="Arial" panose="020B0604020202020204" pitchFamily="34" charset="0"/>
              <a:buChar char="•"/>
              <a:defRPr sz="1100"/>
            </a:lvl2pPr>
            <a:lvl3pPr marL="228588" indent="-114294">
              <a:defRPr sz="1100"/>
            </a:lvl3pPr>
            <a:lvl4pPr marL="400030" indent="-171442">
              <a:defRPr sz="1100"/>
            </a:lvl4pPr>
            <a:lvl5pPr marL="571472" indent="-171442"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648200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1100"/>
            </a:lvl1pPr>
            <a:lvl2pPr marL="114294" indent="-114294">
              <a:buFont typeface="Arial" panose="020B0604020202020204" pitchFamily="34" charset="0"/>
              <a:buChar char="•"/>
              <a:defRPr sz="1100"/>
            </a:lvl2pPr>
            <a:lvl3pPr marL="228588" indent="-114294">
              <a:defRPr sz="1100"/>
            </a:lvl3pPr>
            <a:lvl4pPr marL="400030" indent="-171442">
              <a:defRPr sz="1100"/>
            </a:lvl4pPr>
            <a:lvl5pPr marL="571472" indent="-171442"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7"/>
          </p:nvPr>
        </p:nvSpPr>
        <p:spPr>
          <a:xfrm>
            <a:off x="6629400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1100"/>
            </a:lvl1pPr>
            <a:lvl2pPr marL="114294" indent="-114294">
              <a:buFont typeface="Arial" panose="020B0604020202020204" pitchFamily="34" charset="0"/>
              <a:buChar char="•"/>
              <a:defRPr sz="1100"/>
            </a:lvl2pPr>
            <a:lvl3pPr marL="228588" indent="-114294">
              <a:defRPr sz="1100"/>
            </a:lvl3pPr>
            <a:lvl4pPr marL="400030" indent="-171442">
              <a:defRPr sz="1100"/>
            </a:lvl4pPr>
            <a:lvl5pPr marL="571472" indent="-171442"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585519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 mod="1">
    <p:ext uri="{DCECCB84-F9BA-43D5-87BE-67443E8EF086}">
      <p15:sldGuideLst xmlns="" xmlns:p15="http://schemas.microsoft.com/office/powerpoint/2012/main">
        <p15:guide id="4294967295" orient="horz" pos="2160">
          <p15:clr>
            <a:srgbClr val="FBAE40"/>
          </p15:clr>
        </p15:guide>
        <p15:guide id="4294967295" pos="3840">
          <p15:clr>
            <a:srgbClr val="FBAE40"/>
          </p15:clr>
        </p15:guide>
      </p15:sldGuideLst>
    </p:ext>
  </p:extLst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9975"/>
            <a:ext cx="7772400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047751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10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0" y="1047751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3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100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200" y="1047751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5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100"/>
            </a:lvl1pPr>
          </a:lstStyle>
          <a:p>
            <a:pPr lvl="0"/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400" y="1047751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100"/>
            </a:lvl1pPr>
          </a:lstStyle>
          <a:p>
            <a:pPr lvl="0"/>
            <a:endParaRPr lang="en-US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0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1100"/>
            </a:lvl1pPr>
            <a:lvl2pPr marL="114294" indent="-114294">
              <a:buFont typeface="Arial" panose="020B0604020202020204" pitchFamily="34" charset="0"/>
              <a:buChar char="•"/>
              <a:defRPr sz="1100"/>
            </a:lvl2pPr>
            <a:lvl3pPr marL="228588" indent="-114294">
              <a:defRPr sz="1100"/>
            </a:lvl3pPr>
            <a:lvl4pPr marL="400030" indent="-171442">
              <a:defRPr sz="1100"/>
            </a:lvl4pPr>
            <a:lvl5pPr marL="571472" indent="-171442"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2667000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1100"/>
            </a:lvl1pPr>
            <a:lvl2pPr marL="114294" indent="-114294">
              <a:buFont typeface="Arial" panose="020B0604020202020204" pitchFamily="34" charset="0"/>
              <a:buChar char="•"/>
              <a:defRPr sz="1100"/>
            </a:lvl2pPr>
            <a:lvl3pPr marL="228588" indent="-114294">
              <a:defRPr sz="1100"/>
            </a:lvl3pPr>
            <a:lvl4pPr marL="400030" indent="-171442">
              <a:defRPr sz="1100"/>
            </a:lvl4pPr>
            <a:lvl5pPr marL="571472" indent="-171442"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648200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1100"/>
            </a:lvl1pPr>
            <a:lvl2pPr marL="114294" indent="-114294">
              <a:buFont typeface="Arial" panose="020B0604020202020204" pitchFamily="34" charset="0"/>
              <a:buChar char="•"/>
              <a:defRPr sz="1100"/>
            </a:lvl2pPr>
            <a:lvl3pPr marL="228588" indent="-114294">
              <a:defRPr sz="1100"/>
            </a:lvl3pPr>
            <a:lvl4pPr marL="400030" indent="-171442">
              <a:defRPr sz="1100"/>
            </a:lvl4pPr>
            <a:lvl5pPr marL="571472" indent="-171442"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7"/>
          </p:nvPr>
        </p:nvSpPr>
        <p:spPr>
          <a:xfrm>
            <a:off x="6629400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1100"/>
            </a:lvl1pPr>
            <a:lvl2pPr marL="114294" indent="-114294">
              <a:buFont typeface="Arial" panose="020B0604020202020204" pitchFamily="34" charset="0"/>
              <a:buChar char="•"/>
              <a:defRPr sz="1100"/>
            </a:lvl2pPr>
            <a:lvl3pPr marL="228588" indent="-114294">
              <a:defRPr sz="1100"/>
            </a:lvl3pPr>
            <a:lvl4pPr marL="400030" indent="-171442">
              <a:defRPr sz="1100"/>
            </a:lvl4pPr>
            <a:lvl5pPr marL="571472" indent="-171442"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0" y="700088"/>
            <a:ext cx="7772400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4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0106990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 mod="1">
    <p:ext uri="{DCECCB84-F9BA-43D5-87BE-67443E8EF086}">
      <p15:sldGuideLst xmlns="" xmlns:p15="http://schemas.microsoft.com/office/powerpoint/2012/main">
        <p15:guide id="4294967295" orient="horz" pos="2160">
          <p15:clr>
            <a:srgbClr val="FBAE40"/>
          </p15:clr>
        </p15:guide>
        <p15:guide id="4294967295" pos="3840">
          <p15:clr>
            <a:srgbClr val="FBAE40"/>
          </p15:clr>
        </p15:guide>
      </p15:sldGuideLst>
    </p:ext>
  </p:extLst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Image Tex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9975"/>
            <a:ext cx="7772400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047754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10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4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100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8" y="1047754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100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0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1100"/>
            </a:lvl1pPr>
            <a:lvl2pPr marL="114294" indent="-114294">
              <a:buFont typeface="Arial" panose="020B0604020202020204" pitchFamily="34" charset="0"/>
              <a:buChar char="•"/>
              <a:defRPr sz="1100"/>
            </a:lvl2pPr>
            <a:lvl3pPr marL="228588" indent="-114294">
              <a:defRPr sz="1100"/>
            </a:lvl3pPr>
            <a:lvl4pPr marL="400030" indent="-171442">
              <a:defRPr sz="1100"/>
            </a:lvl4pPr>
            <a:lvl5pPr marL="571472" indent="-171442"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3323844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1100"/>
            </a:lvl1pPr>
            <a:lvl2pPr marL="114294" indent="-114294">
              <a:buFont typeface="Arial" panose="020B0604020202020204" pitchFamily="34" charset="0"/>
              <a:buChar char="•"/>
              <a:defRPr sz="1100"/>
            </a:lvl2pPr>
            <a:lvl3pPr marL="228588" indent="-114294">
              <a:defRPr sz="1100"/>
            </a:lvl3pPr>
            <a:lvl4pPr marL="400030" indent="-171442">
              <a:defRPr sz="1100"/>
            </a:lvl4pPr>
            <a:lvl5pPr marL="571472" indent="-171442"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5961888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1100"/>
            </a:lvl1pPr>
            <a:lvl2pPr marL="114294" indent="-114294">
              <a:buFont typeface="Arial" panose="020B0604020202020204" pitchFamily="34" charset="0"/>
              <a:buChar char="•"/>
              <a:defRPr sz="1100"/>
            </a:lvl2pPr>
            <a:lvl3pPr marL="228588" indent="-114294">
              <a:defRPr sz="1100"/>
            </a:lvl3pPr>
            <a:lvl4pPr marL="400030" indent="-171442">
              <a:defRPr sz="1100"/>
            </a:lvl4pPr>
            <a:lvl5pPr marL="571472" indent="-171442"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3781174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3" y="914400"/>
            <a:ext cx="3811588" cy="230832"/>
          </a:xfrm>
        </p:spPr>
        <p:txBody>
          <a:bodyPr wrap="square" anchor="b">
            <a:spAutoFit/>
          </a:bodyPr>
          <a:lstStyle>
            <a:lvl1pPr marL="0" indent="0">
              <a:spcBef>
                <a:spcPts val="0"/>
              </a:spcBef>
              <a:buNone/>
              <a:defRPr sz="1500" b="1"/>
            </a:lvl1pPr>
            <a:lvl2pPr marL="457130" indent="0">
              <a:buNone/>
              <a:defRPr sz="2000" b="1"/>
            </a:lvl2pPr>
            <a:lvl3pPr marL="914265" indent="0">
              <a:buNone/>
              <a:defRPr sz="1800" b="1"/>
            </a:lvl3pPr>
            <a:lvl4pPr marL="1371396" indent="0">
              <a:buNone/>
              <a:defRPr sz="1600" b="1"/>
            </a:lvl4pPr>
            <a:lvl5pPr marL="1828529" indent="0">
              <a:buNone/>
              <a:defRPr sz="1600" b="1"/>
            </a:lvl5pPr>
            <a:lvl6pPr marL="2285658" indent="0">
              <a:buNone/>
              <a:defRPr sz="1600" b="1"/>
            </a:lvl6pPr>
            <a:lvl7pPr marL="2742788" indent="0">
              <a:buNone/>
              <a:defRPr sz="1600" b="1"/>
            </a:lvl7pPr>
            <a:lvl8pPr marL="3199920" indent="0">
              <a:buNone/>
              <a:defRPr sz="1600" b="1"/>
            </a:lvl8pPr>
            <a:lvl9pPr marL="3657052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3" y="1170214"/>
            <a:ext cx="3811588" cy="3424408"/>
          </a:xfrm>
        </p:spPr>
        <p:txBody>
          <a:bodyPr>
            <a:normAutofit/>
          </a:bodyPr>
          <a:lstStyle>
            <a:lvl1pPr>
              <a:defRPr sz="15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7" y="914400"/>
            <a:ext cx="3813174" cy="230832"/>
          </a:xfrm>
        </p:spPr>
        <p:txBody>
          <a:bodyPr wrap="square" anchor="b">
            <a:spAutoFit/>
          </a:bodyPr>
          <a:lstStyle>
            <a:lvl1pPr marL="0" indent="0">
              <a:spcBef>
                <a:spcPts val="0"/>
              </a:spcBef>
              <a:buNone/>
              <a:defRPr sz="1500" b="1"/>
            </a:lvl1pPr>
            <a:lvl2pPr marL="457130" indent="0">
              <a:buNone/>
              <a:defRPr sz="2000" b="1"/>
            </a:lvl2pPr>
            <a:lvl3pPr marL="914265" indent="0">
              <a:buNone/>
              <a:defRPr sz="1800" b="1"/>
            </a:lvl3pPr>
            <a:lvl4pPr marL="1371396" indent="0">
              <a:buNone/>
              <a:defRPr sz="1600" b="1"/>
            </a:lvl4pPr>
            <a:lvl5pPr marL="1828529" indent="0">
              <a:buNone/>
              <a:defRPr sz="1600" b="1"/>
            </a:lvl5pPr>
            <a:lvl6pPr marL="2285658" indent="0">
              <a:buNone/>
              <a:defRPr sz="1600" b="1"/>
            </a:lvl6pPr>
            <a:lvl7pPr marL="2742788" indent="0">
              <a:buNone/>
              <a:defRPr sz="1600" b="1"/>
            </a:lvl7pPr>
            <a:lvl8pPr marL="3199920" indent="0">
              <a:buNone/>
              <a:defRPr sz="1600" b="1"/>
            </a:lvl8pPr>
            <a:lvl9pPr marL="3657052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1170214"/>
            <a:ext cx="3813174" cy="3424408"/>
          </a:xfrm>
        </p:spPr>
        <p:txBody>
          <a:bodyPr>
            <a:normAutofit/>
          </a:bodyPr>
          <a:lstStyle>
            <a:lvl1pPr>
              <a:defRPr sz="15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4091579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9975"/>
            <a:ext cx="7772400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047754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10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4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100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8" y="1047754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100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0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1100"/>
            </a:lvl1pPr>
            <a:lvl2pPr marL="114294" indent="-114294">
              <a:buFont typeface="Arial" panose="020B0604020202020204" pitchFamily="34" charset="0"/>
              <a:buChar char="•"/>
              <a:defRPr sz="1100"/>
            </a:lvl2pPr>
            <a:lvl3pPr marL="228588" indent="-114294">
              <a:defRPr sz="1100"/>
            </a:lvl3pPr>
            <a:lvl4pPr marL="400030" indent="-171442">
              <a:defRPr sz="1100"/>
            </a:lvl4pPr>
            <a:lvl5pPr marL="571472" indent="-171442"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3323844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1100"/>
            </a:lvl1pPr>
            <a:lvl2pPr marL="114294" indent="-114294">
              <a:buFont typeface="Arial" panose="020B0604020202020204" pitchFamily="34" charset="0"/>
              <a:buChar char="•"/>
              <a:defRPr sz="1100"/>
            </a:lvl2pPr>
            <a:lvl3pPr marL="228588" indent="-114294">
              <a:defRPr sz="1100"/>
            </a:lvl3pPr>
            <a:lvl4pPr marL="400030" indent="-171442">
              <a:defRPr sz="1100"/>
            </a:lvl4pPr>
            <a:lvl5pPr marL="571472" indent="-171442"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5961888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1100"/>
            </a:lvl1pPr>
            <a:lvl2pPr marL="114294" indent="-114294">
              <a:buFont typeface="Arial" panose="020B0604020202020204" pitchFamily="34" charset="0"/>
              <a:buChar char="•"/>
              <a:defRPr sz="1100"/>
            </a:lvl2pPr>
            <a:lvl3pPr marL="228588" indent="-114294">
              <a:defRPr sz="1100"/>
            </a:lvl3pPr>
            <a:lvl4pPr marL="400030" indent="-171442">
              <a:defRPr sz="1100"/>
            </a:lvl4pPr>
            <a:lvl5pPr marL="571472" indent="-171442"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0" y="700088"/>
            <a:ext cx="7772400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4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213541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Image Tex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9975"/>
            <a:ext cx="7772400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3" y="1047754"/>
            <a:ext cx="381419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10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09" y="1047754"/>
            <a:ext cx="381419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100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3" y="3735427"/>
            <a:ext cx="3814192" cy="719138"/>
          </a:xfrm>
        </p:spPr>
        <p:txBody>
          <a:bodyPr>
            <a:noAutofit/>
          </a:bodyPr>
          <a:lstStyle>
            <a:lvl1pPr marL="0" indent="0">
              <a:buNone/>
              <a:defRPr sz="1100"/>
            </a:lvl1pPr>
            <a:lvl2pPr marL="114294" indent="-114294">
              <a:buFont typeface="Arial" panose="020B0604020202020204" pitchFamily="34" charset="0"/>
              <a:buChar char="•"/>
              <a:defRPr sz="1100"/>
            </a:lvl2pPr>
            <a:lvl3pPr marL="228588" indent="-114294">
              <a:defRPr sz="1100"/>
            </a:lvl3pPr>
            <a:lvl4pPr marL="400030" indent="-171442">
              <a:defRPr sz="1100"/>
            </a:lvl4pPr>
            <a:lvl5pPr marL="571472" indent="-171442"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4644009" y="3735427"/>
            <a:ext cx="3814192" cy="719138"/>
          </a:xfrm>
        </p:spPr>
        <p:txBody>
          <a:bodyPr>
            <a:noAutofit/>
          </a:bodyPr>
          <a:lstStyle>
            <a:lvl1pPr marL="0" indent="0">
              <a:buNone/>
              <a:defRPr sz="1100"/>
            </a:lvl1pPr>
            <a:lvl2pPr marL="114294" indent="-114294">
              <a:buFont typeface="Arial" panose="020B0604020202020204" pitchFamily="34" charset="0"/>
              <a:buChar char="•"/>
              <a:defRPr sz="1100"/>
            </a:lvl2pPr>
            <a:lvl3pPr marL="228588" indent="-114294">
              <a:defRPr sz="1100"/>
            </a:lvl3pPr>
            <a:lvl4pPr marL="400030" indent="-171442">
              <a:defRPr sz="1100"/>
            </a:lvl4pPr>
            <a:lvl5pPr marL="571472" indent="-171442"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695848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9975"/>
            <a:ext cx="7772400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3" y="1047754"/>
            <a:ext cx="381419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10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09" y="1047754"/>
            <a:ext cx="381419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100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3" y="3735427"/>
            <a:ext cx="3814192" cy="719138"/>
          </a:xfrm>
        </p:spPr>
        <p:txBody>
          <a:bodyPr>
            <a:noAutofit/>
          </a:bodyPr>
          <a:lstStyle>
            <a:lvl1pPr marL="0" indent="0">
              <a:buNone/>
              <a:defRPr sz="1100"/>
            </a:lvl1pPr>
            <a:lvl2pPr marL="114294" indent="-114294">
              <a:buFont typeface="Arial" panose="020B0604020202020204" pitchFamily="34" charset="0"/>
              <a:buChar char="•"/>
              <a:defRPr sz="1100"/>
            </a:lvl2pPr>
            <a:lvl3pPr marL="228588" indent="-114294">
              <a:defRPr sz="1100"/>
            </a:lvl3pPr>
            <a:lvl4pPr marL="400030" indent="-171442">
              <a:defRPr sz="1100"/>
            </a:lvl4pPr>
            <a:lvl5pPr marL="571472" indent="-171442"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4644009" y="3735427"/>
            <a:ext cx="3814192" cy="719138"/>
          </a:xfrm>
        </p:spPr>
        <p:txBody>
          <a:bodyPr>
            <a:noAutofit/>
          </a:bodyPr>
          <a:lstStyle>
            <a:lvl1pPr marL="0" indent="0">
              <a:buNone/>
              <a:defRPr sz="1100"/>
            </a:lvl1pPr>
            <a:lvl2pPr marL="114294" indent="-114294">
              <a:buFont typeface="Arial" panose="020B0604020202020204" pitchFamily="34" charset="0"/>
              <a:buChar char="•"/>
              <a:defRPr sz="1100"/>
            </a:lvl2pPr>
            <a:lvl3pPr marL="228588" indent="-114294">
              <a:defRPr sz="1100"/>
            </a:lvl3pPr>
            <a:lvl4pPr marL="400030" indent="-171442">
              <a:defRPr sz="1100"/>
            </a:lvl4pPr>
            <a:lvl5pPr marL="571472" indent="-171442"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0" y="700088"/>
            <a:ext cx="7772400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4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5918187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Tal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9975"/>
            <a:ext cx="7772400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047753"/>
            <a:ext cx="1828800" cy="1107124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100"/>
            </a:lvl1pPr>
          </a:lstStyle>
          <a:p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0" y="1047753"/>
            <a:ext cx="1828800" cy="1107124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3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100"/>
            </a:lvl1pPr>
          </a:lstStyle>
          <a:p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200" y="1047753"/>
            <a:ext cx="1828800" cy="1107124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5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100"/>
            </a:lvl1pPr>
          </a:lstStyle>
          <a:p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400" y="1047753"/>
            <a:ext cx="1828800" cy="1107124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100"/>
            </a:lvl1pPr>
          </a:lstStyle>
          <a:p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685800" y="2291462"/>
            <a:ext cx="1831086" cy="2241249"/>
          </a:xfrm>
        </p:spPr>
        <p:txBody>
          <a:bodyPr/>
          <a:lstStyle>
            <a:lvl1pPr marL="0" indent="0">
              <a:buNone/>
              <a:defRPr sz="1600"/>
            </a:lvl1pPr>
            <a:lvl2pPr marL="128585" indent="-128585">
              <a:buFont typeface="Arial" panose="020B0604020202020204" pitchFamily="34" charset="0"/>
              <a:buChar char="•"/>
              <a:defRPr sz="1100"/>
            </a:lvl2pPr>
            <a:lvl3pPr marL="257168" indent="-128585">
              <a:defRPr sz="1100"/>
            </a:lvl3pPr>
            <a:lvl4pPr marL="385754" indent="-128585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2666238" y="2291462"/>
            <a:ext cx="1831086" cy="2241249"/>
          </a:xfrm>
        </p:spPr>
        <p:txBody>
          <a:bodyPr/>
          <a:lstStyle>
            <a:lvl1pPr marL="0" indent="0">
              <a:buNone/>
              <a:defRPr sz="1600"/>
            </a:lvl1pPr>
            <a:lvl2pPr marL="128585" indent="-128585">
              <a:buFont typeface="Arial" panose="020B0604020202020204" pitchFamily="34" charset="0"/>
              <a:buChar char="•"/>
              <a:defRPr sz="1100"/>
            </a:lvl2pPr>
            <a:lvl3pPr marL="257168" indent="-128585">
              <a:defRPr sz="1100"/>
            </a:lvl3pPr>
            <a:lvl4pPr marL="385754" indent="-128585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20"/>
          </p:nvPr>
        </p:nvSpPr>
        <p:spPr>
          <a:xfrm>
            <a:off x="4646676" y="2291462"/>
            <a:ext cx="1831086" cy="2241249"/>
          </a:xfrm>
        </p:spPr>
        <p:txBody>
          <a:bodyPr/>
          <a:lstStyle>
            <a:lvl1pPr marL="0" indent="0">
              <a:buNone/>
              <a:defRPr sz="1600"/>
            </a:lvl1pPr>
            <a:lvl2pPr marL="128585" indent="-128585">
              <a:buFont typeface="Arial" panose="020B0604020202020204" pitchFamily="34" charset="0"/>
              <a:buChar char="•"/>
              <a:defRPr sz="1100"/>
            </a:lvl2pPr>
            <a:lvl3pPr marL="257168" indent="-128585">
              <a:defRPr sz="1100"/>
            </a:lvl3pPr>
            <a:lvl4pPr marL="385754" indent="-128585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1"/>
          </p:nvPr>
        </p:nvSpPr>
        <p:spPr>
          <a:xfrm>
            <a:off x="6627114" y="2291462"/>
            <a:ext cx="1831086" cy="2241249"/>
          </a:xfrm>
        </p:spPr>
        <p:txBody>
          <a:bodyPr/>
          <a:lstStyle>
            <a:lvl1pPr marL="0" indent="0">
              <a:buNone/>
              <a:defRPr sz="1600"/>
            </a:lvl1pPr>
            <a:lvl2pPr marL="128585" indent="-128585">
              <a:buFont typeface="Arial" panose="020B0604020202020204" pitchFamily="34" charset="0"/>
              <a:buChar char="•"/>
              <a:defRPr sz="1100"/>
            </a:lvl2pPr>
            <a:lvl3pPr marL="257168" indent="-128585">
              <a:defRPr sz="1100"/>
            </a:lvl3pPr>
            <a:lvl4pPr marL="385754" indent="-128585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5957013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Tall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9975"/>
            <a:ext cx="7772400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047753"/>
            <a:ext cx="1828800" cy="1107124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100"/>
            </a:lvl1pPr>
          </a:lstStyle>
          <a:p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0" y="1047753"/>
            <a:ext cx="1828800" cy="1107124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3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100"/>
            </a:lvl1pPr>
          </a:lstStyle>
          <a:p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200" y="1047753"/>
            <a:ext cx="1828800" cy="1107124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5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100"/>
            </a:lvl1pPr>
          </a:lstStyle>
          <a:p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400" y="1047753"/>
            <a:ext cx="1828800" cy="1107124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100"/>
            </a:lvl1pPr>
          </a:lstStyle>
          <a:p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685800" y="2291462"/>
            <a:ext cx="1831086" cy="2241249"/>
          </a:xfrm>
        </p:spPr>
        <p:txBody>
          <a:bodyPr/>
          <a:lstStyle>
            <a:lvl1pPr marL="0" indent="0">
              <a:buNone/>
              <a:defRPr sz="1600"/>
            </a:lvl1pPr>
            <a:lvl2pPr marL="128585" indent="-128585">
              <a:buFont typeface="Arial" panose="020B0604020202020204" pitchFamily="34" charset="0"/>
              <a:buChar char="•"/>
              <a:defRPr sz="1100"/>
            </a:lvl2pPr>
            <a:lvl3pPr marL="257168" indent="-128585">
              <a:defRPr sz="1100"/>
            </a:lvl3pPr>
            <a:lvl4pPr marL="385754" indent="-128585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2666238" y="2291462"/>
            <a:ext cx="1831086" cy="2241249"/>
          </a:xfrm>
        </p:spPr>
        <p:txBody>
          <a:bodyPr/>
          <a:lstStyle>
            <a:lvl1pPr marL="0" indent="0">
              <a:buNone/>
              <a:defRPr sz="1600"/>
            </a:lvl1pPr>
            <a:lvl2pPr marL="128585" indent="-128585">
              <a:buFont typeface="Arial" panose="020B0604020202020204" pitchFamily="34" charset="0"/>
              <a:buChar char="•"/>
              <a:defRPr sz="1100"/>
            </a:lvl2pPr>
            <a:lvl3pPr marL="257168" indent="-128585">
              <a:defRPr sz="1100"/>
            </a:lvl3pPr>
            <a:lvl4pPr marL="385754" indent="-128585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20"/>
          </p:nvPr>
        </p:nvSpPr>
        <p:spPr>
          <a:xfrm>
            <a:off x="4646676" y="2291462"/>
            <a:ext cx="1831086" cy="2241249"/>
          </a:xfrm>
        </p:spPr>
        <p:txBody>
          <a:bodyPr/>
          <a:lstStyle>
            <a:lvl1pPr marL="0" indent="0">
              <a:buNone/>
              <a:defRPr sz="1600"/>
            </a:lvl1pPr>
            <a:lvl2pPr marL="128585" indent="-128585">
              <a:buFont typeface="Arial" panose="020B0604020202020204" pitchFamily="34" charset="0"/>
              <a:buChar char="•"/>
              <a:defRPr sz="1100"/>
            </a:lvl2pPr>
            <a:lvl3pPr marL="257168" indent="-128585">
              <a:defRPr sz="1100"/>
            </a:lvl3pPr>
            <a:lvl4pPr marL="385754" indent="-128585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1"/>
          </p:nvPr>
        </p:nvSpPr>
        <p:spPr>
          <a:xfrm>
            <a:off x="6627114" y="2291462"/>
            <a:ext cx="1831086" cy="2241249"/>
          </a:xfrm>
        </p:spPr>
        <p:txBody>
          <a:bodyPr/>
          <a:lstStyle>
            <a:lvl1pPr marL="0" indent="0">
              <a:buNone/>
              <a:defRPr sz="1600"/>
            </a:lvl1pPr>
            <a:lvl2pPr marL="128585" indent="-128585">
              <a:buFont typeface="Arial" panose="020B0604020202020204" pitchFamily="34" charset="0"/>
              <a:buChar char="•"/>
              <a:defRPr sz="1100"/>
            </a:lvl2pPr>
            <a:lvl3pPr marL="257168" indent="-128585">
              <a:defRPr sz="1100"/>
            </a:lvl3pPr>
            <a:lvl4pPr marL="385754" indent="-128585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22" hasCustomPrompt="1"/>
          </p:nvPr>
        </p:nvSpPr>
        <p:spPr>
          <a:xfrm>
            <a:off x="685800" y="700088"/>
            <a:ext cx="7772400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4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8622911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Tal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9975"/>
            <a:ext cx="7772400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047750"/>
            <a:ext cx="249631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10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0"/>
            <a:ext cx="249631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100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8" y="1047750"/>
            <a:ext cx="249631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100"/>
            </a:lvl1pPr>
          </a:lstStyle>
          <a:p>
            <a:pPr lvl="0"/>
            <a:endParaRPr lang="en-US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0" y="2291462"/>
            <a:ext cx="2496312" cy="2241249"/>
          </a:xfrm>
        </p:spPr>
        <p:txBody>
          <a:bodyPr/>
          <a:lstStyle>
            <a:lvl1pPr marL="0" indent="0">
              <a:buNone/>
              <a:defRPr sz="1600"/>
            </a:lvl1pPr>
            <a:lvl2pPr marL="128585" indent="-128585">
              <a:buFont typeface="Arial" panose="020B0604020202020204" pitchFamily="34" charset="0"/>
              <a:buChar char="•"/>
              <a:defRPr sz="1100"/>
            </a:lvl2pPr>
            <a:lvl3pPr marL="257168" indent="-128585">
              <a:defRPr sz="1100"/>
            </a:lvl3pPr>
            <a:lvl4pPr marL="385754" indent="-128585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2291462"/>
            <a:ext cx="2496312" cy="2241249"/>
          </a:xfrm>
        </p:spPr>
        <p:txBody>
          <a:bodyPr/>
          <a:lstStyle>
            <a:lvl1pPr marL="0" indent="0">
              <a:buNone/>
              <a:defRPr sz="1600"/>
            </a:lvl1pPr>
            <a:lvl2pPr marL="128585" indent="-128585">
              <a:buFont typeface="Arial" panose="020B0604020202020204" pitchFamily="34" charset="0"/>
              <a:buChar char="•"/>
              <a:defRPr sz="1100"/>
            </a:lvl2pPr>
            <a:lvl3pPr marL="257168" indent="-128585">
              <a:defRPr sz="1100"/>
            </a:lvl3pPr>
            <a:lvl4pPr marL="385754" indent="-128585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0"/>
          </p:nvPr>
        </p:nvSpPr>
        <p:spPr>
          <a:xfrm>
            <a:off x="5961888" y="2291462"/>
            <a:ext cx="2496312" cy="2241249"/>
          </a:xfrm>
        </p:spPr>
        <p:txBody>
          <a:bodyPr/>
          <a:lstStyle>
            <a:lvl1pPr marL="0" indent="0">
              <a:buNone/>
              <a:defRPr sz="1600"/>
            </a:lvl1pPr>
            <a:lvl2pPr marL="128585" indent="-128585">
              <a:buFont typeface="Arial" panose="020B0604020202020204" pitchFamily="34" charset="0"/>
              <a:buChar char="•"/>
              <a:defRPr sz="1100"/>
            </a:lvl2pPr>
            <a:lvl3pPr marL="257168" indent="-128585">
              <a:defRPr sz="1100"/>
            </a:lvl3pPr>
            <a:lvl4pPr marL="385754" indent="-128585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628815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Tall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9975"/>
            <a:ext cx="7772400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047750"/>
            <a:ext cx="249631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10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0"/>
            <a:ext cx="249631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100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8" y="1047750"/>
            <a:ext cx="249631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100"/>
            </a:lvl1pPr>
          </a:lstStyle>
          <a:p>
            <a:pPr lvl="0"/>
            <a:endParaRPr lang="en-US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0" y="2291462"/>
            <a:ext cx="2496312" cy="2241249"/>
          </a:xfrm>
        </p:spPr>
        <p:txBody>
          <a:bodyPr/>
          <a:lstStyle>
            <a:lvl1pPr marL="0" indent="0">
              <a:buNone/>
              <a:defRPr sz="1600"/>
            </a:lvl1pPr>
            <a:lvl2pPr marL="128585" indent="-128585">
              <a:buFont typeface="Arial" panose="020B0604020202020204" pitchFamily="34" charset="0"/>
              <a:buChar char="•"/>
              <a:defRPr sz="1100"/>
            </a:lvl2pPr>
            <a:lvl3pPr marL="257168" indent="-128585">
              <a:defRPr sz="1100"/>
            </a:lvl3pPr>
            <a:lvl4pPr marL="385754" indent="-128585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2291462"/>
            <a:ext cx="2496312" cy="2241249"/>
          </a:xfrm>
        </p:spPr>
        <p:txBody>
          <a:bodyPr/>
          <a:lstStyle>
            <a:lvl1pPr marL="0" indent="0">
              <a:buNone/>
              <a:defRPr sz="1600"/>
            </a:lvl1pPr>
            <a:lvl2pPr marL="128585" indent="-128585">
              <a:buFont typeface="Arial" panose="020B0604020202020204" pitchFamily="34" charset="0"/>
              <a:buChar char="•"/>
              <a:defRPr sz="1100"/>
            </a:lvl2pPr>
            <a:lvl3pPr marL="257168" indent="-128585">
              <a:defRPr sz="1100"/>
            </a:lvl3pPr>
            <a:lvl4pPr marL="385754" indent="-128585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0"/>
          </p:nvPr>
        </p:nvSpPr>
        <p:spPr>
          <a:xfrm>
            <a:off x="5961888" y="2291462"/>
            <a:ext cx="2496312" cy="2241249"/>
          </a:xfrm>
        </p:spPr>
        <p:txBody>
          <a:bodyPr/>
          <a:lstStyle>
            <a:lvl1pPr marL="0" indent="0">
              <a:buNone/>
              <a:defRPr sz="1600"/>
            </a:lvl1pPr>
            <a:lvl2pPr marL="128585" indent="-128585">
              <a:buFont typeface="Arial" panose="020B0604020202020204" pitchFamily="34" charset="0"/>
              <a:buChar char="•"/>
              <a:defRPr sz="1100"/>
            </a:lvl2pPr>
            <a:lvl3pPr marL="257168" indent="-128585">
              <a:defRPr sz="1100"/>
            </a:lvl3pPr>
            <a:lvl4pPr marL="385754" indent="-128585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21" hasCustomPrompt="1"/>
          </p:nvPr>
        </p:nvSpPr>
        <p:spPr>
          <a:xfrm>
            <a:off x="685800" y="700088"/>
            <a:ext cx="7772400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4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7577725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Tal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9975"/>
            <a:ext cx="7772400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3" y="1047750"/>
            <a:ext cx="381419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10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09" y="1047750"/>
            <a:ext cx="381419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100"/>
            </a:lvl1pPr>
          </a:lstStyle>
          <a:p>
            <a:pPr lvl="0"/>
            <a:endParaRPr lang="en-US"/>
          </a:p>
        </p:txBody>
      </p:sp>
      <p:sp>
        <p:nvSpPr>
          <p:cNvPr id="7" name="Content Placeholder 13"/>
          <p:cNvSpPr>
            <a:spLocks noGrp="1"/>
          </p:cNvSpPr>
          <p:nvPr>
            <p:ph sz="quarter" idx="18"/>
          </p:nvPr>
        </p:nvSpPr>
        <p:spPr>
          <a:xfrm>
            <a:off x="685800" y="2291462"/>
            <a:ext cx="3813048" cy="2241249"/>
          </a:xfrm>
        </p:spPr>
        <p:txBody>
          <a:bodyPr/>
          <a:lstStyle>
            <a:lvl1pPr marL="0" indent="0">
              <a:buNone/>
              <a:defRPr sz="1600"/>
            </a:lvl1pPr>
            <a:lvl2pPr marL="128585" indent="-128585">
              <a:buFont typeface="Arial" panose="020B0604020202020204" pitchFamily="34" charset="0"/>
              <a:buChar char="•"/>
              <a:defRPr sz="1100"/>
            </a:lvl2pPr>
            <a:lvl3pPr marL="257168" indent="-128585">
              <a:defRPr sz="1100"/>
            </a:lvl3pPr>
            <a:lvl4pPr marL="385754" indent="-128585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13"/>
          <p:cNvSpPr>
            <a:spLocks noGrp="1"/>
          </p:cNvSpPr>
          <p:nvPr>
            <p:ph sz="quarter" idx="19"/>
          </p:nvPr>
        </p:nvSpPr>
        <p:spPr>
          <a:xfrm>
            <a:off x="4645152" y="2291462"/>
            <a:ext cx="3813048" cy="2241249"/>
          </a:xfrm>
        </p:spPr>
        <p:txBody>
          <a:bodyPr/>
          <a:lstStyle>
            <a:lvl1pPr marL="0" indent="0">
              <a:buNone/>
              <a:defRPr sz="1600"/>
            </a:lvl1pPr>
            <a:lvl2pPr marL="128585" indent="-128585">
              <a:buFont typeface="Arial" panose="020B0604020202020204" pitchFamily="34" charset="0"/>
              <a:buChar char="•"/>
              <a:defRPr sz="1100"/>
            </a:lvl2pPr>
            <a:lvl3pPr marL="257168" indent="-128585">
              <a:defRPr sz="1100"/>
            </a:lvl3pPr>
            <a:lvl4pPr marL="385754" indent="-128585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4810931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Tall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9975"/>
            <a:ext cx="7772400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3" y="1047750"/>
            <a:ext cx="381419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10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09" y="1047750"/>
            <a:ext cx="381419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100"/>
            </a:lvl1pPr>
          </a:lstStyle>
          <a:p>
            <a:pPr lvl="0"/>
            <a:endParaRPr lang="en-US"/>
          </a:p>
        </p:txBody>
      </p:sp>
      <p:sp>
        <p:nvSpPr>
          <p:cNvPr id="7" name="Content Placeholder 13"/>
          <p:cNvSpPr>
            <a:spLocks noGrp="1"/>
          </p:cNvSpPr>
          <p:nvPr>
            <p:ph sz="quarter" idx="18"/>
          </p:nvPr>
        </p:nvSpPr>
        <p:spPr>
          <a:xfrm>
            <a:off x="685800" y="2291462"/>
            <a:ext cx="3813048" cy="2241249"/>
          </a:xfrm>
        </p:spPr>
        <p:txBody>
          <a:bodyPr/>
          <a:lstStyle>
            <a:lvl1pPr marL="0" indent="0">
              <a:buNone/>
              <a:defRPr sz="1600"/>
            </a:lvl1pPr>
            <a:lvl2pPr marL="128585" indent="-128585">
              <a:buFont typeface="Arial" panose="020B0604020202020204" pitchFamily="34" charset="0"/>
              <a:buChar char="•"/>
              <a:defRPr sz="1100"/>
            </a:lvl2pPr>
            <a:lvl3pPr marL="257168" indent="-128585">
              <a:defRPr sz="1100"/>
            </a:lvl3pPr>
            <a:lvl4pPr marL="385754" indent="-128585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13"/>
          <p:cNvSpPr>
            <a:spLocks noGrp="1"/>
          </p:cNvSpPr>
          <p:nvPr>
            <p:ph sz="quarter" idx="19"/>
          </p:nvPr>
        </p:nvSpPr>
        <p:spPr>
          <a:xfrm>
            <a:off x="4645152" y="2291462"/>
            <a:ext cx="3813048" cy="2241249"/>
          </a:xfrm>
        </p:spPr>
        <p:txBody>
          <a:bodyPr/>
          <a:lstStyle>
            <a:lvl1pPr marL="0" indent="0">
              <a:buNone/>
              <a:defRPr sz="1600"/>
            </a:lvl1pPr>
            <a:lvl2pPr marL="128585" indent="-128585">
              <a:buFont typeface="Arial" panose="020B0604020202020204" pitchFamily="34" charset="0"/>
              <a:buChar char="•"/>
              <a:defRPr sz="1100"/>
            </a:lvl2pPr>
            <a:lvl3pPr marL="257168" indent="-128585">
              <a:defRPr sz="1100"/>
            </a:lvl3pPr>
            <a:lvl4pPr marL="385754" indent="-128585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Text Placeholder 4"/>
          <p:cNvSpPr>
            <a:spLocks noGrp="1"/>
          </p:cNvSpPr>
          <p:nvPr>
            <p:ph type="body" sz="quarter" idx="20" hasCustomPrompt="1"/>
          </p:nvPr>
        </p:nvSpPr>
        <p:spPr>
          <a:xfrm>
            <a:off x="685800" y="700088"/>
            <a:ext cx="7772400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4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9197263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ight Gri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9975"/>
            <a:ext cx="7772400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038" y="1047753"/>
            <a:ext cx="1828800" cy="1107124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6238" y="1047753"/>
            <a:ext cx="1828800" cy="1107124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7438" y="1047753"/>
            <a:ext cx="1828800" cy="1107124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8638" y="1047753"/>
            <a:ext cx="1828800" cy="1107124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685038" y="3537759"/>
            <a:ext cx="1831086" cy="994954"/>
          </a:xfrm>
        </p:spPr>
        <p:txBody>
          <a:bodyPr/>
          <a:lstStyle>
            <a:lvl1pPr marL="0" indent="0">
              <a:buNone/>
              <a:defRPr sz="1100"/>
            </a:lvl1pPr>
            <a:lvl2pPr marL="128585" indent="-128585">
              <a:buFont typeface="Arial" panose="020B0604020202020204" pitchFamily="34" charset="0"/>
              <a:buChar char="•"/>
              <a:defRPr sz="1100"/>
            </a:lvl2pPr>
            <a:lvl3pPr marL="257168" indent="-128585">
              <a:defRPr sz="1100"/>
            </a:lvl3pPr>
            <a:lvl4pPr marL="385754" indent="-128585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2665476" y="3537759"/>
            <a:ext cx="1831086" cy="994954"/>
          </a:xfrm>
        </p:spPr>
        <p:txBody>
          <a:bodyPr>
            <a:normAutofit/>
          </a:bodyPr>
          <a:lstStyle>
            <a:lvl1pPr marL="0" indent="0">
              <a:buNone/>
              <a:defRPr sz="1100"/>
            </a:lvl1pPr>
            <a:lvl2pPr marL="128585" indent="-128585">
              <a:buFont typeface="Arial" panose="020B0604020202020204" pitchFamily="34" charset="0"/>
              <a:buChar char="•"/>
              <a:defRPr sz="1100"/>
            </a:lvl2pPr>
            <a:lvl3pPr marL="257168" indent="-128585">
              <a:defRPr sz="1100"/>
            </a:lvl3pPr>
            <a:lvl4pPr marL="385754" indent="-128585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20"/>
          </p:nvPr>
        </p:nvSpPr>
        <p:spPr>
          <a:xfrm>
            <a:off x="4645914" y="3537759"/>
            <a:ext cx="1831086" cy="994954"/>
          </a:xfrm>
        </p:spPr>
        <p:txBody>
          <a:bodyPr>
            <a:normAutofit/>
          </a:bodyPr>
          <a:lstStyle>
            <a:lvl1pPr marL="0" indent="0">
              <a:buNone/>
              <a:defRPr sz="1100"/>
            </a:lvl1pPr>
            <a:lvl2pPr marL="128585" indent="-128585">
              <a:buFont typeface="Arial" panose="020B0604020202020204" pitchFamily="34" charset="0"/>
              <a:buChar char="•"/>
              <a:defRPr sz="1100"/>
            </a:lvl2pPr>
            <a:lvl3pPr marL="257168" indent="-128585">
              <a:defRPr sz="1100"/>
            </a:lvl3pPr>
            <a:lvl4pPr marL="385754" indent="-128585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1"/>
          </p:nvPr>
        </p:nvSpPr>
        <p:spPr>
          <a:xfrm>
            <a:off x="6626352" y="3537759"/>
            <a:ext cx="1831086" cy="994954"/>
          </a:xfrm>
        </p:spPr>
        <p:txBody>
          <a:bodyPr>
            <a:normAutofit/>
          </a:bodyPr>
          <a:lstStyle>
            <a:lvl1pPr marL="0" indent="0">
              <a:buNone/>
              <a:defRPr sz="1100"/>
            </a:lvl1pPr>
            <a:lvl2pPr marL="128585" indent="-128585">
              <a:buFont typeface="Arial" panose="020B0604020202020204" pitchFamily="34" charset="0"/>
              <a:buChar char="•"/>
              <a:defRPr sz="1100"/>
            </a:lvl2pPr>
            <a:lvl3pPr marL="257168" indent="-128585">
              <a:defRPr sz="1100"/>
            </a:lvl3pPr>
            <a:lvl4pPr marL="385754" indent="-128585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2"/>
          </p:nvPr>
        </p:nvSpPr>
        <p:spPr>
          <a:xfrm>
            <a:off x="685038" y="2292755"/>
            <a:ext cx="1828800" cy="1107124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2666238" y="2292755"/>
            <a:ext cx="1828800" cy="1107124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4647438" y="2292755"/>
            <a:ext cx="1828800" cy="1107124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6628638" y="2292755"/>
            <a:ext cx="1828800" cy="1107124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78313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mparison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3" y="1096713"/>
            <a:ext cx="3811588" cy="230832"/>
          </a:xfrm>
        </p:spPr>
        <p:txBody>
          <a:bodyPr wrap="square" anchor="b">
            <a:spAutoFit/>
          </a:bodyPr>
          <a:lstStyle>
            <a:lvl1pPr marL="0" indent="0">
              <a:spcBef>
                <a:spcPts val="0"/>
              </a:spcBef>
              <a:buNone/>
              <a:defRPr sz="1500" b="1"/>
            </a:lvl1pPr>
            <a:lvl2pPr marL="457130" indent="0">
              <a:buNone/>
              <a:defRPr sz="2000" b="1"/>
            </a:lvl2pPr>
            <a:lvl3pPr marL="914265" indent="0">
              <a:buNone/>
              <a:defRPr sz="1800" b="1"/>
            </a:lvl3pPr>
            <a:lvl4pPr marL="1371396" indent="0">
              <a:buNone/>
              <a:defRPr sz="1600" b="1"/>
            </a:lvl4pPr>
            <a:lvl5pPr marL="1828529" indent="0">
              <a:buNone/>
              <a:defRPr sz="1600" b="1"/>
            </a:lvl5pPr>
            <a:lvl6pPr marL="2285658" indent="0">
              <a:buNone/>
              <a:defRPr sz="1600" b="1"/>
            </a:lvl6pPr>
            <a:lvl7pPr marL="2742788" indent="0">
              <a:buNone/>
              <a:defRPr sz="1600" b="1"/>
            </a:lvl7pPr>
            <a:lvl8pPr marL="3199920" indent="0">
              <a:buNone/>
              <a:defRPr sz="1600" b="1"/>
            </a:lvl8pPr>
            <a:lvl9pPr marL="3657052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3" y="1352536"/>
            <a:ext cx="3811588" cy="3276623"/>
          </a:xfrm>
        </p:spPr>
        <p:txBody>
          <a:bodyPr>
            <a:normAutofit/>
          </a:bodyPr>
          <a:lstStyle>
            <a:lvl1pPr>
              <a:defRPr sz="15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7" y="1096713"/>
            <a:ext cx="3813174" cy="230832"/>
          </a:xfrm>
        </p:spPr>
        <p:txBody>
          <a:bodyPr wrap="square" anchor="b">
            <a:spAutoFit/>
          </a:bodyPr>
          <a:lstStyle>
            <a:lvl1pPr marL="0" indent="0">
              <a:spcBef>
                <a:spcPts val="0"/>
              </a:spcBef>
              <a:buNone/>
              <a:defRPr sz="1500" b="1"/>
            </a:lvl1pPr>
            <a:lvl2pPr marL="457130" indent="0">
              <a:buNone/>
              <a:defRPr sz="2000" b="1"/>
            </a:lvl2pPr>
            <a:lvl3pPr marL="914265" indent="0">
              <a:buNone/>
              <a:defRPr sz="1800" b="1"/>
            </a:lvl3pPr>
            <a:lvl4pPr marL="1371396" indent="0">
              <a:buNone/>
              <a:defRPr sz="1600" b="1"/>
            </a:lvl4pPr>
            <a:lvl5pPr marL="1828529" indent="0">
              <a:buNone/>
              <a:defRPr sz="1600" b="1"/>
            </a:lvl5pPr>
            <a:lvl6pPr marL="2285658" indent="0">
              <a:buNone/>
              <a:defRPr sz="1600" b="1"/>
            </a:lvl6pPr>
            <a:lvl7pPr marL="2742788" indent="0">
              <a:buNone/>
              <a:defRPr sz="1600" b="1"/>
            </a:lvl7pPr>
            <a:lvl8pPr marL="3199920" indent="0">
              <a:buNone/>
              <a:defRPr sz="1600" b="1"/>
            </a:lvl8pPr>
            <a:lvl9pPr marL="3657052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1352536"/>
            <a:ext cx="3813174" cy="3276623"/>
          </a:xfrm>
        </p:spPr>
        <p:txBody>
          <a:bodyPr>
            <a:normAutofit/>
          </a:bodyPr>
          <a:lstStyle>
            <a:lvl1pPr>
              <a:defRPr sz="15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85800" y="700088"/>
            <a:ext cx="7772400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4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5870262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ight Grid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9975"/>
            <a:ext cx="7772400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038" y="1047753"/>
            <a:ext cx="1828800" cy="1107124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6238" y="1047753"/>
            <a:ext cx="1828800" cy="1107124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7438" y="1047753"/>
            <a:ext cx="1828800" cy="1107124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8638" y="1047753"/>
            <a:ext cx="1828800" cy="1107124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685038" y="3537759"/>
            <a:ext cx="1831086" cy="994954"/>
          </a:xfrm>
        </p:spPr>
        <p:txBody>
          <a:bodyPr/>
          <a:lstStyle>
            <a:lvl1pPr marL="0" indent="0">
              <a:buNone/>
              <a:defRPr sz="1100"/>
            </a:lvl1pPr>
            <a:lvl2pPr marL="128585" indent="-128585">
              <a:buFont typeface="Arial" panose="020B0604020202020204" pitchFamily="34" charset="0"/>
              <a:buChar char="•"/>
              <a:defRPr sz="1100"/>
            </a:lvl2pPr>
            <a:lvl3pPr marL="257168" indent="-128585">
              <a:defRPr sz="1100"/>
            </a:lvl3pPr>
            <a:lvl4pPr marL="385754" indent="-128585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2665476" y="3537759"/>
            <a:ext cx="1831086" cy="994954"/>
          </a:xfrm>
        </p:spPr>
        <p:txBody>
          <a:bodyPr>
            <a:normAutofit/>
          </a:bodyPr>
          <a:lstStyle>
            <a:lvl1pPr marL="0" indent="0">
              <a:buNone/>
              <a:defRPr sz="1100"/>
            </a:lvl1pPr>
            <a:lvl2pPr marL="128585" indent="-128585">
              <a:buFont typeface="Arial" panose="020B0604020202020204" pitchFamily="34" charset="0"/>
              <a:buChar char="•"/>
              <a:defRPr sz="1100"/>
            </a:lvl2pPr>
            <a:lvl3pPr marL="257168" indent="-128585">
              <a:defRPr sz="1100"/>
            </a:lvl3pPr>
            <a:lvl4pPr marL="385754" indent="-128585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20"/>
          </p:nvPr>
        </p:nvSpPr>
        <p:spPr>
          <a:xfrm>
            <a:off x="4645914" y="3537759"/>
            <a:ext cx="1831086" cy="994954"/>
          </a:xfrm>
        </p:spPr>
        <p:txBody>
          <a:bodyPr>
            <a:normAutofit/>
          </a:bodyPr>
          <a:lstStyle>
            <a:lvl1pPr marL="0" indent="0">
              <a:buNone/>
              <a:defRPr sz="1100"/>
            </a:lvl1pPr>
            <a:lvl2pPr marL="128585" indent="-128585">
              <a:buFont typeface="Arial" panose="020B0604020202020204" pitchFamily="34" charset="0"/>
              <a:buChar char="•"/>
              <a:defRPr sz="1100"/>
            </a:lvl2pPr>
            <a:lvl3pPr marL="257168" indent="-128585">
              <a:defRPr sz="1100"/>
            </a:lvl3pPr>
            <a:lvl4pPr marL="385754" indent="-128585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1"/>
          </p:nvPr>
        </p:nvSpPr>
        <p:spPr>
          <a:xfrm>
            <a:off x="6626352" y="3537759"/>
            <a:ext cx="1831086" cy="994954"/>
          </a:xfrm>
        </p:spPr>
        <p:txBody>
          <a:bodyPr>
            <a:normAutofit/>
          </a:bodyPr>
          <a:lstStyle>
            <a:lvl1pPr marL="0" indent="0">
              <a:buNone/>
              <a:defRPr sz="1100"/>
            </a:lvl1pPr>
            <a:lvl2pPr marL="128585" indent="-128585">
              <a:buFont typeface="Arial" panose="020B0604020202020204" pitchFamily="34" charset="0"/>
              <a:buChar char="•"/>
              <a:defRPr sz="1100"/>
            </a:lvl2pPr>
            <a:lvl3pPr marL="257168" indent="-128585">
              <a:defRPr sz="1100"/>
            </a:lvl3pPr>
            <a:lvl4pPr marL="385754" indent="-128585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2"/>
          </p:nvPr>
        </p:nvSpPr>
        <p:spPr>
          <a:xfrm>
            <a:off x="685038" y="2292755"/>
            <a:ext cx="1828800" cy="1107124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2666238" y="2292755"/>
            <a:ext cx="1828800" cy="1107124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4647438" y="2292755"/>
            <a:ext cx="1828800" cy="1107124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6628638" y="2292755"/>
            <a:ext cx="1828800" cy="1107124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7" name="Text Placeholder 4"/>
          <p:cNvSpPr>
            <a:spLocks noGrp="1"/>
          </p:cNvSpPr>
          <p:nvPr>
            <p:ph type="body" sz="quarter" idx="26" hasCustomPrompt="1"/>
          </p:nvPr>
        </p:nvSpPr>
        <p:spPr>
          <a:xfrm>
            <a:off x="685800" y="700088"/>
            <a:ext cx="7772400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4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3638691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Gri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9975"/>
            <a:ext cx="7772400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047750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0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8" y="1047750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0" y="3540743"/>
            <a:ext cx="2496312" cy="1027686"/>
          </a:xfrm>
        </p:spPr>
        <p:txBody>
          <a:bodyPr/>
          <a:lstStyle>
            <a:lvl1pPr marL="0" indent="0">
              <a:buNone/>
              <a:defRPr sz="1600"/>
            </a:lvl1pPr>
            <a:lvl2pPr marL="128585" indent="-128585">
              <a:buFont typeface="Arial" panose="020B0604020202020204" pitchFamily="34" charset="0"/>
              <a:buChar char="•"/>
              <a:defRPr sz="1100"/>
            </a:lvl2pPr>
            <a:lvl3pPr marL="257168" indent="-128585">
              <a:defRPr sz="1100"/>
            </a:lvl3pPr>
            <a:lvl4pPr marL="385754" indent="-128585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3540743"/>
            <a:ext cx="2496312" cy="1027686"/>
          </a:xfrm>
        </p:spPr>
        <p:txBody>
          <a:bodyPr/>
          <a:lstStyle>
            <a:lvl1pPr marL="0" indent="0">
              <a:buNone/>
              <a:defRPr sz="1600"/>
            </a:lvl1pPr>
            <a:lvl2pPr marL="128585" indent="-128585">
              <a:buFont typeface="Arial" panose="020B0604020202020204" pitchFamily="34" charset="0"/>
              <a:buChar char="•"/>
              <a:defRPr sz="1100"/>
            </a:lvl2pPr>
            <a:lvl3pPr marL="257168" indent="-128585">
              <a:defRPr sz="1100"/>
            </a:lvl3pPr>
            <a:lvl4pPr marL="385754" indent="-128585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0"/>
          </p:nvPr>
        </p:nvSpPr>
        <p:spPr>
          <a:xfrm>
            <a:off x="5961888" y="3540743"/>
            <a:ext cx="2496312" cy="1027686"/>
          </a:xfrm>
        </p:spPr>
        <p:txBody>
          <a:bodyPr/>
          <a:lstStyle>
            <a:lvl1pPr marL="0" indent="0">
              <a:buNone/>
              <a:defRPr sz="1600"/>
            </a:lvl1pPr>
            <a:lvl2pPr marL="128585" indent="-128585">
              <a:buFont typeface="Arial" panose="020B0604020202020204" pitchFamily="34" charset="0"/>
              <a:buChar char="•"/>
              <a:defRPr sz="1100"/>
            </a:lvl2pPr>
            <a:lvl3pPr marL="257168" indent="-128585">
              <a:defRPr sz="1100"/>
            </a:lvl3pPr>
            <a:lvl4pPr marL="385754" indent="-128585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685800" y="2295739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3323844" y="2295739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5961888" y="2295739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5955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Grid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9975"/>
            <a:ext cx="7772400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047750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0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8" y="1047750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0" y="3540743"/>
            <a:ext cx="2496312" cy="1027686"/>
          </a:xfrm>
        </p:spPr>
        <p:txBody>
          <a:bodyPr/>
          <a:lstStyle>
            <a:lvl1pPr marL="0" indent="0">
              <a:buNone/>
              <a:defRPr sz="1600"/>
            </a:lvl1pPr>
            <a:lvl2pPr marL="128585" indent="-128585">
              <a:buFont typeface="Arial" panose="020B0604020202020204" pitchFamily="34" charset="0"/>
              <a:buChar char="•"/>
              <a:defRPr sz="1100"/>
            </a:lvl2pPr>
            <a:lvl3pPr marL="257168" indent="-128585">
              <a:defRPr sz="1100"/>
            </a:lvl3pPr>
            <a:lvl4pPr marL="385754" indent="-128585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3540743"/>
            <a:ext cx="2496312" cy="1027686"/>
          </a:xfrm>
        </p:spPr>
        <p:txBody>
          <a:bodyPr/>
          <a:lstStyle>
            <a:lvl1pPr marL="0" indent="0">
              <a:buNone/>
              <a:defRPr sz="1600"/>
            </a:lvl1pPr>
            <a:lvl2pPr marL="128585" indent="-128585">
              <a:buFont typeface="Arial" panose="020B0604020202020204" pitchFamily="34" charset="0"/>
              <a:buChar char="•"/>
              <a:defRPr sz="1100"/>
            </a:lvl2pPr>
            <a:lvl3pPr marL="257168" indent="-128585">
              <a:defRPr sz="1100"/>
            </a:lvl3pPr>
            <a:lvl4pPr marL="385754" indent="-128585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0"/>
          </p:nvPr>
        </p:nvSpPr>
        <p:spPr>
          <a:xfrm>
            <a:off x="5961888" y="3540743"/>
            <a:ext cx="2496312" cy="1027686"/>
          </a:xfrm>
        </p:spPr>
        <p:txBody>
          <a:bodyPr/>
          <a:lstStyle>
            <a:lvl1pPr marL="0" indent="0">
              <a:buNone/>
              <a:defRPr sz="1600"/>
            </a:lvl1pPr>
            <a:lvl2pPr marL="128585" indent="-128585">
              <a:buFont typeface="Arial" panose="020B0604020202020204" pitchFamily="34" charset="0"/>
              <a:buChar char="•"/>
              <a:defRPr sz="1100"/>
            </a:lvl2pPr>
            <a:lvl3pPr marL="257168" indent="-128585">
              <a:defRPr sz="1100"/>
            </a:lvl3pPr>
            <a:lvl4pPr marL="385754" indent="-128585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685800" y="2295739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3323844" y="2295739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5961888" y="2295739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7" name="Text Placeholder 4"/>
          <p:cNvSpPr>
            <a:spLocks noGrp="1"/>
          </p:cNvSpPr>
          <p:nvPr>
            <p:ph type="body" sz="quarter" idx="26" hasCustomPrompt="1"/>
          </p:nvPr>
        </p:nvSpPr>
        <p:spPr>
          <a:xfrm>
            <a:off x="685800" y="700088"/>
            <a:ext cx="7772400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4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6875382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Gri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9975"/>
            <a:ext cx="7772400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6946" y="1047750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5155" y="1047750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Content Placeholder 13"/>
          <p:cNvSpPr>
            <a:spLocks noGrp="1"/>
          </p:cNvSpPr>
          <p:nvPr>
            <p:ph sz="quarter" idx="18"/>
          </p:nvPr>
        </p:nvSpPr>
        <p:spPr>
          <a:xfrm>
            <a:off x="685800" y="3528308"/>
            <a:ext cx="3813048" cy="1004405"/>
          </a:xfrm>
        </p:spPr>
        <p:txBody>
          <a:bodyPr/>
          <a:lstStyle>
            <a:lvl1pPr marL="0" indent="0">
              <a:buNone/>
              <a:defRPr sz="1600"/>
            </a:lvl1pPr>
            <a:lvl2pPr marL="128585" indent="-128585">
              <a:buFont typeface="Arial" panose="020B0604020202020204" pitchFamily="34" charset="0"/>
              <a:buChar char="•"/>
              <a:defRPr sz="1100"/>
            </a:lvl2pPr>
            <a:lvl3pPr marL="257168" indent="-128585">
              <a:defRPr sz="1100"/>
            </a:lvl3pPr>
            <a:lvl4pPr marL="385754" indent="-128585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13"/>
          <p:cNvSpPr>
            <a:spLocks noGrp="1"/>
          </p:cNvSpPr>
          <p:nvPr>
            <p:ph sz="quarter" idx="19"/>
          </p:nvPr>
        </p:nvSpPr>
        <p:spPr>
          <a:xfrm>
            <a:off x="4645152" y="3528308"/>
            <a:ext cx="3813048" cy="1004405"/>
          </a:xfrm>
        </p:spPr>
        <p:txBody>
          <a:bodyPr/>
          <a:lstStyle>
            <a:lvl1pPr marL="0" indent="0">
              <a:buNone/>
              <a:defRPr sz="1600"/>
            </a:lvl1pPr>
            <a:lvl2pPr marL="128585" indent="-128585">
              <a:buFont typeface="Arial" panose="020B0604020202020204" pitchFamily="34" charset="0"/>
              <a:buChar char="•"/>
              <a:defRPr sz="1100"/>
            </a:lvl2pPr>
            <a:lvl3pPr marL="257168" indent="-128585">
              <a:defRPr sz="1100"/>
            </a:lvl3pPr>
            <a:lvl4pPr marL="385754" indent="-128585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686946" y="2295739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645155" y="2295739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75763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Grid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9975"/>
            <a:ext cx="7772400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6946" y="1047750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5155" y="1047750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Content Placeholder 13"/>
          <p:cNvSpPr>
            <a:spLocks noGrp="1"/>
          </p:cNvSpPr>
          <p:nvPr>
            <p:ph sz="quarter" idx="18"/>
          </p:nvPr>
        </p:nvSpPr>
        <p:spPr>
          <a:xfrm>
            <a:off x="685800" y="3528308"/>
            <a:ext cx="3813048" cy="1004405"/>
          </a:xfrm>
        </p:spPr>
        <p:txBody>
          <a:bodyPr/>
          <a:lstStyle>
            <a:lvl1pPr marL="0" indent="0">
              <a:buNone/>
              <a:defRPr sz="1600"/>
            </a:lvl1pPr>
            <a:lvl2pPr marL="128585" indent="-128585">
              <a:buFont typeface="Arial" panose="020B0604020202020204" pitchFamily="34" charset="0"/>
              <a:buChar char="•"/>
              <a:defRPr sz="1100"/>
            </a:lvl2pPr>
            <a:lvl3pPr marL="257168" indent="-128585">
              <a:defRPr sz="1100"/>
            </a:lvl3pPr>
            <a:lvl4pPr marL="385754" indent="-128585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13"/>
          <p:cNvSpPr>
            <a:spLocks noGrp="1"/>
          </p:cNvSpPr>
          <p:nvPr>
            <p:ph sz="quarter" idx="19"/>
          </p:nvPr>
        </p:nvSpPr>
        <p:spPr>
          <a:xfrm>
            <a:off x="4645152" y="3528308"/>
            <a:ext cx="3813048" cy="1004405"/>
          </a:xfrm>
        </p:spPr>
        <p:txBody>
          <a:bodyPr/>
          <a:lstStyle>
            <a:lvl1pPr marL="0" indent="0">
              <a:buNone/>
              <a:defRPr sz="1600"/>
            </a:lvl1pPr>
            <a:lvl2pPr marL="128585" indent="-128585">
              <a:buFont typeface="Arial" panose="020B0604020202020204" pitchFamily="34" charset="0"/>
              <a:buChar char="•"/>
              <a:defRPr sz="1100"/>
            </a:lvl2pPr>
            <a:lvl3pPr marL="257168" indent="-128585">
              <a:defRPr sz="1100"/>
            </a:lvl3pPr>
            <a:lvl4pPr marL="385754" indent="-128585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686946" y="2295739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645155" y="2295739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2" name="Text Placeholder 4"/>
          <p:cNvSpPr>
            <a:spLocks noGrp="1"/>
          </p:cNvSpPr>
          <p:nvPr>
            <p:ph type="body" sz="quarter" idx="26" hasCustomPrompt="1"/>
          </p:nvPr>
        </p:nvSpPr>
        <p:spPr>
          <a:xfrm>
            <a:off x="685800" y="700088"/>
            <a:ext cx="7772400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4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8955401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9975"/>
            <a:ext cx="7772400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047750"/>
            <a:ext cx="1828800" cy="3199582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0" y="1047750"/>
            <a:ext cx="1828800" cy="3199582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200" y="1047750"/>
            <a:ext cx="1828800" cy="3199582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400" y="1047750"/>
            <a:ext cx="1828800" cy="3199582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685800" y="3444038"/>
            <a:ext cx="1831086" cy="803297"/>
          </a:xfrm>
          <a:solidFill>
            <a:schemeClr val="accent1">
              <a:alpha val="80000"/>
            </a:schemeClr>
          </a:solidFill>
        </p:spPr>
        <p:txBody>
          <a:bodyPr lIns="137156" tIns="68579" rIns="137156" bIns="68579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100">
                <a:solidFill>
                  <a:srgbClr val="FFFFFF"/>
                </a:solidFill>
              </a:defRPr>
            </a:lvl2pPr>
            <a:lvl3pPr marL="257168" indent="-128585">
              <a:defRPr sz="1100">
                <a:solidFill>
                  <a:srgbClr val="FFFFFF"/>
                </a:solidFill>
              </a:defRPr>
            </a:lvl3pPr>
            <a:lvl4pPr marL="385754" indent="-128585">
              <a:defRPr sz="1100">
                <a:solidFill>
                  <a:srgbClr val="FFFFFF"/>
                </a:solidFill>
              </a:defRPr>
            </a:lvl4pPr>
            <a:lvl5pPr marL="557199" indent="-171446">
              <a:defRPr sz="11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2666238" y="3444038"/>
            <a:ext cx="1831086" cy="803297"/>
          </a:xfrm>
          <a:solidFill>
            <a:schemeClr val="accent3">
              <a:alpha val="80000"/>
            </a:schemeClr>
          </a:solidFill>
        </p:spPr>
        <p:txBody>
          <a:bodyPr lIns="137156" tIns="68579" rIns="137156" bIns="68579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100">
                <a:solidFill>
                  <a:srgbClr val="FFFFFF"/>
                </a:solidFill>
              </a:defRPr>
            </a:lvl2pPr>
            <a:lvl3pPr marL="257168" indent="-128585">
              <a:defRPr sz="1100">
                <a:solidFill>
                  <a:srgbClr val="FFFFFF"/>
                </a:solidFill>
              </a:defRPr>
            </a:lvl3pPr>
            <a:lvl4pPr marL="385754" indent="-128585">
              <a:defRPr sz="1100">
                <a:solidFill>
                  <a:srgbClr val="FFFFFF"/>
                </a:solidFill>
              </a:defRPr>
            </a:lvl4pPr>
            <a:lvl5pPr marL="557199" indent="-171446">
              <a:defRPr sz="11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646676" y="3444038"/>
            <a:ext cx="1831086" cy="803297"/>
          </a:xfrm>
          <a:solidFill>
            <a:schemeClr val="accent5">
              <a:alpha val="80000"/>
            </a:schemeClr>
          </a:solidFill>
        </p:spPr>
        <p:txBody>
          <a:bodyPr lIns="137156" tIns="68579" rIns="137156" bIns="68579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100">
                <a:solidFill>
                  <a:srgbClr val="FFFFFF"/>
                </a:solidFill>
              </a:defRPr>
            </a:lvl2pPr>
            <a:lvl3pPr marL="257168" indent="-128585">
              <a:defRPr sz="1100">
                <a:solidFill>
                  <a:srgbClr val="FFFFFF"/>
                </a:solidFill>
              </a:defRPr>
            </a:lvl3pPr>
            <a:lvl4pPr marL="385754" indent="-128585">
              <a:defRPr sz="1100">
                <a:solidFill>
                  <a:srgbClr val="FFFFFF"/>
                </a:solidFill>
              </a:defRPr>
            </a:lvl4pPr>
            <a:lvl5pPr marL="557199" indent="-171446">
              <a:defRPr sz="11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6627114" y="3444038"/>
            <a:ext cx="1831086" cy="803297"/>
          </a:xfrm>
          <a:solidFill>
            <a:schemeClr val="bg2">
              <a:alpha val="80000"/>
            </a:schemeClr>
          </a:solidFill>
        </p:spPr>
        <p:txBody>
          <a:bodyPr lIns="137156" tIns="68579" rIns="137156" bIns="68579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100">
                <a:solidFill>
                  <a:srgbClr val="FFFFFF"/>
                </a:solidFill>
              </a:defRPr>
            </a:lvl2pPr>
            <a:lvl3pPr marL="257168" indent="-128585">
              <a:defRPr sz="1100">
                <a:solidFill>
                  <a:srgbClr val="FFFFFF"/>
                </a:solidFill>
              </a:defRPr>
            </a:lvl3pPr>
            <a:lvl4pPr marL="385754" indent="-128585">
              <a:defRPr sz="1100">
                <a:solidFill>
                  <a:srgbClr val="FFFFFF"/>
                </a:solidFill>
              </a:defRPr>
            </a:lvl4pPr>
            <a:lvl5pPr marL="557199" indent="-171446">
              <a:defRPr sz="11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24348762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ar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9975"/>
            <a:ext cx="7772400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047750"/>
            <a:ext cx="1828800" cy="3199582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0" y="1047750"/>
            <a:ext cx="1828800" cy="3199582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200" y="1047750"/>
            <a:ext cx="1828800" cy="3199582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400" y="1047750"/>
            <a:ext cx="1828800" cy="3199582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685800" y="3444038"/>
            <a:ext cx="1831086" cy="803297"/>
          </a:xfrm>
          <a:solidFill>
            <a:schemeClr val="accent1">
              <a:alpha val="80000"/>
            </a:schemeClr>
          </a:solidFill>
        </p:spPr>
        <p:txBody>
          <a:bodyPr lIns="137156" tIns="68579" rIns="137156" bIns="68579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100">
                <a:solidFill>
                  <a:srgbClr val="FFFFFF"/>
                </a:solidFill>
              </a:defRPr>
            </a:lvl2pPr>
            <a:lvl3pPr marL="257168" indent="-128585">
              <a:defRPr sz="1100">
                <a:solidFill>
                  <a:srgbClr val="FFFFFF"/>
                </a:solidFill>
              </a:defRPr>
            </a:lvl3pPr>
            <a:lvl4pPr marL="385754" indent="-128585">
              <a:defRPr sz="1100">
                <a:solidFill>
                  <a:srgbClr val="FFFFFF"/>
                </a:solidFill>
              </a:defRPr>
            </a:lvl4pPr>
            <a:lvl5pPr marL="557199" indent="-171446">
              <a:defRPr sz="11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2666238" y="3444038"/>
            <a:ext cx="1831086" cy="803297"/>
          </a:xfrm>
          <a:solidFill>
            <a:schemeClr val="accent3">
              <a:alpha val="80000"/>
            </a:schemeClr>
          </a:solidFill>
        </p:spPr>
        <p:txBody>
          <a:bodyPr lIns="137156" tIns="68579" rIns="137156" bIns="68579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100">
                <a:solidFill>
                  <a:srgbClr val="FFFFFF"/>
                </a:solidFill>
              </a:defRPr>
            </a:lvl2pPr>
            <a:lvl3pPr marL="257168" indent="-128585">
              <a:defRPr sz="1100">
                <a:solidFill>
                  <a:srgbClr val="FFFFFF"/>
                </a:solidFill>
              </a:defRPr>
            </a:lvl3pPr>
            <a:lvl4pPr marL="385754" indent="-128585">
              <a:defRPr sz="1100">
                <a:solidFill>
                  <a:srgbClr val="FFFFFF"/>
                </a:solidFill>
              </a:defRPr>
            </a:lvl4pPr>
            <a:lvl5pPr marL="557199" indent="-171446">
              <a:defRPr sz="11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646676" y="3444038"/>
            <a:ext cx="1831086" cy="803297"/>
          </a:xfrm>
          <a:solidFill>
            <a:schemeClr val="accent5">
              <a:alpha val="80000"/>
            </a:schemeClr>
          </a:solidFill>
        </p:spPr>
        <p:txBody>
          <a:bodyPr lIns="137156" tIns="68579" rIns="137156" bIns="68579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100">
                <a:solidFill>
                  <a:srgbClr val="FFFFFF"/>
                </a:solidFill>
              </a:defRPr>
            </a:lvl2pPr>
            <a:lvl3pPr marL="257168" indent="-128585">
              <a:defRPr sz="1100">
                <a:solidFill>
                  <a:srgbClr val="FFFFFF"/>
                </a:solidFill>
              </a:defRPr>
            </a:lvl3pPr>
            <a:lvl4pPr marL="385754" indent="-128585">
              <a:defRPr sz="1100">
                <a:solidFill>
                  <a:srgbClr val="FFFFFF"/>
                </a:solidFill>
              </a:defRPr>
            </a:lvl4pPr>
            <a:lvl5pPr marL="557199" indent="-171446">
              <a:defRPr sz="11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6627114" y="3444038"/>
            <a:ext cx="1831086" cy="803297"/>
          </a:xfrm>
          <a:solidFill>
            <a:schemeClr val="bg2">
              <a:alpha val="80000"/>
            </a:schemeClr>
          </a:solidFill>
        </p:spPr>
        <p:txBody>
          <a:bodyPr lIns="137156" tIns="68579" rIns="137156" bIns="68579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100">
                <a:solidFill>
                  <a:srgbClr val="FFFFFF"/>
                </a:solidFill>
              </a:defRPr>
            </a:lvl2pPr>
            <a:lvl3pPr marL="257168" indent="-128585">
              <a:defRPr sz="1100">
                <a:solidFill>
                  <a:srgbClr val="FFFFFF"/>
                </a:solidFill>
              </a:defRPr>
            </a:lvl3pPr>
            <a:lvl4pPr marL="385754" indent="-128585">
              <a:defRPr sz="1100">
                <a:solidFill>
                  <a:srgbClr val="FFFFFF"/>
                </a:solidFill>
              </a:defRPr>
            </a:lvl4pPr>
            <a:lvl5pPr marL="557199" indent="-171446">
              <a:defRPr sz="11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0" y="700088"/>
            <a:ext cx="7772400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4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0747762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9975"/>
            <a:ext cx="7772400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047750"/>
            <a:ext cx="2496312" cy="3199582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0"/>
            <a:ext cx="2496312" cy="3199582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8" y="1047750"/>
            <a:ext cx="2496312" cy="3199582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0" y="3444039"/>
            <a:ext cx="2496312" cy="803297"/>
          </a:xfrm>
          <a:solidFill>
            <a:schemeClr val="accent1">
              <a:alpha val="80000"/>
            </a:schemeClr>
          </a:solidFill>
        </p:spPr>
        <p:txBody>
          <a:bodyPr lIns="137156" tIns="68579" rIns="137156" bIns="68579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100">
                <a:solidFill>
                  <a:srgbClr val="FFFFFF"/>
                </a:solidFill>
              </a:defRPr>
            </a:lvl2pPr>
            <a:lvl3pPr marL="257168" indent="-128585">
              <a:defRPr sz="1100">
                <a:solidFill>
                  <a:srgbClr val="FFFFFF"/>
                </a:solidFill>
              </a:defRPr>
            </a:lvl3pPr>
            <a:lvl4pPr marL="385754" indent="-128585">
              <a:defRPr sz="1100">
                <a:solidFill>
                  <a:srgbClr val="FFFFFF"/>
                </a:solidFill>
              </a:defRPr>
            </a:lvl4pPr>
            <a:lvl5pPr marL="557199" indent="-171446">
              <a:defRPr sz="11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3323844" y="3444039"/>
            <a:ext cx="2496312" cy="803297"/>
          </a:xfrm>
          <a:solidFill>
            <a:schemeClr val="accent4">
              <a:alpha val="80000"/>
            </a:schemeClr>
          </a:solidFill>
        </p:spPr>
        <p:txBody>
          <a:bodyPr lIns="137156" tIns="68579" rIns="137156" bIns="68579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100">
                <a:solidFill>
                  <a:srgbClr val="FFFFFF"/>
                </a:solidFill>
              </a:defRPr>
            </a:lvl2pPr>
            <a:lvl3pPr marL="257168" indent="-128585">
              <a:defRPr sz="1100">
                <a:solidFill>
                  <a:srgbClr val="FFFFFF"/>
                </a:solidFill>
              </a:defRPr>
            </a:lvl3pPr>
            <a:lvl4pPr marL="385754" indent="-128585">
              <a:defRPr sz="1100">
                <a:solidFill>
                  <a:srgbClr val="FFFFFF"/>
                </a:solidFill>
              </a:defRPr>
            </a:lvl4pPr>
            <a:lvl5pPr marL="557199" indent="-171446">
              <a:defRPr sz="11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5961888" y="3444039"/>
            <a:ext cx="2496312" cy="803297"/>
          </a:xfrm>
          <a:solidFill>
            <a:schemeClr val="bg2">
              <a:alpha val="80000"/>
            </a:schemeClr>
          </a:solidFill>
        </p:spPr>
        <p:txBody>
          <a:bodyPr lIns="137156" tIns="68579" rIns="137156" bIns="68579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100">
                <a:solidFill>
                  <a:srgbClr val="FFFFFF"/>
                </a:solidFill>
              </a:defRPr>
            </a:lvl2pPr>
            <a:lvl3pPr marL="257168" indent="-128585">
              <a:defRPr sz="1100">
                <a:solidFill>
                  <a:srgbClr val="FFFFFF"/>
                </a:solidFill>
              </a:defRPr>
            </a:lvl3pPr>
            <a:lvl4pPr marL="385754" indent="-128585">
              <a:defRPr sz="1100">
                <a:solidFill>
                  <a:srgbClr val="FFFFFF"/>
                </a:solidFill>
              </a:defRPr>
            </a:lvl4pPr>
            <a:lvl5pPr marL="557199" indent="-171446">
              <a:defRPr sz="11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3220136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r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9975"/>
            <a:ext cx="7772400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047750"/>
            <a:ext cx="2496312" cy="3199582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0"/>
            <a:ext cx="2496312" cy="3199582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8" y="1047750"/>
            <a:ext cx="2496312" cy="3199582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0" y="3444039"/>
            <a:ext cx="2496312" cy="803297"/>
          </a:xfrm>
          <a:solidFill>
            <a:schemeClr val="accent1">
              <a:alpha val="80000"/>
            </a:schemeClr>
          </a:solidFill>
        </p:spPr>
        <p:txBody>
          <a:bodyPr lIns="137156" tIns="68579" rIns="137156" bIns="68579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100">
                <a:solidFill>
                  <a:srgbClr val="FFFFFF"/>
                </a:solidFill>
              </a:defRPr>
            </a:lvl2pPr>
            <a:lvl3pPr marL="257168" indent="-128585">
              <a:defRPr sz="1100">
                <a:solidFill>
                  <a:srgbClr val="FFFFFF"/>
                </a:solidFill>
              </a:defRPr>
            </a:lvl3pPr>
            <a:lvl4pPr marL="385754" indent="-128585">
              <a:defRPr sz="1100">
                <a:solidFill>
                  <a:srgbClr val="FFFFFF"/>
                </a:solidFill>
              </a:defRPr>
            </a:lvl4pPr>
            <a:lvl5pPr marL="557199" indent="-171446">
              <a:defRPr sz="11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3323844" y="3444039"/>
            <a:ext cx="2496312" cy="803297"/>
          </a:xfrm>
          <a:solidFill>
            <a:schemeClr val="accent4">
              <a:alpha val="80000"/>
            </a:schemeClr>
          </a:solidFill>
        </p:spPr>
        <p:txBody>
          <a:bodyPr lIns="137156" tIns="68579" rIns="137156" bIns="68579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100">
                <a:solidFill>
                  <a:srgbClr val="FFFFFF"/>
                </a:solidFill>
              </a:defRPr>
            </a:lvl2pPr>
            <a:lvl3pPr marL="257168" indent="-128585">
              <a:defRPr sz="1100">
                <a:solidFill>
                  <a:srgbClr val="FFFFFF"/>
                </a:solidFill>
              </a:defRPr>
            </a:lvl3pPr>
            <a:lvl4pPr marL="385754" indent="-128585">
              <a:defRPr sz="1100">
                <a:solidFill>
                  <a:srgbClr val="FFFFFF"/>
                </a:solidFill>
              </a:defRPr>
            </a:lvl4pPr>
            <a:lvl5pPr marL="557199" indent="-171446">
              <a:defRPr sz="11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5961888" y="3444039"/>
            <a:ext cx="2496312" cy="803297"/>
          </a:xfrm>
          <a:solidFill>
            <a:schemeClr val="bg2">
              <a:alpha val="80000"/>
            </a:schemeClr>
          </a:solidFill>
        </p:spPr>
        <p:txBody>
          <a:bodyPr lIns="137156" tIns="68579" rIns="137156" bIns="68579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100">
                <a:solidFill>
                  <a:srgbClr val="FFFFFF"/>
                </a:solidFill>
              </a:defRPr>
            </a:lvl2pPr>
            <a:lvl3pPr marL="257168" indent="-128585">
              <a:defRPr sz="1100">
                <a:solidFill>
                  <a:srgbClr val="FFFFFF"/>
                </a:solidFill>
              </a:defRPr>
            </a:lvl3pPr>
            <a:lvl4pPr marL="385754" indent="-128585">
              <a:defRPr sz="1100">
                <a:solidFill>
                  <a:srgbClr val="FFFFFF"/>
                </a:solidFill>
              </a:defRPr>
            </a:lvl4pPr>
            <a:lvl5pPr marL="557199" indent="-171446">
              <a:defRPr sz="11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0" y="700088"/>
            <a:ext cx="7772400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4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6070741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Bar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9975"/>
            <a:ext cx="7772400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3" y="1047750"/>
            <a:ext cx="3814192" cy="3199582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09" y="1047750"/>
            <a:ext cx="3814192" cy="3199582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0" y="3674871"/>
            <a:ext cx="3813048" cy="572464"/>
          </a:xfrm>
          <a:solidFill>
            <a:schemeClr val="accent1">
              <a:alpha val="80000"/>
            </a:schemeClr>
          </a:solidFill>
        </p:spPr>
        <p:txBody>
          <a:bodyPr lIns="137156" tIns="68579" rIns="137156" bIns="68579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100">
                <a:solidFill>
                  <a:srgbClr val="FFFFFF"/>
                </a:solidFill>
              </a:defRPr>
            </a:lvl2pPr>
            <a:lvl3pPr marL="257168" indent="-128585">
              <a:defRPr sz="1100">
                <a:solidFill>
                  <a:srgbClr val="FFFFFF"/>
                </a:solidFill>
              </a:defRPr>
            </a:lvl3pPr>
            <a:lvl4pPr marL="385754" indent="-128585">
              <a:defRPr sz="1100">
                <a:solidFill>
                  <a:srgbClr val="FFFFFF"/>
                </a:solidFill>
              </a:defRPr>
            </a:lvl4pPr>
            <a:lvl5pPr marL="557199" indent="-171446">
              <a:defRPr sz="11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645152" y="3674871"/>
            <a:ext cx="3813048" cy="572464"/>
          </a:xfrm>
          <a:solidFill>
            <a:schemeClr val="accent4">
              <a:alpha val="80000"/>
            </a:schemeClr>
          </a:solidFill>
        </p:spPr>
        <p:txBody>
          <a:bodyPr lIns="137156" tIns="68579" rIns="137156" bIns="68579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100">
                <a:solidFill>
                  <a:srgbClr val="FFFFFF"/>
                </a:solidFill>
              </a:defRPr>
            </a:lvl2pPr>
            <a:lvl3pPr marL="257168" indent="-128585">
              <a:defRPr sz="1100">
                <a:solidFill>
                  <a:srgbClr val="FFFFFF"/>
                </a:solidFill>
              </a:defRPr>
            </a:lvl3pPr>
            <a:lvl4pPr marL="385754" indent="-128585">
              <a:defRPr sz="1100">
                <a:solidFill>
                  <a:srgbClr val="FFFFFF"/>
                </a:solidFill>
              </a:defRPr>
            </a:lvl4pPr>
            <a:lvl5pPr marL="557199" indent="-171446">
              <a:defRPr sz="11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0" y="700088"/>
            <a:ext cx="7772400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4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2881315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9" Type="http://schemas.openxmlformats.org/officeDocument/2006/relationships/slideLayout" Target="../slideLayouts/slideLayout39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42" Type="http://schemas.openxmlformats.org/officeDocument/2006/relationships/slideLayout" Target="../slideLayouts/slideLayout42.xml"/><Relationship Id="rId47" Type="http://schemas.openxmlformats.org/officeDocument/2006/relationships/slideLayout" Target="../slideLayouts/slideLayout47.xml"/><Relationship Id="rId50" Type="http://schemas.openxmlformats.org/officeDocument/2006/relationships/slideLayout" Target="../slideLayouts/slideLayout50.xml"/><Relationship Id="rId55" Type="http://schemas.openxmlformats.org/officeDocument/2006/relationships/slideLayout" Target="../slideLayouts/slideLayout55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9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40" Type="http://schemas.openxmlformats.org/officeDocument/2006/relationships/slideLayout" Target="../slideLayouts/slideLayout40.xml"/><Relationship Id="rId45" Type="http://schemas.openxmlformats.org/officeDocument/2006/relationships/slideLayout" Target="../slideLayouts/slideLayout45.xml"/><Relationship Id="rId53" Type="http://schemas.openxmlformats.org/officeDocument/2006/relationships/slideLayout" Target="../slideLayouts/slideLayout53.xml"/><Relationship Id="rId58" Type="http://schemas.openxmlformats.org/officeDocument/2006/relationships/slideLayout" Target="../slideLayouts/slideLayout58.xml"/><Relationship Id="rId5" Type="http://schemas.openxmlformats.org/officeDocument/2006/relationships/slideLayout" Target="../slideLayouts/slideLayout5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43" Type="http://schemas.openxmlformats.org/officeDocument/2006/relationships/slideLayout" Target="../slideLayouts/slideLayout43.xml"/><Relationship Id="rId48" Type="http://schemas.openxmlformats.org/officeDocument/2006/relationships/slideLayout" Target="../slideLayouts/slideLayout48.xml"/><Relationship Id="rId56" Type="http://schemas.openxmlformats.org/officeDocument/2006/relationships/slideLayout" Target="../slideLayouts/slideLayout56.xml"/><Relationship Id="rId8" Type="http://schemas.openxmlformats.org/officeDocument/2006/relationships/slideLayout" Target="../slideLayouts/slideLayout8.xml"/><Relationship Id="rId51" Type="http://schemas.openxmlformats.org/officeDocument/2006/relationships/slideLayout" Target="../slideLayouts/slideLayout51.xml"/><Relationship Id="rId3" Type="http://schemas.openxmlformats.org/officeDocument/2006/relationships/slideLayout" Target="../slideLayouts/slideLayout3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slideLayout" Target="../slideLayouts/slideLayout38.xml"/><Relationship Id="rId46" Type="http://schemas.openxmlformats.org/officeDocument/2006/relationships/slideLayout" Target="../slideLayouts/slideLayout46.xml"/><Relationship Id="rId59" Type="http://schemas.openxmlformats.org/officeDocument/2006/relationships/slideLayout" Target="../slideLayouts/slideLayout59.xml"/><Relationship Id="rId20" Type="http://schemas.openxmlformats.org/officeDocument/2006/relationships/slideLayout" Target="../slideLayouts/slideLayout20.xml"/><Relationship Id="rId41" Type="http://schemas.openxmlformats.org/officeDocument/2006/relationships/slideLayout" Target="../slideLayouts/slideLayout41.xml"/><Relationship Id="rId54" Type="http://schemas.openxmlformats.org/officeDocument/2006/relationships/slideLayout" Target="../slideLayouts/slideLayout54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49" Type="http://schemas.openxmlformats.org/officeDocument/2006/relationships/slideLayout" Target="../slideLayouts/slideLayout49.xml"/><Relationship Id="rId57" Type="http://schemas.openxmlformats.org/officeDocument/2006/relationships/slideLayout" Target="../slideLayouts/slideLayout57.xml"/><Relationship Id="rId10" Type="http://schemas.openxmlformats.org/officeDocument/2006/relationships/slideLayout" Target="../slideLayouts/slideLayout10.xml"/><Relationship Id="rId31" Type="http://schemas.openxmlformats.org/officeDocument/2006/relationships/slideLayout" Target="../slideLayouts/slideLayout31.xml"/><Relationship Id="rId44" Type="http://schemas.openxmlformats.org/officeDocument/2006/relationships/slideLayout" Target="../slideLayouts/slideLayout44.xml"/><Relationship Id="rId52" Type="http://schemas.openxmlformats.org/officeDocument/2006/relationships/slideLayout" Target="../slideLayouts/slideLayout52.xml"/><Relationship Id="rId60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72.xml"/><Relationship Id="rId18" Type="http://schemas.openxmlformats.org/officeDocument/2006/relationships/slideLayout" Target="../slideLayouts/slideLayout77.xml"/><Relationship Id="rId26" Type="http://schemas.openxmlformats.org/officeDocument/2006/relationships/slideLayout" Target="../slideLayouts/slideLayout85.xml"/><Relationship Id="rId39" Type="http://schemas.openxmlformats.org/officeDocument/2006/relationships/slideLayout" Target="../slideLayouts/slideLayout98.xml"/><Relationship Id="rId21" Type="http://schemas.openxmlformats.org/officeDocument/2006/relationships/slideLayout" Target="../slideLayouts/slideLayout80.xml"/><Relationship Id="rId34" Type="http://schemas.openxmlformats.org/officeDocument/2006/relationships/slideLayout" Target="../slideLayouts/slideLayout93.xml"/><Relationship Id="rId42" Type="http://schemas.openxmlformats.org/officeDocument/2006/relationships/slideLayout" Target="../slideLayouts/slideLayout101.xml"/><Relationship Id="rId47" Type="http://schemas.openxmlformats.org/officeDocument/2006/relationships/slideLayout" Target="../slideLayouts/slideLayout106.xml"/><Relationship Id="rId50" Type="http://schemas.openxmlformats.org/officeDocument/2006/relationships/slideLayout" Target="../slideLayouts/slideLayout109.xml"/><Relationship Id="rId55" Type="http://schemas.openxmlformats.org/officeDocument/2006/relationships/slideLayout" Target="../slideLayouts/slideLayout114.xml"/><Relationship Id="rId7" Type="http://schemas.openxmlformats.org/officeDocument/2006/relationships/slideLayout" Target="../slideLayouts/slideLayout66.xml"/><Relationship Id="rId2" Type="http://schemas.openxmlformats.org/officeDocument/2006/relationships/slideLayout" Target="../slideLayouts/slideLayout61.xml"/><Relationship Id="rId16" Type="http://schemas.openxmlformats.org/officeDocument/2006/relationships/slideLayout" Target="../slideLayouts/slideLayout75.xml"/><Relationship Id="rId29" Type="http://schemas.openxmlformats.org/officeDocument/2006/relationships/slideLayout" Target="../slideLayouts/slideLayout88.xml"/><Relationship Id="rId11" Type="http://schemas.openxmlformats.org/officeDocument/2006/relationships/slideLayout" Target="../slideLayouts/slideLayout70.xml"/><Relationship Id="rId24" Type="http://schemas.openxmlformats.org/officeDocument/2006/relationships/slideLayout" Target="../slideLayouts/slideLayout83.xml"/><Relationship Id="rId32" Type="http://schemas.openxmlformats.org/officeDocument/2006/relationships/slideLayout" Target="../slideLayouts/slideLayout91.xml"/><Relationship Id="rId37" Type="http://schemas.openxmlformats.org/officeDocument/2006/relationships/slideLayout" Target="../slideLayouts/slideLayout96.xml"/><Relationship Id="rId40" Type="http://schemas.openxmlformats.org/officeDocument/2006/relationships/slideLayout" Target="../slideLayouts/slideLayout99.xml"/><Relationship Id="rId45" Type="http://schemas.openxmlformats.org/officeDocument/2006/relationships/slideLayout" Target="../slideLayouts/slideLayout104.xml"/><Relationship Id="rId53" Type="http://schemas.openxmlformats.org/officeDocument/2006/relationships/slideLayout" Target="../slideLayouts/slideLayout112.xml"/><Relationship Id="rId58" Type="http://schemas.openxmlformats.org/officeDocument/2006/relationships/slideLayout" Target="../slideLayouts/slideLayout117.xml"/><Relationship Id="rId5" Type="http://schemas.openxmlformats.org/officeDocument/2006/relationships/slideLayout" Target="../slideLayouts/slideLayout64.xml"/><Relationship Id="rId19" Type="http://schemas.openxmlformats.org/officeDocument/2006/relationships/slideLayout" Target="../slideLayouts/slideLayout78.xml"/><Relationship Id="rId4" Type="http://schemas.openxmlformats.org/officeDocument/2006/relationships/slideLayout" Target="../slideLayouts/slideLayout63.xml"/><Relationship Id="rId9" Type="http://schemas.openxmlformats.org/officeDocument/2006/relationships/slideLayout" Target="../slideLayouts/slideLayout68.xml"/><Relationship Id="rId14" Type="http://schemas.openxmlformats.org/officeDocument/2006/relationships/slideLayout" Target="../slideLayouts/slideLayout73.xml"/><Relationship Id="rId22" Type="http://schemas.openxmlformats.org/officeDocument/2006/relationships/slideLayout" Target="../slideLayouts/slideLayout81.xml"/><Relationship Id="rId27" Type="http://schemas.openxmlformats.org/officeDocument/2006/relationships/slideLayout" Target="../slideLayouts/slideLayout86.xml"/><Relationship Id="rId30" Type="http://schemas.openxmlformats.org/officeDocument/2006/relationships/slideLayout" Target="../slideLayouts/slideLayout89.xml"/><Relationship Id="rId35" Type="http://schemas.openxmlformats.org/officeDocument/2006/relationships/slideLayout" Target="../slideLayouts/slideLayout94.xml"/><Relationship Id="rId43" Type="http://schemas.openxmlformats.org/officeDocument/2006/relationships/slideLayout" Target="../slideLayouts/slideLayout102.xml"/><Relationship Id="rId48" Type="http://schemas.openxmlformats.org/officeDocument/2006/relationships/slideLayout" Target="../slideLayouts/slideLayout107.xml"/><Relationship Id="rId56" Type="http://schemas.openxmlformats.org/officeDocument/2006/relationships/slideLayout" Target="../slideLayouts/slideLayout115.xml"/><Relationship Id="rId8" Type="http://schemas.openxmlformats.org/officeDocument/2006/relationships/slideLayout" Target="../slideLayouts/slideLayout67.xml"/><Relationship Id="rId51" Type="http://schemas.openxmlformats.org/officeDocument/2006/relationships/slideLayout" Target="../slideLayouts/slideLayout110.xml"/><Relationship Id="rId3" Type="http://schemas.openxmlformats.org/officeDocument/2006/relationships/slideLayout" Target="../slideLayouts/slideLayout62.xml"/><Relationship Id="rId12" Type="http://schemas.openxmlformats.org/officeDocument/2006/relationships/slideLayout" Target="../slideLayouts/slideLayout71.xml"/><Relationship Id="rId17" Type="http://schemas.openxmlformats.org/officeDocument/2006/relationships/slideLayout" Target="../slideLayouts/slideLayout76.xml"/><Relationship Id="rId25" Type="http://schemas.openxmlformats.org/officeDocument/2006/relationships/slideLayout" Target="../slideLayouts/slideLayout84.xml"/><Relationship Id="rId33" Type="http://schemas.openxmlformats.org/officeDocument/2006/relationships/slideLayout" Target="../slideLayouts/slideLayout92.xml"/><Relationship Id="rId38" Type="http://schemas.openxmlformats.org/officeDocument/2006/relationships/slideLayout" Target="../slideLayouts/slideLayout97.xml"/><Relationship Id="rId46" Type="http://schemas.openxmlformats.org/officeDocument/2006/relationships/slideLayout" Target="../slideLayouts/slideLayout105.xml"/><Relationship Id="rId59" Type="http://schemas.openxmlformats.org/officeDocument/2006/relationships/slideLayout" Target="../slideLayouts/slideLayout118.xml"/><Relationship Id="rId20" Type="http://schemas.openxmlformats.org/officeDocument/2006/relationships/slideLayout" Target="../slideLayouts/slideLayout79.xml"/><Relationship Id="rId41" Type="http://schemas.openxmlformats.org/officeDocument/2006/relationships/slideLayout" Target="../slideLayouts/slideLayout100.xml"/><Relationship Id="rId54" Type="http://schemas.openxmlformats.org/officeDocument/2006/relationships/slideLayout" Target="../slideLayouts/slideLayout113.xml"/><Relationship Id="rId1" Type="http://schemas.openxmlformats.org/officeDocument/2006/relationships/slideLayout" Target="../slideLayouts/slideLayout60.xml"/><Relationship Id="rId6" Type="http://schemas.openxmlformats.org/officeDocument/2006/relationships/slideLayout" Target="../slideLayouts/slideLayout65.xml"/><Relationship Id="rId15" Type="http://schemas.openxmlformats.org/officeDocument/2006/relationships/slideLayout" Target="../slideLayouts/slideLayout74.xml"/><Relationship Id="rId23" Type="http://schemas.openxmlformats.org/officeDocument/2006/relationships/slideLayout" Target="../slideLayouts/slideLayout82.xml"/><Relationship Id="rId28" Type="http://schemas.openxmlformats.org/officeDocument/2006/relationships/slideLayout" Target="../slideLayouts/slideLayout87.xml"/><Relationship Id="rId36" Type="http://schemas.openxmlformats.org/officeDocument/2006/relationships/slideLayout" Target="../slideLayouts/slideLayout95.xml"/><Relationship Id="rId49" Type="http://schemas.openxmlformats.org/officeDocument/2006/relationships/slideLayout" Target="../slideLayouts/slideLayout108.xml"/><Relationship Id="rId57" Type="http://schemas.openxmlformats.org/officeDocument/2006/relationships/slideLayout" Target="../slideLayouts/slideLayout116.xml"/><Relationship Id="rId10" Type="http://schemas.openxmlformats.org/officeDocument/2006/relationships/slideLayout" Target="../slideLayouts/slideLayout69.xml"/><Relationship Id="rId31" Type="http://schemas.openxmlformats.org/officeDocument/2006/relationships/slideLayout" Target="../slideLayouts/slideLayout90.xml"/><Relationship Id="rId44" Type="http://schemas.openxmlformats.org/officeDocument/2006/relationships/slideLayout" Target="../slideLayouts/slideLayout103.xml"/><Relationship Id="rId52" Type="http://schemas.openxmlformats.org/officeDocument/2006/relationships/slideLayout" Target="../slideLayouts/slideLayout111.xml"/><Relationship Id="rId60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26" Type="http://schemas.openxmlformats.org/officeDocument/2006/relationships/slideLayout" Target="../slideLayouts/slideLayout144.xml"/><Relationship Id="rId21" Type="http://schemas.openxmlformats.org/officeDocument/2006/relationships/slideLayout" Target="../slideLayouts/slideLayout139.xml"/><Relationship Id="rId34" Type="http://schemas.openxmlformats.org/officeDocument/2006/relationships/slideLayout" Target="../slideLayouts/slideLayout152.xml"/><Relationship Id="rId42" Type="http://schemas.openxmlformats.org/officeDocument/2006/relationships/slideLayout" Target="../slideLayouts/slideLayout160.xml"/><Relationship Id="rId47" Type="http://schemas.openxmlformats.org/officeDocument/2006/relationships/slideLayout" Target="../slideLayouts/slideLayout165.xml"/><Relationship Id="rId50" Type="http://schemas.openxmlformats.org/officeDocument/2006/relationships/slideLayout" Target="../slideLayouts/slideLayout168.xml"/><Relationship Id="rId55" Type="http://schemas.openxmlformats.org/officeDocument/2006/relationships/slideLayout" Target="../slideLayouts/slideLayout173.xml"/><Relationship Id="rId63" Type="http://schemas.openxmlformats.org/officeDocument/2006/relationships/slideLayout" Target="../slideLayouts/slideLayout181.xml"/><Relationship Id="rId7" Type="http://schemas.openxmlformats.org/officeDocument/2006/relationships/slideLayout" Target="../slideLayouts/slideLayout125.xml"/><Relationship Id="rId2" Type="http://schemas.openxmlformats.org/officeDocument/2006/relationships/slideLayout" Target="../slideLayouts/slideLayout120.xml"/><Relationship Id="rId16" Type="http://schemas.openxmlformats.org/officeDocument/2006/relationships/slideLayout" Target="../slideLayouts/slideLayout134.xml"/><Relationship Id="rId29" Type="http://schemas.openxmlformats.org/officeDocument/2006/relationships/slideLayout" Target="../slideLayouts/slideLayout147.xml"/><Relationship Id="rId11" Type="http://schemas.openxmlformats.org/officeDocument/2006/relationships/slideLayout" Target="../slideLayouts/slideLayout129.xml"/><Relationship Id="rId24" Type="http://schemas.openxmlformats.org/officeDocument/2006/relationships/slideLayout" Target="../slideLayouts/slideLayout142.xml"/><Relationship Id="rId32" Type="http://schemas.openxmlformats.org/officeDocument/2006/relationships/slideLayout" Target="../slideLayouts/slideLayout150.xml"/><Relationship Id="rId37" Type="http://schemas.openxmlformats.org/officeDocument/2006/relationships/slideLayout" Target="../slideLayouts/slideLayout155.xml"/><Relationship Id="rId40" Type="http://schemas.openxmlformats.org/officeDocument/2006/relationships/slideLayout" Target="../slideLayouts/slideLayout158.xml"/><Relationship Id="rId45" Type="http://schemas.openxmlformats.org/officeDocument/2006/relationships/slideLayout" Target="../slideLayouts/slideLayout163.xml"/><Relationship Id="rId53" Type="http://schemas.openxmlformats.org/officeDocument/2006/relationships/slideLayout" Target="../slideLayouts/slideLayout171.xml"/><Relationship Id="rId58" Type="http://schemas.openxmlformats.org/officeDocument/2006/relationships/slideLayout" Target="../slideLayouts/slideLayout176.xml"/><Relationship Id="rId66" Type="http://schemas.openxmlformats.org/officeDocument/2006/relationships/slideLayout" Target="../slideLayouts/slideLayout184.xml"/><Relationship Id="rId5" Type="http://schemas.openxmlformats.org/officeDocument/2006/relationships/slideLayout" Target="../slideLayouts/slideLayout123.xml"/><Relationship Id="rId61" Type="http://schemas.openxmlformats.org/officeDocument/2006/relationships/slideLayout" Target="../slideLayouts/slideLayout179.xml"/><Relationship Id="rId19" Type="http://schemas.openxmlformats.org/officeDocument/2006/relationships/slideLayout" Target="../slideLayouts/slideLayout137.xml"/><Relationship Id="rId14" Type="http://schemas.openxmlformats.org/officeDocument/2006/relationships/slideLayout" Target="../slideLayouts/slideLayout132.xml"/><Relationship Id="rId22" Type="http://schemas.openxmlformats.org/officeDocument/2006/relationships/slideLayout" Target="../slideLayouts/slideLayout140.xml"/><Relationship Id="rId27" Type="http://schemas.openxmlformats.org/officeDocument/2006/relationships/slideLayout" Target="../slideLayouts/slideLayout145.xml"/><Relationship Id="rId30" Type="http://schemas.openxmlformats.org/officeDocument/2006/relationships/slideLayout" Target="../slideLayouts/slideLayout148.xml"/><Relationship Id="rId35" Type="http://schemas.openxmlformats.org/officeDocument/2006/relationships/slideLayout" Target="../slideLayouts/slideLayout153.xml"/><Relationship Id="rId43" Type="http://schemas.openxmlformats.org/officeDocument/2006/relationships/slideLayout" Target="../slideLayouts/slideLayout161.xml"/><Relationship Id="rId48" Type="http://schemas.openxmlformats.org/officeDocument/2006/relationships/slideLayout" Target="../slideLayouts/slideLayout166.xml"/><Relationship Id="rId56" Type="http://schemas.openxmlformats.org/officeDocument/2006/relationships/slideLayout" Target="../slideLayouts/slideLayout174.xml"/><Relationship Id="rId64" Type="http://schemas.openxmlformats.org/officeDocument/2006/relationships/slideLayout" Target="../slideLayouts/slideLayout182.xml"/><Relationship Id="rId8" Type="http://schemas.openxmlformats.org/officeDocument/2006/relationships/slideLayout" Target="../slideLayouts/slideLayout126.xml"/><Relationship Id="rId51" Type="http://schemas.openxmlformats.org/officeDocument/2006/relationships/slideLayout" Target="../slideLayouts/slideLayout169.xml"/><Relationship Id="rId3" Type="http://schemas.openxmlformats.org/officeDocument/2006/relationships/slideLayout" Target="../slideLayouts/slideLayout121.xml"/><Relationship Id="rId12" Type="http://schemas.openxmlformats.org/officeDocument/2006/relationships/slideLayout" Target="../slideLayouts/slideLayout130.xml"/><Relationship Id="rId17" Type="http://schemas.openxmlformats.org/officeDocument/2006/relationships/slideLayout" Target="../slideLayouts/slideLayout135.xml"/><Relationship Id="rId25" Type="http://schemas.openxmlformats.org/officeDocument/2006/relationships/slideLayout" Target="../slideLayouts/slideLayout143.xml"/><Relationship Id="rId33" Type="http://schemas.openxmlformats.org/officeDocument/2006/relationships/slideLayout" Target="../slideLayouts/slideLayout151.xml"/><Relationship Id="rId38" Type="http://schemas.openxmlformats.org/officeDocument/2006/relationships/slideLayout" Target="../slideLayouts/slideLayout156.xml"/><Relationship Id="rId46" Type="http://schemas.openxmlformats.org/officeDocument/2006/relationships/slideLayout" Target="../slideLayouts/slideLayout164.xml"/><Relationship Id="rId59" Type="http://schemas.openxmlformats.org/officeDocument/2006/relationships/slideLayout" Target="../slideLayouts/slideLayout177.xml"/><Relationship Id="rId67" Type="http://schemas.openxmlformats.org/officeDocument/2006/relationships/theme" Target="../theme/theme3.xml"/><Relationship Id="rId20" Type="http://schemas.openxmlformats.org/officeDocument/2006/relationships/slideLayout" Target="../slideLayouts/slideLayout138.xml"/><Relationship Id="rId41" Type="http://schemas.openxmlformats.org/officeDocument/2006/relationships/slideLayout" Target="../slideLayouts/slideLayout159.xml"/><Relationship Id="rId54" Type="http://schemas.openxmlformats.org/officeDocument/2006/relationships/slideLayout" Target="../slideLayouts/slideLayout172.xml"/><Relationship Id="rId62" Type="http://schemas.openxmlformats.org/officeDocument/2006/relationships/slideLayout" Target="../slideLayouts/slideLayout180.xml"/><Relationship Id="rId1" Type="http://schemas.openxmlformats.org/officeDocument/2006/relationships/slideLayout" Target="../slideLayouts/slideLayout119.xml"/><Relationship Id="rId6" Type="http://schemas.openxmlformats.org/officeDocument/2006/relationships/slideLayout" Target="../slideLayouts/slideLayout124.xml"/><Relationship Id="rId15" Type="http://schemas.openxmlformats.org/officeDocument/2006/relationships/slideLayout" Target="../slideLayouts/slideLayout133.xml"/><Relationship Id="rId23" Type="http://schemas.openxmlformats.org/officeDocument/2006/relationships/slideLayout" Target="../slideLayouts/slideLayout141.xml"/><Relationship Id="rId28" Type="http://schemas.openxmlformats.org/officeDocument/2006/relationships/slideLayout" Target="../slideLayouts/slideLayout146.xml"/><Relationship Id="rId36" Type="http://schemas.openxmlformats.org/officeDocument/2006/relationships/slideLayout" Target="../slideLayouts/slideLayout154.xml"/><Relationship Id="rId49" Type="http://schemas.openxmlformats.org/officeDocument/2006/relationships/slideLayout" Target="../slideLayouts/slideLayout167.xml"/><Relationship Id="rId57" Type="http://schemas.openxmlformats.org/officeDocument/2006/relationships/slideLayout" Target="../slideLayouts/slideLayout175.xml"/><Relationship Id="rId10" Type="http://schemas.openxmlformats.org/officeDocument/2006/relationships/slideLayout" Target="../slideLayouts/slideLayout128.xml"/><Relationship Id="rId31" Type="http://schemas.openxmlformats.org/officeDocument/2006/relationships/slideLayout" Target="../slideLayouts/slideLayout149.xml"/><Relationship Id="rId44" Type="http://schemas.openxmlformats.org/officeDocument/2006/relationships/slideLayout" Target="../slideLayouts/slideLayout162.xml"/><Relationship Id="rId52" Type="http://schemas.openxmlformats.org/officeDocument/2006/relationships/slideLayout" Target="../slideLayouts/slideLayout170.xml"/><Relationship Id="rId60" Type="http://schemas.openxmlformats.org/officeDocument/2006/relationships/slideLayout" Target="../slideLayouts/slideLayout178.xml"/><Relationship Id="rId65" Type="http://schemas.openxmlformats.org/officeDocument/2006/relationships/slideLayout" Target="../slideLayouts/slideLayout183.xml"/><Relationship Id="rId4" Type="http://schemas.openxmlformats.org/officeDocument/2006/relationships/slideLayout" Target="../slideLayouts/slideLayout122.xml"/><Relationship Id="rId9" Type="http://schemas.openxmlformats.org/officeDocument/2006/relationships/slideLayout" Target="../slideLayouts/slideLayout127.xml"/><Relationship Id="rId13" Type="http://schemas.openxmlformats.org/officeDocument/2006/relationships/slideLayout" Target="../slideLayouts/slideLayout131.xml"/><Relationship Id="rId18" Type="http://schemas.openxmlformats.org/officeDocument/2006/relationships/slideLayout" Target="../slideLayouts/slideLayout136.xml"/><Relationship Id="rId39" Type="http://schemas.openxmlformats.org/officeDocument/2006/relationships/slideLayout" Target="../slideLayouts/slideLayout15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0" y="209979"/>
            <a:ext cx="7772400" cy="613171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914404"/>
            <a:ext cx="7772400" cy="3470672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0091802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  <p:sldLayoutId id="2147483674" r:id="rId13"/>
    <p:sldLayoutId id="2147483675" r:id="rId14"/>
    <p:sldLayoutId id="2147483676" r:id="rId15"/>
    <p:sldLayoutId id="2147483677" r:id="rId16"/>
    <p:sldLayoutId id="2147483678" r:id="rId17"/>
    <p:sldLayoutId id="2147483679" r:id="rId18"/>
    <p:sldLayoutId id="2147483680" r:id="rId19"/>
    <p:sldLayoutId id="2147483681" r:id="rId20"/>
    <p:sldLayoutId id="2147483682" r:id="rId21"/>
    <p:sldLayoutId id="2147483683" r:id="rId22"/>
    <p:sldLayoutId id="2147483684" r:id="rId23"/>
    <p:sldLayoutId id="2147483685" r:id="rId24"/>
    <p:sldLayoutId id="2147483686" r:id="rId25"/>
    <p:sldLayoutId id="2147483687" r:id="rId26"/>
    <p:sldLayoutId id="2147483688" r:id="rId27"/>
    <p:sldLayoutId id="2147483689" r:id="rId28"/>
    <p:sldLayoutId id="2147483690" r:id="rId29"/>
    <p:sldLayoutId id="2147483691" r:id="rId30"/>
    <p:sldLayoutId id="2147483692" r:id="rId31"/>
    <p:sldLayoutId id="2147483693" r:id="rId32"/>
    <p:sldLayoutId id="2147483694" r:id="rId33"/>
    <p:sldLayoutId id="2147483695" r:id="rId34"/>
    <p:sldLayoutId id="2147483696" r:id="rId35"/>
    <p:sldLayoutId id="2147483697" r:id="rId36"/>
    <p:sldLayoutId id="2147483698" r:id="rId37"/>
    <p:sldLayoutId id="2147483699" r:id="rId38"/>
    <p:sldLayoutId id="2147483700" r:id="rId39"/>
    <p:sldLayoutId id="2147483701" r:id="rId40"/>
    <p:sldLayoutId id="2147483702" r:id="rId41"/>
    <p:sldLayoutId id="2147483703" r:id="rId42"/>
    <p:sldLayoutId id="2147483704" r:id="rId43"/>
    <p:sldLayoutId id="2147483705" r:id="rId44"/>
    <p:sldLayoutId id="2147483706" r:id="rId45"/>
    <p:sldLayoutId id="2147483707" r:id="rId46"/>
    <p:sldLayoutId id="2147483708" r:id="rId47"/>
    <p:sldLayoutId id="2147483709" r:id="rId48"/>
    <p:sldLayoutId id="2147483710" r:id="rId49"/>
    <p:sldLayoutId id="2147483711" r:id="rId50"/>
    <p:sldLayoutId id="2147483712" r:id="rId51"/>
    <p:sldLayoutId id="2147483713" r:id="rId52"/>
    <p:sldLayoutId id="2147483714" r:id="rId53"/>
    <p:sldLayoutId id="2147483715" r:id="rId54"/>
    <p:sldLayoutId id="2147483716" r:id="rId55"/>
    <p:sldLayoutId id="2147483717" r:id="rId56"/>
    <p:sldLayoutId id="2147483718" r:id="rId57"/>
    <p:sldLayoutId id="2147483719" r:id="rId58"/>
    <p:sldLayoutId id="2147483720" r:id="rId59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 ftr="0" dt="0"/>
  <p:txStyles>
    <p:titleStyle>
      <a:lvl1pPr algn="ctr" defTabSz="914265" rtl="0" eaLnBrk="1" latinLnBrk="0" hangingPunct="1">
        <a:lnSpc>
          <a:spcPct val="86000"/>
        </a:lnSpc>
        <a:spcBef>
          <a:spcPct val="0"/>
        </a:spcBef>
        <a:buNone/>
        <a:defRPr sz="2100" kern="800" spc="-4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26" indent="-171426" algn="l" defTabSz="914265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•"/>
        <a:defRPr sz="1500" kern="800" spc="-10">
          <a:solidFill>
            <a:schemeClr val="tx1"/>
          </a:solidFill>
          <a:latin typeface="+mn-lt"/>
          <a:ea typeface="+mn-ea"/>
          <a:cs typeface="+mn-cs"/>
        </a:defRPr>
      </a:lvl1pPr>
      <a:lvl2pPr marL="344435" indent="-173014" algn="l" defTabSz="914265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–"/>
        <a:defRPr sz="1200" kern="800">
          <a:solidFill>
            <a:schemeClr val="tx1"/>
          </a:solidFill>
          <a:latin typeface="+mn-lt"/>
          <a:ea typeface="+mn-ea"/>
          <a:cs typeface="+mn-cs"/>
        </a:defRPr>
      </a:lvl2pPr>
      <a:lvl3pPr marL="515860" indent="-171426" algn="l" defTabSz="914265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•"/>
        <a:defRPr sz="1200" kern="800">
          <a:solidFill>
            <a:schemeClr val="tx1"/>
          </a:solidFill>
          <a:latin typeface="+mn-lt"/>
          <a:ea typeface="+mn-ea"/>
          <a:cs typeface="+mn-cs"/>
        </a:defRPr>
      </a:lvl3pPr>
      <a:lvl4pPr marL="687286" indent="-171426" algn="l" defTabSz="914265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–"/>
        <a:defRPr sz="1200" kern="800">
          <a:solidFill>
            <a:schemeClr val="tx1"/>
          </a:solidFill>
          <a:latin typeface="+mn-lt"/>
          <a:ea typeface="+mn-ea"/>
          <a:cs typeface="+mn-cs"/>
        </a:defRPr>
      </a:lvl4pPr>
      <a:lvl5pPr marL="858712" indent="-171426" algn="l" defTabSz="914265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»"/>
        <a:defRPr sz="1200" kern="800">
          <a:solidFill>
            <a:schemeClr val="tx1"/>
          </a:solidFill>
          <a:latin typeface="+mn-lt"/>
          <a:ea typeface="+mn-ea"/>
          <a:cs typeface="+mn-cs"/>
        </a:defRPr>
      </a:lvl5pPr>
      <a:lvl6pPr marL="2514222" indent="-228564" algn="l" defTabSz="914265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356" indent="-228564" algn="l" defTabSz="914265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487" indent="-228564" algn="l" defTabSz="914265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618" indent="-228564" algn="l" defTabSz="914265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26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30" algn="l" defTabSz="91426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265" algn="l" defTabSz="91426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396" algn="l" defTabSz="91426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529" algn="l" defTabSz="91426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658" algn="l" defTabSz="91426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788" algn="l" defTabSz="91426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9920" algn="l" defTabSz="91426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052" algn="l" defTabSz="91426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0" y="209975"/>
            <a:ext cx="7772400" cy="613171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914404"/>
            <a:ext cx="7772400" cy="3470672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3035222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2" r:id="rId1"/>
    <p:sldLayoutId id="2147483723" r:id="rId2"/>
    <p:sldLayoutId id="2147483724" r:id="rId3"/>
    <p:sldLayoutId id="2147483725" r:id="rId4"/>
    <p:sldLayoutId id="2147483726" r:id="rId5"/>
    <p:sldLayoutId id="2147483727" r:id="rId6"/>
    <p:sldLayoutId id="2147483728" r:id="rId7"/>
    <p:sldLayoutId id="2147483729" r:id="rId8"/>
    <p:sldLayoutId id="2147483730" r:id="rId9"/>
    <p:sldLayoutId id="2147483731" r:id="rId10"/>
    <p:sldLayoutId id="2147483732" r:id="rId11"/>
    <p:sldLayoutId id="2147483733" r:id="rId12"/>
    <p:sldLayoutId id="2147483734" r:id="rId13"/>
    <p:sldLayoutId id="2147483735" r:id="rId14"/>
    <p:sldLayoutId id="2147483736" r:id="rId15"/>
    <p:sldLayoutId id="2147483737" r:id="rId16"/>
    <p:sldLayoutId id="2147483738" r:id="rId17"/>
    <p:sldLayoutId id="2147483739" r:id="rId18"/>
    <p:sldLayoutId id="2147483740" r:id="rId19"/>
    <p:sldLayoutId id="2147483741" r:id="rId20"/>
    <p:sldLayoutId id="2147483742" r:id="rId21"/>
    <p:sldLayoutId id="2147483743" r:id="rId22"/>
    <p:sldLayoutId id="2147483744" r:id="rId23"/>
    <p:sldLayoutId id="2147483745" r:id="rId24"/>
    <p:sldLayoutId id="2147483746" r:id="rId25"/>
    <p:sldLayoutId id="2147483747" r:id="rId26"/>
    <p:sldLayoutId id="2147483748" r:id="rId27"/>
    <p:sldLayoutId id="2147483749" r:id="rId28"/>
    <p:sldLayoutId id="2147483750" r:id="rId29"/>
    <p:sldLayoutId id="2147483751" r:id="rId30"/>
    <p:sldLayoutId id="2147483752" r:id="rId31"/>
    <p:sldLayoutId id="2147483753" r:id="rId32"/>
    <p:sldLayoutId id="2147483754" r:id="rId33"/>
    <p:sldLayoutId id="2147483755" r:id="rId34"/>
    <p:sldLayoutId id="2147483756" r:id="rId35"/>
    <p:sldLayoutId id="2147483757" r:id="rId36"/>
    <p:sldLayoutId id="2147483758" r:id="rId37"/>
    <p:sldLayoutId id="2147483759" r:id="rId38"/>
    <p:sldLayoutId id="2147483760" r:id="rId39"/>
    <p:sldLayoutId id="2147483761" r:id="rId40"/>
    <p:sldLayoutId id="2147483762" r:id="rId41"/>
    <p:sldLayoutId id="2147483763" r:id="rId42"/>
    <p:sldLayoutId id="2147483764" r:id="rId43"/>
    <p:sldLayoutId id="2147483765" r:id="rId44"/>
    <p:sldLayoutId id="2147483766" r:id="rId45"/>
    <p:sldLayoutId id="2147483767" r:id="rId46"/>
    <p:sldLayoutId id="2147483768" r:id="rId47"/>
    <p:sldLayoutId id="2147483769" r:id="rId48"/>
    <p:sldLayoutId id="2147483770" r:id="rId49"/>
    <p:sldLayoutId id="2147483771" r:id="rId50"/>
    <p:sldLayoutId id="2147483772" r:id="rId51"/>
    <p:sldLayoutId id="2147483773" r:id="rId52"/>
    <p:sldLayoutId id="2147483774" r:id="rId53"/>
    <p:sldLayoutId id="2147483775" r:id="rId54"/>
    <p:sldLayoutId id="2147483776" r:id="rId55"/>
    <p:sldLayoutId id="2147483777" r:id="rId56"/>
    <p:sldLayoutId id="2147483778" r:id="rId57"/>
    <p:sldLayoutId id="2147483779" r:id="rId58"/>
    <p:sldLayoutId id="2147483780" r:id="rId59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 ftr="0" dt="0"/>
  <p:txStyles>
    <p:titleStyle>
      <a:lvl1pPr algn="ctr" defTabSz="914355" rtl="0" eaLnBrk="1" latinLnBrk="0" hangingPunct="1">
        <a:lnSpc>
          <a:spcPct val="86000"/>
        </a:lnSpc>
        <a:spcBef>
          <a:spcPct val="0"/>
        </a:spcBef>
        <a:buNone/>
        <a:defRPr sz="2100" kern="800" spc="-4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42" indent="-171442" algn="l" defTabSz="914355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•"/>
        <a:defRPr sz="1500" kern="800" spc="-10">
          <a:solidFill>
            <a:schemeClr val="tx1"/>
          </a:solidFill>
          <a:latin typeface="+mn-lt"/>
          <a:ea typeface="+mn-ea"/>
          <a:cs typeface="+mn-cs"/>
        </a:defRPr>
      </a:lvl1pPr>
      <a:lvl2pPr marL="344471" indent="-173030" algn="l" defTabSz="914355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–"/>
        <a:defRPr sz="1200" kern="800">
          <a:solidFill>
            <a:schemeClr val="tx1"/>
          </a:solidFill>
          <a:latin typeface="+mn-lt"/>
          <a:ea typeface="+mn-ea"/>
          <a:cs typeface="+mn-cs"/>
        </a:defRPr>
      </a:lvl2pPr>
      <a:lvl3pPr marL="515912" indent="-171442" algn="l" defTabSz="914355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•"/>
        <a:defRPr sz="1200" kern="800">
          <a:solidFill>
            <a:schemeClr val="tx1"/>
          </a:solidFill>
          <a:latin typeface="+mn-lt"/>
          <a:ea typeface="+mn-ea"/>
          <a:cs typeface="+mn-cs"/>
        </a:defRPr>
      </a:lvl3pPr>
      <a:lvl4pPr marL="687354" indent="-171442" algn="l" defTabSz="914355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–"/>
        <a:defRPr sz="1200" kern="800">
          <a:solidFill>
            <a:schemeClr val="tx1"/>
          </a:solidFill>
          <a:latin typeface="+mn-lt"/>
          <a:ea typeface="+mn-ea"/>
          <a:cs typeface="+mn-cs"/>
        </a:defRPr>
      </a:lvl4pPr>
      <a:lvl5pPr marL="858796" indent="-171442" algn="l" defTabSz="914355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»"/>
        <a:defRPr sz="1200" kern="800">
          <a:solidFill>
            <a:schemeClr val="tx1"/>
          </a:solidFill>
          <a:latin typeface="+mn-lt"/>
          <a:ea typeface="+mn-ea"/>
          <a:cs typeface="+mn-cs"/>
        </a:defRPr>
      </a:lvl5pPr>
      <a:lvl6pPr marL="2514474" indent="-228588" algn="l" defTabSz="914355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52" indent="-228588" algn="l" defTabSz="914355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29" indent="-228588" algn="l" defTabSz="914355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06" indent="-228588" algn="l" defTabSz="914355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5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78" algn="l" defTabSz="91435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55" algn="l" defTabSz="91435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32" algn="l" defTabSz="91435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09" algn="l" defTabSz="91435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86" algn="l" defTabSz="91435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64" algn="l" defTabSz="91435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40" algn="l" defTabSz="91435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18" algn="l" defTabSz="91435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0" y="209972"/>
            <a:ext cx="7772400" cy="613171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914401"/>
            <a:ext cx="7772400" cy="3470672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3103697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2" r:id="rId1"/>
    <p:sldLayoutId id="2147483783" r:id="rId2"/>
    <p:sldLayoutId id="2147483784" r:id="rId3"/>
    <p:sldLayoutId id="2147483785" r:id="rId4"/>
    <p:sldLayoutId id="2147483786" r:id="rId5"/>
    <p:sldLayoutId id="2147483787" r:id="rId6"/>
    <p:sldLayoutId id="2147483788" r:id="rId7"/>
    <p:sldLayoutId id="2147483789" r:id="rId8"/>
    <p:sldLayoutId id="2147483790" r:id="rId9"/>
    <p:sldLayoutId id="2147483791" r:id="rId10"/>
    <p:sldLayoutId id="2147483792" r:id="rId11"/>
    <p:sldLayoutId id="2147483793" r:id="rId12"/>
    <p:sldLayoutId id="2147483794" r:id="rId13"/>
    <p:sldLayoutId id="2147483795" r:id="rId14"/>
    <p:sldLayoutId id="2147483796" r:id="rId15"/>
    <p:sldLayoutId id="2147483797" r:id="rId16"/>
    <p:sldLayoutId id="2147483798" r:id="rId17"/>
    <p:sldLayoutId id="2147483799" r:id="rId18"/>
    <p:sldLayoutId id="2147483800" r:id="rId19"/>
    <p:sldLayoutId id="2147483801" r:id="rId20"/>
    <p:sldLayoutId id="2147483802" r:id="rId21"/>
    <p:sldLayoutId id="2147483803" r:id="rId22"/>
    <p:sldLayoutId id="2147483804" r:id="rId23"/>
    <p:sldLayoutId id="2147483805" r:id="rId24"/>
    <p:sldLayoutId id="2147483806" r:id="rId25"/>
    <p:sldLayoutId id="2147483807" r:id="rId26"/>
    <p:sldLayoutId id="2147483808" r:id="rId27"/>
    <p:sldLayoutId id="2147483809" r:id="rId28"/>
    <p:sldLayoutId id="2147483810" r:id="rId29"/>
    <p:sldLayoutId id="2147483811" r:id="rId30"/>
    <p:sldLayoutId id="2147483812" r:id="rId31"/>
    <p:sldLayoutId id="2147483813" r:id="rId32"/>
    <p:sldLayoutId id="2147483814" r:id="rId33"/>
    <p:sldLayoutId id="2147483815" r:id="rId34"/>
    <p:sldLayoutId id="2147483816" r:id="rId35"/>
    <p:sldLayoutId id="2147483817" r:id="rId36"/>
    <p:sldLayoutId id="2147483818" r:id="rId37"/>
    <p:sldLayoutId id="2147483819" r:id="rId38"/>
    <p:sldLayoutId id="2147483820" r:id="rId39"/>
    <p:sldLayoutId id="2147483821" r:id="rId40"/>
    <p:sldLayoutId id="2147483822" r:id="rId41"/>
    <p:sldLayoutId id="2147483823" r:id="rId42"/>
    <p:sldLayoutId id="2147483824" r:id="rId43"/>
    <p:sldLayoutId id="2147483825" r:id="rId44"/>
    <p:sldLayoutId id="2147483826" r:id="rId45"/>
    <p:sldLayoutId id="2147483827" r:id="rId46"/>
    <p:sldLayoutId id="2147483828" r:id="rId47"/>
    <p:sldLayoutId id="2147483829" r:id="rId48"/>
    <p:sldLayoutId id="2147483830" r:id="rId49"/>
    <p:sldLayoutId id="2147483831" r:id="rId50"/>
    <p:sldLayoutId id="2147483832" r:id="rId51"/>
    <p:sldLayoutId id="2147483833" r:id="rId52"/>
    <p:sldLayoutId id="2147483834" r:id="rId53"/>
    <p:sldLayoutId id="2147483835" r:id="rId54"/>
    <p:sldLayoutId id="2147483836" r:id="rId55"/>
    <p:sldLayoutId id="2147483837" r:id="rId56"/>
    <p:sldLayoutId id="2147483838" r:id="rId57"/>
    <p:sldLayoutId id="2147483839" r:id="rId58"/>
    <p:sldLayoutId id="2147483840" r:id="rId59"/>
    <p:sldLayoutId id="2147483841" r:id="rId60"/>
    <p:sldLayoutId id="2147483842" r:id="rId61"/>
    <p:sldLayoutId id="2147483843" r:id="rId62"/>
    <p:sldLayoutId id="2147483844" r:id="rId63"/>
    <p:sldLayoutId id="2147483845" r:id="rId64"/>
    <p:sldLayoutId id="2147483846" r:id="rId65"/>
    <p:sldLayoutId id="2147483847" r:id="rId66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 ftr="0" dt="0"/>
  <p:txStyles>
    <p:titleStyle>
      <a:lvl1pPr algn="ctr" defTabSz="914355" rtl="0" eaLnBrk="1" latinLnBrk="0" hangingPunct="1">
        <a:lnSpc>
          <a:spcPct val="86000"/>
        </a:lnSpc>
        <a:spcBef>
          <a:spcPct val="0"/>
        </a:spcBef>
        <a:buNone/>
        <a:defRPr sz="2100" kern="800" spc="-4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42" indent="-171442" algn="l" defTabSz="914355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•"/>
        <a:defRPr sz="1500" kern="800" spc="-10">
          <a:solidFill>
            <a:schemeClr val="tx1"/>
          </a:solidFill>
          <a:latin typeface="+mn-lt"/>
          <a:ea typeface="+mn-ea"/>
          <a:cs typeface="+mn-cs"/>
        </a:defRPr>
      </a:lvl1pPr>
      <a:lvl2pPr marL="344471" indent="-173030" algn="l" defTabSz="914355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–"/>
        <a:defRPr sz="1200" kern="800">
          <a:solidFill>
            <a:schemeClr val="tx1"/>
          </a:solidFill>
          <a:latin typeface="+mn-lt"/>
          <a:ea typeface="+mn-ea"/>
          <a:cs typeface="+mn-cs"/>
        </a:defRPr>
      </a:lvl2pPr>
      <a:lvl3pPr marL="515912" indent="-171442" algn="l" defTabSz="914355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•"/>
        <a:defRPr sz="1200" kern="800">
          <a:solidFill>
            <a:schemeClr val="tx1"/>
          </a:solidFill>
          <a:latin typeface="+mn-lt"/>
          <a:ea typeface="+mn-ea"/>
          <a:cs typeface="+mn-cs"/>
        </a:defRPr>
      </a:lvl3pPr>
      <a:lvl4pPr marL="687354" indent="-171442" algn="l" defTabSz="914355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–"/>
        <a:defRPr sz="1200" kern="800">
          <a:solidFill>
            <a:schemeClr val="tx1"/>
          </a:solidFill>
          <a:latin typeface="+mn-lt"/>
          <a:ea typeface="+mn-ea"/>
          <a:cs typeface="+mn-cs"/>
        </a:defRPr>
      </a:lvl4pPr>
      <a:lvl5pPr marL="858796" indent="-171442" algn="l" defTabSz="914355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»"/>
        <a:defRPr sz="1200" kern="800">
          <a:solidFill>
            <a:schemeClr val="tx1"/>
          </a:solidFill>
          <a:latin typeface="+mn-lt"/>
          <a:ea typeface="+mn-ea"/>
          <a:cs typeface="+mn-cs"/>
        </a:defRPr>
      </a:lvl5pPr>
      <a:lvl6pPr marL="2514474" indent="-228588" algn="l" defTabSz="914355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52" indent="-228588" algn="l" defTabSz="914355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29" indent="-228588" algn="l" defTabSz="914355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06" indent="-228588" algn="l" defTabSz="914355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5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78" algn="l" defTabSz="91435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55" algn="l" defTabSz="91435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32" algn="l" defTabSz="91435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09" algn="l" defTabSz="91435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86" algn="l" defTabSz="91435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64" algn="l" defTabSz="91435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40" algn="l" defTabSz="91435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18" algn="l" defTabSz="91435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21.xml"/><Relationship Id="rId6" Type="http://schemas.openxmlformats.org/officeDocument/2006/relationships/image" Target="../media/image4.svg"/><Relationship Id="rId5" Type="http://schemas.openxmlformats.org/officeDocument/2006/relationships/image" Target="../media/image8.png"/><Relationship Id="rId4" Type="http://schemas.openxmlformats.org/officeDocument/2006/relationships/image" Target="../media/image2.sv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1.xml"/><Relationship Id="rId5" Type="http://schemas.openxmlformats.org/officeDocument/2006/relationships/image" Target="../media/image4.sv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diagramQuickStyle" Target="../diagrams/quickStyle1.xml"/><Relationship Id="rId7" Type="http://schemas.openxmlformats.org/officeDocument/2006/relationships/diagramLayout" Target="../diagrams/layout1.xml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1.xml"/><Relationship Id="rId6" Type="http://schemas.openxmlformats.org/officeDocument/2006/relationships/diagramData" Target="../diagrams/data1.xml"/><Relationship Id="rId5" Type="http://schemas.openxmlformats.org/officeDocument/2006/relationships/image" Target="../media/image4.svg"/><Relationship Id="rId10" Type="http://schemas.microsoft.com/office/2007/relationships/diagramDrawing" Target="../diagrams/drawing1.xml"/><Relationship Id="rId9" Type="http://schemas.openxmlformats.org/officeDocument/2006/relationships/diagramColors" Target="../diagrams/colors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1.xml"/><Relationship Id="rId6" Type="http://schemas.openxmlformats.org/officeDocument/2006/relationships/image" Target="../media/image10.png"/><Relationship Id="rId5" Type="http://schemas.openxmlformats.org/officeDocument/2006/relationships/image" Target="../media/image4.sv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diagramQuickStyle" Target="../diagrams/quickStyle2.xml"/><Relationship Id="rId13" Type="http://schemas.openxmlformats.org/officeDocument/2006/relationships/diagramQuickStyle" Target="../diagrams/quickStyle3.xml"/><Relationship Id="rId7" Type="http://schemas.openxmlformats.org/officeDocument/2006/relationships/diagramLayout" Target="../diagrams/layout2.xml"/><Relationship Id="rId12" Type="http://schemas.openxmlformats.org/officeDocument/2006/relationships/diagramLayout" Target="../diagrams/layout3.xml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1.xml"/><Relationship Id="rId6" Type="http://schemas.openxmlformats.org/officeDocument/2006/relationships/diagramData" Target="../diagrams/data2.xml"/><Relationship Id="rId11" Type="http://schemas.openxmlformats.org/officeDocument/2006/relationships/diagramData" Target="../diagrams/data3.xml"/><Relationship Id="rId5" Type="http://schemas.openxmlformats.org/officeDocument/2006/relationships/image" Target="../media/image4.svg"/><Relationship Id="rId15" Type="http://schemas.microsoft.com/office/2007/relationships/diagramDrawing" Target="../diagrams/drawing3.xml"/><Relationship Id="rId10" Type="http://schemas.microsoft.com/office/2007/relationships/diagramDrawing" Target="../diagrams/drawing2.xml"/><Relationship Id="rId9" Type="http://schemas.openxmlformats.org/officeDocument/2006/relationships/diagramColors" Target="../diagrams/colors2.xml"/><Relationship Id="rId14" Type="http://schemas.openxmlformats.org/officeDocument/2006/relationships/diagramColors" Target="../diagrams/colors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1.xml"/><Relationship Id="rId5" Type="http://schemas.openxmlformats.org/officeDocument/2006/relationships/image" Target="../media/image4.sv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1.xml"/><Relationship Id="rId5" Type="http://schemas.openxmlformats.org/officeDocument/2006/relationships/image" Target="../media/image4.svg"/></Relationships>
</file>

<file path=ppt/slides/_rels/slide8.xml.rels><?xml version="1.0" encoding="UTF-8" standalone="yes"?>
<Relationships xmlns="http://schemas.openxmlformats.org/package/2006/relationships"><Relationship Id="rId7" Type="http://schemas.openxmlformats.org/officeDocument/2006/relationships/image" Target="../media/image12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1.xml"/><Relationship Id="rId6" Type="http://schemas.openxmlformats.org/officeDocument/2006/relationships/image" Target="../media/image11.png"/><Relationship Id="rId5" Type="http://schemas.openxmlformats.org/officeDocument/2006/relationships/image" Target="../media/image4.svg"/><Relationship Id="rId10" Type="http://schemas.openxmlformats.org/officeDocument/2006/relationships/image" Target="../media/image46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bg1">
                <a:lumMod val="40000"/>
                <a:lumOff val="60000"/>
              </a:schemeClr>
            </a:gs>
            <a:gs pos="35000">
              <a:schemeClr val="bg1">
                <a:lumMod val="20000"/>
                <a:lumOff val="80000"/>
              </a:schemeClr>
            </a:gs>
            <a:gs pos="100000">
              <a:schemeClr val="bg1">
                <a:lumMod val="40000"/>
                <a:lumOff val="60000"/>
              </a:schemeClr>
            </a:gs>
          </a:gsLst>
          <a:lin ang="162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Graphic 8">
            <a:extLst>
              <a:ext uri="{FF2B5EF4-FFF2-40B4-BE49-F238E27FC236}">
                <a16:creationId xmlns="" xmlns:a16="http://schemas.microsoft.com/office/drawing/2014/main" id="{C9545F2A-6B36-48F4-9F15-94670C72777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=""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2312661" y="102240"/>
            <a:ext cx="4518682" cy="4939024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="" xmlns:a16="http://schemas.microsoft.com/office/drawing/2014/main" id="{8C0A38DE-7E13-4312-9AFA-866AA71C4C95}"/>
              </a:ext>
            </a:extLst>
          </p:cNvPr>
          <p:cNvSpPr txBox="1"/>
          <p:nvPr/>
        </p:nvSpPr>
        <p:spPr>
          <a:xfrm>
            <a:off x="1723183" y="1688912"/>
            <a:ext cx="5697633" cy="984885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spAutoFit/>
          </a:bodyPr>
          <a:lstStyle/>
          <a:p>
            <a:pPr algn="ctr" defTabSz="914333" fontAlgn="base">
              <a:spcAft>
                <a:spcPct val="0"/>
              </a:spcAft>
              <a:defRPr/>
            </a:pPr>
            <a:r>
              <a:rPr lang="ru-RU" sz="3200" b="1" dirty="0" smtClean="0">
                <a:solidFill>
                  <a:schemeClr val="bg1">
                    <a:lumMod val="50000"/>
                  </a:schemeClr>
                </a:solidFill>
              </a:rPr>
              <a:t>УСН с 2025 года. Какую ставку НДС выбрать.</a:t>
            </a:r>
            <a:endParaRPr lang="ru-RU" sz="3200" i="1" dirty="0">
              <a:solidFill>
                <a:schemeClr val="bg1">
                  <a:lumMod val="50000"/>
                </a:schemeClr>
              </a:solidFill>
              <a:latin typeface="Arial Narrow" panose="020B0606020202030204" pitchFamily="34" charset="0"/>
            </a:endParaRPr>
          </a:p>
        </p:txBody>
      </p:sp>
      <p:pic>
        <p:nvPicPr>
          <p:cNvPr id="7" name="Graphic 9">
            <a:extLst>
              <a:ext uri="{FF2B5EF4-FFF2-40B4-BE49-F238E27FC236}">
                <a16:creationId xmlns="" xmlns:a16="http://schemas.microsoft.com/office/drawing/2014/main" id="{1190B5BC-289C-480A-9F4B-8A49BF1CA8AF}"/>
              </a:ext>
            </a:extLst>
          </p:cNvPr>
          <p:cNvPicPr>
            <a:picLocks noChangeAspect="1"/>
          </p:cNvPicPr>
          <p:nvPr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=""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637083" y="357505"/>
            <a:ext cx="2247226" cy="715850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3113691" y="4299943"/>
            <a:ext cx="2916623" cy="242372"/>
          </a:xfrm>
          <a:prstGeom prst="rect">
            <a:avLst/>
          </a:prstGeom>
          <a:noFill/>
        </p:spPr>
        <p:txBody>
          <a:bodyPr wrap="square" lIns="68577" tIns="34289" rIns="68577" bIns="34289" rtlCol="0">
            <a:spAutoFit/>
          </a:bodyPr>
          <a:lstStyle/>
          <a:p>
            <a:pPr algn="ctr" defTabSz="914333"/>
            <a:r>
              <a:rPr lang="ru-RU" sz="1100" dirty="0" smtClean="0">
                <a:solidFill>
                  <a:srgbClr val="485068"/>
                </a:solidFill>
              </a:rPr>
              <a:t>13</a:t>
            </a:r>
            <a:r>
              <a:rPr lang="ru-RU" sz="1100" dirty="0" smtClean="0">
                <a:solidFill>
                  <a:srgbClr val="485068"/>
                </a:solidFill>
              </a:rPr>
              <a:t>.03.2025</a:t>
            </a:r>
            <a:endParaRPr lang="ru-RU" sz="1100" dirty="0">
              <a:solidFill>
                <a:srgbClr val="485068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927225" y="3435846"/>
            <a:ext cx="5289554" cy="761745"/>
          </a:xfrm>
          <a:prstGeom prst="rect">
            <a:avLst/>
          </a:prstGeom>
          <a:noFill/>
        </p:spPr>
        <p:txBody>
          <a:bodyPr wrap="square" lIns="68577" tIns="34289" rIns="68577" bIns="34289" rtlCol="0">
            <a:spAutoFit/>
          </a:bodyPr>
          <a:lstStyle/>
          <a:p>
            <a:pPr algn="ctr" defTabSz="914333"/>
            <a:r>
              <a:rPr lang="ru-RU" sz="1500" i="1" dirty="0" smtClean="0">
                <a:solidFill>
                  <a:srgbClr val="485068"/>
                </a:solidFill>
                <a:latin typeface="Arial Narrow" panose="020B0606020202030204" pitchFamily="34" charset="0"/>
              </a:rPr>
              <a:t>Заместитель начальник отдела камерального контроля НДС </a:t>
            </a:r>
            <a:r>
              <a:rPr lang="ru-RU" sz="1500" i="1" dirty="0">
                <a:solidFill>
                  <a:srgbClr val="485068"/>
                </a:solidFill>
                <a:latin typeface="Arial Narrow" panose="020B0606020202030204" pitchFamily="34" charset="0"/>
              </a:rPr>
              <a:t>УФНС России по Амурской области</a:t>
            </a:r>
          </a:p>
          <a:p>
            <a:pPr algn="ctr" defTabSz="914333"/>
            <a:r>
              <a:rPr lang="ru-RU" sz="1500" i="1" dirty="0" smtClean="0">
                <a:solidFill>
                  <a:srgbClr val="485068"/>
                </a:solidFill>
                <a:latin typeface="Arial Narrow" panose="020B0606020202030204" pitchFamily="34" charset="0"/>
              </a:rPr>
              <a:t>Марина Валерьевна Ширяева</a:t>
            </a:r>
            <a:endParaRPr lang="ru-RU" sz="1500" i="1" dirty="0">
              <a:solidFill>
                <a:srgbClr val="485068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235937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ubtitle 2">
            <a:extLst>
              <a:ext uri="{FF2B5EF4-FFF2-40B4-BE49-F238E27FC236}">
                <a16:creationId xmlns:a16="http://schemas.microsoft.com/office/drawing/2014/main" xmlns="" id="{2344D0E4-F4CC-4666-BA65-228B5D600976}"/>
              </a:ext>
            </a:extLst>
          </p:cNvPr>
          <p:cNvSpPr txBox="1">
            <a:spLocks/>
          </p:cNvSpPr>
          <p:nvPr/>
        </p:nvSpPr>
        <p:spPr>
          <a:xfrm>
            <a:off x="2195736" y="3"/>
            <a:ext cx="6120680" cy="580907"/>
          </a:xfrm>
          <a:prstGeom prst="rect">
            <a:avLst/>
          </a:prstGeom>
          <a:noFill/>
        </p:spPr>
        <p:txBody>
          <a:bodyPr vert="horz" lIns="0" tIns="0" rIns="0" bIns="0" rtlCol="0" anchor="ctr">
            <a:normAutofit/>
          </a:bodyPr>
          <a:lstStyle>
            <a:lvl1pPr marL="0" indent="0" algn="ctr" defTabSz="121917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2000" kern="800" spc="-13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09585" indent="0" algn="ctr" defTabSz="121917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600" kern="8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219170" indent="0" algn="ctr" defTabSz="121917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600" kern="8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828754" indent="0" algn="ctr" defTabSz="121917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600" kern="8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438339" indent="0" algn="ctr" defTabSz="121917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600" kern="8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3047924" indent="0" algn="ctr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667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3657509" indent="0" algn="ctr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667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4267093" indent="0" algn="ctr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667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4876678" indent="0" algn="ctr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667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914333" fontAlgn="base">
              <a:spcAft>
                <a:spcPct val="0"/>
              </a:spcAft>
              <a:defRPr/>
            </a:pPr>
            <a:r>
              <a:rPr lang="ru-RU" sz="1200" b="1" dirty="0" smtClean="0">
                <a:solidFill>
                  <a:schemeClr val="bg1">
                    <a:lumMod val="50000"/>
                  </a:schemeClr>
                </a:solidFill>
              </a:rPr>
              <a:t>УСН с 2025 года. Какую ставку НДС выбрать.</a:t>
            </a:r>
            <a:endParaRPr lang="ru-RU" sz="1200" i="1" dirty="0">
              <a:solidFill>
                <a:schemeClr val="bg1">
                  <a:lumMod val="50000"/>
                </a:schemeClr>
              </a:solidFill>
              <a:latin typeface="Arial Narrow" panose="020B0606020202030204" pitchFamily="34" charset="0"/>
            </a:endParaRPr>
          </a:p>
        </p:txBody>
      </p:sp>
      <p:grpSp>
        <p:nvGrpSpPr>
          <p:cNvPr id="6" name="Группа 5"/>
          <p:cNvGrpSpPr/>
          <p:nvPr/>
        </p:nvGrpSpPr>
        <p:grpSpPr>
          <a:xfrm>
            <a:off x="88944" y="1"/>
            <a:ext cx="2025785" cy="580911"/>
            <a:chOff x="1055439" y="2184499"/>
            <a:chExt cx="3016594" cy="876402"/>
          </a:xfrm>
        </p:grpSpPr>
        <p:sp>
          <p:nvSpPr>
            <p:cNvPr id="5" name="Прямоугольник 4"/>
            <p:cNvSpPr/>
            <p:nvPr/>
          </p:nvSpPr>
          <p:spPr>
            <a:xfrm>
              <a:off x="1055440" y="2184499"/>
              <a:ext cx="3016593" cy="87640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333"/>
              <a:endParaRPr lang="ru-RU">
                <a:solidFill>
                  <a:prstClr val="white"/>
                </a:solidFill>
              </a:endParaRPr>
            </a:p>
          </p:txBody>
        </p:sp>
        <p:pic>
          <p:nvPicPr>
            <p:cNvPr id="38" name="Graphic 9">
              <a:extLst>
                <a:ext uri="{FF2B5EF4-FFF2-40B4-BE49-F238E27FC236}">
                  <a16:creationId xmlns="" xmlns:a16="http://schemas.microsoft.com/office/drawing/2014/main" id="{1190B5BC-289C-480A-9F4B-8A49BF1CA8AF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screen">
              <a:extLst>
                <a:ext uri="{28A0092B-C50C-407E-A947-70E740481C1C}">
                  <a14:useLocalDpi xmlns:a14="http://schemas.microsoft.com/office/drawing/2010/main"/>
                </a:ext>
                <a:ext uri="{96DAC541-7B7A-43D3-8B79-37D633B846F1}">
                  <asvg:svgBlip xmlns=""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1055439" y="2213115"/>
              <a:ext cx="2574281" cy="820033"/>
            </a:xfrm>
            <a:prstGeom prst="rect">
              <a:avLst/>
            </a:prstGeom>
          </p:spPr>
        </p:pic>
      </p:grpSp>
      <p:sp>
        <p:nvSpPr>
          <p:cNvPr id="2" name="Прямоугольник 1"/>
          <p:cNvSpPr/>
          <p:nvPr/>
        </p:nvSpPr>
        <p:spPr>
          <a:xfrm>
            <a:off x="262666" y="3543860"/>
            <a:ext cx="8622653" cy="438581"/>
          </a:xfrm>
          <a:prstGeom prst="rect">
            <a:avLst/>
          </a:prstGeom>
        </p:spPr>
        <p:txBody>
          <a:bodyPr wrap="square" lIns="68579" tIns="34289" rIns="68579" bIns="34289">
            <a:spAutoFit/>
          </a:bodyPr>
          <a:lstStyle/>
          <a:p>
            <a:pPr defTabSz="914333"/>
            <a:r>
              <a:rPr lang="ru-RU" sz="2400" b="1" dirty="0">
                <a:solidFill>
                  <a:srgbClr val="57565A"/>
                </a:solidFill>
              </a:rPr>
              <a:t> </a:t>
            </a:r>
          </a:p>
        </p:txBody>
      </p:sp>
      <p:sp>
        <p:nvSpPr>
          <p:cNvPr id="7" name="Subtitle 2">
            <a:extLst>
              <a:ext uri="{FF2B5EF4-FFF2-40B4-BE49-F238E27FC236}">
                <a16:creationId xmlns:a16="http://schemas.microsoft.com/office/drawing/2014/main" xmlns="" id="{2344D0E4-F4CC-4666-BA65-228B5D600976}"/>
              </a:ext>
            </a:extLst>
          </p:cNvPr>
          <p:cNvSpPr txBox="1">
            <a:spLocks/>
          </p:cNvSpPr>
          <p:nvPr/>
        </p:nvSpPr>
        <p:spPr>
          <a:xfrm>
            <a:off x="262666" y="1923678"/>
            <a:ext cx="8622653" cy="72008"/>
          </a:xfrm>
          <a:prstGeom prst="rect">
            <a:avLst/>
          </a:prstGeom>
          <a:noFill/>
        </p:spPr>
        <p:txBody>
          <a:bodyPr vert="horz" lIns="0" tIns="0" rIns="0" bIns="0" rtlCol="0" anchor="ctr">
            <a:normAutofit fontScale="40000" lnSpcReduction="20000"/>
          </a:bodyPr>
          <a:lstStyle>
            <a:lvl1pPr marL="0" indent="0" algn="ctr" defTabSz="121917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2000" kern="800" spc="-13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09585" indent="0" algn="ctr" defTabSz="121917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600" kern="8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219170" indent="0" algn="ctr" defTabSz="121917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600" kern="8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828754" indent="0" algn="ctr" defTabSz="121917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600" kern="8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438339" indent="0" algn="ctr" defTabSz="121917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600" kern="8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3047924" indent="0" algn="ctr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667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3657509" indent="0" algn="ctr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667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4267093" indent="0" algn="ctr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667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4876678" indent="0" algn="ctr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667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spcBef>
                <a:spcPts val="0"/>
              </a:spcBef>
              <a:buClr>
                <a:srgbClr val="CAD82A"/>
              </a:buClr>
              <a:tabLst>
                <a:tab pos="257162" algn="l"/>
              </a:tabLst>
            </a:pPr>
            <a:endParaRPr lang="ru-RU" sz="1300" b="1" u="sng" dirty="0">
              <a:solidFill>
                <a:schemeClr val="tx1">
                  <a:lumMod val="75000"/>
                </a:schemeClr>
              </a:solidFill>
              <a:latin typeface="Arial Narrow" panose="020B0606020202030204" pitchFamily="34" charset="0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262666" y="627534"/>
            <a:ext cx="8557806" cy="1440160"/>
          </a:xfrm>
          <a:prstGeom prst="roundRect">
            <a:avLst/>
          </a:prstGeom>
          <a:ln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lIns="91436" tIns="45718" rIns="91436" bIns="45718" rtlCol="0" anchor="ctr"/>
          <a:lstStyle/>
          <a:p>
            <a:pPr algn="just">
              <a:spcBef>
                <a:spcPts val="0"/>
              </a:spcBef>
              <a:buClr>
                <a:srgbClr val="CAD82A"/>
              </a:buClr>
              <a:tabLst>
                <a:tab pos="257162" algn="l"/>
              </a:tabLst>
            </a:pPr>
            <a:r>
              <a:rPr lang="ru-RU" sz="1400" b="1" dirty="0" smtClean="0">
                <a:solidFill>
                  <a:schemeClr val="tx1">
                    <a:lumMod val="50000"/>
                  </a:schemeClr>
                </a:solidFill>
              </a:rPr>
              <a:t>Федеральный закон от 12.07.2024 № 176-ФЗ «О внесении изменений в части первую и вторую Налогового кодекса Российской Федерации, отдельные законодательные акты Российской Федерации и признании утратившими силу отдельных положений законодательных актов Российской Федерации», Федеральный закон от 29.10.2024                         № </a:t>
            </a:r>
            <a:r>
              <a:rPr lang="ru-RU" sz="1400" b="1" dirty="0">
                <a:solidFill>
                  <a:schemeClr val="tx1">
                    <a:lumMod val="50000"/>
                  </a:schemeClr>
                </a:solidFill>
              </a:rPr>
              <a:t>362-ФЗ «О внесении изменений в части первую и вторую Налогового кодекса Российской </a:t>
            </a:r>
            <a:r>
              <a:rPr lang="ru-RU" sz="1400" b="1" dirty="0" smtClean="0">
                <a:solidFill>
                  <a:schemeClr val="tx1">
                    <a:lumMod val="50000"/>
                  </a:schemeClr>
                </a:solidFill>
              </a:rPr>
              <a:t>Федерации и </a:t>
            </a:r>
            <a:r>
              <a:rPr lang="ru-RU" sz="1400" b="1" dirty="0">
                <a:solidFill>
                  <a:schemeClr val="tx1">
                    <a:lumMod val="50000"/>
                  </a:schemeClr>
                </a:solidFill>
              </a:rPr>
              <a:t>отдельные законодательные акты Российской </a:t>
            </a:r>
            <a:r>
              <a:rPr lang="ru-RU" sz="1400" b="1" dirty="0" smtClean="0">
                <a:solidFill>
                  <a:schemeClr val="tx1">
                    <a:lumMod val="50000"/>
                  </a:schemeClr>
                </a:solidFill>
              </a:rPr>
              <a:t>Федерации».</a:t>
            </a:r>
            <a:endParaRPr lang="ru-RU" sz="1400" b="1" dirty="0">
              <a:solidFill>
                <a:schemeClr val="tx1">
                  <a:lumMod val="50000"/>
                </a:schemeClr>
              </a:solidFill>
              <a:latin typeface="Arial Narrow" panose="020B0606020202030204" pitchFamily="34" charset="0"/>
            </a:endParaRPr>
          </a:p>
        </p:txBody>
      </p:sp>
      <p:sp>
        <p:nvSpPr>
          <p:cNvPr id="10" name="Фигура, имеющая форму буквы L 9"/>
          <p:cNvSpPr/>
          <p:nvPr/>
        </p:nvSpPr>
        <p:spPr>
          <a:xfrm rot="18346944">
            <a:off x="6679375" y="2331723"/>
            <a:ext cx="710036" cy="462254"/>
          </a:xfrm>
          <a:prstGeom prst="corner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Subtitle 2">
            <a:extLst>
              <a:ext uri="{FF2B5EF4-FFF2-40B4-BE49-F238E27FC236}">
                <a16:creationId xmlns:a16="http://schemas.microsoft.com/office/drawing/2014/main" xmlns="" id="{2344D0E4-F4CC-4666-BA65-228B5D600976}"/>
              </a:ext>
            </a:extLst>
          </p:cNvPr>
          <p:cNvSpPr txBox="1">
            <a:spLocks/>
          </p:cNvSpPr>
          <p:nvPr/>
        </p:nvSpPr>
        <p:spPr>
          <a:xfrm>
            <a:off x="4947122" y="2664098"/>
            <a:ext cx="3384376" cy="1735720"/>
          </a:xfrm>
          <a:prstGeom prst="rect">
            <a:avLst/>
          </a:prstGeom>
          <a:noFill/>
        </p:spPr>
        <p:txBody>
          <a:bodyPr vert="horz" lIns="0" tIns="0" rIns="0" bIns="0" rtlCol="0" anchor="ctr">
            <a:normAutofit/>
          </a:bodyPr>
          <a:lstStyle>
            <a:lvl1pPr marL="0" indent="0" algn="ctr" defTabSz="121917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2000" kern="800" spc="-13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09585" indent="0" algn="ctr" defTabSz="121917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600" kern="8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219170" indent="0" algn="ctr" defTabSz="121917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600" kern="8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828754" indent="0" algn="ctr" defTabSz="121917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600" kern="8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438339" indent="0" algn="ctr" defTabSz="121917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600" kern="8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3047924" indent="0" algn="ctr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667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3657509" indent="0" algn="ctr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667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4267093" indent="0" algn="ctr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667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4876678" indent="0" algn="ctr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667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spcBef>
                <a:spcPts val="0"/>
              </a:spcBef>
              <a:buClr>
                <a:srgbClr val="CAD82A"/>
              </a:buClr>
              <a:tabLst>
                <a:tab pos="257162" algn="l"/>
              </a:tabLst>
            </a:pPr>
            <a:endParaRPr lang="ru-RU" sz="1300" b="1" dirty="0">
              <a:solidFill>
                <a:schemeClr val="tx1">
                  <a:lumMod val="75000"/>
                </a:schemeClr>
              </a:solidFill>
            </a:endParaRPr>
          </a:p>
        </p:txBody>
      </p:sp>
      <p:sp>
        <p:nvSpPr>
          <p:cNvPr id="14" name="Умножение 13"/>
          <p:cNvSpPr/>
          <p:nvPr/>
        </p:nvSpPr>
        <p:spPr>
          <a:xfrm>
            <a:off x="1691680" y="2390218"/>
            <a:ext cx="1327503" cy="685588"/>
          </a:xfrm>
          <a:prstGeom prst="mathMultiply">
            <a:avLst/>
          </a:prstGeom>
          <a:solidFill>
            <a:srgbClr val="C00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2858890" y="2243264"/>
            <a:ext cx="3600399" cy="639171"/>
          </a:xfrm>
          <a:prstGeom prst="roundRect">
            <a:avLst/>
          </a:prstGeom>
          <a:ln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lIns="91436" tIns="45718" rIns="91436" bIns="45718" rtlCol="0" anchor="ctr"/>
          <a:lstStyle/>
          <a:p>
            <a:pPr algn="just">
              <a:spcBef>
                <a:spcPts val="0"/>
              </a:spcBef>
              <a:buClr>
                <a:srgbClr val="CAD82A"/>
              </a:buClr>
              <a:tabLst>
                <a:tab pos="257162" algn="l"/>
              </a:tabLst>
            </a:pPr>
            <a:r>
              <a:rPr lang="ru-RU" sz="1100" dirty="0"/>
              <a:t> </a:t>
            </a:r>
            <a:r>
              <a:rPr lang="ru-RU" sz="1100" b="1" dirty="0" smtClean="0"/>
              <a:t>С 1 </a:t>
            </a:r>
            <a:r>
              <a:rPr lang="ru-RU" sz="1100" b="1" dirty="0"/>
              <a:t>января 2025 года все налогоплательщики, применяющие УСН (как ИП, так и организации), признаются налогоплательщиками НДС</a:t>
            </a:r>
            <a:endParaRPr lang="ru-RU" sz="1100" b="1" dirty="0">
              <a:solidFill>
                <a:schemeClr val="tx1">
                  <a:lumMod val="75000"/>
                </a:schemeClr>
              </a:solidFill>
              <a:cs typeface="Times New Roman" panose="02020603050405020304" pitchFamily="18" charset="0"/>
            </a:endParaRPr>
          </a:p>
        </p:txBody>
      </p:sp>
      <p:sp>
        <p:nvSpPr>
          <p:cNvPr id="16" name="Прямоугольник с двумя скругленными противолежащими углами 15"/>
          <p:cNvSpPr/>
          <p:nvPr/>
        </p:nvSpPr>
        <p:spPr>
          <a:xfrm>
            <a:off x="267484" y="3075805"/>
            <a:ext cx="3960440" cy="1950751"/>
          </a:xfrm>
          <a:prstGeom prst="round2DiagRect">
            <a:avLst/>
          </a:prstGeom>
          <a:solidFill>
            <a:schemeClr val="tx1">
              <a:lumMod val="40000"/>
              <a:lumOff val="6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b="1" dirty="0" smtClean="0">
                <a:solidFill>
                  <a:schemeClr val="tx1">
                    <a:lumMod val="75000"/>
                  </a:schemeClr>
                </a:solidFill>
              </a:rPr>
              <a:t>Отсутствует обязанность </a:t>
            </a:r>
            <a:r>
              <a:rPr lang="ru-RU" sz="1200" b="1" dirty="0">
                <a:solidFill>
                  <a:schemeClr val="tx1">
                    <a:lumMod val="75000"/>
                  </a:schemeClr>
                </a:solidFill>
              </a:rPr>
              <a:t>по исчислению и уплате НДС в бюджет </a:t>
            </a:r>
            <a:endParaRPr lang="ru-RU" sz="1200" b="1" dirty="0" smtClean="0">
              <a:solidFill>
                <a:schemeClr val="tx1">
                  <a:lumMod val="75000"/>
                </a:schemeClr>
              </a:solidFill>
            </a:endParaRPr>
          </a:p>
          <a:p>
            <a:pPr marL="285750" indent="-285750" algn="just">
              <a:buFontTx/>
              <a:buChar char="-"/>
            </a:pPr>
            <a:r>
              <a:rPr lang="ru-RU" sz="1200" dirty="0" smtClean="0">
                <a:solidFill>
                  <a:schemeClr val="tx1">
                    <a:lumMod val="75000"/>
                  </a:schemeClr>
                </a:solidFill>
              </a:rPr>
              <a:t>за </a:t>
            </a:r>
            <a:r>
              <a:rPr lang="ru-RU" sz="1200" dirty="0">
                <a:solidFill>
                  <a:schemeClr val="tx1">
                    <a:lumMod val="75000"/>
                  </a:schemeClr>
                </a:solidFill>
              </a:rPr>
              <a:t>2024 год </a:t>
            </a:r>
            <a:r>
              <a:rPr lang="ru-RU" sz="1200" dirty="0" smtClean="0">
                <a:solidFill>
                  <a:schemeClr val="tx1">
                    <a:lumMod val="75000"/>
                  </a:schemeClr>
                </a:solidFill>
              </a:rPr>
              <a:t>доходы </a:t>
            </a:r>
            <a:r>
              <a:rPr lang="ru-RU" sz="1200" b="1" dirty="0" smtClean="0">
                <a:solidFill>
                  <a:schemeClr val="tx1">
                    <a:lumMod val="75000"/>
                  </a:schemeClr>
                </a:solidFill>
              </a:rPr>
              <a:t>не </a:t>
            </a:r>
            <a:r>
              <a:rPr lang="ru-RU" sz="1200" b="1" dirty="0">
                <a:solidFill>
                  <a:schemeClr val="tx1">
                    <a:lumMod val="75000"/>
                  </a:schemeClr>
                </a:solidFill>
              </a:rPr>
              <a:t>превысили </a:t>
            </a:r>
            <a:r>
              <a:rPr lang="ru-RU" sz="1200" dirty="0">
                <a:solidFill>
                  <a:schemeClr val="tx1">
                    <a:lumMod val="75000"/>
                  </a:schemeClr>
                </a:solidFill>
              </a:rPr>
              <a:t>60 млн. </a:t>
            </a:r>
            <a:r>
              <a:rPr lang="ru-RU" sz="1200" dirty="0" smtClean="0">
                <a:solidFill>
                  <a:schemeClr val="tx1">
                    <a:lumMod val="75000"/>
                  </a:schemeClr>
                </a:solidFill>
              </a:rPr>
              <a:t>рублей </a:t>
            </a:r>
            <a:r>
              <a:rPr lang="ru-RU" sz="1200" dirty="0">
                <a:solidFill>
                  <a:schemeClr val="tx1">
                    <a:lumMod val="75000"/>
                  </a:schemeClr>
                </a:solidFill>
              </a:rPr>
              <a:t>(п. 1 ст.145 НК РФ)</a:t>
            </a:r>
            <a:r>
              <a:rPr lang="ru-RU" sz="1200" dirty="0" smtClean="0">
                <a:solidFill>
                  <a:schemeClr val="tx1">
                    <a:lumMod val="75000"/>
                  </a:schemeClr>
                </a:solidFill>
              </a:rPr>
              <a:t>;</a:t>
            </a:r>
          </a:p>
          <a:p>
            <a:pPr marL="285750" indent="-285750" algn="just">
              <a:buFontTx/>
              <a:buChar char="-"/>
            </a:pPr>
            <a:r>
              <a:rPr lang="ru-RU" sz="1200" dirty="0" smtClean="0">
                <a:solidFill>
                  <a:schemeClr val="tx1">
                    <a:lumMod val="75000"/>
                  </a:schemeClr>
                </a:solidFill>
              </a:rPr>
              <a:t>осуществляет операции не </a:t>
            </a:r>
            <a:r>
              <a:rPr lang="ru-RU" sz="1200" dirty="0">
                <a:solidFill>
                  <a:schemeClr val="tx1">
                    <a:lumMod val="75000"/>
                  </a:schemeClr>
                </a:solidFill>
              </a:rPr>
              <a:t>признаваемые объектом налогообложения НДС или необлагаемые НДС </a:t>
            </a:r>
            <a:r>
              <a:rPr lang="ru-RU" sz="1200" dirty="0" smtClean="0">
                <a:solidFill>
                  <a:schemeClr val="tx1">
                    <a:lumMod val="75000"/>
                  </a:schemeClr>
                </a:solidFill>
              </a:rPr>
              <a:t>операции в соответствии со ст.</a:t>
            </a:r>
            <a:r>
              <a:rPr lang="ru-RU" sz="1200" dirty="0"/>
              <a:t> </a:t>
            </a:r>
            <a:r>
              <a:rPr lang="ru-RU" sz="1200" dirty="0">
                <a:solidFill>
                  <a:schemeClr val="tx1">
                    <a:lumMod val="75000"/>
                  </a:schemeClr>
                </a:solidFill>
              </a:rPr>
              <a:t>146, 149 НК </a:t>
            </a:r>
            <a:r>
              <a:rPr lang="ru-RU" sz="1200" dirty="0" smtClean="0">
                <a:solidFill>
                  <a:schemeClr val="tx1">
                    <a:lumMod val="75000"/>
                  </a:schemeClr>
                </a:solidFill>
              </a:rPr>
              <a:t>РФ (необходимо представить НД по </a:t>
            </a:r>
            <a:r>
              <a:rPr lang="ru-RU" sz="1200" dirty="0">
                <a:solidFill>
                  <a:schemeClr val="tx1">
                    <a:lumMod val="75000"/>
                  </a:schemeClr>
                </a:solidFill>
              </a:rPr>
              <a:t>Н</a:t>
            </a:r>
            <a:r>
              <a:rPr lang="ru-RU" sz="1200" dirty="0" smtClean="0">
                <a:solidFill>
                  <a:schemeClr val="tx1">
                    <a:lumMod val="75000"/>
                  </a:schemeClr>
                </a:solidFill>
              </a:rPr>
              <a:t>ДС)</a:t>
            </a:r>
            <a:r>
              <a:rPr lang="ru-RU" sz="1200" b="1" dirty="0" smtClean="0">
                <a:solidFill>
                  <a:schemeClr val="tx1">
                    <a:lumMod val="75000"/>
                  </a:schemeClr>
                </a:solidFill>
              </a:rPr>
              <a:t>;</a:t>
            </a:r>
          </a:p>
        </p:txBody>
      </p:sp>
      <p:sp>
        <p:nvSpPr>
          <p:cNvPr id="17" name="Прямоугольник с двумя скругленными противолежащими углами 16"/>
          <p:cNvSpPr/>
          <p:nvPr/>
        </p:nvSpPr>
        <p:spPr>
          <a:xfrm>
            <a:off x="4659090" y="3070692"/>
            <a:ext cx="3960440" cy="1950751"/>
          </a:xfrm>
          <a:prstGeom prst="round2DiagRect">
            <a:avLst/>
          </a:prstGeom>
          <a:solidFill>
            <a:schemeClr val="tx1">
              <a:lumMod val="40000"/>
              <a:lumOff val="6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b="1" dirty="0" smtClean="0">
                <a:solidFill>
                  <a:schemeClr val="tx1">
                    <a:lumMod val="75000"/>
                  </a:schemeClr>
                </a:solidFill>
              </a:rPr>
              <a:t>Обязанность </a:t>
            </a:r>
            <a:r>
              <a:rPr lang="ru-RU" sz="1200" b="1" dirty="0">
                <a:solidFill>
                  <a:schemeClr val="tx1">
                    <a:lumMod val="75000"/>
                  </a:schemeClr>
                </a:solidFill>
              </a:rPr>
              <a:t>по исчислению и уплате НДС в бюджет </a:t>
            </a:r>
            <a:endParaRPr lang="ru-RU" sz="1200" b="1" dirty="0" smtClean="0">
              <a:solidFill>
                <a:schemeClr val="tx1">
                  <a:lumMod val="75000"/>
                </a:schemeClr>
              </a:solidFill>
            </a:endParaRPr>
          </a:p>
          <a:p>
            <a:pPr marL="285750" indent="-285750" algn="just">
              <a:buFontTx/>
              <a:buChar char="-"/>
            </a:pPr>
            <a:r>
              <a:rPr lang="ru-RU" sz="1200" dirty="0" smtClean="0">
                <a:solidFill>
                  <a:schemeClr val="tx1">
                    <a:lumMod val="75000"/>
                  </a:schemeClr>
                </a:solidFill>
              </a:rPr>
              <a:t>за </a:t>
            </a:r>
            <a:r>
              <a:rPr lang="ru-RU" sz="1200" dirty="0">
                <a:solidFill>
                  <a:schemeClr val="tx1">
                    <a:lumMod val="75000"/>
                  </a:schemeClr>
                </a:solidFill>
              </a:rPr>
              <a:t>2024 год </a:t>
            </a:r>
            <a:r>
              <a:rPr lang="ru-RU" sz="1200" dirty="0" smtClean="0">
                <a:solidFill>
                  <a:schemeClr val="tx1">
                    <a:lumMod val="75000"/>
                  </a:schemeClr>
                </a:solidFill>
              </a:rPr>
              <a:t>доходы </a:t>
            </a:r>
            <a:r>
              <a:rPr lang="ru-RU" sz="1200" b="1" dirty="0" smtClean="0">
                <a:solidFill>
                  <a:schemeClr val="tx1">
                    <a:lumMod val="75000"/>
                  </a:schemeClr>
                </a:solidFill>
              </a:rPr>
              <a:t>превысили</a:t>
            </a:r>
            <a:r>
              <a:rPr lang="ru-RU" sz="1200" dirty="0" smtClean="0">
                <a:solidFill>
                  <a:schemeClr val="tx1">
                    <a:lumMod val="75000"/>
                  </a:schemeClr>
                </a:solidFill>
              </a:rPr>
              <a:t> </a:t>
            </a:r>
            <a:r>
              <a:rPr lang="ru-RU" sz="1200" dirty="0">
                <a:solidFill>
                  <a:schemeClr val="tx1">
                    <a:lumMod val="75000"/>
                  </a:schemeClr>
                </a:solidFill>
              </a:rPr>
              <a:t>60 млн. </a:t>
            </a:r>
            <a:r>
              <a:rPr lang="ru-RU" sz="1200" dirty="0" smtClean="0">
                <a:solidFill>
                  <a:schemeClr val="tx1">
                    <a:lumMod val="75000"/>
                  </a:schemeClr>
                </a:solidFill>
              </a:rPr>
              <a:t>рублей;</a:t>
            </a:r>
          </a:p>
          <a:p>
            <a:pPr marL="285750" indent="-285750" algn="just">
              <a:buFontTx/>
              <a:buChar char="-"/>
            </a:pPr>
            <a:r>
              <a:rPr lang="ru-RU" sz="1200" dirty="0">
                <a:solidFill>
                  <a:schemeClr val="tx1">
                    <a:lumMod val="75000"/>
                  </a:schemeClr>
                </a:solidFill>
              </a:rPr>
              <a:t>налогоплательщик УСН должен выступить налоговым агентом по НДС</a:t>
            </a:r>
            <a:r>
              <a:rPr lang="ru-RU" sz="1200" b="1" dirty="0" smtClean="0">
                <a:solidFill>
                  <a:schemeClr val="tx1">
                    <a:lumMod val="75000"/>
                  </a:schemeClr>
                </a:solidFill>
              </a:rPr>
              <a:t>;</a:t>
            </a:r>
          </a:p>
          <a:p>
            <a:pPr marL="285750" indent="-285750" algn="just">
              <a:buFontTx/>
              <a:buChar char="-"/>
            </a:pPr>
            <a:r>
              <a:rPr lang="ru-RU" sz="1200" dirty="0" smtClean="0">
                <a:solidFill>
                  <a:schemeClr val="tx1">
                    <a:lumMod val="75000"/>
                  </a:schemeClr>
                </a:solidFill>
              </a:rPr>
              <a:t>налогоплательщик </a:t>
            </a:r>
            <a:r>
              <a:rPr lang="ru-RU" sz="1200" dirty="0">
                <a:solidFill>
                  <a:schemeClr val="tx1">
                    <a:lumMod val="75000"/>
                  </a:schemeClr>
                </a:solidFill>
              </a:rPr>
              <a:t>УСН должен уплатить НДС при ввозе товаров на территорию </a:t>
            </a:r>
            <a:r>
              <a:rPr lang="ru-RU" sz="1200" dirty="0" smtClean="0">
                <a:solidFill>
                  <a:schemeClr val="tx1">
                    <a:lumMod val="75000"/>
                  </a:schemeClr>
                </a:solidFill>
              </a:rPr>
              <a:t>РФ как </a:t>
            </a:r>
            <a:r>
              <a:rPr lang="ru-RU" sz="1200" dirty="0">
                <a:solidFill>
                  <a:schemeClr val="tx1">
                    <a:lumMod val="75000"/>
                  </a:schemeClr>
                </a:solidFill>
              </a:rPr>
              <a:t>из стран ЕАЭС, так и из третьих стран</a:t>
            </a:r>
            <a:endParaRPr lang="ru-RU" sz="1200" b="1" dirty="0" smtClean="0">
              <a:solidFill>
                <a:schemeClr val="tx1">
                  <a:lumMod val="75000"/>
                </a:schemeClr>
              </a:solidFill>
            </a:endParaRPr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8676456" y="4659982"/>
            <a:ext cx="360040" cy="366574"/>
          </a:xfrm>
          <a:prstGeom prst="roundRect">
            <a:avLst/>
          </a:prstGeom>
          <a:solidFill>
            <a:schemeClr val="tx2">
              <a:lumMod val="7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2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403306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ubtitle 2">
            <a:extLst>
              <a:ext uri="{FF2B5EF4-FFF2-40B4-BE49-F238E27FC236}">
                <a16:creationId xmlns:a16="http://schemas.microsoft.com/office/drawing/2014/main" xmlns="" id="{2344D0E4-F4CC-4666-BA65-228B5D600976}"/>
              </a:ext>
            </a:extLst>
          </p:cNvPr>
          <p:cNvSpPr txBox="1">
            <a:spLocks/>
          </p:cNvSpPr>
          <p:nvPr/>
        </p:nvSpPr>
        <p:spPr>
          <a:xfrm>
            <a:off x="2274633" y="3"/>
            <a:ext cx="6041783" cy="580907"/>
          </a:xfrm>
          <a:prstGeom prst="rect">
            <a:avLst/>
          </a:prstGeom>
          <a:noFill/>
        </p:spPr>
        <p:txBody>
          <a:bodyPr vert="horz" lIns="0" tIns="0" rIns="0" bIns="0" rtlCol="0" anchor="ctr">
            <a:normAutofit/>
          </a:bodyPr>
          <a:lstStyle>
            <a:lvl1pPr marL="0" indent="0" algn="ctr" defTabSz="121917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2000" kern="800" spc="-13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09585" indent="0" algn="ctr" defTabSz="121917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600" kern="8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219170" indent="0" algn="ctr" defTabSz="121917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600" kern="8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828754" indent="0" algn="ctr" defTabSz="121917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600" kern="8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438339" indent="0" algn="ctr" defTabSz="121917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600" kern="8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3047924" indent="0" algn="ctr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667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3657509" indent="0" algn="ctr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667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4267093" indent="0" algn="ctr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667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4876678" indent="0" algn="ctr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667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914333" fontAlgn="base">
              <a:spcAft>
                <a:spcPct val="0"/>
              </a:spcAft>
              <a:defRPr/>
            </a:pPr>
            <a:r>
              <a:rPr lang="ru-RU" sz="1200" b="1" dirty="0">
                <a:solidFill>
                  <a:schemeClr val="bg1">
                    <a:lumMod val="50000"/>
                  </a:schemeClr>
                </a:solidFill>
              </a:rPr>
              <a:t>УСН с 2025 года. Какую ставку НДС выбрать.</a:t>
            </a:r>
            <a:endParaRPr lang="ru-RU" sz="1200" i="1" dirty="0">
              <a:solidFill>
                <a:schemeClr val="bg1">
                  <a:lumMod val="50000"/>
                </a:schemeClr>
              </a:solidFill>
              <a:latin typeface="Arial Narrow" panose="020B0606020202030204" pitchFamily="34" charset="0"/>
            </a:endParaRPr>
          </a:p>
        </p:txBody>
      </p:sp>
      <p:grpSp>
        <p:nvGrpSpPr>
          <p:cNvPr id="6" name="Группа 5"/>
          <p:cNvGrpSpPr/>
          <p:nvPr/>
        </p:nvGrpSpPr>
        <p:grpSpPr>
          <a:xfrm>
            <a:off x="88944" y="1"/>
            <a:ext cx="2025785" cy="580911"/>
            <a:chOff x="1055439" y="2184499"/>
            <a:chExt cx="3016594" cy="876402"/>
          </a:xfrm>
        </p:grpSpPr>
        <p:sp>
          <p:nvSpPr>
            <p:cNvPr id="5" name="Прямоугольник 4"/>
            <p:cNvSpPr/>
            <p:nvPr/>
          </p:nvSpPr>
          <p:spPr>
            <a:xfrm>
              <a:off x="1055440" y="2184499"/>
              <a:ext cx="3016593" cy="87640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333"/>
              <a:endParaRPr lang="ru-RU">
                <a:solidFill>
                  <a:prstClr val="white"/>
                </a:solidFill>
              </a:endParaRPr>
            </a:p>
          </p:txBody>
        </p:sp>
        <p:pic>
          <p:nvPicPr>
            <p:cNvPr id="38" name="Graphic 9">
              <a:extLst>
                <a:ext uri="{FF2B5EF4-FFF2-40B4-BE49-F238E27FC236}">
                  <a16:creationId xmlns="" xmlns:a16="http://schemas.microsoft.com/office/drawing/2014/main" id="{1190B5BC-289C-480A-9F4B-8A49BF1CA8AF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screen">
              <a:extLst>
                <a:ext uri="{28A0092B-C50C-407E-A947-70E740481C1C}">
                  <a14:useLocalDpi xmlns:a14="http://schemas.microsoft.com/office/drawing/2010/main"/>
                </a:ext>
                <a:ext uri="{96DAC541-7B7A-43D3-8B79-37D633B846F1}">
                  <asvg:svgBlip xmlns=""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1055439" y="2213115"/>
              <a:ext cx="2574281" cy="820033"/>
            </a:xfrm>
            <a:prstGeom prst="rect">
              <a:avLst/>
            </a:prstGeom>
          </p:spPr>
        </p:pic>
      </p:grpSp>
      <p:sp>
        <p:nvSpPr>
          <p:cNvPr id="13" name="Скругленный прямоугольник 12"/>
          <p:cNvSpPr/>
          <p:nvPr/>
        </p:nvSpPr>
        <p:spPr>
          <a:xfrm>
            <a:off x="899592" y="3507854"/>
            <a:ext cx="7704856" cy="720078"/>
          </a:xfrm>
          <a:prstGeom prst="roundRect">
            <a:avLst/>
          </a:prstGeom>
          <a:ln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lIns="91436" tIns="45718" rIns="91436" bIns="45718" rtlCol="0" anchor="ctr"/>
          <a:lstStyle/>
          <a:p>
            <a:pPr algn="ctr"/>
            <a:r>
              <a:rPr lang="ru-RU" sz="1400" dirty="0"/>
              <a:t>Уведомлять отдельно налоговый орган о выборе ставки НДС не требуется.</a:t>
            </a:r>
          </a:p>
          <a:p>
            <a:pPr algn="ctr"/>
            <a:r>
              <a:rPr lang="ru-RU" sz="1400" dirty="0"/>
              <a:t>Налоговый орган узнает о применяемой налогоплательщиком УСН ставке НДС из представленной таким налогоплательщиком налоговой декларации по НДС.</a:t>
            </a:r>
            <a:endParaRPr lang="ru-RU" sz="1400" b="1" dirty="0">
              <a:solidFill>
                <a:schemeClr val="tx1">
                  <a:lumMod val="75000"/>
                </a:schemeClr>
              </a:solidFill>
              <a:cs typeface="Times New Roman" panose="02020603050405020304" pitchFamily="18" charset="0"/>
            </a:endParaRPr>
          </a:p>
        </p:txBody>
      </p:sp>
      <p:graphicFrame>
        <p:nvGraphicFramePr>
          <p:cNvPr id="2" name="Схема 1"/>
          <p:cNvGraphicFramePr/>
          <p:nvPr>
            <p:extLst>
              <p:ext uri="{D42A27DB-BD31-4B8C-83A1-F6EECF244321}">
                <p14:modId xmlns:p14="http://schemas.microsoft.com/office/powerpoint/2010/main" val="116956174"/>
              </p:ext>
            </p:extLst>
          </p:nvPr>
        </p:nvGraphicFramePr>
        <p:xfrm>
          <a:off x="683568" y="580912"/>
          <a:ext cx="7848872" cy="328698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6" r:lo="rId7" r:qs="rId8" r:cs="rId9"/>
          </a:graphicData>
        </a:graphic>
      </p:graphicFrame>
      <p:graphicFrame>
        <p:nvGraphicFramePr>
          <p:cNvPr id="9" name="Таблица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69850995"/>
              </p:ext>
            </p:extLst>
          </p:nvPr>
        </p:nvGraphicFramePr>
        <p:xfrm>
          <a:off x="1111263" y="4271112"/>
          <a:ext cx="359539" cy="591840"/>
        </p:xfrm>
        <a:graphic>
          <a:graphicData uri="http://schemas.openxmlformats.org/drawingml/2006/table">
            <a:tbl>
              <a:tblPr firstRow="1" bandRow="1">
                <a:effectLst/>
                <a:tableStyleId>{5C22544A-7EE6-4342-B048-85BDC9FD1C3A}</a:tableStyleId>
              </a:tblPr>
              <a:tblGrid>
                <a:gridCol w="359539"/>
              </a:tblGrid>
              <a:tr h="591840">
                <a:tc>
                  <a:txBody>
                    <a:bodyPr/>
                    <a:lstStyle/>
                    <a:p>
                      <a:r>
                        <a:rPr lang="ru-RU" sz="2500" dirty="0" smtClean="0">
                          <a:solidFill>
                            <a:srgbClr val="FF0000"/>
                          </a:solidFill>
                        </a:rPr>
                        <a:t>!</a:t>
                      </a:r>
                      <a:endParaRPr lang="ru-RU" sz="250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0" name="Скругленный прямоугольник 9"/>
          <p:cNvSpPr/>
          <p:nvPr/>
        </p:nvSpPr>
        <p:spPr>
          <a:xfrm>
            <a:off x="8676456" y="4659982"/>
            <a:ext cx="360040" cy="366574"/>
          </a:xfrm>
          <a:prstGeom prst="roundRect">
            <a:avLst/>
          </a:prstGeom>
          <a:solidFill>
            <a:schemeClr val="tx2">
              <a:lumMod val="7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3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648497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1547664" y="771550"/>
            <a:ext cx="5616624" cy="3888432"/>
          </a:xfrm>
          <a:prstGeom prst="roundRect">
            <a:avLst/>
          </a:prstGeom>
          <a:ln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lIns="91436" tIns="45718" rIns="91436" bIns="45718" rtlCol="0" anchor="ctr"/>
          <a:lstStyle/>
          <a:p>
            <a:r>
              <a:rPr lang="ru-RU" sz="2000" b="1" dirty="0" smtClean="0">
                <a:solidFill>
                  <a:schemeClr val="tx1">
                    <a:lumMod val="75000"/>
                  </a:schemeClr>
                </a:solidFill>
                <a:latin typeface="Arial Narrow" panose="020B0606020202030204" pitchFamily="34" charset="0"/>
              </a:rPr>
              <a:t>Обратите внимание!</a:t>
            </a:r>
            <a:endParaRPr lang="ru-RU" sz="2000" b="1" dirty="0">
              <a:solidFill>
                <a:schemeClr val="tx1">
                  <a:lumMod val="75000"/>
                </a:schemeClr>
              </a:solidFill>
              <a:latin typeface="Arial Narrow" panose="020B0606020202030204" pitchFamily="34" charset="0"/>
            </a:endParaRPr>
          </a:p>
          <a:p>
            <a:pPr indent="457200" algn="just"/>
            <a:r>
              <a:rPr lang="ru-RU" sz="1300" b="1" dirty="0" smtClean="0"/>
              <a:t>В </a:t>
            </a:r>
            <a:r>
              <a:rPr lang="ru-RU" sz="1300" b="1" dirty="0"/>
              <a:t>случае начала применения специальной ставки по НДС налогоплательщик УСН, который обязан исчислять и уплачивать НДС в бюджет, должен применять специальные ставки НДС </a:t>
            </a:r>
            <a:r>
              <a:rPr lang="ru-RU" sz="1300" b="1" i="1" u="sng" dirty="0"/>
              <a:t>последовательно в течение 12 кварталов </a:t>
            </a:r>
            <a:r>
              <a:rPr lang="ru-RU" sz="1300" b="1" dirty="0"/>
              <a:t>(кроме случаев, при которых налогоплательщик утратит право на применение УСН либо у </a:t>
            </a:r>
            <a:r>
              <a:rPr lang="ru-RU" sz="1300" b="1" dirty="0" smtClean="0"/>
              <a:t>налогоплательщика </a:t>
            </a:r>
            <a:r>
              <a:rPr lang="ru-RU" sz="1300" b="1" dirty="0"/>
              <a:t>возникнет основание для освобождения от НДС, указанное выше). </a:t>
            </a:r>
            <a:endParaRPr lang="ru-RU" sz="1300" b="1" dirty="0" smtClean="0"/>
          </a:p>
          <a:p>
            <a:pPr indent="457200" algn="just"/>
            <a:r>
              <a:rPr lang="ru-RU" sz="1300" b="1" dirty="0" smtClean="0"/>
              <a:t>При </a:t>
            </a:r>
            <a:r>
              <a:rPr lang="ru-RU" sz="1300" b="1" dirty="0"/>
              <a:t>выборе общеустановленных ставок НДС, налогоплательщик УСН, который обязан исчислять и уплачивать НДС в бюджет, вправе перейти на применение специальной ставки НДС без такого ограничения с начала очередного налогового периода (квартала</a:t>
            </a:r>
            <a:r>
              <a:rPr lang="ru-RU" sz="1300" b="1" dirty="0" smtClean="0"/>
              <a:t>). </a:t>
            </a:r>
          </a:p>
          <a:p>
            <a:pPr indent="457200" algn="just"/>
            <a:r>
              <a:rPr lang="ru-RU" sz="1300" b="1" dirty="0" smtClean="0"/>
              <a:t>Сумма </a:t>
            </a:r>
            <a:r>
              <a:rPr lang="ru-RU" sz="1300" b="1" dirty="0"/>
              <a:t>НДС, указанная в счетах-фактурах налогоплательщиком УСН (в том числе исчисленная по ставкам 5% или 7%), подлежит вычету у покупателя в общеустановленном порядке.</a:t>
            </a:r>
            <a:endParaRPr lang="ru-RU" sz="1300" b="1" dirty="0">
              <a:solidFill>
                <a:schemeClr val="tx1">
                  <a:lumMod val="75000"/>
                </a:schemeClr>
              </a:solidFill>
              <a:latin typeface="Arial Narrow" panose="020B0606020202030204" pitchFamily="34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25461708"/>
              </p:ext>
            </p:extLst>
          </p:nvPr>
        </p:nvGraphicFramePr>
        <p:xfrm>
          <a:off x="867003" y="1131590"/>
          <a:ext cx="1079620" cy="2392040"/>
        </p:xfrm>
        <a:graphic>
          <a:graphicData uri="http://schemas.openxmlformats.org/drawingml/2006/table">
            <a:tbl>
              <a:tblPr firstRow="1" bandRow="1">
                <a:effectLst/>
                <a:tableStyleId>{5C22544A-7EE6-4342-B048-85BDC9FD1C3A}</a:tableStyleId>
              </a:tblPr>
              <a:tblGrid>
                <a:gridCol w="1079620"/>
              </a:tblGrid>
              <a:tr h="2392040">
                <a:tc>
                  <a:txBody>
                    <a:bodyPr/>
                    <a:lstStyle/>
                    <a:p>
                      <a:r>
                        <a:rPr lang="ru-RU" sz="12000" dirty="0" smtClean="0">
                          <a:solidFill>
                            <a:srgbClr val="FF0000"/>
                          </a:solidFill>
                        </a:rPr>
                        <a:t>!</a:t>
                      </a:r>
                      <a:endParaRPr lang="ru-RU" sz="1200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grpSp>
        <p:nvGrpSpPr>
          <p:cNvPr id="4" name="Группа 3"/>
          <p:cNvGrpSpPr/>
          <p:nvPr/>
        </p:nvGrpSpPr>
        <p:grpSpPr>
          <a:xfrm>
            <a:off x="88944" y="1"/>
            <a:ext cx="2025785" cy="580911"/>
            <a:chOff x="1055439" y="2184499"/>
            <a:chExt cx="3016594" cy="876402"/>
          </a:xfrm>
        </p:grpSpPr>
        <p:sp>
          <p:nvSpPr>
            <p:cNvPr id="5" name="Прямоугольник 4"/>
            <p:cNvSpPr/>
            <p:nvPr/>
          </p:nvSpPr>
          <p:spPr>
            <a:xfrm>
              <a:off x="1055440" y="2184499"/>
              <a:ext cx="3016593" cy="87640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333"/>
              <a:endParaRPr lang="ru-RU">
                <a:solidFill>
                  <a:prstClr val="white"/>
                </a:solidFill>
              </a:endParaRPr>
            </a:p>
          </p:txBody>
        </p:sp>
        <p:pic>
          <p:nvPicPr>
            <p:cNvPr id="6" name="Graphic 9">
              <a:extLst>
                <a:ext uri="{FF2B5EF4-FFF2-40B4-BE49-F238E27FC236}">
                  <a16:creationId xmlns="" xmlns:a16="http://schemas.microsoft.com/office/drawing/2014/main" id="{1190B5BC-289C-480A-9F4B-8A49BF1CA8AF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screen">
              <a:extLst>
                <a:ext uri="{28A0092B-C50C-407E-A947-70E740481C1C}">
                  <a14:useLocalDpi xmlns:a14="http://schemas.microsoft.com/office/drawing/2010/main"/>
                </a:ext>
                <a:ext uri="{96DAC541-7B7A-43D3-8B79-37D633B846F1}">
                  <asvg:svgBlip xmlns=""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1055439" y="2213115"/>
              <a:ext cx="2574281" cy="820033"/>
            </a:xfrm>
            <a:prstGeom prst="rect">
              <a:avLst/>
            </a:prstGeom>
          </p:spPr>
        </p:pic>
      </p:grpSp>
      <p:sp>
        <p:nvSpPr>
          <p:cNvPr id="7" name="Subtitle 2">
            <a:extLst>
              <a:ext uri="{FF2B5EF4-FFF2-40B4-BE49-F238E27FC236}">
                <a16:creationId xmlns:a16="http://schemas.microsoft.com/office/drawing/2014/main" xmlns="" id="{2344D0E4-F4CC-4666-BA65-228B5D600976}"/>
              </a:ext>
            </a:extLst>
          </p:cNvPr>
          <p:cNvSpPr txBox="1">
            <a:spLocks/>
          </p:cNvSpPr>
          <p:nvPr/>
        </p:nvSpPr>
        <p:spPr>
          <a:xfrm>
            <a:off x="2411760" y="3"/>
            <a:ext cx="6041783" cy="580907"/>
          </a:xfrm>
          <a:prstGeom prst="rect">
            <a:avLst/>
          </a:prstGeom>
          <a:noFill/>
        </p:spPr>
        <p:txBody>
          <a:bodyPr vert="horz" lIns="0" tIns="0" rIns="0" bIns="0" rtlCol="0" anchor="ctr">
            <a:normAutofit/>
          </a:bodyPr>
          <a:lstStyle>
            <a:lvl1pPr marL="0" indent="0" algn="ctr" defTabSz="121917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2000" kern="800" spc="-13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09585" indent="0" algn="ctr" defTabSz="121917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600" kern="8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219170" indent="0" algn="ctr" defTabSz="121917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600" kern="8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828754" indent="0" algn="ctr" defTabSz="121917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600" kern="8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438339" indent="0" algn="ctr" defTabSz="121917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600" kern="8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3047924" indent="0" algn="ctr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667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3657509" indent="0" algn="ctr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667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4267093" indent="0" algn="ctr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667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4876678" indent="0" algn="ctr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667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914333" fontAlgn="base">
              <a:spcAft>
                <a:spcPct val="0"/>
              </a:spcAft>
              <a:defRPr/>
            </a:pPr>
            <a:r>
              <a:rPr lang="ru-RU" sz="1200" b="1" dirty="0">
                <a:solidFill>
                  <a:schemeClr val="bg1">
                    <a:lumMod val="50000"/>
                  </a:schemeClr>
                </a:solidFill>
              </a:rPr>
              <a:t>УСН с 2025 года. Какую ставку НДС выбрать.</a:t>
            </a:r>
            <a:endParaRPr lang="ru-RU" sz="1200" i="1" dirty="0">
              <a:solidFill>
                <a:schemeClr val="bg1">
                  <a:lumMod val="50000"/>
                </a:schemeClr>
              </a:solidFill>
              <a:latin typeface="Arial Narrow" panose="020B0606020202030204" pitchFamily="34" charset="0"/>
            </a:endParaRPr>
          </a:p>
        </p:txBody>
      </p:sp>
      <p:pic>
        <p:nvPicPr>
          <p:cNvPr id="8" name="Picture 3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05618" y="2643758"/>
            <a:ext cx="1767299" cy="1848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Скругленный прямоугольник 8"/>
          <p:cNvSpPr/>
          <p:nvPr/>
        </p:nvSpPr>
        <p:spPr>
          <a:xfrm>
            <a:off x="8676456" y="4659982"/>
            <a:ext cx="360040" cy="366574"/>
          </a:xfrm>
          <a:prstGeom prst="roundRect">
            <a:avLst/>
          </a:prstGeom>
          <a:solidFill>
            <a:schemeClr val="tx2">
              <a:lumMod val="7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4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108190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ubtitle 2">
            <a:extLst>
              <a:ext uri="{FF2B5EF4-FFF2-40B4-BE49-F238E27FC236}">
                <a16:creationId xmlns:a16="http://schemas.microsoft.com/office/drawing/2014/main" xmlns="" id="{2344D0E4-F4CC-4666-BA65-228B5D600976}"/>
              </a:ext>
            </a:extLst>
          </p:cNvPr>
          <p:cNvSpPr txBox="1">
            <a:spLocks/>
          </p:cNvSpPr>
          <p:nvPr/>
        </p:nvSpPr>
        <p:spPr>
          <a:xfrm>
            <a:off x="2274633" y="3"/>
            <a:ext cx="6041783" cy="580907"/>
          </a:xfrm>
          <a:prstGeom prst="rect">
            <a:avLst/>
          </a:prstGeom>
          <a:noFill/>
        </p:spPr>
        <p:txBody>
          <a:bodyPr vert="horz" lIns="0" tIns="0" rIns="0" bIns="0" rtlCol="0" anchor="ctr">
            <a:normAutofit/>
          </a:bodyPr>
          <a:lstStyle>
            <a:lvl1pPr marL="0" indent="0" algn="ctr" defTabSz="121917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2000" kern="800" spc="-13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09585" indent="0" algn="ctr" defTabSz="121917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600" kern="8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219170" indent="0" algn="ctr" defTabSz="121917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600" kern="8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828754" indent="0" algn="ctr" defTabSz="121917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600" kern="8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438339" indent="0" algn="ctr" defTabSz="121917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600" kern="8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3047924" indent="0" algn="ctr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667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3657509" indent="0" algn="ctr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667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4267093" indent="0" algn="ctr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667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4876678" indent="0" algn="ctr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667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914333" fontAlgn="base">
              <a:spcAft>
                <a:spcPct val="0"/>
              </a:spcAft>
              <a:defRPr/>
            </a:pPr>
            <a:r>
              <a:rPr lang="ru-RU" sz="1200" b="1" dirty="0">
                <a:solidFill>
                  <a:schemeClr val="bg1">
                    <a:lumMod val="50000"/>
                  </a:schemeClr>
                </a:solidFill>
              </a:rPr>
              <a:t>УСН с 2025 года. Какую ставку НДС выбрать.</a:t>
            </a:r>
            <a:endParaRPr lang="ru-RU" sz="1200" i="1" dirty="0">
              <a:solidFill>
                <a:schemeClr val="bg1">
                  <a:lumMod val="50000"/>
                </a:schemeClr>
              </a:solidFill>
              <a:latin typeface="Arial Narrow" panose="020B0606020202030204" pitchFamily="34" charset="0"/>
            </a:endParaRPr>
          </a:p>
        </p:txBody>
      </p:sp>
      <p:grpSp>
        <p:nvGrpSpPr>
          <p:cNvPr id="6" name="Группа 5"/>
          <p:cNvGrpSpPr/>
          <p:nvPr/>
        </p:nvGrpSpPr>
        <p:grpSpPr>
          <a:xfrm>
            <a:off x="88944" y="1"/>
            <a:ext cx="2025785" cy="580911"/>
            <a:chOff x="1055439" y="2184499"/>
            <a:chExt cx="3016594" cy="876402"/>
          </a:xfrm>
        </p:grpSpPr>
        <p:sp>
          <p:nvSpPr>
            <p:cNvPr id="5" name="Прямоугольник 4"/>
            <p:cNvSpPr/>
            <p:nvPr/>
          </p:nvSpPr>
          <p:spPr>
            <a:xfrm>
              <a:off x="1055440" y="2184499"/>
              <a:ext cx="3016593" cy="87640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333"/>
              <a:endParaRPr lang="ru-RU">
                <a:solidFill>
                  <a:prstClr val="white"/>
                </a:solidFill>
              </a:endParaRPr>
            </a:p>
          </p:txBody>
        </p:sp>
        <p:pic>
          <p:nvPicPr>
            <p:cNvPr id="38" name="Graphic 9">
              <a:extLst>
                <a:ext uri="{FF2B5EF4-FFF2-40B4-BE49-F238E27FC236}">
                  <a16:creationId xmlns="" xmlns:a16="http://schemas.microsoft.com/office/drawing/2014/main" id="{1190B5BC-289C-480A-9F4B-8A49BF1CA8AF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screen">
              <a:extLst>
                <a:ext uri="{28A0092B-C50C-407E-A947-70E740481C1C}">
                  <a14:useLocalDpi xmlns:a14="http://schemas.microsoft.com/office/drawing/2010/main"/>
                </a:ext>
                <a:ext uri="{96DAC541-7B7A-43D3-8B79-37D633B846F1}">
                  <asvg:svgBlip xmlns=""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1055439" y="2213115"/>
              <a:ext cx="2574281" cy="820033"/>
            </a:xfrm>
            <a:prstGeom prst="rect">
              <a:avLst/>
            </a:prstGeom>
          </p:spPr>
        </p:pic>
      </p:grpSp>
      <p:graphicFrame>
        <p:nvGraphicFramePr>
          <p:cNvPr id="2" name="Схема 1"/>
          <p:cNvGraphicFramePr/>
          <p:nvPr>
            <p:extLst>
              <p:ext uri="{D42A27DB-BD31-4B8C-83A1-F6EECF244321}">
                <p14:modId xmlns:p14="http://schemas.microsoft.com/office/powerpoint/2010/main" val="1166555036"/>
              </p:ext>
            </p:extLst>
          </p:nvPr>
        </p:nvGraphicFramePr>
        <p:xfrm>
          <a:off x="467544" y="699542"/>
          <a:ext cx="8496944" cy="20162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6" r:lo="rId7" r:qs="rId8" r:cs="rId9"/>
          </a:graphicData>
        </a:graphic>
      </p:graphicFrame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2381525792"/>
              </p:ext>
            </p:extLst>
          </p:nvPr>
        </p:nvGraphicFramePr>
        <p:xfrm>
          <a:off x="3347864" y="2391420"/>
          <a:ext cx="4488160" cy="27520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1" r:lo="rId12" r:qs="rId13" r:cs="rId14"/>
          </a:graphicData>
        </a:graphic>
      </p:graphicFrame>
      <p:sp>
        <p:nvSpPr>
          <p:cNvPr id="7" name="Скругленный прямоугольник 6"/>
          <p:cNvSpPr/>
          <p:nvPr/>
        </p:nvSpPr>
        <p:spPr>
          <a:xfrm>
            <a:off x="2051720" y="3147814"/>
            <a:ext cx="2520280" cy="1328154"/>
          </a:xfrm>
          <a:prstGeom prst="roundRect">
            <a:avLst/>
          </a:prstGeom>
          <a:solidFill>
            <a:schemeClr val="tx1">
              <a:lumMod val="20000"/>
              <a:lumOff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>
                    <a:lumMod val="50000"/>
                  </a:schemeClr>
                </a:solidFill>
              </a:rPr>
              <a:t>Условия прекращения</a:t>
            </a:r>
            <a:endParaRPr lang="ru-RU" dirty="0">
              <a:solidFill>
                <a:schemeClr val="tx1">
                  <a:lumMod val="50000"/>
                </a:schemeClr>
              </a:solidFill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8676456" y="4659982"/>
            <a:ext cx="360040" cy="366574"/>
          </a:xfrm>
          <a:prstGeom prst="roundRect">
            <a:avLst/>
          </a:prstGeom>
          <a:solidFill>
            <a:schemeClr val="tx2">
              <a:lumMod val="7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5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66808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ubtitle 2">
            <a:extLst>
              <a:ext uri="{FF2B5EF4-FFF2-40B4-BE49-F238E27FC236}">
                <a16:creationId xmlns:a16="http://schemas.microsoft.com/office/drawing/2014/main" xmlns="" id="{2344D0E4-F4CC-4666-BA65-228B5D600976}"/>
              </a:ext>
            </a:extLst>
          </p:cNvPr>
          <p:cNvSpPr txBox="1">
            <a:spLocks/>
          </p:cNvSpPr>
          <p:nvPr/>
        </p:nvSpPr>
        <p:spPr>
          <a:xfrm>
            <a:off x="2195736" y="3"/>
            <a:ext cx="6120680" cy="580907"/>
          </a:xfrm>
          <a:prstGeom prst="rect">
            <a:avLst/>
          </a:prstGeom>
          <a:noFill/>
        </p:spPr>
        <p:txBody>
          <a:bodyPr vert="horz" lIns="0" tIns="0" rIns="0" bIns="0" rtlCol="0" anchor="ctr">
            <a:normAutofit/>
          </a:bodyPr>
          <a:lstStyle>
            <a:lvl1pPr marL="0" indent="0" algn="ctr" defTabSz="121917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2000" kern="800" spc="-13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09585" indent="0" algn="ctr" defTabSz="121917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600" kern="8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219170" indent="0" algn="ctr" defTabSz="121917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600" kern="8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828754" indent="0" algn="ctr" defTabSz="121917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600" kern="8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438339" indent="0" algn="ctr" defTabSz="121917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600" kern="8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3047924" indent="0" algn="ctr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667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3657509" indent="0" algn="ctr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667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4267093" indent="0" algn="ctr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667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4876678" indent="0" algn="ctr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667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914333" fontAlgn="base">
              <a:spcAft>
                <a:spcPct val="0"/>
              </a:spcAft>
              <a:defRPr/>
            </a:pPr>
            <a:r>
              <a:rPr lang="ru-RU" sz="1200" b="1" dirty="0">
                <a:solidFill>
                  <a:schemeClr val="bg1">
                    <a:lumMod val="50000"/>
                  </a:schemeClr>
                </a:solidFill>
              </a:rPr>
              <a:t>УСН с 2025 года. Какую ставку НДС выбрать.</a:t>
            </a:r>
            <a:endParaRPr lang="ru-RU" sz="1200" i="1" dirty="0">
              <a:solidFill>
                <a:schemeClr val="bg1">
                  <a:lumMod val="50000"/>
                </a:schemeClr>
              </a:solidFill>
              <a:latin typeface="Arial Narrow" panose="020B0606020202030204" pitchFamily="34" charset="0"/>
            </a:endParaRPr>
          </a:p>
        </p:txBody>
      </p:sp>
      <p:grpSp>
        <p:nvGrpSpPr>
          <p:cNvPr id="6" name="Группа 5"/>
          <p:cNvGrpSpPr/>
          <p:nvPr/>
        </p:nvGrpSpPr>
        <p:grpSpPr>
          <a:xfrm>
            <a:off x="88944" y="1"/>
            <a:ext cx="2025785" cy="580911"/>
            <a:chOff x="1055439" y="2184499"/>
            <a:chExt cx="3016594" cy="876402"/>
          </a:xfrm>
        </p:grpSpPr>
        <p:sp>
          <p:nvSpPr>
            <p:cNvPr id="5" name="Прямоугольник 4"/>
            <p:cNvSpPr/>
            <p:nvPr/>
          </p:nvSpPr>
          <p:spPr>
            <a:xfrm>
              <a:off x="1055440" y="2184499"/>
              <a:ext cx="3016593" cy="87640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333"/>
              <a:endParaRPr lang="ru-RU">
                <a:solidFill>
                  <a:prstClr val="white"/>
                </a:solidFill>
              </a:endParaRPr>
            </a:p>
          </p:txBody>
        </p:sp>
        <p:pic>
          <p:nvPicPr>
            <p:cNvPr id="38" name="Graphic 9">
              <a:extLst>
                <a:ext uri="{FF2B5EF4-FFF2-40B4-BE49-F238E27FC236}">
                  <a16:creationId xmlns="" xmlns:a16="http://schemas.microsoft.com/office/drawing/2014/main" id="{1190B5BC-289C-480A-9F4B-8A49BF1CA8AF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screen">
              <a:extLst>
                <a:ext uri="{28A0092B-C50C-407E-A947-70E740481C1C}">
                  <a14:useLocalDpi xmlns:a14="http://schemas.microsoft.com/office/drawing/2010/main"/>
                </a:ext>
                <a:ext uri="{96DAC541-7B7A-43D3-8B79-37D633B846F1}">
                  <asvg:svgBlip xmlns=""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1055439" y="2213115"/>
              <a:ext cx="2574281" cy="820033"/>
            </a:xfrm>
            <a:prstGeom prst="rect">
              <a:avLst/>
            </a:prstGeom>
          </p:spPr>
        </p:pic>
      </p:grpSp>
      <p:sp>
        <p:nvSpPr>
          <p:cNvPr id="2" name="Прямоугольник 1"/>
          <p:cNvSpPr/>
          <p:nvPr/>
        </p:nvSpPr>
        <p:spPr>
          <a:xfrm>
            <a:off x="262666" y="3543860"/>
            <a:ext cx="8622653" cy="438581"/>
          </a:xfrm>
          <a:prstGeom prst="rect">
            <a:avLst/>
          </a:prstGeom>
        </p:spPr>
        <p:txBody>
          <a:bodyPr wrap="square" lIns="68579" tIns="34289" rIns="68579" bIns="34289">
            <a:spAutoFit/>
          </a:bodyPr>
          <a:lstStyle/>
          <a:p>
            <a:pPr defTabSz="914333"/>
            <a:r>
              <a:rPr lang="ru-RU" sz="2400" b="1" dirty="0">
                <a:solidFill>
                  <a:srgbClr val="57565A"/>
                </a:solidFill>
              </a:rPr>
              <a:t> </a:t>
            </a:r>
          </a:p>
        </p:txBody>
      </p:sp>
      <p:sp>
        <p:nvSpPr>
          <p:cNvPr id="7" name="Subtitle 2">
            <a:extLst>
              <a:ext uri="{FF2B5EF4-FFF2-40B4-BE49-F238E27FC236}">
                <a16:creationId xmlns:a16="http://schemas.microsoft.com/office/drawing/2014/main" xmlns="" id="{2344D0E4-F4CC-4666-BA65-228B5D600976}"/>
              </a:ext>
            </a:extLst>
          </p:cNvPr>
          <p:cNvSpPr txBox="1">
            <a:spLocks/>
          </p:cNvSpPr>
          <p:nvPr/>
        </p:nvSpPr>
        <p:spPr>
          <a:xfrm>
            <a:off x="262665" y="1059582"/>
            <a:ext cx="8622653" cy="720080"/>
          </a:xfrm>
          <a:prstGeom prst="rect">
            <a:avLst/>
          </a:prstGeom>
          <a:noFill/>
        </p:spPr>
        <p:txBody>
          <a:bodyPr vert="horz" lIns="0" tIns="0" rIns="0" bIns="0" rtlCol="0" anchor="ctr">
            <a:normAutofit/>
          </a:bodyPr>
          <a:lstStyle>
            <a:lvl1pPr marL="0" indent="0" algn="ctr" defTabSz="121917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2000" kern="800" spc="-13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09585" indent="0" algn="ctr" defTabSz="121917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600" kern="8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219170" indent="0" algn="ctr" defTabSz="121917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600" kern="8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828754" indent="0" algn="ctr" defTabSz="121917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600" kern="8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438339" indent="0" algn="ctr" defTabSz="121917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600" kern="8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3047924" indent="0" algn="ctr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667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3657509" indent="0" algn="ctr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667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4267093" indent="0" algn="ctr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667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4876678" indent="0" algn="ctr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667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spcBef>
                <a:spcPts val="0"/>
              </a:spcBef>
              <a:buClr>
                <a:srgbClr val="CAD82A"/>
              </a:buClr>
              <a:tabLst>
                <a:tab pos="257162" algn="l"/>
              </a:tabLst>
            </a:pPr>
            <a:endParaRPr lang="ru-RU" sz="1300" b="1" u="sng" dirty="0">
              <a:solidFill>
                <a:schemeClr val="tx1">
                  <a:lumMod val="75000"/>
                </a:schemeClr>
              </a:solidFill>
              <a:latin typeface="Arial Narrow" panose="020B0606020202030204" pitchFamily="34" charset="0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262666" y="627534"/>
            <a:ext cx="8125758" cy="648072"/>
          </a:xfrm>
          <a:prstGeom prst="roundRect">
            <a:avLst/>
          </a:prstGeom>
          <a:ln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lIns="91436" tIns="45718" rIns="91436" bIns="45718" rtlCol="0" anchor="ctr"/>
          <a:lstStyle/>
          <a:p>
            <a:pPr algn="ctr">
              <a:spcBef>
                <a:spcPts val="0"/>
              </a:spcBef>
              <a:buClr>
                <a:srgbClr val="CAD82A"/>
              </a:buClr>
              <a:tabLst>
                <a:tab pos="257162" algn="l"/>
              </a:tabLst>
            </a:pPr>
            <a:r>
              <a:rPr lang="ru-RU" sz="2400" b="1" dirty="0" smtClean="0"/>
              <a:t>Расчетные </a:t>
            </a:r>
            <a:r>
              <a:rPr lang="ru-RU" sz="2400" b="1" dirty="0"/>
              <a:t>ставки НДС: 10/110;20/120; 5/105; 7/107</a:t>
            </a:r>
            <a:endParaRPr lang="ru-RU" sz="2400" b="1" dirty="0">
              <a:solidFill>
                <a:schemeClr val="tx1">
                  <a:lumMod val="75000"/>
                </a:schemeClr>
              </a:solidFill>
              <a:latin typeface="Arial Narrow" panose="020B0606020202030204" pitchFamily="34" charset="0"/>
            </a:endParaRPr>
          </a:p>
        </p:txBody>
      </p:sp>
      <p:sp>
        <p:nvSpPr>
          <p:cNvPr id="10" name="Фигура, имеющая форму буквы L 9"/>
          <p:cNvSpPr/>
          <p:nvPr/>
        </p:nvSpPr>
        <p:spPr>
          <a:xfrm rot="18346944">
            <a:off x="6631717" y="2040767"/>
            <a:ext cx="1492064" cy="1409937"/>
          </a:xfrm>
          <a:prstGeom prst="corner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Subtitle 2">
            <a:extLst>
              <a:ext uri="{FF2B5EF4-FFF2-40B4-BE49-F238E27FC236}">
                <a16:creationId xmlns:a16="http://schemas.microsoft.com/office/drawing/2014/main" xmlns="" id="{2344D0E4-F4CC-4666-BA65-228B5D600976}"/>
              </a:ext>
            </a:extLst>
          </p:cNvPr>
          <p:cNvSpPr txBox="1">
            <a:spLocks/>
          </p:cNvSpPr>
          <p:nvPr/>
        </p:nvSpPr>
        <p:spPr>
          <a:xfrm>
            <a:off x="467544" y="1563638"/>
            <a:ext cx="5544616" cy="2808312"/>
          </a:xfrm>
          <a:prstGeom prst="rect">
            <a:avLst/>
          </a:prstGeom>
          <a:solidFill>
            <a:schemeClr val="bg1"/>
          </a:solidFill>
        </p:spPr>
        <p:txBody>
          <a:bodyPr vert="horz" lIns="0" tIns="0" rIns="0" bIns="0" rtlCol="0" anchor="ctr">
            <a:normAutofit fontScale="77500" lnSpcReduction="20000"/>
          </a:bodyPr>
          <a:lstStyle>
            <a:lvl1pPr marL="0" indent="0" algn="ctr" defTabSz="121917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2000" kern="800" spc="-13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09585" indent="0" algn="ctr" defTabSz="121917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600" kern="8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219170" indent="0" algn="ctr" defTabSz="121917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600" kern="8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828754" indent="0" algn="ctr" defTabSz="121917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600" kern="8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438339" indent="0" algn="ctr" defTabSz="121917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600" kern="8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3047924" indent="0" algn="ctr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667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3657509" indent="0" algn="ctr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667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4267093" indent="0" algn="ctr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667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4876678" indent="0" algn="ctr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667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indent="457200" algn="just"/>
            <a:r>
              <a:rPr lang="ru-RU" sz="1400" dirty="0">
                <a:solidFill>
                  <a:schemeClr val="tx1">
                    <a:lumMod val="75000"/>
                  </a:schemeClr>
                </a:solidFill>
              </a:rPr>
              <a:t>Для налогоплательщика УСН, который обязан исчислять и уплачивать НДС в бюджет, выбравшего применение общеустановленных ставок НДС, применяются расчетные ставки НДС: 20/120, 10/110.</a:t>
            </a:r>
          </a:p>
          <a:p>
            <a:pPr indent="457200" algn="just"/>
            <a:r>
              <a:rPr lang="ru-RU" sz="1400" dirty="0">
                <a:solidFill>
                  <a:schemeClr val="tx1">
                    <a:lumMod val="75000"/>
                  </a:schemeClr>
                </a:solidFill>
              </a:rPr>
              <a:t>Для налогоплательщика УСН, который обязан исчислять и уплачивать НДС в бюджет, выбравшего применение специальных ставок НДС, применяются расчетные ставки НДС: 5/105, 7/107.</a:t>
            </a:r>
          </a:p>
          <a:p>
            <a:pPr indent="457200" algn="just"/>
            <a:r>
              <a:rPr lang="ru-RU" sz="1400" dirty="0">
                <a:solidFill>
                  <a:schemeClr val="tx1">
                    <a:lumMod val="75000"/>
                  </a:schemeClr>
                </a:solidFill>
              </a:rPr>
              <a:t>Расчетная ставка НДС применяется, например, при получении авансов. В этих случаях стоимость товаров (работ, услуг) уже сформирована с НДС. Поэтому для исчисления НДС достаточно применить к стоимости товара с учетом НДС расчетную ставку.</a:t>
            </a:r>
          </a:p>
          <a:p>
            <a:pPr indent="457200" algn="just"/>
            <a:r>
              <a:rPr lang="ru-RU" sz="1400" b="1" dirty="0">
                <a:solidFill>
                  <a:schemeClr val="tx1">
                    <a:lumMod val="75000"/>
                  </a:schemeClr>
                </a:solidFill>
              </a:rPr>
              <a:t>Например</a:t>
            </a:r>
            <a:endParaRPr lang="ru-RU" sz="1400" dirty="0">
              <a:solidFill>
                <a:schemeClr val="tx1">
                  <a:lumMod val="75000"/>
                </a:schemeClr>
              </a:solidFill>
            </a:endParaRPr>
          </a:p>
          <a:p>
            <a:pPr indent="457200" algn="just"/>
            <a:r>
              <a:rPr lang="ru-RU" sz="1400" dirty="0">
                <a:solidFill>
                  <a:schemeClr val="tx1">
                    <a:lumMod val="75000"/>
                  </a:schemeClr>
                </a:solidFill>
              </a:rPr>
              <a:t>Налогоплательщик УСН, который обязан исчислять и уплачивать НДС в бюджет, получил аванс в сумме 210 руб. с учетом НДС.</a:t>
            </a:r>
          </a:p>
          <a:p>
            <a:pPr indent="457200" algn="just"/>
            <a:r>
              <a:rPr lang="ru-RU" sz="1400" dirty="0">
                <a:solidFill>
                  <a:schemeClr val="tx1">
                    <a:lumMod val="75000"/>
                  </a:schemeClr>
                </a:solidFill>
              </a:rPr>
              <a:t>Если применяется ставка НДС 5%, то сумма НДС, подлежащая уплате в бюджет с полученного аванса, определяется следующим образом:</a:t>
            </a:r>
          </a:p>
          <a:p>
            <a:pPr indent="457200" algn="just"/>
            <a:r>
              <a:rPr lang="ru-RU" sz="1400" b="1" dirty="0">
                <a:solidFill>
                  <a:schemeClr val="tx1">
                    <a:lumMod val="75000"/>
                  </a:schemeClr>
                </a:solidFill>
              </a:rPr>
              <a:t>210 рублей х 5/105 = 10 рублей,</a:t>
            </a:r>
            <a:endParaRPr lang="ru-RU" sz="1400" dirty="0">
              <a:solidFill>
                <a:schemeClr val="tx1">
                  <a:lumMod val="75000"/>
                </a:schemeClr>
              </a:solidFill>
            </a:endParaRPr>
          </a:p>
          <a:p>
            <a:pPr indent="457200" algn="just"/>
            <a:r>
              <a:rPr lang="ru-RU" sz="1400" dirty="0">
                <a:solidFill>
                  <a:schemeClr val="tx1">
                    <a:lumMod val="75000"/>
                  </a:schemeClr>
                </a:solidFill>
              </a:rPr>
              <a:t>а если применяется ставка 7%, то</a:t>
            </a:r>
          </a:p>
          <a:p>
            <a:pPr indent="457200" algn="just"/>
            <a:r>
              <a:rPr lang="ru-RU" sz="1400" b="1" dirty="0">
                <a:solidFill>
                  <a:schemeClr val="tx1">
                    <a:lumMod val="75000"/>
                  </a:schemeClr>
                </a:solidFill>
              </a:rPr>
              <a:t>210 рублей х 7/107 = 13,74 рублей.</a:t>
            </a:r>
            <a:endParaRPr lang="ru-RU" sz="1400" dirty="0">
              <a:solidFill>
                <a:schemeClr val="tx1">
                  <a:lumMod val="75000"/>
                </a:schemeClr>
              </a:solidFill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8676456" y="4659982"/>
            <a:ext cx="360040" cy="366574"/>
          </a:xfrm>
          <a:prstGeom prst="roundRect">
            <a:avLst/>
          </a:prstGeom>
          <a:solidFill>
            <a:schemeClr val="tx2">
              <a:lumMod val="7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6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237267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/>
        </p:nvGrpSpPr>
        <p:grpSpPr>
          <a:xfrm>
            <a:off x="88944" y="1"/>
            <a:ext cx="2025785" cy="580911"/>
            <a:chOff x="1055439" y="2184499"/>
            <a:chExt cx="3016594" cy="876402"/>
          </a:xfrm>
        </p:grpSpPr>
        <p:sp>
          <p:nvSpPr>
            <p:cNvPr id="3" name="Прямоугольник 2"/>
            <p:cNvSpPr/>
            <p:nvPr/>
          </p:nvSpPr>
          <p:spPr>
            <a:xfrm>
              <a:off x="1055440" y="2184499"/>
              <a:ext cx="3016593" cy="87640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333"/>
              <a:endParaRPr lang="ru-RU">
                <a:solidFill>
                  <a:prstClr val="white"/>
                </a:solidFill>
              </a:endParaRPr>
            </a:p>
          </p:txBody>
        </p:sp>
        <p:pic>
          <p:nvPicPr>
            <p:cNvPr id="4" name="Graphic 9">
              <a:extLst>
                <a:ext uri="{FF2B5EF4-FFF2-40B4-BE49-F238E27FC236}">
                  <a16:creationId xmlns="" xmlns:a16="http://schemas.microsoft.com/office/drawing/2014/main" id="{1190B5BC-289C-480A-9F4B-8A49BF1CA8AF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screen">
              <a:extLst>
                <a:ext uri="{28A0092B-C50C-407E-A947-70E740481C1C}">
                  <a14:useLocalDpi xmlns:a14="http://schemas.microsoft.com/office/drawing/2010/main"/>
                </a:ext>
                <a:ext uri="{96DAC541-7B7A-43D3-8B79-37D633B846F1}">
                  <asvg:svgBlip xmlns=""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1055439" y="2213115"/>
              <a:ext cx="2574281" cy="820033"/>
            </a:xfrm>
            <a:prstGeom prst="rect">
              <a:avLst/>
            </a:prstGeom>
          </p:spPr>
        </p:pic>
      </p:grpSp>
      <p:sp>
        <p:nvSpPr>
          <p:cNvPr id="6" name="Subtitle 2">
            <a:extLst>
              <a:ext uri="{FF2B5EF4-FFF2-40B4-BE49-F238E27FC236}">
                <a16:creationId xmlns:a16="http://schemas.microsoft.com/office/drawing/2014/main" xmlns="" id="{2344D0E4-F4CC-4666-BA65-228B5D600976}"/>
              </a:ext>
            </a:extLst>
          </p:cNvPr>
          <p:cNvSpPr txBox="1">
            <a:spLocks/>
          </p:cNvSpPr>
          <p:nvPr/>
        </p:nvSpPr>
        <p:spPr>
          <a:xfrm>
            <a:off x="2274633" y="3"/>
            <a:ext cx="6041783" cy="580907"/>
          </a:xfrm>
          <a:prstGeom prst="rect">
            <a:avLst/>
          </a:prstGeom>
          <a:noFill/>
        </p:spPr>
        <p:txBody>
          <a:bodyPr vert="horz" lIns="0" tIns="0" rIns="0" bIns="0" rtlCol="0" anchor="ctr">
            <a:normAutofit/>
          </a:bodyPr>
          <a:lstStyle>
            <a:lvl1pPr marL="0" indent="0" algn="ctr" defTabSz="121917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2000" kern="800" spc="-13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09585" indent="0" algn="ctr" defTabSz="121917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600" kern="8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219170" indent="0" algn="ctr" defTabSz="121917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600" kern="8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828754" indent="0" algn="ctr" defTabSz="121917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600" kern="8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438339" indent="0" algn="ctr" defTabSz="121917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600" kern="8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3047924" indent="0" algn="ctr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667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3657509" indent="0" algn="ctr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667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4267093" indent="0" algn="ctr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667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4876678" indent="0" algn="ctr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667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914333" fontAlgn="base">
              <a:spcAft>
                <a:spcPct val="0"/>
              </a:spcAft>
              <a:defRPr/>
            </a:pPr>
            <a:r>
              <a:rPr lang="ru-RU" sz="1200" b="1" dirty="0">
                <a:solidFill>
                  <a:schemeClr val="bg1">
                    <a:lumMod val="50000"/>
                  </a:schemeClr>
                </a:solidFill>
              </a:rPr>
              <a:t>УСН с 2025 года. Какую ставку НДС выбрать.</a:t>
            </a:r>
            <a:endParaRPr lang="ru-RU" sz="1200" i="1" dirty="0">
              <a:solidFill>
                <a:schemeClr val="bg1">
                  <a:lumMod val="50000"/>
                </a:schemeClr>
              </a:solidFill>
              <a:latin typeface="Arial Narrow" panose="020B0606020202030204" pitchFamily="34" charset="0"/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97051589"/>
              </p:ext>
            </p:extLst>
          </p:nvPr>
        </p:nvGraphicFramePr>
        <p:xfrm>
          <a:off x="395535" y="699542"/>
          <a:ext cx="8208913" cy="398470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032449"/>
                <a:gridCol w="4176464"/>
              </a:tblGrid>
              <a:tr h="13315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</a:rPr>
                        <a:t>Вычет НДС у налогоплательщиков, применяющих специальную ставку 5%, 7%</a:t>
                      </a:r>
                      <a:endParaRPr lang="ru-RU" sz="1600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3613" marR="13613" marT="0" marB="0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</a:rPr>
                        <a:t>Вычет НДС у налогоплательщиков, применяющих общую ставку 10, 20%</a:t>
                      </a:r>
                      <a:endParaRPr lang="ru-RU" sz="1600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3613" marR="13613" marT="0" marB="0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  <a:tr h="59859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Исчисленный НДС </a:t>
                      </a:r>
                      <a:r>
                        <a:rPr lang="ru-RU" sz="1200" b="1" kern="1200" dirty="0" smtClean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при отгрузке в счет авансов («обнуление» НДС с аванса)</a:t>
                      </a:r>
                      <a:endParaRPr lang="ru-RU" sz="1200" dirty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3613" marR="13613" marT="0" marB="0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Исчисленный НДС </a:t>
                      </a:r>
                      <a:r>
                        <a:rPr lang="ru-RU" sz="1200" b="1" kern="1200" dirty="0" smtClean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при отгрузке в счет авансов («обнуление» НДС с аванса)</a:t>
                      </a:r>
                      <a:endParaRPr lang="ru-RU" sz="1200" b="1" dirty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3613" marR="13613" marT="0" marB="0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  <a:tr h="64807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Исчисленный</a:t>
                      </a:r>
                      <a:r>
                        <a:rPr lang="ru-RU" sz="1200" b="1" baseline="0" dirty="0" smtClean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НДС </a:t>
                      </a:r>
                      <a:r>
                        <a:rPr lang="ru-RU" sz="1200" b="1" kern="1200" dirty="0" smtClean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при возврате авансов и расторжении (изменении условий) договора</a:t>
                      </a:r>
                      <a:endParaRPr lang="ru-RU" sz="1200" b="1" dirty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3613" marR="13613" marT="0" marB="0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Исчисленный</a:t>
                      </a:r>
                      <a:r>
                        <a:rPr lang="ru-RU" sz="1200" b="1" baseline="0" dirty="0" smtClean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НДС </a:t>
                      </a:r>
                      <a:r>
                        <a:rPr lang="ru-RU" sz="1200" b="1" kern="1200" dirty="0" smtClean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при возврате авансов и расторжении (изменении условий) договора</a:t>
                      </a:r>
                      <a:endParaRPr lang="ru-RU" sz="1200" b="1" dirty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3613" marR="13613" marT="0" marB="0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  <a:tr h="64807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Исчисленный НДС </a:t>
                      </a:r>
                      <a:r>
                        <a:rPr lang="ru-RU" sz="1200" b="1" kern="1200" dirty="0" smtClean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при возврате покупателем товаров или отказа от товаров (работ, услуг)</a:t>
                      </a:r>
                      <a:endParaRPr lang="ru-RU" sz="1200" b="1" dirty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3613" marR="13613" marT="0" marB="0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Исчисленный НДС </a:t>
                      </a:r>
                      <a:r>
                        <a:rPr lang="ru-RU" sz="1200" b="1" kern="1200" dirty="0" smtClean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при возврате покупателем товаров или отказа от товаров (работ, услуг)</a:t>
                      </a:r>
                      <a:endParaRPr lang="ru-RU" sz="1200" b="1" dirty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3613" marR="13613" marT="0" marB="0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  <a:tr h="72008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Исчисленный НДС </a:t>
                      </a:r>
                      <a:r>
                        <a:rPr lang="ru-RU" sz="1200" b="1" kern="1200" dirty="0" smtClean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при изменении цены отгруженных товаров (работ, услуг) в сторону уменьшения</a:t>
                      </a:r>
                      <a:endParaRPr lang="ru-RU" sz="1200" dirty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3613" marR="13613" marT="0" marB="0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</a:rPr>
                        <a:t>Исчисленный НДС </a:t>
                      </a:r>
                      <a:r>
                        <a:rPr lang="ru-RU" sz="1200" b="1" kern="1200" dirty="0" smtClean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при изменении цены отгруженных товаров (работ, услуг) в сторону уменьшения</a:t>
                      </a:r>
                      <a:endParaRPr lang="ru-RU" sz="1200" b="1" dirty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3613" marR="13613" marT="0" marB="0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  <a:tr h="26631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700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3613" marR="13613" marT="0" marB="0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kern="1200" dirty="0" smtClean="0">
                          <a:solidFill>
                            <a:schemeClr val="tx1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Предъявленный НДС при покупках, при ввозе товаров в РФ и (или) при перечислении авансов продавцу за будущие покупки («входной» НДС)</a:t>
                      </a:r>
                      <a:endParaRPr lang="ru-RU" sz="1200" b="1" dirty="0">
                        <a:solidFill>
                          <a:schemeClr val="tx1">
                            <a:lumMod val="7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3613" marR="13613" marT="0" marB="0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8" name="Скругленный прямоугольник 7"/>
          <p:cNvSpPr/>
          <p:nvPr/>
        </p:nvSpPr>
        <p:spPr>
          <a:xfrm>
            <a:off x="8676456" y="4659982"/>
            <a:ext cx="360040" cy="366574"/>
          </a:xfrm>
          <a:prstGeom prst="roundRect">
            <a:avLst/>
          </a:prstGeom>
          <a:solidFill>
            <a:schemeClr val="tx2">
              <a:lumMod val="7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000" b="1" dirty="0"/>
              <a:t>7</a:t>
            </a:r>
            <a:endParaRPr lang="ru-RU" sz="1000" b="1" dirty="0"/>
          </a:p>
        </p:txBody>
      </p:sp>
    </p:spTree>
    <p:extLst>
      <p:ext uri="{BB962C8B-B14F-4D97-AF65-F5344CB8AC3E}">
        <p14:creationId xmlns:p14="http://schemas.microsoft.com/office/powerpoint/2010/main" val="34794957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2">
            <a:extLst>
              <a:ext uri="{FF2B5EF4-FFF2-40B4-BE49-F238E27FC236}">
                <a16:creationId xmlns:a16="http://schemas.microsoft.com/office/drawing/2014/main" xmlns="" id="{2344D0E4-F4CC-4666-BA65-228B5D600976}"/>
              </a:ext>
            </a:extLst>
          </p:cNvPr>
          <p:cNvSpPr txBox="1">
            <a:spLocks/>
          </p:cNvSpPr>
          <p:nvPr/>
        </p:nvSpPr>
        <p:spPr>
          <a:xfrm>
            <a:off x="2274633" y="3"/>
            <a:ext cx="6041783" cy="580907"/>
          </a:xfrm>
          <a:prstGeom prst="rect">
            <a:avLst/>
          </a:prstGeom>
          <a:noFill/>
        </p:spPr>
        <p:txBody>
          <a:bodyPr vert="horz" lIns="0" tIns="0" rIns="0" bIns="0" rtlCol="0" anchor="ctr">
            <a:normAutofit/>
          </a:bodyPr>
          <a:lstStyle>
            <a:lvl1pPr marL="0" indent="0" algn="ctr" defTabSz="121917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2000" kern="800" spc="-13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09585" indent="0" algn="ctr" defTabSz="121917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600" kern="8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219170" indent="0" algn="ctr" defTabSz="121917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600" kern="8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828754" indent="0" algn="ctr" defTabSz="121917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600" kern="8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438339" indent="0" algn="ctr" defTabSz="121917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600" kern="8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3047924" indent="0" algn="ctr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667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3657509" indent="0" algn="ctr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667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4267093" indent="0" algn="ctr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667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4876678" indent="0" algn="ctr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667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914333" fontAlgn="base">
              <a:spcAft>
                <a:spcPct val="0"/>
              </a:spcAft>
              <a:defRPr/>
            </a:pPr>
            <a:r>
              <a:rPr lang="ru-RU" sz="1200" b="1" dirty="0">
                <a:solidFill>
                  <a:schemeClr val="bg1">
                    <a:lumMod val="50000"/>
                  </a:schemeClr>
                </a:solidFill>
              </a:rPr>
              <a:t>УСН с 2025 года. Какую ставку НДС выбрать.</a:t>
            </a:r>
            <a:endParaRPr lang="ru-RU" sz="1200" i="1" dirty="0">
              <a:solidFill>
                <a:schemeClr val="bg1">
                  <a:lumMod val="50000"/>
                </a:schemeClr>
              </a:solidFill>
              <a:latin typeface="Arial Narrow" panose="020B0606020202030204" pitchFamily="34" charset="0"/>
            </a:endParaRPr>
          </a:p>
        </p:txBody>
      </p:sp>
      <p:grpSp>
        <p:nvGrpSpPr>
          <p:cNvPr id="3" name="Группа 2"/>
          <p:cNvGrpSpPr/>
          <p:nvPr/>
        </p:nvGrpSpPr>
        <p:grpSpPr>
          <a:xfrm>
            <a:off x="88944" y="1"/>
            <a:ext cx="2025785" cy="580911"/>
            <a:chOff x="1055439" y="2184499"/>
            <a:chExt cx="3016594" cy="876402"/>
          </a:xfrm>
        </p:grpSpPr>
        <p:sp>
          <p:nvSpPr>
            <p:cNvPr id="4" name="Прямоугольник 3"/>
            <p:cNvSpPr/>
            <p:nvPr/>
          </p:nvSpPr>
          <p:spPr>
            <a:xfrm>
              <a:off x="1055440" y="2184499"/>
              <a:ext cx="3016593" cy="87640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333"/>
              <a:endParaRPr lang="ru-RU">
                <a:solidFill>
                  <a:prstClr val="white"/>
                </a:solidFill>
              </a:endParaRPr>
            </a:p>
          </p:txBody>
        </p:sp>
        <p:pic>
          <p:nvPicPr>
            <p:cNvPr id="5" name="Graphic 9">
              <a:extLst>
                <a:ext uri="{FF2B5EF4-FFF2-40B4-BE49-F238E27FC236}">
                  <a16:creationId xmlns="" xmlns:a16="http://schemas.microsoft.com/office/drawing/2014/main" id="{1190B5BC-289C-480A-9F4B-8A49BF1CA8AF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screen">
              <a:extLst>
                <a:ext uri="{28A0092B-C50C-407E-A947-70E740481C1C}">
                  <a14:useLocalDpi xmlns:a14="http://schemas.microsoft.com/office/drawing/2010/main"/>
                </a:ext>
                <a:ext uri="{96DAC541-7B7A-43D3-8B79-37D633B846F1}">
                  <asvg:svgBlip xmlns=""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1055439" y="2213115"/>
              <a:ext cx="2574281" cy="820033"/>
            </a:xfrm>
            <a:prstGeom prst="rect">
              <a:avLst/>
            </a:prstGeom>
          </p:spPr>
        </p:pic>
      </p:grpSp>
      <p:sp>
        <p:nvSpPr>
          <p:cNvPr id="9" name="Заголовок 2"/>
          <p:cNvSpPr txBox="1">
            <a:spLocks/>
          </p:cNvSpPr>
          <p:nvPr/>
        </p:nvSpPr>
        <p:spPr>
          <a:xfrm>
            <a:off x="1066647" y="611028"/>
            <a:ext cx="7337191" cy="648072"/>
          </a:xfrm>
          <a:prstGeom prst="rect">
            <a:avLst/>
          </a:prstGeom>
        </p:spPr>
        <p:txBody>
          <a:bodyPr>
            <a:normAutofit/>
          </a:bodyPr>
          <a:lstStyle>
            <a:lvl1pPr algn="ctr" defTabSz="914355" rtl="0" eaLnBrk="1" latinLnBrk="0" hangingPunct="1">
              <a:lnSpc>
                <a:spcPct val="86000"/>
              </a:lnSpc>
              <a:spcBef>
                <a:spcPct val="0"/>
              </a:spcBef>
              <a:buNone/>
              <a:defRPr sz="2100" kern="800" spc="-4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150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Основные нормативные документы по порядку заполнения налоговой декларации по НДС</a:t>
            </a:r>
            <a:endParaRPr lang="ru-RU" sz="1500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" name="Рисунок 9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935064"/>
            <a:ext cx="864096" cy="722694"/>
          </a:xfrm>
          <a:prstGeom prst="rect">
            <a:avLst/>
          </a:prstGeom>
        </p:spPr>
      </p:pic>
      <p:sp>
        <p:nvSpPr>
          <p:cNvPr id="11" name="Скругленный прямоугольник 10"/>
          <p:cNvSpPr/>
          <p:nvPr/>
        </p:nvSpPr>
        <p:spPr>
          <a:xfrm>
            <a:off x="457110" y="1787101"/>
            <a:ext cx="2574191" cy="862901"/>
          </a:xfrm>
          <a:prstGeom prst="round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TextBox 11"/>
          <p:cNvSpPr txBox="1"/>
          <p:nvPr/>
        </p:nvSpPr>
        <p:spPr>
          <a:xfrm>
            <a:off x="423321" y="1787101"/>
            <a:ext cx="2682393" cy="849217"/>
          </a:xfrm>
          <a:prstGeom prst="rect">
            <a:avLst/>
          </a:prstGeom>
        </p:spPr>
        <p:txBody>
          <a:bodyPr vert="horz" wrap="square" lIns="104306" tIns="52153" rIns="104306" bIns="52153" rtlCol="0" anchor="ctr">
            <a:normAutofit fontScale="25000" lnSpcReduction="20000"/>
          </a:bodyPr>
          <a:lstStyle/>
          <a:p>
            <a:pPr algn="ctr" defTabSz="1043056" fontAlgn="auto">
              <a:spcAft>
                <a:spcPts val="0"/>
              </a:spcAft>
            </a:pPr>
            <a:r>
              <a:rPr lang="ru-RU" sz="36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Приказ ФНС России от 29.10.2014 № ММВ-7-3/558@ «Об утверждении формы налоговой декларации по налогу на добавленную стоимость, порядка ее заполнения, а также формата представления налоговой декларации по налогу на добавленную стоимость в электронной форме</a:t>
            </a:r>
            <a:r>
              <a:rPr lang="ru-RU" sz="3600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».</a:t>
            </a:r>
            <a:endParaRPr lang="ru-RU" sz="3600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3131840" y="1080112"/>
            <a:ext cx="3081562" cy="1413978"/>
          </a:xfrm>
          <a:prstGeom prst="round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9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Приказ ФНС России от 14.03.2016 № ММВ-7-3/136@ «Об утверждении перечня кодов видов операций, указываемых в книге покупок, применяемой при расчетах по налогу на добавленную стоимость, дополнительном листе к ней, книге продаж, применяемой при расчетах по налогу на добавленную стоимость, дополнительном листе к ней, а также кодов видов операций по налогу на добавленную стоимость, необходимых для ведения журнала учета полученных и выставленных счетов-фактур».</a:t>
            </a: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6364116" y="1765233"/>
            <a:ext cx="2493560" cy="866111"/>
          </a:xfrm>
          <a:prstGeom prst="round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TextBox 14"/>
          <p:cNvSpPr txBox="1"/>
          <p:nvPr/>
        </p:nvSpPr>
        <p:spPr>
          <a:xfrm>
            <a:off x="6466038" y="2009611"/>
            <a:ext cx="2351161" cy="982290"/>
          </a:xfrm>
          <a:prstGeom prst="rect">
            <a:avLst/>
          </a:prstGeom>
        </p:spPr>
        <p:txBody>
          <a:bodyPr vert="horz" wrap="square" lIns="104306" tIns="52153" rIns="104306" bIns="52153" rtlCol="0" anchor="ctr">
            <a:normAutofit lnSpcReduction="10000"/>
          </a:bodyPr>
          <a:lstStyle/>
          <a:p>
            <a:pPr algn="ctr" defTabSz="1043056" fontAlgn="auto">
              <a:spcAft>
                <a:spcPts val="0"/>
              </a:spcAft>
            </a:pPr>
            <a:r>
              <a:rPr lang="ru-RU" sz="10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Постановление Правительства Российской Федерации от 26.12.2011 № 1137 «О формах и правилах заполнения (ведения) документов, применяемых при расчетах по налогу на добавленную стоимость».</a:t>
            </a:r>
          </a:p>
          <a:p>
            <a:pPr marL="0" marR="0" indent="0" algn="l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lang="ru-RU" sz="4800" b="1" dirty="0">
              <a:solidFill>
                <a:srgbClr val="005AA9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16" name="Oval 11">
            <a:extLst>
              <a:ext uri="{FF2B5EF4-FFF2-40B4-BE49-F238E27FC236}">
                <a16:creationId xmlns="" xmlns:a16="http://schemas.microsoft.com/office/drawing/2014/main" id="{0BFB6D33-122A-40C7-B143-0897BA7CCA6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58989" y="2797241"/>
            <a:ext cx="1027264" cy="1029984"/>
          </a:xfrm>
          <a:prstGeom prst="ellipse">
            <a:avLst/>
          </a:prstGeom>
          <a:solidFill>
            <a:srgbClr val="002060"/>
          </a:solidFill>
          <a:ln>
            <a:noFill/>
          </a:ln>
          <a:effectLst>
            <a:outerShdw blurRad="558800" sx="102000" sy="102000" algn="ctr" rotWithShape="0">
              <a:prstClr val="black">
                <a:alpha val="10000"/>
              </a:prstClr>
            </a:outerShdw>
          </a:effectLst>
        </p:spPr>
        <p:txBody>
          <a:bodyPr vert="horz" wrap="square" lIns="121920" tIns="60960" rIns="121920" bIns="60960" numCol="1" anchor="t" anchorCtr="0" compatLnSpc="1">
            <a:prstTxWarp prst="textNoShape">
              <a:avLst/>
            </a:prstTxWarp>
          </a:bodyPr>
          <a:lstStyle/>
          <a:p>
            <a:endParaRPr lang="en-US" sz="3200" dirty="0"/>
          </a:p>
        </p:txBody>
      </p:sp>
      <p:pic>
        <p:nvPicPr>
          <p:cNvPr id="17" name="Graphic 35" descr="Receipt with solid fill">
            <a:extLst>
              <a:ext uri="{FF2B5EF4-FFF2-40B4-BE49-F238E27FC236}">
                <a16:creationId xmlns:a16="http://schemas.microsoft.com/office/drawing/2014/main" xmlns="" xmlns:lc="http://schemas.openxmlformats.org/drawingml/2006/lockedCanvas" id="{5297AE61-11CC-475F-B41B-A845DD61AD0D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96DAC541-7B7A-43D3-8B79-37D633B846F1}">
                <asvg:svgBlip xmlns:asvg="http://schemas.microsoft.com/office/drawing/2016/SVG/main" xmlns="" xmlns:lc="http://schemas.openxmlformats.org/drawingml/2006/lockedCanvas" r:embed="rId10"/>
              </a:ext>
            </a:extLst>
          </a:blip>
          <a:stretch>
            <a:fillRect/>
          </a:stretch>
        </p:blipFill>
        <p:spPr>
          <a:xfrm>
            <a:off x="4447811" y="3029672"/>
            <a:ext cx="449620" cy="449620"/>
          </a:xfrm>
          <a:prstGeom prst="rect">
            <a:avLst/>
          </a:prstGeom>
        </p:spPr>
      </p:pic>
      <p:sp>
        <p:nvSpPr>
          <p:cNvPr id="18" name="Скругленный прямоугольник 17"/>
          <p:cNvSpPr/>
          <p:nvPr/>
        </p:nvSpPr>
        <p:spPr>
          <a:xfrm>
            <a:off x="964768" y="2800582"/>
            <a:ext cx="2349544" cy="1095004"/>
          </a:xfrm>
          <a:prstGeom prst="round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>
              <a:spcBef>
                <a:spcPts val="0"/>
              </a:spcBef>
            </a:pPr>
            <a:r>
              <a:rPr lang="ru-RU" sz="900" u="sng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Письмо ФНС России от 23.03.2015 № ГД-4-3/4550@</a:t>
            </a:r>
            <a:r>
              <a:rPr lang="ru-RU" sz="900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«О направлении контрольных соотношений показателей налоговой декларации по налогу на добавленную стоимость» в редакции письма ФНС России от 19.03.2019 № СД-4-3/4921@.</a:t>
            </a:r>
          </a:p>
        </p:txBody>
      </p:sp>
      <p:sp>
        <p:nvSpPr>
          <p:cNvPr id="19" name="Скругленный прямоугольник 18"/>
          <p:cNvSpPr/>
          <p:nvPr/>
        </p:nvSpPr>
        <p:spPr>
          <a:xfrm>
            <a:off x="1741044" y="3999569"/>
            <a:ext cx="2781592" cy="864097"/>
          </a:xfrm>
          <a:prstGeom prst="round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>
              <a:spcBef>
                <a:spcPts val="0"/>
              </a:spcBef>
            </a:pPr>
            <a:r>
              <a:rPr lang="ru-RU" sz="900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Письма  ФНС России от 16.01.2018 № СД-4-3/480@ "О порядке применения НДС налоговыми агентами, указанными в пункте 8 статьи 161 НК РФ", от 19.04.2018 № СД-4-3/7484@</a:t>
            </a:r>
          </a:p>
        </p:txBody>
      </p:sp>
      <p:sp>
        <p:nvSpPr>
          <p:cNvPr id="20" name="Скругленный прямоугольник 19"/>
          <p:cNvSpPr/>
          <p:nvPr/>
        </p:nvSpPr>
        <p:spPr>
          <a:xfrm>
            <a:off x="6181866" y="2870401"/>
            <a:ext cx="2349544" cy="956824"/>
          </a:xfrm>
          <a:prstGeom prst="round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>
              <a:spcBef>
                <a:spcPts val="0"/>
              </a:spcBef>
            </a:pPr>
            <a:r>
              <a:rPr lang="ru-RU" sz="900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Методические рекомендации «Примеры отражения записей по счетам-фактурам в книге покупок и книге продаж с указанием кодов видов операций» </a:t>
            </a:r>
            <a:r>
              <a:rPr lang="ru-RU" sz="900" i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900" u="sng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письмо ФНС России от 20.09.2016 № СД-4-3/17657@</a:t>
            </a:r>
            <a:r>
              <a:rPr lang="ru-RU" sz="900" i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).</a:t>
            </a:r>
            <a:endParaRPr lang="ru-RU" sz="900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Скругленный прямоугольник 20"/>
          <p:cNvSpPr/>
          <p:nvPr/>
        </p:nvSpPr>
        <p:spPr>
          <a:xfrm>
            <a:off x="4897431" y="3999568"/>
            <a:ext cx="2781592" cy="864098"/>
          </a:xfrm>
          <a:prstGeom prst="round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>
              <a:spcBef>
                <a:spcPts val="0"/>
              </a:spcBef>
            </a:pPr>
            <a:r>
              <a:rPr lang="ru-RU" sz="900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Письмо ФНС России от 03.12.2018 № ЕД-4-15/23367@) «О направлении информационного письма».</a:t>
            </a:r>
          </a:p>
        </p:txBody>
      </p:sp>
      <p:sp>
        <p:nvSpPr>
          <p:cNvPr id="22" name="Скругленный прямоугольник 21"/>
          <p:cNvSpPr/>
          <p:nvPr/>
        </p:nvSpPr>
        <p:spPr>
          <a:xfrm>
            <a:off x="8676456" y="4659982"/>
            <a:ext cx="360040" cy="366574"/>
          </a:xfrm>
          <a:prstGeom prst="roundRect">
            <a:avLst/>
          </a:prstGeom>
          <a:solidFill>
            <a:schemeClr val="tx2">
              <a:lumMod val="7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000" b="1" dirty="0"/>
              <a:t>8</a:t>
            </a:r>
            <a:endParaRPr lang="ru-RU" sz="1000" b="1" dirty="0"/>
          </a:p>
        </p:txBody>
      </p:sp>
    </p:spTree>
    <p:extLst>
      <p:ext uri="{BB962C8B-B14F-4D97-AF65-F5344CB8AC3E}">
        <p14:creationId xmlns:p14="http://schemas.microsoft.com/office/powerpoint/2010/main" val="11603280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8_Office Theme">
  <a:themeElements>
    <a:clrScheme name="i9_Navy Lime">
      <a:dk1>
        <a:srgbClr val="57565A"/>
      </a:dk1>
      <a:lt1>
        <a:sysClr val="window" lastClr="FFFFFF"/>
      </a:lt1>
      <a:dk2>
        <a:srgbClr val="1C5686"/>
      </a:dk2>
      <a:lt2>
        <a:srgbClr val="22658C"/>
      </a:lt2>
      <a:accent1>
        <a:srgbClr val="CAD82A"/>
      </a:accent1>
      <a:accent2>
        <a:srgbClr val="B2C441"/>
      </a:accent2>
      <a:accent3>
        <a:srgbClr val="8EB240"/>
      </a:accent3>
      <a:accent4>
        <a:srgbClr val="649E4A"/>
      </a:accent4>
      <a:accent5>
        <a:srgbClr val="378966"/>
      </a:accent5>
      <a:accent6>
        <a:srgbClr val="197585"/>
      </a:accent6>
      <a:hlink>
        <a:srgbClr val="7030A0"/>
      </a:hlink>
      <a:folHlink>
        <a:srgbClr val="00B0F0"/>
      </a:folHlink>
    </a:clrScheme>
    <a:fontScheme name="Custom 3">
      <a:majorFont>
        <a:latin typeface="Open Sans Light"/>
        <a:ea typeface=""/>
        <a:cs typeface=""/>
      </a:majorFont>
      <a:minorFont>
        <a:latin typeface="Open Sans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  <a:effectLst/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19_Office Theme">
  <a:themeElements>
    <a:clrScheme name="i9_Navy Lime">
      <a:dk1>
        <a:srgbClr val="57565A"/>
      </a:dk1>
      <a:lt1>
        <a:sysClr val="window" lastClr="FFFFFF"/>
      </a:lt1>
      <a:dk2>
        <a:srgbClr val="1C5686"/>
      </a:dk2>
      <a:lt2>
        <a:srgbClr val="22658C"/>
      </a:lt2>
      <a:accent1>
        <a:srgbClr val="CAD82A"/>
      </a:accent1>
      <a:accent2>
        <a:srgbClr val="B2C441"/>
      </a:accent2>
      <a:accent3>
        <a:srgbClr val="8EB240"/>
      </a:accent3>
      <a:accent4>
        <a:srgbClr val="649E4A"/>
      </a:accent4>
      <a:accent5>
        <a:srgbClr val="378966"/>
      </a:accent5>
      <a:accent6>
        <a:srgbClr val="197585"/>
      </a:accent6>
      <a:hlink>
        <a:srgbClr val="7030A0"/>
      </a:hlink>
      <a:folHlink>
        <a:srgbClr val="00B0F0"/>
      </a:folHlink>
    </a:clrScheme>
    <a:fontScheme name="Custom 3">
      <a:majorFont>
        <a:latin typeface="Open Sans Light"/>
        <a:ea typeface=""/>
        <a:cs typeface=""/>
      </a:majorFont>
      <a:minorFont>
        <a:latin typeface="Open Sans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  <a:effectLst/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FNS">
      <a:dk1>
        <a:srgbClr val="F2F5FB"/>
      </a:dk1>
      <a:lt1>
        <a:srgbClr val="485068"/>
      </a:lt1>
      <a:dk2>
        <a:srgbClr val="1275BC"/>
      </a:dk2>
      <a:lt2>
        <a:srgbClr val="0066B3"/>
      </a:lt2>
      <a:accent1>
        <a:srgbClr val="EF435A"/>
      </a:accent1>
      <a:accent2>
        <a:srgbClr val="F15A22"/>
      </a:accent2>
      <a:accent3>
        <a:srgbClr val="F9A01B"/>
      </a:accent3>
      <a:accent4>
        <a:srgbClr val="39BB9D"/>
      </a:accent4>
      <a:accent5>
        <a:srgbClr val="34AB8F"/>
      </a:accent5>
      <a:accent6>
        <a:srgbClr val="197585"/>
      </a:accent6>
      <a:hlink>
        <a:srgbClr val="44C8F5"/>
      </a:hlink>
      <a:folHlink>
        <a:srgbClr val="00B0F0"/>
      </a:folHlink>
    </a:clrScheme>
    <a:fontScheme name="Custom 3">
      <a:majorFont>
        <a:latin typeface="Open Sans Light"/>
        <a:ea typeface=""/>
        <a:cs typeface=""/>
      </a:majorFont>
      <a:minorFont>
        <a:latin typeface="Open Sans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  <a:effectLst/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</a:objectDefaults>
  <a:extraClrSchemeLst/>
</a:theme>
</file>

<file path=ppt/theme/theme4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1126</TotalTime>
  <Words>1287</Words>
  <Application>Microsoft Office PowerPoint</Application>
  <PresentationFormat>Экран (16:9)</PresentationFormat>
  <Paragraphs>77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3</vt:i4>
      </vt:variant>
      <vt:variant>
        <vt:lpstr>Заголовки слайдов</vt:lpstr>
      </vt:variant>
      <vt:variant>
        <vt:i4>8</vt:i4>
      </vt:variant>
    </vt:vector>
  </HeadingPairs>
  <TitlesOfParts>
    <vt:vector size="11" baseType="lpstr">
      <vt:lpstr>18_Office Theme</vt:lpstr>
      <vt:lpstr>19_Office Theme</vt:lpstr>
      <vt:lpstr>Office Theme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Петренко Марина Александровна</dc:creator>
  <cp:lastModifiedBy>Ширяева Марина Валерьевна</cp:lastModifiedBy>
  <cp:revision>113</cp:revision>
  <cp:lastPrinted>2024-11-06T01:20:52Z</cp:lastPrinted>
  <dcterms:created xsi:type="dcterms:W3CDTF">2023-01-24T05:58:27Z</dcterms:created>
  <dcterms:modified xsi:type="dcterms:W3CDTF">2025-03-10T05:52:26Z</dcterms:modified>
</cp:coreProperties>
</file>