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>
  <p:sldMasterIdLst>
    <p:sldMasterId id="2147483648" r:id="rId1"/>
  </p:sldMasterIdLst>
  <p:notesMasterIdLst>
    <p:notesMasterId r:id="rId13"/>
  </p:notesMasterIdLst>
  <p:sldIdLst>
    <p:sldId id="261" r:id="rId2"/>
    <p:sldId id="695" r:id="rId3"/>
    <p:sldId id="696" r:id="rId4"/>
    <p:sldId id="713" r:id="rId5"/>
    <p:sldId id="697" r:id="rId6"/>
    <p:sldId id="714" r:id="rId7"/>
    <p:sldId id="708" r:id="rId8"/>
    <p:sldId id="710" r:id="rId9"/>
    <p:sldId id="711" r:id="rId10"/>
    <p:sldId id="712" r:id="rId11"/>
    <p:sldId id="275" r:id="rId12"/>
  </p:sldIdLst>
  <p:sldSz cx="12192000" cy="6858000"/>
  <p:notesSz cx="6797675" cy="9928225"/>
  <p:embeddedFontLst>
    <p:embeddedFont>
      <p:font typeface="1" panose="020B0604020202020204" charset="0"/>
      <p:regular r:id="rId14"/>
    </p:embeddedFont>
    <p:embeddedFont>
      <p:font typeface="2,Bold" panose="020B0604020202020204" charset="0"/>
      <p:bold r:id="rId15"/>
    </p:embeddedFont>
    <p:embeddedFont>
      <p:font typeface="Golos Text" panose="020B0604020202020204" charset="0"/>
      <p:regular r:id="rId16"/>
      <p:bold r:id="rId17"/>
      <p:italic r:id="rId18"/>
      <p:boldItalic r:id="rId19"/>
    </p:embeddedFont>
    <p:embeddedFont>
      <p:font typeface="Aptos Display" panose="020B0604020202020204" charset="0"/>
      <p:regular r:id="rId20"/>
    </p:embeddedFont>
    <p:embeddedFont>
      <p:font typeface="3" panose="020B0604020202020204" charset="0"/>
      <p:regular r:id="rId21"/>
    </p:embeddedFont>
    <p:embeddedFont>
      <p:font typeface="Wingdings-Regular" panose="05000000000000000000" charset="2"/>
      <p:regular r:id="rId22"/>
    </p:embeddedFont>
    <p:embeddedFont>
      <p:font typeface="ArialMT" panose="020B0604020202020204" charset="0"/>
      <p:regular r:id="rId2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8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2D60"/>
    <a:srgbClr val="EAFCEA"/>
    <a:srgbClr val="D25F4C"/>
    <a:srgbClr val="FCF2F2"/>
    <a:srgbClr val="3781FD"/>
    <a:srgbClr val="FFE1E1"/>
    <a:srgbClr val="D9D9D9"/>
    <a:srgbClr val="76A9FD"/>
    <a:srgbClr val="A6A6A6"/>
    <a:srgbClr val="B5D1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73" autoAdjust="0"/>
    <p:restoredTop sz="96247" autoAdjust="0"/>
  </p:normalViewPr>
  <p:slideViewPr>
    <p:cSldViewPr snapToGrid="0">
      <p:cViewPr varScale="1">
        <p:scale>
          <a:sx n="116" d="100"/>
          <a:sy n="116" d="100"/>
        </p:scale>
        <p:origin x="552" y="108"/>
      </p:cViewPr>
      <p:guideLst>
        <p:guide orient="horz" pos="368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135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>
                <a:latin typeface="Golos Text" panose="020B0503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135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>
                <a:latin typeface="Golos Text" panose="020B0503020202020204" pitchFamily="34" charset="0"/>
              </a:defRPr>
            </a:lvl1pPr>
          </a:lstStyle>
          <a:p>
            <a:fld id="{3060417C-DB5E-4138-9AC4-4803921C546D}" type="datetimeFigureOut">
              <a:rPr lang="ru-RU" smtClean="0"/>
              <a:pPr/>
              <a:t>19.05.2026</a:t>
            </a:fld>
            <a:endParaRPr lang="ru-R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ru-R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59" cy="498134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>
                <a:latin typeface="Golos Text" panose="020B0503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8134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>
                <a:latin typeface="Golos Text" panose="020B0503020202020204" pitchFamily="34" charset="0"/>
              </a:defRPr>
            </a:lvl1pPr>
          </a:lstStyle>
          <a:p>
            <a:fld id="{0BEAF0D0-AF07-4E5D-A6A0-4E0E1B0CE4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9578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Golos Text" panose="020B0503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Golos Text" panose="020B0503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Golos Text" panose="020B0503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Golos Text" panose="020B0503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Golos Text" panose="020B0503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EAF0D0-AF07-4E5D-A6A0-4E0E1B0CE45F}" type="slidenum">
              <a:rPr lang="ru-RU" smtClean="0"/>
              <a:t>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8560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9055038"/>
      </p:ext>
    </p:extLst>
  </p:cSld>
  <p:clrMapOvr>
    <a:masterClrMapping/>
  </p:clrMapOvr>
  <p:transition spd="slow"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сновно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="" xmlns:a16="http://schemas.microsoft.com/office/drawing/2014/main" id="{D37AA835-D37C-D111-DD1C-BEEC47028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151" y="216170"/>
            <a:ext cx="11006820" cy="221599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algn="l">
              <a:defRPr lang="ru-RU" sz="1600" b="1" cap="all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Golos Text" panose="020B0503020202020204" pitchFamily="34" charset="0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1C20CAAF-242B-949C-7ED5-B234445C51F3}"/>
              </a:ext>
            </a:extLst>
          </p:cNvPr>
          <p:cNvSpPr/>
          <p:nvPr userDrawn="1"/>
        </p:nvSpPr>
        <p:spPr>
          <a:xfrm>
            <a:off x="0" y="0"/>
            <a:ext cx="550862" cy="6308726"/>
          </a:xfrm>
          <a:prstGeom prst="rect">
            <a:avLst/>
          </a:prstGeom>
          <a:solidFill>
            <a:srgbClr val="002060"/>
          </a:solidFill>
          <a:ln w="6350">
            <a:noFill/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5D7C878-5604-4A56-DAD2-AD512D2621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80781" t="7946" r="14701"/>
          <a:stretch>
            <a:fillRect/>
          </a:stretch>
        </p:blipFill>
        <p:spPr>
          <a:xfrm>
            <a:off x="0" y="544928"/>
            <a:ext cx="550861" cy="6313073"/>
          </a:xfrm>
          <a:custGeom>
            <a:avLst/>
            <a:gdLst>
              <a:gd name="connsiteX0" fmla="*/ 0 w 550861"/>
              <a:gd name="connsiteY0" fmla="*/ 0 h 6313073"/>
              <a:gd name="connsiteX1" fmla="*/ 550861 w 550861"/>
              <a:gd name="connsiteY1" fmla="*/ 137136 h 6313073"/>
              <a:gd name="connsiteX2" fmla="*/ 550861 w 550861"/>
              <a:gd name="connsiteY2" fmla="*/ 6313073 h 6313073"/>
              <a:gd name="connsiteX3" fmla="*/ 0 w 550861"/>
              <a:gd name="connsiteY3" fmla="*/ 6313073 h 6313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0861" h="6313073">
                <a:moveTo>
                  <a:pt x="0" y="0"/>
                </a:moveTo>
                <a:lnTo>
                  <a:pt x="550861" y="137136"/>
                </a:lnTo>
                <a:lnTo>
                  <a:pt x="550861" y="6313073"/>
                </a:lnTo>
                <a:lnTo>
                  <a:pt x="0" y="6313073"/>
                </a:lnTo>
                <a:close/>
              </a:path>
            </a:pathLst>
          </a:custGeom>
        </p:spPr>
      </p:pic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1EECCA11-CB77-2960-2170-CA2D9FFE810D}"/>
              </a:ext>
            </a:extLst>
          </p:cNvPr>
          <p:cNvSpPr/>
          <p:nvPr userDrawn="1"/>
        </p:nvSpPr>
        <p:spPr>
          <a:xfrm flipH="1">
            <a:off x="-3" y="544926"/>
            <a:ext cx="550854" cy="6313074"/>
          </a:xfrm>
          <a:custGeom>
            <a:avLst/>
            <a:gdLst>
              <a:gd name="connsiteX0" fmla="*/ 914872 w 914872"/>
              <a:gd name="connsiteY0" fmla="*/ 0 h 6313074"/>
              <a:gd name="connsiteX1" fmla="*/ 0 w 914872"/>
              <a:gd name="connsiteY1" fmla="*/ 137137 h 6313074"/>
              <a:gd name="connsiteX2" fmla="*/ 0 w 914872"/>
              <a:gd name="connsiteY2" fmla="*/ 6313074 h 6313074"/>
              <a:gd name="connsiteX3" fmla="*/ 914872 w 914872"/>
              <a:gd name="connsiteY3" fmla="*/ 6313074 h 6313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872" h="6313074">
                <a:moveTo>
                  <a:pt x="914872" y="0"/>
                </a:moveTo>
                <a:lnTo>
                  <a:pt x="0" y="137137"/>
                </a:lnTo>
                <a:lnTo>
                  <a:pt x="0" y="6313074"/>
                </a:lnTo>
                <a:lnTo>
                  <a:pt x="914872" y="6313074"/>
                </a:lnTo>
                <a:close/>
              </a:path>
            </a:pathLst>
          </a:custGeom>
          <a:gradFill>
            <a:gsLst>
              <a:gs pos="0">
                <a:schemeClr val="bg1">
                  <a:alpha val="64000"/>
                </a:schemeClr>
              </a:gs>
              <a:gs pos="45000">
                <a:schemeClr val="tx2">
                  <a:lumMod val="20000"/>
                  <a:lumOff val="80000"/>
                  <a:alpha val="94000"/>
                </a:scheme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>
              <a:latin typeface="+mn-lt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="" xmlns:a16="http://schemas.microsoft.com/office/drawing/2014/main" id="{556EFAA2-9764-09F8-45C6-9E8C9557E79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11122" y="102988"/>
            <a:ext cx="328617" cy="344886"/>
          </a:xfrm>
          <a:prstGeom prst="rect">
            <a:avLst/>
          </a:prstGeom>
        </p:spPr>
      </p:pic>
      <p:sp>
        <p:nvSpPr>
          <p:cNvPr id="10" name="Номер слайда 5">
            <a:extLst>
              <a:ext uri="{FF2B5EF4-FFF2-40B4-BE49-F238E27FC236}">
                <a16:creationId xmlns="" xmlns:a16="http://schemas.microsoft.com/office/drawing/2014/main" id="{C396A32A-CF22-BAC5-08EC-53D7C1B8BE7A}"/>
              </a:ext>
            </a:extLst>
          </p:cNvPr>
          <p:cNvSpPr txBox="1">
            <a:spLocks/>
          </p:cNvSpPr>
          <p:nvPr userDrawn="1"/>
        </p:nvSpPr>
        <p:spPr>
          <a:xfrm>
            <a:off x="0" y="6308726"/>
            <a:ext cx="550863" cy="549274"/>
          </a:xfrm>
          <a:prstGeom prst="rect">
            <a:avLst/>
          </a:prstGeom>
          <a:noFill/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b="0" dirty="0">
                <a:solidFill>
                  <a:schemeClr val="tx2">
                    <a:lumMod val="50000"/>
                  </a:schemeClr>
                </a:solidFill>
                <a:latin typeface="+mn-lt"/>
                <a:ea typeface="Golos Text" panose="020B0503020202020204" pitchFamily="34" charset="0"/>
              </a:rPr>
              <a:t>Стр.</a:t>
            </a:r>
            <a:r>
              <a:rPr lang="en-US" sz="800" b="0" dirty="0">
                <a:solidFill>
                  <a:schemeClr val="tx2">
                    <a:lumMod val="50000"/>
                  </a:schemeClr>
                </a:solidFill>
                <a:latin typeface="+mn-lt"/>
                <a:ea typeface="Golos Text" panose="020B0503020202020204" pitchFamily="34" charset="0"/>
              </a:rPr>
              <a:t> </a:t>
            </a:r>
            <a:fld id="{2245CF44-F5A7-4881-A3C6-C17067F190D2}" type="slidenum">
              <a:rPr lang="en-US" sz="800" b="0" smtClean="0">
                <a:solidFill>
                  <a:schemeClr val="tx2">
                    <a:lumMod val="50000"/>
                  </a:schemeClr>
                </a:solidFill>
                <a:latin typeface="+mn-lt"/>
                <a:ea typeface="Golos Text" panose="020B0503020202020204" pitchFamily="34" charset="0"/>
              </a:rPr>
              <a:pPr algn="ctr"/>
              <a:t>‹#›</a:t>
            </a:fld>
            <a:endParaRPr lang="en-US" sz="800" b="0" dirty="0">
              <a:solidFill>
                <a:schemeClr val="tx2">
                  <a:lumMod val="50000"/>
                </a:schemeClr>
              </a:solidFill>
              <a:latin typeface="+mn-lt"/>
              <a:ea typeface="Golos Text" panose="020B050302020202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2B68472A-33AB-135F-024B-0301A1F1E60A}"/>
              </a:ext>
            </a:extLst>
          </p:cNvPr>
          <p:cNvCxnSpPr>
            <a:cxnSpLocks/>
          </p:cNvCxnSpPr>
          <p:nvPr userDrawn="1"/>
        </p:nvCxnSpPr>
        <p:spPr>
          <a:xfrm flipV="1">
            <a:off x="550863" y="0"/>
            <a:ext cx="0" cy="6858000"/>
          </a:xfrm>
          <a:prstGeom prst="line">
            <a:avLst/>
          </a:prstGeom>
          <a:gradFill>
            <a:gsLst>
              <a:gs pos="0">
                <a:schemeClr val="bg1">
                  <a:alpha val="99000"/>
                </a:schemeClr>
              </a:gs>
              <a:gs pos="41000">
                <a:schemeClr val="bg1">
                  <a:alpha val="0"/>
                </a:schemeClr>
              </a:gs>
            </a:gsLst>
            <a:lin ang="3600000" scaled="0"/>
          </a:gradFill>
          <a:ln w="635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7894C6A-1881-44DF-CA56-C03F1FA30860}"/>
              </a:ext>
            </a:extLst>
          </p:cNvPr>
          <p:cNvSpPr txBox="1"/>
          <p:nvPr userDrawn="1"/>
        </p:nvSpPr>
        <p:spPr>
          <a:xfrm rot="16200000">
            <a:off x="-1337087" y="4387885"/>
            <a:ext cx="3225042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defTabSz="1219170" rtl="0" eaLnBrk="1" fontAlgn="auto" latinLnBrk="0" hangingPunct="1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ru-RU" sz="1000" b="1" cap="all" spc="-50" baseline="0" dirty="0">
                <a:solidFill>
                  <a:schemeClr val="tx1">
                    <a:lumMod val="85000"/>
                    <a:lumOff val="15000"/>
                  </a:schemeClr>
                </a:solidFill>
                <a:ea typeface="Golos Text" panose="020B0503020202020204" pitchFamily="34" charset="0"/>
              </a:rPr>
              <a:t>СИСТЕМА ПОДТВЕРЖДЕНИЯ</a:t>
            </a:r>
            <a:br>
              <a:rPr lang="ru-RU" sz="1000" b="1" cap="all" spc="-50" baseline="0" dirty="0">
                <a:solidFill>
                  <a:schemeClr val="tx1">
                    <a:lumMod val="85000"/>
                    <a:lumOff val="15000"/>
                  </a:schemeClr>
                </a:solidFill>
                <a:ea typeface="Golos Text" panose="020B0503020202020204" pitchFamily="34" charset="0"/>
              </a:rPr>
            </a:br>
            <a:r>
              <a:rPr lang="ru-RU" sz="1000" b="1" cap="all" spc="-50" baseline="0" dirty="0">
                <a:solidFill>
                  <a:schemeClr val="tx1">
                    <a:lumMod val="85000"/>
                    <a:lumOff val="15000"/>
                  </a:schemeClr>
                </a:solidFill>
                <a:ea typeface="Golos Text" panose="020B0503020202020204" pitchFamily="34" charset="0"/>
              </a:rPr>
              <a:t>ОЖИДАНИЯ ТОВАРОВ</a:t>
            </a:r>
          </a:p>
        </p:txBody>
      </p:sp>
    </p:spTree>
    <p:extLst>
      <p:ext uri="{BB962C8B-B14F-4D97-AF65-F5344CB8AC3E}">
        <p14:creationId xmlns:p14="http://schemas.microsoft.com/office/powerpoint/2010/main" val="2986939807"/>
      </p:ext>
    </p:extLst>
  </p:cSld>
  <p:clrMapOvr>
    <a:masterClrMapping/>
  </p:clrMapOvr>
  <p:transition spd="slow">
    <p:strips dir="ru"/>
  </p:transition>
  <p:extLst>
    <p:ext uri="{DCECCB84-F9BA-43D5-87BE-67443E8EF086}">
      <p15:sldGuideLst xmlns:p15="http://schemas.microsoft.com/office/powerpoint/2012/main">
        <p15:guide id="1" pos="57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Основно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val 29">
            <a:extLst>
              <a:ext uri="{FF2B5EF4-FFF2-40B4-BE49-F238E27FC236}">
                <a16:creationId xmlns="" xmlns:a16="http://schemas.microsoft.com/office/drawing/2014/main" id="{50F9AC15-BEA5-53B9-3CCF-218F4B97F76B}"/>
              </a:ext>
            </a:extLst>
          </p:cNvPr>
          <p:cNvSpPr/>
          <p:nvPr/>
        </p:nvSpPr>
        <p:spPr>
          <a:xfrm rot="20730474">
            <a:off x="-4428169" y="-1896320"/>
            <a:ext cx="10650639" cy="1065064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270000" dist="787400" dir="5400000" sx="90000" sy="90000" algn="t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31" name="Oval 30">
            <a:extLst>
              <a:ext uri="{FF2B5EF4-FFF2-40B4-BE49-F238E27FC236}">
                <a16:creationId xmlns="" xmlns:a16="http://schemas.microsoft.com/office/drawing/2014/main" id="{7078DF2E-7F3C-07B9-9BBC-085C79F1BFFB}"/>
              </a:ext>
            </a:extLst>
          </p:cNvPr>
          <p:cNvSpPr/>
          <p:nvPr/>
        </p:nvSpPr>
        <p:spPr>
          <a:xfrm rot="20730474">
            <a:off x="-3078259" y="-546408"/>
            <a:ext cx="7950820" cy="79508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270000" dist="876300" dir="2220000" sx="90000" sy="90000" algn="t" rotWithShape="0">
              <a:schemeClr val="tx1">
                <a:alpha val="1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32" name="Oval 31">
            <a:extLst>
              <a:ext uri="{FF2B5EF4-FFF2-40B4-BE49-F238E27FC236}">
                <a16:creationId xmlns="" xmlns:a16="http://schemas.microsoft.com/office/drawing/2014/main" id="{38A3D7EE-77F6-D79C-9042-8781D6DE150B}"/>
              </a:ext>
            </a:extLst>
          </p:cNvPr>
          <p:cNvSpPr/>
          <p:nvPr/>
        </p:nvSpPr>
        <p:spPr>
          <a:xfrm rot="20730474">
            <a:off x="-1898066" y="633785"/>
            <a:ext cx="5590432" cy="559043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270000" dist="876300" dir="2220000" sx="90000" sy="90000" algn="t" rotWithShape="0">
              <a:schemeClr val="tx1">
                <a:alpha val="1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33" name="Oval 32">
            <a:extLst>
              <a:ext uri="{FF2B5EF4-FFF2-40B4-BE49-F238E27FC236}">
                <a16:creationId xmlns="" xmlns:a16="http://schemas.microsoft.com/office/drawing/2014/main" id="{B94F37B6-F82F-B3C5-E397-0C1CE631E251}"/>
              </a:ext>
            </a:extLst>
          </p:cNvPr>
          <p:cNvSpPr/>
          <p:nvPr/>
        </p:nvSpPr>
        <p:spPr>
          <a:xfrm rot="20730474">
            <a:off x="-819877" y="1711974"/>
            <a:ext cx="3434054" cy="343405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270000" dist="876300" dir="2220000" sx="90000" sy="90000" algn="t" rotWithShape="0">
              <a:schemeClr val="tx1">
                <a:alpha val="1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D37AA835-D37C-D111-DD1C-BEEC470280A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935825" y="3041201"/>
            <a:ext cx="4968146" cy="77559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l">
              <a:defRPr lang="ru-RU" sz="2800" b="1" cap="all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Golos Text" panose="020B0503020202020204" pitchFamily="34" charset="0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AD7D3B60-251D-915D-B656-504ADC528859}"/>
              </a:ext>
            </a:extLst>
          </p:cNvPr>
          <p:cNvSpPr/>
          <p:nvPr userDrawn="1"/>
        </p:nvSpPr>
        <p:spPr>
          <a:xfrm>
            <a:off x="0" y="0"/>
            <a:ext cx="550862" cy="6308726"/>
          </a:xfrm>
          <a:prstGeom prst="rect">
            <a:avLst/>
          </a:prstGeom>
          <a:solidFill>
            <a:srgbClr val="002060"/>
          </a:solidFill>
          <a:ln w="6350">
            <a:noFill/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15F77AF-D1A0-B3BC-66A3-0772845E59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80781" t="7946" r="14701"/>
          <a:stretch>
            <a:fillRect/>
          </a:stretch>
        </p:blipFill>
        <p:spPr>
          <a:xfrm>
            <a:off x="0" y="544928"/>
            <a:ext cx="550861" cy="6313073"/>
          </a:xfrm>
          <a:custGeom>
            <a:avLst/>
            <a:gdLst>
              <a:gd name="connsiteX0" fmla="*/ 0 w 550861"/>
              <a:gd name="connsiteY0" fmla="*/ 0 h 6313073"/>
              <a:gd name="connsiteX1" fmla="*/ 550861 w 550861"/>
              <a:gd name="connsiteY1" fmla="*/ 137136 h 6313073"/>
              <a:gd name="connsiteX2" fmla="*/ 550861 w 550861"/>
              <a:gd name="connsiteY2" fmla="*/ 6313073 h 6313073"/>
              <a:gd name="connsiteX3" fmla="*/ 0 w 550861"/>
              <a:gd name="connsiteY3" fmla="*/ 6313073 h 6313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0861" h="6313073">
                <a:moveTo>
                  <a:pt x="0" y="0"/>
                </a:moveTo>
                <a:lnTo>
                  <a:pt x="550861" y="137136"/>
                </a:lnTo>
                <a:lnTo>
                  <a:pt x="550861" y="6313073"/>
                </a:lnTo>
                <a:lnTo>
                  <a:pt x="0" y="6313073"/>
                </a:lnTo>
                <a:close/>
              </a:path>
            </a:pathLst>
          </a:custGeom>
        </p:spPr>
      </p:pic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18E2D6B6-C524-235E-9968-32308C3DC9A8}"/>
              </a:ext>
            </a:extLst>
          </p:cNvPr>
          <p:cNvSpPr/>
          <p:nvPr userDrawn="1"/>
        </p:nvSpPr>
        <p:spPr>
          <a:xfrm flipH="1">
            <a:off x="-3" y="544926"/>
            <a:ext cx="550854" cy="6313074"/>
          </a:xfrm>
          <a:custGeom>
            <a:avLst/>
            <a:gdLst>
              <a:gd name="connsiteX0" fmla="*/ 914872 w 914872"/>
              <a:gd name="connsiteY0" fmla="*/ 0 h 6313074"/>
              <a:gd name="connsiteX1" fmla="*/ 0 w 914872"/>
              <a:gd name="connsiteY1" fmla="*/ 137137 h 6313074"/>
              <a:gd name="connsiteX2" fmla="*/ 0 w 914872"/>
              <a:gd name="connsiteY2" fmla="*/ 6313074 h 6313074"/>
              <a:gd name="connsiteX3" fmla="*/ 914872 w 914872"/>
              <a:gd name="connsiteY3" fmla="*/ 6313074 h 6313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872" h="6313074">
                <a:moveTo>
                  <a:pt x="914872" y="0"/>
                </a:moveTo>
                <a:lnTo>
                  <a:pt x="0" y="137137"/>
                </a:lnTo>
                <a:lnTo>
                  <a:pt x="0" y="6313074"/>
                </a:lnTo>
                <a:lnTo>
                  <a:pt x="914872" y="6313074"/>
                </a:lnTo>
                <a:close/>
              </a:path>
            </a:pathLst>
          </a:custGeom>
          <a:gradFill>
            <a:gsLst>
              <a:gs pos="0">
                <a:schemeClr val="bg1">
                  <a:alpha val="64000"/>
                </a:schemeClr>
              </a:gs>
              <a:gs pos="45000">
                <a:schemeClr val="tx2">
                  <a:lumMod val="20000"/>
                  <a:lumOff val="80000"/>
                  <a:alpha val="94000"/>
                </a:scheme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>
              <a:latin typeface="+mn-lt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="" xmlns:a16="http://schemas.microsoft.com/office/drawing/2014/main" id="{2ED65D76-BC89-C2A3-81E9-741570CD3E3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11122" y="102988"/>
            <a:ext cx="328617" cy="344886"/>
          </a:xfrm>
          <a:prstGeom prst="rect">
            <a:avLst/>
          </a:prstGeom>
        </p:spPr>
      </p:pic>
      <p:sp>
        <p:nvSpPr>
          <p:cNvPr id="10" name="Номер слайда 5">
            <a:extLst>
              <a:ext uri="{FF2B5EF4-FFF2-40B4-BE49-F238E27FC236}">
                <a16:creationId xmlns="" xmlns:a16="http://schemas.microsoft.com/office/drawing/2014/main" id="{B2152724-1C19-86A6-627F-55E8391A9E46}"/>
              </a:ext>
            </a:extLst>
          </p:cNvPr>
          <p:cNvSpPr txBox="1">
            <a:spLocks/>
          </p:cNvSpPr>
          <p:nvPr userDrawn="1"/>
        </p:nvSpPr>
        <p:spPr>
          <a:xfrm>
            <a:off x="0" y="6308726"/>
            <a:ext cx="550863" cy="549274"/>
          </a:xfrm>
          <a:prstGeom prst="rect">
            <a:avLst/>
          </a:prstGeom>
          <a:noFill/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b="0" dirty="0">
                <a:solidFill>
                  <a:schemeClr val="tx2">
                    <a:lumMod val="50000"/>
                  </a:schemeClr>
                </a:solidFill>
                <a:latin typeface="+mn-lt"/>
                <a:ea typeface="Golos Text" panose="020B0503020202020204" pitchFamily="34" charset="0"/>
              </a:rPr>
              <a:t>Стр.</a:t>
            </a:r>
            <a:r>
              <a:rPr lang="en-US" sz="800" b="0" dirty="0">
                <a:solidFill>
                  <a:schemeClr val="tx2">
                    <a:lumMod val="50000"/>
                  </a:schemeClr>
                </a:solidFill>
                <a:latin typeface="+mn-lt"/>
                <a:ea typeface="Golos Text" panose="020B0503020202020204" pitchFamily="34" charset="0"/>
              </a:rPr>
              <a:t> </a:t>
            </a:r>
            <a:fld id="{2245CF44-F5A7-4881-A3C6-C17067F190D2}" type="slidenum">
              <a:rPr lang="en-US" sz="800" b="0" smtClean="0">
                <a:solidFill>
                  <a:schemeClr val="tx2">
                    <a:lumMod val="50000"/>
                  </a:schemeClr>
                </a:solidFill>
                <a:latin typeface="+mn-lt"/>
                <a:ea typeface="Golos Text" panose="020B0503020202020204" pitchFamily="34" charset="0"/>
              </a:rPr>
              <a:pPr algn="ctr"/>
              <a:t>‹#›</a:t>
            </a:fld>
            <a:endParaRPr lang="en-US" sz="800" b="0" dirty="0">
              <a:solidFill>
                <a:schemeClr val="tx2">
                  <a:lumMod val="50000"/>
                </a:schemeClr>
              </a:solidFill>
              <a:latin typeface="+mn-lt"/>
              <a:ea typeface="Golos Text" panose="020B050302020202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B41DFCD5-94B9-3A34-96A5-8576DBEF31C6}"/>
              </a:ext>
            </a:extLst>
          </p:cNvPr>
          <p:cNvCxnSpPr>
            <a:cxnSpLocks/>
          </p:cNvCxnSpPr>
          <p:nvPr userDrawn="1"/>
        </p:nvCxnSpPr>
        <p:spPr>
          <a:xfrm flipV="1">
            <a:off x="550863" y="0"/>
            <a:ext cx="0" cy="6858000"/>
          </a:xfrm>
          <a:prstGeom prst="line">
            <a:avLst/>
          </a:prstGeom>
          <a:gradFill>
            <a:gsLst>
              <a:gs pos="0">
                <a:schemeClr val="bg1">
                  <a:alpha val="99000"/>
                </a:schemeClr>
              </a:gs>
              <a:gs pos="41000">
                <a:schemeClr val="bg1">
                  <a:alpha val="0"/>
                </a:schemeClr>
              </a:gs>
            </a:gsLst>
            <a:lin ang="3600000" scaled="0"/>
          </a:gradFill>
          <a:ln w="635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8D5E0ED-7725-26BD-9E22-B3C23D68749D}"/>
              </a:ext>
            </a:extLst>
          </p:cNvPr>
          <p:cNvSpPr txBox="1"/>
          <p:nvPr userDrawn="1"/>
        </p:nvSpPr>
        <p:spPr>
          <a:xfrm rot="16200000">
            <a:off x="-1337087" y="4387885"/>
            <a:ext cx="3225042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defTabSz="1219170" rtl="0" eaLnBrk="1" fontAlgn="auto" latinLnBrk="0" hangingPunct="1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ru-RU" sz="1000" b="1" cap="all" spc="-50" baseline="0" dirty="0">
                <a:solidFill>
                  <a:schemeClr val="tx1">
                    <a:lumMod val="85000"/>
                    <a:lumOff val="15000"/>
                  </a:schemeClr>
                </a:solidFill>
                <a:ea typeface="Golos Text" panose="020B0503020202020204" pitchFamily="34" charset="0"/>
              </a:rPr>
              <a:t>СИСТЕМА ПОДТВЕРЖДЕНИЯ</a:t>
            </a:r>
            <a:br>
              <a:rPr lang="ru-RU" sz="1000" b="1" cap="all" spc="-50" baseline="0" dirty="0">
                <a:solidFill>
                  <a:schemeClr val="tx1">
                    <a:lumMod val="85000"/>
                    <a:lumOff val="15000"/>
                  </a:schemeClr>
                </a:solidFill>
                <a:ea typeface="Golos Text" panose="020B0503020202020204" pitchFamily="34" charset="0"/>
              </a:rPr>
            </a:br>
            <a:r>
              <a:rPr lang="ru-RU" sz="1000" b="1" cap="all" spc="-50" baseline="0" dirty="0">
                <a:solidFill>
                  <a:schemeClr val="tx1">
                    <a:lumMod val="85000"/>
                    <a:lumOff val="15000"/>
                  </a:schemeClr>
                </a:solidFill>
                <a:ea typeface="Golos Text" panose="020B0503020202020204" pitchFamily="34" charset="0"/>
              </a:rPr>
              <a:t>ОЖИДАНИЯ ТОВАРОВ</a:t>
            </a:r>
          </a:p>
        </p:txBody>
      </p:sp>
    </p:spTree>
    <p:extLst>
      <p:ext uri="{BB962C8B-B14F-4D97-AF65-F5344CB8AC3E}">
        <p14:creationId xmlns:p14="http://schemas.microsoft.com/office/powerpoint/2010/main" val="1066108429"/>
      </p:ext>
    </p:extLst>
  </p:cSld>
  <p:clrMapOvr>
    <a:masterClrMapping/>
  </p:clrMapOvr>
  <p:transition spd="slow">
    <p:strips dir="ru"/>
  </p:transition>
  <p:extLst>
    <p:ext uri="{DCECCB84-F9BA-43D5-87BE-67443E8EF086}">
      <p15:sldGuideLst xmlns:p15="http://schemas.microsoft.com/office/powerpoint/2012/main">
        <p15:guide id="1" pos="57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Основно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EFA5701F-C11A-52C6-8B29-FB04A6593CC4}"/>
              </a:ext>
            </a:extLst>
          </p:cNvPr>
          <p:cNvSpPr/>
          <p:nvPr userDrawn="1"/>
        </p:nvSpPr>
        <p:spPr>
          <a:xfrm>
            <a:off x="0" y="0"/>
            <a:ext cx="550862" cy="6308726"/>
          </a:xfrm>
          <a:prstGeom prst="rect">
            <a:avLst/>
          </a:prstGeom>
          <a:solidFill>
            <a:srgbClr val="002060"/>
          </a:solidFill>
          <a:ln w="6350">
            <a:noFill/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89AA41B-DB2E-6512-B3ED-08897FA99C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80781" t="7946" r="14701"/>
          <a:stretch>
            <a:fillRect/>
          </a:stretch>
        </p:blipFill>
        <p:spPr>
          <a:xfrm>
            <a:off x="0" y="544928"/>
            <a:ext cx="550861" cy="6313073"/>
          </a:xfrm>
          <a:custGeom>
            <a:avLst/>
            <a:gdLst>
              <a:gd name="connsiteX0" fmla="*/ 0 w 550861"/>
              <a:gd name="connsiteY0" fmla="*/ 0 h 6313073"/>
              <a:gd name="connsiteX1" fmla="*/ 550861 w 550861"/>
              <a:gd name="connsiteY1" fmla="*/ 137136 h 6313073"/>
              <a:gd name="connsiteX2" fmla="*/ 550861 w 550861"/>
              <a:gd name="connsiteY2" fmla="*/ 6313073 h 6313073"/>
              <a:gd name="connsiteX3" fmla="*/ 0 w 550861"/>
              <a:gd name="connsiteY3" fmla="*/ 6313073 h 6313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0861" h="6313073">
                <a:moveTo>
                  <a:pt x="0" y="0"/>
                </a:moveTo>
                <a:lnTo>
                  <a:pt x="550861" y="137136"/>
                </a:lnTo>
                <a:lnTo>
                  <a:pt x="550861" y="6313073"/>
                </a:lnTo>
                <a:lnTo>
                  <a:pt x="0" y="6313073"/>
                </a:lnTo>
                <a:close/>
              </a:path>
            </a:pathLst>
          </a:custGeom>
        </p:spPr>
      </p:pic>
      <p:sp>
        <p:nvSpPr>
          <p:cNvPr id="5" name="Freeform: Shape 4">
            <a:extLst>
              <a:ext uri="{FF2B5EF4-FFF2-40B4-BE49-F238E27FC236}">
                <a16:creationId xmlns="" xmlns:a16="http://schemas.microsoft.com/office/drawing/2014/main" id="{5DD75DF4-33BE-7722-623B-6E8C249F3B3F}"/>
              </a:ext>
            </a:extLst>
          </p:cNvPr>
          <p:cNvSpPr/>
          <p:nvPr userDrawn="1"/>
        </p:nvSpPr>
        <p:spPr>
          <a:xfrm flipH="1">
            <a:off x="-3" y="544926"/>
            <a:ext cx="550854" cy="6313074"/>
          </a:xfrm>
          <a:custGeom>
            <a:avLst/>
            <a:gdLst>
              <a:gd name="connsiteX0" fmla="*/ 914872 w 914872"/>
              <a:gd name="connsiteY0" fmla="*/ 0 h 6313074"/>
              <a:gd name="connsiteX1" fmla="*/ 0 w 914872"/>
              <a:gd name="connsiteY1" fmla="*/ 137137 h 6313074"/>
              <a:gd name="connsiteX2" fmla="*/ 0 w 914872"/>
              <a:gd name="connsiteY2" fmla="*/ 6313074 h 6313074"/>
              <a:gd name="connsiteX3" fmla="*/ 914872 w 914872"/>
              <a:gd name="connsiteY3" fmla="*/ 6313074 h 6313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872" h="6313074">
                <a:moveTo>
                  <a:pt x="914872" y="0"/>
                </a:moveTo>
                <a:lnTo>
                  <a:pt x="0" y="137137"/>
                </a:lnTo>
                <a:lnTo>
                  <a:pt x="0" y="6313074"/>
                </a:lnTo>
                <a:lnTo>
                  <a:pt x="914872" y="6313074"/>
                </a:lnTo>
                <a:close/>
              </a:path>
            </a:pathLst>
          </a:custGeom>
          <a:gradFill>
            <a:gsLst>
              <a:gs pos="0">
                <a:schemeClr val="bg1">
                  <a:alpha val="64000"/>
                </a:schemeClr>
              </a:gs>
              <a:gs pos="45000">
                <a:schemeClr val="tx2">
                  <a:lumMod val="20000"/>
                  <a:lumOff val="80000"/>
                  <a:alpha val="94000"/>
                </a:scheme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>
              <a:latin typeface="+mn-lt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="" xmlns:a16="http://schemas.microsoft.com/office/drawing/2014/main" id="{EF792C29-2655-0CB1-2377-80F6DFDB47F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11122" y="102988"/>
            <a:ext cx="328617" cy="344886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="" xmlns:a16="http://schemas.microsoft.com/office/drawing/2014/main" id="{F8A859FF-45D5-685F-84D9-E7A5BEEB1C7F}"/>
              </a:ext>
            </a:extLst>
          </p:cNvPr>
          <p:cNvSpPr txBox="1">
            <a:spLocks/>
          </p:cNvSpPr>
          <p:nvPr userDrawn="1"/>
        </p:nvSpPr>
        <p:spPr>
          <a:xfrm>
            <a:off x="0" y="6308726"/>
            <a:ext cx="550863" cy="549274"/>
          </a:xfrm>
          <a:prstGeom prst="rect">
            <a:avLst/>
          </a:prstGeom>
          <a:noFill/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b="0" dirty="0">
                <a:solidFill>
                  <a:schemeClr val="tx2">
                    <a:lumMod val="50000"/>
                  </a:schemeClr>
                </a:solidFill>
                <a:latin typeface="+mn-lt"/>
                <a:ea typeface="Golos Text" panose="020B0503020202020204" pitchFamily="34" charset="0"/>
              </a:rPr>
              <a:t>Стр.</a:t>
            </a:r>
            <a:r>
              <a:rPr lang="en-US" sz="800" b="0" dirty="0">
                <a:solidFill>
                  <a:schemeClr val="tx2">
                    <a:lumMod val="50000"/>
                  </a:schemeClr>
                </a:solidFill>
                <a:latin typeface="+mn-lt"/>
                <a:ea typeface="Golos Text" panose="020B0503020202020204" pitchFamily="34" charset="0"/>
              </a:rPr>
              <a:t> </a:t>
            </a:r>
            <a:fld id="{2245CF44-F5A7-4881-A3C6-C17067F190D2}" type="slidenum">
              <a:rPr lang="en-US" sz="800" b="0" smtClean="0">
                <a:solidFill>
                  <a:schemeClr val="tx2">
                    <a:lumMod val="50000"/>
                  </a:schemeClr>
                </a:solidFill>
                <a:latin typeface="+mn-lt"/>
                <a:ea typeface="Golos Text" panose="020B0503020202020204" pitchFamily="34" charset="0"/>
              </a:rPr>
              <a:pPr algn="ctr"/>
              <a:t>‹#›</a:t>
            </a:fld>
            <a:endParaRPr lang="en-US" sz="800" b="0" dirty="0">
              <a:solidFill>
                <a:schemeClr val="tx2">
                  <a:lumMod val="50000"/>
                </a:schemeClr>
              </a:solidFill>
              <a:latin typeface="+mn-lt"/>
              <a:ea typeface="Golos Text" panose="020B0503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5B3D7A24-1DD1-0970-62C9-E9BDD13B09E7}"/>
              </a:ext>
            </a:extLst>
          </p:cNvPr>
          <p:cNvCxnSpPr>
            <a:cxnSpLocks/>
          </p:cNvCxnSpPr>
          <p:nvPr userDrawn="1"/>
        </p:nvCxnSpPr>
        <p:spPr>
          <a:xfrm flipV="1">
            <a:off x="550863" y="0"/>
            <a:ext cx="0" cy="6858000"/>
          </a:xfrm>
          <a:prstGeom prst="line">
            <a:avLst/>
          </a:prstGeom>
          <a:gradFill>
            <a:gsLst>
              <a:gs pos="0">
                <a:schemeClr val="bg1">
                  <a:alpha val="99000"/>
                </a:schemeClr>
              </a:gs>
              <a:gs pos="41000">
                <a:schemeClr val="bg1">
                  <a:alpha val="0"/>
                </a:schemeClr>
              </a:gs>
            </a:gsLst>
            <a:lin ang="3600000" scaled="0"/>
          </a:gradFill>
          <a:ln w="635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658C819-267D-6318-6CC4-F462AD278A8F}"/>
              </a:ext>
            </a:extLst>
          </p:cNvPr>
          <p:cNvSpPr txBox="1"/>
          <p:nvPr userDrawn="1"/>
        </p:nvSpPr>
        <p:spPr>
          <a:xfrm rot="16200000">
            <a:off x="-1337087" y="4387885"/>
            <a:ext cx="3225042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defTabSz="1219170" rtl="0" eaLnBrk="1" fontAlgn="auto" latinLnBrk="0" hangingPunct="1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ru-RU" sz="1000" b="1" cap="all" spc="-50" baseline="0" dirty="0">
                <a:solidFill>
                  <a:schemeClr val="tx1">
                    <a:lumMod val="85000"/>
                    <a:lumOff val="15000"/>
                  </a:schemeClr>
                </a:solidFill>
                <a:ea typeface="Golos Text" panose="020B0503020202020204" pitchFamily="34" charset="0"/>
              </a:rPr>
              <a:t>СИСТЕМА ПОДТВЕРЖДЕНИЯ</a:t>
            </a:r>
            <a:br>
              <a:rPr lang="ru-RU" sz="1000" b="1" cap="all" spc="-50" baseline="0" dirty="0">
                <a:solidFill>
                  <a:schemeClr val="tx1">
                    <a:lumMod val="85000"/>
                    <a:lumOff val="15000"/>
                  </a:schemeClr>
                </a:solidFill>
                <a:ea typeface="Golos Text" panose="020B0503020202020204" pitchFamily="34" charset="0"/>
              </a:rPr>
            </a:br>
            <a:r>
              <a:rPr lang="ru-RU" sz="1000" b="1" cap="all" spc="-50" baseline="0" dirty="0">
                <a:solidFill>
                  <a:schemeClr val="tx1">
                    <a:lumMod val="85000"/>
                    <a:lumOff val="15000"/>
                  </a:schemeClr>
                </a:solidFill>
                <a:ea typeface="Golos Text" panose="020B0503020202020204" pitchFamily="34" charset="0"/>
              </a:rPr>
              <a:t>ОЖИДАНИЯ ТОВАРОВ</a:t>
            </a:r>
          </a:p>
        </p:txBody>
      </p:sp>
    </p:spTree>
    <p:extLst>
      <p:ext uri="{BB962C8B-B14F-4D97-AF65-F5344CB8AC3E}">
        <p14:creationId xmlns:p14="http://schemas.microsoft.com/office/powerpoint/2010/main" val="3091219245"/>
      </p:ext>
    </p:extLst>
  </p:cSld>
  <p:clrMapOvr>
    <a:masterClrMapping/>
  </p:clrMapOvr>
  <p:transition spd="slow">
    <p:strips dir="ru"/>
  </p:transition>
  <p:extLst>
    <p:ext uri="{DCECCB84-F9BA-43D5-87BE-67443E8EF086}">
      <p15:sldGuideLst xmlns:p15="http://schemas.microsoft.com/office/powerpoint/2012/main">
        <p15:guide id="1" pos="57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="" xmlns:a16="http://schemas.microsoft.com/office/drawing/2014/main" id="{B5C6EB23-7DD0-492F-1CC2-EBF4A24E0F6B}"/>
              </a:ext>
            </a:extLst>
          </p:cNvPr>
          <p:cNvSpPr/>
          <p:nvPr userDrawn="1"/>
        </p:nvSpPr>
        <p:spPr>
          <a:xfrm rot="20730474">
            <a:off x="-4428169" y="-1896320"/>
            <a:ext cx="10650639" cy="1065064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270000" dist="787400" dir="5400000" sx="90000" sy="90000" algn="t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292FB6A2-1376-268A-3BC6-89F8F9B97183}"/>
              </a:ext>
            </a:extLst>
          </p:cNvPr>
          <p:cNvSpPr/>
          <p:nvPr userDrawn="1"/>
        </p:nvSpPr>
        <p:spPr>
          <a:xfrm rot="20730474">
            <a:off x="-3078259" y="-546408"/>
            <a:ext cx="7950820" cy="79508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270000" dist="876300" dir="2220000" sx="90000" sy="90000" algn="t" rotWithShape="0">
              <a:schemeClr val="tx1">
                <a:alpha val="1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5" name="Oval 4">
            <a:extLst>
              <a:ext uri="{FF2B5EF4-FFF2-40B4-BE49-F238E27FC236}">
                <a16:creationId xmlns="" xmlns:a16="http://schemas.microsoft.com/office/drawing/2014/main" id="{A5889F5A-0C34-CA8F-4C0E-631508EEE65D}"/>
              </a:ext>
            </a:extLst>
          </p:cNvPr>
          <p:cNvSpPr/>
          <p:nvPr userDrawn="1"/>
        </p:nvSpPr>
        <p:spPr>
          <a:xfrm rot="20730474">
            <a:off x="-1898066" y="633785"/>
            <a:ext cx="5590432" cy="559043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270000" dist="876300" dir="2220000" sx="90000" sy="90000" algn="t" rotWithShape="0">
              <a:schemeClr val="tx1">
                <a:alpha val="1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2892E542-1C29-94BE-E73A-01DFFA8BB05B}"/>
              </a:ext>
            </a:extLst>
          </p:cNvPr>
          <p:cNvSpPr/>
          <p:nvPr userDrawn="1"/>
        </p:nvSpPr>
        <p:spPr>
          <a:xfrm rot="20730474">
            <a:off x="-819877" y="1711974"/>
            <a:ext cx="3434054" cy="343405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270000" dist="876300" dir="2220000" sx="90000" sy="90000" algn="t" rotWithShape="0">
              <a:schemeClr val="tx1">
                <a:alpha val="1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A13D5EDA-05B2-B3E7-A694-48507B6B13AD}"/>
              </a:ext>
            </a:extLst>
          </p:cNvPr>
          <p:cNvSpPr/>
          <p:nvPr userDrawn="1"/>
        </p:nvSpPr>
        <p:spPr>
          <a:xfrm>
            <a:off x="0" y="0"/>
            <a:ext cx="550862" cy="6308726"/>
          </a:xfrm>
          <a:prstGeom prst="rect">
            <a:avLst/>
          </a:prstGeom>
          <a:solidFill>
            <a:srgbClr val="002060"/>
          </a:solidFill>
          <a:ln w="6350">
            <a:noFill/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>
              <a:latin typeface="+mn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7AF1F032-A256-8297-3AFD-4E76B67280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80781" t="7946" r="14701"/>
          <a:stretch>
            <a:fillRect/>
          </a:stretch>
        </p:blipFill>
        <p:spPr>
          <a:xfrm>
            <a:off x="0" y="544928"/>
            <a:ext cx="550861" cy="6313073"/>
          </a:xfrm>
          <a:custGeom>
            <a:avLst/>
            <a:gdLst>
              <a:gd name="connsiteX0" fmla="*/ 0 w 550861"/>
              <a:gd name="connsiteY0" fmla="*/ 0 h 6313073"/>
              <a:gd name="connsiteX1" fmla="*/ 550861 w 550861"/>
              <a:gd name="connsiteY1" fmla="*/ 137136 h 6313073"/>
              <a:gd name="connsiteX2" fmla="*/ 550861 w 550861"/>
              <a:gd name="connsiteY2" fmla="*/ 6313073 h 6313073"/>
              <a:gd name="connsiteX3" fmla="*/ 0 w 550861"/>
              <a:gd name="connsiteY3" fmla="*/ 6313073 h 6313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0861" h="6313073">
                <a:moveTo>
                  <a:pt x="0" y="0"/>
                </a:moveTo>
                <a:lnTo>
                  <a:pt x="550861" y="137136"/>
                </a:lnTo>
                <a:lnTo>
                  <a:pt x="550861" y="6313073"/>
                </a:lnTo>
                <a:lnTo>
                  <a:pt x="0" y="6313073"/>
                </a:lnTo>
                <a:close/>
              </a:path>
            </a:pathLst>
          </a:custGeom>
        </p:spPr>
      </p:pic>
      <p:sp>
        <p:nvSpPr>
          <p:cNvPr id="21" name="Freeform: Shape 20">
            <a:extLst>
              <a:ext uri="{FF2B5EF4-FFF2-40B4-BE49-F238E27FC236}">
                <a16:creationId xmlns="" xmlns:a16="http://schemas.microsoft.com/office/drawing/2014/main" id="{E761CC8E-2F9E-150A-2510-3F43A1051EFC}"/>
              </a:ext>
            </a:extLst>
          </p:cNvPr>
          <p:cNvSpPr/>
          <p:nvPr userDrawn="1"/>
        </p:nvSpPr>
        <p:spPr>
          <a:xfrm flipH="1">
            <a:off x="-3" y="544926"/>
            <a:ext cx="550854" cy="6313074"/>
          </a:xfrm>
          <a:custGeom>
            <a:avLst/>
            <a:gdLst>
              <a:gd name="connsiteX0" fmla="*/ 914872 w 914872"/>
              <a:gd name="connsiteY0" fmla="*/ 0 h 6313074"/>
              <a:gd name="connsiteX1" fmla="*/ 0 w 914872"/>
              <a:gd name="connsiteY1" fmla="*/ 137137 h 6313074"/>
              <a:gd name="connsiteX2" fmla="*/ 0 w 914872"/>
              <a:gd name="connsiteY2" fmla="*/ 6313074 h 6313074"/>
              <a:gd name="connsiteX3" fmla="*/ 914872 w 914872"/>
              <a:gd name="connsiteY3" fmla="*/ 6313074 h 6313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872" h="6313074">
                <a:moveTo>
                  <a:pt x="914872" y="0"/>
                </a:moveTo>
                <a:lnTo>
                  <a:pt x="0" y="137137"/>
                </a:lnTo>
                <a:lnTo>
                  <a:pt x="0" y="6313074"/>
                </a:lnTo>
                <a:lnTo>
                  <a:pt x="914872" y="6313074"/>
                </a:lnTo>
                <a:close/>
              </a:path>
            </a:pathLst>
          </a:custGeom>
          <a:gradFill>
            <a:gsLst>
              <a:gs pos="0">
                <a:schemeClr val="bg1">
                  <a:alpha val="64000"/>
                </a:schemeClr>
              </a:gs>
              <a:gs pos="45000">
                <a:schemeClr val="tx2">
                  <a:lumMod val="20000"/>
                  <a:lumOff val="80000"/>
                  <a:alpha val="94000"/>
                </a:scheme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>
              <a:latin typeface="+mn-lt"/>
            </a:endParaRPr>
          </a:p>
        </p:txBody>
      </p:sp>
      <p:pic>
        <p:nvPicPr>
          <p:cNvPr id="22" name="Graphic 21">
            <a:extLst>
              <a:ext uri="{FF2B5EF4-FFF2-40B4-BE49-F238E27FC236}">
                <a16:creationId xmlns="" xmlns:a16="http://schemas.microsoft.com/office/drawing/2014/main" id="{B241AD0A-E95A-2548-555F-BA1667633D1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11122" y="102988"/>
            <a:ext cx="328617" cy="344886"/>
          </a:xfrm>
          <a:prstGeom prst="rect">
            <a:avLst/>
          </a:prstGeom>
        </p:spPr>
      </p:pic>
      <p:sp>
        <p:nvSpPr>
          <p:cNvPr id="23" name="Номер слайда 5">
            <a:extLst>
              <a:ext uri="{FF2B5EF4-FFF2-40B4-BE49-F238E27FC236}">
                <a16:creationId xmlns="" xmlns:a16="http://schemas.microsoft.com/office/drawing/2014/main" id="{39779A1F-883E-053E-831F-6BCAE118B481}"/>
              </a:ext>
            </a:extLst>
          </p:cNvPr>
          <p:cNvSpPr txBox="1">
            <a:spLocks/>
          </p:cNvSpPr>
          <p:nvPr userDrawn="1"/>
        </p:nvSpPr>
        <p:spPr>
          <a:xfrm>
            <a:off x="0" y="6308726"/>
            <a:ext cx="550863" cy="549274"/>
          </a:xfrm>
          <a:prstGeom prst="rect">
            <a:avLst/>
          </a:prstGeom>
          <a:noFill/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b="0" dirty="0">
                <a:solidFill>
                  <a:schemeClr val="tx2">
                    <a:lumMod val="50000"/>
                  </a:schemeClr>
                </a:solidFill>
                <a:latin typeface="+mn-lt"/>
                <a:ea typeface="Golos Text" panose="020B0503020202020204" pitchFamily="34" charset="0"/>
              </a:rPr>
              <a:t>Стр.</a:t>
            </a:r>
            <a:r>
              <a:rPr lang="en-US" sz="800" b="0" dirty="0">
                <a:solidFill>
                  <a:schemeClr val="tx2">
                    <a:lumMod val="50000"/>
                  </a:schemeClr>
                </a:solidFill>
                <a:latin typeface="+mn-lt"/>
                <a:ea typeface="Golos Text" panose="020B0503020202020204" pitchFamily="34" charset="0"/>
              </a:rPr>
              <a:t> </a:t>
            </a:r>
            <a:fld id="{2245CF44-F5A7-4881-A3C6-C17067F190D2}" type="slidenum">
              <a:rPr lang="en-US" sz="800" b="0" smtClean="0">
                <a:solidFill>
                  <a:schemeClr val="tx2">
                    <a:lumMod val="50000"/>
                  </a:schemeClr>
                </a:solidFill>
                <a:latin typeface="+mn-lt"/>
                <a:ea typeface="Golos Text" panose="020B0503020202020204" pitchFamily="34" charset="0"/>
              </a:rPr>
              <a:pPr algn="ctr"/>
              <a:t>‹#›</a:t>
            </a:fld>
            <a:endParaRPr lang="en-US" sz="800" b="0" dirty="0">
              <a:solidFill>
                <a:schemeClr val="tx2">
                  <a:lumMod val="50000"/>
                </a:schemeClr>
              </a:solidFill>
              <a:latin typeface="+mn-lt"/>
              <a:ea typeface="Golos Text" panose="020B0503020202020204" pitchFamily="34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0F744DEB-649F-3824-6002-5F94FE170CAF}"/>
              </a:ext>
            </a:extLst>
          </p:cNvPr>
          <p:cNvCxnSpPr>
            <a:cxnSpLocks/>
          </p:cNvCxnSpPr>
          <p:nvPr userDrawn="1"/>
        </p:nvCxnSpPr>
        <p:spPr>
          <a:xfrm flipV="1">
            <a:off x="550863" y="0"/>
            <a:ext cx="0" cy="6858000"/>
          </a:xfrm>
          <a:prstGeom prst="line">
            <a:avLst/>
          </a:prstGeom>
          <a:gradFill>
            <a:gsLst>
              <a:gs pos="0">
                <a:schemeClr val="bg1">
                  <a:alpha val="99000"/>
                </a:schemeClr>
              </a:gs>
              <a:gs pos="41000">
                <a:schemeClr val="bg1">
                  <a:alpha val="0"/>
                </a:schemeClr>
              </a:gs>
            </a:gsLst>
            <a:lin ang="3600000" scaled="0"/>
          </a:gradFill>
          <a:ln w="635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0632905-010C-3F38-93BC-E216ACF0F512}"/>
              </a:ext>
            </a:extLst>
          </p:cNvPr>
          <p:cNvSpPr txBox="1"/>
          <p:nvPr userDrawn="1"/>
        </p:nvSpPr>
        <p:spPr>
          <a:xfrm rot="16200000">
            <a:off x="-1337087" y="4387885"/>
            <a:ext cx="3225042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defTabSz="1219170" rtl="0" eaLnBrk="1" fontAlgn="auto" latinLnBrk="0" hangingPunct="1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ru-RU" sz="1000" b="1" cap="all" spc="-50" baseline="0" dirty="0">
                <a:solidFill>
                  <a:schemeClr val="tx1">
                    <a:lumMod val="85000"/>
                    <a:lumOff val="15000"/>
                  </a:schemeClr>
                </a:solidFill>
                <a:ea typeface="Golos Text" panose="020B0503020202020204" pitchFamily="34" charset="0"/>
              </a:rPr>
              <a:t>СИСТЕМА ПОДТВЕРЖДЕНИЯ</a:t>
            </a:r>
            <a:br>
              <a:rPr lang="ru-RU" sz="1000" b="1" cap="all" spc="-50" baseline="0" dirty="0">
                <a:solidFill>
                  <a:schemeClr val="tx1">
                    <a:lumMod val="85000"/>
                    <a:lumOff val="15000"/>
                  </a:schemeClr>
                </a:solidFill>
                <a:ea typeface="Golos Text" panose="020B0503020202020204" pitchFamily="34" charset="0"/>
              </a:rPr>
            </a:br>
            <a:r>
              <a:rPr lang="ru-RU" sz="1000" b="1" cap="all" spc="-50" baseline="0" dirty="0">
                <a:solidFill>
                  <a:schemeClr val="tx1">
                    <a:lumMod val="85000"/>
                    <a:lumOff val="15000"/>
                  </a:schemeClr>
                </a:solidFill>
                <a:ea typeface="Golos Text" panose="020B0503020202020204" pitchFamily="34" charset="0"/>
              </a:rPr>
              <a:t>ОЖИДАНИЯ ТОВАРОВ</a:t>
            </a:r>
          </a:p>
        </p:txBody>
      </p:sp>
    </p:spTree>
    <p:extLst>
      <p:ext uri="{BB962C8B-B14F-4D97-AF65-F5344CB8AC3E}">
        <p14:creationId xmlns:p14="http://schemas.microsoft.com/office/powerpoint/2010/main" val="2987988542"/>
      </p:ext>
    </p:extLst>
  </p:cSld>
  <p:clrMapOvr>
    <a:masterClrMapping/>
  </p:clrMapOvr>
  <p:transition spd="slow"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вершающ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F757D8DA-9628-5616-A0AA-C4228B79EF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8CFD61F-E17E-D5AA-6CF6-FDCE9F9D6D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79591" y="4279624"/>
            <a:ext cx="7199869" cy="614442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3600" b="1" i="0" baseline="0">
                <a:solidFill>
                  <a:srgbClr val="EEF2F8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729256587"/>
      </p:ext>
    </p:extLst>
  </p:cSld>
  <p:clrMapOvr>
    <a:masterClrMapping/>
  </p:clrMapOvr>
  <p:transition spd="slow">
    <p:strips dir="ru"/>
  </p:transition>
  <p:extLst>
    <p:ext uri="{DCECCB84-F9BA-43D5-87BE-67443E8EF086}">
      <p15:sldGuideLst xmlns:p15="http://schemas.microsoft.com/office/powerpoint/2012/main">
        <p15:guide id="1" pos="461">
          <p15:clr>
            <a:srgbClr val="FBAE40"/>
          </p15:clr>
        </p15:guide>
        <p15:guide id="2" pos="7219">
          <p15:clr>
            <a:srgbClr val="FBAE40"/>
          </p15:clr>
        </p15:guide>
        <p15:guide id="3" orient="horz" pos="618">
          <p15:clr>
            <a:srgbClr val="FBAE40"/>
          </p15:clr>
        </p15:guide>
        <p15:guide id="4" orient="horz" pos="390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6564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9332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4" r:id="rId2"/>
    <p:sldLayoutId id="2147483658" r:id="rId3"/>
    <p:sldLayoutId id="2147483656" r:id="rId4"/>
    <p:sldLayoutId id="2147483652" r:id="rId5"/>
    <p:sldLayoutId id="2147483657" r:id="rId6"/>
    <p:sldLayoutId id="214748365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7" userDrawn="1">
          <p15:clr>
            <a:srgbClr val="F26B43"/>
          </p15:clr>
        </p15:guide>
        <p15:guide id="2" orient="horz" pos="346" userDrawn="1">
          <p15:clr>
            <a:srgbClr val="F26B43"/>
          </p15:clr>
        </p15:guide>
        <p15:guide id="3" orient="horz" pos="3974" userDrawn="1">
          <p15:clr>
            <a:srgbClr val="F26B43"/>
          </p15:clr>
        </p15:guide>
        <p15:guide id="4" pos="7333" userDrawn="1">
          <p15:clr>
            <a:srgbClr val="F26B43"/>
          </p15:clr>
        </p15:guide>
        <p15:guide id="5" orient="horz" pos="4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70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69.png"/><Relationship Id="rId2" Type="http://schemas.openxmlformats.org/officeDocument/2006/relationships/hyperlink" Target="https://qrdopp.nalog.gov.ru/" TargetMode="External"/><Relationship Id="rId16" Type="http://schemas.openxmlformats.org/officeDocument/2006/relationships/image" Target="../media/image68.png"/><Relationship Id="rId20" Type="http://schemas.openxmlformats.org/officeDocument/2006/relationships/image" Target="../media/image7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hyperlink" Target="https://szi.nalog.gov.ru/" TargetMode="External"/><Relationship Id="rId10" Type="http://schemas.openxmlformats.org/officeDocument/2006/relationships/image" Target="../media/image16.png"/><Relationship Id="rId19" Type="http://schemas.openxmlformats.org/officeDocument/2006/relationships/image" Target="../media/image7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6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2" Type="http://schemas.openxmlformats.org/officeDocument/2006/relationships/image" Target="../media/image1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11" Type="http://schemas.openxmlformats.org/officeDocument/2006/relationships/image" Target="../media/image8.png"/><Relationship Id="rId5" Type="http://schemas.openxmlformats.org/officeDocument/2006/relationships/image" Target="../media/image9.svg"/><Relationship Id="rId10" Type="http://schemas.openxmlformats.org/officeDocument/2006/relationships/image" Target="../media/image7.png"/><Relationship Id="rId9" Type="http://schemas.openxmlformats.org/officeDocument/2006/relationships/image" Target="../media/image13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image" Target="../media/image9.png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3" Type="http://schemas.openxmlformats.org/officeDocument/2006/relationships/image" Target="../media/image10.png"/><Relationship Id="rId21" Type="http://schemas.openxmlformats.org/officeDocument/2006/relationships/image" Target="../media/image36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32.png"/><Relationship Id="rId2" Type="http://schemas.openxmlformats.org/officeDocument/2006/relationships/image" Target="../media/image9.png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24" Type="http://schemas.openxmlformats.org/officeDocument/2006/relationships/image" Target="../media/image39.png"/><Relationship Id="rId5" Type="http://schemas.openxmlformats.org/officeDocument/2006/relationships/image" Target="../media/image12.png"/><Relationship Id="rId15" Type="http://schemas.openxmlformats.org/officeDocument/2006/relationships/image" Target="../media/image30.png"/><Relationship Id="rId23" Type="http://schemas.openxmlformats.org/officeDocument/2006/relationships/image" Target="../media/image38.png"/><Relationship Id="rId10" Type="http://schemas.openxmlformats.org/officeDocument/2006/relationships/image" Target="../media/image17.png"/><Relationship Id="rId19" Type="http://schemas.openxmlformats.org/officeDocument/2006/relationships/image" Target="../media/image34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9.png"/><Relationship Id="rId22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44.png"/><Relationship Id="rId3" Type="http://schemas.openxmlformats.org/officeDocument/2006/relationships/image" Target="../media/image10.png"/><Relationship Id="rId21" Type="http://schemas.openxmlformats.org/officeDocument/2006/relationships/image" Target="../media/image47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43.png"/><Relationship Id="rId2" Type="http://schemas.openxmlformats.org/officeDocument/2006/relationships/image" Target="../media/image9.png"/><Relationship Id="rId16" Type="http://schemas.openxmlformats.org/officeDocument/2006/relationships/image" Target="../media/image42.png"/><Relationship Id="rId20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41.png"/><Relationship Id="rId10" Type="http://schemas.openxmlformats.org/officeDocument/2006/relationships/image" Target="../media/image17.png"/><Relationship Id="rId19" Type="http://schemas.openxmlformats.org/officeDocument/2006/relationships/image" Target="../media/image45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52.png"/><Relationship Id="rId26" Type="http://schemas.openxmlformats.org/officeDocument/2006/relationships/image" Target="../media/image60.png"/><Relationship Id="rId3" Type="http://schemas.openxmlformats.org/officeDocument/2006/relationships/image" Target="../media/image10.png"/><Relationship Id="rId21" Type="http://schemas.openxmlformats.org/officeDocument/2006/relationships/image" Target="../media/image55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51.png"/><Relationship Id="rId25" Type="http://schemas.openxmlformats.org/officeDocument/2006/relationships/image" Target="../media/image59.png"/><Relationship Id="rId2" Type="http://schemas.openxmlformats.org/officeDocument/2006/relationships/image" Target="../media/image9.png"/><Relationship Id="rId16" Type="http://schemas.openxmlformats.org/officeDocument/2006/relationships/image" Target="../media/image50.png"/><Relationship Id="rId20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24" Type="http://schemas.openxmlformats.org/officeDocument/2006/relationships/image" Target="../media/image58.png"/><Relationship Id="rId5" Type="http://schemas.openxmlformats.org/officeDocument/2006/relationships/image" Target="../media/image12.png"/><Relationship Id="rId15" Type="http://schemas.openxmlformats.org/officeDocument/2006/relationships/image" Target="../media/image49.png"/><Relationship Id="rId23" Type="http://schemas.openxmlformats.org/officeDocument/2006/relationships/image" Target="../media/image57.png"/><Relationship Id="rId10" Type="http://schemas.openxmlformats.org/officeDocument/2006/relationships/image" Target="../media/image17.png"/><Relationship Id="rId19" Type="http://schemas.openxmlformats.org/officeDocument/2006/relationships/image" Target="../media/image53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48.png"/><Relationship Id="rId22" Type="http://schemas.openxmlformats.org/officeDocument/2006/relationships/image" Target="../media/image56.png"/><Relationship Id="rId27" Type="http://schemas.openxmlformats.org/officeDocument/2006/relationships/image" Target="../media/image6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62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66.png"/><Relationship Id="rId2" Type="http://schemas.openxmlformats.org/officeDocument/2006/relationships/image" Target="../media/image9.png"/><Relationship Id="rId16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64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6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5">
            <a:extLst>
              <a:ext uri="{FF2B5EF4-FFF2-40B4-BE49-F238E27FC236}">
                <a16:creationId xmlns="" xmlns:a16="http://schemas.microsoft.com/office/drawing/2014/main" id="{8BAC41D1-2669-597C-5978-FB9FE67FD55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3ED1E1E-A282-53CD-4657-700AB3EFE189}"/>
              </a:ext>
            </a:extLst>
          </p:cNvPr>
          <p:cNvSpPr txBox="1"/>
          <p:nvPr/>
        </p:nvSpPr>
        <p:spPr>
          <a:xfrm>
            <a:off x="3777908" y="2274611"/>
            <a:ext cx="5113228" cy="2533001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lvl="0" defTabSz="1219170">
              <a:lnSpc>
                <a:spcPct val="85000"/>
              </a:lnSpc>
              <a:spcAft>
                <a:spcPts val="600"/>
              </a:spcAft>
              <a:defRPr/>
            </a:pPr>
            <a:r>
              <a:rPr lang="ru-RU" sz="4400" b="1" cap="all" spc="-150" dirty="0">
                <a:ln w="22225">
                  <a:noFill/>
                </a:ln>
                <a:solidFill>
                  <a:srgbClr val="D25F4C"/>
                </a:solidFill>
                <a:ea typeface="Golos Text" panose="020B0503020202020204" pitchFamily="34" charset="0"/>
              </a:rPr>
              <a:t>С</a:t>
            </a:r>
            <a:r>
              <a:rPr lang="ru-RU" sz="4400" b="1" cap="all" spc="-150" dirty="0">
                <a:ln w="22225">
                  <a:noFill/>
                </a:ln>
                <a:solidFill>
                  <a:srgbClr val="242D60"/>
                </a:solidFill>
                <a:ea typeface="Golos Text" panose="020B0503020202020204" pitchFamily="34" charset="0"/>
              </a:rPr>
              <a:t>ИСТЕМА </a:t>
            </a:r>
          </a:p>
          <a:p>
            <a:pPr lvl="0" defTabSz="1219170">
              <a:lnSpc>
                <a:spcPct val="85000"/>
              </a:lnSpc>
              <a:spcAft>
                <a:spcPts val="600"/>
              </a:spcAft>
              <a:defRPr/>
            </a:pPr>
            <a:r>
              <a:rPr lang="ru-RU" sz="4400" b="1" cap="all" spc="-150" dirty="0">
                <a:ln w="22225">
                  <a:noFill/>
                </a:ln>
                <a:solidFill>
                  <a:srgbClr val="D25F4C"/>
                </a:solidFill>
                <a:ea typeface="Golos Text" panose="020B0503020202020204" pitchFamily="34" charset="0"/>
              </a:rPr>
              <a:t>П</a:t>
            </a:r>
            <a:r>
              <a:rPr lang="ru-RU" sz="4400" b="1" cap="all" spc="-150" dirty="0">
                <a:ln w="22225">
                  <a:noFill/>
                </a:ln>
                <a:solidFill>
                  <a:srgbClr val="242D60"/>
                </a:solidFill>
                <a:ea typeface="Golos Text" panose="020B0503020202020204" pitchFamily="34" charset="0"/>
              </a:rPr>
              <a:t>ОДТВЕРЖДЕНИЯ</a:t>
            </a:r>
          </a:p>
          <a:p>
            <a:pPr lvl="0" defTabSz="1219170">
              <a:lnSpc>
                <a:spcPct val="85000"/>
              </a:lnSpc>
              <a:spcAft>
                <a:spcPts val="600"/>
              </a:spcAft>
              <a:defRPr/>
            </a:pPr>
            <a:r>
              <a:rPr lang="ru-RU" sz="4400" b="1" cap="all" spc="-150" dirty="0">
                <a:ln w="22225">
                  <a:noFill/>
                </a:ln>
                <a:solidFill>
                  <a:srgbClr val="D25F4C"/>
                </a:solidFill>
                <a:ea typeface="Golos Text" panose="020B0503020202020204" pitchFamily="34" charset="0"/>
              </a:rPr>
              <a:t>О</a:t>
            </a:r>
            <a:r>
              <a:rPr lang="ru-RU" sz="4400" b="1" cap="all" spc="-150" dirty="0">
                <a:ln w="22225">
                  <a:noFill/>
                </a:ln>
                <a:solidFill>
                  <a:srgbClr val="242D60"/>
                </a:solidFill>
                <a:ea typeface="Golos Text" panose="020B0503020202020204" pitchFamily="34" charset="0"/>
              </a:rPr>
              <a:t>ЖИДАНИЯ</a:t>
            </a:r>
          </a:p>
          <a:p>
            <a:pPr lvl="0" defTabSz="1219170">
              <a:lnSpc>
                <a:spcPct val="85000"/>
              </a:lnSpc>
              <a:spcAft>
                <a:spcPts val="600"/>
              </a:spcAft>
              <a:defRPr/>
            </a:pPr>
            <a:r>
              <a:rPr lang="ru-RU" sz="4400" b="1" cap="all" spc="-150" dirty="0">
                <a:ln w="22225">
                  <a:noFill/>
                </a:ln>
                <a:solidFill>
                  <a:srgbClr val="D25F4C"/>
                </a:solidFill>
                <a:ea typeface="Golos Text" panose="020B0503020202020204" pitchFamily="34" charset="0"/>
              </a:rPr>
              <a:t>Т</a:t>
            </a:r>
            <a:r>
              <a:rPr lang="ru-RU" sz="4400" b="1" cap="all" spc="-150" dirty="0">
                <a:ln w="22225">
                  <a:noFill/>
                </a:ln>
                <a:solidFill>
                  <a:srgbClr val="242D60"/>
                </a:solidFill>
                <a:ea typeface="Golos Text" panose="020B0503020202020204" pitchFamily="34" charset="0"/>
              </a:rPr>
              <a:t>ОВАРОВ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A7EB1CF0-D42C-D4B1-2862-812057ACB4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8455" y="1198977"/>
            <a:ext cx="737218" cy="84253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4806134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Freeform 888">
            <a:hlinkClick r:id="rId2"/>
          </p:cNvPr>
          <p:cNvSpPr/>
          <p:nvPr/>
        </p:nvSpPr>
        <p:spPr>
          <a:xfrm>
            <a:off x="-9523" y="-495681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9" name="Freeform 889"/>
          <p:cNvSpPr/>
          <p:nvPr/>
        </p:nvSpPr>
        <p:spPr>
          <a:xfrm>
            <a:off x="-9523" y="6308725"/>
            <a:ext cx="560386" cy="549275"/>
          </a:xfrm>
          <a:custGeom>
            <a:avLst/>
            <a:gdLst/>
            <a:ahLst/>
            <a:cxnLst/>
            <a:rect l="0" t="0" r="0" b="0"/>
            <a:pathLst>
              <a:path w="560386" h="549275">
                <a:moveTo>
                  <a:pt x="0" y="549275"/>
                </a:moveTo>
                <a:lnTo>
                  <a:pt x="560386" y="549275"/>
                </a:lnTo>
                <a:lnTo>
                  <a:pt x="560386" y="0"/>
                </a:lnTo>
                <a:lnTo>
                  <a:pt x="0" y="0"/>
                </a:lnTo>
                <a:lnTo>
                  <a:pt x="0" y="549275"/>
                </a:lnTo>
                <a:close/>
              </a:path>
            </a:pathLst>
          </a:custGeom>
          <a:solidFill>
            <a:srgbClr val="DADADA">
              <a:alpha val="63921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90" name="Picture 890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5124" y="108081"/>
            <a:ext cx="323252" cy="323758"/>
          </a:xfrm>
          <a:prstGeom prst="rect">
            <a:avLst/>
          </a:prstGeom>
          <a:noFill/>
          <a:extLst/>
        </p:spPr>
      </p:pic>
      <p:sp>
        <p:nvSpPr>
          <p:cNvPr id="891" name="Freeform 891"/>
          <p:cNvSpPr/>
          <p:nvPr/>
        </p:nvSpPr>
        <p:spPr>
          <a:xfrm rot="7">
            <a:off x="205832" y="364082"/>
            <a:ext cx="137451" cy="57491"/>
          </a:xfrm>
          <a:custGeom>
            <a:avLst/>
            <a:gdLst/>
            <a:ahLst/>
            <a:cxnLst/>
            <a:rect l="0" t="0" r="0" b="0"/>
            <a:pathLst>
              <a:path w="49101" h="20523">
                <a:moveTo>
                  <a:pt x="49101" y="2585"/>
                </a:moveTo>
                <a:lnTo>
                  <a:pt x="48798" y="2281"/>
                </a:lnTo>
                <a:cubicBezTo>
                  <a:pt x="47886" y="1369"/>
                  <a:pt x="46669" y="912"/>
                  <a:pt x="45301" y="1065"/>
                </a:cubicBezTo>
                <a:cubicBezTo>
                  <a:pt x="44389" y="1065"/>
                  <a:pt x="43476" y="1217"/>
                  <a:pt x="42564" y="1369"/>
                </a:cubicBezTo>
                <a:cubicBezTo>
                  <a:pt x="41652" y="1521"/>
                  <a:pt x="40588" y="1977"/>
                  <a:pt x="39373" y="2432"/>
                </a:cubicBezTo>
                <a:cubicBezTo>
                  <a:pt x="39220" y="2129"/>
                  <a:pt x="39068" y="1825"/>
                  <a:pt x="38917" y="1673"/>
                </a:cubicBezTo>
                <a:cubicBezTo>
                  <a:pt x="37548" y="456"/>
                  <a:pt x="35724" y="0"/>
                  <a:pt x="34052" y="153"/>
                </a:cubicBezTo>
                <a:cubicBezTo>
                  <a:pt x="29947" y="305"/>
                  <a:pt x="25691" y="1369"/>
                  <a:pt x="21891" y="2890"/>
                </a:cubicBezTo>
                <a:cubicBezTo>
                  <a:pt x="19154" y="3953"/>
                  <a:pt x="16418" y="4561"/>
                  <a:pt x="13530" y="4713"/>
                </a:cubicBezTo>
                <a:cubicBezTo>
                  <a:pt x="10642" y="4713"/>
                  <a:pt x="7905" y="3802"/>
                  <a:pt x="5473" y="2129"/>
                </a:cubicBezTo>
                <a:lnTo>
                  <a:pt x="4408" y="1521"/>
                </a:lnTo>
                <a:lnTo>
                  <a:pt x="3041" y="761"/>
                </a:lnTo>
                <a:lnTo>
                  <a:pt x="2737" y="2281"/>
                </a:lnTo>
                <a:lnTo>
                  <a:pt x="0" y="18395"/>
                </a:lnTo>
                <a:lnTo>
                  <a:pt x="912" y="18851"/>
                </a:lnTo>
                <a:lnTo>
                  <a:pt x="1368" y="16114"/>
                </a:lnTo>
                <a:lnTo>
                  <a:pt x="3649" y="2585"/>
                </a:lnTo>
                <a:lnTo>
                  <a:pt x="4713" y="3193"/>
                </a:lnTo>
                <a:cubicBezTo>
                  <a:pt x="6537" y="4410"/>
                  <a:pt x="8513" y="5169"/>
                  <a:pt x="10642" y="5625"/>
                </a:cubicBezTo>
                <a:cubicBezTo>
                  <a:pt x="11553" y="5778"/>
                  <a:pt x="12465" y="5929"/>
                  <a:pt x="13377" y="5929"/>
                </a:cubicBezTo>
                <a:cubicBezTo>
                  <a:pt x="16418" y="5778"/>
                  <a:pt x="19307" y="5169"/>
                  <a:pt x="22195" y="4105"/>
                </a:cubicBezTo>
                <a:cubicBezTo>
                  <a:pt x="25995" y="2585"/>
                  <a:pt x="29947" y="1673"/>
                  <a:pt x="34052" y="1521"/>
                </a:cubicBezTo>
                <a:cubicBezTo>
                  <a:pt x="34660" y="1521"/>
                  <a:pt x="35421" y="1521"/>
                  <a:pt x="36028" y="1673"/>
                </a:cubicBezTo>
                <a:cubicBezTo>
                  <a:pt x="36788" y="1825"/>
                  <a:pt x="37548" y="2129"/>
                  <a:pt x="38156" y="2737"/>
                </a:cubicBezTo>
                <a:cubicBezTo>
                  <a:pt x="38460" y="3193"/>
                  <a:pt x="38765" y="3649"/>
                  <a:pt x="38765" y="4105"/>
                </a:cubicBezTo>
                <a:cubicBezTo>
                  <a:pt x="40285" y="3649"/>
                  <a:pt x="41805" y="3041"/>
                  <a:pt x="43020" y="2737"/>
                </a:cubicBezTo>
                <a:cubicBezTo>
                  <a:pt x="43781" y="2585"/>
                  <a:pt x="44693" y="2432"/>
                  <a:pt x="45454" y="2432"/>
                </a:cubicBezTo>
                <a:lnTo>
                  <a:pt x="46213" y="2432"/>
                </a:lnTo>
                <a:lnTo>
                  <a:pt x="46669" y="2432"/>
                </a:lnTo>
                <a:cubicBezTo>
                  <a:pt x="46974" y="2432"/>
                  <a:pt x="47277" y="2585"/>
                  <a:pt x="47581" y="2737"/>
                </a:cubicBezTo>
                <a:cubicBezTo>
                  <a:pt x="47886" y="2890"/>
                  <a:pt x="48493" y="2281"/>
                  <a:pt x="48493" y="2281"/>
                </a:cubicBezTo>
                <a:lnTo>
                  <a:pt x="45757" y="20523"/>
                </a:lnTo>
                <a:lnTo>
                  <a:pt x="46669" y="20067"/>
                </a:lnTo>
                <a:cubicBezTo>
                  <a:pt x="46669" y="19611"/>
                  <a:pt x="46821" y="19155"/>
                  <a:pt x="46821" y="18699"/>
                </a:cubicBezTo>
                <a:cubicBezTo>
                  <a:pt x="47125" y="16875"/>
                  <a:pt x="47430" y="15506"/>
                  <a:pt x="47430" y="15506"/>
                </a:cubicBezTo>
                <a:lnTo>
                  <a:pt x="47430" y="15202"/>
                </a:lnTo>
                <a:lnTo>
                  <a:pt x="47430" y="14746"/>
                </a:lnTo>
                <a:cubicBezTo>
                  <a:pt x="47581" y="13530"/>
                  <a:pt x="47886" y="12162"/>
                  <a:pt x="48037" y="10945"/>
                </a:cubicBezTo>
                <a:cubicBezTo>
                  <a:pt x="48645" y="7298"/>
                  <a:pt x="49101" y="4410"/>
                  <a:pt x="49101" y="3953"/>
                </a:cubicBezTo>
                <a:lnTo>
                  <a:pt x="49101" y="3953"/>
                </a:lnTo>
                <a:lnTo>
                  <a:pt x="49101" y="3649"/>
                </a:lnTo>
                <a:lnTo>
                  <a:pt x="49101" y="3193"/>
                </a:lnTo>
                <a:lnTo>
                  <a:pt x="49101" y="2585"/>
                </a:lnTo>
                <a:close/>
                <a:moveTo>
                  <a:pt x="-7075" y="29342"/>
                </a:moveTo>
              </a:path>
            </a:pathLst>
          </a:custGeom>
          <a:solidFill>
            <a:srgbClr val="005CA8">
              <a:alpha val="100000"/>
            </a:srgbClr>
          </a:solidFill>
          <a:ln w="35551">
            <a:noFill/>
          </a:ln>
          <a:effectDag name="">
            <a:xfrm kx="7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92" name="Picture 89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983" y="149031"/>
            <a:ext cx="240980" cy="241032"/>
          </a:xfrm>
          <a:prstGeom prst="rect">
            <a:avLst/>
          </a:prstGeom>
          <a:noFill/>
          <a:extLst/>
        </p:spPr>
      </p:pic>
      <p:sp>
        <p:nvSpPr>
          <p:cNvPr id="893" name="Freeform 893"/>
          <p:cNvSpPr/>
          <p:nvPr/>
        </p:nvSpPr>
        <p:spPr>
          <a:xfrm rot="7">
            <a:off x="205832" y="367063"/>
            <a:ext cx="135749" cy="77930"/>
          </a:xfrm>
          <a:custGeom>
            <a:avLst/>
            <a:gdLst/>
            <a:ahLst/>
            <a:cxnLst/>
            <a:rect l="0" t="0" r="0" b="0"/>
            <a:pathLst>
              <a:path w="48493" h="27819">
                <a:moveTo>
                  <a:pt x="34052" y="152"/>
                </a:moveTo>
                <a:cubicBezTo>
                  <a:pt x="35572" y="0"/>
                  <a:pt x="37092" y="456"/>
                  <a:pt x="38156" y="1367"/>
                </a:cubicBezTo>
                <a:cubicBezTo>
                  <a:pt x="38460" y="1825"/>
                  <a:pt x="38765" y="2281"/>
                  <a:pt x="38765" y="2888"/>
                </a:cubicBezTo>
                <a:cubicBezTo>
                  <a:pt x="40437" y="2281"/>
                  <a:pt x="41805" y="1825"/>
                  <a:pt x="43020" y="1520"/>
                </a:cubicBezTo>
                <a:cubicBezTo>
                  <a:pt x="43781" y="1367"/>
                  <a:pt x="44693" y="1216"/>
                  <a:pt x="45454" y="1216"/>
                </a:cubicBezTo>
                <a:cubicBezTo>
                  <a:pt x="47277" y="1216"/>
                  <a:pt x="47733" y="1520"/>
                  <a:pt x="47886" y="1672"/>
                </a:cubicBezTo>
                <a:lnTo>
                  <a:pt x="48493" y="1216"/>
                </a:lnTo>
                <a:lnTo>
                  <a:pt x="44693" y="24930"/>
                </a:lnTo>
                <a:lnTo>
                  <a:pt x="43629" y="24322"/>
                </a:lnTo>
                <a:cubicBezTo>
                  <a:pt x="43020" y="24018"/>
                  <a:pt x="42413" y="23866"/>
                  <a:pt x="41805" y="23866"/>
                </a:cubicBezTo>
                <a:cubicBezTo>
                  <a:pt x="39373" y="24170"/>
                  <a:pt x="36941" y="24778"/>
                  <a:pt x="34812" y="25843"/>
                </a:cubicBezTo>
                <a:cubicBezTo>
                  <a:pt x="33140" y="26603"/>
                  <a:pt x="31467" y="27211"/>
                  <a:pt x="29643" y="27667"/>
                </a:cubicBezTo>
                <a:cubicBezTo>
                  <a:pt x="29187" y="27667"/>
                  <a:pt x="28732" y="27819"/>
                  <a:pt x="28276" y="27819"/>
                </a:cubicBezTo>
                <a:cubicBezTo>
                  <a:pt x="25995" y="27819"/>
                  <a:pt x="25691" y="26603"/>
                  <a:pt x="25691" y="25995"/>
                </a:cubicBezTo>
                <a:lnTo>
                  <a:pt x="25844" y="24778"/>
                </a:lnTo>
                <a:lnTo>
                  <a:pt x="24019" y="25386"/>
                </a:lnTo>
                <a:cubicBezTo>
                  <a:pt x="22803" y="25843"/>
                  <a:pt x="21739" y="26299"/>
                  <a:pt x="20827" y="26603"/>
                </a:cubicBezTo>
                <a:cubicBezTo>
                  <a:pt x="18851" y="27211"/>
                  <a:pt x="16875" y="27515"/>
                  <a:pt x="14746" y="27515"/>
                </a:cubicBezTo>
                <a:cubicBezTo>
                  <a:pt x="9730" y="27667"/>
                  <a:pt x="4713" y="26147"/>
                  <a:pt x="456" y="23562"/>
                </a:cubicBezTo>
                <a:lnTo>
                  <a:pt x="0" y="23258"/>
                </a:lnTo>
                <a:lnTo>
                  <a:pt x="3649" y="1216"/>
                </a:lnTo>
                <a:lnTo>
                  <a:pt x="4713" y="1825"/>
                </a:lnTo>
                <a:cubicBezTo>
                  <a:pt x="7298" y="3648"/>
                  <a:pt x="10338" y="4560"/>
                  <a:pt x="13377" y="4560"/>
                </a:cubicBezTo>
                <a:cubicBezTo>
                  <a:pt x="16418" y="4408"/>
                  <a:pt x="19307" y="3801"/>
                  <a:pt x="22195" y="2737"/>
                </a:cubicBezTo>
                <a:cubicBezTo>
                  <a:pt x="25995" y="1216"/>
                  <a:pt x="29947" y="304"/>
                  <a:pt x="34052" y="152"/>
                </a:cubicBezTo>
              </a:path>
            </a:pathLst>
          </a:custGeom>
          <a:solidFill>
            <a:srgbClr val="FFFFFF">
              <a:alpha val="100000"/>
            </a:srgbClr>
          </a:solidFill>
          <a:ln w="35551">
            <a:noFill/>
          </a:ln>
          <a:effectDag name="">
            <a:xfrm kx="7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94" name="Picture 894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2391" y="371891"/>
            <a:ext cx="88921" cy="85802"/>
          </a:xfrm>
          <a:prstGeom prst="rect">
            <a:avLst/>
          </a:prstGeom>
          <a:noFill/>
          <a:extLst/>
        </p:spPr>
      </p:pic>
      <p:sp>
        <p:nvSpPr>
          <p:cNvPr id="895" name="Freeform 895"/>
          <p:cNvSpPr/>
          <p:nvPr/>
        </p:nvSpPr>
        <p:spPr>
          <a:xfrm rot="7">
            <a:off x="283282" y="390487"/>
            <a:ext cx="52342" cy="33215"/>
          </a:xfrm>
          <a:custGeom>
            <a:avLst/>
            <a:gdLst/>
            <a:ahLst/>
            <a:cxnLst/>
            <a:rect l="0" t="0" r="0" b="0"/>
            <a:pathLst>
              <a:path w="18698" h="11857">
                <a:moveTo>
                  <a:pt x="17482" y="8056"/>
                </a:moveTo>
                <a:cubicBezTo>
                  <a:pt x="17787" y="5624"/>
                  <a:pt x="18243" y="3039"/>
                  <a:pt x="18698" y="760"/>
                </a:cubicBezTo>
                <a:cubicBezTo>
                  <a:pt x="17329" y="0"/>
                  <a:pt x="15658" y="0"/>
                  <a:pt x="14290" y="456"/>
                </a:cubicBezTo>
                <a:cubicBezTo>
                  <a:pt x="10945" y="1216"/>
                  <a:pt x="3800" y="4409"/>
                  <a:pt x="1065" y="4104"/>
                </a:cubicBezTo>
                <a:lnTo>
                  <a:pt x="0" y="10489"/>
                </a:lnTo>
                <a:cubicBezTo>
                  <a:pt x="304" y="11553"/>
                  <a:pt x="1520" y="11857"/>
                  <a:pt x="3193" y="11705"/>
                </a:cubicBezTo>
                <a:cubicBezTo>
                  <a:pt x="6993" y="11401"/>
                  <a:pt x="13833" y="6080"/>
                  <a:pt x="17482" y="8056"/>
                </a:cubicBezTo>
              </a:path>
            </a:pathLst>
          </a:custGeom>
          <a:solidFill>
            <a:srgbClr val="005CA8">
              <a:alpha val="100000"/>
            </a:srgbClr>
          </a:solidFill>
          <a:ln w="35551">
            <a:noFill/>
          </a:ln>
          <a:effectDag name="">
            <a:xfrm kx="7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6" name="Freeform 896"/>
          <p:cNvSpPr/>
          <p:nvPr/>
        </p:nvSpPr>
        <p:spPr>
          <a:xfrm rot="7">
            <a:off x="208811" y="392615"/>
            <a:ext cx="100852" cy="52805"/>
          </a:xfrm>
          <a:custGeom>
            <a:avLst/>
            <a:gdLst/>
            <a:ahLst/>
            <a:cxnLst/>
            <a:rect l="0" t="0" r="0" b="0"/>
            <a:pathLst>
              <a:path w="36027" h="18850">
                <a:moveTo>
                  <a:pt x="0" y="13985"/>
                </a:moveTo>
                <a:lnTo>
                  <a:pt x="1823" y="3040"/>
                </a:lnTo>
                <a:cubicBezTo>
                  <a:pt x="5016" y="4864"/>
                  <a:pt x="10033" y="7601"/>
                  <a:pt x="20218" y="3649"/>
                </a:cubicBezTo>
                <a:cubicBezTo>
                  <a:pt x="28426" y="456"/>
                  <a:pt x="36027" y="0"/>
                  <a:pt x="35571" y="3193"/>
                </a:cubicBezTo>
                <a:lnTo>
                  <a:pt x="33898" y="14289"/>
                </a:lnTo>
                <a:cubicBezTo>
                  <a:pt x="34507" y="10489"/>
                  <a:pt x="24779" y="15049"/>
                  <a:pt x="19610" y="16874"/>
                </a:cubicBezTo>
                <a:cubicBezTo>
                  <a:pt x="13985" y="18850"/>
                  <a:pt x="4864" y="17482"/>
                  <a:pt x="0" y="13985"/>
                </a:cubicBezTo>
              </a:path>
            </a:pathLst>
          </a:custGeom>
          <a:solidFill>
            <a:srgbClr val="E20613">
              <a:alpha val="100000"/>
            </a:srgbClr>
          </a:solidFill>
          <a:ln w="35551">
            <a:noFill/>
          </a:ln>
          <a:effectDag name="">
            <a:xfrm kx="7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7" name="Freeform 897"/>
          <p:cNvSpPr/>
          <p:nvPr/>
        </p:nvSpPr>
        <p:spPr>
          <a:xfrm rot="7">
            <a:off x="211790" y="386229"/>
            <a:ext cx="97873" cy="38324"/>
          </a:xfrm>
          <a:custGeom>
            <a:avLst/>
            <a:gdLst/>
            <a:ahLst/>
            <a:cxnLst/>
            <a:rect l="0" t="0" r="0" b="0"/>
            <a:pathLst>
              <a:path w="34963" h="13681">
                <a:moveTo>
                  <a:pt x="19457" y="3648"/>
                </a:moveTo>
                <a:cubicBezTo>
                  <a:pt x="9577" y="7449"/>
                  <a:pt x="4408" y="4104"/>
                  <a:pt x="1215" y="2127"/>
                </a:cubicBezTo>
                <a:lnTo>
                  <a:pt x="0" y="9273"/>
                </a:lnTo>
                <a:cubicBezTo>
                  <a:pt x="5776" y="13073"/>
                  <a:pt x="13073" y="13681"/>
                  <a:pt x="19457" y="11097"/>
                </a:cubicBezTo>
                <a:cubicBezTo>
                  <a:pt x="24018" y="9273"/>
                  <a:pt x="32987" y="6232"/>
                  <a:pt x="33899" y="8969"/>
                </a:cubicBezTo>
                <a:cubicBezTo>
                  <a:pt x="34203" y="6688"/>
                  <a:pt x="34659" y="4256"/>
                  <a:pt x="34963" y="2127"/>
                </a:cubicBezTo>
                <a:cubicBezTo>
                  <a:pt x="33748" y="0"/>
                  <a:pt x="26603" y="912"/>
                  <a:pt x="19457" y="3648"/>
                </a:cubicBezTo>
              </a:path>
            </a:pathLst>
          </a:custGeom>
          <a:solidFill>
            <a:srgbClr val="005CA8">
              <a:alpha val="100000"/>
            </a:srgbClr>
          </a:solidFill>
          <a:ln w="35551">
            <a:noFill/>
          </a:ln>
          <a:effectDag name="">
            <a:xfrm kx="7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98" name="Picture 898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6257" y="162660"/>
            <a:ext cx="181708" cy="200928"/>
          </a:xfrm>
          <a:prstGeom prst="rect">
            <a:avLst/>
          </a:prstGeom>
          <a:noFill/>
          <a:extLst/>
        </p:spPr>
      </p:pic>
      <p:sp>
        <p:nvSpPr>
          <p:cNvPr id="899" name="Freeform 899"/>
          <p:cNvSpPr/>
          <p:nvPr/>
        </p:nvSpPr>
        <p:spPr>
          <a:xfrm rot="7">
            <a:off x="336048" y="297653"/>
            <a:ext cx="4255" cy="2554"/>
          </a:xfrm>
          <a:custGeom>
            <a:avLst/>
            <a:gdLst/>
            <a:ahLst/>
            <a:cxnLst/>
            <a:rect l="0" t="0" r="0" b="0"/>
            <a:pathLst>
              <a:path w="1520" h="912">
                <a:moveTo>
                  <a:pt x="1520" y="607"/>
                </a:moveTo>
                <a:cubicBezTo>
                  <a:pt x="1216" y="151"/>
                  <a:pt x="1369" y="0"/>
                  <a:pt x="1369" y="0"/>
                </a:cubicBezTo>
                <a:cubicBezTo>
                  <a:pt x="1216" y="0"/>
                  <a:pt x="1216" y="0"/>
                  <a:pt x="1216" y="0"/>
                </a:cubicBezTo>
                <a:lnTo>
                  <a:pt x="457" y="456"/>
                </a:lnTo>
                <a:cubicBezTo>
                  <a:pt x="304" y="607"/>
                  <a:pt x="0" y="759"/>
                  <a:pt x="0" y="912"/>
                </a:cubicBezTo>
                <a:cubicBezTo>
                  <a:pt x="457" y="912"/>
                  <a:pt x="1064" y="912"/>
                  <a:pt x="1520" y="607"/>
                </a:cubicBezTo>
              </a:path>
            </a:pathLst>
          </a:custGeom>
          <a:solidFill>
            <a:srgbClr val="8E97A3">
              <a:alpha val="100000"/>
            </a:srgbClr>
          </a:solidFill>
          <a:ln w="35551">
            <a:noFill/>
          </a:ln>
          <a:effectDag name="">
            <a:xfrm kx="7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0" name="Freeform 900"/>
          <p:cNvSpPr/>
          <p:nvPr/>
        </p:nvSpPr>
        <p:spPr>
          <a:xfrm rot="7">
            <a:off x="333922" y="295095"/>
            <a:ext cx="5531" cy="3409"/>
          </a:xfrm>
          <a:custGeom>
            <a:avLst/>
            <a:gdLst/>
            <a:ahLst/>
            <a:cxnLst/>
            <a:rect l="0" t="0" r="0" b="0"/>
            <a:pathLst>
              <a:path w="1976" h="1217">
                <a:moveTo>
                  <a:pt x="1976" y="761"/>
                </a:moveTo>
                <a:cubicBezTo>
                  <a:pt x="1824" y="608"/>
                  <a:pt x="1824" y="456"/>
                  <a:pt x="1824" y="305"/>
                </a:cubicBezTo>
                <a:cubicBezTo>
                  <a:pt x="1824" y="152"/>
                  <a:pt x="1824" y="0"/>
                  <a:pt x="1976" y="0"/>
                </a:cubicBezTo>
                <a:lnTo>
                  <a:pt x="1824" y="0"/>
                </a:lnTo>
                <a:cubicBezTo>
                  <a:pt x="1824" y="0"/>
                  <a:pt x="1368" y="0"/>
                  <a:pt x="1368" y="0"/>
                </a:cubicBezTo>
                <a:cubicBezTo>
                  <a:pt x="912" y="152"/>
                  <a:pt x="456" y="305"/>
                  <a:pt x="0" y="608"/>
                </a:cubicBezTo>
                <a:cubicBezTo>
                  <a:pt x="304" y="1217"/>
                  <a:pt x="1368" y="1064"/>
                  <a:pt x="1976" y="761"/>
                </a:cubicBezTo>
              </a:path>
            </a:pathLst>
          </a:custGeom>
          <a:solidFill>
            <a:srgbClr val="8E97A3">
              <a:alpha val="100000"/>
            </a:srgbClr>
          </a:solidFill>
          <a:ln w="35551">
            <a:noFill/>
          </a:ln>
          <a:effectDag name="">
            <a:xfrm kx="7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1" name="Freeform 901"/>
          <p:cNvSpPr/>
          <p:nvPr/>
        </p:nvSpPr>
        <p:spPr>
          <a:xfrm rot="7">
            <a:off x="330516" y="292118"/>
            <a:ext cx="8090" cy="2977"/>
          </a:xfrm>
          <a:custGeom>
            <a:avLst/>
            <a:gdLst/>
            <a:ahLst/>
            <a:cxnLst/>
            <a:rect l="0" t="0" r="0" b="0"/>
            <a:pathLst>
              <a:path w="2890" h="1063">
                <a:moveTo>
                  <a:pt x="2890" y="1063"/>
                </a:moveTo>
                <a:cubicBezTo>
                  <a:pt x="2737" y="912"/>
                  <a:pt x="2585" y="759"/>
                  <a:pt x="2585" y="607"/>
                </a:cubicBezTo>
                <a:cubicBezTo>
                  <a:pt x="2585" y="456"/>
                  <a:pt x="2585" y="151"/>
                  <a:pt x="2737" y="151"/>
                </a:cubicBezTo>
                <a:cubicBezTo>
                  <a:pt x="1825" y="0"/>
                  <a:pt x="914" y="151"/>
                  <a:pt x="0" y="303"/>
                </a:cubicBezTo>
                <a:cubicBezTo>
                  <a:pt x="456" y="759"/>
                  <a:pt x="1217" y="1063"/>
                  <a:pt x="1977" y="1063"/>
                </a:cubicBezTo>
                <a:lnTo>
                  <a:pt x="2890" y="1063"/>
                </a:lnTo>
              </a:path>
            </a:pathLst>
          </a:custGeom>
          <a:solidFill>
            <a:srgbClr val="8E97A3">
              <a:alpha val="100000"/>
            </a:srgbClr>
          </a:solidFill>
          <a:ln w="35551">
            <a:noFill/>
          </a:ln>
          <a:effectDag name="">
            <a:xfrm kx="7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02" name="Picture 902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8774" y="252901"/>
            <a:ext cx="125611" cy="119737"/>
          </a:xfrm>
          <a:prstGeom prst="rect">
            <a:avLst/>
          </a:prstGeom>
          <a:noFill/>
          <a:extLst/>
        </p:spPr>
      </p:pic>
      <p:sp>
        <p:nvSpPr>
          <p:cNvPr id="903" name="Freeform 903"/>
          <p:cNvSpPr/>
          <p:nvPr/>
        </p:nvSpPr>
        <p:spPr>
          <a:xfrm rot="7">
            <a:off x="344136" y="309148"/>
            <a:ext cx="5531" cy="8944"/>
          </a:xfrm>
          <a:custGeom>
            <a:avLst/>
            <a:gdLst/>
            <a:ahLst/>
            <a:cxnLst/>
            <a:rect l="0" t="0" r="0" b="0"/>
            <a:pathLst>
              <a:path w="1976" h="3193">
                <a:moveTo>
                  <a:pt x="1976" y="913"/>
                </a:moveTo>
                <a:cubicBezTo>
                  <a:pt x="1824" y="913"/>
                  <a:pt x="1671" y="761"/>
                  <a:pt x="1520" y="609"/>
                </a:cubicBezTo>
                <a:cubicBezTo>
                  <a:pt x="1368" y="456"/>
                  <a:pt x="1215" y="305"/>
                  <a:pt x="1215" y="0"/>
                </a:cubicBezTo>
                <a:cubicBezTo>
                  <a:pt x="1215" y="0"/>
                  <a:pt x="912" y="456"/>
                  <a:pt x="912" y="456"/>
                </a:cubicBezTo>
                <a:cubicBezTo>
                  <a:pt x="303" y="1217"/>
                  <a:pt x="0" y="2129"/>
                  <a:pt x="0" y="3193"/>
                </a:cubicBezTo>
                <a:cubicBezTo>
                  <a:pt x="303" y="3041"/>
                  <a:pt x="607" y="2737"/>
                  <a:pt x="759" y="2434"/>
                </a:cubicBezTo>
                <a:cubicBezTo>
                  <a:pt x="1064" y="2434"/>
                  <a:pt x="1976" y="913"/>
                  <a:pt x="1976" y="913"/>
                </a:cubicBezTo>
              </a:path>
            </a:pathLst>
          </a:custGeom>
          <a:solidFill>
            <a:srgbClr val="8E97A3">
              <a:alpha val="100000"/>
            </a:srgbClr>
          </a:solidFill>
          <a:ln w="35551">
            <a:noFill/>
          </a:ln>
          <a:effectDag name="">
            <a:xfrm kx="7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4" name="Freeform 904"/>
          <p:cNvSpPr/>
          <p:nvPr/>
        </p:nvSpPr>
        <p:spPr>
          <a:xfrm rot="7">
            <a:off x="346262" y="311706"/>
            <a:ext cx="5959" cy="10219"/>
          </a:xfrm>
          <a:custGeom>
            <a:avLst/>
            <a:gdLst/>
            <a:ahLst/>
            <a:cxnLst/>
            <a:rect l="0" t="0" r="0" b="0"/>
            <a:pathLst>
              <a:path w="2129" h="3648">
                <a:moveTo>
                  <a:pt x="1520" y="1521"/>
                </a:moveTo>
                <a:lnTo>
                  <a:pt x="2129" y="456"/>
                </a:lnTo>
                <a:cubicBezTo>
                  <a:pt x="1976" y="456"/>
                  <a:pt x="1825" y="456"/>
                  <a:pt x="1673" y="304"/>
                </a:cubicBezTo>
                <a:cubicBezTo>
                  <a:pt x="1673" y="152"/>
                  <a:pt x="1520" y="152"/>
                  <a:pt x="1520" y="0"/>
                </a:cubicBezTo>
                <a:cubicBezTo>
                  <a:pt x="1520" y="0"/>
                  <a:pt x="1368" y="0"/>
                  <a:pt x="1368" y="0"/>
                </a:cubicBezTo>
                <a:lnTo>
                  <a:pt x="912" y="608"/>
                </a:lnTo>
                <a:cubicBezTo>
                  <a:pt x="456" y="1521"/>
                  <a:pt x="153" y="2584"/>
                  <a:pt x="0" y="3648"/>
                </a:cubicBezTo>
                <a:cubicBezTo>
                  <a:pt x="153" y="3497"/>
                  <a:pt x="305" y="3344"/>
                  <a:pt x="456" y="3041"/>
                </a:cubicBezTo>
                <a:cubicBezTo>
                  <a:pt x="912" y="2736"/>
                  <a:pt x="1520" y="1521"/>
                  <a:pt x="1520" y="1521"/>
                </a:cubicBezTo>
              </a:path>
            </a:pathLst>
          </a:custGeom>
          <a:solidFill>
            <a:srgbClr val="8E97A3">
              <a:alpha val="100000"/>
            </a:srgbClr>
          </a:solidFill>
          <a:ln w="35551">
            <a:noFill/>
          </a:ln>
          <a:effectDag name="">
            <a:xfrm kx="7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5" name="Freeform 905"/>
          <p:cNvSpPr/>
          <p:nvPr/>
        </p:nvSpPr>
        <p:spPr>
          <a:xfrm rot="7">
            <a:off x="346688" y="312130"/>
            <a:ext cx="7233" cy="14051"/>
          </a:xfrm>
          <a:custGeom>
            <a:avLst/>
            <a:gdLst/>
            <a:ahLst/>
            <a:cxnLst/>
            <a:rect l="0" t="0" r="0" b="0"/>
            <a:pathLst>
              <a:path w="2584" h="5016">
                <a:moveTo>
                  <a:pt x="2584" y="608"/>
                </a:moveTo>
                <a:cubicBezTo>
                  <a:pt x="2432" y="456"/>
                  <a:pt x="2279" y="304"/>
                  <a:pt x="2279" y="0"/>
                </a:cubicBezTo>
                <a:cubicBezTo>
                  <a:pt x="2279" y="152"/>
                  <a:pt x="2128" y="152"/>
                  <a:pt x="1976" y="152"/>
                </a:cubicBezTo>
                <a:cubicBezTo>
                  <a:pt x="1823" y="304"/>
                  <a:pt x="1215" y="1520"/>
                  <a:pt x="1215" y="1520"/>
                </a:cubicBezTo>
                <a:cubicBezTo>
                  <a:pt x="759" y="2432"/>
                  <a:pt x="0" y="4408"/>
                  <a:pt x="303" y="5016"/>
                </a:cubicBezTo>
                <a:cubicBezTo>
                  <a:pt x="912" y="4408"/>
                  <a:pt x="1367" y="3496"/>
                  <a:pt x="1672" y="2736"/>
                </a:cubicBezTo>
                <a:lnTo>
                  <a:pt x="2584" y="608"/>
                </a:lnTo>
                <a:close/>
                <a:moveTo>
                  <a:pt x="-36871" y="47887"/>
                </a:moveTo>
              </a:path>
            </a:pathLst>
          </a:custGeom>
          <a:solidFill>
            <a:srgbClr val="8E97A3">
              <a:alpha val="100000"/>
            </a:srgbClr>
          </a:solidFill>
          <a:ln w="35551">
            <a:noFill/>
          </a:ln>
          <a:effectDag name="">
            <a:xfrm kx="7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06" name="Picture 906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6222" y="258864"/>
            <a:ext cx="135239" cy="126123"/>
          </a:xfrm>
          <a:prstGeom prst="rect">
            <a:avLst/>
          </a:prstGeom>
          <a:noFill/>
          <a:extLst/>
        </p:spPr>
      </p:pic>
      <p:sp>
        <p:nvSpPr>
          <p:cNvPr id="907" name="Freeform 907"/>
          <p:cNvSpPr/>
          <p:nvPr/>
        </p:nvSpPr>
        <p:spPr>
          <a:xfrm rot="7">
            <a:off x="352220" y="321924"/>
            <a:ext cx="4680" cy="13628"/>
          </a:xfrm>
          <a:custGeom>
            <a:avLst/>
            <a:gdLst/>
            <a:ahLst/>
            <a:cxnLst/>
            <a:rect l="0" t="0" r="0" b="0"/>
            <a:pathLst>
              <a:path w="1672" h="4865">
                <a:moveTo>
                  <a:pt x="912" y="0"/>
                </a:moveTo>
                <a:cubicBezTo>
                  <a:pt x="456" y="912"/>
                  <a:pt x="152" y="1976"/>
                  <a:pt x="0" y="3040"/>
                </a:cubicBezTo>
                <a:cubicBezTo>
                  <a:pt x="0" y="3649"/>
                  <a:pt x="152" y="4257"/>
                  <a:pt x="456" y="4865"/>
                </a:cubicBezTo>
                <a:lnTo>
                  <a:pt x="1672" y="912"/>
                </a:lnTo>
                <a:cubicBezTo>
                  <a:pt x="1672" y="1064"/>
                  <a:pt x="1064" y="1064"/>
                  <a:pt x="912" y="0"/>
                </a:cubicBezTo>
              </a:path>
            </a:pathLst>
          </a:custGeom>
          <a:solidFill>
            <a:srgbClr val="8E97A3">
              <a:alpha val="100000"/>
            </a:srgbClr>
          </a:solidFill>
          <a:ln w="35551">
            <a:noFill/>
          </a:ln>
          <a:effectDag name="">
            <a:xfrm kx="7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8" name="Freeform 908"/>
          <p:cNvSpPr/>
          <p:nvPr/>
        </p:nvSpPr>
        <p:spPr>
          <a:xfrm rot="7">
            <a:off x="253919" y="249105"/>
            <a:ext cx="45108" cy="61746"/>
          </a:xfrm>
          <a:custGeom>
            <a:avLst/>
            <a:gdLst/>
            <a:ahLst/>
            <a:cxnLst/>
            <a:rect l="0" t="0" r="0" b="0"/>
            <a:pathLst>
              <a:path w="16114" h="22042">
                <a:moveTo>
                  <a:pt x="8057" y="0"/>
                </a:moveTo>
                <a:lnTo>
                  <a:pt x="0" y="0"/>
                </a:lnTo>
                <a:lnTo>
                  <a:pt x="0" y="16722"/>
                </a:lnTo>
                <a:cubicBezTo>
                  <a:pt x="0" y="18850"/>
                  <a:pt x="912" y="19762"/>
                  <a:pt x="2585" y="19762"/>
                </a:cubicBezTo>
                <a:lnTo>
                  <a:pt x="5320" y="19762"/>
                </a:lnTo>
                <a:cubicBezTo>
                  <a:pt x="6689" y="19762"/>
                  <a:pt x="7752" y="20674"/>
                  <a:pt x="8057" y="22042"/>
                </a:cubicBezTo>
                <a:cubicBezTo>
                  <a:pt x="8361" y="20674"/>
                  <a:pt x="9425" y="19762"/>
                  <a:pt x="10793" y="19762"/>
                </a:cubicBezTo>
                <a:lnTo>
                  <a:pt x="13530" y="19762"/>
                </a:lnTo>
                <a:cubicBezTo>
                  <a:pt x="15353" y="19762"/>
                  <a:pt x="16114" y="18850"/>
                  <a:pt x="16114" y="16722"/>
                </a:cubicBezTo>
                <a:lnTo>
                  <a:pt x="16114" y="0"/>
                </a:lnTo>
                <a:lnTo>
                  <a:pt x="8057" y="0"/>
                </a:lnTo>
                <a:close/>
                <a:moveTo>
                  <a:pt x="19375" y="70385"/>
                </a:moveTo>
              </a:path>
            </a:pathLst>
          </a:custGeom>
          <a:solidFill>
            <a:srgbClr val="E20613">
              <a:alpha val="100000"/>
            </a:srgbClr>
          </a:solidFill>
          <a:ln w="35551">
            <a:noFill/>
          </a:ln>
          <a:effectDag name="">
            <a:xfrm kx="7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9" name="Freeform 909"/>
          <p:cNvSpPr/>
          <p:nvPr/>
        </p:nvSpPr>
        <p:spPr>
          <a:xfrm rot="7">
            <a:off x="253919" y="249105"/>
            <a:ext cx="45108" cy="61746"/>
          </a:xfrm>
          <a:custGeom>
            <a:avLst/>
            <a:gdLst/>
            <a:ahLst/>
            <a:cxnLst/>
            <a:rect l="0" t="0" r="0" b="0"/>
            <a:pathLst>
              <a:path w="16114" h="22042">
                <a:moveTo>
                  <a:pt x="8057" y="0"/>
                </a:moveTo>
                <a:lnTo>
                  <a:pt x="0" y="0"/>
                </a:lnTo>
                <a:lnTo>
                  <a:pt x="0" y="16722"/>
                </a:lnTo>
                <a:cubicBezTo>
                  <a:pt x="0" y="18850"/>
                  <a:pt x="912" y="19762"/>
                  <a:pt x="2585" y="19762"/>
                </a:cubicBezTo>
                <a:lnTo>
                  <a:pt x="5320" y="19762"/>
                </a:lnTo>
                <a:cubicBezTo>
                  <a:pt x="6689" y="19762"/>
                  <a:pt x="7752" y="20674"/>
                  <a:pt x="8057" y="22042"/>
                </a:cubicBezTo>
                <a:cubicBezTo>
                  <a:pt x="8361" y="20674"/>
                  <a:pt x="9425" y="19762"/>
                  <a:pt x="10793" y="19762"/>
                </a:cubicBezTo>
                <a:lnTo>
                  <a:pt x="13530" y="19762"/>
                </a:lnTo>
                <a:cubicBezTo>
                  <a:pt x="15353" y="19762"/>
                  <a:pt x="16114" y="18850"/>
                  <a:pt x="16114" y="16722"/>
                </a:cubicBezTo>
                <a:lnTo>
                  <a:pt x="16114" y="0"/>
                </a:lnTo>
                <a:lnTo>
                  <a:pt x="8057" y="0"/>
                </a:lnTo>
                <a:close/>
                <a:moveTo>
                  <a:pt x="19375" y="70385"/>
                </a:moveTo>
              </a:path>
            </a:pathLst>
          </a:custGeom>
          <a:noFill/>
          <a:ln w="4977" cap="flat" cmpd="sng">
            <a:solidFill>
              <a:srgbClr val="FFFFFF">
                <a:alpha val="100000"/>
              </a:srgbClr>
            </a:solidFill>
            <a:miter lim="127000"/>
          </a:ln>
          <a:effectDag name="">
            <a:xfrm kx="7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10" name="Freeform 910"/>
          <p:cNvSpPr/>
          <p:nvPr/>
        </p:nvSpPr>
        <p:spPr>
          <a:xfrm rot="7">
            <a:off x="253919" y="249105"/>
            <a:ext cx="45108" cy="61746"/>
          </a:xfrm>
          <a:custGeom>
            <a:avLst/>
            <a:gdLst/>
            <a:ahLst/>
            <a:cxnLst/>
            <a:rect l="0" t="0" r="0" b="0"/>
            <a:pathLst>
              <a:path w="16114" h="22042">
                <a:moveTo>
                  <a:pt x="8057" y="0"/>
                </a:moveTo>
                <a:lnTo>
                  <a:pt x="0" y="0"/>
                </a:lnTo>
                <a:lnTo>
                  <a:pt x="0" y="16722"/>
                </a:lnTo>
                <a:cubicBezTo>
                  <a:pt x="0" y="18850"/>
                  <a:pt x="912" y="19762"/>
                  <a:pt x="2585" y="19762"/>
                </a:cubicBezTo>
                <a:lnTo>
                  <a:pt x="5320" y="19762"/>
                </a:lnTo>
                <a:cubicBezTo>
                  <a:pt x="6689" y="19762"/>
                  <a:pt x="7752" y="20674"/>
                  <a:pt x="8057" y="22042"/>
                </a:cubicBezTo>
                <a:cubicBezTo>
                  <a:pt x="8361" y="20674"/>
                  <a:pt x="9425" y="19762"/>
                  <a:pt x="10793" y="19762"/>
                </a:cubicBezTo>
                <a:lnTo>
                  <a:pt x="13530" y="19762"/>
                </a:lnTo>
                <a:cubicBezTo>
                  <a:pt x="15353" y="19762"/>
                  <a:pt x="16114" y="18850"/>
                  <a:pt x="16114" y="16722"/>
                </a:cubicBezTo>
                <a:lnTo>
                  <a:pt x="16114" y="0"/>
                </a:lnTo>
                <a:lnTo>
                  <a:pt x="8057" y="0"/>
                </a:lnTo>
                <a:close/>
                <a:moveTo>
                  <a:pt x="19375" y="70385"/>
                </a:moveTo>
              </a:path>
            </a:pathLst>
          </a:custGeom>
          <a:noFill/>
          <a:ln w="4977" cap="flat" cmpd="sng">
            <a:solidFill>
              <a:srgbClr val="FFFFFF">
                <a:alpha val="100000"/>
              </a:srgbClr>
            </a:solidFill>
            <a:miter lim="127000"/>
          </a:ln>
          <a:effectDag name="">
            <a:xfrm kx="7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11" name="Picture 911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1867" y="228627"/>
            <a:ext cx="171340" cy="134774"/>
          </a:xfrm>
          <a:prstGeom prst="rect">
            <a:avLst/>
          </a:prstGeom>
          <a:noFill/>
          <a:extLst/>
        </p:spPr>
      </p:pic>
      <p:sp>
        <p:nvSpPr>
          <p:cNvPr id="912" name="Freeform 912"/>
          <p:cNvSpPr/>
          <p:nvPr/>
        </p:nvSpPr>
        <p:spPr>
          <a:xfrm>
            <a:off x="550862" y="0"/>
            <a:ext cx="0" cy="6858000"/>
          </a:xfrm>
          <a:custGeom>
            <a:avLst/>
            <a:gdLst/>
            <a:ahLst/>
            <a:cxnLst/>
            <a:rect l="0" t="0" r="0" b="0"/>
            <a:pathLst>
              <a:path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noFill/>
          <a:ln w="6350" cap="flat" cmpd="sng">
            <a:solidFill>
              <a:srgbClr val="DADADA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13" name="Picture 913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627" y="703327"/>
            <a:ext cx="31751" cy="4873370"/>
          </a:xfrm>
          <a:prstGeom prst="rect">
            <a:avLst/>
          </a:prstGeom>
          <a:noFill/>
          <a:extLst/>
        </p:spPr>
      </p:pic>
      <p:pic>
        <p:nvPicPr>
          <p:cNvPr id="914" name="Picture 914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6850" y="703327"/>
            <a:ext cx="31750" cy="4459985"/>
          </a:xfrm>
          <a:prstGeom prst="rect">
            <a:avLst/>
          </a:prstGeom>
          <a:noFill/>
          <a:extLst/>
        </p:spPr>
      </p:pic>
      <p:pic>
        <p:nvPicPr>
          <p:cNvPr id="915" name="Picture 915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6062" y="703327"/>
            <a:ext cx="31750" cy="4755260"/>
          </a:xfrm>
          <a:prstGeom prst="rect">
            <a:avLst/>
          </a:prstGeom>
          <a:noFill/>
          <a:extLst/>
        </p:spPr>
      </p:pic>
      <p:pic>
        <p:nvPicPr>
          <p:cNvPr id="916" name="Picture 916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7" y="703327"/>
            <a:ext cx="31750" cy="4873370"/>
          </a:xfrm>
          <a:prstGeom prst="rect">
            <a:avLst/>
          </a:prstGeom>
          <a:noFill/>
          <a:extLst/>
        </p:spPr>
      </p:pic>
      <p:pic>
        <p:nvPicPr>
          <p:cNvPr id="917" name="Picture 917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8129" y="1746387"/>
            <a:ext cx="1440052" cy="1440052"/>
          </a:xfrm>
          <a:prstGeom prst="rect">
            <a:avLst/>
          </a:prstGeom>
          <a:noFill/>
          <a:extLst/>
        </p:spPr>
      </p:pic>
      <p:sp>
        <p:nvSpPr>
          <p:cNvPr id="918" name="Freeform 918">
            <a:hlinkClick r:id="rId15"/>
          </p:cNvPr>
          <p:cNvSpPr/>
          <p:nvPr/>
        </p:nvSpPr>
        <p:spPr>
          <a:xfrm>
            <a:off x="2313051" y="3442081"/>
            <a:ext cx="2647188" cy="10668"/>
          </a:xfrm>
          <a:custGeom>
            <a:avLst/>
            <a:gdLst/>
            <a:ahLst/>
            <a:cxnLst/>
            <a:rect l="0" t="0" r="0" b="0"/>
            <a:pathLst>
              <a:path w="2647188" h="10668">
                <a:moveTo>
                  <a:pt x="0" y="0"/>
                </a:moveTo>
                <a:lnTo>
                  <a:pt x="661797" y="0"/>
                </a:lnTo>
                <a:lnTo>
                  <a:pt x="1323594" y="0"/>
                </a:lnTo>
                <a:lnTo>
                  <a:pt x="1985390" y="0"/>
                </a:lnTo>
                <a:lnTo>
                  <a:pt x="2647188" y="0"/>
                </a:lnTo>
                <a:lnTo>
                  <a:pt x="2647188" y="10668"/>
                </a:lnTo>
                <a:lnTo>
                  <a:pt x="1985390" y="10668"/>
                </a:lnTo>
                <a:lnTo>
                  <a:pt x="1323594" y="10668"/>
                </a:lnTo>
                <a:lnTo>
                  <a:pt x="661797" y="10668"/>
                </a:lnTo>
                <a:lnTo>
                  <a:pt x="0" y="10668"/>
                </a:lnTo>
                <a:close/>
                <a:moveTo>
                  <a:pt x="1102868" y="3415919"/>
                </a:moveTo>
              </a:path>
            </a:pathLst>
          </a:custGeom>
          <a:solidFill>
            <a:srgbClr val="0070C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19" name="Picture 919"/>
          <p:cNvPicPr>
            <a:picLocks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9182" y="1746387"/>
            <a:ext cx="1440052" cy="1440052"/>
          </a:xfrm>
          <a:prstGeom prst="rect">
            <a:avLst/>
          </a:prstGeom>
          <a:noFill/>
          <a:extLst/>
        </p:spPr>
      </p:pic>
      <p:pic>
        <p:nvPicPr>
          <p:cNvPr id="921" name="Picture 921"/>
          <p:cNvPicPr>
            <a:picLocks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9182" y="3503686"/>
            <a:ext cx="1440052" cy="1440052"/>
          </a:xfrm>
          <a:prstGeom prst="rect">
            <a:avLst/>
          </a:prstGeom>
          <a:noFill/>
          <a:extLst/>
        </p:spPr>
      </p:pic>
      <p:pic>
        <p:nvPicPr>
          <p:cNvPr id="922" name="Picture 922"/>
          <p:cNvPicPr>
            <a:picLocks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3181" y="1639089"/>
            <a:ext cx="11086833" cy="31750"/>
          </a:xfrm>
          <a:prstGeom prst="rect">
            <a:avLst/>
          </a:prstGeom>
          <a:noFill/>
          <a:extLst/>
        </p:spPr>
      </p:pic>
      <p:pic>
        <p:nvPicPr>
          <p:cNvPr id="923" name="Picture 923"/>
          <p:cNvPicPr>
            <a:picLocks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8129" y="3472572"/>
            <a:ext cx="1370711" cy="1370711"/>
          </a:xfrm>
          <a:prstGeom prst="rect">
            <a:avLst/>
          </a:prstGeom>
          <a:noFill/>
          <a:extLst/>
        </p:spPr>
      </p:pic>
      <p:sp>
        <p:nvSpPr>
          <p:cNvPr id="924" name="Rectangle 924"/>
          <p:cNvSpPr/>
          <p:nvPr/>
        </p:nvSpPr>
        <p:spPr>
          <a:xfrm>
            <a:off x="95707" y="6533044"/>
            <a:ext cx="348294" cy="11272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803" b="0" i="0" spc="0" baseline="0" dirty="0">
                <a:solidFill>
                  <a:srgbClr val="333F50"/>
                </a:solidFill>
                <a:latin typeface="1"/>
              </a:rPr>
              <a:t>Стр</a:t>
            </a:r>
            <a:r>
              <a:rPr lang="ru-RU" sz="803" b="0" i="0" spc="178" baseline="0" dirty="0">
                <a:solidFill>
                  <a:srgbClr val="333F50"/>
                </a:solidFill>
                <a:latin typeface="1"/>
              </a:rPr>
              <a:t>.</a:t>
            </a:r>
            <a:r>
              <a:rPr lang="ru-RU" sz="803" b="0" i="0" spc="0" baseline="0" dirty="0">
                <a:solidFill>
                  <a:srgbClr val="333F50"/>
                </a:solidFill>
                <a:latin typeface="1"/>
              </a:rPr>
              <a:t>10</a:t>
            </a:r>
          </a:p>
        </p:txBody>
      </p:sp>
      <p:sp>
        <p:nvSpPr>
          <p:cNvPr id="925" name="Rectangle 925"/>
          <p:cNvSpPr/>
          <p:nvPr/>
        </p:nvSpPr>
        <p:spPr>
          <a:xfrm rot="-5400000">
            <a:off x="-182114" y="5473344"/>
            <a:ext cx="898914" cy="4037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803" b="1" i="0" spc="-43" baseline="0" dirty="0">
                <a:solidFill>
                  <a:srgbClr val="ED4D51"/>
                </a:solidFill>
                <a:latin typeface="2,Bold"/>
              </a:rPr>
              <a:t>С</a:t>
            </a:r>
            <a:r>
              <a:rPr lang="ru-RU" sz="803" b="1" i="0" spc="-48" baseline="0" dirty="0">
                <a:solidFill>
                  <a:srgbClr val="262626"/>
                </a:solidFill>
                <a:latin typeface="2,Bold"/>
              </a:rPr>
              <a:t>И</a:t>
            </a:r>
            <a:r>
              <a:rPr lang="ru-RU" sz="803" b="1" i="0" spc="-43" baseline="0" dirty="0">
                <a:solidFill>
                  <a:srgbClr val="262626"/>
                </a:solidFill>
                <a:latin typeface="2,Bold"/>
              </a:rPr>
              <a:t>СТ</a:t>
            </a:r>
            <a:r>
              <a:rPr lang="ru-RU" sz="803" b="1" i="0" spc="-59" baseline="0" dirty="0">
                <a:solidFill>
                  <a:srgbClr val="262626"/>
                </a:solidFill>
                <a:latin typeface="2,Bold"/>
              </a:rPr>
              <a:t>Е</a:t>
            </a:r>
            <a:r>
              <a:rPr lang="ru-RU" sz="803" b="1" i="0" spc="-56" baseline="0" dirty="0">
                <a:solidFill>
                  <a:srgbClr val="262626"/>
                </a:solidFill>
                <a:latin typeface="2,Bold"/>
              </a:rPr>
              <a:t>М</a:t>
            </a:r>
            <a:r>
              <a:rPr lang="ru-RU" sz="803" b="1" i="0" spc="-55" baseline="0" dirty="0">
                <a:solidFill>
                  <a:srgbClr val="262626"/>
                </a:solidFill>
                <a:latin typeface="2,Bold"/>
              </a:rPr>
              <a:t>А </a:t>
            </a:r>
          </a:p>
          <a:p>
            <a:pPr marL="0">
              <a:lnSpc>
                <a:spcPts val="767"/>
              </a:lnSpc>
            </a:pPr>
            <a:r>
              <a:rPr lang="ru-RU" sz="803" b="1" i="0" spc="-51" baseline="0" dirty="0">
                <a:solidFill>
                  <a:srgbClr val="ED4D51"/>
                </a:solidFill>
                <a:latin typeface="2,Bold"/>
              </a:rPr>
              <a:t>П</a:t>
            </a:r>
            <a:r>
              <a:rPr lang="ru-RU" sz="803" b="1" i="0" spc="-44" baseline="0" dirty="0">
                <a:solidFill>
                  <a:srgbClr val="262626"/>
                </a:solidFill>
                <a:latin typeface="2,Bold"/>
              </a:rPr>
              <a:t>О</a:t>
            </a:r>
            <a:r>
              <a:rPr lang="ru-RU" sz="803" b="1" i="0" spc="-51" baseline="0" dirty="0">
                <a:solidFill>
                  <a:srgbClr val="262626"/>
                </a:solidFill>
                <a:latin typeface="2,Bold"/>
              </a:rPr>
              <a:t>Д</a:t>
            </a:r>
            <a:r>
              <a:rPr lang="ru-RU" sz="803" b="1" i="0" spc="-43" baseline="0" dirty="0">
                <a:solidFill>
                  <a:srgbClr val="262626"/>
                </a:solidFill>
                <a:latin typeface="2,Bold"/>
              </a:rPr>
              <a:t>Т</a:t>
            </a:r>
            <a:r>
              <a:rPr lang="ru-RU" sz="803" b="1" i="0" spc="-51" baseline="0" dirty="0">
                <a:solidFill>
                  <a:srgbClr val="262626"/>
                </a:solidFill>
                <a:latin typeface="2,Bold"/>
              </a:rPr>
              <a:t>В</a:t>
            </a:r>
            <a:r>
              <a:rPr lang="ru-RU" sz="803" b="1" i="0" spc="-47" baseline="0" dirty="0">
                <a:solidFill>
                  <a:srgbClr val="262626"/>
                </a:solidFill>
                <a:latin typeface="2,Bold"/>
              </a:rPr>
              <a:t>ЕР</a:t>
            </a:r>
            <a:r>
              <a:rPr lang="ru-RU" sz="803" b="1" i="0" spc="-65" baseline="0" dirty="0">
                <a:solidFill>
                  <a:srgbClr val="262626"/>
                </a:solidFill>
                <a:latin typeface="2,Bold"/>
              </a:rPr>
              <a:t>Ж</a:t>
            </a:r>
            <a:r>
              <a:rPr lang="ru-RU" sz="803" b="1" i="0" spc="-51" baseline="0" dirty="0">
                <a:solidFill>
                  <a:srgbClr val="262626"/>
                </a:solidFill>
                <a:latin typeface="2,Bold"/>
              </a:rPr>
              <a:t>Д</a:t>
            </a:r>
            <a:r>
              <a:rPr lang="ru-RU" sz="803" b="1" i="0" spc="-47" baseline="0" dirty="0">
                <a:solidFill>
                  <a:srgbClr val="262626"/>
                </a:solidFill>
                <a:latin typeface="2,Bold"/>
              </a:rPr>
              <a:t>Е</a:t>
            </a:r>
            <a:r>
              <a:rPr lang="ru-RU" sz="803" b="1" i="0" spc="-48" baseline="0" dirty="0">
                <a:solidFill>
                  <a:srgbClr val="262626"/>
                </a:solidFill>
                <a:latin typeface="2,Bold"/>
              </a:rPr>
              <a:t>НИЯ</a:t>
            </a:r>
          </a:p>
          <a:p>
            <a:pPr marL="0">
              <a:lnSpc>
                <a:spcPts val="767"/>
              </a:lnSpc>
            </a:pPr>
            <a:r>
              <a:rPr lang="ru-RU" sz="803" b="1" i="0" spc="-44" baseline="0" dirty="0">
                <a:solidFill>
                  <a:srgbClr val="ED4D51"/>
                </a:solidFill>
                <a:latin typeface="2,Bold"/>
              </a:rPr>
              <a:t>О</a:t>
            </a:r>
            <a:r>
              <a:rPr lang="ru-RU" sz="803" b="1" i="0" spc="-53" baseline="0" dirty="0">
                <a:solidFill>
                  <a:srgbClr val="262626"/>
                </a:solidFill>
                <a:latin typeface="2,Bold"/>
              </a:rPr>
              <a:t>Ж</a:t>
            </a:r>
            <a:r>
              <a:rPr lang="ru-RU" sz="803" b="1" i="0" spc="-48" baseline="0" dirty="0">
                <a:solidFill>
                  <a:srgbClr val="262626"/>
                </a:solidFill>
                <a:latin typeface="2,Bold"/>
              </a:rPr>
              <a:t>И</a:t>
            </a:r>
            <a:r>
              <a:rPr lang="ru-RU" sz="803" b="1" i="0" spc="-51" baseline="0" dirty="0">
                <a:solidFill>
                  <a:srgbClr val="262626"/>
                </a:solidFill>
                <a:latin typeface="2,Bold"/>
              </a:rPr>
              <a:t>Д</a:t>
            </a:r>
            <a:r>
              <a:rPr lang="ru-RU" sz="803" b="1" i="0" spc="-43" baseline="0" dirty="0">
                <a:solidFill>
                  <a:srgbClr val="262626"/>
                </a:solidFill>
                <a:latin typeface="2,Bold"/>
              </a:rPr>
              <a:t>А</a:t>
            </a:r>
            <a:r>
              <a:rPr lang="ru-RU" sz="803" b="1" i="0" spc="-48" baseline="0" dirty="0">
                <a:solidFill>
                  <a:srgbClr val="262626"/>
                </a:solidFill>
                <a:latin typeface="2,Bold"/>
              </a:rPr>
              <a:t>НИЯ</a:t>
            </a:r>
          </a:p>
          <a:p>
            <a:pPr marL="0">
              <a:lnSpc>
                <a:spcPts val="768"/>
              </a:lnSpc>
            </a:pPr>
            <a:r>
              <a:rPr lang="ru-RU" sz="803" b="1" i="0" spc="-43" baseline="0" dirty="0">
                <a:solidFill>
                  <a:srgbClr val="ED4D51"/>
                </a:solidFill>
                <a:latin typeface="2,Bold"/>
              </a:rPr>
              <a:t>Т</a:t>
            </a:r>
            <a:r>
              <a:rPr lang="ru-RU" sz="803" b="1" i="0" spc="-44" baseline="0" dirty="0">
                <a:solidFill>
                  <a:srgbClr val="262626"/>
                </a:solidFill>
                <a:latin typeface="2,Bold"/>
              </a:rPr>
              <a:t>О</a:t>
            </a:r>
            <a:r>
              <a:rPr lang="ru-RU" sz="803" b="1" i="0" spc="-51" baseline="0" dirty="0">
                <a:solidFill>
                  <a:srgbClr val="262626"/>
                </a:solidFill>
                <a:latin typeface="2,Bold"/>
              </a:rPr>
              <a:t>В</a:t>
            </a:r>
            <a:r>
              <a:rPr lang="ru-RU" sz="803" b="1" i="0" spc="-43" baseline="0" dirty="0">
                <a:solidFill>
                  <a:srgbClr val="262626"/>
                </a:solidFill>
                <a:latin typeface="2,Bold"/>
              </a:rPr>
              <a:t>А</a:t>
            </a:r>
            <a:r>
              <a:rPr lang="ru-RU" sz="803" b="1" i="0" spc="-59" baseline="0" dirty="0">
                <a:solidFill>
                  <a:srgbClr val="262626"/>
                </a:solidFill>
                <a:latin typeface="2,Bold"/>
              </a:rPr>
              <a:t>Р</a:t>
            </a:r>
            <a:r>
              <a:rPr lang="ru-RU" sz="803" b="1" i="0" spc="-56" baseline="0" dirty="0">
                <a:solidFill>
                  <a:srgbClr val="262626"/>
                </a:solidFill>
                <a:latin typeface="2,Bold"/>
              </a:rPr>
              <a:t>ОВ</a:t>
            </a:r>
          </a:p>
        </p:txBody>
      </p:sp>
      <p:sp>
        <p:nvSpPr>
          <p:cNvPr id="926" name="Rectangle 926"/>
          <p:cNvSpPr/>
          <p:nvPr/>
        </p:nvSpPr>
        <p:spPr>
          <a:xfrm>
            <a:off x="835545" y="19267"/>
            <a:ext cx="4837131" cy="33683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2402" b="1" i="0" spc="-51" baseline="0" dirty="0">
                <a:solidFill>
                  <a:srgbClr val="262626"/>
                </a:solidFill>
                <a:latin typeface="2,Bold"/>
              </a:rPr>
              <a:t>П</a:t>
            </a:r>
            <a:r>
              <a:rPr lang="ru-RU" sz="2402" b="1" i="0" spc="-111" baseline="0" dirty="0">
                <a:solidFill>
                  <a:srgbClr val="262626"/>
                </a:solidFill>
                <a:latin typeface="2,Bold"/>
              </a:rPr>
              <a:t>О</a:t>
            </a:r>
            <a:r>
              <a:rPr lang="ru-RU" sz="2402" b="1" i="0" spc="-51" baseline="0" dirty="0">
                <a:solidFill>
                  <a:srgbClr val="262626"/>
                </a:solidFill>
                <a:latin typeface="2,Bold"/>
              </a:rPr>
              <a:t>Д</a:t>
            </a:r>
            <a:r>
              <a:rPr lang="ru-RU" sz="2402" b="1" i="0" spc="-75" baseline="0" dirty="0">
                <a:solidFill>
                  <a:srgbClr val="262626"/>
                </a:solidFill>
                <a:latin typeface="2,Bold"/>
              </a:rPr>
              <a:t>ГОТ</a:t>
            </a:r>
            <a:r>
              <a:rPr lang="ru-RU" sz="2402" b="1" i="0" spc="-51" baseline="0" dirty="0">
                <a:solidFill>
                  <a:srgbClr val="262626"/>
                </a:solidFill>
                <a:latin typeface="2,Bold"/>
              </a:rPr>
              <a:t>ОВ</a:t>
            </a:r>
            <a:r>
              <a:rPr lang="ru-RU" sz="2402" b="1" i="0" spc="-15" baseline="0" dirty="0">
                <a:solidFill>
                  <a:srgbClr val="262626"/>
                </a:solidFill>
                <a:latin typeface="2,Bold"/>
              </a:rPr>
              <a:t>К</a:t>
            </a:r>
            <a:r>
              <a:rPr lang="ru-RU" sz="2402" b="1" i="0" spc="-51" baseline="0" dirty="0">
                <a:solidFill>
                  <a:srgbClr val="262626"/>
                </a:solidFill>
                <a:latin typeface="2,Bold"/>
              </a:rPr>
              <a:t>А</a:t>
            </a:r>
            <a:r>
              <a:rPr lang="ru-RU" sz="2402" b="1" i="0" spc="-73" baseline="0" dirty="0">
                <a:solidFill>
                  <a:srgbClr val="262626"/>
                </a:solidFill>
                <a:latin typeface="2,Bold"/>
              </a:rPr>
              <a:t> </a:t>
            </a:r>
            <a:r>
              <a:rPr lang="ru-RU" sz="2402" b="1" i="0" spc="-51" baseline="0" dirty="0">
                <a:solidFill>
                  <a:srgbClr val="262626"/>
                </a:solidFill>
                <a:latin typeface="2,Bold"/>
              </a:rPr>
              <a:t>БИ</a:t>
            </a:r>
            <a:r>
              <a:rPr lang="ru-RU" sz="2402" b="1" i="0" spc="-46" baseline="0" dirty="0">
                <a:solidFill>
                  <a:srgbClr val="262626"/>
                </a:solidFill>
                <a:latin typeface="2,Bold"/>
              </a:rPr>
              <a:t>З</a:t>
            </a:r>
            <a:r>
              <a:rPr lang="ru-RU" sz="2402" b="1" i="0" spc="-51" baseline="0" dirty="0">
                <a:solidFill>
                  <a:srgbClr val="262626"/>
                </a:solidFill>
                <a:latin typeface="2,Bold"/>
              </a:rPr>
              <a:t>Н</a:t>
            </a:r>
            <a:r>
              <a:rPr lang="ru-RU" sz="2402" b="1" i="0" spc="-63" baseline="0" dirty="0">
                <a:solidFill>
                  <a:srgbClr val="262626"/>
                </a:solidFill>
                <a:latin typeface="2,Bold"/>
              </a:rPr>
              <a:t>Е</a:t>
            </a:r>
            <a:r>
              <a:rPr lang="ru-RU" sz="2402" b="1" i="0" spc="-99" baseline="0" dirty="0">
                <a:solidFill>
                  <a:srgbClr val="262626"/>
                </a:solidFill>
                <a:latin typeface="2,Bold"/>
              </a:rPr>
              <a:t>С</a:t>
            </a:r>
            <a:r>
              <a:rPr lang="ru-RU" sz="2402" b="1" i="0" spc="-51" baseline="0" dirty="0">
                <a:solidFill>
                  <a:srgbClr val="262626"/>
                </a:solidFill>
                <a:latin typeface="2,Bold"/>
              </a:rPr>
              <a:t>А</a:t>
            </a:r>
            <a:r>
              <a:rPr lang="ru-RU" sz="2402" b="1" i="0" spc="-73" baseline="0" dirty="0">
                <a:solidFill>
                  <a:srgbClr val="262626"/>
                </a:solidFill>
                <a:latin typeface="2,Bold"/>
              </a:rPr>
              <a:t> </a:t>
            </a:r>
            <a:r>
              <a:rPr lang="ru-RU" sz="2402" b="1" i="0" spc="-51" baseline="0" dirty="0">
                <a:solidFill>
                  <a:srgbClr val="262626"/>
                </a:solidFill>
                <a:latin typeface="2,Bold"/>
              </a:rPr>
              <a:t>К</a:t>
            </a:r>
            <a:r>
              <a:rPr lang="ru-RU" sz="2402" b="1" i="0" spc="-49" baseline="0" dirty="0">
                <a:solidFill>
                  <a:srgbClr val="262626"/>
                </a:solidFill>
                <a:latin typeface="2,Bold"/>
              </a:rPr>
              <a:t> </a:t>
            </a:r>
            <a:r>
              <a:rPr lang="ru-RU" sz="2402" b="1" i="0" spc="-51" baseline="0" dirty="0">
                <a:solidFill>
                  <a:srgbClr val="262626"/>
                </a:solidFill>
                <a:latin typeface="2,Bold"/>
              </a:rPr>
              <a:t>СП</a:t>
            </a:r>
            <a:r>
              <a:rPr lang="ru-RU" sz="2402" b="1" i="0" spc="-75" baseline="0" dirty="0">
                <a:solidFill>
                  <a:srgbClr val="262626"/>
                </a:solidFill>
                <a:latin typeface="2,Bold"/>
              </a:rPr>
              <a:t>ОТ</a:t>
            </a:r>
          </a:p>
        </p:txBody>
      </p:sp>
      <p:sp>
        <p:nvSpPr>
          <p:cNvPr id="927" name="Rectangle 927"/>
          <p:cNvSpPr/>
          <p:nvPr/>
        </p:nvSpPr>
        <p:spPr>
          <a:xfrm>
            <a:off x="822845" y="570802"/>
            <a:ext cx="1905152" cy="77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800" b="1" i="0" spc="0" baseline="0" dirty="0">
                <a:solidFill>
                  <a:srgbClr val="0070C0"/>
                </a:solidFill>
                <a:latin typeface="2,Bold"/>
              </a:rPr>
              <a:t>СВОБ</a:t>
            </a:r>
            <a:r>
              <a:rPr lang="ru-RU" sz="1800" b="1" i="0" spc="-54" baseline="0" dirty="0">
                <a:solidFill>
                  <a:srgbClr val="0070C0"/>
                </a:solidFill>
                <a:latin typeface="2,Bold"/>
              </a:rPr>
              <a:t>О</a:t>
            </a:r>
            <a:r>
              <a:rPr lang="ru-RU" sz="1800" b="1" i="0" spc="0" baseline="0" dirty="0">
                <a:solidFill>
                  <a:srgbClr val="0070C0"/>
                </a:solidFill>
                <a:latin typeface="2,Bold"/>
              </a:rPr>
              <a:t>ДНОЕ </a:t>
            </a:r>
          </a:p>
          <a:p>
            <a:pPr marL="0">
              <a:lnSpc>
                <a:spcPts val="2160"/>
              </a:lnSpc>
            </a:pPr>
            <a:r>
              <a:rPr lang="ru-RU" sz="1800" b="1" i="0" spc="0" baseline="0" dirty="0">
                <a:solidFill>
                  <a:srgbClr val="0070C0"/>
                </a:solidFill>
                <a:latin typeface="2,Bold"/>
              </a:rPr>
              <a:t>ТЕ</a:t>
            </a:r>
            <a:r>
              <a:rPr lang="ru-RU" sz="1800" b="1" i="0" spc="-42" baseline="0" dirty="0">
                <a:solidFill>
                  <a:srgbClr val="0070C0"/>
                </a:solidFill>
                <a:latin typeface="2,Bold"/>
              </a:rPr>
              <a:t>С</a:t>
            </a:r>
            <a:r>
              <a:rPr lang="ru-RU" sz="1800" b="1" i="0" spc="0" baseline="0" dirty="0">
                <a:solidFill>
                  <a:srgbClr val="0070C0"/>
                </a:solidFill>
                <a:latin typeface="2,Bold"/>
              </a:rPr>
              <a:t>ТИРО</a:t>
            </a:r>
            <a:r>
              <a:rPr lang="ru-RU" sz="1800" b="1" i="0" spc="-33" baseline="0" dirty="0">
                <a:solidFill>
                  <a:srgbClr val="0070C0"/>
                </a:solidFill>
                <a:latin typeface="2,Bold"/>
              </a:rPr>
              <a:t>В</a:t>
            </a:r>
            <a:r>
              <a:rPr lang="ru-RU" sz="1800" b="1" i="0" spc="0" baseline="0" dirty="0">
                <a:solidFill>
                  <a:srgbClr val="0070C0"/>
                </a:solidFill>
                <a:latin typeface="2,Bold"/>
              </a:rPr>
              <a:t>АНИЕ</a:t>
            </a:r>
          </a:p>
          <a:p>
            <a:pPr marL="0">
              <a:lnSpc>
                <a:spcPts val="1975"/>
              </a:lnSpc>
            </a:pPr>
            <a:r>
              <a:rPr lang="ru-RU" sz="1406" b="0" i="0" spc="-19" baseline="0" dirty="0">
                <a:solidFill>
                  <a:srgbClr val="D25F4C"/>
                </a:solidFill>
                <a:latin typeface="1"/>
              </a:rPr>
              <a:t>Д</a:t>
            </a:r>
            <a:r>
              <a:rPr lang="ru-RU" sz="1406" b="0" i="0" spc="0" baseline="0" dirty="0">
                <a:solidFill>
                  <a:srgbClr val="D25F4C"/>
                </a:solidFill>
                <a:latin typeface="1"/>
              </a:rPr>
              <a:t>О 28 МАЯ</a:t>
            </a:r>
            <a:r>
              <a:rPr lang="ru-RU" sz="1406" b="0" i="0" spc="-19" baseline="0" dirty="0">
                <a:solidFill>
                  <a:srgbClr val="D25F4C"/>
                </a:solidFill>
                <a:latin typeface="1"/>
              </a:rPr>
              <a:t> </a:t>
            </a:r>
            <a:r>
              <a:rPr lang="ru-RU" sz="1406" b="0" i="0" spc="0" baseline="0" dirty="0">
                <a:solidFill>
                  <a:srgbClr val="D25F4C"/>
                </a:solidFill>
                <a:latin typeface="1"/>
              </a:rPr>
              <a:t>2026</a:t>
            </a:r>
          </a:p>
        </p:txBody>
      </p:sp>
      <p:sp>
        <p:nvSpPr>
          <p:cNvPr id="928" name="Rectangle 928"/>
          <p:cNvSpPr/>
          <p:nvPr/>
        </p:nvSpPr>
        <p:spPr>
          <a:xfrm>
            <a:off x="3361944" y="596239"/>
            <a:ext cx="3474287" cy="52303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800" b="0" i="0" spc="0" baseline="0" dirty="0">
                <a:solidFill>
                  <a:srgbClr val="0070C0"/>
                </a:solidFill>
                <a:latin typeface="1"/>
              </a:rPr>
              <a:t>Письмо ФНС </a:t>
            </a:r>
            <a:r>
              <a:rPr lang="ru-RU" sz="1800" b="0" i="0" spc="-15" baseline="0" dirty="0">
                <a:solidFill>
                  <a:srgbClr val="0070C0"/>
                </a:solidFill>
                <a:latin typeface="1"/>
              </a:rPr>
              <a:t>Р</a:t>
            </a:r>
            <a:r>
              <a:rPr lang="ru-RU" sz="1800" b="0" i="0" spc="0" baseline="0" dirty="0">
                <a:solidFill>
                  <a:srgbClr val="0070C0"/>
                </a:solidFill>
                <a:latin typeface="1"/>
              </a:rPr>
              <a:t>оссии </a:t>
            </a:r>
            <a:r>
              <a:rPr lang="ru-RU" sz="1800" b="0" i="0" spc="-13" baseline="0" dirty="0">
                <a:solidFill>
                  <a:srgbClr val="0070C0"/>
                </a:solidFill>
                <a:latin typeface="1"/>
              </a:rPr>
              <a:t>о</a:t>
            </a:r>
            <a:r>
              <a:rPr lang="ru-RU" sz="1800" b="0" i="0" spc="0" baseline="0" dirty="0">
                <a:solidFill>
                  <a:srgbClr val="0070C0"/>
                </a:solidFill>
                <a:latin typeface="1"/>
              </a:rPr>
              <a:t>т </a:t>
            </a:r>
          </a:p>
          <a:p>
            <a:pPr marL="0">
              <a:lnSpc>
                <a:spcPts val="2160"/>
              </a:lnSpc>
            </a:pPr>
            <a:r>
              <a:rPr lang="ru-RU" sz="1800" b="0" i="0" spc="0" baseline="0" dirty="0">
                <a:solidFill>
                  <a:srgbClr val="0070C0"/>
                </a:solidFill>
                <a:latin typeface="1"/>
              </a:rPr>
              <a:t>02.04.2026 № ЕА-36-15/2603@</a:t>
            </a:r>
          </a:p>
        </p:txBody>
      </p:sp>
      <p:sp>
        <p:nvSpPr>
          <p:cNvPr id="929" name="Rectangle 929"/>
          <p:cNvSpPr/>
          <p:nvPr/>
        </p:nvSpPr>
        <p:spPr>
          <a:xfrm>
            <a:off x="2238551" y="1824950"/>
            <a:ext cx="1424635" cy="52328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800" b="1" i="0" spc="0" baseline="0" dirty="0">
                <a:solidFill>
                  <a:srgbClr val="C00000"/>
                </a:solidFill>
                <a:latin typeface="2,Bold"/>
              </a:rPr>
              <a:t>СЕРВИС </a:t>
            </a:r>
          </a:p>
          <a:p>
            <a:pPr marL="0">
              <a:lnSpc>
                <a:spcPts val="2161"/>
              </a:lnSpc>
            </a:pPr>
            <a:r>
              <a:rPr lang="ru-RU" sz="1800" b="1" i="0" spc="-38" baseline="0" dirty="0">
                <a:solidFill>
                  <a:srgbClr val="C00000"/>
                </a:solidFill>
                <a:latin typeface="2,Bold"/>
              </a:rPr>
              <a:t>З</a:t>
            </a:r>
            <a:r>
              <a:rPr lang="ru-RU" sz="1800" b="1" i="0" spc="0" baseline="0" dirty="0">
                <a:solidFill>
                  <a:srgbClr val="C00000"/>
                </a:solidFill>
                <a:latin typeface="2,Bold"/>
              </a:rPr>
              <a:t>АЯВИТЕЛЯ</a:t>
            </a:r>
          </a:p>
        </p:txBody>
      </p:sp>
      <p:sp>
        <p:nvSpPr>
          <p:cNvPr id="930" name="Rectangle 930"/>
          <p:cNvSpPr/>
          <p:nvPr/>
        </p:nvSpPr>
        <p:spPr>
          <a:xfrm>
            <a:off x="2276016" y="2854539"/>
            <a:ext cx="2647645" cy="25237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800" b="1" i="0" spc="0" baseline="0" dirty="0">
                <a:solidFill>
                  <a:srgbClr val="0070C0"/>
                </a:solidFill>
                <a:latin typeface="2,Bold"/>
                <a:hlinkClick r:id="rId15"/>
              </a:rPr>
              <a:t>https://szi.na</a:t>
            </a:r>
            <a:r>
              <a:rPr lang="ru-RU" sz="1800" b="1" i="0" spc="-13" baseline="0" dirty="0">
                <a:solidFill>
                  <a:srgbClr val="0070C0"/>
                </a:solidFill>
                <a:latin typeface="2,Bold"/>
                <a:hlinkClick r:id="rId15"/>
              </a:rPr>
              <a:t>l</a:t>
            </a:r>
            <a:r>
              <a:rPr lang="ru-RU" sz="1800" b="1" i="0" spc="0" baseline="0" dirty="0">
                <a:solidFill>
                  <a:srgbClr val="0070C0"/>
                </a:solidFill>
                <a:latin typeface="2,Bold"/>
                <a:hlinkClick r:id="rId15"/>
              </a:rPr>
              <a:t>og</a:t>
            </a:r>
            <a:r>
              <a:rPr lang="ru-RU" sz="1800" b="1" i="0" spc="-40" baseline="0" dirty="0">
                <a:solidFill>
                  <a:srgbClr val="0070C0"/>
                </a:solidFill>
                <a:latin typeface="2,Bold"/>
                <a:hlinkClick r:id="rId15"/>
              </a:rPr>
              <a:t>.</a:t>
            </a:r>
            <a:r>
              <a:rPr lang="ru-RU" sz="1800" b="1" i="0" spc="0" baseline="0" dirty="0">
                <a:solidFill>
                  <a:srgbClr val="0070C0"/>
                </a:solidFill>
                <a:latin typeface="2,Bold"/>
                <a:hlinkClick r:id="rId15"/>
              </a:rPr>
              <a:t>g</a:t>
            </a:r>
            <a:r>
              <a:rPr lang="ru-RU" sz="1800" b="1" i="0" spc="-40" baseline="0" dirty="0">
                <a:solidFill>
                  <a:srgbClr val="0070C0"/>
                </a:solidFill>
                <a:latin typeface="2,Bold"/>
                <a:hlinkClick r:id="rId15"/>
              </a:rPr>
              <a:t>o</a:t>
            </a:r>
            <a:r>
              <a:rPr lang="ru-RU" sz="1800" b="1" i="0" spc="-96" baseline="0" dirty="0">
                <a:solidFill>
                  <a:srgbClr val="0070C0"/>
                </a:solidFill>
                <a:latin typeface="2,Bold"/>
                <a:hlinkClick r:id="rId15"/>
              </a:rPr>
              <a:t>v</a:t>
            </a:r>
            <a:r>
              <a:rPr lang="ru-RU" sz="1800" b="1" i="0" spc="0" baseline="0" dirty="0">
                <a:solidFill>
                  <a:srgbClr val="0070C0"/>
                </a:solidFill>
                <a:latin typeface="2,Bold"/>
                <a:hlinkClick r:id="rId15"/>
              </a:rPr>
              <a:t>.ru</a:t>
            </a:r>
          </a:p>
        </p:txBody>
      </p:sp>
      <p:sp>
        <p:nvSpPr>
          <p:cNvPr id="931" name="Rectangle 931"/>
          <p:cNvSpPr/>
          <p:nvPr/>
        </p:nvSpPr>
        <p:spPr>
          <a:xfrm>
            <a:off x="6654491" y="1790787"/>
            <a:ext cx="1344853" cy="52303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800" b="1" i="0" spc="0" baseline="0" dirty="0">
                <a:solidFill>
                  <a:srgbClr val="C00000"/>
                </a:solidFill>
                <a:latin typeface="2,Bold"/>
              </a:rPr>
              <a:t>ПРОВЕРКА </a:t>
            </a:r>
          </a:p>
          <a:p>
            <a:pPr marL="0">
              <a:lnSpc>
                <a:spcPts val="2160"/>
              </a:lnSpc>
            </a:pPr>
            <a:r>
              <a:rPr lang="ru-RU" sz="1800" b="1" i="0" spc="0" baseline="0" dirty="0">
                <a:solidFill>
                  <a:srgbClr val="C00000"/>
                </a:solidFill>
                <a:latin typeface="2,Bold"/>
              </a:rPr>
              <a:t>QR-</a:t>
            </a:r>
            <a:r>
              <a:rPr lang="ru-RU" sz="1800" b="1" i="0" spc="-35" baseline="0" dirty="0">
                <a:solidFill>
                  <a:srgbClr val="C00000"/>
                </a:solidFill>
                <a:latin typeface="2,Bold"/>
              </a:rPr>
              <a:t>к</a:t>
            </a:r>
            <a:r>
              <a:rPr lang="ru-RU" sz="1800" b="1" i="0" spc="0" baseline="0" dirty="0">
                <a:solidFill>
                  <a:srgbClr val="C00000"/>
                </a:solidFill>
                <a:latin typeface="2,Bold"/>
              </a:rPr>
              <a:t>ода</a:t>
            </a:r>
          </a:p>
        </p:txBody>
      </p:sp>
      <p:sp>
        <p:nvSpPr>
          <p:cNvPr id="932" name="Rectangle 932"/>
          <p:cNvSpPr/>
          <p:nvPr/>
        </p:nvSpPr>
        <p:spPr>
          <a:xfrm>
            <a:off x="6538667" y="2852634"/>
            <a:ext cx="3121533" cy="25237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800" b="1" i="0" spc="0" baseline="0" dirty="0">
                <a:solidFill>
                  <a:srgbClr val="0070C0"/>
                </a:solidFill>
                <a:latin typeface="2,Bold"/>
                <a:hlinkClick r:id="rId2"/>
              </a:rPr>
              <a:t>https://q</a:t>
            </a:r>
            <a:r>
              <a:rPr lang="ru-RU" sz="1800" b="1" i="0" spc="-31" baseline="0" dirty="0">
                <a:solidFill>
                  <a:srgbClr val="0070C0"/>
                </a:solidFill>
                <a:latin typeface="2,Bold"/>
                <a:hlinkClick r:id="rId2"/>
              </a:rPr>
              <a:t>r</a:t>
            </a:r>
            <a:r>
              <a:rPr lang="ru-RU" sz="1800" b="1" i="0" spc="0" baseline="0" dirty="0">
                <a:solidFill>
                  <a:srgbClr val="0070C0"/>
                </a:solidFill>
                <a:latin typeface="2,Bold"/>
                <a:hlinkClick r:id="rId2"/>
              </a:rPr>
              <a:t>dop</a:t>
            </a:r>
            <a:r>
              <a:rPr lang="ru-RU" sz="1800" b="1" i="0" spc="-40" baseline="0" dirty="0">
                <a:solidFill>
                  <a:srgbClr val="0070C0"/>
                </a:solidFill>
                <a:latin typeface="2,Bold"/>
                <a:hlinkClick r:id="rId2"/>
              </a:rPr>
              <a:t>p</a:t>
            </a:r>
            <a:r>
              <a:rPr lang="ru-RU" sz="1800" b="1" i="0" spc="0" baseline="0" dirty="0">
                <a:solidFill>
                  <a:srgbClr val="0070C0"/>
                </a:solidFill>
                <a:latin typeface="2,Bold"/>
                <a:hlinkClick r:id="rId2"/>
              </a:rPr>
              <a:t>.na</a:t>
            </a:r>
            <a:r>
              <a:rPr lang="ru-RU" sz="1800" b="1" i="0" spc="-13" baseline="0" dirty="0">
                <a:solidFill>
                  <a:srgbClr val="0070C0"/>
                </a:solidFill>
                <a:latin typeface="2,Bold"/>
                <a:hlinkClick r:id="rId2"/>
              </a:rPr>
              <a:t>l</a:t>
            </a:r>
            <a:r>
              <a:rPr lang="ru-RU" sz="1800" b="1" i="0" spc="0" baseline="0" dirty="0">
                <a:solidFill>
                  <a:srgbClr val="0070C0"/>
                </a:solidFill>
                <a:latin typeface="2,Bold"/>
                <a:hlinkClick r:id="rId2"/>
              </a:rPr>
              <a:t>og</a:t>
            </a:r>
            <a:r>
              <a:rPr lang="ru-RU" sz="1800" b="1" i="0" spc="-28" baseline="0" dirty="0">
                <a:solidFill>
                  <a:srgbClr val="0070C0"/>
                </a:solidFill>
                <a:latin typeface="2,Bold"/>
                <a:hlinkClick r:id="rId2"/>
              </a:rPr>
              <a:t>.</a:t>
            </a:r>
            <a:r>
              <a:rPr lang="ru-RU" sz="1800" b="1" i="0" spc="0" baseline="0" dirty="0">
                <a:solidFill>
                  <a:srgbClr val="0070C0"/>
                </a:solidFill>
                <a:latin typeface="2,Bold"/>
                <a:hlinkClick r:id="rId2"/>
              </a:rPr>
              <a:t>g</a:t>
            </a:r>
            <a:r>
              <a:rPr lang="ru-RU" sz="1800" b="1" i="0" spc="-40" baseline="0" dirty="0">
                <a:solidFill>
                  <a:srgbClr val="0070C0"/>
                </a:solidFill>
                <a:latin typeface="2,Bold"/>
                <a:hlinkClick r:id="rId2"/>
              </a:rPr>
              <a:t>o</a:t>
            </a:r>
            <a:r>
              <a:rPr lang="ru-RU" sz="1800" b="1" i="0" spc="-96" baseline="0" dirty="0">
                <a:solidFill>
                  <a:srgbClr val="0070C0"/>
                </a:solidFill>
                <a:latin typeface="2,Bold"/>
                <a:hlinkClick r:id="rId2"/>
              </a:rPr>
              <a:t>v</a:t>
            </a:r>
            <a:r>
              <a:rPr lang="ru-RU" sz="1800" b="1" i="0" spc="0" baseline="0" dirty="0">
                <a:solidFill>
                  <a:srgbClr val="0070C0"/>
                </a:solidFill>
                <a:latin typeface="2,Bold"/>
                <a:hlinkClick r:id="rId2"/>
              </a:rPr>
              <a:t>.ru</a:t>
            </a:r>
          </a:p>
        </p:txBody>
      </p:sp>
      <p:sp>
        <p:nvSpPr>
          <p:cNvPr id="933" name="Rectangle 933"/>
          <p:cNvSpPr/>
          <p:nvPr/>
        </p:nvSpPr>
        <p:spPr>
          <a:xfrm>
            <a:off x="6620709" y="3503763"/>
            <a:ext cx="654710" cy="25237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800" b="1" i="0" spc="0" baseline="0" dirty="0">
                <a:solidFill>
                  <a:srgbClr val="C00000"/>
                </a:solidFill>
                <a:latin typeface="2,Bold"/>
              </a:rPr>
              <a:t>СП</a:t>
            </a:r>
            <a:r>
              <a:rPr lang="ru-RU" sz="1800" b="1" i="0" spc="-18" baseline="0" dirty="0">
                <a:solidFill>
                  <a:srgbClr val="C00000"/>
                </a:solidFill>
                <a:latin typeface="2,Bold"/>
              </a:rPr>
              <a:t>ОТ</a:t>
            </a:r>
          </a:p>
        </p:txBody>
      </p:sp>
      <p:sp>
        <p:nvSpPr>
          <p:cNvPr id="934" name="Rectangle 934"/>
          <p:cNvSpPr/>
          <p:nvPr/>
        </p:nvSpPr>
        <p:spPr>
          <a:xfrm>
            <a:off x="7807680" y="3842208"/>
            <a:ext cx="57150" cy="25237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800" b="1" i="0" spc="0" baseline="0" dirty="0">
                <a:solidFill>
                  <a:srgbClr val="C00000"/>
                </a:solidFill>
                <a:latin typeface="2,Bold"/>
              </a:rPr>
              <a:t> </a:t>
            </a:r>
          </a:p>
        </p:txBody>
      </p:sp>
      <p:sp>
        <p:nvSpPr>
          <p:cNvPr id="935" name="Rectangle 935"/>
          <p:cNvSpPr/>
          <p:nvPr/>
        </p:nvSpPr>
        <p:spPr>
          <a:xfrm>
            <a:off x="7333941" y="3503763"/>
            <a:ext cx="1306677" cy="25237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800" b="1" i="0" spc="0" baseline="0" dirty="0">
                <a:solidFill>
                  <a:srgbClr val="C00000"/>
                </a:solidFill>
                <a:latin typeface="2,Bold"/>
              </a:rPr>
              <a:t>– сайт ФНС</a:t>
            </a:r>
          </a:p>
        </p:txBody>
      </p:sp>
      <p:sp>
        <p:nvSpPr>
          <p:cNvPr id="936" name="Rectangle 936"/>
          <p:cNvSpPr/>
          <p:nvPr/>
        </p:nvSpPr>
        <p:spPr>
          <a:xfrm>
            <a:off x="7750819" y="292117"/>
            <a:ext cx="3749497" cy="7974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800" b="0" i="0" spc="0" baseline="0" dirty="0">
                <a:solidFill>
                  <a:srgbClr val="0070C0"/>
                </a:solidFill>
                <a:latin typeface="1"/>
              </a:rPr>
              <a:t>Все </a:t>
            </a:r>
            <a:r>
              <a:rPr lang="ru-RU" sz="1800" b="0" i="0" spc="-19" baseline="0" dirty="0">
                <a:solidFill>
                  <a:srgbClr val="0070C0"/>
                </a:solidFill>
                <a:latin typeface="1"/>
              </a:rPr>
              <a:t>Д</a:t>
            </a:r>
            <a:r>
              <a:rPr lang="ru-RU" sz="1800" b="0" i="0" spc="0" baseline="0" dirty="0">
                <a:solidFill>
                  <a:srgbClr val="0070C0"/>
                </a:solidFill>
                <a:latin typeface="1"/>
              </a:rPr>
              <a:t>ОПП в рам</a:t>
            </a:r>
            <a:r>
              <a:rPr lang="ru-RU" sz="1800" b="0" i="0" spc="-13" baseline="0" dirty="0">
                <a:solidFill>
                  <a:srgbClr val="0070C0"/>
                </a:solidFill>
                <a:latin typeface="1"/>
              </a:rPr>
              <a:t>к</a:t>
            </a:r>
            <a:r>
              <a:rPr lang="ru-RU" sz="1800" b="0" i="0" spc="0" baseline="0" dirty="0">
                <a:solidFill>
                  <a:srgbClr val="0070C0"/>
                </a:solidFill>
                <a:latin typeface="1"/>
              </a:rPr>
              <a:t>ах </a:t>
            </a:r>
          </a:p>
          <a:p>
            <a:pPr marL="0">
              <a:lnSpc>
                <a:spcPts val="2160"/>
              </a:lnSpc>
            </a:pPr>
            <a:r>
              <a:rPr lang="ru-RU" sz="1800" b="0" i="0" spc="-18" baseline="0" dirty="0">
                <a:solidFill>
                  <a:srgbClr val="0070C0"/>
                </a:solidFill>
                <a:latin typeface="1"/>
              </a:rPr>
              <a:t>т</a:t>
            </a:r>
            <a:r>
              <a:rPr lang="ru-RU" sz="1800" b="0" i="0" spc="0" baseline="0" dirty="0">
                <a:solidFill>
                  <a:srgbClr val="0070C0"/>
                </a:solidFill>
                <a:latin typeface="1"/>
              </a:rPr>
              <a:t>естирования </a:t>
            </a:r>
            <a:r>
              <a:rPr lang="ru-RU" sz="1800" b="0" i="0" spc="-40" baseline="0" dirty="0">
                <a:solidFill>
                  <a:srgbClr val="0070C0"/>
                </a:solidFill>
                <a:latin typeface="1"/>
              </a:rPr>
              <a:t>б</a:t>
            </a:r>
            <a:r>
              <a:rPr lang="ru-RU" sz="1800" b="0" i="0" spc="-49" baseline="0" dirty="0">
                <a:solidFill>
                  <a:srgbClr val="0070C0"/>
                </a:solidFill>
                <a:latin typeface="1"/>
              </a:rPr>
              <a:t>у</a:t>
            </a:r>
            <a:r>
              <a:rPr lang="ru-RU" sz="1800" b="0" i="0" spc="0" baseline="0" dirty="0">
                <a:solidFill>
                  <a:srgbClr val="0070C0"/>
                </a:solidFill>
                <a:latin typeface="1"/>
              </a:rPr>
              <a:t>дут перев</a:t>
            </a:r>
            <a:r>
              <a:rPr lang="ru-RU" sz="1800" b="0" i="0" spc="-13" baseline="0" dirty="0">
                <a:solidFill>
                  <a:srgbClr val="0070C0"/>
                </a:solidFill>
                <a:latin typeface="1"/>
              </a:rPr>
              <a:t>е</a:t>
            </a:r>
            <a:r>
              <a:rPr lang="ru-RU" sz="1800" b="0" i="0" spc="0" baseline="0" dirty="0">
                <a:solidFill>
                  <a:srgbClr val="0070C0"/>
                </a:solidFill>
                <a:latin typeface="1"/>
              </a:rPr>
              <a:t>дены </a:t>
            </a:r>
          </a:p>
          <a:p>
            <a:pPr marL="0">
              <a:lnSpc>
                <a:spcPts val="2160"/>
              </a:lnSpc>
            </a:pPr>
            <a:r>
              <a:rPr lang="ru-RU" sz="1802" b="0" i="0" spc="0" baseline="0" dirty="0">
                <a:solidFill>
                  <a:srgbClr val="0070C0"/>
                </a:solidFill>
                <a:latin typeface="1"/>
              </a:rPr>
              <a:t>в с</a:t>
            </a:r>
            <a:r>
              <a:rPr lang="ru-RU" sz="1802" b="0" i="0" spc="-47" baseline="0" dirty="0">
                <a:solidFill>
                  <a:srgbClr val="0070C0"/>
                </a:solidFill>
                <a:latin typeface="1"/>
              </a:rPr>
              <a:t>т</a:t>
            </a:r>
            <a:r>
              <a:rPr lang="ru-RU" sz="1802" b="0" i="0" spc="-11" baseline="0" dirty="0">
                <a:solidFill>
                  <a:srgbClr val="0070C0"/>
                </a:solidFill>
                <a:latin typeface="1"/>
              </a:rPr>
              <a:t>а</a:t>
            </a:r>
            <a:r>
              <a:rPr lang="ru-RU" sz="1802" b="0" i="0" spc="0" baseline="0" dirty="0">
                <a:solidFill>
                  <a:srgbClr val="0070C0"/>
                </a:solidFill>
                <a:latin typeface="1"/>
              </a:rPr>
              <a:t>т</a:t>
            </a:r>
            <a:r>
              <a:rPr lang="ru-RU" sz="1802" b="0" i="0" spc="-38" baseline="0" dirty="0">
                <a:solidFill>
                  <a:srgbClr val="0070C0"/>
                </a:solidFill>
                <a:latin typeface="1"/>
              </a:rPr>
              <a:t>у</a:t>
            </a:r>
            <a:r>
              <a:rPr lang="ru-RU" sz="1802" b="0" i="0" spc="0" baseline="0" dirty="0">
                <a:solidFill>
                  <a:srgbClr val="0070C0"/>
                </a:solidFill>
                <a:latin typeface="1"/>
              </a:rPr>
              <a:t>с </a:t>
            </a:r>
            <a:r>
              <a:rPr lang="ru-RU" sz="1802" b="0" i="0" spc="-13" baseline="0" dirty="0">
                <a:solidFill>
                  <a:srgbClr val="0070C0"/>
                </a:solidFill>
                <a:latin typeface="1"/>
              </a:rPr>
              <a:t>«</a:t>
            </a:r>
            <a:r>
              <a:rPr lang="ru-RU" sz="1802" b="0" i="0" spc="0" baseline="0" dirty="0">
                <a:solidFill>
                  <a:srgbClr val="0070C0"/>
                </a:solidFill>
                <a:latin typeface="1"/>
              </a:rPr>
              <a:t>ПО</a:t>
            </a:r>
            <a:r>
              <a:rPr lang="ru-RU" sz="1802" b="0" i="0" spc="-184" baseline="0" dirty="0">
                <a:solidFill>
                  <a:srgbClr val="0070C0"/>
                </a:solidFill>
                <a:latin typeface="1"/>
              </a:rPr>
              <a:t>Г</a:t>
            </a:r>
            <a:r>
              <a:rPr lang="ru-RU" sz="1802" b="0" i="0" spc="0" baseline="0" dirty="0">
                <a:solidFill>
                  <a:srgbClr val="0070C0"/>
                </a:solidFill>
                <a:latin typeface="1"/>
              </a:rPr>
              <a:t>АШЕН» </a:t>
            </a:r>
          </a:p>
        </p:txBody>
      </p:sp>
      <p:sp>
        <p:nvSpPr>
          <p:cNvPr id="939" name="Rectangle 939"/>
          <p:cNvSpPr/>
          <p:nvPr/>
        </p:nvSpPr>
        <p:spPr>
          <a:xfrm>
            <a:off x="2201339" y="3496778"/>
            <a:ext cx="2775889" cy="79735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800" b="1" i="0" spc="0" baseline="0" dirty="0">
                <a:solidFill>
                  <a:srgbClr val="C00000"/>
                </a:solidFill>
                <a:latin typeface="2,Bold"/>
              </a:rPr>
              <a:t>ТЕХНИЧЕСКАЯ </a:t>
            </a:r>
          </a:p>
          <a:p>
            <a:pPr marL="0">
              <a:lnSpc>
                <a:spcPts val="2159"/>
              </a:lnSpc>
            </a:pPr>
            <a:r>
              <a:rPr lang="ru-RU" sz="1800" b="1" i="0" spc="0" baseline="0" dirty="0">
                <a:solidFill>
                  <a:srgbClr val="C00000"/>
                </a:solidFill>
                <a:latin typeface="2,Bold"/>
              </a:rPr>
              <a:t>П</a:t>
            </a:r>
            <a:r>
              <a:rPr lang="ru-RU" sz="1800" b="1" i="0" spc="-54" baseline="0" dirty="0">
                <a:solidFill>
                  <a:srgbClr val="C00000"/>
                </a:solidFill>
                <a:latin typeface="2,Bold"/>
              </a:rPr>
              <a:t>О</a:t>
            </a:r>
            <a:r>
              <a:rPr lang="ru-RU" sz="1800" b="1" i="0" spc="0" baseline="0" dirty="0">
                <a:solidFill>
                  <a:srgbClr val="C00000"/>
                </a:solidFill>
                <a:latin typeface="2,Bold"/>
              </a:rPr>
              <a:t>ДДЕ</a:t>
            </a:r>
            <a:r>
              <a:rPr lang="ru-RU" sz="1800" b="1" i="0" spc="-27" baseline="0" dirty="0">
                <a:solidFill>
                  <a:srgbClr val="C00000"/>
                </a:solidFill>
                <a:latin typeface="2,Bold"/>
              </a:rPr>
              <a:t>Р</a:t>
            </a:r>
            <a:r>
              <a:rPr lang="ru-RU" sz="1800" b="1" i="0" spc="0" baseline="0" dirty="0">
                <a:solidFill>
                  <a:srgbClr val="C00000"/>
                </a:solidFill>
                <a:latin typeface="2,Bold"/>
              </a:rPr>
              <a:t>ЖКА СЕРВИ</a:t>
            </a:r>
            <a:r>
              <a:rPr lang="ru-RU" sz="1800" b="1" i="0" spc="-42" baseline="0" dirty="0">
                <a:solidFill>
                  <a:srgbClr val="C00000"/>
                </a:solidFill>
                <a:latin typeface="2,Bold"/>
              </a:rPr>
              <a:t>С</a:t>
            </a:r>
            <a:r>
              <a:rPr lang="ru-RU" sz="1800" b="1" i="0" spc="0" baseline="0" dirty="0">
                <a:solidFill>
                  <a:srgbClr val="C00000"/>
                </a:solidFill>
                <a:latin typeface="2,Bold"/>
              </a:rPr>
              <a:t>А </a:t>
            </a:r>
          </a:p>
          <a:p>
            <a:pPr marL="0">
              <a:lnSpc>
                <a:spcPts val="2160"/>
              </a:lnSpc>
            </a:pPr>
            <a:r>
              <a:rPr lang="ru-RU" sz="1800" b="1" i="0" spc="-38" baseline="0" dirty="0">
                <a:solidFill>
                  <a:srgbClr val="C00000"/>
                </a:solidFill>
                <a:latin typeface="2,Bold"/>
              </a:rPr>
              <a:t>З</a:t>
            </a:r>
            <a:r>
              <a:rPr lang="ru-RU" sz="1800" b="1" i="0" spc="0" baseline="0" dirty="0">
                <a:solidFill>
                  <a:srgbClr val="C00000"/>
                </a:solidFill>
                <a:latin typeface="2,Bold"/>
              </a:rPr>
              <a:t>АЯВИТЕЛЯ</a:t>
            </a:r>
          </a:p>
        </p:txBody>
      </p:sp>
      <p:sp>
        <p:nvSpPr>
          <p:cNvPr id="940" name="Rectangle 940"/>
          <p:cNvSpPr/>
          <p:nvPr/>
        </p:nvSpPr>
        <p:spPr>
          <a:xfrm>
            <a:off x="3361944" y="1155513"/>
            <a:ext cx="3084669" cy="40735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403" b="0" i="0" spc="0" baseline="0" dirty="0">
                <a:solidFill>
                  <a:srgbClr val="0070C0"/>
                </a:solidFill>
                <a:latin typeface="1"/>
              </a:rPr>
              <a:t>Письмо ФНС</a:t>
            </a:r>
            <a:r>
              <a:rPr lang="ru-RU" sz="1403" b="0" i="0" spc="-27" baseline="0" dirty="0">
                <a:solidFill>
                  <a:srgbClr val="0070C0"/>
                </a:solidFill>
                <a:latin typeface="1"/>
              </a:rPr>
              <a:t> </a:t>
            </a:r>
            <a:r>
              <a:rPr lang="ru-RU" sz="1403" b="0" i="0" spc="0" baseline="0" dirty="0">
                <a:solidFill>
                  <a:srgbClr val="0070C0"/>
                </a:solidFill>
                <a:latin typeface="1"/>
              </a:rPr>
              <a:t>России</a:t>
            </a:r>
            <a:r>
              <a:rPr lang="ru-RU" sz="1403" b="0" i="0" spc="-40" baseline="0" dirty="0">
                <a:solidFill>
                  <a:srgbClr val="0070C0"/>
                </a:solidFill>
                <a:latin typeface="1"/>
              </a:rPr>
              <a:t> </a:t>
            </a:r>
            <a:r>
              <a:rPr lang="ru-RU" sz="1403" b="0" i="0" spc="-15" baseline="0" dirty="0">
                <a:solidFill>
                  <a:srgbClr val="0070C0"/>
                </a:solidFill>
                <a:latin typeface="1"/>
              </a:rPr>
              <a:t>о</a:t>
            </a:r>
            <a:r>
              <a:rPr lang="ru-RU" sz="1403" b="0" i="0" spc="0" baseline="0" dirty="0">
                <a:solidFill>
                  <a:srgbClr val="0070C0"/>
                </a:solidFill>
                <a:latin typeface="1"/>
              </a:rPr>
              <a:t>т 06.05.2026 </a:t>
            </a:r>
          </a:p>
          <a:p>
            <a:pPr marL="0">
              <a:lnSpc>
                <a:spcPts val="1679"/>
              </a:lnSpc>
            </a:pPr>
            <a:r>
              <a:rPr lang="ru-RU" sz="1403" b="0" i="0" spc="0" baseline="0" dirty="0">
                <a:solidFill>
                  <a:srgbClr val="0070C0"/>
                </a:solidFill>
                <a:latin typeface="1"/>
              </a:rPr>
              <a:t>№ ЕА-36-15/3722@</a:t>
            </a:r>
          </a:p>
        </p:txBody>
      </p:sp>
      <p:sp>
        <p:nvSpPr>
          <p:cNvPr id="944" name="Rectangle 944"/>
          <p:cNvSpPr/>
          <p:nvPr/>
        </p:nvSpPr>
        <p:spPr>
          <a:xfrm>
            <a:off x="11619738" y="5694274"/>
            <a:ext cx="38100" cy="16824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200" b="1" i="0" spc="0" baseline="0" dirty="0">
                <a:latin typeface="2,Bold"/>
              </a:rPr>
              <a:t> </a:t>
            </a:r>
          </a:p>
        </p:txBody>
      </p:sp>
      <p:pic>
        <p:nvPicPr>
          <p:cNvPr id="60" name="Рисунок 59" descr="C:\Users\0000-08-204\Desktop\Тест\IMG_20260331_152849_661.jpg"/>
          <p:cNvPicPr/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5547" y="1531481"/>
            <a:ext cx="2472835" cy="38821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349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>
            <a:extLst>
              <a:ext uri="{FF2B5EF4-FFF2-40B4-BE49-F238E27FC236}">
                <a16:creationId xmlns="" xmlns:a16="http://schemas.microsoft.com/office/drawing/2014/main" id="{8CF6B2E3-DDF6-66CC-7A8D-07C6FF6751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79591" y="4279624"/>
            <a:ext cx="7199869" cy="614442"/>
          </a:xfrm>
        </p:spPr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4E431AC9-BF29-78CD-3CF9-0B99D23769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816" y="1924617"/>
            <a:ext cx="1566368" cy="179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282370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87360558-FAF8-243F-69BE-6819E0E9A246}"/>
              </a:ext>
            </a:extLst>
          </p:cNvPr>
          <p:cNvSpPr/>
          <p:nvPr/>
        </p:nvSpPr>
        <p:spPr>
          <a:xfrm>
            <a:off x="559740" y="2"/>
            <a:ext cx="8050198" cy="2343148"/>
          </a:xfrm>
          <a:prstGeom prst="rect">
            <a:avLst/>
          </a:prstGeom>
          <a:solidFill>
            <a:schemeClr val="accent6">
              <a:alpha val="50000"/>
            </a:schemeClr>
          </a:solidFill>
          <a:ln w="6350">
            <a:noFill/>
            <a:prstDash val="solid"/>
            <a:headEnd type="none"/>
            <a:tailEnd type="oval" w="sm" len="sm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Graphic 5">
            <a:extLst>
              <a:ext uri="{FF2B5EF4-FFF2-40B4-BE49-F238E27FC236}">
                <a16:creationId xmlns="" xmlns:a16="http://schemas.microsoft.com/office/drawing/2014/main" id="{5CF85818-5E03-051E-C61B-B6D76E7C9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03404" y="4010490"/>
            <a:ext cx="393390" cy="39339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BE4B571F-EB96-6F6C-EA65-ECF2E5CA59C5}"/>
              </a:ext>
            </a:extLst>
          </p:cNvPr>
          <p:cNvSpPr txBox="1"/>
          <p:nvPr/>
        </p:nvSpPr>
        <p:spPr>
          <a:xfrm>
            <a:off x="9073129" y="3398170"/>
            <a:ext cx="2933780" cy="184666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>
              <a:spcAft>
                <a:spcPts val="300"/>
              </a:spcAft>
              <a:buClr>
                <a:schemeClr val="accent2"/>
              </a:buClr>
            </a:pPr>
            <a:r>
              <a:rPr lang="ru-RU" sz="1200" cap="all" dirty="0" err="1" smtClean="0">
                <a:solidFill>
                  <a:schemeClr val="accent2"/>
                </a:solidFill>
              </a:rPr>
              <a:t>ГоСУДАРСТВЕННЫЕ</a:t>
            </a:r>
            <a:r>
              <a:rPr lang="ru-RU" sz="1200" cap="all" dirty="0" smtClean="0">
                <a:solidFill>
                  <a:schemeClr val="accent2"/>
                </a:solidFill>
              </a:rPr>
              <a:t> ОРГАНЫ:</a:t>
            </a:r>
            <a:endParaRPr lang="ru-RU" sz="1200" cap="all" dirty="0">
              <a:solidFill>
                <a:schemeClr val="accent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9120D44-8727-7B77-7E8C-CE3A368A0A89}"/>
              </a:ext>
            </a:extLst>
          </p:cNvPr>
          <p:cNvSpPr txBox="1"/>
          <p:nvPr/>
        </p:nvSpPr>
        <p:spPr>
          <a:xfrm>
            <a:off x="9466519" y="4005925"/>
            <a:ext cx="2363339" cy="469359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>
              <a:spcAft>
                <a:spcPts val="300"/>
              </a:spcAft>
              <a:buClr>
                <a:schemeClr val="accent2"/>
              </a:buClr>
            </a:pPr>
            <a:r>
              <a:rPr lang="ru-RU" sz="1400" b="1" dirty="0"/>
              <a:t>ОПЕРАТОР СПОТ – </a:t>
            </a:r>
            <a:endParaRPr lang="ru-RU" sz="1400" b="1" dirty="0" smtClean="0"/>
          </a:p>
          <a:p>
            <a:pPr>
              <a:spcAft>
                <a:spcPts val="300"/>
              </a:spcAft>
              <a:buClr>
                <a:schemeClr val="accent2"/>
              </a:buClr>
            </a:pPr>
            <a:r>
              <a:rPr lang="ru-RU" sz="1400" b="1" dirty="0" smtClean="0"/>
              <a:t>ФНС </a:t>
            </a:r>
            <a:r>
              <a:rPr lang="ru-RU" sz="1400" b="1" dirty="0"/>
              <a:t>РОССИИ</a:t>
            </a:r>
            <a:endParaRPr lang="ru-RU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DBAE63B-E431-2DE6-88CF-F38C97F9B66A}"/>
              </a:ext>
            </a:extLst>
          </p:cNvPr>
          <p:cNvSpPr txBox="1"/>
          <p:nvPr/>
        </p:nvSpPr>
        <p:spPr>
          <a:xfrm>
            <a:off x="9477823" y="4668698"/>
            <a:ext cx="2363339" cy="430887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>
              <a:spcAft>
                <a:spcPts val="300"/>
              </a:spcAft>
              <a:buClr>
                <a:schemeClr val="accent2"/>
              </a:buClr>
            </a:pPr>
            <a:r>
              <a:rPr lang="ru-RU" sz="1400" b="1" dirty="0"/>
              <a:t>КОНТРОЛИРУЮЩИЙ ОРГАН – ФТС РОССИИ</a:t>
            </a:r>
            <a:endParaRPr lang="ru-RU" sz="1400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3D93D43B-18E6-33F2-A834-C56FA8245ED0}"/>
              </a:ext>
            </a:extLst>
          </p:cNvPr>
          <p:cNvSpPr txBox="1"/>
          <p:nvPr/>
        </p:nvSpPr>
        <p:spPr>
          <a:xfrm>
            <a:off x="1819487" y="600169"/>
            <a:ext cx="6295813" cy="1261884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marL="285750" indent="-285750">
              <a:spcAft>
                <a:spcPts val="1200"/>
              </a:spcAft>
              <a:buClr>
                <a:schemeClr val="accent2"/>
              </a:buClr>
              <a:buFont typeface="Golos Text" panose="020B0503020202020204" pitchFamily="34" charset="0"/>
              <a:buChar char="→"/>
            </a:pPr>
            <a:r>
              <a:rPr lang="ru-RU" b="1" dirty="0"/>
              <a:t>Исключение возможности уклонения от уплаты обязательных платежей в бюджеты РФ</a:t>
            </a:r>
          </a:p>
          <a:p>
            <a:pPr marL="285750" indent="-285750">
              <a:spcAft>
                <a:spcPts val="1200"/>
              </a:spcAft>
              <a:buClr>
                <a:schemeClr val="accent2"/>
              </a:buClr>
              <a:buFont typeface="Golos Text" panose="020B0503020202020204" pitchFamily="34" charset="0"/>
              <a:buChar char="→"/>
            </a:pPr>
            <a:r>
              <a:rPr lang="ru-RU" b="1" dirty="0"/>
              <a:t>Обеспечение законности оборота ввозимых в РФ товаров</a:t>
            </a:r>
          </a:p>
        </p:txBody>
      </p:sp>
      <p:pic>
        <p:nvPicPr>
          <p:cNvPr id="18" name="Graphic 17" descr="Bullseye with solid fill">
            <a:extLst>
              <a:ext uri="{FF2B5EF4-FFF2-40B4-BE49-F238E27FC236}">
                <a16:creationId xmlns="" xmlns:a16="http://schemas.microsoft.com/office/drawing/2014/main" id="{982E67CA-377E-35C7-60DF-164E3F5DB0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57237" y="773911"/>
            <a:ext cx="914400" cy="9144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42826571-868F-40AF-7A48-5DC3ECC1866B}"/>
              </a:ext>
            </a:extLst>
          </p:cNvPr>
          <p:cNvSpPr txBox="1"/>
          <p:nvPr/>
        </p:nvSpPr>
        <p:spPr>
          <a:xfrm>
            <a:off x="1819487" y="2845222"/>
            <a:ext cx="6295813" cy="3508653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marL="285750" indent="-285750">
              <a:spcAft>
                <a:spcPts val="1200"/>
              </a:spcAft>
              <a:buClr>
                <a:schemeClr val="accent2"/>
              </a:buClr>
              <a:buBlip>
                <a:blip r:embed="rId10"/>
              </a:buBlip>
            </a:pPr>
            <a:r>
              <a:rPr lang="ru-RU" dirty="0"/>
              <a:t>Повышение эффективности мониторинга перемещения товаров в рамках торговли ЕАЭС</a:t>
            </a:r>
          </a:p>
          <a:p>
            <a:pPr marL="285750" indent="-285750">
              <a:spcAft>
                <a:spcPts val="1200"/>
              </a:spcAft>
              <a:buClr>
                <a:schemeClr val="accent2"/>
              </a:buClr>
              <a:buBlip>
                <a:blip r:embed="rId10"/>
              </a:buBlip>
            </a:pPr>
            <a:r>
              <a:rPr lang="ru-RU" dirty="0"/>
              <a:t>Выявление признаков нарушения законодательства РФ о налогах и сборах</a:t>
            </a:r>
          </a:p>
          <a:p>
            <a:pPr marL="285750" indent="-285750">
              <a:spcAft>
                <a:spcPts val="1200"/>
              </a:spcAft>
              <a:buClr>
                <a:schemeClr val="accent2"/>
              </a:buClr>
              <a:buBlip>
                <a:blip r:embed="rId10"/>
              </a:buBlip>
            </a:pPr>
            <a:r>
              <a:rPr lang="ru-RU" dirty="0"/>
              <a:t>Повышение степени непрерывности контроля за товарами на всех этапах их коммерческого оборота со стороны налоговых и таможенных органов</a:t>
            </a:r>
          </a:p>
          <a:p>
            <a:pPr marL="285750" indent="-285750">
              <a:spcAft>
                <a:spcPts val="1200"/>
              </a:spcAft>
              <a:buClr>
                <a:schemeClr val="accent2"/>
              </a:buClr>
              <a:buBlip>
                <a:blip r:embed="rId10"/>
              </a:buBlip>
            </a:pPr>
            <a:r>
              <a:rPr lang="ru-RU" dirty="0"/>
              <a:t>Создание условий, способствующих предотвращению нелегального ввода товаров в оборот в РФ без соблюдения требований законодательства РФ</a:t>
            </a:r>
          </a:p>
        </p:txBody>
      </p:sp>
      <p:pic>
        <p:nvPicPr>
          <p:cNvPr id="21" name="Graphic 20" descr="List outline">
            <a:extLst>
              <a:ext uri="{FF2B5EF4-FFF2-40B4-BE49-F238E27FC236}">
                <a16:creationId xmlns="" xmlns:a16="http://schemas.microsoft.com/office/drawing/2014/main" id="{DDC5916C-49C7-6CF8-CA1B-86F12459150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757237" y="2814637"/>
            <a:ext cx="914400" cy="9144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0C6E6766-106D-3A55-53F6-298721117337}"/>
              </a:ext>
            </a:extLst>
          </p:cNvPr>
          <p:cNvSpPr txBox="1"/>
          <p:nvPr/>
        </p:nvSpPr>
        <p:spPr>
          <a:xfrm>
            <a:off x="960544" y="600169"/>
            <a:ext cx="507786" cy="169277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>
              <a:spcAft>
                <a:spcPts val="300"/>
              </a:spcAft>
              <a:buClr>
                <a:schemeClr val="accent2"/>
              </a:buClr>
            </a:pPr>
            <a:r>
              <a:rPr lang="ru-RU" sz="1100" cap="all" dirty="0">
                <a:solidFill>
                  <a:srgbClr val="242D60"/>
                </a:solidFill>
              </a:rPr>
              <a:t>Цели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9992C1FD-7000-FC1D-CFEC-85D77A6D9AAD}"/>
              </a:ext>
            </a:extLst>
          </p:cNvPr>
          <p:cNvSpPr txBox="1"/>
          <p:nvPr/>
        </p:nvSpPr>
        <p:spPr>
          <a:xfrm>
            <a:off x="912533" y="2657473"/>
            <a:ext cx="603809" cy="169277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>
              <a:spcAft>
                <a:spcPts val="300"/>
              </a:spcAft>
              <a:buClr>
                <a:schemeClr val="accent2"/>
              </a:buClr>
            </a:pPr>
            <a:r>
              <a:rPr lang="ru-RU" sz="1100" cap="all" dirty="0">
                <a:solidFill>
                  <a:srgbClr val="242D60"/>
                </a:solidFill>
              </a:rPr>
              <a:t>Задачи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BAFA38BC-E384-B2B2-BB77-CA4B6FF73E34}"/>
              </a:ext>
            </a:extLst>
          </p:cNvPr>
          <p:cNvCxnSpPr/>
          <p:nvPr/>
        </p:nvCxnSpPr>
        <p:spPr>
          <a:xfrm>
            <a:off x="8601075" y="0"/>
            <a:ext cx="0" cy="6858000"/>
          </a:xfrm>
          <a:prstGeom prst="line">
            <a:avLst/>
          </a:prstGeom>
          <a:gradFill>
            <a:gsLst>
              <a:gs pos="0">
                <a:schemeClr val="bg1">
                  <a:alpha val="99000"/>
                </a:schemeClr>
              </a:gs>
              <a:gs pos="41000">
                <a:schemeClr val="bg1">
                  <a:alpha val="0"/>
                </a:schemeClr>
              </a:gs>
            </a:gsLst>
            <a:lin ang="3600000" scaled="0"/>
          </a:gradFill>
          <a:ln w="6350">
            <a:solidFill>
              <a:schemeClr val="tx2">
                <a:lumMod val="20000"/>
                <a:lumOff val="80000"/>
              </a:schemeClr>
            </a:solidFill>
            <a:prstDash val="solid"/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="" xmlns:a16="http://schemas.microsoft.com/office/drawing/2014/main" id="{5A15F746-FE10-8C42-087A-AC0EBBF749C4}"/>
              </a:ext>
            </a:extLst>
          </p:cNvPr>
          <p:cNvCxnSpPr>
            <a:cxnSpLocks/>
          </p:cNvCxnSpPr>
          <p:nvPr/>
        </p:nvCxnSpPr>
        <p:spPr>
          <a:xfrm>
            <a:off x="550863" y="2343150"/>
            <a:ext cx="11641137" cy="0"/>
          </a:xfrm>
          <a:prstGeom prst="line">
            <a:avLst/>
          </a:prstGeom>
          <a:gradFill>
            <a:gsLst>
              <a:gs pos="0">
                <a:schemeClr val="bg1">
                  <a:alpha val="99000"/>
                </a:schemeClr>
              </a:gs>
              <a:gs pos="41000">
                <a:schemeClr val="bg1">
                  <a:alpha val="0"/>
                </a:schemeClr>
              </a:gs>
            </a:gsLst>
            <a:lin ang="3600000" scaled="0"/>
          </a:gradFill>
          <a:ln w="6350">
            <a:solidFill>
              <a:schemeClr val="tx2">
                <a:lumMod val="20000"/>
                <a:lumOff val="80000"/>
              </a:schemeClr>
            </a:solidFill>
            <a:prstDash val="solid"/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19" name="Graphic 5">
            <a:extLst>
              <a:ext uri="{FF2B5EF4-FFF2-40B4-BE49-F238E27FC236}">
                <a16:creationId xmlns="" xmlns:a16="http://schemas.microsoft.com/office/drawing/2014/main" id="{5CF85818-5E03-051E-C61B-B6D76E7C9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03404" y="4687446"/>
            <a:ext cx="393390" cy="39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326817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311B89BF-1188-AF44-75B4-ED69B9ABF0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B0A2807-48B9-016D-0B2D-8D2583E9E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Спот регулируется СЛЕДУЮЩИМИ ЗАКОНОДАТЕЛЬНЫМИ АКТАМИ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="" xmlns:a16="http://schemas.microsoft.com/office/drawing/2014/main" id="{515C32F2-3BA0-08ED-3C8C-DEDD8F2B42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5704660"/>
              </p:ext>
            </p:extLst>
          </p:nvPr>
        </p:nvGraphicFramePr>
        <p:xfrm>
          <a:off x="911225" y="661642"/>
          <a:ext cx="10816179" cy="45686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93435">
                  <a:extLst>
                    <a:ext uri="{9D8B030D-6E8A-4147-A177-3AD203B41FA5}">
                      <a16:colId xmlns="" xmlns:a16="http://schemas.microsoft.com/office/drawing/2014/main" val="1760772403"/>
                    </a:ext>
                  </a:extLst>
                </a:gridCol>
                <a:gridCol w="3311372">
                  <a:extLst>
                    <a:ext uri="{9D8B030D-6E8A-4147-A177-3AD203B41FA5}">
                      <a16:colId xmlns="" xmlns:a16="http://schemas.microsoft.com/office/drawing/2014/main" val="2352569157"/>
                    </a:ext>
                  </a:extLst>
                </a:gridCol>
                <a:gridCol w="3311372">
                  <a:extLst>
                    <a:ext uri="{9D8B030D-6E8A-4147-A177-3AD203B41FA5}">
                      <a16:colId xmlns="" xmlns:a16="http://schemas.microsoft.com/office/drawing/2014/main" val="2813830808"/>
                    </a:ext>
                  </a:extLst>
                </a:gridCol>
              </a:tblGrid>
              <a:tr h="404940">
                <a:tc gridSpan="3"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600" b="1" dirty="0">
                          <a:solidFill>
                            <a:srgbClr val="D25F4C"/>
                          </a:solidFill>
                        </a:rPr>
                        <a:t>1</a:t>
                      </a:r>
                      <a:r>
                        <a:rPr lang="en-US" sz="1600" b="1" dirty="0">
                          <a:solidFill>
                            <a:srgbClr val="D25F4C"/>
                          </a:solidFill>
                        </a:rPr>
                        <a:t>.</a:t>
                      </a:r>
                      <a:r>
                        <a:rPr lang="ru-RU" sz="1600" b="1" dirty="0">
                          <a:solidFill>
                            <a:srgbClr val="D25F4C"/>
                          </a:solidFill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rgbClr val="D25F4C"/>
                          </a:solidFill>
                        </a:rPr>
                        <a:t>ФЕДЕРАЛЬНЫЙ ЗАКОН </a:t>
                      </a:r>
                      <a:r>
                        <a:rPr lang="ru-RU" sz="1600" b="1" dirty="0">
                          <a:solidFill>
                            <a:srgbClr val="D25F4C"/>
                          </a:solidFill>
                        </a:rPr>
                        <a:t>О </a:t>
                      </a:r>
                      <a:r>
                        <a:rPr lang="ru-RU" sz="1600" b="1" dirty="0" smtClean="0">
                          <a:solidFill>
                            <a:srgbClr val="D25F4C"/>
                          </a:solidFill>
                        </a:rPr>
                        <a:t>СПОТ (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101-ФЗ от 17.04.2026)</a:t>
                      </a:r>
                      <a:endParaRPr lang="ru-RU" sz="1600" b="1" dirty="0">
                        <a:solidFill>
                          <a:srgbClr val="D25F4C"/>
                        </a:solidFill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400" b="0" dirty="0"/>
                        <a:t>Основные введения: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4864758"/>
                  </a:ext>
                </a:extLst>
              </a:tr>
              <a:tr h="1495500"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spcAft>
                          <a:spcPts val="600"/>
                        </a:spcAft>
                        <a:buClr>
                          <a:srgbClr val="D25F4C"/>
                        </a:buClr>
                        <a:buFont typeface="Golos Text" panose="020B0503020202020204" pitchFamily="34" charset="0"/>
                        <a:buChar char="—"/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Документ о предстоящей поставке (ДОПП)</a:t>
                      </a:r>
                    </a:p>
                    <a:p>
                      <a:pPr marL="360000" lvl="1" indent="-171450" algn="l" defTabSz="914400" rtl="0" eaLnBrk="1" latinLnBrk="0" hangingPunct="1">
                        <a:spcAft>
                          <a:spcPts val="600"/>
                        </a:spcAft>
                        <a:buClr>
                          <a:srgbClr val="D25F4C"/>
                        </a:buClr>
                        <a:buFont typeface="Golos Text" panose="020B0503020202020204" pitchFamily="34" charset="0"/>
                        <a:buChar char="—"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Электронный документ, подтверждающий ожидание поставки товаров из ЕАЭС</a:t>
                      </a:r>
                    </a:p>
                    <a:p>
                      <a:pPr marL="360000" lvl="1" indent="-171450" algn="l" defTabSz="914400" rtl="0" eaLnBrk="1" latinLnBrk="0" hangingPunct="1">
                        <a:spcAft>
                          <a:spcPts val="600"/>
                        </a:spcAft>
                        <a:buClr>
                          <a:srgbClr val="D25F4C"/>
                        </a:buClr>
                        <a:buFont typeface="Golos Text" panose="020B0503020202020204" pitchFamily="34" charset="0"/>
                        <a:buChar char="—"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Необходим для заполнения сведений по предстоящей поставке о ввозе товаров в РФ на основании информации, представленной от экспортера</a:t>
                      </a:r>
                    </a:p>
                  </a:txBody>
                  <a:tcPr marL="0" marR="0" marT="108000" marB="216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spcAft>
                          <a:spcPts val="600"/>
                        </a:spcAft>
                        <a:buClr>
                          <a:srgbClr val="D25F4C"/>
                        </a:buClr>
                        <a:buFont typeface="Golos Text" panose="020B0503020202020204" pitchFamily="34" charset="0"/>
                        <a:buChar char="—"/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Обеспечительный платеж (ОП)</a:t>
                      </a:r>
                    </a:p>
                    <a:p>
                      <a:pPr marL="360000" lvl="1" indent="-171450" algn="l" defTabSz="914400" rtl="0" eaLnBrk="1" latinLnBrk="0" hangingPunct="1">
                        <a:spcAft>
                          <a:spcPts val="600"/>
                        </a:spcAft>
                        <a:buClr>
                          <a:srgbClr val="D25F4C"/>
                        </a:buClr>
                        <a:buFont typeface="Golos Text" panose="020B0503020202020204" pitchFamily="34" charset="0"/>
                        <a:buChar char="—"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Платеж, который вносится в счет предстоящей уплаты косвенных налогов до ввоза товаров в РФ из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ЕАЭС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4000" marR="0" marT="108000" marB="216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spcAft>
                          <a:spcPts val="600"/>
                        </a:spcAft>
                        <a:buClr>
                          <a:srgbClr val="D25F4C"/>
                        </a:buClr>
                        <a:buFont typeface="Golos Text" panose="020B0503020202020204" pitchFamily="34" charset="0"/>
                        <a:buChar char="—"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Контроль после 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пересечения товара через границу сотрудниками ФТС</a:t>
                      </a:r>
                    </a:p>
                    <a:p>
                      <a:pPr marL="360000" lvl="1" indent="-171450" algn="l" defTabSz="914400" rtl="0" eaLnBrk="1" latinLnBrk="0" hangingPunct="1">
                        <a:spcAft>
                          <a:spcPts val="600"/>
                        </a:spcAft>
                        <a:buClr>
                          <a:srgbClr val="D25F4C"/>
                        </a:buClr>
                        <a:buFont typeface="Golos Text" panose="020B0503020202020204" pitchFamily="34" charset="0"/>
                        <a:buChar char="—"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QR-кода 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границе</a:t>
                      </a:r>
                    </a:p>
                    <a:p>
                      <a:pPr marL="360000" marR="0" lvl="1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D25F4C"/>
                        </a:buClr>
                        <a:buSzTx/>
                        <a:buFont typeface="Golos Text" panose="020B0503020202020204" pitchFamily="34" charset="0"/>
                        <a:buChar char="—"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Верификация ДОПП</a:t>
                      </a:r>
                    </a:p>
                    <a:p>
                      <a:pPr marL="188550" lvl="1" indent="0" algn="l" defTabSz="914400" rtl="0" eaLnBrk="1" latinLnBrk="0" hangingPunct="1">
                        <a:spcAft>
                          <a:spcPts val="600"/>
                        </a:spcAft>
                        <a:buClr>
                          <a:srgbClr val="D25F4C"/>
                        </a:buClr>
                        <a:buFont typeface="Golos Text" panose="020B0503020202020204" pitchFamily="34" charset="0"/>
                        <a:buNone/>
                      </a:pP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4000" marR="0" marT="108000" marB="216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883750003"/>
                  </a:ext>
                </a:extLst>
              </a:tr>
              <a:tr h="1090560">
                <a:tc gridSpan="3"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600" b="1" dirty="0">
                          <a:solidFill>
                            <a:srgbClr val="D25F4C"/>
                          </a:solidFill>
                        </a:rPr>
                        <a:t>2. </a:t>
                      </a:r>
                      <a:r>
                        <a:rPr lang="ru-RU" sz="1600" b="1" dirty="0" smtClean="0">
                          <a:solidFill>
                            <a:srgbClr val="D25F4C"/>
                          </a:solidFill>
                        </a:rPr>
                        <a:t>ФЕДЕРАЛЬНОГО ЗАКОН </a:t>
                      </a:r>
                      <a:r>
                        <a:rPr lang="ru-RU" sz="1600" b="1" dirty="0">
                          <a:solidFill>
                            <a:srgbClr val="D25F4C"/>
                          </a:solidFill>
                        </a:rPr>
                        <a:t>О ВНЕСЕНИИ ИЗМЕНЕНИЙ В НК </a:t>
                      </a:r>
                      <a:r>
                        <a:rPr lang="ru-RU" sz="1600" b="1" dirty="0" smtClean="0">
                          <a:solidFill>
                            <a:srgbClr val="D25F4C"/>
                          </a:solidFill>
                        </a:rPr>
                        <a:t>(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102-ФЗ от 17.04.2026)</a:t>
                      </a:r>
                      <a:endParaRPr lang="ru-RU" sz="1600" b="1" dirty="0">
                        <a:solidFill>
                          <a:srgbClr val="D25F4C"/>
                        </a:solidFill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400" b="0" dirty="0"/>
                        <a:t>Основные изменения:</a:t>
                      </a:r>
                    </a:p>
                    <a:p>
                      <a:pPr marL="171450" indent="-171450" algn="l" defTabSz="914400" rtl="0" eaLnBrk="1" latinLnBrk="0" hangingPunct="1">
                        <a:spcAft>
                          <a:spcPts val="600"/>
                        </a:spcAft>
                        <a:buClr>
                          <a:srgbClr val="D25F4C"/>
                        </a:buClr>
                        <a:buFont typeface="Golos Text" panose="020B0503020202020204" pitchFamily="34" charset="0"/>
                        <a:buChar char="—"/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Суммы обеспечительного платежа учитываются в счет исполнения обязанности по уплате косвенных налогов</a:t>
                      </a:r>
                    </a:p>
                    <a:p>
                      <a:pPr marL="171450" indent="-171450" algn="l" defTabSz="914400" rtl="0" eaLnBrk="1" latinLnBrk="0" hangingPunct="1">
                        <a:spcAft>
                          <a:spcPts val="600"/>
                        </a:spcAft>
                        <a:buClr>
                          <a:srgbClr val="D25F4C"/>
                        </a:buClr>
                        <a:buFont typeface="Golos Text" panose="020B0503020202020204" pitchFamily="34" charset="0"/>
                        <a:buChar char="—"/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Возврат переплаты осуществляется через ЕНС</a:t>
                      </a:r>
                    </a:p>
                  </a:txBody>
                  <a:tcPr marL="0" marR="0" marT="108000" marB="21600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61989155"/>
                  </a:ext>
                </a:extLst>
              </a:tr>
              <a:tr h="431086">
                <a:tc gridSpan="3"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600" b="1" dirty="0">
                          <a:solidFill>
                            <a:srgbClr val="D25F4C"/>
                          </a:solidFill>
                        </a:rPr>
                        <a:t>3. РАСПОРЯЖЕНИЕ ПРАВИТЕЛЬСТВА РФ №3213-Р ОТ 10.11.2025</a:t>
                      </a:r>
                    </a:p>
                  </a:txBody>
                  <a:tcPr marL="0" marR="0" marT="108000" marB="21600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30301530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50277" y="5284878"/>
            <a:ext cx="13714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D25F4C"/>
                </a:solidFill>
              </a:rPr>
              <a:t>ПРИКАЗЫ: </a:t>
            </a:r>
            <a:endParaRPr lang="ru-RU" sz="1600" b="1" dirty="0">
              <a:solidFill>
                <a:srgbClr val="D25F4C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45955" y="5284878"/>
            <a:ext cx="297318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lvl="1" indent="-171450">
              <a:spcAft>
                <a:spcPts val="600"/>
              </a:spcAft>
              <a:buClr>
                <a:srgbClr val="D25F4C"/>
              </a:buClr>
              <a:buFont typeface="Golos Text" panose="020B0503020202020204" pitchFamily="34" charset="0"/>
              <a:buChar char="—"/>
            </a:pPr>
            <a:r>
              <a:rPr lang="ru-RU" sz="1400" dirty="0"/>
              <a:t>ИСПОЛНЕНО - МИНФИН: </a:t>
            </a:r>
          </a:p>
          <a:p>
            <a:pPr marL="360000" lvl="1" indent="-171450">
              <a:spcAft>
                <a:spcPts val="600"/>
              </a:spcAft>
              <a:buClr>
                <a:srgbClr val="D25F4C"/>
              </a:buClr>
              <a:buFont typeface="Golos Text" panose="020B0503020202020204" pitchFamily="34" charset="0"/>
              <a:buChar char="—"/>
            </a:pPr>
            <a:r>
              <a:rPr lang="ru-RU" sz="1400" dirty="0"/>
              <a:t>1. </a:t>
            </a:r>
            <a:r>
              <a:rPr lang="ru-RU" sz="1400" dirty="0"/>
              <a:t>Введение нового КБК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7517028" y="4716182"/>
            <a:ext cx="4674972" cy="204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lvl="1" indent="-171450">
              <a:spcAft>
                <a:spcPts val="600"/>
              </a:spcAft>
              <a:buClr>
                <a:srgbClr val="D25F4C"/>
              </a:buClr>
              <a:buFont typeface="Golos Text" panose="020B0503020202020204" pitchFamily="34" charset="0"/>
              <a:buChar char="—"/>
            </a:pPr>
            <a:r>
              <a:rPr lang="ru-RU" sz="1400" dirty="0" smtClean="0"/>
              <a:t>ГОТОВЫ </a:t>
            </a:r>
            <a:r>
              <a:rPr lang="ru-RU" sz="1400" dirty="0"/>
              <a:t>К ПОДПИСАНИЮ ФНС: </a:t>
            </a:r>
          </a:p>
          <a:p>
            <a:pPr marL="360000" lvl="1" indent="-171450">
              <a:spcAft>
                <a:spcPts val="600"/>
              </a:spcAft>
              <a:buClr>
                <a:srgbClr val="D25F4C"/>
              </a:buClr>
              <a:buFont typeface="Golos Text" panose="020B0503020202020204" pitchFamily="34" charset="0"/>
              <a:buChar char="—"/>
            </a:pPr>
            <a:r>
              <a:rPr lang="ru-RU" sz="1400" dirty="0"/>
              <a:t>1. Приказ о документе о предстоящей поставке и правилах его заполнения и представления </a:t>
            </a:r>
          </a:p>
          <a:p>
            <a:pPr marL="360000" lvl="1" indent="-171450">
              <a:spcAft>
                <a:spcPts val="600"/>
              </a:spcAft>
              <a:buClr>
                <a:srgbClr val="D25F4C"/>
              </a:buClr>
              <a:buFont typeface="Golos Text" panose="020B0503020202020204" pitchFamily="34" charset="0"/>
              <a:buChar char="—"/>
            </a:pPr>
            <a:r>
              <a:rPr lang="ru-RU" sz="1400" dirty="0"/>
              <a:t>2. Приказ о порядке формирования и направления визуализированной ссылки </a:t>
            </a:r>
          </a:p>
          <a:p>
            <a:pPr marL="360000" lvl="1" indent="-171450">
              <a:spcAft>
                <a:spcPts val="600"/>
              </a:spcAft>
              <a:buClr>
                <a:srgbClr val="D25F4C"/>
              </a:buClr>
              <a:buFont typeface="Golos Text" panose="020B0503020202020204" pitchFamily="34" charset="0"/>
              <a:buChar char="—"/>
            </a:pPr>
            <a:r>
              <a:rPr lang="ru-RU" sz="1400" dirty="0"/>
              <a:t>3. Приказ о новой форме налоговой декларации по косвенным налогам </a:t>
            </a:r>
          </a:p>
        </p:txBody>
      </p:sp>
    </p:spTree>
    <p:extLst>
      <p:ext uri="{BB962C8B-B14F-4D97-AF65-F5344CB8AC3E}">
        <p14:creationId xmlns:p14="http://schemas.microsoft.com/office/powerpoint/2010/main" val="1086536476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Freeform 26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1" name="Freeform 261"/>
          <p:cNvSpPr/>
          <p:nvPr/>
        </p:nvSpPr>
        <p:spPr>
          <a:xfrm>
            <a:off x="-9523" y="6308725"/>
            <a:ext cx="560386" cy="549275"/>
          </a:xfrm>
          <a:custGeom>
            <a:avLst/>
            <a:gdLst/>
            <a:ahLst/>
            <a:cxnLst/>
            <a:rect l="0" t="0" r="0" b="0"/>
            <a:pathLst>
              <a:path w="560386" h="549275">
                <a:moveTo>
                  <a:pt x="0" y="549275"/>
                </a:moveTo>
                <a:lnTo>
                  <a:pt x="560386" y="549275"/>
                </a:lnTo>
                <a:lnTo>
                  <a:pt x="560386" y="0"/>
                </a:lnTo>
                <a:lnTo>
                  <a:pt x="0" y="0"/>
                </a:lnTo>
                <a:lnTo>
                  <a:pt x="0" y="549275"/>
                </a:lnTo>
                <a:close/>
              </a:path>
            </a:pathLst>
          </a:custGeom>
          <a:solidFill>
            <a:srgbClr val="DADADA">
              <a:alpha val="63921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62" name="Picture 26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5124" y="108081"/>
            <a:ext cx="323252" cy="323758"/>
          </a:xfrm>
          <a:prstGeom prst="rect">
            <a:avLst/>
          </a:prstGeom>
          <a:noFill/>
          <a:extLst/>
        </p:spPr>
      </p:pic>
      <p:sp>
        <p:nvSpPr>
          <p:cNvPr id="263" name="Freeform 263"/>
          <p:cNvSpPr/>
          <p:nvPr/>
        </p:nvSpPr>
        <p:spPr>
          <a:xfrm rot="7">
            <a:off x="205832" y="364082"/>
            <a:ext cx="137451" cy="57491"/>
          </a:xfrm>
          <a:custGeom>
            <a:avLst/>
            <a:gdLst/>
            <a:ahLst/>
            <a:cxnLst/>
            <a:rect l="0" t="0" r="0" b="0"/>
            <a:pathLst>
              <a:path w="49101" h="20523">
                <a:moveTo>
                  <a:pt x="49101" y="2585"/>
                </a:moveTo>
                <a:lnTo>
                  <a:pt x="48798" y="2281"/>
                </a:lnTo>
                <a:cubicBezTo>
                  <a:pt x="47886" y="1369"/>
                  <a:pt x="46669" y="912"/>
                  <a:pt x="45301" y="1065"/>
                </a:cubicBezTo>
                <a:cubicBezTo>
                  <a:pt x="44389" y="1065"/>
                  <a:pt x="43476" y="1217"/>
                  <a:pt x="42564" y="1369"/>
                </a:cubicBezTo>
                <a:cubicBezTo>
                  <a:pt x="41652" y="1521"/>
                  <a:pt x="40588" y="1977"/>
                  <a:pt x="39373" y="2432"/>
                </a:cubicBezTo>
                <a:cubicBezTo>
                  <a:pt x="39220" y="2129"/>
                  <a:pt x="39068" y="1825"/>
                  <a:pt x="38917" y="1673"/>
                </a:cubicBezTo>
                <a:cubicBezTo>
                  <a:pt x="37548" y="456"/>
                  <a:pt x="35724" y="0"/>
                  <a:pt x="34052" y="153"/>
                </a:cubicBezTo>
                <a:cubicBezTo>
                  <a:pt x="29947" y="305"/>
                  <a:pt x="25691" y="1369"/>
                  <a:pt x="21891" y="2890"/>
                </a:cubicBezTo>
                <a:cubicBezTo>
                  <a:pt x="19154" y="3953"/>
                  <a:pt x="16418" y="4561"/>
                  <a:pt x="13530" y="4713"/>
                </a:cubicBezTo>
                <a:cubicBezTo>
                  <a:pt x="10642" y="4713"/>
                  <a:pt x="7905" y="3802"/>
                  <a:pt x="5473" y="2129"/>
                </a:cubicBezTo>
                <a:lnTo>
                  <a:pt x="4408" y="1521"/>
                </a:lnTo>
                <a:lnTo>
                  <a:pt x="3041" y="761"/>
                </a:lnTo>
                <a:lnTo>
                  <a:pt x="2737" y="2281"/>
                </a:lnTo>
                <a:lnTo>
                  <a:pt x="0" y="18395"/>
                </a:lnTo>
                <a:lnTo>
                  <a:pt x="912" y="18851"/>
                </a:lnTo>
                <a:lnTo>
                  <a:pt x="1368" y="16114"/>
                </a:lnTo>
                <a:lnTo>
                  <a:pt x="3649" y="2585"/>
                </a:lnTo>
                <a:lnTo>
                  <a:pt x="4713" y="3193"/>
                </a:lnTo>
                <a:cubicBezTo>
                  <a:pt x="6537" y="4410"/>
                  <a:pt x="8513" y="5169"/>
                  <a:pt x="10642" y="5625"/>
                </a:cubicBezTo>
                <a:cubicBezTo>
                  <a:pt x="11553" y="5778"/>
                  <a:pt x="12465" y="5929"/>
                  <a:pt x="13377" y="5929"/>
                </a:cubicBezTo>
                <a:cubicBezTo>
                  <a:pt x="16418" y="5778"/>
                  <a:pt x="19307" y="5169"/>
                  <a:pt x="22195" y="4105"/>
                </a:cubicBezTo>
                <a:cubicBezTo>
                  <a:pt x="25995" y="2585"/>
                  <a:pt x="29947" y="1673"/>
                  <a:pt x="34052" y="1521"/>
                </a:cubicBezTo>
                <a:cubicBezTo>
                  <a:pt x="34660" y="1521"/>
                  <a:pt x="35421" y="1521"/>
                  <a:pt x="36028" y="1673"/>
                </a:cubicBezTo>
                <a:cubicBezTo>
                  <a:pt x="36788" y="1825"/>
                  <a:pt x="37548" y="2129"/>
                  <a:pt x="38156" y="2737"/>
                </a:cubicBezTo>
                <a:cubicBezTo>
                  <a:pt x="38460" y="3193"/>
                  <a:pt x="38765" y="3649"/>
                  <a:pt x="38765" y="4105"/>
                </a:cubicBezTo>
                <a:cubicBezTo>
                  <a:pt x="40285" y="3649"/>
                  <a:pt x="41805" y="3041"/>
                  <a:pt x="43020" y="2737"/>
                </a:cubicBezTo>
                <a:cubicBezTo>
                  <a:pt x="43781" y="2585"/>
                  <a:pt x="44693" y="2432"/>
                  <a:pt x="45454" y="2432"/>
                </a:cubicBezTo>
                <a:lnTo>
                  <a:pt x="46213" y="2432"/>
                </a:lnTo>
                <a:lnTo>
                  <a:pt x="46669" y="2432"/>
                </a:lnTo>
                <a:cubicBezTo>
                  <a:pt x="46974" y="2432"/>
                  <a:pt x="47277" y="2585"/>
                  <a:pt x="47581" y="2737"/>
                </a:cubicBezTo>
                <a:cubicBezTo>
                  <a:pt x="47886" y="2890"/>
                  <a:pt x="48493" y="2281"/>
                  <a:pt x="48493" y="2281"/>
                </a:cubicBezTo>
                <a:lnTo>
                  <a:pt x="45757" y="20523"/>
                </a:lnTo>
                <a:lnTo>
                  <a:pt x="46669" y="20067"/>
                </a:lnTo>
                <a:cubicBezTo>
                  <a:pt x="46669" y="19611"/>
                  <a:pt x="46821" y="19155"/>
                  <a:pt x="46821" y="18699"/>
                </a:cubicBezTo>
                <a:cubicBezTo>
                  <a:pt x="47125" y="16875"/>
                  <a:pt x="47430" y="15506"/>
                  <a:pt x="47430" y="15506"/>
                </a:cubicBezTo>
                <a:lnTo>
                  <a:pt x="47430" y="15202"/>
                </a:lnTo>
                <a:lnTo>
                  <a:pt x="47430" y="14746"/>
                </a:lnTo>
                <a:cubicBezTo>
                  <a:pt x="47581" y="13530"/>
                  <a:pt x="47886" y="12162"/>
                  <a:pt x="48037" y="10945"/>
                </a:cubicBezTo>
                <a:cubicBezTo>
                  <a:pt x="48645" y="7298"/>
                  <a:pt x="49101" y="4410"/>
                  <a:pt x="49101" y="3953"/>
                </a:cubicBezTo>
                <a:lnTo>
                  <a:pt x="49101" y="3953"/>
                </a:lnTo>
                <a:lnTo>
                  <a:pt x="49101" y="3649"/>
                </a:lnTo>
                <a:lnTo>
                  <a:pt x="49101" y="3193"/>
                </a:lnTo>
                <a:lnTo>
                  <a:pt x="49101" y="2585"/>
                </a:lnTo>
                <a:close/>
                <a:moveTo>
                  <a:pt x="-7075" y="29342"/>
                </a:moveTo>
              </a:path>
            </a:pathLst>
          </a:custGeom>
          <a:solidFill>
            <a:srgbClr val="005CA8">
              <a:alpha val="100000"/>
            </a:srgbClr>
          </a:solidFill>
          <a:ln w="35551">
            <a:noFill/>
          </a:ln>
          <a:effectDag name="">
            <a:xfrm kx="7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64" name="Picture 26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983" y="149031"/>
            <a:ext cx="240980" cy="241032"/>
          </a:xfrm>
          <a:prstGeom prst="rect">
            <a:avLst/>
          </a:prstGeom>
          <a:noFill/>
          <a:extLst/>
        </p:spPr>
      </p:pic>
      <p:sp>
        <p:nvSpPr>
          <p:cNvPr id="265" name="Freeform 265"/>
          <p:cNvSpPr/>
          <p:nvPr/>
        </p:nvSpPr>
        <p:spPr>
          <a:xfrm rot="7">
            <a:off x="205832" y="367063"/>
            <a:ext cx="135749" cy="77930"/>
          </a:xfrm>
          <a:custGeom>
            <a:avLst/>
            <a:gdLst/>
            <a:ahLst/>
            <a:cxnLst/>
            <a:rect l="0" t="0" r="0" b="0"/>
            <a:pathLst>
              <a:path w="48493" h="27819">
                <a:moveTo>
                  <a:pt x="34052" y="152"/>
                </a:moveTo>
                <a:cubicBezTo>
                  <a:pt x="35572" y="0"/>
                  <a:pt x="37092" y="456"/>
                  <a:pt x="38156" y="1367"/>
                </a:cubicBezTo>
                <a:cubicBezTo>
                  <a:pt x="38460" y="1825"/>
                  <a:pt x="38765" y="2281"/>
                  <a:pt x="38765" y="2888"/>
                </a:cubicBezTo>
                <a:cubicBezTo>
                  <a:pt x="40437" y="2281"/>
                  <a:pt x="41805" y="1825"/>
                  <a:pt x="43020" y="1520"/>
                </a:cubicBezTo>
                <a:cubicBezTo>
                  <a:pt x="43781" y="1367"/>
                  <a:pt x="44693" y="1216"/>
                  <a:pt x="45454" y="1216"/>
                </a:cubicBezTo>
                <a:cubicBezTo>
                  <a:pt x="47277" y="1216"/>
                  <a:pt x="47733" y="1520"/>
                  <a:pt x="47886" y="1672"/>
                </a:cubicBezTo>
                <a:lnTo>
                  <a:pt x="48493" y="1216"/>
                </a:lnTo>
                <a:lnTo>
                  <a:pt x="44693" y="24930"/>
                </a:lnTo>
                <a:lnTo>
                  <a:pt x="43629" y="24322"/>
                </a:lnTo>
                <a:cubicBezTo>
                  <a:pt x="43020" y="24018"/>
                  <a:pt x="42413" y="23866"/>
                  <a:pt x="41805" y="23866"/>
                </a:cubicBezTo>
                <a:cubicBezTo>
                  <a:pt x="39373" y="24170"/>
                  <a:pt x="36941" y="24778"/>
                  <a:pt x="34812" y="25843"/>
                </a:cubicBezTo>
                <a:cubicBezTo>
                  <a:pt x="33140" y="26603"/>
                  <a:pt x="31467" y="27211"/>
                  <a:pt x="29643" y="27667"/>
                </a:cubicBezTo>
                <a:cubicBezTo>
                  <a:pt x="29187" y="27667"/>
                  <a:pt x="28732" y="27819"/>
                  <a:pt x="28276" y="27819"/>
                </a:cubicBezTo>
                <a:cubicBezTo>
                  <a:pt x="25995" y="27819"/>
                  <a:pt x="25691" y="26603"/>
                  <a:pt x="25691" y="25995"/>
                </a:cubicBezTo>
                <a:lnTo>
                  <a:pt x="25844" y="24778"/>
                </a:lnTo>
                <a:lnTo>
                  <a:pt x="24019" y="25386"/>
                </a:lnTo>
                <a:cubicBezTo>
                  <a:pt x="22803" y="25843"/>
                  <a:pt x="21739" y="26299"/>
                  <a:pt x="20827" y="26603"/>
                </a:cubicBezTo>
                <a:cubicBezTo>
                  <a:pt x="18851" y="27211"/>
                  <a:pt x="16875" y="27515"/>
                  <a:pt x="14746" y="27515"/>
                </a:cubicBezTo>
                <a:cubicBezTo>
                  <a:pt x="9730" y="27667"/>
                  <a:pt x="4713" y="26147"/>
                  <a:pt x="456" y="23562"/>
                </a:cubicBezTo>
                <a:lnTo>
                  <a:pt x="0" y="23258"/>
                </a:lnTo>
                <a:lnTo>
                  <a:pt x="3649" y="1216"/>
                </a:lnTo>
                <a:lnTo>
                  <a:pt x="4713" y="1825"/>
                </a:lnTo>
                <a:cubicBezTo>
                  <a:pt x="7298" y="3648"/>
                  <a:pt x="10338" y="4560"/>
                  <a:pt x="13377" y="4560"/>
                </a:cubicBezTo>
                <a:cubicBezTo>
                  <a:pt x="16418" y="4408"/>
                  <a:pt x="19307" y="3801"/>
                  <a:pt x="22195" y="2737"/>
                </a:cubicBezTo>
                <a:cubicBezTo>
                  <a:pt x="25995" y="1216"/>
                  <a:pt x="29947" y="304"/>
                  <a:pt x="34052" y="152"/>
                </a:cubicBezTo>
              </a:path>
            </a:pathLst>
          </a:custGeom>
          <a:solidFill>
            <a:srgbClr val="FFFFFF">
              <a:alpha val="100000"/>
            </a:srgbClr>
          </a:solidFill>
          <a:ln w="35551">
            <a:noFill/>
          </a:ln>
          <a:effectDag name="">
            <a:xfrm kx="7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66" name="Picture 26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2391" y="371891"/>
            <a:ext cx="88921" cy="85802"/>
          </a:xfrm>
          <a:prstGeom prst="rect">
            <a:avLst/>
          </a:prstGeom>
          <a:noFill/>
          <a:extLst/>
        </p:spPr>
      </p:pic>
      <p:sp>
        <p:nvSpPr>
          <p:cNvPr id="267" name="Freeform 267"/>
          <p:cNvSpPr/>
          <p:nvPr/>
        </p:nvSpPr>
        <p:spPr>
          <a:xfrm rot="7">
            <a:off x="283282" y="390487"/>
            <a:ext cx="52342" cy="33215"/>
          </a:xfrm>
          <a:custGeom>
            <a:avLst/>
            <a:gdLst/>
            <a:ahLst/>
            <a:cxnLst/>
            <a:rect l="0" t="0" r="0" b="0"/>
            <a:pathLst>
              <a:path w="18698" h="11857">
                <a:moveTo>
                  <a:pt x="17482" y="8056"/>
                </a:moveTo>
                <a:cubicBezTo>
                  <a:pt x="17787" y="5624"/>
                  <a:pt x="18243" y="3039"/>
                  <a:pt x="18698" y="760"/>
                </a:cubicBezTo>
                <a:cubicBezTo>
                  <a:pt x="17329" y="0"/>
                  <a:pt x="15658" y="0"/>
                  <a:pt x="14290" y="456"/>
                </a:cubicBezTo>
                <a:cubicBezTo>
                  <a:pt x="10945" y="1216"/>
                  <a:pt x="3800" y="4409"/>
                  <a:pt x="1065" y="4104"/>
                </a:cubicBezTo>
                <a:lnTo>
                  <a:pt x="0" y="10489"/>
                </a:lnTo>
                <a:cubicBezTo>
                  <a:pt x="304" y="11553"/>
                  <a:pt x="1520" y="11857"/>
                  <a:pt x="3193" y="11705"/>
                </a:cubicBezTo>
                <a:cubicBezTo>
                  <a:pt x="6993" y="11401"/>
                  <a:pt x="13833" y="6080"/>
                  <a:pt x="17482" y="8056"/>
                </a:cubicBezTo>
              </a:path>
            </a:pathLst>
          </a:custGeom>
          <a:solidFill>
            <a:srgbClr val="005CA8">
              <a:alpha val="100000"/>
            </a:srgbClr>
          </a:solidFill>
          <a:ln w="35551">
            <a:noFill/>
          </a:ln>
          <a:effectDag name="">
            <a:xfrm kx="7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8" name="Freeform 268"/>
          <p:cNvSpPr/>
          <p:nvPr/>
        </p:nvSpPr>
        <p:spPr>
          <a:xfrm rot="7">
            <a:off x="208811" y="392615"/>
            <a:ext cx="100852" cy="52805"/>
          </a:xfrm>
          <a:custGeom>
            <a:avLst/>
            <a:gdLst/>
            <a:ahLst/>
            <a:cxnLst/>
            <a:rect l="0" t="0" r="0" b="0"/>
            <a:pathLst>
              <a:path w="36027" h="18850">
                <a:moveTo>
                  <a:pt x="0" y="13985"/>
                </a:moveTo>
                <a:lnTo>
                  <a:pt x="1823" y="3040"/>
                </a:lnTo>
                <a:cubicBezTo>
                  <a:pt x="5016" y="4864"/>
                  <a:pt x="10033" y="7601"/>
                  <a:pt x="20218" y="3649"/>
                </a:cubicBezTo>
                <a:cubicBezTo>
                  <a:pt x="28426" y="456"/>
                  <a:pt x="36027" y="0"/>
                  <a:pt x="35571" y="3193"/>
                </a:cubicBezTo>
                <a:lnTo>
                  <a:pt x="33898" y="14289"/>
                </a:lnTo>
                <a:cubicBezTo>
                  <a:pt x="34507" y="10489"/>
                  <a:pt x="24779" y="15049"/>
                  <a:pt x="19610" y="16874"/>
                </a:cubicBezTo>
                <a:cubicBezTo>
                  <a:pt x="13985" y="18850"/>
                  <a:pt x="4864" y="17482"/>
                  <a:pt x="0" y="13985"/>
                </a:cubicBezTo>
              </a:path>
            </a:pathLst>
          </a:custGeom>
          <a:solidFill>
            <a:srgbClr val="E20613">
              <a:alpha val="100000"/>
            </a:srgbClr>
          </a:solidFill>
          <a:ln w="35551">
            <a:noFill/>
          </a:ln>
          <a:effectDag name="">
            <a:xfrm kx="7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9" name="Freeform 269"/>
          <p:cNvSpPr/>
          <p:nvPr/>
        </p:nvSpPr>
        <p:spPr>
          <a:xfrm rot="7">
            <a:off x="211790" y="386229"/>
            <a:ext cx="97873" cy="38324"/>
          </a:xfrm>
          <a:custGeom>
            <a:avLst/>
            <a:gdLst/>
            <a:ahLst/>
            <a:cxnLst/>
            <a:rect l="0" t="0" r="0" b="0"/>
            <a:pathLst>
              <a:path w="34963" h="13681">
                <a:moveTo>
                  <a:pt x="19457" y="3648"/>
                </a:moveTo>
                <a:cubicBezTo>
                  <a:pt x="9577" y="7449"/>
                  <a:pt x="4408" y="4104"/>
                  <a:pt x="1215" y="2127"/>
                </a:cubicBezTo>
                <a:lnTo>
                  <a:pt x="0" y="9273"/>
                </a:lnTo>
                <a:cubicBezTo>
                  <a:pt x="5776" y="13073"/>
                  <a:pt x="13073" y="13681"/>
                  <a:pt x="19457" y="11097"/>
                </a:cubicBezTo>
                <a:cubicBezTo>
                  <a:pt x="24018" y="9273"/>
                  <a:pt x="32987" y="6232"/>
                  <a:pt x="33899" y="8969"/>
                </a:cubicBezTo>
                <a:cubicBezTo>
                  <a:pt x="34203" y="6688"/>
                  <a:pt x="34659" y="4256"/>
                  <a:pt x="34963" y="2127"/>
                </a:cubicBezTo>
                <a:cubicBezTo>
                  <a:pt x="33748" y="0"/>
                  <a:pt x="26603" y="912"/>
                  <a:pt x="19457" y="3648"/>
                </a:cubicBezTo>
              </a:path>
            </a:pathLst>
          </a:custGeom>
          <a:solidFill>
            <a:srgbClr val="005CA8">
              <a:alpha val="100000"/>
            </a:srgbClr>
          </a:solidFill>
          <a:ln w="35551">
            <a:noFill/>
          </a:ln>
          <a:effectDag name="">
            <a:xfrm kx="7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70" name="Picture 270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6257" y="162660"/>
            <a:ext cx="181708" cy="200928"/>
          </a:xfrm>
          <a:prstGeom prst="rect">
            <a:avLst/>
          </a:prstGeom>
          <a:noFill/>
          <a:extLst/>
        </p:spPr>
      </p:pic>
      <p:sp>
        <p:nvSpPr>
          <p:cNvPr id="271" name="Freeform 271"/>
          <p:cNvSpPr/>
          <p:nvPr/>
        </p:nvSpPr>
        <p:spPr>
          <a:xfrm rot="7">
            <a:off x="336048" y="297653"/>
            <a:ext cx="4255" cy="2554"/>
          </a:xfrm>
          <a:custGeom>
            <a:avLst/>
            <a:gdLst/>
            <a:ahLst/>
            <a:cxnLst/>
            <a:rect l="0" t="0" r="0" b="0"/>
            <a:pathLst>
              <a:path w="1520" h="912">
                <a:moveTo>
                  <a:pt x="1520" y="607"/>
                </a:moveTo>
                <a:cubicBezTo>
                  <a:pt x="1216" y="151"/>
                  <a:pt x="1369" y="0"/>
                  <a:pt x="1369" y="0"/>
                </a:cubicBezTo>
                <a:cubicBezTo>
                  <a:pt x="1216" y="0"/>
                  <a:pt x="1216" y="0"/>
                  <a:pt x="1216" y="0"/>
                </a:cubicBezTo>
                <a:lnTo>
                  <a:pt x="457" y="456"/>
                </a:lnTo>
                <a:cubicBezTo>
                  <a:pt x="304" y="607"/>
                  <a:pt x="0" y="759"/>
                  <a:pt x="0" y="912"/>
                </a:cubicBezTo>
                <a:cubicBezTo>
                  <a:pt x="457" y="912"/>
                  <a:pt x="1064" y="912"/>
                  <a:pt x="1520" y="607"/>
                </a:cubicBezTo>
              </a:path>
            </a:pathLst>
          </a:custGeom>
          <a:solidFill>
            <a:srgbClr val="8E97A3">
              <a:alpha val="100000"/>
            </a:srgbClr>
          </a:solidFill>
          <a:ln w="35551">
            <a:noFill/>
          </a:ln>
          <a:effectDag name="">
            <a:xfrm kx="7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2" name="Freeform 272"/>
          <p:cNvSpPr/>
          <p:nvPr/>
        </p:nvSpPr>
        <p:spPr>
          <a:xfrm rot="7">
            <a:off x="333922" y="295095"/>
            <a:ext cx="5531" cy="3409"/>
          </a:xfrm>
          <a:custGeom>
            <a:avLst/>
            <a:gdLst/>
            <a:ahLst/>
            <a:cxnLst/>
            <a:rect l="0" t="0" r="0" b="0"/>
            <a:pathLst>
              <a:path w="1976" h="1217">
                <a:moveTo>
                  <a:pt x="1976" y="761"/>
                </a:moveTo>
                <a:cubicBezTo>
                  <a:pt x="1824" y="608"/>
                  <a:pt x="1824" y="456"/>
                  <a:pt x="1824" y="305"/>
                </a:cubicBezTo>
                <a:cubicBezTo>
                  <a:pt x="1824" y="152"/>
                  <a:pt x="1824" y="0"/>
                  <a:pt x="1976" y="0"/>
                </a:cubicBezTo>
                <a:lnTo>
                  <a:pt x="1824" y="0"/>
                </a:lnTo>
                <a:cubicBezTo>
                  <a:pt x="1824" y="0"/>
                  <a:pt x="1368" y="0"/>
                  <a:pt x="1368" y="0"/>
                </a:cubicBezTo>
                <a:cubicBezTo>
                  <a:pt x="912" y="152"/>
                  <a:pt x="456" y="305"/>
                  <a:pt x="0" y="608"/>
                </a:cubicBezTo>
                <a:cubicBezTo>
                  <a:pt x="304" y="1217"/>
                  <a:pt x="1368" y="1064"/>
                  <a:pt x="1976" y="761"/>
                </a:cubicBezTo>
              </a:path>
            </a:pathLst>
          </a:custGeom>
          <a:solidFill>
            <a:srgbClr val="8E97A3">
              <a:alpha val="100000"/>
            </a:srgbClr>
          </a:solidFill>
          <a:ln w="35551">
            <a:noFill/>
          </a:ln>
          <a:effectDag name="">
            <a:xfrm kx="7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3" name="Freeform 273"/>
          <p:cNvSpPr/>
          <p:nvPr/>
        </p:nvSpPr>
        <p:spPr>
          <a:xfrm rot="7">
            <a:off x="330516" y="292118"/>
            <a:ext cx="8090" cy="2977"/>
          </a:xfrm>
          <a:custGeom>
            <a:avLst/>
            <a:gdLst/>
            <a:ahLst/>
            <a:cxnLst/>
            <a:rect l="0" t="0" r="0" b="0"/>
            <a:pathLst>
              <a:path w="2890" h="1063">
                <a:moveTo>
                  <a:pt x="2890" y="1063"/>
                </a:moveTo>
                <a:cubicBezTo>
                  <a:pt x="2737" y="912"/>
                  <a:pt x="2585" y="759"/>
                  <a:pt x="2585" y="607"/>
                </a:cubicBezTo>
                <a:cubicBezTo>
                  <a:pt x="2585" y="456"/>
                  <a:pt x="2585" y="151"/>
                  <a:pt x="2737" y="151"/>
                </a:cubicBezTo>
                <a:cubicBezTo>
                  <a:pt x="1825" y="0"/>
                  <a:pt x="914" y="151"/>
                  <a:pt x="0" y="303"/>
                </a:cubicBezTo>
                <a:cubicBezTo>
                  <a:pt x="456" y="759"/>
                  <a:pt x="1217" y="1063"/>
                  <a:pt x="1977" y="1063"/>
                </a:cubicBezTo>
                <a:lnTo>
                  <a:pt x="2890" y="1063"/>
                </a:lnTo>
              </a:path>
            </a:pathLst>
          </a:custGeom>
          <a:solidFill>
            <a:srgbClr val="8E97A3">
              <a:alpha val="100000"/>
            </a:srgbClr>
          </a:solidFill>
          <a:ln w="35551">
            <a:noFill/>
          </a:ln>
          <a:effectDag name="">
            <a:xfrm kx="7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74" name="Picture 274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8774" y="252901"/>
            <a:ext cx="125611" cy="119737"/>
          </a:xfrm>
          <a:prstGeom prst="rect">
            <a:avLst/>
          </a:prstGeom>
          <a:noFill/>
          <a:extLst/>
        </p:spPr>
      </p:pic>
      <p:sp>
        <p:nvSpPr>
          <p:cNvPr id="275" name="Freeform 275"/>
          <p:cNvSpPr/>
          <p:nvPr/>
        </p:nvSpPr>
        <p:spPr>
          <a:xfrm rot="7">
            <a:off x="344136" y="309148"/>
            <a:ext cx="5531" cy="8944"/>
          </a:xfrm>
          <a:custGeom>
            <a:avLst/>
            <a:gdLst/>
            <a:ahLst/>
            <a:cxnLst/>
            <a:rect l="0" t="0" r="0" b="0"/>
            <a:pathLst>
              <a:path w="1976" h="3193">
                <a:moveTo>
                  <a:pt x="1976" y="913"/>
                </a:moveTo>
                <a:cubicBezTo>
                  <a:pt x="1824" y="913"/>
                  <a:pt x="1671" y="761"/>
                  <a:pt x="1520" y="609"/>
                </a:cubicBezTo>
                <a:cubicBezTo>
                  <a:pt x="1368" y="456"/>
                  <a:pt x="1215" y="305"/>
                  <a:pt x="1215" y="0"/>
                </a:cubicBezTo>
                <a:cubicBezTo>
                  <a:pt x="1215" y="0"/>
                  <a:pt x="912" y="456"/>
                  <a:pt x="912" y="456"/>
                </a:cubicBezTo>
                <a:cubicBezTo>
                  <a:pt x="303" y="1217"/>
                  <a:pt x="0" y="2129"/>
                  <a:pt x="0" y="3193"/>
                </a:cubicBezTo>
                <a:cubicBezTo>
                  <a:pt x="303" y="3041"/>
                  <a:pt x="607" y="2737"/>
                  <a:pt x="759" y="2434"/>
                </a:cubicBezTo>
                <a:cubicBezTo>
                  <a:pt x="1064" y="2434"/>
                  <a:pt x="1976" y="913"/>
                  <a:pt x="1976" y="913"/>
                </a:cubicBezTo>
              </a:path>
            </a:pathLst>
          </a:custGeom>
          <a:solidFill>
            <a:srgbClr val="8E97A3">
              <a:alpha val="100000"/>
            </a:srgbClr>
          </a:solidFill>
          <a:ln w="35551">
            <a:noFill/>
          </a:ln>
          <a:effectDag name="">
            <a:xfrm kx="7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6" name="Freeform 276"/>
          <p:cNvSpPr/>
          <p:nvPr/>
        </p:nvSpPr>
        <p:spPr>
          <a:xfrm rot="7">
            <a:off x="346262" y="311706"/>
            <a:ext cx="5959" cy="10219"/>
          </a:xfrm>
          <a:custGeom>
            <a:avLst/>
            <a:gdLst/>
            <a:ahLst/>
            <a:cxnLst/>
            <a:rect l="0" t="0" r="0" b="0"/>
            <a:pathLst>
              <a:path w="2129" h="3648">
                <a:moveTo>
                  <a:pt x="1520" y="1521"/>
                </a:moveTo>
                <a:lnTo>
                  <a:pt x="2129" y="456"/>
                </a:lnTo>
                <a:cubicBezTo>
                  <a:pt x="1976" y="456"/>
                  <a:pt x="1825" y="456"/>
                  <a:pt x="1673" y="304"/>
                </a:cubicBezTo>
                <a:cubicBezTo>
                  <a:pt x="1673" y="152"/>
                  <a:pt x="1520" y="152"/>
                  <a:pt x="1520" y="0"/>
                </a:cubicBezTo>
                <a:cubicBezTo>
                  <a:pt x="1520" y="0"/>
                  <a:pt x="1368" y="0"/>
                  <a:pt x="1368" y="0"/>
                </a:cubicBezTo>
                <a:lnTo>
                  <a:pt x="912" y="608"/>
                </a:lnTo>
                <a:cubicBezTo>
                  <a:pt x="456" y="1521"/>
                  <a:pt x="153" y="2584"/>
                  <a:pt x="0" y="3648"/>
                </a:cubicBezTo>
                <a:cubicBezTo>
                  <a:pt x="153" y="3497"/>
                  <a:pt x="305" y="3344"/>
                  <a:pt x="456" y="3041"/>
                </a:cubicBezTo>
                <a:cubicBezTo>
                  <a:pt x="912" y="2736"/>
                  <a:pt x="1520" y="1521"/>
                  <a:pt x="1520" y="1521"/>
                </a:cubicBezTo>
              </a:path>
            </a:pathLst>
          </a:custGeom>
          <a:solidFill>
            <a:srgbClr val="8E97A3">
              <a:alpha val="100000"/>
            </a:srgbClr>
          </a:solidFill>
          <a:ln w="35551">
            <a:noFill/>
          </a:ln>
          <a:effectDag name="">
            <a:xfrm kx="7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7" name="Freeform 277"/>
          <p:cNvSpPr/>
          <p:nvPr/>
        </p:nvSpPr>
        <p:spPr>
          <a:xfrm rot="7">
            <a:off x="346688" y="312130"/>
            <a:ext cx="7233" cy="14051"/>
          </a:xfrm>
          <a:custGeom>
            <a:avLst/>
            <a:gdLst/>
            <a:ahLst/>
            <a:cxnLst/>
            <a:rect l="0" t="0" r="0" b="0"/>
            <a:pathLst>
              <a:path w="2584" h="5016">
                <a:moveTo>
                  <a:pt x="2584" y="608"/>
                </a:moveTo>
                <a:cubicBezTo>
                  <a:pt x="2432" y="456"/>
                  <a:pt x="2279" y="304"/>
                  <a:pt x="2279" y="0"/>
                </a:cubicBezTo>
                <a:cubicBezTo>
                  <a:pt x="2279" y="152"/>
                  <a:pt x="2128" y="152"/>
                  <a:pt x="1976" y="152"/>
                </a:cubicBezTo>
                <a:cubicBezTo>
                  <a:pt x="1823" y="304"/>
                  <a:pt x="1215" y="1520"/>
                  <a:pt x="1215" y="1520"/>
                </a:cubicBezTo>
                <a:cubicBezTo>
                  <a:pt x="759" y="2432"/>
                  <a:pt x="0" y="4408"/>
                  <a:pt x="303" y="5016"/>
                </a:cubicBezTo>
                <a:cubicBezTo>
                  <a:pt x="912" y="4408"/>
                  <a:pt x="1367" y="3496"/>
                  <a:pt x="1672" y="2736"/>
                </a:cubicBezTo>
                <a:lnTo>
                  <a:pt x="2584" y="608"/>
                </a:lnTo>
                <a:close/>
                <a:moveTo>
                  <a:pt x="-36871" y="47887"/>
                </a:moveTo>
              </a:path>
            </a:pathLst>
          </a:custGeom>
          <a:solidFill>
            <a:srgbClr val="8E97A3">
              <a:alpha val="100000"/>
            </a:srgbClr>
          </a:solidFill>
          <a:ln w="35551">
            <a:noFill/>
          </a:ln>
          <a:effectDag name="">
            <a:xfrm kx="7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78" name="Picture 278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6222" y="258864"/>
            <a:ext cx="135239" cy="126123"/>
          </a:xfrm>
          <a:prstGeom prst="rect">
            <a:avLst/>
          </a:prstGeom>
          <a:noFill/>
          <a:extLst/>
        </p:spPr>
      </p:pic>
      <p:sp>
        <p:nvSpPr>
          <p:cNvPr id="279" name="Freeform 279"/>
          <p:cNvSpPr/>
          <p:nvPr/>
        </p:nvSpPr>
        <p:spPr>
          <a:xfrm rot="7">
            <a:off x="352220" y="321924"/>
            <a:ext cx="4680" cy="13628"/>
          </a:xfrm>
          <a:custGeom>
            <a:avLst/>
            <a:gdLst/>
            <a:ahLst/>
            <a:cxnLst/>
            <a:rect l="0" t="0" r="0" b="0"/>
            <a:pathLst>
              <a:path w="1672" h="4865">
                <a:moveTo>
                  <a:pt x="912" y="0"/>
                </a:moveTo>
                <a:cubicBezTo>
                  <a:pt x="456" y="912"/>
                  <a:pt x="152" y="1976"/>
                  <a:pt x="0" y="3040"/>
                </a:cubicBezTo>
                <a:cubicBezTo>
                  <a:pt x="0" y="3649"/>
                  <a:pt x="152" y="4257"/>
                  <a:pt x="456" y="4865"/>
                </a:cubicBezTo>
                <a:lnTo>
                  <a:pt x="1672" y="912"/>
                </a:lnTo>
                <a:cubicBezTo>
                  <a:pt x="1672" y="1064"/>
                  <a:pt x="1064" y="1064"/>
                  <a:pt x="912" y="0"/>
                </a:cubicBezTo>
              </a:path>
            </a:pathLst>
          </a:custGeom>
          <a:solidFill>
            <a:srgbClr val="8E97A3">
              <a:alpha val="100000"/>
            </a:srgbClr>
          </a:solidFill>
          <a:ln w="35551">
            <a:noFill/>
          </a:ln>
          <a:effectDag name="">
            <a:xfrm kx="7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0" name="Freeform 280"/>
          <p:cNvSpPr/>
          <p:nvPr/>
        </p:nvSpPr>
        <p:spPr>
          <a:xfrm rot="7">
            <a:off x="253919" y="249105"/>
            <a:ext cx="45108" cy="61746"/>
          </a:xfrm>
          <a:custGeom>
            <a:avLst/>
            <a:gdLst/>
            <a:ahLst/>
            <a:cxnLst/>
            <a:rect l="0" t="0" r="0" b="0"/>
            <a:pathLst>
              <a:path w="16114" h="22042">
                <a:moveTo>
                  <a:pt x="8057" y="0"/>
                </a:moveTo>
                <a:lnTo>
                  <a:pt x="0" y="0"/>
                </a:lnTo>
                <a:lnTo>
                  <a:pt x="0" y="16722"/>
                </a:lnTo>
                <a:cubicBezTo>
                  <a:pt x="0" y="18850"/>
                  <a:pt x="912" y="19762"/>
                  <a:pt x="2585" y="19762"/>
                </a:cubicBezTo>
                <a:lnTo>
                  <a:pt x="5320" y="19762"/>
                </a:lnTo>
                <a:cubicBezTo>
                  <a:pt x="6689" y="19762"/>
                  <a:pt x="7752" y="20674"/>
                  <a:pt x="8057" y="22042"/>
                </a:cubicBezTo>
                <a:cubicBezTo>
                  <a:pt x="8361" y="20674"/>
                  <a:pt x="9425" y="19762"/>
                  <a:pt x="10793" y="19762"/>
                </a:cubicBezTo>
                <a:lnTo>
                  <a:pt x="13530" y="19762"/>
                </a:lnTo>
                <a:cubicBezTo>
                  <a:pt x="15353" y="19762"/>
                  <a:pt x="16114" y="18850"/>
                  <a:pt x="16114" y="16722"/>
                </a:cubicBezTo>
                <a:lnTo>
                  <a:pt x="16114" y="0"/>
                </a:lnTo>
                <a:lnTo>
                  <a:pt x="8057" y="0"/>
                </a:lnTo>
                <a:close/>
                <a:moveTo>
                  <a:pt x="19375" y="70385"/>
                </a:moveTo>
              </a:path>
            </a:pathLst>
          </a:custGeom>
          <a:solidFill>
            <a:srgbClr val="E20613">
              <a:alpha val="100000"/>
            </a:srgbClr>
          </a:solidFill>
          <a:ln w="35551">
            <a:noFill/>
          </a:ln>
          <a:effectDag name="">
            <a:xfrm kx="7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1" name="Freeform 281"/>
          <p:cNvSpPr/>
          <p:nvPr/>
        </p:nvSpPr>
        <p:spPr>
          <a:xfrm rot="7">
            <a:off x="253919" y="249105"/>
            <a:ext cx="45108" cy="61746"/>
          </a:xfrm>
          <a:custGeom>
            <a:avLst/>
            <a:gdLst/>
            <a:ahLst/>
            <a:cxnLst/>
            <a:rect l="0" t="0" r="0" b="0"/>
            <a:pathLst>
              <a:path w="16114" h="22042">
                <a:moveTo>
                  <a:pt x="8057" y="0"/>
                </a:moveTo>
                <a:lnTo>
                  <a:pt x="0" y="0"/>
                </a:lnTo>
                <a:lnTo>
                  <a:pt x="0" y="16722"/>
                </a:lnTo>
                <a:cubicBezTo>
                  <a:pt x="0" y="18850"/>
                  <a:pt x="912" y="19762"/>
                  <a:pt x="2585" y="19762"/>
                </a:cubicBezTo>
                <a:lnTo>
                  <a:pt x="5320" y="19762"/>
                </a:lnTo>
                <a:cubicBezTo>
                  <a:pt x="6689" y="19762"/>
                  <a:pt x="7752" y="20674"/>
                  <a:pt x="8057" y="22042"/>
                </a:cubicBezTo>
                <a:cubicBezTo>
                  <a:pt x="8361" y="20674"/>
                  <a:pt x="9425" y="19762"/>
                  <a:pt x="10793" y="19762"/>
                </a:cubicBezTo>
                <a:lnTo>
                  <a:pt x="13530" y="19762"/>
                </a:lnTo>
                <a:cubicBezTo>
                  <a:pt x="15353" y="19762"/>
                  <a:pt x="16114" y="18850"/>
                  <a:pt x="16114" y="16722"/>
                </a:cubicBezTo>
                <a:lnTo>
                  <a:pt x="16114" y="0"/>
                </a:lnTo>
                <a:lnTo>
                  <a:pt x="8057" y="0"/>
                </a:lnTo>
                <a:close/>
                <a:moveTo>
                  <a:pt x="19375" y="70385"/>
                </a:moveTo>
              </a:path>
            </a:pathLst>
          </a:custGeom>
          <a:noFill/>
          <a:ln w="4977" cap="flat" cmpd="sng">
            <a:solidFill>
              <a:srgbClr val="FFFFFF">
                <a:alpha val="100000"/>
              </a:srgbClr>
            </a:solidFill>
            <a:miter lim="127000"/>
          </a:ln>
          <a:effectDag name="">
            <a:xfrm kx="7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2" name="Freeform 282"/>
          <p:cNvSpPr/>
          <p:nvPr/>
        </p:nvSpPr>
        <p:spPr>
          <a:xfrm rot="7">
            <a:off x="253919" y="249105"/>
            <a:ext cx="45108" cy="61746"/>
          </a:xfrm>
          <a:custGeom>
            <a:avLst/>
            <a:gdLst/>
            <a:ahLst/>
            <a:cxnLst/>
            <a:rect l="0" t="0" r="0" b="0"/>
            <a:pathLst>
              <a:path w="16114" h="22042">
                <a:moveTo>
                  <a:pt x="8057" y="0"/>
                </a:moveTo>
                <a:lnTo>
                  <a:pt x="0" y="0"/>
                </a:lnTo>
                <a:lnTo>
                  <a:pt x="0" y="16722"/>
                </a:lnTo>
                <a:cubicBezTo>
                  <a:pt x="0" y="18850"/>
                  <a:pt x="912" y="19762"/>
                  <a:pt x="2585" y="19762"/>
                </a:cubicBezTo>
                <a:lnTo>
                  <a:pt x="5320" y="19762"/>
                </a:lnTo>
                <a:cubicBezTo>
                  <a:pt x="6689" y="19762"/>
                  <a:pt x="7752" y="20674"/>
                  <a:pt x="8057" y="22042"/>
                </a:cubicBezTo>
                <a:cubicBezTo>
                  <a:pt x="8361" y="20674"/>
                  <a:pt x="9425" y="19762"/>
                  <a:pt x="10793" y="19762"/>
                </a:cubicBezTo>
                <a:lnTo>
                  <a:pt x="13530" y="19762"/>
                </a:lnTo>
                <a:cubicBezTo>
                  <a:pt x="15353" y="19762"/>
                  <a:pt x="16114" y="18850"/>
                  <a:pt x="16114" y="16722"/>
                </a:cubicBezTo>
                <a:lnTo>
                  <a:pt x="16114" y="0"/>
                </a:lnTo>
                <a:lnTo>
                  <a:pt x="8057" y="0"/>
                </a:lnTo>
                <a:close/>
                <a:moveTo>
                  <a:pt x="19375" y="70385"/>
                </a:moveTo>
              </a:path>
            </a:pathLst>
          </a:custGeom>
          <a:noFill/>
          <a:ln w="4977" cap="flat" cmpd="sng">
            <a:solidFill>
              <a:srgbClr val="FFFFFF">
                <a:alpha val="100000"/>
              </a:srgbClr>
            </a:solidFill>
            <a:miter lim="127000"/>
          </a:ln>
          <a:effectDag name="">
            <a:xfrm kx="7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83" name="Picture 283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1867" y="228627"/>
            <a:ext cx="171340" cy="134774"/>
          </a:xfrm>
          <a:prstGeom prst="rect">
            <a:avLst/>
          </a:prstGeom>
          <a:noFill/>
          <a:extLst/>
        </p:spPr>
      </p:pic>
      <p:sp>
        <p:nvSpPr>
          <p:cNvPr id="284" name="Freeform 284"/>
          <p:cNvSpPr/>
          <p:nvPr/>
        </p:nvSpPr>
        <p:spPr>
          <a:xfrm>
            <a:off x="550862" y="0"/>
            <a:ext cx="0" cy="6858000"/>
          </a:xfrm>
          <a:custGeom>
            <a:avLst/>
            <a:gdLst/>
            <a:ahLst/>
            <a:cxnLst/>
            <a:rect l="0" t="0" r="0" b="0"/>
            <a:pathLst>
              <a:path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noFill/>
          <a:ln w="6350" cap="flat" cmpd="sng">
            <a:solidFill>
              <a:srgbClr val="DADADA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85" name="Picture 285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627" y="703327"/>
            <a:ext cx="31751" cy="4873370"/>
          </a:xfrm>
          <a:prstGeom prst="rect">
            <a:avLst/>
          </a:prstGeom>
          <a:noFill/>
          <a:extLst/>
        </p:spPr>
      </p:pic>
      <p:pic>
        <p:nvPicPr>
          <p:cNvPr id="286" name="Picture 286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6850" y="703327"/>
            <a:ext cx="31750" cy="4459985"/>
          </a:xfrm>
          <a:prstGeom prst="rect">
            <a:avLst/>
          </a:prstGeom>
          <a:noFill/>
          <a:extLst/>
        </p:spPr>
      </p:pic>
      <p:pic>
        <p:nvPicPr>
          <p:cNvPr id="287" name="Picture 287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6062" y="703327"/>
            <a:ext cx="31750" cy="4755260"/>
          </a:xfrm>
          <a:prstGeom prst="rect">
            <a:avLst/>
          </a:prstGeom>
          <a:noFill/>
          <a:extLst/>
        </p:spPr>
      </p:pic>
      <p:pic>
        <p:nvPicPr>
          <p:cNvPr id="288" name="Picture 288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7" y="703327"/>
            <a:ext cx="31750" cy="4873370"/>
          </a:xfrm>
          <a:prstGeom prst="rect">
            <a:avLst/>
          </a:prstGeom>
          <a:noFill/>
          <a:extLst/>
        </p:spPr>
      </p:pic>
      <p:pic>
        <p:nvPicPr>
          <p:cNvPr id="289" name="Picture 289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24397" y="0"/>
            <a:ext cx="6467602" cy="6858000"/>
          </a:xfrm>
          <a:prstGeom prst="rect">
            <a:avLst/>
          </a:prstGeom>
          <a:noFill/>
          <a:extLst/>
        </p:spPr>
      </p:pic>
      <p:sp>
        <p:nvSpPr>
          <p:cNvPr id="290" name="Freeform 290"/>
          <p:cNvSpPr/>
          <p:nvPr/>
        </p:nvSpPr>
        <p:spPr>
          <a:xfrm>
            <a:off x="0" y="3171445"/>
            <a:ext cx="12203556" cy="2062098"/>
          </a:xfrm>
          <a:custGeom>
            <a:avLst/>
            <a:gdLst/>
            <a:ahLst/>
            <a:cxnLst/>
            <a:rect l="0" t="0" r="0" b="0"/>
            <a:pathLst>
              <a:path w="12203556" h="2062098">
                <a:moveTo>
                  <a:pt x="0" y="2062098"/>
                </a:moveTo>
                <a:lnTo>
                  <a:pt x="12203556" y="2062098"/>
                </a:lnTo>
                <a:lnTo>
                  <a:pt x="12203556" y="0"/>
                </a:lnTo>
                <a:lnTo>
                  <a:pt x="0" y="0"/>
                </a:lnTo>
                <a:lnTo>
                  <a:pt x="0" y="2062098"/>
                </a:lnTo>
                <a:close/>
              </a:path>
            </a:pathLst>
          </a:custGeom>
          <a:solidFill>
            <a:srgbClr val="E3EEFB">
              <a:alpha val="10196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91" name="Picture 291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 flipV="1">
            <a:off x="7081000" y="3808997"/>
            <a:ext cx="1070368" cy="790308"/>
          </a:xfrm>
          <a:prstGeom prst="rect">
            <a:avLst/>
          </a:prstGeom>
          <a:noFill/>
          <a:extLst/>
        </p:spPr>
      </p:pic>
      <p:pic>
        <p:nvPicPr>
          <p:cNvPr id="292" name="Picture 292"/>
          <p:cNvPicPr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06322" y="3719322"/>
            <a:ext cx="969263" cy="969263"/>
          </a:xfrm>
          <a:prstGeom prst="rect">
            <a:avLst/>
          </a:prstGeom>
          <a:noFill/>
          <a:extLst/>
        </p:spPr>
      </p:pic>
      <p:pic>
        <p:nvPicPr>
          <p:cNvPr id="293" name="Picture 293"/>
          <p:cNvPicPr>
            <a:picLocks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 flipV="1">
            <a:off x="9977070" y="3759848"/>
            <a:ext cx="742873" cy="790308"/>
          </a:xfrm>
          <a:prstGeom prst="rect">
            <a:avLst/>
          </a:prstGeom>
          <a:noFill/>
          <a:extLst/>
        </p:spPr>
      </p:pic>
      <p:pic>
        <p:nvPicPr>
          <p:cNvPr id="294" name="Picture 294"/>
          <p:cNvPicPr>
            <a:picLocks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 flipV="1">
            <a:off x="4276408" y="3771227"/>
            <a:ext cx="867981" cy="824903"/>
          </a:xfrm>
          <a:prstGeom prst="rect">
            <a:avLst/>
          </a:prstGeom>
          <a:noFill/>
          <a:extLst/>
        </p:spPr>
      </p:pic>
      <p:pic>
        <p:nvPicPr>
          <p:cNvPr id="295" name="Picture 295"/>
          <p:cNvPicPr>
            <a:picLocks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1717" y="4618279"/>
            <a:ext cx="359994" cy="359994"/>
          </a:xfrm>
          <a:prstGeom prst="rect">
            <a:avLst/>
          </a:prstGeom>
          <a:noFill/>
          <a:extLst/>
        </p:spPr>
      </p:pic>
      <p:sp>
        <p:nvSpPr>
          <p:cNvPr id="296" name="Freeform 296"/>
          <p:cNvSpPr/>
          <p:nvPr/>
        </p:nvSpPr>
        <p:spPr>
          <a:xfrm>
            <a:off x="630008" y="1595755"/>
            <a:ext cx="6726974" cy="0"/>
          </a:xfrm>
          <a:custGeom>
            <a:avLst/>
            <a:gdLst/>
            <a:ahLst/>
            <a:cxnLst/>
            <a:rect l="0" t="0" r="0" b="0"/>
            <a:pathLst>
              <a:path w="6726974">
                <a:moveTo>
                  <a:pt x="0" y="0"/>
                </a:moveTo>
                <a:lnTo>
                  <a:pt x="6726974" y="0"/>
                </a:lnTo>
              </a:path>
            </a:pathLst>
          </a:custGeom>
          <a:noFill/>
          <a:ln w="6350" cap="flat" cmpd="sng">
            <a:solidFill>
              <a:srgbClr val="DADADA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7" name="Freeform 297"/>
          <p:cNvSpPr/>
          <p:nvPr/>
        </p:nvSpPr>
        <p:spPr>
          <a:xfrm>
            <a:off x="630008" y="1870075"/>
            <a:ext cx="6726974" cy="0"/>
          </a:xfrm>
          <a:custGeom>
            <a:avLst/>
            <a:gdLst/>
            <a:ahLst/>
            <a:cxnLst/>
            <a:rect l="0" t="0" r="0" b="0"/>
            <a:pathLst>
              <a:path w="6726974">
                <a:moveTo>
                  <a:pt x="0" y="0"/>
                </a:moveTo>
                <a:lnTo>
                  <a:pt x="6726974" y="0"/>
                </a:lnTo>
              </a:path>
            </a:pathLst>
          </a:custGeom>
          <a:noFill/>
          <a:ln w="6350" cap="flat" cmpd="sng">
            <a:solidFill>
              <a:srgbClr val="DADADA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8" name="Freeform 298"/>
          <p:cNvSpPr/>
          <p:nvPr/>
        </p:nvSpPr>
        <p:spPr>
          <a:xfrm>
            <a:off x="630008" y="2144396"/>
            <a:ext cx="6726974" cy="0"/>
          </a:xfrm>
          <a:custGeom>
            <a:avLst/>
            <a:gdLst/>
            <a:ahLst/>
            <a:cxnLst/>
            <a:rect l="0" t="0" r="0" b="0"/>
            <a:pathLst>
              <a:path w="6726974">
                <a:moveTo>
                  <a:pt x="0" y="0"/>
                </a:moveTo>
                <a:lnTo>
                  <a:pt x="6726974" y="0"/>
                </a:lnTo>
              </a:path>
            </a:pathLst>
          </a:custGeom>
          <a:noFill/>
          <a:ln w="6350" cap="flat" cmpd="sng">
            <a:solidFill>
              <a:srgbClr val="DADADA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9" name="Freeform 299"/>
          <p:cNvSpPr/>
          <p:nvPr/>
        </p:nvSpPr>
        <p:spPr>
          <a:xfrm>
            <a:off x="630008" y="2418716"/>
            <a:ext cx="6726974" cy="0"/>
          </a:xfrm>
          <a:custGeom>
            <a:avLst/>
            <a:gdLst/>
            <a:ahLst/>
            <a:cxnLst/>
            <a:rect l="0" t="0" r="0" b="0"/>
            <a:pathLst>
              <a:path w="6726974">
                <a:moveTo>
                  <a:pt x="0" y="0"/>
                </a:moveTo>
                <a:lnTo>
                  <a:pt x="6726974" y="0"/>
                </a:lnTo>
              </a:path>
            </a:pathLst>
          </a:custGeom>
          <a:noFill/>
          <a:ln w="6350" cap="flat" cmpd="sng">
            <a:solidFill>
              <a:srgbClr val="DADADA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0" name="Freeform 300"/>
          <p:cNvSpPr/>
          <p:nvPr/>
        </p:nvSpPr>
        <p:spPr>
          <a:xfrm>
            <a:off x="630008" y="1321435"/>
            <a:ext cx="6726974" cy="0"/>
          </a:xfrm>
          <a:custGeom>
            <a:avLst/>
            <a:gdLst/>
            <a:ahLst/>
            <a:cxnLst/>
            <a:rect l="0" t="0" r="0" b="0"/>
            <a:pathLst>
              <a:path w="6726974">
                <a:moveTo>
                  <a:pt x="0" y="0"/>
                </a:moveTo>
                <a:lnTo>
                  <a:pt x="6726974" y="0"/>
                </a:lnTo>
              </a:path>
            </a:pathLst>
          </a:custGeom>
          <a:noFill/>
          <a:ln w="6350" cap="flat" cmpd="sng">
            <a:solidFill>
              <a:srgbClr val="DADADA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1" name="Freeform 301"/>
          <p:cNvSpPr/>
          <p:nvPr/>
        </p:nvSpPr>
        <p:spPr>
          <a:xfrm>
            <a:off x="630008" y="2693035"/>
            <a:ext cx="6726974" cy="0"/>
          </a:xfrm>
          <a:custGeom>
            <a:avLst/>
            <a:gdLst/>
            <a:ahLst/>
            <a:cxnLst/>
            <a:rect l="0" t="0" r="0" b="0"/>
            <a:pathLst>
              <a:path w="6726974">
                <a:moveTo>
                  <a:pt x="0" y="0"/>
                </a:moveTo>
                <a:lnTo>
                  <a:pt x="6726974" y="0"/>
                </a:lnTo>
              </a:path>
            </a:pathLst>
          </a:custGeom>
          <a:noFill/>
          <a:ln w="6350" cap="flat" cmpd="sng">
            <a:solidFill>
              <a:srgbClr val="DADADA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2" name="Freeform 302"/>
          <p:cNvSpPr/>
          <p:nvPr/>
        </p:nvSpPr>
        <p:spPr>
          <a:xfrm>
            <a:off x="862333" y="5919246"/>
            <a:ext cx="253718" cy="276303"/>
          </a:xfrm>
          <a:custGeom>
            <a:avLst/>
            <a:gdLst/>
            <a:ahLst/>
            <a:cxnLst/>
            <a:rect l="0" t="0" r="0" b="0"/>
            <a:pathLst>
              <a:path w="16764" h="18289">
                <a:moveTo>
                  <a:pt x="1524" y="2286"/>
                </a:moveTo>
                <a:cubicBezTo>
                  <a:pt x="1524" y="1866"/>
                  <a:pt x="1865" y="1524"/>
                  <a:pt x="2286" y="1524"/>
                </a:cubicBezTo>
                <a:lnTo>
                  <a:pt x="14478" y="1524"/>
                </a:lnTo>
                <a:cubicBezTo>
                  <a:pt x="14898" y="1524"/>
                  <a:pt x="15240" y="1866"/>
                  <a:pt x="15240" y="2286"/>
                </a:cubicBezTo>
                <a:lnTo>
                  <a:pt x="15240" y="16003"/>
                </a:lnTo>
                <a:cubicBezTo>
                  <a:pt x="15240" y="16424"/>
                  <a:pt x="14898" y="16765"/>
                  <a:pt x="14478" y="16765"/>
                </a:cubicBezTo>
                <a:lnTo>
                  <a:pt x="2286" y="16765"/>
                </a:lnTo>
                <a:cubicBezTo>
                  <a:pt x="1865" y="16765"/>
                  <a:pt x="1524" y="16424"/>
                  <a:pt x="1524" y="16003"/>
                </a:cubicBezTo>
                <a:lnTo>
                  <a:pt x="1524" y="12955"/>
                </a:lnTo>
                <a:cubicBezTo>
                  <a:pt x="1524" y="12534"/>
                  <a:pt x="1183" y="12193"/>
                  <a:pt x="762" y="12193"/>
                </a:cubicBezTo>
                <a:cubicBezTo>
                  <a:pt x="341" y="12193"/>
                  <a:pt x="0" y="12534"/>
                  <a:pt x="0" y="12955"/>
                </a:cubicBezTo>
                <a:lnTo>
                  <a:pt x="0" y="16003"/>
                </a:lnTo>
                <a:cubicBezTo>
                  <a:pt x="0" y="17265"/>
                  <a:pt x="1023" y="18289"/>
                  <a:pt x="2286" y="18289"/>
                </a:cubicBezTo>
                <a:lnTo>
                  <a:pt x="14478" y="18289"/>
                </a:lnTo>
                <a:cubicBezTo>
                  <a:pt x="15740" y="18289"/>
                  <a:pt x="16764" y="17265"/>
                  <a:pt x="16764" y="16003"/>
                </a:cubicBezTo>
                <a:lnTo>
                  <a:pt x="16764" y="2286"/>
                </a:lnTo>
                <a:cubicBezTo>
                  <a:pt x="16764" y="1024"/>
                  <a:pt x="15740" y="0"/>
                  <a:pt x="14478" y="0"/>
                </a:cubicBezTo>
                <a:lnTo>
                  <a:pt x="2286" y="0"/>
                </a:lnTo>
                <a:cubicBezTo>
                  <a:pt x="1023" y="0"/>
                  <a:pt x="0" y="1024"/>
                  <a:pt x="0" y="2286"/>
                </a:cubicBezTo>
                <a:lnTo>
                  <a:pt x="0" y="5334"/>
                </a:lnTo>
                <a:cubicBezTo>
                  <a:pt x="0" y="5756"/>
                  <a:pt x="341" y="6096"/>
                  <a:pt x="762" y="6096"/>
                </a:cubicBezTo>
                <a:cubicBezTo>
                  <a:pt x="1183" y="6096"/>
                  <a:pt x="1524" y="5756"/>
                  <a:pt x="1524" y="5334"/>
                </a:cubicBezTo>
                <a:close/>
                <a:moveTo>
                  <a:pt x="10925" y="21910"/>
                </a:moveTo>
              </a:path>
            </a:pathLst>
          </a:custGeom>
          <a:solidFill>
            <a:srgbClr val="5494FC">
              <a:alpha val="100000"/>
            </a:srgbClr>
          </a:solidFill>
          <a:ln w="19186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3" name="Freeform 303"/>
          <p:cNvSpPr/>
          <p:nvPr/>
        </p:nvSpPr>
        <p:spPr>
          <a:xfrm>
            <a:off x="770072" y="5975674"/>
            <a:ext cx="254868" cy="163434"/>
          </a:xfrm>
          <a:custGeom>
            <a:avLst/>
            <a:gdLst/>
            <a:ahLst/>
            <a:cxnLst/>
            <a:rect l="0" t="0" r="0" b="0"/>
            <a:pathLst>
              <a:path w="16840" h="10818">
                <a:moveTo>
                  <a:pt x="16542" y="5948"/>
                </a:moveTo>
                <a:cubicBezTo>
                  <a:pt x="16839" y="5651"/>
                  <a:pt x="16840" y="5168"/>
                  <a:pt x="16543" y="4871"/>
                </a:cubicBezTo>
                <a:cubicBezTo>
                  <a:pt x="16543" y="4870"/>
                  <a:pt x="16542" y="4870"/>
                  <a:pt x="16542" y="4870"/>
                </a:cubicBezTo>
                <a:lnTo>
                  <a:pt x="11970" y="298"/>
                </a:lnTo>
                <a:cubicBezTo>
                  <a:pt x="11671" y="0"/>
                  <a:pt x="11189" y="0"/>
                  <a:pt x="10890" y="298"/>
                </a:cubicBezTo>
                <a:cubicBezTo>
                  <a:pt x="10593" y="595"/>
                  <a:pt x="10593" y="1079"/>
                  <a:pt x="10890" y="1376"/>
                </a:cubicBezTo>
                <a:lnTo>
                  <a:pt x="14163" y="4646"/>
                </a:lnTo>
                <a:lnTo>
                  <a:pt x="762" y="4646"/>
                </a:lnTo>
                <a:cubicBezTo>
                  <a:pt x="341" y="4646"/>
                  <a:pt x="0" y="4988"/>
                  <a:pt x="0" y="5408"/>
                </a:cubicBezTo>
                <a:cubicBezTo>
                  <a:pt x="0" y="5830"/>
                  <a:pt x="341" y="6171"/>
                  <a:pt x="762" y="6171"/>
                </a:cubicBezTo>
                <a:lnTo>
                  <a:pt x="14163" y="6171"/>
                </a:lnTo>
                <a:lnTo>
                  <a:pt x="10890" y="9441"/>
                </a:lnTo>
                <a:cubicBezTo>
                  <a:pt x="10593" y="9739"/>
                  <a:pt x="10593" y="10223"/>
                  <a:pt x="10890" y="10520"/>
                </a:cubicBezTo>
                <a:cubicBezTo>
                  <a:pt x="11189" y="10818"/>
                  <a:pt x="11671" y="10818"/>
                  <a:pt x="11970" y="10520"/>
                </a:cubicBezTo>
                <a:close/>
                <a:moveTo>
                  <a:pt x="9623" y="18174"/>
                </a:moveTo>
              </a:path>
            </a:pathLst>
          </a:custGeom>
          <a:solidFill>
            <a:srgbClr val="5494FC">
              <a:alpha val="100000"/>
            </a:srgbClr>
          </a:solidFill>
          <a:ln w="19186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4" name="Freeform 304"/>
          <p:cNvSpPr/>
          <p:nvPr/>
        </p:nvSpPr>
        <p:spPr>
          <a:xfrm>
            <a:off x="4816937" y="5934042"/>
            <a:ext cx="253718" cy="276303"/>
          </a:xfrm>
          <a:custGeom>
            <a:avLst/>
            <a:gdLst/>
            <a:ahLst/>
            <a:cxnLst/>
            <a:rect l="0" t="0" r="0" b="0"/>
            <a:pathLst>
              <a:path w="16764" h="18289">
                <a:moveTo>
                  <a:pt x="15240" y="16003"/>
                </a:moveTo>
                <a:cubicBezTo>
                  <a:pt x="15240" y="16424"/>
                  <a:pt x="14898" y="16765"/>
                  <a:pt x="14478" y="16765"/>
                </a:cubicBezTo>
                <a:lnTo>
                  <a:pt x="2286" y="16765"/>
                </a:lnTo>
                <a:cubicBezTo>
                  <a:pt x="1865" y="16765"/>
                  <a:pt x="1524" y="16424"/>
                  <a:pt x="1524" y="16003"/>
                </a:cubicBezTo>
                <a:lnTo>
                  <a:pt x="1524" y="2286"/>
                </a:lnTo>
                <a:cubicBezTo>
                  <a:pt x="1524" y="1866"/>
                  <a:pt x="1865" y="1524"/>
                  <a:pt x="2286" y="1524"/>
                </a:cubicBezTo>
                <a:lnTo>
                  <a:pt x="14478" y="1524"/>
                </a:lnTo>
                <a:cubicBezTo>
                  <a:pt x="14898" y="1524"/>
                  <a:pt x="15240" y="1866"/>
                  <a:pt x="15240" y="2286"/>
                </a:cubicBezTo>
                <a:lnTo>
                  <a:pt x="15240" y="5334"/>
                </a:lnTo>
                <a:cubicBezTo>
                  <a:pt x="15240" y="5756"/>
                  <a:pt x="15582" y="6096"/>
                  <a:pt x="16002" y="6096"/>
                </a:cubicBezTo>
                <a:cubicBezTo>
                  <a:pt x="16422" y="6096"/>
                  <a:pt x="16764" y="5756"/>
                  <a:pt x="16764" y="5334"/>
                </a:cubicBezTo>
                <a:lnTo>
                  <a:pt x="16764" y="2286"/>
                </a:lnTo>
                <a:cubicBezTo>
                  <a:pt x="16764" y="1024"/>
                  <a:pt x="15740" y="0"/>
                  <a:pt x="14478" y="0"/>
                </a:cubicBezTo>
                <a:lnTo>
                  <a:pt x="2286" y="0"/>
                </a:lnTo>
                <a:cubicBezTo>
                  <a:pt x="1023" y="0"/>
                  <a:pt x="0" y="1024"/>
                  <a:pt x="0" y="2286"/>
                </a:cubicBezTo>
                <a:lnTo>
                  <a:pt x="0" y="16003"/>
                </a:lnTo>
                <a:cubicBezTo>
                  <a:pt x="0" y="17265"/>
                  <a:pt x="1023" y="18289"/>
                  <a:pt x="2286" y="18289"/>
                </a:cubicBezTo>
                <a:lnTo>
                  <a:pt x="14478" y="18289"/>
                </a:lnTo>
                <a:cubicBezTo>
                  <a:pt x="15740" y="18289"/>
                  <a:pt x="16764" y="17265"/>
                  <a:pt x="16764" y="16003"/>
                </a:cubicBezTo>
                <a:lnTo>
                  <a:pt x="16764" y="12955"/>
                </a:lnTo>
                <a:cubicBezTo>
                  <a:pt x="16764" y="12534"/>
                  <a:pt x="16422" y="12193"/>
                  <a:pt x="16002" y="12193"/>
                </a:cubicBezTo>
                <a:cubicBezTo>
                  <a:pt x="15582" y="12193"/>
                  <a:pt x="15240" y="12534"/>
                  <a:pt x="15240" y="12955"/>
                </a:cubicBezTo>
                <a:close/>
                <a:moveTo>
                  <a:pt x="4828" y="21910"/>
                </a:moveTo>
              </a:path>
            </a:pathLst>
          </a:custGeom>
          <a:solidFill>
            <a:srgbClr val="5494FC">
              <a:alpha val="100000"/>
            </a:srgbClr>
          </a:solidFill>
          <a:ln w="191866">
            <a:noFill/>
          </a:ln>
          <a:effectDag name="">
            <a:xfrm kx="3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5" name="Freeform 305"/>
          <p:cNvSpPr/>
          <p:nvPr/>
        </p:nvSpPr>
        <p:spPr>
          <a:xfrm>
            <a:off x="4932264" y="5990470"/>
            <a:ext cx="254868" cy="163434"/>
          </a:xfrm>
          <a:custGeom>
            <a:avLst/>
            <a:gdLst/>
            <a:ahLst/>
            <a:cxnLst/>
            <a:rect l="0" t="0" r="0" b="0"/>
            <a:pathLst>
              <a:path w="16840" h="10818">
                <a:moveTo>
                  <a:pt x="16542" y="5948"/>
                </a:moveTo>
                <a:cubicBezTo>
                  <a:pt x="16839" y="5651"/>
                  <a:pt x="16840" y="5168"/>
                  <a:pt x="16543" y="4871"/>
                </a:cubicBezTo>
                <a:cubicBezTo>
                  <a:pt x="16543" y="4870"/>
                  <a:pt x="16542" y="4870"/>
                  <a:pt x="16542" y="4870"/>
                </a:cubicBezTo>
                <a:lnTo>
                  <a:pt x="11970" y="298"/>
                </a:lnTo>
                <a:cubicBezTo>
                  <a:pt x="11671" y="0"/>
                  <a:pt x="11189" y="0"/>
                  <a:pt x="10890" y="298"/>
                </a:cubicBezTo>
                <a:cubicBezTo>
                  <a:pt x="10593" y="595"/>
                  <a:pt x="10593" y="1079"/>
                  <a:pt x="10890" y="1376"/>
                </a:cubicBezTo>
                <a:lnTo>
                  <a:pt x="14163" y="4646"/>
                </a:lnTo>
                <a:lnTo>
                  <a:pt x="762" y="4646"/>
                </a:lnTo>
                <a:cubicBezTo>
                  <a:pt x="341" y="4646"/>
                  <a:pt x="0" y="4988"/>
                  <a:pt x="0" y="5408"/>
                </a:cubicBezTo>
                <a:cubicBezTo>
                  <a:pt x="0" y="5830"/>
                  <a:pt x="341" y="6171"/>
                  <a:pt x="762" y="6171"/>
                </a:cubicBezTo>
                <a:lnTo>
                  <a:pt x="14163" y="6171"/>
                </a:lnTo>
                <a:lnTo>
                  <a:pt x="10890" y="9441"/>
                </a:lnTo>
                <a:cubicBezTo>
                  <a:pt x="10593" y="9739"/>
                  <a:pt x="10593" y="10223"/>
                  <a:pt x="10890" y="10520"/>
                </a:cubicBezTo>
                <a:cubicBezTo>
                  <a:pt x="11189" y="10818"/>
                  <a:pt x="11671" y="10818"/>
                  <a:pt x="11970" y="10520"/>
                </a:cubicBezTo>
                <a:close/>
                <a:moveTo>
                  <a:pt x="3527" y="18174"/>
                </a:moveTo>
              </a:path>
            </a:pathLst>
          </a:custGeom>
          <a:solidFill>
            <a:srgbClr val="5494FC">
              <a:alpha val="100000"/>
            </a:srgbClr>
          </a:solidFill>
          <a:ln w="191866">
            <a:noFill/>
          </a:ln>
          <a:effectDag name="">
            <a:xfrm kx="3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06" name="Picture 306"/>
          <p:cNvPicPr>
            <a:picLocks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34860" y="5882061"/>
            <a:ext cx="394436" cy="301795"/>
          </a:xfrm>
          <a:prstGeom prst="rect">
            <a:avLst/>
          </a:prstGeom>
          <a:noFill/>
          <a:extLst/>
        </p:spPr>
      </p:pic>
      <p:pic>
        <p:nvPicPr>
          <p:cNvPr id="307" name="Picture 307"/>
          <p:cNvPicPr>
            <a:picLocks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36640" y="4665638"/>
            <a:ext cx="359994" cy="328002"/>
          </a:xfrm>
          <a:prstGeom prst="rect">
            <a:avLst/>
          </a:prstGeom>
          <a:noFill/>
          <a:extLst/>
        </p:spPr>
      </p:pic>
      <p:sp>
        <p:nvSpPr>
          <p:cNvPr id="308" name="Freeform 308"/>
          <p:cNvSpPr/>
          <p:nvPr/>
        </p:nvSpPr>
        <p:spPr>
          <a:xfrm>
            <a:off x="3738879" y="4827017"/>
            <a:ext cx="2357121" cy="9144"/>
          </a:xfrm>
          <a:custGeom>
            <a:avLst/>
            <a:gdLst/>
            <a:ahLst/>
            <a:cxnLst/>
            <a:rect l="0" t="0" r="0" b="0"/>
            <a:pathLst>
              <a:path w="2357121" h="9144">
                <a:moveTo>
                  <a:pt x="0" y="9144"/>
                </a:moveTo>
                <a:lnTo>
                  <a:pt x="2357121" y="0"/>
                </a:lnTo>
              </a:path>
            </a:pathLst>
          </a:custGeom>
          <a:noFill/>
          <a:ln w="6350" cap="flat" cmpd="sng">
            <a:solidFill>
              <a:srgbClr val="DADADA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9" name="Freeform 309"/>
          <p:cNvSpPr/>
          <p:nvPr/>
        </p:nvSpPr>
        <p:spPr>
          <a:xfrm>
            <a:off x="8906002" y="4842130"/>
            <a:ext cx="3024504" cy="0"/>
          </a:xfrm>
          <a:custGeom>
            <a:avLst/>
            <a:gdLst/>
            <a:ahLst/>
            <a:cxnLst/>
            <a:rect l="0" t="0" r="0" b="0"/>
            <a:pathLst>
              <a:path w="3024504">
                <a:moveTo>
                  <a:pt x="0" y="0"/>
                </a:moveTo>
                <a:lnTo>
                  <a:pt x="3024504" y="0"/>
                </a:lnTo>
              </a:path>
            </a:pathLst>
          </a:custGeom>
          <a:noFill/>
          <a:ln w="6350" cap="flat" cmpd="sng">
            <a:solidFill>
              <a:srgbClr val="DADADA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0" name="Rectangle 310"/>
          <p:cNvSpPr/>
          <p:nvPr/>
        </p:nvSpPr>
        <p:spPr>
          <a:xfrm>
            <a:off x="123139" y="6533044"/>
            <a:ext cx="295953" cy="11272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803" b="0" i="0" spc="0" baseline="0" dirty="0">
                <a:solidFill>
                  <a:srgbClr val="333F50"/>
                </a:solidFill>
                <a:latin typeface="1"/>
              </a:rPr>
              <a:t>Стр</a:t>
            </a:r>
            <a:r>
              <a:rPr lang="ru-RU" sz="803" b="0" i="0" spc="178" baseline="0" dirty="0">
                <a:solidFill>
                  <a:srgbClr val="333F50"/>
                </a:solidFill>
                <a:latin typeface="1"/>
              </a:rPr>
              <a:t>.3</a:t>
            </a:r>
          </a:p>
        </p:txBody>
      </p:sp>
      <p:sp>
        <p:nvSpPr>
          <p:cNvPr id="311" name="Rectangle 311"/>
          <p:cNvSpPr/>
          <p:nvPr/>
        </p:nvSpPr>
        <p:spPr>
          <a:xfrm rot="-5400000">
            <a:off x="-85102" y="5861330"/>
            <a:ext cx="413916" cy="11272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803" b="1" i="0" spc="-43" baseline="0" dirty="0">
                <a:solidFill>
                  <a:srgbClr val="ED4D51"/>
                </a:solidFill>
                <a:latin typeface="2,Bold"/>
              </a:rPr>
              <a:t>С</a:t>
            </a:r>
            <a:r>
              <a:rPr lang="ru-RU" sz="803" b="1" i="0" spc="-48" baseline="0" dirty="0">
                <a:solidFill>
                  <a:srgbClr val="262626"/>
                </a:solidFill>
                <a:latin typeface="2,Bold"/>
              </a:rPr>
              <a:t>И</a:t>
            </a:r>
            <a:r>
              <a:rPr lang="ru-RU" sz="803" b="1" i="0" spc="-43" baseline="0" dirty="0">
                <a:solidFill>
                  <a:srgbClr val="262626"/>
                </a:solidFill>
                <a:latin typeface="2,Bold"/>
              </a:rPr>
              <a:t>СТ</a:t>
            </a:r>
            <a:r>
              <a:rPr lang="ru-RU" sz="803" b="1" i="0" spc="-59" baseline="0" dirty="0">
                <a:solidFill>
                  <a:srgbClr val="262626"/>
                </a:solidFill>
                <a:latin typeface="2,Bold"/>
              </a:rPr>
              <a:t>ЕМ</a:t>
            </a:r>
          </a:p>
        </p:txBody>
      </p:sp>
      <p:sp>
        <p:nvSpPr>
          <p:cNvPr id="312" name="Rectangle 312"/>
          <p:cNvSpPr/>
          <p:nvPr/>
        </p:nvSpPr>
        <p:spPr>
          <a:xfrm rot="-5400000">
            <a:off x="85607" y="5625169"/>
            <a:ext cx="72496" cy="11272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803" b="1" i="0" spc="0" baseline="0" dirty="0">
                <a:solidFill>
                  <a:srgbClr val="262626"/>
                </a:solidFill>
                <a:latin typeface="2,Bold"/>
              </a:rPr>
              <a:t>А</a:t>
            </a:r>
          </a:p>
        </p:txBody>
      </p:sp>
      <p:sp>
        <p:nvSpPr>
          <p:cNvPr id="313" name="Rectangle 313"/>
          <p:cNvSpPr/>
          <p:nvPr/>
        </p:nvSpPr>
        <p:spPr>
          <a:xfrm rot="-5400000">
            <a:off x="109092" y="5583100"/>
            <a:ext cx="25526" cy="11272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803" b="1" i="0" spc="0" baseline="0" dirty="0">
                <a:solidFill>
                  <a:srgbClr val="262626"/>
                </a:solidFill>
                <a:latin typeface="2,Bold"/>
              </a:rPr>
              <a:t> </a:t>
            </a:r>
          </a:p>
        </p:txBody>
      </p:sp>
      <p:sp>
        <p:nvSpPr>
          <p:cNvPr id="314" name="Rectangle 314"/>
          <p:cNvSpPr/>
          <p:nvPr/>
        </p:nvSpPr>
        <p:spPr>
          <a:xfrm rot="-5400000">
            <a:off x="17547" y="5866443"/>
            <a:ext cx="403690" cy="11272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803" b="1" i="0" spc="-51" baseline="0" dirty="0">
                <a:solidFill>
                  <a:srgbClr val="ED4D51"/>
                </a:solidFill>
                <a:latin typeface="2,Bold"/>
              </a:rPr>
              <a:t>П</a:t>
            </a:r>
            <a:r>
              <a:rPr lang="ru-RU" sz="803" b="1" i="0" spc="-44" baseline="0" dirty="0">
                <a:solidFill>
                  <a:srgbClr val="262626"/>
                </a:solidFill>
                <a:latin typeface="2,Bold"/>
              </a:rPr>
              <a:t>О</a:t>
            </a:r>
            <a:r>
              <a:rPr lang="ru-RU" sz="803" b="1" i="0" spc="-51" baseline="0" dirty="0">
                <a:solidFill>
                  <a:srgbClr val="262626"/>
                </a:solidFill>
                <a:latin typeface="2,Bold"/>
              </a:rPr>
              <a:t>Д</a:t>
            </a:r>
            <a:r>
              <a:rPr lang="ru-RU" sz="803" b="1" i="0" spc="-43" baseline="0" dirty="0">
                <a:solidFill>
                  <a:srgbClr val="262626"/>
                </a:solidFill>
                <a:latin typeface="2,Bold"/>
              </a:rPr>
              <a:t>Т</a:t>
            </a:r>
            <a:r>
              <a:rPr lang="ru-RU" sz="803" b="1" i="0" spc="-51" baseline="0" dirty="0">
                <a:solidFill>
                  <a:srgbClr val="262626"/>
                </a:solidFill>
                <a:latin typeface="2,Bold"/>
              </a:rPr>
              <a:t>ВЕ</a:t>
            </a:r>
          </a:p>
        </p:txBody>
      </p:sp>
      <p:sp>
        <p:nvSpPr>
          <p:cNvPr id="315" name="Rectangle 315"/>
          <p:cNvSpPr/>
          <p:nvPr/>
        </p:nvSpPr>
        <p:spPr>
          <a:xfrm rot="-5400000">
            <a:off x="185185" y="5636314"/>
            <a:ext cx="68412" cy="11272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803" b="1" i="0" spc="0" baseline="0" dirty="0">
                <a:solidFill>
                  <a:srgbClr val="262626"/>
                </a:solidFill>
                <a:latin typeface="2,Bold"/>
              </a:rPr>
              <a:t>Р</a:t>
            </a:r>
          </a:p>
        </p:txBody>
      </p:sp>
      <p:sp>
        <p:nvSpPr>
          <p:cNvPr id="316" name="Rectangle 316"/>
          <p:cNvSpPr/>
          <p:nvPr/>
        </p:nvSpPr>
        <p:spPr>
          <a:xfrm rot="-5400000">
            <a:off x="64" y="5388702"/>
            <a:ext cx="438655" cy="11272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803" b="1" i="0" spc="-65" baseline="0" dirty="0">
                <a:solidFill>
                  <a:srgbClr val="262626"/>
                </a:solidFill>
                <a:latin typeface="2,Bold"/>
              </a:rPr>
              <a:t>Ж</a:t>
            </a:r>
            <a:r>
              <a:rPr lang="ru-RU" sz="803" b="1" i="0" spc="-51" baseline="0" dirty="0">
                <a:solidFill>
                  <a:srgbClr val="262626"/>
                </a:solidFill>
                <a:latin typeface="2,Bold"/>
              </a:rPr>
              <a:t>Д</a:t>
            </a:r>
            <a:r>
              <a:rPr lang="ru-RU" sz="803" b="1" i="0" spc="-47" baseline="0" dirty="0">
                <a:solidFill>
                  <a:srgbClr val="262626"/>
                </a:solidFill>
                <a:latin typeface="2,Bold"/>
              </a:rPr>
              <a:t>Е</a:t>
            </a:r>
            <a:r>
              <a:rPr lang="ru-RU" sz="803" b="1" i="0" spc="-48" baseline="0" dirty="0">
                <a:solidFill>
                  <a:srgbClr val="262626"/>
                </a:solidFill>
                <a:latin typeface="2,Bold"/>
              </a:rPr>
              <a:t>НИЯ</a:t>
            </a:r>
          </a:p>
        </p:txBody>
      </p:sp>
      <p:sp>
        <p:nvSpPr>
          <p:cNvPr id="317" name="Rectangle 317"/>
          <p:cNvSpPr/>
          <p:nvPr/>
        </p:nvSpPr>
        <p:spPr>
          <a:xfrm rot="-5400000">
            <a:off x="124484" y="5875845"/>
            <a:ext cx="384887" cy="11272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803" b="1" i="0" spc="-44" baseline="0" dirty="0">
                <a:solidFill>
                  <a:srgbClr val="ED4D51"/>
                </a:solidFill>
                <a:latin typeface="2,Bold"/>
              </a:rPr>
              <a:t>О</a:t>
            </a:r>
            <a:r>
              <a:rPr lang="ru-RU" sz="803" b="1" i="0" spc="-53" baseline="0" dirty="0">
                <a:solidFill>
                  <a:srgbClr val="262626"/>
                </a:solidFill>
                <a:latin typeface="2,Bold"/>
              </a:rPr>
              <a:t>Ж</a:t>
            </a:r>
            <a:r>
              <a:rPr lang="ru-RU" sz="803" b="1" i="0" spc="-48" baseline="0" dirty="0">
                <a:solidFill>
                  <a:srgbClr val="262626"/>
                </a:solidFill>
                <a:latin typeface="2,Bold"/>
              </a:rPr>
              <a:t>И</a:t>
            </a:r>
            <a:r>
              <a:rPr lang="ru-RU" sz="803" b="1" i="0" spc="-51" baseline="0" dirty="0">
                <a:solidFill>
                  <a:srgbClr val="262626"/>
                </a:solidFill>
                <a:latin typeface="2,Bold"/>
              </a:rPr>
              <a:t>ДА</a:t>
            </a:r>
          </a:p>
        </p:txBody>
      </p:sp>
      <p:sp>
        <p:nvSpPr>
          <p:cNvPr id="318" name="Rectangle 318"/>
          <p:cNvSpPr/>
          <p:nvPr/>
        </p:nvSpPr>
        <p:spPr>
          <a:xfrm rot="-5400000">
            <a:off x="278126" y="5650012"/>
            <a:ext cx="77602" cy="11272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803" b="1" i="0" spc="0" baseline="0" dirty="0">
                <a:solidFill>
                  <a:srgbClr val="262626"/>
                </a:solidFill>
                <a:latin typeface="2,Bold"/>
              </a:rPr>
              <a:t>Н</a:t>
            </a:r>
          </a:p>
        </p:txBody>
      </p:sp>
      <p:sp>
        <p:nvSpPr>
          <p:cNvPr id="319" name="Rectangle 319"/>
          <p:cNvSpPr/>
          <p:nvPr/>
        </p:nvSpPr>
        <p:spPr>
          <a:xfrm rot="-5400000">
            <a:off x="245401" y="5545708"/>
            <a:ext cx="143053" cy="11272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803" b="1" i="0" spc="-48" baseline="0" dirty="0">
                <a:solidFill>
                  <a:srgbClr val="262626"/>
                </a:solidFill>
                <a:latin typeface="2,Bold"/>
              </a:rPr>
              <a:t>ИЯ</a:t>
            </a:r>
          </a:p>
        </p:txBody>
      </p:sp>
      <p:sp>
        <p:nvSpPr>
          <p:cNvPr id="320" name="Rectangle 320"/>
          <p:cNvSpPr/>
          <p:nvPr/>
        </p:nvSpPr>
        <p:spPr>
          <a:xfrm rot="-5400000">
            <a:off x="211319" y="5865144"/>
            <a:ext cx="406289" cy="11272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803" b="1" i="0" spc="-43" baseline="0" dirty="0">
                <a:solidFill>
                  <a:srgbClr val="ED4D51"/>
                </a:solidFill>
                <a:latin typeface="2,Bold"/>
              </a:rPr>
              <a:t>Т</a:t>
            </a:r>
            <a:r>
              <a:rPr lang="ru-RU" sz="803" b="1" i="0" spc="-44" baseline="0" dirty="0">
                <a:solidFill>
                  <a:srgbClr val="262626"/>
                </a:solidFill>
                <a:latin typeface="2,Bold"/>
              </a:rPr>
              <a:t>О</a:t>
            </a:r>
            <a:r>
              <a:rPr lang="ru-RU" sz="803" b="1" i="0" spc="-51" baseline="0" dirty="0">
                <a:solidFill>
                  <a:srgbClr val="262626"/>
                </a:solidFill>
                <a:latin typeface="2,Bold"/>
              </a:rPr>
              <a:t>В</a:t>
            </a:r>
            <a:r>
              <a:rPr lang="ru-RU" sz="803" b="1" i="0" spc="-43" baseline="0" dirty="0">
                <a:solidFill>
                  <a:srgbClr val="262626"/>
                </a:solidFill>
                <a:latin typeface="2,Bold"/>
              </a:rPr>
              <a:t>А</a:t>
            </a:r>
            <a:r>
              <a:rPr lang="ru-RU" sz="803" b="1" i="0" spc="-59" baseline="0" dirty="0">
                <a:solidFill>
                  <a:srgbClr val="262626"/>
                </a:solidFill>
                <a:latin typeface="2,Bold"/>
              </a:rPr>
              <a:t>РО</a:t>
            </a:r>
          </a:p>
        </p:txBody>
      </p:sp>
      <p:sp>
        <p:nvSpPr>
          <p:cNvPr id="321" name="Rectangle 321"/>
          <p:cNvSpPr/>
          <p:nvPr/>
        </p:nvSpPr>
        <p:spPr>
          <a:xfrm rot="-5400000">
            <a:off x="378470" y="5633052"/>
            <a:ext cx="71986" cy="11272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803" b="1" i="0" spc="0" baseline="0" dirty="0">
                <a:solidFill>
                  <a:srgbClr val="262626"/>
                </a:solidFill>
                <a:latin typeface="2,Bold"/>
              </a:rPr>
              <a:t>В</a:t>
            </a:r>
          </a:p>
        </p:txBody>
      </p:sp>
      <p:sp>
        <p:nvSpPr>
          <p:cNvPr id="322" name="Rectangle 322"/>
          <p:cNvSpPr/>
          <p:nvPr/>
        </p:nvSpPr>
        <p:spPr>
          <a:xfrm>
            <a:off x="835761" y="158839"/>
            <a:ext cx="3723499" cy="33683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2402" b="1" i="0" spc="-51" baseline="0" dirty="0">
                <a:solidFill>
                  <a:srgbClr val="262626"/>
                </a:solidFill>
                <a:latin typeface="2,Bold"/>
              </a:rPr>
              <a:t>СФЕ</a:t>
            </a:r>
            <a:r>
              <a:rPr lang="ru-RU" sz="2402" b="1" i="0" spc="-207" baseline="0" dirty="0">
                <a:solidFill>
                  <a:srgbClr val="262626"/>
                </a:solidFill>
                <a:latin typeface="2,Bold"/>
              </a:rPr>
              <a:t>Р</a:t>
            </a:r>
            <a:r>
              <a:rPr lang="ru-RU" sz="2402" b="1" i="0" spc="-51" baseline="0" dirty="0">
                <a:solidFill>
                  <a:srgbClr val="262626"/>
                </a:solidFill>
                <a:latin typeface="2,Bold"/>
              </a:rPr>
              <a:t>А</a:t>
            </a:r>
            <a:r>
              <a:rPr lang="ru-RU" sz="2402" b="1" i="0" spc="-61" baseline="0" dirty="0">
                <a:solidFill>
                  <a:srgbClr val="262626"/>
                </a:solidFill>
                <a:latin typeface="2,Bold"/>
              </a:rPr>
              <a:t> </a:t>
            </a:r>
            <a:r>
              <a:rPr lang="ru-RU" sz="2402" b="1" i="0" spc="-51" baseline="0" dirty="0">
                <a:solidFill>
                  <a:srgbClr val="262626"/>
                </a:solidFill>
                <a:latin typeface="2,Bold"/>
              </a:rPr>
              <a:t>ДЕЙ</a:t>
            </a:r>
            <a:r>
              <a:rPr lang="ru-RU" sz="2402" b="1" i="0" spc="-87" baseline="0" dirty="0">
                <a:solidFill>
                  <a:srgbClr val="262626"/>
                </a:solidFill>
                <a:latin typeface="2,Bold"/>
              </a:rPr>
              <a:t>С</a:t>
            </a:r>
            <a:r>
              <a:rPr lang="ru-RU" sz="2402" b="1" i="0" spc="-51" baseline="0" dirty="0">
                <a:solidFill>
                  <a:srgbClr val="262626"/>
                </a:solidFill>
                <a:latin typeface="2,Bold"/>
              </a:rPr>
              <a:t>ТВИЯ</a:t>
            </a:r>
            <a:r>
              <a:rPr lang="ru-RU" sz="2402" b="1" i="0" spc="-73" baseline="0" dirty="0">
                <a:solidFill>
                  <a:srgbClr val="262626"/>
                </a:solidFill>
                <a:latin typeface="2,Bold"/>
              </a:rPr>
              <a:t> </a:t>
            </a:r>
            <a:r>
              <a:rPr lang="ru-RU" sz="2402" b="1" i="0" spc="-51" baseline="0" dirty="0">
                <a:solidFill>
                  <a:srgbClr val="262626"/>
                </a:solidFill>
                <a:latin typeface="2,Bold"/>
              </a:rPr>
              <a:t>СП</a:t>
            </a:r>
            <a:r>
              <a:rPr lang="ru-RU" sz="2402" b="1" i="0" spc="-75" baseline="0" dirty="0">
                <a:solidFill>
                  <a:srgbClr val="262626"/>
                </a:solidFill>
                <a:latin typeface="2,Bold"/>
              </a:rPr>
              <a:t>ОТ</a:t>
            </a:r>
          </a:p>
        </p:txBody>
      </p:sp>
      <p:sp>
        <p:nvSpPr>
          <p:cNvPr id="323" name="Rectangle 323"/>
          <p:cNvSpPr/>
          <p:nvPr/>
        </p:nvSpPr>
        <p:spPr>
          <a:xfrm>
            <a:off x="762304" y="776061"/>
            <a:ext cx="575847" cy="22377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596" b="1" i="0" spc="0" baseline="0" dirty="0">
                <a:solidFill>
                  <a:srgbClr val="C00000"/>
                </a:solidFill>
                <a:latin typeface="2,Bold"/>
              </a:rPr>
              <a:t>ВВОЗ</a:t>
            </a:r>
          </a:p>
        </p:txBody>
      </p:sp>
      <p:sp>
        <p:nvSpPr>
          <p:cNvPr id="324" name="Rectangle 324"/>
          <p:cNvSpPr/>
          <p:nvPr/>
        </p:nvSpPr>
        <p:spPr>
          <a:xfrm>
            <a:off x="1338707" y="776061"/>
            <a:ext cx="3973702" cy="22377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596" b="1" i="0" spc="0" baseline="0" dirty="0">
                <a:solidFill>
                  <a:srgbClr val="C00000"/>
                </a:solidFill>
                <a:latin typeface="2,Bold"/>
              </a:rPr>
              <a:t> ВСЕХ К</a:t>
            </a:r>
            <a:r>
              <a:rPr lang="ru-RU" sz="1596" b="1" i="0" spc="-114" baseline="0" dirty="0">
                <a:solidFill>
                  <a:srgbClr val="C00000"/>
                </a:solidFill>
                <a:latin typeface="2,Bold"/>
              </a:rPr>
              <a:t>А</a:t>
            </a:r>
            <a:r>
              <a:rPr lang="ru-RU" sz="1596" b="1" i="0" spc="0" baseline="0" dirty="0">
                <a:solidFill>
                  <a:srgbClr val="C00000"/>
                </a:solidFill>
                <a:latin typeface="2,Bold"/>
              </a:rPr>
              <a:t>ТЕ</a:t>
            </a:r>
            <a:r>
              <a:rPr lang="ru-RU" sz="1596" b="1" i="0" spc="-20" baseline="0" dirty="0">
                <a:solidFill>
                  <a:srgbClr val="C00000"/>
                </a:solidFill>
                <a:latin typeface="2,Bold"/>
              </a:rPr>
              <a:t>Г</a:t>
            </a:r>
            <a:r>
              <a:rPr lang="ru-RU" sz="1596" b="1" i="0" spc="0" baseline="0" dirty="0">
                <a:solidFill>
                  <a:srgbClr val="C00000"/>
                </a:solidFill>
                <a:latin typeface="2,Bold"/>
              </a:rPr>
              <a:t>ОРИЙ </a:t>
            </a:r>
            <a:r>
              <a:rPr lang="ru-RU" sz="1596" b="1" i="0" spc="-15" baseline="0" dirty="0">
                <a:solidFill>
                  <a:srgbClr val="C00000"/>
                </a:solidFill>
                <a:latin typeface="2,Bold"/>
              </a:rPr>
              <a:t>Т</a:t>
            </a:r>
            <a:r>
              <a:rPr lang="ru-RU" sz="1596" b="1" i="0" spc="0" baseline="0" dirty="0">
                <a:solidFill>
                  <a:srgbClr val="C00000"/>
                </a:solidFill>
                <a:latin typeface="2,Bold"/>
              </a:rPr>
              <a:t>О</a:t>
            </a:r>
            <a:r>
              <a:rPr lang="ru-RU" sz="1596" b="1" i="0" spc="-34" baseline="0" dirty="0">
                <a:solidFill>
                  <a:srgbClr val="C00000"/>
                </a:solidFill>
                <a:latin typeface="2,Bold"/>
              </a:rPr>
              <a:t>В</a:t>
            </a:r>
            <a:r>
              <a:rPr lang="ru-RU" sz="1596" b="1" i="0" spc="0" baseline="0" dirty="0">
                <a:solidFill>
                  <a:srgbClr val="C00000"/>
                </a:solidFill>
                <a:latin typeface="2,Bold"/>
              </a:rPr>
              <a:t>АРО</a:t>
            </a:r>
            <a:r>
              <a:rPr lang="ru-RU" sz="1596" b="1" i="0" spc="-15" baseline="0" dirty="0">
                <a:solidFill>
                  <a:srgbClr val="C00000"/>
                </a:solidFill>
                <a:latin typeface="2,Bold"/>
              </a:rPr>
              <a:t>В</a:t>
            </a:r>
            <a:r>
              <a:rPr lang="ru-RU" sz="1596" b="1" i="0" spc="0" baseline="0" dirty="0">
                <a:solidFill>
                  <a:srgbClr val="C00000"/>
                </a:solidFill>
                <a:latin typeface="2,Bold"/>
              </a:rPr>
              <a:t> ИЗ Е</a:t>
            </a:r>
            <a:r>
              <a:rPr lang="ru-RU" sz="1596" b="1" i="0" spc="-42" baseline="0" dirty="0">
                <a:solidFill>
                  <a:srgbClr val="C00000"/>
                </a:solidFill>
                <a:latin typeface="2,Bold"/>
              </a:rPr>
              <a:t>А</a:t>
            </a:r>
            <a:r>
              <a:rPr lang="ru-RU" sz="1596" b="1" i="0" spc="0" baseline="0" dirty="0">
                <a:solidFill>
                  <a:srgbClr val="C00000"/>
                </a:solidFill>
                <a:latin typeface="2,Bold"/>
              </a:rPr>
              <a:t>ЭС </a:t>
            </a:r>
          </a:p>
        </p:txBody>
      </p:sp>
      <p:sp>
        <p:nvSpPr>
          <p:cNvPr id="325" name="Rectangle 325"/>
          <p:cNvSpPr/>
          <p:nvPr/>
        </p:nvSpPr>
        <p:spPr>
          <a:xfrm>
            <a:off x="762304" y="1050127"/>
            <a:ext cx="746920" cy="22377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596" b="1" i="0" spc="0" baseline="0" dirty="0">
                <a:latin typeface="2,Bold"/>
              </a:rPr>
              <a:t>КРОМЕ</a:t>
            </a:r>
          </a:p>
        </p:txBody>
      </p:sp>
      <p:sp>
        <p:nvSpPr>
          <p:cNvPr id="326" name="Rectangle 326"/>
          <p:cNvSpPr/>
          <p:nvPr/>
        </p:nvSpPr>
        <p:spPr>
          <a:xfrm>
            <a:off x="1509394" y="1050127"/>
            <a:ext cx="64861" cy="22377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596" b="1" i="0" spc="0" baseline="0" dirty="0">
                <a:latin typeface="2,Bold"/>
              </a:rPr>
              <a:t>:</a:t>
            </a:r>
          </a:p>
        </p:txBody>
      </p:sp>
      <p:sp>
        <p:nvSpPr>
          <p:cNvPr id="327" name="Rectangle 327"/>
          <p:cNvSpPr/>
          <p:nvPr/>
        </p:nvSpPr>
        <p:spPr>
          <a:xfrm>
            <a:off x="9388475" y="3513492"/>
            <a:ext cx="2554083" cy="19685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403" b="0" i="0" spc="0" baseline="0" dirty="0">
                <a:solidFill>
                  <a:srgbClr val="7F7F7F"/>
                </a:solidFill>
                <a:latin typeface="1"/>
              </a:rPr>
              <a:t>Морс</a:t>
            </a:r>
            <a:r>
              <a:rPr lang="ru-RU" sz="1403" b="0" i="0" spc="-26" baseline="0" dirty="0">
                <a:solidFill>
                  <a:srgbClr val="7F7F7F"/>
                </a:solidFill>
                <a:latin typeface="1"/>
              </a:rPr>
              <a:t>к</a:t>
            </a:r>
            <a:r>
              <a:rPr lang="ru-RU" sz="1403" b="0" i="0" spc="0" baseline="0" dirty="0">
                <a:solidFill>
                  <a:srgbClr val="7F7F7F"/>
                </a:solidFill>
                <a:latin typeface="1"/>
              </a:rPr>
              <a:t>ой</a:t>
            </a:r>
            <a:r>
              <a:rPr lang="ru-RU" sz="1403" b="0" i="0" spc="-41" baseline="0" dirty="0">
                <a:solidFill>
                  <a:srgbClr val="7F7F7F"/>
                </a:solidFill>
                <a:latin typeface="1"/>
              </a:rPr>
              <a:t> </a:t>
            </a:r>
            <a:r>
              <a:rPr lang="ru-RU" sz="1403" b="0" i="0" spc="0" baseline="0" dirty="0">
                <a:solidFill>
                  <a:srgbClr val="7F7F7F"/>
                </a:solidFill>
                <a:latin typeface="1"/>
              </a:rPr>
              <a:t>(речной) транспорт</a:t>
            </a:r>
          </a:p>
        </p:txBody>
      </p:sp>
      <p:sp>
        <p:nvSpPr>
          <p:cNvPr id="328" name="Rectangle 328"/>
          <p:cNvSpPr/>
          <p:nvPr/>
        </p:nvSpPr>
        <p:spPr>
          <a:xfrm>
            <a:off x="5033517" y="3068128"/>
            <a:ext cx="2231526" cy="28097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2004" b="1" i="0" spc="0" baseline="0" dirty="0">
                <a:latin typeface="2,Bold"/>
              </a:rPr>
              <a:t>П</a:t>
            </a:r>
            <a:r>
              <a:rPr lang="ru-RU" sz="2004" b="1" i="0" spc="-129" baseline="0" dirty="0">
                <a:latin typeface="2,Bold"/>
              </a:rPr>
              <a:t>Р</a:t>
            </a:r>
            <a:r>
              <a:rPr lang="ru-RU" sz="2004" b="1" i="0" spc="0" baseline="0" dirty="0">
                <a:latin typeface="2,Bold"/>
              </a:rPr>
              <a:t>АВИЛА</a:t>
            </a:r>
            <a:r>
              <a:rPr lang="ru-RU" sz="2004" b="1" i="0" spc="-21" baseline="0" dirty="0">
                <a:latin typeface="2,Bold"/>
              </a:rPr>
              <a:t> </a:t>
            </a:r>
            <a:r>
              <a:rPr lang="ru-RU" sz="2004" b="1" i="0" spc="0" baseline="0" dirty="0">
                <a:latin typeface="2,Bold"/>
              </a:rPr>
              <a:t>ВВО</a:t>
            </a:r>
            <a:r>
              <a:rPr lang="ru-RU" sz="2004" b="1" i="0" spc="-29" baseline="0" dirty="0">
                <a:latin typeface="2,Bold"/>
              </a:rPr>
              <a:t>ЗА</a:t>
            </a:r>
          </a:p>
        </p:txBody>
      </p:sp>
      <p:sp>
        <p:nvSpPr>
          <p:cNvPr id="329" name="Rectangle 329"/>
          <p:cNvSpPr/>
          <p:nvPr/>
        </p:nvSpPr>
        <p:spPr>
          <a:xfrm>
            <a:off x="758342" y="3513492"/>
            <a:ext cx="2404483" cy="19685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403" b="1" i="0" spc="0" baseline="0" dirty="0">
                <a:solidFill>
                  <a:srgbClr val="C00000"/>
                </a:solidFill>
                <a:latin typeface="2,Bold"/>
              </a:rPr>
              <a:t>А</a:t>
            </a:r>
            <a:r>
              <a:rPr lang="ru-RU" sz="1403" b="1" i="0" spc="-12" baseline="0" dirty="0">
                <a:solidFill>
                  <a:srgbClr val="C00000"/>
                </a:solidFill>
                <a:latin typeface="2,Bold"/>
              </a:rPr>
              <a:t>в</a:t>
            </a:r>
            <a:r>
              <a:rPr lang="ru-RU" sz="1403" b="1" i="0" spc="0" baseline="0" dirty="0">
                <a:solidFill>
                  <a:srgbClr val="C00000"/>
                </a:solidFill>
                <a:latin typeface="2,Bold"/>
              </a:rPr>
              <a:t>томобильный</a:t>
            </a:r>
            <a:r>
              <a:rPr lang="ru-RU" sz="1403" b="1" i="0" spc="-29" baseline="0" dirty="0">
                <a:solidFill>
                  <a:srgbClr val="C00000"/>
                </a:solidFill>
                <a:latin typeface="2,Bold"/>
              </a:rPr>
              <a:t> </a:t>
            </a:r>
            <a:r>
              <a:rPr lang="ru-RU" sz="1403" b="1" i="0" spc="0" baseline="0" dirty="0">
                <a:solidFill>
                  <a:srgbClr val="C00000"/>
                </a:solidFill>
                <a:latin typeface="2,Bold"/>
              </a:rPr>
              <a:t>транспо</a:t>
            </a:r>
            <a:r>
              <a:rPr lang="ru-RU" sz="1403" b="1" i="0" spc="-15" baseline="0" dirty="0">
                <a:solidFill>
                  <a:srgbClr val="C00000"/>
                </a:solidFill>
                <a:latin typeface="2,Bold"/>
              </a:rPr>
              <a:t>рт</a:t>
            </a:r>
          </a:p>
        </p:txBody>
      </p:sp>
      <p:sp>
        <p:nvSpPr>
          <p:cNvPr id="330" name="Rectangle 330"/>
          <p:cNvSpPr/>
          <p:nvPr/>
        </p:nvSpPr>
        <p:spPr>
          <a:xfrm>
            <a:off x="3681729" y="3513492"/>
            <a:ext cx="5357155" cy="19685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2703576" algn="l"/>
              </a:tabLst>
            </a:pPr>
            <a:r>
              <a:rPr lang="ru-RU" sz="1403" b="0" i="0" spc="0" baseline="0" dirty="0">
                <a:solidFill>
                  <a:srgbClr val="7F7F7F"/>
                </a:solidFill>
                <a:latin typeface="1"/>
              </a:rPr>
              <a:t>Авиационный</a:t>
            </a:r>
            <a:r>
              <a:rPr lang="ru-RU" sz="1403" b="0" i="0" spc="-27" baseline="0" dirty="0">
                <a:solidFill>
                  <a:srgbClr val="7F7F7F"/>
                </a:solidFill>
                <a:latin typeface="1"/>
              </a:rPr>
              <a:t> </a:t>
            </a:r>
            <a:r>
              <a:rPr lang="ru-RU" sz="1403" b="0" i="0" spc="0" baseline="0" dirty="0">
                <a:solidFill>
                  <a:srgbClr val="7F7F7F"/>
                </a:solidFill>
                <a:latin typeface="1"/>
              </a:rPr>
              <a:t>транспо</a:t>
            </a:r>
            <a:r>
              <a:rPr lang="ru-RU" sz="1403" b="0" i="0" spc="-15" baseline="0" dirty="0">
                <a:solidFill>
                  <a:srgbClr val="7F7F7F"/>
                </a:solidFill>
                <a:latin typeface="1"/>
              </a:rPr>
              <a:t>р</a:t>
            </a:r>
            <a:r>
              <a:rPr lang="ru-RU" sz="1403" b="0" i="0" spc="0" baseline="0" dirty="0">
                <a:solidFill>
                  <a:srgbClr val="7F7F7F"/>
                </a:solidFill>
                <a:latin typeface="1"/>
              </a:rPr>
              <a:t>т	</a:t>
            </a:r>
            <a:r>
              <a:rPr lang="ru-RU" sz="1403" b="0" i="0" spc="-29" baseline="0" dirty="0">
                <a:solidFill>
                  <a:srgbClr val="7F7F7F"/>
                </a:solidFill>
                <a:latin typeface="1"/>
              </a:rPr>
              <a:t>Ж</a:t>
            </a:r>
            <a:r>
              <a:rPr lang="ru-RU" sz="1403" b="0" i="0" spc="0" baseline="0" dirty="0">
                <a:solidFill>
                  <a:srgbClr val="7F7F7F"/>
                </a:solidFill>
                <a:latin typeface="1"/>
              </a:rPr>
              <a:t>елезн</a:t>
            </a:r>
            <a:r>
              <a:rPr lang="ru-RU" sz="1403" b="0" i="0" spc="-15" baseline="0" dirty="0">
                <a:solidFill>
                  <a:srgbClr val="7F7F7F"/>
                </a:solidFill>
                <a:latin typeface="1"/>
              </a:rPr>
              <a:t>о</a:t>
            </a:r>
            <a:r>
              <a:rPr lang="ru-RU" sz="1403" b="0" i="0" spc="0" baseline="0" dirty="0">
                <a:solidFill>
                  <a:srgbClr val="7F7F7F"/>
                </a:solidFill>
                <a:latin typeface="1"/>
              </a:rPr>
              <a:t>дор</a:t>
            </a:r>
            <a:r>
              <a:rPr lang="ru-RU" sz="1403" b="0" i="0" spc="-26" baseline="0" dirty="0">
                <a:solidFill>
                  <a:srgbClr val="7F7F7F"/>
                </a:solidFill>
                <a:latin typeface="1"/>
              </a:rPr>
              <a:t>о</a:t>
            </a:r>
            <a:r>
              <a:rPr lang="ru-RU" sz="1403" b="0" i="0" spc="0" baseline="0" dirty="0">
                <a:solidFill>
                  <a:srgbClr val="7F7F7F"/>
                </a:solidFill>
                <a:latin typeface="1"/>
              </a:rPr>
              <a:t>жный</a:t>
            </a:r>
            <a:r>
              <a:rPr lang="ru-RU" sz="1403" b="0" i="0" spc="-16" baseline="0" dirty="0">
                <a:solidFill>
                  <a:srgbClr val="7F7F7F"/>
                </a:solidFill>
                <a:latin typeface="1"/>
              </a:rPr>
              <a:t> </a:t>
            </a:r>
            <a:r>
              <a:rPr lang="ru-RU" sz="1403" b="0" i="0" spc="0" baseline="0" dirty="0">
                <a:solidFill>
                  <a:srgbClr val="7F7F7F"/>
                </a:solidFill>
                <a:latin typeface="1"/>
              </a:rPr>
              <a:t>транспо</a:t>
            </a:r>
            <a:r>
              <a:rPr lang="ru-RU" sz="1403" b="0" i="0" spc="-15" baseline="0" dirty="0">
                <a:solidFill>
                  <a:srgbClr val="7F7F7F"/>
                </a:solidFill>
                <a:latin typeface="1"/>
              </a:rPr>
              <a:t>рт</a:t>
            </a:r>
          </a:p>
        </p:txBody>
      </p:sp>
      <p:sp>
        <p:nvSpPr>
          <p:cNvPr id="331" name="Rectangle 331"/>
          <p:cNvSpPr/>
          <p:nvPr/>
        </p:nvSpPr>
        <p:spPr>
          <a:xfrm>
            <a:off x="7697089" y="721197"/>
            <a:ext cx="3445474" cy="4644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596" b="1" i="0" spc="0" baseline="0" dirty="0">
                <a:latin typeface="2,Bold"/>
              </a:rPr>
              <a:t>ВВОЗ: </a:t>
            </a:r>
            <a:r>
              <a:rPr lang="ru-RU" sz="1596" b="1" i="0" spc="0" baseline="0" dirty="0">
                <a:solidFill>
                  <a:srgbClr val="C00000"/>
                </a:solidFill>
                <a:latin typeface="2,Bold"/>
              </a:rPr>
              <a:t>ЦЕЛЬ ИЛИ Н</a:t>
            </a:r>
            <a:r>
              <a:rPr lang="ru-RU" sz="1596" b="1" i="0" spc="-42" baseline="0" dirty="0">
                <a:solidFill>
                  <a:srgbClr val="C00000"/>
                </a:solidFill>
                <a:latin typeface="2,Bold"/>
              </a:rPr>
              <a:t>А</a:t>
            </a:r>
            <a:r>
              <a:rPr lang="ru-RU" sz="1596" b="1" i="0" spc="0" baseline="0" dirty="0">
                <a:solidFill>
                  <a:srgbClr val="C00000"/>
                </a:solidFill>
                <a:latin typeface="2,Bold"/>
              </a:rPr>
              <a:t>ЗН</a:t>
            </a:r>
            <a:r>
              <a:rPr lang="ru-RU" sz="1596" b="1" i="0" spc="-88" baseline="0" dirty="0">
                <a:solidFill>
                  <a:srgbClr val="C00000"/>
                </a:solidFill>
                <a:latin typeface="2,Bold"/>
              </a:rPr>
              <a:t>А</a:t>
            </a:r>
            <a:r>
              <a:rPr lang="ru-RU" sz="1596" b="1" i="0" spc="0" baseline="0" dirty="0">
                <a:solidFill>
                  <a:srgbClr val="C00000"/>
                </a:solidFill>
                <a:latin typeface="2,Bold"/>
              </a:rPr>
              <a:t>ЧЕНИЕ    </a:t>
            </a:r>
          </a:p>
          <a:p>
            <a:pPr marL="0">
              <a:lnSpc>
                <a:spcPts val="1920"/>
              </a:lnSpc>
            </a:pPr>
            <a:r>
              <a:rPr lang="ru-RU" sz="1598" b="1" i="0" spc="0" baseline="0" dirty="0">
                <a:solidFill>
                  <a:srgbClr val="C00000"/>
                </a:solidFill>
                <a:latin typeface="2,Bold"/>
              </a:rPr>
              <a:t>Н</a:t>
            </a:r>
            <a:r>
              <a:rPr lang="ru-RU" sz="1598" b="1" i="0" spc="-18" baseline="0" dirty="0">
                <a:solidFill>
                  <a:srgbClr val="C00000"/>
                </a:solidFill>
                <a:latin typeface="2,Bold"/>
              </a:rPr>
              <a:t>Е</a:t>
            </a:r>
            <a:r>
              <a:rPr lang="ru-RU" sz="1598" b="1" i="0" spc="-44" baseline="0" dirty="0">
                <a:solidFill>
                  <a:srgbClr val="C00000"/>
                </a:solidFill>
                <a:latin typeface="2,Bold"/>
              </a:rPr>
              <a:t>С</a:t>
            </a:r>
            <a:r>
              <a:rPr lang="ru-RU" sz="1598" b="1" i="0" spc="0" baseline="0" dirty="0">
                <a:solidFill>
                  <a:srgbClr val="C00000"/>
                </a:solidFill>
                <a:latin typeface="2,Bold"/>
              </a:rPr>
              <a:t>УЩ</a:t>
            </a:r>
            <a:r>
              <a:rPr lang="ru-RU" sz="1598" b="1" i="0" spc="-13" baseline="0" dirty="0">
                <a:solidFill>
                  <a:srgbClr val="C00000"/>
                </a:solidFill>
                <a:latin typeface="2,Bold"/>
              </a:rPr>
              <a:t>Е</a:t>
            </a:r>
            <a:r>
              <a:rPr lang="ru-RU" sz="1598" b="1" i="0" spc="-31" baseline="0" dirty="0">
                <a:solidFill>
                  <a:srgbClr val="C00000"/>
                </a:solidFill>
                <a:latin typeface="2,Bold"/>
              </a:rPr>
              <a:t>С</a:t>
            </a:r>
            <a:r>
              <a:rPr lang="ru-RU" sz="1598" b="1" i="0" spc="0" baseline="0" dirty="0">
                <a:solidFill>
                  <a:srgbClr val="C00000"/>
                </a:solidFill>
                <a:latin typeface="2,Bold"/>
              </a:rPr>
              <a:t>ТВЕННО</a:t>
            </a:r>
          </a:p>
        </p:txBody>
      </p:sp>
      <p:sp>
        <p:nvSpPr>
          <p:cNvPr id="332" name="Rectangle 332"/>
          <p:cNvSpPr/>
          <p:nvPr/>
        </p:nvSpPr>
        <p:spPr>
          <a:xfrm>
            <a:off x="7722996" y="1285444"/>
            <a:ext cx="1039149" cy="26517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800" b="0" i="0" spc="905" baseline="0" dirty="0">
                <a:solidFill>
                  <a:srgbClr val="5494FC"/>
                </a:solidFill>
                <a:latin typeface="Aptos Display"/>
              </a:rPr>
              <a:t>☑</a:t>
            </a:r>
            <a:r>
              <a:rPr lang="ru-RU" sz="1403" b="0" i="0" spc="0" baseline="0" dirty="0">
                <a:latin typeface="1"/>
              </a:rPr>
              <a:t>Покуп</a:t>
            </a:r>
            <a:r>
              <a:rPr lang="ru-RU" sz="1403" b="0" i="0" spc="-19" baseline="0" dirty="0">
                <a:latin typeface="1"/>
              </a:rPr>
              <a:t>ка</a:t>
            </a:r>
          </a:p>
        </p:txBody>
      </p:sp>
      <p:sp>
        <p:nvSpPr>
          <p:cNvPr id="334" name="Rectangle 334"/>
          <p:cNvSpPr/>
          <p:nvPr/>
        </p:nvSpPr>
        <p:spPr>
          <a:xfrm>
            <a:off x="7722996" y="1488136"/>
            <a:ext cx="1049670" cy="26517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800" b="0" i="0" spc="905" baseline="0" dirty="0">
                <a:solidFill>
                  <a:srgbClr val="5494FC"/>
                </a:solidFill>
                <a:latin typeface="Aptos Display"/>
              </a:rPr>
              <a:t>☑</a:t>
            </a:r>
            <a:r>
              <a:rPr lang="ru-RU" sz="1403" b="0" i="0" spc="0" baseline="0" dirty="0">
                <a:latin typeface="1"/>
              </a:rPr>
              <a:t>Дарение</a:t>
            </a:r>
          </a:p>
        </p:txBody>
      </p:sp>
      <p:sp>
        <p:nvSpPr>
          <p:cNvPr id="335" name="Rectangle 335"/>
          <p:cNvSpPr/>
          <p:nvPr/>
        </p:nvSpPr>
        <p:spPr>
          <a:xfrm>
            <a:off x="7722996" y="1690560"/>
            <a:ext cx="1117418" cy="26552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802" b="0" i="0" spc="904" baseline="0" dirty="0">
                <a:solidFill>
                  <a:srgbClr val="5494FC"/>
                </a:solidFill>
                <a:latin typeface="Aptos Display"/>
              </a:rPr>
              <a:t>☑</a:t>
            </a:r>
            <a:r>
              <a:rPr lang="ru-RU" sz="1406" b="0" i="0" spc="0" baseline="0" dirty="0">
                <a:latin typeface="1"/>
              </a:rPr>
              <a:t>Выс</a:t>
            </a:r>
            <a:r>
              <a:rPr lang="ru-RU" sz="1406" b="0" i="0" spc="-29" baseline="0" dirty="0">
                <a:latin typeface="1"/>
              </a:rPr>
              <a:t>т</a:t>
            </a:r>
            <a:r>
              <a:rPr lang="ru-RU" sz="1406" b="0" i="0" spc="0" baseline="0" dirty="0">
                <a:latin typeface="1"/>
              </a:rPr>
              <a:t>ав</a:t>
            </a:r>
            <a:r>
              <a:rPr lang="ru-RU" sz="1406" b="0" i="0" spc="-17" baseline="0" dirty="0">
                <a:latin typeface="1"/>
              </a:rPr>
              <a:t>ка</a:t>
            </a:r>
          </a:p>
        </p:txBody>
      </p:sp>
      <p:sp>
        <p:nvSpPr>
          <p:cNvPr id="336" name="Rectangle 336"/>
          <p:cNvSpPr/>
          <p:nvPr/>
        </p:nvSpPr>
        <p:spPr>
          <a:xfrm>
            <a:off x="7722996" y="1895425"/>
            <a:ext cx="1447475" cy="26517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800" b="0" i="0" spc="905" baseline="0" dirty="0">
                <a:solidFill>
                  <a:srgbClr val="5494FC"/>
                </a:solidFill>
                <a:latin typeface="Aptos Display"/>
              </a:rPr>
              <a:t>☑</a:t>
            </a:r>
            <a:r>
              <a:rPr lang="ru-RU" sz="1403" b="0" i="0" spc="0" baseline="0" dirty="0">
                <a:latin typeface="1"/>
              </a:rPr>
              <a:t>Перераб</a:t>
            </a:r>
            <a:r>
              <a:rPr lang="ru-RU" sz="1403" b="0" i="0" spc="-15" baseline="0" dirty="0">
                <a:latin typeface="1"/>
              </a:rPr>
              <a:t>о</a:t>
            </a:r>
            <a:r>
              <a:rPr lang="ru-RU" sz="1403" b="0" i="0" spc="0" baseline="0" dirty="0">
                <a:latin typeface="1"/>
              </a:rPr>
              <a:t>т</a:t>
            </a:r>
            <a:r>
              <a:rPr lang="ru-RU" sz="1403" b="0" i="0" spc="-20" baseline="0" dirty="0">
                <a:latin typeface="1"/>
              </a:rPr>
              <a:t>ка</a:t>
            </a:r>
          </a:p>
        </p:txBody>
      </p:sp>
      <p:sp>
        <p:nvSpPr>
          <p:cNvPr id="337" name="Rectangle 337"/>
          <p:cNvSpPr/>
          <p:nvPr/>
        </p:nvSpPr>
        <p:spPr>
          <a:xfrm>
            <a:off x="7722996" y="2098117"/>
            <a:ext cx="1001883" cy="26517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800" b="0" i="0" spc="905" baseline="0" dirty="0">
                <a:solidFill>
                  <a:srgbClr val="5494FC"/>
                </a:solidFill>
                <a:latin typeface="Aptos Display"/>
              </a:rPr>
              <a:t>☑</a:t>
            </a:r>
            <a:r>
              <a:rPr lang="ru-RU" sz="1403" b="0" i="0" spc="0" baseline="0" dirty="0">
                <a:latin typeface="1"/>
              </a:rPr>
              <a:t>Возвр</a:t>
            </a:r>
            <a:r>
              <a:rPr lang="ru-RU" sz="1403" b="0" i="0" spc="-15" baseline="0" dirty="0">
                <a:latin typeface="1"/>
              </a:rPr>
              <a:t>ат</a:t>
            </a:r>
          </a:p>
        </p:txBody>
      </p:sp>
      <p:sp>
        <p:nvSpPr>
          <p:cNvPr id="338" name="Rectangle 338"/>
          <p:cNvSpPr/>
          <p:nvPr/>
        </p:nvSpPr>
        <p:spPr>
          <a:xfrm>
            <a:off x="7722996" y="2300809"/>
            <a:ext cx="1429664" cy="26517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800" b="0" i="0" spc="905" baseline="0" dirty="0">
                <a:solidFill>
                  <a:srgbClr val="5494FC"/>
                </a:solidFill>
                <a:latin typeface="Aptos Display"/>
              </a:rPr>
              <a:t>☑</a:t>
            </a:r>
            <a:r>
              <a:rPr lang="ru-RU" sz="1403" b="0" i="0" spc="0" baseline="0" dirty="0">
                <a:latin typeface="1"/>
              </a:rPr>
              <a:t>Ремонт</a:t>
            </a:r>
            <a:r>
              <a:rPr lang="ru-RU" sz="1403" b="0" i="0" spc="-15" baseline="0" dirty="0">
                <a:latin typeface="1"/>
              </a:rPr>
              <a:t> </a:t>
            </a:r>
            <a:r>
              <a:rPr lang="ru-RU" sz="1403" b="0" i="0" spc="0" baseline="0" dirty="0">
                <a:latin typeface="1"/>
              </a:rPr>
              <a:t>и </a:t>
            </a:r>
            <a:r>
              <a:rPr lang="ru-RU" sz="1403" b="0" i="0" spc="-148" baseline="0" dirty="0">
                <a:latin typeface="1"/>
              </a:rPr>
              <a:t>т</a:t>
            </a:r>
            <a:r>
              <a:rPr lang="ru-RU" sz="1403" b="0" i="0" spc="0" baseline="0" dirty="0">
                <a:latin typeface="1"/>
              </a:rPr>
              <a:t>.д.</a:t>
            </a:r>
          </a:p>
        </p:txBody>
      </p:sp>
      <p:sp>
        <p:nvSpPr>
          <p:cNvPr id="339" name="Rectangle 339"/>
          <p:cNvSpPr/>
          <p:nvPr/>
        </p:nvSpPr>
        <p:spPr>
          <a:xfrm>
            <a:off x="9565893" y="1292556"/>
            <a:ext cx="1041112" cy="26517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800" b="0" i="0" spc="906" baseline="0" dirty="0">
                <a:solidFill>
                  <a:srgbClr val="7F7F7F"/>
                </a:solidFill>
                <a:latin typeface="Aptos Display"/>
              </a:rPr>
              <a:t>☑</a:t>
            </a:r>
            <a:r>
              <a:rPr lang="ru-RU" sz="1403" b="0" i="0" spc="0" baseline="0" dirty="0">
                <a:latin typeface="1"/>
              </a:rPr>
              <a:t>Оплачен</a:t>
            </a:r>
          </a:p>
        </p:txBody>
      </p:sp>
      <p:sp>
        <p:nvSpPr>
          <p:cNvPr id="340" name="Rectangle 340"/>
          <p:cNvSpPr/>
          <p:nvPr/>
        </p:nvSpPr>
        <p:spPr>
          <a:xfrm>
            <a:off x="9565893" y="1495248"/>
            <a:ext cx="1297375" cy="45147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800" b="0" i="0" spc="906" baseline="0" dirty="0">
                <a:solidFill>
                  <a:srgbClr val="7F7F7F"/>
                </a:solidFill>
                <a:latin typeface="Aptos Display"/>
              </a:rPr>
              <a:t>☑</a:t>
            </a:r>
            <a:r>
              <a:rPr lang="ru-RU" sz="1403" b="0" i="0" spc="0" baseline="0" dirty="0">
                <a:latin typeface="1"/>
              </a:rPr>
              <a:t>Не</a:t>
            </a:r>
            <a:r>
              <a:rPr lang="ru-RU" sz="1403" b="0" i="0" spc="-16" baseline="0" dirty="0">
                <a:latin typeface="1"/>
              </a:rPr>
              <a:t> </a:t>
            </a:r>
            <a:r>
              <a:rPr lang="ru-RU" sz="1403" b="0" i="0" spc="0" baseline="0" dirty="0">
                <a:latin typeface="1"/>
              </a:rPr>
              <a:t>оплачен</a:t>
            </a:r>
          </a:p>
          <a:p>
            <a:pPr marL="0">
              <a:lnSpc>
                <a:spcPts val="1596"/>
              </a:lnSpc>
            </a:pPr>
            <a:r>
              <a:rPr lang="ru-RU" sz="1802" b="0" i="0" spc="904" baseline="0" dirty="0">
                <a:solidFill>
                  <a:srgbClr val="7F7F7F"/>
                </a:solidFill>
                <a:latin typeface="Aptos Display"/>
              </a:rPr>
              <a:t>☑</a:t>
            </a:r>
            <a:r>
              <a:rPr lang="ru-RU" sz="1406" b="0" i="0" spc="0" baseline="0" dirty="0">
                <a:latin typeface="1"/>
              </a:rPr>
              <a:t>Беспл</a:t>
            </a:r>
            <a:r>
              <a:rPr lang="ru-RU" sz="1406" b="0" i="0" spc="-15" baseline="0" dirty="0">
                <a:latin typeface="1"/>
              </a:rPr>
              <a:t>а</a:t>
            </a:r>
            <a:r>
              <a:rPr lang="ru-RU" sz="1406" b="0" i="0" spc="0" baseline="0" dirty="0">
                <a:latin typeface="1"/>
              </a:rPr>
              <a:t>тно</a:t>
            </a:r>
          </a:p>
        </p:txBody>
      </p:sp>
      <p:sp>
        <p:nvSpPr>
          <p:cNvPr id="341" name="Rectangle 341"/>
          <p:cNvSpPr/>
          <p:nvPr/>
        </p:nvSpPr>
        <p:spPr>
          <a:xfrm>
            <a:off x="9565893" y="1902410"/>
            <a:ext cx="2322243" cy="6540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800" b="0" i="0" spc="906" baseline="0" dirty="0">
                <a:solidFill>
                  <a:srgbClr val="7F7F7F"/>
                </a:solidFill>
                <a:latin typeface="Aptos Display"/>
              </a:rPr>
              <a:t>☑</a:t>
            </a:r>
            <a:r>
              <a:rPr lang="ru-RU" sz="1403" b="0" i="0" spc="0" baseline="0" dirty="0">
                <a:latin typeface="1"/>
              </a:rPr>
              <a:t>Для собственны</a:t>
            </a:r>
            <a:r>
              <a:rPr lang="ru-RU" sz="1403" b="0" i="0" spc="-24" baseline="0" dirty="0">
                <a:latin typeface="1"/>
              </a:rPr>
              <a:t>х</a:t>
            </a:r>
            <a:r>
              <a:rPr lang="ru-RU" sz="1403" b="0" i="0" spc="-16" baseline="0" dirty="0">
                <a:latin typeface="1"/>
              </a:rPr>
              <a:t> </a:t>
            </a:r>
            <a:r>
              <a:rPr lang="ru-RU" sz="1403" b="0" i="0" spc="0" baseline="0" dirty="0">
                <a:latin typeface="1"/>
              </a:rPr>
              <a:t>нужд</a:t>
            </a:r>
          </a:p>
          <a:p>
            <a:pPr marL="0">
              <a:lnSpc>
                <a:spcPts val="1595"/>
              </a:lnSpc>
            </a:pPr>
            <a:r>
              <a:rPr lang="ru-RU" sz="1800" b="0" i="0" spc="906" baseline="0" dirty="0">
                <a:solidFill>
                  <a:srgbClr val="7F7F7F"/>
                </a:solidFill>
                <a:latin typeface="Aptos Display"/>
              </a:rPr>
              <a:t>☑</a:t>
            </a:r>
            <a:r>
              <a:rPr lang="ru-RU" sz="1403" b="0" i="0" spc="0" baseline="0" dirty="0">
                <a:latin typeface="1"/>
              </a:rPr>
              <a:t>Для перепр</a:t>
            </a:r>
            <a:r>
              <a:rPr lang="ru-RU" sz="1403" b="0" i="0" spc="-13" baseline="0" dirty="0">
                <a:latin typeface="1"/>
              </a:rPr>
              <a:t>о</a:t>
            </a:r>
            <a:r>
              <a:rPr lang="ru-RU" sz="1403" b="0" i="0" spc="0" baseline="0" dirty="0">
                <a:latin typeface="1"/>
              </a:rPr>
              <a:t>дажи</a:t>
            </a:r>
          </a:p>
          <a:p>
            <a:pPr marL="0">
              <a:lnSpc>
                <a:spcPts val="1595"/>
              </a:lnSpc>
            </a:pPr>
            <a:r>
              <a:rPr lang="ru-RU" sz="1800" b="0" i="0" spc="906" baseline="0" dirty="0">
                <a:solidFill>
                  <a:srgbClr val="7F7F7F"/>
                </a:solidFill>
                <a:latin typeface="Aptos Display"/>
              </a:rPr>
              <a:t>☑</a:t>
            </a:r>
            <a:r>
              <a:rPr lang="ru-RU" sz="1403" b="0" i="0" spc="0" baseline="0" dirty="0">
                <a:latin typeface="1"/>
              </a:rPr>
              <a:t>Для э</a:t>
            </a:r>
            <a:r>
              <a:rPr lang="ru-RU" sz="1403" b="0" i="0" spc="-26" baseline="0" dirty="0">
                <a:latin typeface="1"/>
              </a:rPr>
              <a:t>к</a:t>
            </a:r>
            <a:r>
              <a:rPr lang="ru-RU" sz="1403" b="0" i="0" spc="0" baseline="0" dirty="0">
                <a:latin typeface="1"/>
              </a:rPr>
              <a:t>спор</a:t>
            </a:r>
            <a:r>
              <a:rPr lang="ru-RU" sz="1403" b="0" i="0" spc="-26" baseline="0" dirty="0">
                <a:latin typeface="1"/>
              </a:rPr>
              <a:t>т</a:t>
            </a:r>
            <a:r>
              <a:rPr lang="ru-RU" sz="1403" b="0" i="0" spc="-15" baseline="0" dirty="0">
                <a:latin typeface="1"/>
              </a:rPr>
              <a:t>а</a:t>
            </a:r>
            <a:r>
              <a:rPr lang="ru-RU" sz="1403" b="0" i="0" spc="-40" baseline="0" dirty="0">
                <a:latin typeface="1"/>
              </a:rPr>
              <a:t> </a:t>
            </a:r>
            <a:r>
              <a:rPr lang="ru-RU" sz="1403" b="0" i="0" spc="0" baseline="0" dirty="0">
                <a:latin typeface="1"/>
              </a:rPr>
              <a:t>и </a:t>
            </a:r>
            <a:r>
              <a:rPr lang="ru-RU" sz="1403" b="0" i="0" spc="-148" baseline="0" dirty="0">
                <a:latin typeface="1"/>
              </a:rPr>
              <a:t>т</a:t>
            </a:r>
            <a:r>
              <a:rPr lang="ru-RU" sz="1403" b="0" i="0" spc="0" baseline="0" dirty="0">
                <a:latin typeface="1"/>
              </a:rPr>
              <a:t>.д.</a:t>
            </a:r>
          </a:p>
        </p:txBody>
      </p:sp>
      <p:sp>
        <p:nvSpPr>
          <p:cNvPr id="342" name="Rectangle 342"/>
          <p:cNvSpPr/>
          <p:nvPr/>
        </p:nvSpPr>
        <p:spPr>
          <a:xfrm>
            <a:off x="774191" y="1382560"/>
            <a:ext cx="5483323" cy="16858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202" b="0" i="0" spc="0" baseline="0" dirty="0">
                <a:latin typeface="1"/>
              </a:rPr>
              <a:t>Не</a:t>
            </a:r>
            <a:r>
              <a:rPr lang="ru-RU" sz="1202" b="0" i="0" spc="-17" baseline="0" dirty="0">
                <a:latin typeface="1"/>
              </a:rPr>
              <a:t>ф</a:t>
            </a:r>
            <a:r>
              <a:rPr lang="ru-RU" sz="1202" b="0" i="0" spc="0" baseline="0" dirty="0">
                <a:latin typeface="1"/>
              </a:rPr>
              <a:t>ть и </a:t>
            </a:r>
            <a:r>
              <a:rPr lang="ru-RU" sz="1202" b="0" i="0" spc="-14" baseline="0" dirty="0">
                <a:latin typeface="1"/>
              </a:rPr>
              <a:t>т</a:t>
            </a:r>
            <a:r>
              <a:rPr lang="ru-RU" sz="1202" b="0" i="0" spc="0" baseline="0" dirty="0">
                <a:latin typeface="1"/>
              </a:rPr>
              <a:t>овары,</a:t>
            </a:r>
            <a:r>
              <a:rPr lang="ru-RU" sz="1202" b="0" i="0" spc="-27" baseline="0" dirty="0">
                <a:latin typeface="1"/>
              </a:rPr>
              <a:t> </a:t>
            </a:r>
            <a:r>
              <a:rPr lang="ru-RU" sz="1202" b="0" i="0" spc="0" baseline="0" dirty="0">
                <a:latin typeface="1"/>
              </a:rPr>
              <a:t>выраб</a:t>
            </a:r>
            <a:r>
              <a:rPr lang="ru-RU" sz="1202" b="0" i="0" spc="-14" baseline="0" dirty="0">
                <a:latin typeface="1"/>
              </a:rPr>
              <a:t>о</a:t>
            </a:r>
            <a:r>
              <a:rPr lang="ru-RU" sz="1202" b="0" i="0" spc="-26" baseline="0" dirty="0">
                <a:latin typeface="1"/>
              </a:rPr>
              <a:t>т</a:t>
            </a:r>
            <a:r>
              <a:rPr lang="ru-RU" sz="1202" b="0" i="0" spc="0" baseline="0" dirty="0">
                <a:latin typeface="1"/>
              </a:rPr>
              <a:t>анные</a:t>
            </a:r>
            <a:r>
              <a:rPr lang="ru-RU" sz="1202" b="0" i="0" spc="-27" baseline="0" dirty="0">
                <a:latin typeface="1"/>
              </a:rPr>
              <a:t> </a:t>
            </a:r>
            <a:r>
              <a:rPr lang="ru-RU" sz="1202" b="0" i="0" spc="0" baseline="0" dirty="0">
                <a:latin typeface="1"/>
              </a:rPr>
              <a:t>из не</a:t>
            </a:r>
            <a:r>
              <a:rPr lang="ru-RU" sz="1202" b="0" i="0" spc="-15" baseline="0" dirty="0">
                <a:latin typeface="1"/>
              </a:rPr>
              <a:t>ф</a:t>
            </a:r>
            <a:r>
              <a:rPr lang="ru-RU" sz="1202" b="0" i="0" spc="0" baseline="0" dirty="0">
                <a:latin typeface="1"/>
              </a:rPr>
              <a:t>ти,  т</a:t>
            </a:r>
            <a:r>
              <a:rPr lang="ru-RU" sz="1202" b="0" i="0" spc="-22" baseline="0" dirty="0">
                <a:latin typeface="1"/>
              </a:rPr>
              <a:t>р</a:t>
            </a:r>
            <a:r>
              <a:rPr lang="ru-RU" sz="1202" b="0" i="0" spc="0" baseline="0" dirty="0">
                <a:latin typeface="1"/>
              </a:rPr>
              <a:t>убопров</a:t>
            </a:r>
            <a:r>
              <a:rPr lang="ru-RU" sz="1202" b="0" i="0" spc="-11" baseline="0" dirty="0">
                <a:latin typeface="1"/>
              </a:rPr>
              <a:t>о</a:t>
            </a:r>
            <a:r>
              <a:rPr lang="ru-RU" sz="1202" b="0" i="0" spc="0" baseline="0" dirty="0">
                <a:latin typeface="1"/>
              </a:rPr>
              <a:t>д,</a:t>
            </a:r>
            <a:r>
              <a:rPr lang="ru-RU" sz="1202" b="0" i="0" spc="-14" baseline="0" dirty="0">
                <a:latin typeface="1"/>
              </a:rPr>
              <a:t> </a:t>
            </a:r>
            <a:r>
              <a:rPr lang="ru-RU" sz="1202" b="0" i="0" spc="0" baseline="0" dirty="0">
                <a:latin typeface="1"/>
              </a:rPr>
              <a:t>электроэнергия</a:t>
            </a:r>
          </a:p>
        </p:txBody>
      </p:sp>
      <p:sp>
        <p:nvSpPr>
          <p:cNvPr id="343" name="Rectangle 343"/>
          <p:cNvSpPr/>
          <p:nvPr/>
        </p:nvSpPr>
        <p:spPr>
          <a:xfrm>
            <a:off x="774191" y="1657528"/>
            <a:ext cx="1807006" cy="16824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200" b="0" i="0" spc="0" baseline="0" dirty="0">
                <a:latin typeface="1"/>
              </a:rPr>
              <a:t>Ввоз</a:t>
            </a:r>
            <a:r>
              <a:rPr lang="ru-RU" sz="1200" b="0" i="0" spc="-24" baseline="0" dirty="0">
                <a:latin typeface="1"/>
              </a:rPr>
              <a:t> </a:t>
            </a:r>
            <a:r>
              <a:rPr lang="ru-RU" sz="1200" b="0" i="0" spc="0" baseline="0" dirty="0">
                <a:latin typeface="1"/>
              </a:rPr>
              <a:t>ден</a:t>
            </a:r>
            <a:r>
              <a:rPr lang="ru-RU" sz="1200" b="0" i="0" spc="-24" baseline="0" dirty="0">
                <a:latin typeface="1"/>
              </a:rPr>
              <a:t>е</a:t>
            </a:r>
            <a:r>
              <a:rPr lang="ru-RU" sz="1200" b="0" i="0" spc="0" baseline="0" dirty="0">
                <a:latin typeface="1"/>
              </a:rPr>
              <a:t>жных ср</a:t>
            </a:r>
            <a:r>
              <a:rPr lang="ru-RU" sz="1200" b="0" i="0" spc="-13" baseline="0" dirty="0">
                <a:latin typeface="1"/>
              </a:rPr>
              <a:t>е</a:t>
            </a:r>
            <a:r>
              <a:rPr lang="ru-RU" sz="1200" b="0" i="0" spc="0" baseline="0" dirty="0">
                <a:latin typeface="1"/>
              </a:rPr>
              <a:t>дств</a:t>
            </a:r>
          </a:p>
        </p:txBody>
      </p:sp>
      <p:sp>
        <p:nvSpPr>
          <p:cNvPr id="344" name="Rectangle 344"/>
          <p:cNvSpPr/>
          <p:nvPr/>
        </p:nvSpPr>
        <p:spPr>
          <a:xfrm>
            <a:off x="774191" y="1931848"/>
            <a:ext cx="4872380" cy="16824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200" b="0" i="0" spc="-108" baseline="0" dirty="0">
                <a:latin typeface="1"/>
              </a:rPr>
              <a:t>Т</a:t>
            </a:r>
            <a:r>
              <a:rPr lang="ru-RU" sz="1200" b="0" i="0" spc="0" baseline="0" dirty="0">
                <a:latin typeface="1"/>
              </a:rPr>
              <a:t>овары,</a:t>
            </a:r>
            <a:r>
              <a:rPr lang="ru-RU" sz="1200" b="0" i="0" spc="-12" baseline="0" dirty="0">
                <a:latin typeface="1"/>
              </a:rPr>
              <a:t> </a:t>
            </a:r>
            <a:r>
              <a:rPr lang="ru-RU" sz="1200" b="0" i="0" spc="0" baseline="0" dirty="0">
                <a:latin typeface="1"/>
              </a:rPr>
              <a:t>перемещаемые м</a:t>
            </a:r>
            <a:r>
              <a:rPr lang="ru-RU" sz="1200" b="0" i="0" spc="-25" baseline="0" dirty="0">
                <a:latin typeface="1"/>
              </a:rPr>
              <a:t>е</a:t>
            </a:r>
            <a:r>
              <a:rPr lang="ru-RU" sz="1200" b="0" i="0" spc="0" baseline="0" dirty="0">
                <a:latin typeface="1"/>
              </a:rPr>
              <a:t>жду </a:t>
            </a:r>
            <a:r>
              <a:rPr lang="ru-RU" sz="1200" b="0" i="0" spc="-13" baseline="0" dirty="0">
                <a:latin typeface="1"/>
              </a:rPr>
              <a:t>К</a:t>
            </a:r>
            <a:r>
              <a:rPr lang="ru-RU" sz="1200" b="0" i="0" spc="0" baseline="0" dirty="0">
                <a:latin typeface="1"/>
              </a:rPr>
              <a:t>алининградс</a:t>
            </a:r>
            <a:r>
              <a:rPr lang="ru-RU" sz="1200" b="0" i="0" spc="-30" baseline="0" dirty="0">
                <a:latin typeface="1"/>
              </a:rPr>
              <a:t>к</a:t>
            </a:r>
            <a:r>
              <a:rPr lang="ru-RU" sz="1200" b="0" i="0" spc="0" baseline="0" dirty="0">
                <a:latin typeface="1"/>
              </a:rPr>
              <a:t>ой</a:t>
            </a:r>
            <a:r>
              <a:rPr lang="ru-RU" sz="1200" b="0" i="0" spc="-24" baseline="0" dirty="0">
                <a:latin typeface="1"/>
              </a:rPr>
              <a:t> </a:t>
            </a:r>
            <a:r>
              <a:rPr lang="ru-RU" sz="1200" b="0" i="0" spc="0" baseline="0" dirty="0">
                <a:latin typeface="1"/>
              </a:rPr>
              <a:t>областью</a:t>
            </a:r>
            <a:r>
              <a:rPr lang="ru-RU" sz="1200" b="0" i="0" spc="-36" baseline="0" dirty="0">
                <a:latin typeface="1"/>
              </a:rPr>
              <a:t> </a:t>
            </a:r>
            <a:r>
              <a:rPr lang="ru-RU" sz="1200" b="0" i="0" spc="0" baseline="0" dirty="0">
                <a:latin typeface="1"/>
              </a:rPr>
              <a:t>и РФ</a:t>
            </a:r>
          </a:p>
        </p:txBody>
      </p:sp>
      <p:sp>
        <p:nvSpPr>
          <p:cNvPr id="345" name="Rectangle 345"/>
          <p:cNvSpPr/>
          <p:nvPr/>
        </p:nvSpPr>
        <p:spPr>
          <a:xfrm>
            <a:off x="774191" y="2206168"/>
            <a:ext cx="4163669" cy="16824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200" b="0" i="0" spc="-108" baseline="0" dirty="0">
                <a:latin typeface="1"/>
              </a:rPr>
              <a:t>Т</a:t>
            </a:r>
            <a:r>
              <a:rPr lang="ru-RU" sz="1200" b="0" i="0" spc="0" baseline="0" dirty="0">
                <a:latin typeface="1"/>
              </a:rPr>
              <a:t>ранзит</a:t>
            </a:r>
            <a:r>
              <a:rPr lang="ru-RU" sz="1200" b="0" i="0" spc="-13" baseline="0" dirty="0">
                <a:latin typeface="1"/>
              </a:rPr>
              <a:t> </a:t>
            </a:r>
            <a:r>
              <a:rPr lang="ru-RU" sz="1200" b="0" i="0" spc="0" baseline="0" dirty="0">
                <a:latin typeface="1"/>
              </a:rPr>
              <a:t>м</a:t>
            </a:r>
            <a:r>
              <a:rPr lang="ru-RU" sz="1200" b="0" i="0" spc="-25" baseline="0" dirty="0">
                <a:latin typeface="1"/>
              </a:rPr>
              <a:t>е</a:t>
            </a:r>
            <a:r>
              <a:rPr lang="ru-RU" sz="1200" b="0" i="0" spc="0" baseline="0" dirty="0">
                <a:latin typeface="1"/>
              </a:rPr>
              <a:t>жду </a:t>
            </a:r>
            <a:r>
              <a:rPr lang="ru-RU" sz="1200" b="0" i="0" spc="-12" baseline="0" dirty="0">
                <a:latin typeface="1"/>
              </a:rPr>
              <a:t>т</a:t>
            </a:r>
            <a:r>
              <a:rPr lang="ru-RU" sz="1200" b="0" i="0" spc="0" baseline="0" dirty="0">
                <a:latin typeface="1"/>
              </a:rPr>
              <a:t>ерри</a:t>
            </a:r>
            <a:r>
              <a:rPr lang="ru-RU" sz="1200" b="0" i="0" spc="-13" baseline="0" dirty="0">
                <a:latin typeface="1"/>
              </a:rPr>
              <a:t>т</a:t>
            </a:r>
            <a:r>
              <a:rPr lang="ru-RU" sz="1200" b="0" i="0" spc="0" baseline="0" dirty="0">
                <a:latin typeface="1"/>
              </a:rPr>
              <a:t>ориями </a:t>
            </a:r>
            <a:r>
              <a:rPr lang="ru-RU" sz="1200" b="0" i="0" spc="-12" baseline="0" dirty="0">
                <a:latin typeface="1"/>
              </a:rPr>
              <a:t>г</a:t>
            </a:r>
            <a:r>
              <a:rPr lang="ru-RU" sz="1200" b="0" i="0" spc="0" baseline="0" dirty="0">
                <a:latin typeface="1"/>
              </a:rPr>
              <a:t>о</a:t>
            </a:r>
            <a:r>
              <a:rPr lang="ru-RU" sz="1200" b="0" i="0" spc="-18" baseline="0" dirty="0">
                <a:latin typeface="1"/>
              </a:rPr>
              <a:t>с</a:t>
            </a:r>
            <a:r>
              <a:rPr lang="ru-RU" sz="1200" b="0" i="0" spc="-36" baseline="0" dirty="0">
                <a:latin typeface="1"/>
              </a:rPr>
              <a:t>у</a:t>
            </a:r>
            <a:r>
              <a:rPr lang="ru-RU" sz="1200" b="0" i="0" spc="0" baseline="0" dirty="0">
                <a:latin typeface="1"/>
              </a:rPr>
              <a:t>дарств-членов</a:t>
            </a:r>
            <a:r>
              <a:rPr lang="ru-RU" sz="1200" b="0" i="0" spc="-24" baseline="0" dirty="0">
                <a:latin typeface="1"/>
              </a:rPr>
              <a:t> </a:t>
            </a:r>
            <a:r>
              <a:rPr lang="ru-RU" sz="1200" b="0" i="0" spc="0" baseline="0" dirty="0">
                <a:latin typeface="1"/>
              </a:rPr>
              <a:t>Е</a:t>
            </a:r>
            <a:r>
              <a:rPr lang="ru-RU" sz="1200" b="0" i="0" spc="-25" baseline="0" dirty="0">
                <a:latin typeface="1"/>
              </a:rPr>
              <a:t>А</a:t>
            </a:r>
            <a:r>
              <a:rPr lang="ru-RU" sz="1200" b="0" i="0" spc="0" baseline="0" dirty="0">
                <a:latin typeface="1"/>
              </a:rPr>
              <a:t>ЭС</a:t>
            </a:r>
          </a:p>
        </p:txBody>
      </p:sp>
      <p:sp>
        <p:nvSpPr>
          <p:cNvPr id="346" name="Rectangle 346"/>
          <p:cNvSpPr/>
          <p:nvPr/>
        </p:nvSpPr>
        <p:spPr>
          <a:xfrm>
            <a:off x="774191" y="2480488"/>
            <a:ext cx="6323076" cy="16824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200" b="0" i="0" spc="-108" baseline="0" dirty="0">
                <a:latin typeface="1"/>
              </a:rPr>
              <a:t>Т</a:t>
            </a:r>
            <a:r>
              <a:rPr lang="ru-RU" sz="1200" b="0" i="0" spc="0" baseline="0" dirty="0">
                <a:latin typeface="1"/>
              </a:rPr>
              <a:t>овары,</a:t>
            </a:r>
            <a:r>
              <a:rPr lang="ru-RU" sz="1200" b="0" i="0" spc="-12" baseline="0" dirty="0">
                <a:latin typeface="1"/>
              </a:rPr>
              <a:t> </a:t>
            </a:r>
            <a:r>
              <a:rPr lang="ru-RU" sz="1200" b="0" i="0" spc="0" baseline="0" dirty="0">
                <a:latin typeface="1"/>
              </a:rPr>
              <a:t>ввозимые</a:t>
            </a:r>
            <a:r>
              <a:rPr lang="ru-RU" sz="1200" b="0" i="0" spc="-24" baseline="0" dirty="0">
                <a:latin typeface="1"/>
              </a:rPr>
              <a:t> </a:t>
            </a:r>
            <a:r>
              <a:rPr lang="ru-RU" sz="1200" b="0" i="0" spc="0" baseline="0" dirty="0">
                <a:latin typeface="1"/>
              </a:rPr>
              <a:t>физическими</a:t>
            </a:r>
            <a:r>
              <a:rPr lang="ru-RU" sz="1200" b="0" i="0" spc="-12" baseline="0" dirty="0">
                <a:latin typeface="1"/>
              </a:rPr>
              <a:t> </a:t>
            </a:r>
            <a:r>
              <a:rPr lang="ru-RU" sz="1200" b="0" i="0" spc="0" baseline="0" dirty="0">
                <a:latin typeface="1"/>
              </a:rPr>
              <a:t>лицами (в</a:t>
            </a:r>
            <a:r>
              <a:rPr lang="ru-RU" sz="1200" b="0" i="0" spc="-13" baseline="0" dirty="0">
                <a:latin typeface="1"/>
              </a:rPr>
              <a:t> </a:t>
            </a:r>
            <a:r>
              <a:rPr lang="ru-RU" sz="1200" b="0" i="0" spc="-121" baseline="0" dirty="0">
                <a:latin typeface="1"/>
              </a:rPr>
              <a:t>т</a:t>
            </a:r>
            <a:r>
              <a:rPr lang="ru-RU" sz="1200" b="0" i="0" spc="-72" baseline="0" dirty="0">
                <a:latin typeface="1"/>
              </a:rPr>
              <a:t>.</a:t>
            </a:r>
            <a:r>
              <a:rPr lang="ru-RU" sz="1200" b="0" i="0" spc="0" baseline="0" dirty="0">
                <a:latin typeface="1"/>
              </a:rPr>
              <a:t>ч.</a:t>
            </a:r>
            <a:r>
              <a:rPr lang="ru-RU" sz="1200" b="0" i="0" spc="-12" baseline="0" dirty="0">
                <a:latin typeface="1"/>
              </a:rPr>
              <a:t> </a:t>
            </a:r>
            <a:r>
              <a:rPr lang="ru-RU" sz="1200" b="0" i="0" spc="0" baseline="0" dirty="0">
                <a:latin typeface="1"/>
              </a:rPr>
              <a:t>самозанятые),</a:t>
            </a:r>
            <a:r>
              <a:rPr lang="ru-RU" sz="1200" b="0" i="0" spc="-24" baseline="0" dirty="0">
                <a:latin typeface="1"/>
              </a:rPr>
              <a:t> </a:t>
            </a:r>
            <a:r>
              <a:rPr lang="ru-RU" sz="1200" b="0" i="0" spc="0" baseline="0" dirty="0">
                <a:latin typeface="1"/>
              </a:rPr>
              <a:t>кроме мар</a:t>
            </a:r>
            <a:r>
              <a:rPr lang="ru-RU" sz="1200" b="0" i="0" spc="-18" baseline="0" dirty="0">
                <a:latin typeface="1"/>
              </a:rPr>
              <a:t>к</a:t>
            </a:r>
            <a:r>
              <a:rPr lang="ru-RU" sz="1200" b="0" i="0" spc="-13" baseline="0" dirty="0">
                <a:latin typeface="1"/>
              </a:rPr>
              <a:t>е</a:t>
            </a:r>
            <a:r>
              <a:rPr lang="ru-RU" sz="1200" b="0" i="0" spc="0" baseline="0" dirty="0">
                <a:latin typeface="1"/>
              </a:rPr>
              <a:t>тплейсов</a:t>
            </a:r>
          </a:p>
        </p:txBody>
      </p:sp>
      <p:sp>
        <p:nvSpPr>
          <p:cNvPr id="347" name="Rectangle 347"/>
          <p:cNvSpPr/>
          <p:nvPr/>
        </p:nvSpPr>
        <p:spPr>
          <a:xfrm>
            <a:off x="4362958" y="5285802"/>
            <a:ext cx="3567947" cy="28097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2004" b="1" i="0" spc="0" baseline="0" dirty="0">
                <a:latin typeface="2,Bold"/>
              </a:rPr>
              <a:t>БИЗН</a:t>
            </a:r>
            <a:r>
              <a:rPr lang="ru-RU" sz="2004" b="1" i="0" spc="-17" baseline="0" dirty="0">
                <a:latin typeface="2,Bold"/>
              </a:rPr>
              <a:t>Е</a:t>
            </a:r>
            <a:r>
              <a:rPr lang="ru-RU" sz="2004" b="1" i="0" spc="0" baseline="0" dirty="0">
                <a:latin typeface="2,Bold"/>
              </a:rPr>
              <a:t>С УЧ</a:t>
            </a:r>
            <a:r>
              <a:rPr lang="ru-RU" sz="2004" b="1" i="0" spc="-35" baseline="0" dirty="0">
                <a:latin typeface="2,Bold"/>
              </a:rPr>
              <a:t>А</a:t>
            </a:r>
            <a:r>
              <a:rPr lang="ru-RU" sz="2004" b="1" i="0" spc="-31" baseline="0" dirty="0">
                <a:latin typeface="2,Bold"/>
              </a:rPr>
              <a:t>С</a:t>
            </a:r>
            <a:r>
              <a:rPr lang="ru-RU" sz="2004" b="1" i="0" spc="0" baseline="0" dirty="0">
                <a:latin typeface="2,Bold"/>
              </a:rPr>
              <a:t>ТНИКИ СП</a:t>
            </a:r>
            <a:r>
              <a:rPr lang="ru-RU" sz="2004" b="1" i="0" spc="-21" baseline="0" dirty="0">
                <a:latin typeface="2,Bold"/>
              </a:rPr>
              <a:t>ОТ</a:t>
            </a:r>
          </a:p>
        </p:txBody>
      </p:sp>
      <p:sp>
        <p:nvSpPr>
          <p:cNvPr id="348" name="Rectangle 348"/>
          <p:cNvSpPr/>
          <p:nvPr/>
        </p:nvSpPr>
        <p:spPr>
          <a:xfrm>
            <a:off x="1272286" y="5875133"/>
            <a:ext cx="3041756" cy="40742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403" b="1" i="0" spc="0" baseline="0" dirty="0">
                <a:latin typeface="2,Bold"/>
              </a:rPr>
              <a:t>ИМПОРТЕРЫ</a:t>
            </a:r>
            <a:r>
              <a:rPr lang="ru-RU" sz="1403" b="1" i="0" spc="-27" baseline="0" dirty="0">
                <a:latin typeface="2,Bold"/>
              </a:rPr>
              <a:t> </a:t>
            </a:r>
            <a:r>
              <a:rPr lang="ru-RU" sz="1403" b="1" i="0" spc="0" baseline="0" dirty="0">
                <a:latin typeface="2,Bold"/>
              </a:rPr>
              <a:t>(ПОСРЕДНИКИ)</a:t>
            </a:r>
            <a:r>
              <a:rPr lang="ru-RU" sz="1403" b="1" i="0" spc="-16" baseline="0" dirty="0">
                <a:latin typeface="2,Bold"/>
              </a:rPr>
              <a:t> </a:t>
            </a:r>
            <a:r>
              <a:rPr lang="ru-RU" sz="1403" b="1" i="0" spc="0" baseline="0" dirty="0">
                <a:latin typeface="2,Bold"/>
              </a:rPr>
              <a:t>РФ </a:t>
            </a:r>
          </a:p>
          <a:p>
            <a:pPr marL="0">
              <a:lnSpc>
                <a:spcPts val="1680"/>
              </a:lnSpc>
            </a:pPr>
            <a:r>
              <a:rPr lang="ru-RU" sz="1406" b="1" i="0" spc="0" baseline="0" dirty="0">
                <a:solidFill>
                  <a:srgbClr val="C00000"/>
                </a:solidFill>
                <a:latin typeface="2,Bold"/>
              </a:rPr>
              <a:t>(</a:t>
            </a:r>
            <a:r>
              <a:rPr lang="ru-RU" sz="1406" b="1" i="0" spc="-29" baseline="0" dirty="0">
                <a:solidFill>
                  <a:srgbClr val="C00000"/>
                </a:solidFill>
                <a:latin typeface="2,Bold"/>
              </a:rPr>
              <a:t>З</a:t>
            </a:r>
            <a:r>
              <a:rPr lang="ru-RU" sz="1406" b="1" i="0" spc="0" baseline="0" dirty="0">
                <a:solidFill>
                  <a:srgbClr val="C00000"/>
                </a:solidFill>
                <a:latin typeface="2,Bold"/>
              </a:rPr>
              <a:t>АЯВИТЕЛИ)</a:t>
            </a:r>
          </a:p>
        </p:txBody>
      </p:sp>
      <p:sp>
        <p:nvSpPr>
          <p:cNvPr id="349" name="Rectangle 349"/>
          <p:cNvSpPr/>
          <p:nvPr/>
        </p:nvSpPr>
        <p:spPr>
          <a:xfrm>
            <a:off x="1272286" y="6340258"/>
            <a:ext cx="3054415" cy="40735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403" b="0" i="0" spc="0" baseline="0" dirty="0">
                <a:latin typeface="1"/>
              </a:rPr>
              <a:t>ЮЛ,</a:t>
            </a:r>
            <a:r>
              <a:rPr lang="ru-RU" sz="1403" b="0" i="0" spc="-15" baseline="0" dirty="0">
                <a:latin typeface="1"/>
              </a:rPr>
              <a:t> </a:t>
            </a:r>
            <a:r>
              <a:rPr lang="ru-RU" sz="1403" b="0" i="0" spc="0" baseline="0" dirty="0">
                <a:latin typeface="1"/>
              </a:rPr>
              <a:t>ИП, приобре</a:t>
            </a:r>
            <a:r>
              <a:rPr lang="ru-RU" sz="1403" b="0" i="0" spc="-29" baseline="0" dirty="0">
                <a:latin typeface="1"/>
              </a:rPr>
              <a:t>т</a:t>
            </a:r>
            <a:r>
              <a:rPr lang="ru-RU" sz="1403" b="0" i="0" spc="0" baseline="0" dirty="0">
                <a:latin typeface="1"/>
              </a:rPr>
              <a:t>ающие</a:t>
            </a:r>
            <a:r>
              <a:rPr lang="ru-RU" sz="1403" b="0" i="0" spc="-38" baseline="0" dirty="0">
                <a:latin typeface="1"/>
              </a:rPr>
              <a:t> </a:t>
            </a:r>
            <a:r>
              <a:rPr lang="ru-RU" sz="1403" b="0" i="0" spc="-16" baseline="0" dirty="0">
                <a:latin typeface="1"/>
              </a:rPr>
              <a:t>т</a:t>
            </a:r>
            <a:r>
              <a:rPr lang="ru-RU" sz="1403" b="0" i="0" spc="0" baseline="0" dirty="0">
                <a:latin typeface="1"/>
              </a:rPr>
              <a:t>овары в </a:t>
            </a:r>
          </a:p>
          <a:p>
            <a:pPr marL="0">
              <a:lnSpc>
                <a:spcPts val="1679"/>
              </a:lnSpc>
            </a:pPr>
            <a:r>
              <a:rPr lang="ru-RU" sz="1403" b="0" i="0" spc="0" baseline="0" dirty="0">
                <a:latin typeface="1"/>
              </a:rPr>
              <a:t>Е</a:t>
            </a:r>
            <a:r>
              <a:rPr lang="ru-RU" sz="1403" b="0" i="0" spc="-29" baseline="0" dirty="0">
                <a:latin typeface="1"/>
              </a:rPr>
              <a:t>А</a:t>
            </a:r>
            <a:r>
              <a:rPr lang="ru-RU" sz="1403" b="0" i="0" spc="0" baseline="0" dirty="0">
                <a:latin typeface="1"/>
              </a:rPr>
              <a:t>ЭС</a:t>
            </a:r>
          </a:p>
        </p:txBody>
      </p:sp>
      <p:sp>
        <p:nvSpPr>
          <p:cNvPr id="350" name="Rectangle 350"/>
          <p:cNvSpPr/>
          <p:nvPr/>
        </p:nvSpPr>
        <p:spPr>
          <a:xfrm>
            <a:off x="5288026" y="5890068"/>
            <a:ext cx="2796939" cy="87217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403" b="1" i="0" spc="0" baseline="0" dirty="0">
                <a:latin typeface="2,Bold"/>
              </a:rPr>
              <a:t>Э</a:t>
            </a:r>
            <a:r>
              <a:rPr lang="ru-RU" sz="1403" b="1" i="0" spc="-13" baseline="0" dirty="0">
                <a:latin typeface="2,Bold"/>
              </a:rPr>
              <a:t>К</a:t>
            </a:r>
            <a:r>
              <a:rPr lang="ru-RU" sz="1403" b="1" i="0" spc="0" baseline="0" dirty="0">
                <a:latin typeface="2,Bold"/>
              </a:rPr>
              <a:t>СПОРТЕРЫ</a:t>
            </a:r>
            <a:r>
              <a:rPr lang="ru-RU" sz="1403" b="1" i="0" spc="-16" baseline="0" dirty="0">
                <a:latin typeface="2,Bold"/>
              </a:rPr>
              <a:t> </a:t>
            </a:r>
            <a:r>
              <a:rPr lang="ru-RU" sz="1403" b="1" i="0" spc="0" baseline="0" dirty="0">
                <a:latin typeface="2,Bold"/>
              </a:rPr>
              <a:t>(ПО</a:t>
            </a:r>
            <a:r>
              <a:rPr lang="ru-RU" sz="1403" b="1" i="0" spc="-23" baseline="0" dirty="0">
                <a:latin typeface="2,Bold"/>
              </a:rPr>
              <a:t>С</a:t>
            </a:r>
            <a:r>
              <a:rPr lang="ru-RU" sz="1403" b="1" i="0" spc="-97" baseline="0" dirty="0">
                <a:latin typeface="2,Bold"/>
              </a:rPr>
              <a:t>Т</a:t>
            </a:r>
            <a:r>
              <a:rPr lang="ru-RU" sz="1403" b="1" i="0" spc="0" baseline="0" dirty="0">
                <a:latin typeface="2,Bold"/>
              </a:rPr>
              <a:t>АВЩИКИ)</a:t>
            </a:r>
          </a:p>
          <a:p>
            <a:pPr marL="0">
              <a:lnSpc>
                <a:spcPts val="1979"/>
              </a:lnSpc>
            </a:pPr>
            <a:r>
              <a:rPr lang="ru-RU" sz="1403" b="0" i="0" spc="0" baseline="0" dirty="0">
                <a:latin typeface="1"/>
              </a:rPr>
              <a:t>ЮЛ,</a:t>
            </a:r>
            <a:r>
              <a:rPr lang="ru-RU" sz="1403" b="0" i="0" spc="-15" baseline="0" dirty="0">
                <a:latin typeface="1"/>
              </a:rPr>
              <a:t> </a:t>
            </a:r>
            <a:r>
              <a:rPr lang="ru-RU" sz="1403" b="0" i="0" spc="0" baseline="0" dirty="0">
                <a:latin typeface="1"/>
              </a:rPr>
              <a:t>ИП Е</a:t>
            </a:r>
            <a:r>
              <a:rPr lang="ru-RU" sz="1403" b="0" i="0" spc="-33" baseline="0" dirty="0">
                <a:latin typeface="1"/>
              </a:rPr>
              <a:t>А</a:t>
            </a:r>
            <a:r>
              <a:rPr lang="ru-RU" sz="1403" b="0" i="0" spc="0" baseline="0" dirty="0">
                <a:latin typeface="1"/>
              </a:rPr>
              <a:t>ЭС</a:t>
            </a:r>
            <a:r>
              <a:rPr lang="ru-RU" sz="1403" b="0" i="0" spc="-27" baseline="0" dirty="0">
                <a:latin typeface="1"/>
              </a:rPr>
              <a:t> </a:t>
            </a:r>
            <a:r>
              <a:rPr lang="ru-RU" sz="1403" b="0" i="0" spc="0" baseline="0" dirty="0">
                <a:latin typeface="1"/>
              </a:rPr>
              <a:t>пос</a:t>
            </a:r>
            <a:r>
              <a:rPr lang="ru-RU" sz="1403" b="0" i="0" spc="-26" baseline="0" dirty="0">
                <a:latin typeface="1"/>
              </a:rPr>
              <a:t>т</a:t>
            </a:r>
            <a:r>
              <a:rPr lang="ru-RU" sz="1403" b="0" i="0" spc="0" baseline="0" dirty="0">
                <a:latin typeface="1"/>
              </a:rPr>
              <a:t>авляющие </a:t>
            </a:r>
          </a:p>
          <a:p>
            <a:pPr marL="0">
              <a:lnSpc>
                <a:spcPts val="1680"/>
              </a:lnSpc>
            </a:pPr>
            <a:r>
              <a:rPr lang="ru-RU" sz="1403" b="0" i="0" spc="-16" baseline="0" dirty="0">
                <a:latin typeface="1"/>
              </a:rPr>
              <a:t>т</a:t>
            </a:r>
            <a:r>
              <a:rPr lang="ru-RU" sz="1403" b="0" i="0" spc="0" baseline="0" dirty="0">
                <a:latin typeface="1"/>
              </a:rPr>
              <a:t>овары в</a:t>
            </a:r>
            <a:r>
              <a:rPr lang="ru-RU" sz="1403" b="0" i="0" spc="-17" baseline="0" dirty="0">
                <a:latin typeface="1"/>
              </a:rPr>
              <a:t> </a:t>
            </a:r>
            <a:r>
              <a:rPr lang="ru-RU" sz="1403" b="0" i="0" spc="0" baseline="0" dirty="0">
                <a:latin typeface="1"/>
              </a:rPr>
              <a:t>адрес</a:t>
            </a:r>
            <a:r>
              <a:rPr lang="ru-RU" sz="1403" b="0" i="0" spc="-16" baseline="0" dirty="0">
                <a:latin typeface="1"/>
              </a:rPr>
              <a:t> </a:t>
            </a:r>
            <a:r>
              <a:rPr lang="ru-RU" sz="1403" b="0" i="0" spc="0" baseline="0" dirty="0">
                <a:latin typeface="1"/>
              </a:rPr>
              <a:t>российских </a:t>
            </a:r>
          </a:p>
          <a:p>
            <a:pPr marL="0">
              <a:lnSpc>
                <a:spcPts val="1679"/>
              </a:lnSpc>
            </a:pPr>
            <a:r>
              <a:rPr lang="ru-RU" sz="1403" b="0" i="0" spc="0" baseline="0" dirty="0">
                <a:latin typeface="1"/>
              </a:rPr>
              <a:t>импо</a:t>
            </a:r>
            <a:r>
              <a:rPr lang="ru-RU" sz="1403" b="0" i="0" spc="-15" baseline="0" dirty="0">
                <a:latin typeface="1"/>
              </a:rPr>
              <a:t>р</a:t>
            </a:r>
            <a:r>
              <a:rPr lang="ru-RU" sz="1403" b="0" i="0" spc="-16" baseline="0" dirty="0">
                <a:latin typeface="1"/>
              </a:rPr>
              <a:t>т</a:t>
            </a:r>
            <a:r>
              <a:rPr lang="ru-RU" sz="1403" b="0" i="0" spc="0" baseline="0" dirty="0">
                <a:latin typeface="1"/>
              </a:rPr>
              <a:t>еров</a:t>
            </a:r>
          </a:p>
        </p:txBody>
      </p:sp>
      <p:sp>
        <p:nvSpPr>
          <p:cNvPr id="351" name="Rectangle 351"/>
          <p:cNvSpPr/>
          <p:nvPr/>
        </p:nvSpPr>
        <p:spPr>
          <a:xfrm>
            <a:off x="9573768" y="5850749"/>
            <a:ext cx="1379034" cy="19685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403" b="1" i="0" spc="0" baseline="0" dirty="0">
                <a:latin typeface="2,Bold"/>
              </a:rPr>
              <a:t>ПЕРЕ</a:t>
            </a:r>
            <a:r>
              <a:rPr lang="ru-RU" sz="1403" b="1" i="0" spc="-19" baseline="0" dirty="0">
                <a:latin typeface="2,Bold"/>
              </a:rPr>
              <a:t>В</a:t>
            </a:r>
            <a:r>
              <a:rPr lang="ru-RU" sz="1403" b="1" i="0" spc="0" baseline="0" dirty="0">
                <a:latin typeface="2,Bold"/>
              </a:rPr>
              <a:t>ОЗЧИКИ</a:t>
            </a:r>
          </a:p>
        </p:txBody>
      </p:sp>
      <p:sp>
        <p:nvSpPr>
          <p:cNvPr id="352" name="Rectangle 352"/>
          <p:cNvSpPr/>
          <p:nvPr/>
        </p:nvSpPr>
        <p:spPr>
          <a:xfrm>
            <a:off x="9573768" y="6102209"/>
            <a:ext cx="2427526" cy="62078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403" b="0" i="0" spc="0" baseline="0" dirty="0">
                <a:latin typeface="1"/>
              </a:rPr>
              <a:t>лица, о</a:t>
            </a:r>
            <a:r>
              <a:rPr lang="ru-RU" sz="1403" b="0" i="0" spc="-24" baseline="0" dirty="0">
                <a:latin typeface="1"/>
              </a:rPr>
              <a:t>с</a:t>
            </a:r>
            <a:r>
              <a:rPr lang="ru-RU" sz="1403" b="0" i="0" spc="0" baseline="0" dirty="0">
                <a:latin typeface="1"/>
              </a:rPr>
              <a:t>уществляющие </a:t>
            </a:r>
          </a:p>
          <a:p>
            <a:pPr marL="0">
              <a:lnSpc>
                <a:spcPts val="1679"/>
              </a:lnSpc>
            </a:pPr>
            <a:r>
              <a:rPr lang="ru-RU" sz="1403" b="0" i="0" spc="0" baseline="0" dirty="0">
                <a:latin typeface="1"/>
              </a:rPr>
              <a:t>перевозку </a:t>
            </a:r>
          </a:p>
          <a:p>
            <a:pPr marL="0">
              <a:lnSpc>
                <a:spcPts val="1680"/>
              </a:lnSpc>
            </a:pPr>
            <a:r>
              <a:rPr lang="ru-RU" sz="1406" b="0" i="0" spc="0" baseline="0" dirty="0">
                <a:latin typeface="1"/>
              </a:rPr>
              <a:t>(транспо</a:t>
            </a:r>
            <a:r>
              <a:rPr lang="ru-RU" sz="1406" b="0" i="0" spc="-13" baseline="0" dirty="0">
                <a:latin typeface="1"/>
              </a:rPr>
              <a:t>р</a:t>
            </a:r>
            <a:r>
              <a:rPr lang="ru-RU" sz="1406" b="0" i="0" spc="0" baseline="0" dirty="0">
                <a:latin typeface="1"/>
              </a:rPr>
              <a:t>тировку)</a:t>
            </a:r>
            <a:r>
              <a:rPr lang="ru-RU" sz="1406" b="0" i="0" spc="-16" baseline="0" dirty="0">
                <a:latin typeface="1"/>
              </a:rPr>
              <a:t> </a:t>
            </a:r>
            <a:r>
              <a:rPr lang="ru-RU" sz="1406" b="0" i="0" spc="-17" baseline="0" dirty="0">
                <a:latin typeface="1"/>
              </a:rPr>
              <a:t>т</a:t>
            </a:r>
            <a:r>
              <a:rPr lang="ru-RU" sz="1406" b="0" i="0" spc="0" baseline="0" dirty="0">
                <a:latin typeface="1"/>
              </a:rPr>
              <a:t>оваров</a:t>
            </a:r>
          </a:p>
        </p:txBody>
      </p:sp>
      <p:sp>
        <p:nvSpPr>
          <p:cNvPr id="353" name="Rectangle 353"/>
          <p:cNvSpPr/>
          <p:nvPr/>
        </p:nvSpPr>
        <p:spPr>
          <a:xfrm>
            <a:off x="1529461" y="4705895"/>
            <a:ext cx="1167560" cy="19685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403" b="1" i="0" spc="0" baseline="0" dirty="0">
                <a:solidFill>
                  <a:srgbClr val="C00000"/>
                </a:solidFill>
                <a:latin typeface="2,Bold"/>
              </a:rPr>
              <a:t>С 01.06.2026</a:t>
            </a:r>
          </a:p>
        </p:txBody>
      </p:sp>
      <p:sp>
        <p:nvSpPr>
          <p:cNvPr id="354" name="Rectangle 354"/>
          <p:cNvSpPr/>
          <p:nvPr/>
        </p:nvSpPr>
        <p:spPr>
          <a:xfrm>
            <a:off x="6633082" y="4739945"/>
            <a:ext cx="2117902" cy="16824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200" b="0" i="0" spc="0" baseline="0" dirty="0">
                <a:solidFill>
                  <a:srgbClr val="7F7F7F"/>
                </a:solidFill>
                <a:latin typeface="1"/>
              </a:rPr>
              <a:t>По решению Прави</a:t>
            </a:r>
            <a:r>
              <a:rPr lang="ru-RU" sz="1200" b="0" i="0" spc="-12" baseline="0" dirty="0">
                <a:solidFill>
                  <a:srgbClr val="7F7F7F"/>
                </a:solidFill>
                <a:latin typeface="1"/>
              </a:rPr>
              <a:t>т</a:t>
            </a:r>
            <a:r>
              <a:rPr lang="ru-RU" sz="1200" b="0" i="0" spc="-13" baseline="0" dirty="0">
                <a:solidFill>
                  <a:srgbClr val="7F7F7F"/>
                </a:solidFill>
                <a:latin typeface="1"/>
              </a:rPr>
              <a:t>е</a:t>
            </a:r>
            <a:r>
              <a:rPr lang="ru-RU" sz="1200" b="0" i="0" spc="0" baseline="0" dirty="0">
                <a:solidFill>
                  <a:srgbClr val="7F7F7F"/>
                </a:solidFill>
                <a:latin typeface="1"/>
              </a:rPr>
              <a:t>льства</a:t>
            </a:r>
          </a:p>
        </p:txBody>
      </p:sp>
    </p:spTree>
    <p:extLst>
      <p:ext uri="{BB962C8B-B14F-4D97-AF65-F5344CB8AC3E}">
        <p14:creationId xmlns:p14="http://schemas.microsoft.com/office/powerpoint/2010/main" val="319003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03319222-E2CB-3947-D483-B264AD8A7F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D5CA5DA-0973-76BD-A3CC-C1F846F10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2"/>
                </a:solidFill>
              </a:rPr>
              <a:t>Процесс</a:t>
            </a:r>
            <a:r>
              <a:rPr lang="ru-RU" dirty="0"/>
              <a:t> – СПОТ для ИМПОРТЕРА</a:t>
            </a:r>
          </a:p>
        </p:txBody>
      </p:sp>
      <p:sp>
        <p:nvSpPr>
          <p:cNvPr id="3" name="Прямоугольник: скругленные углы 3">
            <a:extLst>
              <a:ext uri="{FF2B5EF4-FFF2-40B4-BE49-F238E27FC236}">
                <a16:creationId xmlns="" xmlns:a16="http://schemas.microsoft.com/office/drawing/2014/main" id="{E9C9C844-95A9-0CED-5E0C-C3A4B8A096AB}"/>
              </a:ext>
            </a:extLst>
          </p:cNvPr>
          <p:cNvSpPr/>
          <p:nvPr/>
        </p:nvSpPr>
        <p:spPr>
          <a:xfrm>
            <a:off x="845971" y="684649"/>
            <a:ext cx="3420000" cy="2628000"/>
          </a:xfrm>
          <a:prstGeom prst="roundRect">
            <a:avLst>
              <a:gd name="adj" fmla="val 7929"/>
            </a:avLst>
          </a:prstGeom>
          <a:solidFill>
            <a:schemeClr val="accent3">
              <a:lumMod val="20000"/>
              <a:lumOff val="80000"/>
            </a:schemeClr>
          </a:solidFill>
          <a:ln w="22225">
            <a:solidFill>
              <a:schemeClr val="accent3"/>
            </a:solidFill>
            <a:prstDash val="solid"/>
            <a:headEnd type="none"/>
            <a:tailEnd type="oval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: скругленные углы 6">
            <a:extLst>
              <a:ext uri="{FF2B5EF4-FFF2-40B4-BE49-F238E27FC236}">
                <a16:creationId xmlns="" xmlns:a16="http://schemas.microsoft.com/office/drawing/2014/main" id="{1FD64A8F-D55B-42C8-5D94-4970B38C45BE}"/>
              </a:ext>
            </a:extLst>
          </p:cNvPr>
          <p:cNvSpPr/>
          <p:nvPr/>
        </p:nvSpPr>
        <p:spPr>
          <a:xfrm>
            <a:off x="4647708" y="684649"/>
            <a:ext cx="3420000" cy="2628000"/>
          </a:xfrm>
          <a:prstGeom prst="roundRect">
            <a:avLst>
              <a:gd name="adj" fmla="val 7929"/>
            </a:avLst>
          </a:prstGeom>
          <a:solidFill>
            <a:schemeClr val="accent3">
              <a:lumMod val="20000"/>
              <a:lumOff val="80000"/>
            </a:schemeClr>
          </a:solidFill>
          <a:ln w="22225">
            <a:solidFill>
              <a:schemeClr val="accent3"/>
            </a:solidFill>
            <a:prstDash val="solid"/>
            <a:headEnd type="none"/>
            <a:tailEnd type="oval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: скругленные углы 7">
            <a:extLst>
              <a:ext uri="{FF2B5EF4-FFF2-40B4-BE49-F238E27FC236}">
                <a16:creationId xmlns="" xmlns:a16="http://schemas.microsoft.com/office/drawing/2014/main" id="{37E5D2DA-A161-C4B5-B01E-7812F0B5E175}"/>
              </a:ext>
            </a:extLst>
          </p:cNvPr>
          <p:cNvSpPr/>
          <p:nvPr/>
        </p:nvSpPr>
        <p:spPr>
          <a:xfrm>
            <a:off x="8449445" y="684649"/>
            <a:ext cx="3420000" cy="2628000"/>
          </a:xfrm>
          <a:prstGeom prst="roundRect">
            <a:avLst>
              <a:gd name="adj" fmla="val 7929"/>
            </a:avLst>
          </a:prstGeom>
          <a:solidFill>
            <a:schemeClr val="accent3">
              <a:lumMod val="20000"/>
              <a:lumOff val="80000"/>
            </a:schemeClr>
          </a:solidFill>
          <a:ln w="22225">
            <a:solidFill>
              <a:schemeClr val="accent3"/>
            </a:solidFill>
            <a:prstDash val="solid"/>
            <a:headEnd type="none"/>
            <a:tailEnd type="oval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3421723-8B4A-D946-4D13-98AD2DED5ED8}"/>
              </a:ext>
            </a:extLst>
          </p:cNvPr>
          <p:cNvSpPr txBox="1"/>
          <p:nvPr/>
        </p:nvSpPr>
        <p:spPr>
          <a:xfrm>
            <a:off x="1099952" y="850344"/>
            <a:ext cx="2937713" cy="173893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Aft>
                <a:spcPts val="600"/>
              </a:spcAft>
              <a:buClr>
                <a:schemeClr val="bg1"/>
              </a:buClr>
            </a:pPr>
            <a:r>
              <a:rPr lang="ru-RU" sz="1600" b="1" dirty="0">
                <a:latin typeface="Golos Text" panose="020B0503020202020204" pitchFamily="34" charset="-52"/>
              </a:rPr>
              <a:t>1. Формирование </a:t>
            </a:r>
            <a:br>
              <a:rPr lang="ru-RU" sz="1600" b="1" dirty="0">
                <a:latin typeface="Golos Text" panose="020B0503020202020204" pitchFamily="34" charset="-52"/>
              </a:rPr>
            </a:br>
            <a:r>
              <a:rPr lang="ru-RU" sz="1600" b="1" dirty="0">
                <a:latin typeface="Golos Text" panose="020B0503020202020204" pitchFamily="34" charset="-52"/>
              </a:rPr>
              <a:t>и</a:t>
            </a:r>
            <a:r>
              <a:rPr lang="en-US" sz="1600" b="1" dirty="0">
                <a:latin typeface="Golos Text" panose="020B0503020202020204" pitchFamily="34" charset="-52"/>
              </a:rPr>
              <a:t> </a:t>
            </a:r>
            <a:r>
              <a:rPr lang="ru-RU" sz="1600" b="1" dirty="0">
                <a:latin typeface="Golos Text" panose="020B0503020202020204" pitchFamily="34" charset="-52"/>
              </a:rPr>
              <a:t>регистрация ДОПП </a:t>
            </a:r>
            <a:br>
              <a:rPr lang="ru-RU" sz="1600" b="1" dirty="0">
                <a:latin typeface="Golos Text" panose="020B0503020202020204" pitchFamily="34" charset="-52"/>
              </a:rPr>
            </a:br>
            <a:r>
              <a:rPr lang="ru-RU" sz="1600" b="1" dirty="0">
                <a:latin typeface="Golos Text" panose="020B0503020202020204" pitchFamily="34" charset="-52"/>
              </a:rPr>
              <a:t>в «СЕРВИСЕ ЗАЯВИТЕЛЯ»</a:t>
            </a:r>
          </a:p>
          <a:p>
            <a:pPr marL="180000" marR="0" indent="-180000" rtl="0" eaLnBrk="1" fontAlgn="auto" latinLnBrk="0" hangingPunct="1">
              <a:spcAft>
                <a:spcPts val="600"/>
              </a:spcAft>
              <a:buClr>
                <a:schemeClr val="accent2"/>
              </a:buClr>
              <a:buFont typeface="Golos Text" panose="020B0503020202020204" pitchFamily="34" charset="0"/>
              <a:buChar char="—"/>
            </a:pPr>
            <a:r>
              <a:rPr lang="ru-RU" sz="1200" b="0" i="0" u="none" strike="noStrike" kern="12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Документ о предстоящей поставке </a:t>
            </a:r>
            <a:br>
              <a:rPr lang="ru-RU" sz="1200" b="0" i="0" u="none" strike="noStrike" kern="12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</a:br>
            <a:r>
              <a:rPr lang="ru-RU" sz="1200" b="0" i="0" u="none" strike="noStrike" kern="12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с информацией о товаре </a:t>
            </a:r>
            <a:br>
              <a:rPr lang="ru-RU" sz="1200" b="0" i="0" u="none" strike="noStrike" kern="12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</a:br>
            <a:r>
              <a:rPr lang="ru-RU" sz="1200" b="0" i="0" u="none" strike="noStrike" kern="12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и транспорте в «Сервисе заявителя ФНС» представляется за 2 дня </a:t>
            </a:r>
            <a:br>
              <a:rPr lang="ru-RU" sz="1200" b="0" i="0" u="none" strike="noStrike" kern="12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</a:br>
            <a:r>
              <a:rPr lang="ru-RU" sz="1200" b="0" i="0" u="none" strike="noStrike" kern="12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до въезда в РФ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3E0DE5D-46DE-3D86-C4ED-49380E798D45}"/>
              </a:ext>
            </a:extLst>
          </p:cNvPr>
          <p:cNvSpPr txBox="1"/>
          <p:nvPr/>
        </p:nvSpPr>
        <p:spPr>
          <a:xfrm>
            <a:off x="4898380" y="850344"/>
            <a:ext cx="2941022" cy="230832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Aft>
                <a:spcPts val="600"/>
              </a:spcAft>
              <a:buClr>
                <a:schemeClr val="bg1"/>
              </a:buClr>
            </a:pPr>
            <a:r>
              <a:rPr lang="ru-RU" sz="1600" b="1" dirty="0">
                <a:latin typeface="Golos Text" panose="020B0503020202020204" pitchFamily="34" charset="-52"/>
              </a:rPr>
              <a:t>2. Уплата Обеспечительного платежа (ОП)</a:t>
            </a:r>
          </a:p>
          <a:p>
            <a:pPr marL="180000" indent="-180000">
              <a:spcAft>
                <a:spcPts val="600"/>
              </a:spcAft>
              <a:buClr>
                <a:schemeClr val="accent2"/>
              </a:buClr>
              <a:buFont typeface="Golos Text" panose="020B0503020202020204" pitchFamily="34" charset="0"/>
              <a:buChar char="—"/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Не менее чем за 2 дня </a:t>
            </a:r>
            <a:b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до осуществления ввоза </a:t>
            </a:r>
            <a:b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на территорию РФ уплачивается ОП в счет предстоящей уплаты косвенных налогов (НДС и Акциз)</a:t>
            </a:r>
          </a:p>
          <a:p>
            <a:pPr marL="180000" indent="-180000">
              <a:spcAft>
                <a:spcPts val="600"/>
              </a:spcAft>
              <a:buClr>
                <a:schemeClr val="accent2"/>
              </a:buClr>
              <a:buFont typeface="Golos Text" panose="020B0503020202020204" pitchFamily="34" charset="0"/>
              <a:buChar char="—"/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Освобождены от уплаты: крупные налогоплательщики </a:t>
            </a:r>
            <a:b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и уполномоченные экономические операторы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6940D52-BA35-E2CC-2388-74C526E0B953}"/>
              </a:ext>
            </a:extLst>
          </p:cNvPr>
          <p:cNvSpPr txBox="1"/>
          <p:nvPr/>
        </p:nvSpPr>
        <p:spPr>
          <a:xfrm>
            <a:off x="8700117" y="850344"/>
            <a:ext cx="2941022" cy="193899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Aft>
                <a:spcPts val="600"/>
              </a:spcAft>
              <a:buClr>
                <a:schemeClr val="bg1"/>
              </a:buClr>
            </a:pPr>
            <a:r>
              <a:rPr lang="ru-RU" sz="1600" b="1" dirty="0">
                <a:latin typeface="Golos Text" panose="020B0503020202020204" pitchFamily="34" charset="-52"/>
              </a:rPr>
              <a:t>3. Присвоение QR-кода </a:t>
            </a:r>
            <a:br>
              <a:rPr lang="ru-RU" sz="1600" b="1" dirty="0">
                <a:latin typeface="Golos Text" panose="020B0503020202020204" pitchFamily="34" charset="-52"/>
              </a:rPr>
            </a:br>
            <a:r>
              <a:rPr lang="ru-RU" sz="1600" b="1" dirty="0">
                <a:latin typeface="Golos Text" panose="020B0503020202020204" pitchFamily="34" charset="-52"/>
              </a:rPr>
              <a:t>к ДОПП для целей ввоза</a:t>
            </a:r>
          </a:p>
          <a:p>
            <a:pPr marL="180000" marR="0" indent="-180000" fontAlgn="auto">
              <a:spcAft>
                <a:spcPts val="600"/>
              </a:spcAft>
              <a:buClr>
                <a:schemeClr val="accent2"/>
              </a:buClr>
              <a:buFont typeface="Golos Text" panose="020B0503020202020204" pitchFamily="34" charset="0"/>
              <a:buChar char="—"/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После уплаты ОП, ДОПП присваивается QR-код. </a:t>
            </a:r>
            <a:b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На основании данного документа ввоз на территорию РФ – разрешен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180000" marR="0" indent="-180000" fontAlgn="auto">
              <a:spcAft>
                <a:spcPts val="600"/>
              </a:spcAft>
              <a:buClr>
                <a:schemeClr val="accent2"/>
              </a:buClr>
              <a:buFont typeface="Golos Text" panose="020B0503020202020204" pitchFamily="34" charset="0"/>
              <a:buChar char="—"/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QR в обязательном порядке должен быть у перевозчика при ввозе товара из ЕАЭС</a:t>
            </a:r>
          </a:p>
        </p:txBody>
      </p:sp>
      <p:sp>
        <p:nvSpPr>
          <p:cNvPr id="17" name="Прямоугольник: скругленные углы 62">
            <a:extLst>
              <a:ext uri="{FF2B5EF4-FFF2-40B4-BE49-F238E27FC236}">
                <a16:creationId xmlns="" xmlns:a16="http://schemas.microsoft.com/office/drawing/2014/main" id="{76B7F12E-23CE-D93E-24F0-0C6C50E39056}"/>
              </a:ext>
            </a:extLst>
          </p:cNvPr>
          <p:cNvSpPr/>
          <p:nvPr/>
        </p:nvSpPr>
        <p:spPr>
          <a:xfrm>
            <a:off x="845971" y="3960774"/>
            <a:ext cx="3420000" cy="2554326"/>
          </a:xfrm>
          <a:prstGeom prst="roundRect">
            <a:avLst>
              <a:gd name="adj" fmla="val 7929"/>
            </a:avLst>
          </a:prstGeom>
          <a:solidFill>
            <a:schemeClr val="accent3">
              <a:lumMod val="20000"/>
              <a:lumOff val="80000"/>
            </a:schemeClr>
          </a:solidFill>
          <a:ln w="22225">
            <a:solidFill>
              <a:schemeClr val="accent3"/>
            </a:solidFill>
            <a:prstDash val="solid"/>
            <a:headEnd type="none"/>
            <a:tailEnd type="oval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: скругленные углы 63">
            <a:extLst>
              <a:ext uri="{FF2B5EF4-FFF2-40B4-BE49-F238E27FC236}">
                <a16:creationId xmlns="" xmlns:a16="http://schemas.microsoft.com/office/drawing/2014/main" id="{3333ECB3-F7D4-F927-9B1B-B2DBE9C51F3F}"/>
              </a:ext>
            </a:extLst>
          </p:cNvPr>
          <p:cNvSpPr/>
          <p:nvPr/>
        </p:nvSpPr>
        <p:spPr>
          <a:xfrm>
            <a:off x="4647708" y="3960774"/>
            <a:ext cx="3420000" cy="2554326"/>
          </a:xfrm>
          <a:prstGeom prst="roundRect">
            <a:avLst>
              <a:gd name="adj" fmla="val 7929"/>
            </a:avLst>
          </a:prstGeom>
          <a:solidFill>
            <a:schemeClr val="accent3">
              <a:lumMod val="20000"/>
              <a:lumOff val="80000"/>
            </a:schemeClr>
          </a:solidFill>
          <a:ln w="22225">
            <a:solidFill>
              <a:schemeClr val="accent3"/>
            </a:solidFill>
            <a:prstDash val="solid"/>
            <a:headEnd type="none"/>
            <a:tailEnd type="oval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: скругленные углы 64">
            <a:extLst>
              <a:ext uri="{FF2B5EF4-FFF2-40B4-BE49-F238E27FC236}">
                <a16:creationId xmlns="" xmlns:a16="http://schemas.microsoft.com/office/drawing/2014/main" id="{983ED4F0-A0CC-5E18-1830-D0435B3EE269}"/>
              </a:ext>
            </a:extLst>
          </p:cNvPr>
          <p:cNvSpPr/>
          <p:nvPr/>
        </p:nvSpPr>
        <p:spPr>
          <a:xfrm>
            <a:off x="8449445" y="3960774"/>
            <a:ext cx="3420000" cy="2554326"/>
          </a:xfrm>
          <a:prstGeom prst="roundRect">
            <a:avLst>
              <a:gd name="adj" fmla="val 7929"/>
            </a:avLst>
          </a:prstGeom>
          <a:solidFill>
            <a:schemeClr val="accent3">
              <a:lumMod val="20000"/>
              <a:lumOff val="80000"/>
            </a:schemeClr>
          </a:solidFill>
          <a:ln w="22225">
            <a:solidFill>
              <a:schemeClr val="accent3"/>
            </a:solidFill>
            <a:prstDash val="solid"/>
            <a:headEnd type="none"/>
            <a:tailEnd type="oval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1A81AB33-C23D-3B0E-179E-3903ABBC4D53}"/>
              </a:ext>
            </a:extLst>
          </p:cNvPr>
          <p:cNvSpPr txBox="1"/>
          <p:nvPr/>
        </p:nvSpPr>
        <p:spPr>
          <a:xfrm>
            <a:off x="1099953" y="4171192"/>
            <a:ext cx="2937712" cy="130805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Aft>
                <a:spcPts val="600"/>
              </a:spcAft>
              <a:buClr>
                <a:schemeClr val="bg1"/>
              </a:buClr>
            </a:pPr>
            <a:r>
              <a:rPr lang="ru-RU" sz="1600" b="1" dirty="0">
                <a:latin typeface="Golos Text" panose="020B0503020202020204" pitchFamily="34" charset="-52"/>
              </a:rPr>
              <a:t>4. Проверка </a:t>
            </a:r>
            <a:r>
              <a:rPr lang="en-US" sz="1600" b="1" dirty="0">
                <a:latin typeface="Golos Text" panose="020B0503020202020204" pitchFamily="34" charset="-52"/>
              </a:rPr>
              <a:t>QR-</a:t>
            </a:r>
            <a:r>
              <a:rPr lang="ru-RU" sz="1600" b="1" dirty="0">
                <a:latin typeface="Golos Text" panose="020B0503020202020204" pitchFamily="34" charset="-52"/>
              </a:rPr>
              <a:t>кода </a:t>
            </a:r>
            <a:br>
              <a:rPr lang="ru-RU" sz="1600" b="1" dirty="0">
                <a:latin typeface="Golos Text" panose="020B0503020202020204" pitchFamily="34" charset="-52"/>
              </a:rPr>
            </a:br>
            <a:r>
              <a:rPr lang="ru-RU" sz="1600" b="1" dirty="0">
                <a:latin typeface="Golos Text" panose="020B0503020202020204" pitchFamily="34" charset="-52"/>
              </a:rPr>
              <a:t>при ввозе</a:t>
            </a:r>
          </a:p>
          <a:p>
            <a:pPr marL="180000" indent="-180000">
              <a:spcAft>
                <a:spcPts val="600"/>
              </a:spcAft>
              <a:buClr>
                <a:schemeClr val="accent2"/>
              </a:buClr>
              <a:buFont typeface="Golos Text" panose="020B0503020202020204" pitchFamily="34" charset="0"/>
              <a:buChar char="—"/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Необходимость наличия QR-кода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для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контроля после границы 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РФ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и для дальнейшей проверки ДОПП Федеральной таможенной службы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219A1E89-6568-A465-0EED-D33E80A0E109}"/>
              </a:ext>
            </a:extLst>
          </p:cNvPr>
          <p:cNvSpPr txBox="1"/>
          <p:nvPr/>
        </p:nvSpPr>
        <p:spPr>
          <a:xfrm>
            <a:off x="4898380" y="4171192"/>
            <a:ext cx="2941022" cy="218521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Aft>
                <a:spcPts val="600"/>
              </a:spcAft>
              <a:buClr>
                <a:schemeClr val="bg1"/>
              </a:buClr>
            </a:pPr>
            <a:r>
              <a:rPr lang="ru-RU" sz="1600" b="1" dirty="0">
                <a:latin typeface="Golos Text" panose="020B0503020202020204" pitchFamily="34" charset="-52"/>
              </a:rPr>
              <a:t>5. Формирование </a:t>
            </a:r>
            <a:br>
              <a:rPr lang="ru-RU" sz="1600" b="1" dirty="0">
                <a:latin typeface="Golos Text" panose="020B0503020202020204" pitchFamily="34" charset="-52"/>
              </a:rPr>
            </a:br>
            <a:r>
              <a:rPr lang="ru-RU" sz="1600" b="1" dirty="0">
                <a:latin typeface="Golos Text" panose="020B0503020202020204" pitchFamily="34" charset="-52"/>
              </a:rPr>
              <a:t>и представление налоговой отчетности</a:t>
            </a:r>
          </a:p>
          <a:p>
            <a:pPr marL="180000" marR="0" indent="-180000" fontAlgn="auto">
              <a:spcAft>
                <a:spcPts val="600"/>
              </a:spcAft>
              <a:buClr>
                <a:schemeClr val="accent2"/>
              </a:buClr>
              <a:buFont typeface="Golos Text" panose="020B0503020202020204" pitchFamily="34" charset="0"/>
              <a:buChar char="—"/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 НД по косвенным налогам указываются ДОПП, по которым были осуществлены импортные операции и товар принят к учету</a:t>
            </a:r>
          </a:p>
          <a:p>
            <a:pPr marL="180000" marR="0" indent="-180000" fontAlgn="auto">
              <a:spcAft>
                <a:spcPts val="600"/>
              </a:spcAft>
              <a:buClr>
                <a:schemeClr val="accent2"/>
              </a:buClr>
              <a:buFont typeface="Golos Text" panose="020B0503020202020204" pitchFamily="34" charset="0"/>
              <a:buChar char="—"/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Соответствующие суммы ОП засчитываются в счет уплаты косвенных налогов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14961285-CF7A-7D5F-5C32-17B4BFF80A00}"/>
              </a:ext>
            </a:extLst>
          </p:cNvPr>
          <p:cNvSpPr txBox="1"/>
          <p:nvPr/>
        </p:nvSpPr>
        <p:spPr>
          <a:xfrm>
            <a:off x="8677751" y="4171192"/>
            <a:ext cx="2963388" cy="136960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Aft>
                <a:spcPts val="600"/>
              </a:spcAft>
              <a:buClr>
                <a:schemeClr val="bg1"/>
              </a:buClr>
            </a:pPr>
            <a:r>
              <a:rPr lang="ru-RU" sz="1600" b="1" dirty="0">
                <a:latin typeface="Golos Text" panose="020B0503020202020204" pitchFamily="34" charset="-52"/>
              </a:rPr>
              <a:t>6. Проведение КНП </a:t>
            </a:r>
            <a:br>
              <a:rPr lang="ru-RU" sz="1600" b="1" dirty="0">
                <a:latin typeface="Golos Text" panose="020B0503020202020204" pitchFamily="34" charset="-52"/>
              </a:rPr>
            </a:br>
            <a:r>
              <a:rPr lang="ru-RU" sz="1600" b="1" dirty="0">
                <a:latin typeface="Golos Text" panose="020B0503020202020204" pitchFamily="34" charset="-52"/>
              </a:rPr>
              <a:t>по косвенным налогам </a:t>
            </a:r>
            <a:br>
              <a:rPr lang="ru-RU" sz="1600" b="1" dirty="0">
                <a:latin typeface="Golos Text" panose="020B0503020202020204" pitchFamily="34" charset="-52"/>
              </a:rPr>
            </a:br>
            <a:r>
              <a:rPr lang="ru-RU" sz="1600" b="1" dirty="0">
                <a:latin typeface="Golos Text" panose="020B0503020202020204" pitchFamily="34" charset="-52"/>
              </a:rPr>
              <a:t>ЕАЭС</a:t>
            </a:r>
          </a:p>
          <a:p>
            <a:pPr marL="180000" indent="-180000">
              <a:spcAft>
                <a:spcPts val="600"/>
              </a:spcAft>
              <a:buClr>
                <a:schemeClr val="accent2"/>
              </a:buClr>
              <a:buFont typeface="Golos Text" panose="020B0503020202020204" pitchFamily="34" charset="0"/>
              <a:buChar char="—"/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Возврат ОП по несостоявшимся поставкам происходит по результатам КНП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="" xmlns:a16="http://schemas.microsoft.com/office/drawing/2014/main" id="{12D6594B-0D41-A5B1-1ABF-DE4CF3CC7A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49421" y="130274"/>
            <a:ext cx="393390" cy="393390"/>
          </a:xfrm>
          <a:prstGeom prst="rect">
            <a:avLst/>
          </a:prstGeom>
        </p:spPr>
      </p:pic>
      <p:sp>
        <p:nvSpPr>
          <p:cNvPr id="49" name="Freeform: Shape 48">
            <a:extLst>
              <a:ext uri="{FF2B5EF4-FFF2-40B4-BE49-F238E27FC236}">
                <a16:creationId xmlns="" xmlns:a16="http://schemas.microsoft.com/office/drawing/2014/main" id="{A556FDE7-0822-062F-EA6A-0505FAA1D869}"/>
              </a:ext>
            </a:extLst>
          </p:cNvPr>
          <p:cNvSpPr/>
          <p:nvPr/>
        </p:nvSpPr>
        <p:spPr>
          <a:xfrm>
            <a:off x="2601157" y="3312650"/>
            <a:ext cx="7574718" cy="646792"/>
          </a:xfrm>
          <a:custGeom>
            <a:avLst/>
            <a:gdLst>
              <a:gd name="connsiteX0" fmla="*/ 7563775 w 7563775"/>
              <a:gd name="connsiteY0" fmla="*/ 0 h 630315"/>
              <a:gd name="connsiteX1" fmla="*/ 7563775 w 7563775"/>
              <a:gd name="connsiteY1" fmla="*/ 150921 h 630315"/>
              <a:gd name="connsiteX2" fmla="*/ 7430610 w 7563775"/>
              <a:gd name="connsiteY2" fmla="*/ 284086 h 630315"/>
              <a:gd name="connsiteX3" fmla="*/ 133165 w 7563775"/>
              <a:gd name="connsiteY3" fmla="*/ 284086 h 630315"/>
              <a:gd name="connsiteX4" fmla="*/ 0 w 7563775"/>
              <a:gd name="connsiteY4" fmla="*/ 417251 h 630315"/>
              <a:gd name="connsiteX5" fmla="*/ 0 w 7563775"/>
              <a:gd name="connsiteY5" fmla="*/ 630315 h 630315"/>
              <a:gd name="connsiteX0" fmla="*/ 7563775 w 7563775"/>
              <a:gd name="connsiteY0" fmla="*/ 0 h 630315"/>
              <a:gd name="connsiteX1" fmla="*/ 7563775 w 7563775"/>
              <a:gd name="connsiteY1" fmla="*/ 150921 h 630315"/>
              <a:gd name="connsiteX2" fmla="*/ 7430610 w 7563775"/>
              <a:gd name="connsiteY2" fmla="*/ 284086 h 630315"/>
              <a:gd name="connsiteX3" fmla="*/ 133165 w 7563775"/>
              <a:gd name="connsiteY3" fmla="*/ 284086 h 630315"/>
              <a:gd name="connsiteX4" fmla="*/ 0 w 7563775"/>
              <a:gd name="connsiteY4" fmla="*/ 417251 h 630315"/>
              <a:gd name="connsiteX5" fmla="*/ 0 w 7563775"/>
              <a:gd name="connsiteY5" fmla="*/ 630315 h 630315"/>
              <a:gd name="connsiteX0" fmla="*/ 7563775 w 7563775"/>
              <a:gd name="connsiteY0" fmla="*/ 0 h 630315"/>
              <a:gd name="connsiteX1" fmla="*/ 7563775 w 7563775"/>
              <a:gd name="connsiteY1" fmla="*/ 150921 h 630315"/>
              <a:gd name="connsiteX2" fmla="*/ 7430610 w 7563775"/>
              <a:gd name="connsiteY2" fmla="*/ 284086 h 630315"/>
              <a:gd name="connsiteX3" fmla="*/ 133165 w 7563775"/>
              <a:gd name="connsiteY3" fmla="*/ 284086 h 630315"/>
              <a:gd name="connsiteX4" fmla="*/ 0 w 7563775"/>
              <a:gd name="connsiteY4" fmla="*/ 417251 h 630315"/>
              <a:gd name="connsiteX5" fmla="*/ 0 w 7563775"/>
              <a:gd name="connsiteY5" fmla="*/ 630315 h 630315"/>
              <a:gd name="connsiteX0" fmla="*/ 7563775 w 7563775"/>
              <a:gd name="connsiteY0" fmla="*/ 0 h 630315"/>
              <a:gd name="connsiteX1" fmla="*/ 7563775 w 7563775"/>
              <a:gd name="connsiteY1" fmla="*/ 150921 h 630315"/>
              <a:gd name="connsiteX2" fmla="*/ 7430610 w 7563775"/>
              <a:gd name="connsiteY2" fmla="*/ 284086 h 630315"/>
              <a:gd name="connsiteX3" fmla="*/ 133165 w 7563775"/>
              <a:gd name="connsiteY3" fmla="*/ 284086 h 630315"/>
              <a:gd name="connsiteX4" fmla="*/ 0 w 7563775"/>
              <a:gd name="connsiteY4" fmla="*/ 417251 h 630315"/>
              <a:gd name="connsiteX5" fmla="*/ 0 w 7563775"/>
              <a:gd name="connsiteY5" fmla="*/ 630315 h 630315"/>
              <a:gd name="connsiteX0" fmla="*/ 7563775 w 7563775"/>
              <a:gd name="connsiteY0" fmla="*/ 0 h 630315"/>
              <a:gd name="connsiteX1" fmla="*/ 7563775 w 7563775"/>
              <a:gd name="connsiteY1" fmla="*/ 150921 h 630315"/>
              <a:gd name="connsiteX2" fmla="*/ 7430610 w 7563775"/>
              <a:gd name="connsiteY2" fmla="*/ 284086 h 630315"/>
              <a:gd name="connsiteX3" fmla="*/ 133165 w 7563775"/>
              <a:gd name="connsiteY3" fmla="*/ 284086 h 630315"/>
              <a:gd name="connsiteX4" fmla="*/ 0 w 7563775"/>
              <a:gd name="connsiteY4" fmla="*/ 417251 h 630315"/>
              <a:gd name="connsiteX5" fmla="*/ 0 w 7563775"/>
              <a:gd name="connsiteY5" fmla="*/ 630315 h 630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63775" h="630315">
                <a:moveTo>
                  <a:pt x="7563775" y="0"/>
                </a:moveTo>
                <a:lnTo>
                  <a:pt x="7563775" y="150921"/>
                </a:lnTo>
                <a:cubicBezTo>
                  <a:pt x="7557432" y="226251"/>
                  <a:pt x="7509873" y="283016"/>
                  <a:pt x="7430610" y="284086"/>
                </a:cubicBezTo>
                <a:lnTo>
                  <a:pt x="133165" y="284086"/>
                </a:lnTo>
                <a:cubicBezTo>
                  <a:pt x="44391" y="285157"/>
                  <a:pt x="3172" y="338828"/>
                  <a:pt x="0" y="417251"/>
                </a:cubicBezTo>
                <a:lnTo>
                  <a:pt x="0" y="630315"/>
                </a:lnTo>
              </a:path>
            </a:pathLst>
          </a:custGeom>
          <a:noFill/>
          <a:ln w="63500">
            <a:solidFill>
              <a:schemeClr val="accent3"/>
            </a:solidFill>
            <a:prstDash val="solid"/>
            <a:headEnd type="none"/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1" name="Straight Connector 50">
            <a:extLst>
              <a:ext uri="{FF2B5EF4-FFF2-40B4-BE49-F238E27FC236}">
                <a16:creationId xmlns="" xmlns:a16="http://schemas.microsoft.com/office/drawing/2014/main" id="{E409165B-80C3-CE17-E201-06B49AD9C43B}"/>
              </a:ext>
            </a:extLst>
          </p:cNvPr>
          <p:cNvCxnSpPr>
            <a:stCxn id="3" idx="3"/>
            <a:endCxn id="4" idx="1"/>
          </p:cNvCxnSpPr>
          <p:nvPr/>
        </p:nvCxnSpPr>
        <p:spPr>
          <a:xfrm>
            <a:off x="4265971" y="1998649"/>
            <a:ext cx="381737" cy="0"/>
          </a:xfrm>
          <a:prstGeom prst="line">
            <a:avLst/>
          </a:prstGeom>
          <a:noFill/>
          <a:ln w="63500">
            <a:solidFill>
              <a:schemeClr val="accent3"/>
            </a:solidFill>
            <a:prstDash val="solid"/>
            <a:headEnd type="none"/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="" xmlns:a16="http://schemas.microsoft.com/office/drawing/2014/main" id="{30E4FF1F-C95B-DDEE-0122-F47A2E39A2F4}"/>
              </a:ext>
            </a:extLst>
          </p:cNvPr>
          <p:cNvCxnSpPr>
            <a:cxnSpLocks/>
            <a:stCxn id="4" idx="3"/>
            <a:endCxn id="5" idx="1"/>
          </p:cNvCxnSpPr>
          <p:nvPr/>
        </p:nvCxnSpPr>
        <p:spPr>
          <a:xfrm>
            <a:off x="8067708" y="1998649"/>
            <a:ext cx="381737" cy="0"/>
          </a:xfrm>
          <a:prstGeom prst="line">
            <a:avLst/>
          </a:prstGeom>
          <a:noFill/>
          <a:ln w="63500">
            <a:solidFill>
              <a:schemeClr val="accent3"/>
            </a:solidFill>
            <a:prstDash val="solid"/>
            <a:headEnd type="none"/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="" xmlns:a16="http://schemas.microsoft.com/office/drawing/2014/main" id="{F1778A4F-A0A2-C270-DBE4-150E42225642}"/>
              </a:ext>
            </a:extLst>
          </p:cNvPr>
          <p:cNvCxnSpPr>
            <a:cxnSpLocks/>
            <a:stCxn id="18" idx="3"/>
            <a:endCxn id="19" idx="1"/>
          </p:cNvCxnSpPr>
          <p:nvPr/>
        </p:nvCxnSpPr>
        <p:spPr>
          <a:xfrm>
            <a:off x="8067708" y="5237937"/>
            <a:ext cx="381737" cy="0"/>
          </a:xfrm>
          <a:prstGeom prst="line">
            <a:avLst/>
          </a:prstGeom>
          <a:noFill/>
          <a:ln w="63500">
            <a:solidFill>
              <a:schemeClr val="accent3"/>
            </a:solidFill>
            <a:prstDash val="solid"/>
            <a:headEnd type="none"/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="" xmlns:a16="http://schemas.microsoft.com/office/drawing/2014/main" id="{7744674A-D1CE-C754-E8CB-EDF9DB81E468}"/>
              </a:ext>
            </a:extLst>
          </p:cNvPr>
          <p:cNvCxnSpPr>
            <a:cxnSpLocks/>
            <a:stCxn id="17" idx="3"/>
            <a:endCxn id="18" idx="1"/>
          </p:cNvCxnSpPr>
          <p:nvPr/>
        </p:nvCxnSpPr>
        <p:spPr>
          <a:xfrm>
            <a:off x="4265971" y="5237937"/>
            <a:ext cx="381737" cy="0"/>
          </a:xfrm>
          <a:prstGeom prst="line">
            <a:avLst/>
          </a:prstGeom>
          <a:noFill/>
          <a:ln w="63500">
            <a:solidFill>
              <a:schemeClr val="accent3"/>
            </a:solidFill>
            <a:prstDash val="solid"/>
            <a:headEnd type="none"/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2977654156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Freeform 42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3" name="Freeform 423"/>
          <p:cNvSpPr/>
          <p:nvPr/>
        </p:nvSpPr>
        <p:spPr>
          <a:xfrm>
            <a:off x="-9523" y="6308725"/>
            <a:ext cx="560386" cy="549275"/>
          </a:xfrm>
          <a:custGeom>
            <a:avLst/>
            <a:gdLst/>
            <a:ahLst/>
            <a:cxnLst/>
            <a:rect l="0" t="0" r="0" b="0"/>
            <a:pathLst>
              <a:path w="560386" h="549275">
                <a:moveTo>
                  <a:pt x="0" y="549275"/>
                </a:moveTo>
                <a:lnTo>
                  <a:pt x="560386" y="549275"/>
                </a:lnTo>
                <a:lnTo>
                  <a:pt x="560386" y="0"/>
                </a:lnTo>
                <a:lnTo>
                  <a:pt x="0" y="0"/>
                </a:lnTo>
                <a:lnTo>
                  <a:pt x="0" y="549275"/>
                </a:lnTo>
                <a:close/>
              </a:path>
            </a:pathLst>
          </a:custGeom>
          <a:solidFill>
            <a:srgbClr val="DADADA">
              <a:alpha val="63921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24" name="Picture 42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5124" y="108081"/>
            <a:ext cx="323252" cy="323758"/>
          </a:xfrm>
          <a:prstGeom prst="rect">
            <a:avLst/>
          </a:prstGeom>
          <a:noFill/>
          <a:extLst/>
        </p:spPr>
      </p:pic>
      <p:sp>
        <p:nvSpPr>
          <p:cNvPr id="425" name="Freeform 425"/>
          <p:cNvSpPr/>
          <p:nvPr/>
        </p:nvSpPr>
        <p:spPr>
          <a:xfrm rot="7">
            <a:off x="205832" y="364082"/>
            <a:ext cx="137451" cy="57491"/>
          </a:xfrm>
          <a:custGeom>
            <a:avLst/>
            <a:gdLst/>
            <a:ahLst/>
            <a:cxnLst/>
            <a:rect l="0" t="0" r="0" b="0"/>
            <a:pathLst>
              <a:path w="49101" h="20523">
                <a:moveTo>
                  <a:pt x="49101" y="2585"/>
                </a:moveTo>
                <a:lnTo>
                  <a:pt x="48798" y="2281"/>
                </a:lnTo>
                <a:cubicBezTo>
                  <a:pt x="47886" y="1369"/>
                  <a:pt x="46669" y="912"/>
                  <a:pt x="45301" y="1065"/>
                </a:cubicBezTo>
                <a:cubicBezTo>
                  <a:pt x="44389" y="1065"/>
                  <a:pt x="43476" y="1217"/>
                  <a:pt x="42564" y="1369"/>
                </a:cubicBezTo>
                <a:cubicBezTo>
                  <a:pt x="41652" y="1521"/>
                  <a:pt x="40588" y="1977"/>
                  <a:pt x="39373" y="2432"/>
                </a:cubicBezTo>
                <a:cubicBezTo>
                  <a:pt x="39220" y="2129"/>
                  <a:pt x="39068" y="1825"/>
                  <a:pt x="38917" y="1673"/>
                </a:cubicBezTo>
                <a:cubicBezTo>
                  <a:pt x="37548" y="456"/>
                  <a:pt x="35724" y="0"/>
                  <a:pt x="34052" y="153"/>
                </a:cubicBezTo>
                <a:cubicBezTo>
                  <a:pt x="29947" y="305"/>
                  <a:pt x="25691" y="1369"/>
                  <a:pt x="21891" y="2890"/>
                </a:cubicBezTo>
                <a:cubicBezTo>
                  <a:pt x="19154" y="3953"/>
                  <a:pt x="16418" y="4561"/>
                  <a:pt x="13530" y="4713"/>
                </a:cubicBezTo>
                <a:cubicBezTo>
                  <a:pt x="10642" y="4713"/>
                  <a:pt x="7905" y="3802"/>
                  <a:pt x="5473" y="2129"/>
                </a:cubicBezTo>
                <a:lnTo>
                  <a:pt x="4408" y="1521"/>
                </a:lnTo>
                <a:lnTo>
                  <a:pt x="3041" y="761"/>
                </a:lnTo>
                <a:lnTo>
                  <a:pt x="2737" y="2281"/>
                </a:lnTo>
                <a:lnTo>
                  <a:pt x="0" y="18395"/>
                </a:lnTo>
                <a:lnTo>
                  <a:pt x="912" y="18851"/>
                </a:lnTo>
                <a:lnTo>
                  <a:pt x="1368" y="16114"/>
                </a:lnTo>
                <a:lnTo>
                  <a:pt x="3649" y="2585"/>
                </a:lnTo>
                <a:lnTo>
                  <a:pt x="4713" y="3193"/>
                </a:lnTo>
                <a:cubicBezTo>
                  <a:pt x="6537" y="4410"/>
                  <a:pt x="8513" y="5169"/>
                  <a:pt x="10642" y="5625"/>
                </a:cubicBezTo>
                <a:cubicBezTo>
                  <a:pt x="11553" y="5778"/>
                  <a:pt x="12465" y="5929"/>
                  <a:pt x="13377" y="5929"/>
                </a:cubicBezTo>
                <a:cubicBezTo>
                  <a:pt x="16418" y="5778"/>
                  <a:pt x="19307" y="5169"/>
                  <a:pt x="22195" y="4105"/>
                </a:cubicBezTo>
                <a:cubicBezTo>
                  <a:pt x="25995" y="2585"/>
                  <a:pt x="29947" y="1673"/>
                  <a:pt x="34052" y="1521"/>
                </a:cubicBezTo>
                <a:cubicBezTo>
                  <a:pt x="34660" y="1521"/>
                  <a:pt x="35421" y="1521"/>
                  <a:pt x="36028" y="1673"/>
                </a:cubicBezTo>
                <a:cubicBezTo>
                  <a:pt x="36788" y="1825"/>
                  <a:pt x="37548" y="2129"/>
                  <a:pt x="38156" y="2737"/>
                </a:cubicBezTo>
                <a:cubicBezTo>
                  <a:pt x="38460" y="3193"/>
                  <a:pt x="38765" y="3649"/>
                  <a:pt x="38765" y="4105"/>
                </a:cubicBezTo>
                <a:cubicBezTo>
                  <a:pt x="40285" y="3649"/>
                  <a:pt x="41805" y="3041"/>
                  <a:pt x="43020" y="2737"/>
                </a:cubicBezTo>
                <a:cubicBezTo>
                  <a:pt x="43781" y="2585"/>
                  <a:pt x="44693" y="2432"/>
                  <a:pt x="45454" y="2432"/>
                </a:cubicBezTo>
                <a:lnTo>
                  <a:pt x="46213" y="2432"/>
                </a:lnTo>
                <a:lnTo>
                  <a:pt x="46669" y="2432"/>
                </a:lnTo>
                <a:cubicBezTo>
                  <a:pt x="46974" y="2432"/>
                  <a:pt x="47277" y="2585"/>
                  <a:pt x="47581" y="2737"/>
                </a:cubicBezTo>
                <a:cubicBezTo>
                  <a:pt x="47886" y="2890"/>
                  <a:pt x="48493" y="2281"/>
                  <a:pt x="48493" y="2281"/>
                </a:cubicBezTo>
                <a:lnTo>
                  <a:pt x="45757" y="20523"/>
                </a:lnTo>
                <a:lnTo>
                  <a:pt x="46669" y="20067"/>
                </a:lnTo>
                <a:cubicBezTo>
                  <a:pt x="46669" y="19611"/>
                  <a:pt x="46821" y="19155"/>
                  <a:pt x="46821" y="18699"/>
                </a:cubicBezTo>
                <a:cubicBezTo>
                  <a:pt x="47125" y="16875"/>
                  <a:pt x="47430" y="15506"/>
                  <a:pt x="47430" y="15506"/>
                </a:cubicBezTo>
                <a:lnTo>
                  <a:pt x="47430" y="15202"/>
                </a:lnTo>
                <a:lnTo>
                  <a:pt x="47430" y="14746"/>
                </a:lnTo>
                <a:cubicBezTo>
                  <a:pt x="47581" y="13530"/>
                  <a:pt x="47886" y="12162"/>
                  <a:pt x="48037" y="10945"/>
                </a:cubicBezTo>
                <a:cubicBezTo>
                  <a:pt x="48645" y="7298"/>
                  <a:pt x="49101" y="4410"/>
                  <a:pt x="49101" y="3953"/>
                </a:cubicBezTo>
                <a:lnTo>
                  <a:pt x="49101" y="3953"/>
                </a:lnTo>
                <a:lnTo>
                  <a:pt x="49101" y="3649"/>
                </a:lnTo>
                <a:lnTo>
                  <a:pt x="49101" y="3193"/>
                </a:lnTo>
                <a:lnTo>
                  <a:pt x="49101" y="2585"/>
                </a:lnTo>
                <a:close/>
                <a:moveTo>
                  <a:pt x="-7075" y="29342"/>
                </a:moveTo>
              </a:path>
            </a:pathLst>
          </a:custGeom>
          <a:solidFill>
            <a:srgbClr val="005CA8">
              <a:alpha val="100000"/>
            </a:srgbClr>
          </a:solidFill>
          <a:ln w="35551">
            <a:noFill/>
          </a:ln>
          <a:effectDag name="">
            <a:xfrm kx="7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26" name="Picture 42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983" y="149031"/>
            <a:ext cx="240980" cy="241032"/>
          </a:xfrm>
          <a:prstGeom prst="rect">
            <a:avLst/>
          </a:prstGeom>
          <a:noFill/>
          <a:extLst/>
        </p:spPr>
      </p:pic>
      <p:sp>
        <p:nvSpPr>
          <p:cNvPr id="427" name="Freeform 427"/>
          <p:cNvSpPr/>
          <p:nvPr/>
        </p:nvSpPr>
        <p:spPr>
          <a:xfrm rot="7">
            <a:off x="205832" y="367063"/>
            <a:ext cx="135749" cy="77930"/>
          </a:xfrm>
          <a:custGeom>
            <a:avLst/>
            <a:gdLst/>
            <a:ahLst/>
            <a:cxnLst/>
            <a:rect l="0" t="0" r="0" b="0"/>
            <a:pathLst>
              <a:path w="48493" h="27819">
                <a:moveTo>
                  <a:pt x="34052" y="152"/>
                </a:moveTo>
                <a:cubicBezTo>
                  <a:pt x="35572" y="0"/>
                  <a:pt x="37092" y="456"/>
                  <a:pt x="38156" y="1367"/>
                </a:cubicBezTo>
                <a:cubicBezTo>
                  <a:pt x="38460" y="1825"/>
                  <a:pt x="38765" y="2281"/>
                  <a:pt x="38765" y="2888"/>
                </a:cubicBezTo>
                <a:cubicBezTo>
                  <a:pt x="40437" y="2281"/>
                  <a:pt x="41805" y="1825"/>
                  <a:pt x="43020" y="1520"/>
                </a:cubicBezTo>
                <a:cubicBezTo>
                  <a:pt x="43781" y="1367"/>
                  <a:pt x="44693" y="1216"/>
                  <a:pt x="45454" y="1216"/>
                </a:cubicBezTo>
                <a:cubicBezTo>
                  <a:pt x="47277" y="1216"/>
                  <a:pt x="47733" y="1520"/>
                  <a:pt x="47886" y="1672"/>
                </a:cubicBezTo>
                <a:lnTo>
                  <a:pt x="48493" y="1216"/>
                </a:lnTo>
                <a:lnTo>
                  <a:pt x="44693" y="24930"/>
                </a:lnTo>
                <a:lnTo>
                  <a:pt x="43629" y="24322"/>
                </a:lnTo>
                <a:cubicBezTo>
                  <a:pt x="43020" y="24018"/>
                  <a:pt x="42413" y="23866"/>
                  <a:pt x="41805" y="23866"/>
                </a:cubicBezTo>
                <a:cubicBezTo>
                  <a:pt x="39373" y="24170"/>
                  <a:pt x="36941" y="24778"/>
                  <a:pt x="34812" y="25843"/>
                </a:cubicBezTo>
                <a:cubicBezTo>
                  <a:pt x="33140" y="26603"/>
                  <a:pt x="31467" y="27211"/>
                  <a:pt x="29643" y="27667"/>
                </a:cubicBezTo>
                <a:cubicBezTo>
                  <a:pt x="29187" y="27667"/>
                  <a:pt x="28732" y="27819"/>
                  <a:pt x="28276" y="27819"/>
                </a:cubicBezTo>
                <a:cubicBezTo>
                  <a:pt x="25995" y="27819"/>
                  <a:pt x="25691" y="26603"/>
                  <a:pt x="25691" y="25995"/>
                </a:cubicBezTo>
                <a:lnTo>
                  <a:pt x="25844" y="24778"/>
                </a:lnTo>
                <a:lnTo>
                  <a:pt x="24019" y="25386"/>
                </a:lnTo>
                <a:cubicBezTo>
                  <a:pt x="22803" y="25843"/>
                  <a:pt x="21739" y="26299"/>
                  <a:pt x="20827" y="26603"/>
                </a:cubicBezTo>
                <a:cubicBezTo>
                  <a:pt x="18851" y="27211"/>
                  <a:pt x="16875" y="27515"/>
                  <a:pt x="14746" y="27515"/>
                </a:cubicBezTo>
                <a:cubicBezTo>
                  <a:pt x="9730" y="27667"/>
                  <a:pt x="4713" y="26147"/>
                  <a:pt x="456" y="23562"/>
                </a:cubicBezTo>
                <a:lnTo>
                  <a:pt x="0" y="23258"/>
                </a:lnTo>
                <a:lnTo>
                  <a:pt x="3649" y="1216"/>
                </a:lnTo>
                <a:lnTo>
                  <a:pt x="4713" y="1825"/>
                </a:lnTo>
                <a:cubicBezTo>
                  <a:pt x="7298" y="3648"/>
                  <a:pt x="10338" y="4560"/>
                  <a:pt x="13377" y="4560"/>
                </a:cubicBezTo>
                <a:cubicBezTo>
                  <a:pt x="16418" y="4408"/>
                  <a:pt x="19307" y="3801"/>
                  <a:pt x="22195" y="2737"/>
                </a:cubicBezTo>
                <a:cubicBezTo>
                  <a:pt x="25995" y="1216"/>
                  <a:pt x="29947" y="304"/>
                  <a:pt x="34052" y="152"/>
                </a:cubicBezTo>
              </a:path>
            </a:pathLst>
          </a:custGeom>
          <a:solidFill>
            <a:srgbClr val="FFFFFF">
              <a:alpha val="100000"/>
            </a:srgbClr>
          </a:solidFill>
          <a:ln w="35551">
            <a:noFill/>
          </a:ln>
          <a:effectDag name="">
            <a:xfrm kx="7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28" name="Picture 42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2391" y="371891"/>
            <a:ext cx="88921" cy="85802"/>
          </a:xfrm>
          <a:prstGeom prst="rect">
            <a:avLst/>
          </a:prstGeom>
          <a:noFill/>
          <a:extLst/>
        </p:spPr>
      </p:pic>
      <p:sp>
        <p:nvSpPr>
          <p:cNvPr id="429" name="Freeform 429"/>
          <p:cNvSpPr/>
          <p:nvPr/>
        </p:nvSpPr>
        <p:spPr>
          <a:xfrm rot="7">
            <a:off x="283282" y="390487"/>
            <a:ext cx="52342" cy="33215"/>
          </a:xfrm>
          <a:custGeom>
            <a:avLst/>
            <a:gdLst/>
            <a:ahLst/>
            <a:cxnLst/>
            <a:rect l="0" t="0" r="0" b="0"/>
            <a:pathLst>
              <a:path w="18698" h="11857">
                <a:moveTo>
                  <a:pt x="17482" y="8056"/>
                </a:moveTo>
                <a:cubicBezTo>
                  <a:pt x="17787" y="5624"/>
                  <a:pt x="18243" y="3039"/>
                  <a:pt x="18698" y="760"/>
                </a:cubicBezTo>
                <a:cubicBezTo>
                  <a:pt x="17329" y="0"/>
                  <a:pt x="15658" y="0"/>
                  <a:pt x="14290" y="456"/>
                </a:cubicBezTo>
                <a:cubicBezTo>
                  <a:pt x="10945" y="1216"/>
                  <a:pt x="3800" y="4409"/>
                  <a:pt x="1065" y="4104"/>
                </a:cubicBezTo>
                <a:lnTo>
                  <a:pt x="0" y="10489"/>
                </a:lnTo>
                <a:cubicBezTo>
                  <a:pt x="304" y="11553"/>
                  <a:pt x="1520" y="11857"/>
                  <a:pt x="3193" y="11705"/>
                </a:cubicBezTo>
                <a:cubicBezTo>
                  <a:pt x="6993" y="11401"/>
                  <a:pt x="13833" y="6080"/>
                  <a:pt x="17482" y="8056"/>
                </a:cubicBezTo>
              </a:path>
            </a:pathLst>
          </a:custGeom>
          <a:solidFill>
            <a:srgbClr val="005CA8">
              <a:alpha val="100000"/>
            </a:srgbClr>
          </a:solidFill>
          <a:ln w="35551">
            <a:noFill/>
          </a:ln>
          <a:effectDag name="">
            <a:xfrm kx="7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0" name="Freeform 430"/>
          <p:cNvSpPr/>
          <p:nvPr/>
        </p:nvSpPr>
        <p:spPr>
          <a:xfrm rot="7">
            <a:off x="208811" y="392615"/>
            <a:ext cx="100852" cy="52805"/>
          </a:xfrm>
          <a:custGeom>
            <a:avLst/>
            <a:gdLst/>
            <a:ahLst/>
            <a:cxnLst/>
            <a:rect l="0" t="0" r="0" b="0"/>
            <a:pathLst>
              <a:path w="36027" h="18850">
                <a:moveTo>
                  <a:pt x="0" y="13985"/>
                </a:moveTo>
                <a:lnTo>
                  <a:pt x="1823" y="3040"/>
                </a:lnTo>
                <a:cubicBezTo>
                  <a:pt x="5016" y="4864"/>
                  <a:pt x="10033" y="7601"/>
                  <a:pt x="20218" y="3649"/>
                </a:cubicBezTo>
                <a:cubicBezTo>
                  <a:pt x="28426" y="456"/>
                  <a:pt x="36027" y="0"/>
                  <a:pt x="35571" y="3193"/>
                </a:cubicBezTo>
                <a:lnTo>
                  <a:pt x="33898" y="14289"/>
                </a:lnTo>
                <a:cubicBezTo>
                  <a:pt x="34507" y="10489"/>
                  <a:pt x="24779" y="15049"/>
                  <a:pt x="19610" y="16874"/>
                </a:cubicBezTo>
                <a:cubicBezTo>
                  <a:pt x="13985" y="18850"/>
                  <a:pt x="4864" y="17482"/>
                  <a:pt x="0" y="13985"/>
                </a:cubicBezTo>
              </a:path>
            </a:pathLst>
          </a:custGeom>
          <a:solidFill>
            <a:srgbClr val="E20613">
              <a:alpha val="100000"/>
            </a:srgbClr>
          </a:solidFill>
          <a:ln w="35551">
            <a:noFill/>
          </a:ln>
          <a:effectDag name="">
            <a:xfrm kx="7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1" name="Freeform 431"/>
          <p:cNvSpPr/>
          <p:nvPr/>
        </p:nvSpPr>
        <p:spPr>
          <a:xfrm rot="7">
            <a:off x="211790" y="386229"/>
            <a:ext cx="97873" cy="38324"/>
          </a:xfrm>
          <a:custGeom>
            <a:avLst/>
            <a:gdLst/>
            <a:ahLst/>
            <a:cxnLst/>
            <a:rect l="0" t="0" r="0" b="0"/>
            <a:pathLst>
              <a:path w="34963" h="13681">
                <a:moveTo>
                  <a:pt x="19457" y="3648"/>
                </a:moveTo>
                <a:cubicBezTo>
                  <a:pt x="9577" y="7449"/>
                  <a:pt x="4408" y="4104"/>
                  <a:pt x="1215" y="2127"/>
                </a:cubicBezTo>
                <a:lnTo>
                  <a:pt x="0" y="9273"/>
                </a:lnTo>
                <a:cubicBezTo>
                  <a:pt x="5776" y="13073"/>
                  <a:pt x="13073" y="13681"/>
                  <a:pt x="19457" y="11097"/>
                </a:cubicBezTo>
                <a:cubicBezTo>
                  <a:pt x="24018" y="9273"/>
                  <a:pt x="32987" y="6232"/>
                  <a:pt x="33899" y="8969"/>
                </a:cubicBezTo>
                <a:cubicBezTo>
                  <a:pt x="34203" y="6688"/>
                  <a:pt x="34659" y="4256"/>
                  <a:pt x="34963" y="2127"/>
                </a:cubicBezTo>
                <a:cubicBezTo>
                  <a:pt x="33748" y="0"/>
                  <a:pt x="26603" y="912"/>
                  <a:pt x="19457" y="3648"/>
                </a:cubicBezTo>
              </a:path>
            </a:pathLst>
          </a:custGeom>
          <a:solidFill>
            <a:srgbClr val="005CA8">
              <a:alpha val="100000"/>
            </a:srgbClr>
          </a:solidFill>
          <a:ln w="35551">
            <a:noFill/>
          </a:ln>
          <a:effectDag name="">
            <a:xfrm kx="7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32" name="Picture 432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6257" y="162660"/>
            <a:ext cx="181708" cy="200928"/>
          </a:xfrm>
          <a:prstGeom prst="rect">
            <a:avLst/>
          </a:prstGeom>
          <a:noFill/>
          <a:extLst/>
        </p:spPr>
      </p:pic>
      <p:sp>
        <p:nvSpPr>
          <p:cNvPr id="433" name="Freeform 433"/>
          <p:cNvSpPr/>
          <p:nvPr/>
        </p:nvSpPr>
        <p:spPr>
          <a:xfrm rot="7">
            <a:off x="336048" y="297653"/>
            <a:ext cx="4255" cy="2554"/>
          </a:xfrm>
          <a:custGeom>
            <a:avLst/>
            <a:gdLst/>
            <a:ahLst/>
            <a:cxnLst/>
            <a:rect l="0" t="0" r="0" b="0"/>
            <a:pathLst>
              <a:path w="1520" h="912">
                <a:moveTo>
                  <a:pt x="1520" y="607"/>
                </a:moveTo>
                <a:cubicBezTo>
                  <a:pt x="1216" y="151"/>
                  <a:pt x="1369" y="0"/>
                  <a:pt x="1369" y="0"/>
                </a:cubicBezTo>
                <a:cubicBezTo>
                  <a:pt x="1216" y="0"/>
                  <a:pt x="1216" y="0"/>
                  <a:pt x="1216" y="0"/>
                </a:cubicBezTo>
                <a:lnTo>
                  <a:pt x="457" y="456"/>
                </a:lnTo>
                <a:cubicBezTo>
                  <a:pt x="304" y="607"/>
                  <a:pt x="0" y="759"/>
                  <a:pt x="0" y="912"/>
                </a:cubicBezTo>
                <a:cubicBezTo>
                  <a:pt x="457" y="912"/>
                  <a:pt x="1064" y="912"/>
                  <a:pt x="1520" y="607"/>
                </a:cubicBezTo>
              </a:path>
            </a:pathLst>
          </a:custGeom>
          <a:solidFill>
            <a:srgbClr val="8E97A3">
              <a:alpha val="100000"/>
            </a:srgbClr>
          </a:solidFill>
          <a:ln w="35551">
            <a:noFill/>
          </a:ln>
          <a:effectDag name="">
            <a:xfrm kx="7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4" name="Freeform 434"/>
          <p:cNvSpPr/>
          <p:nvPr/>
        </p:nvSpPr>
        <p:spPr>
          <a:xfrm rot="7">
            <a:off x="333922" y="295095"/>
            <a:ext cx="5531" cy="3409"/>
          </a:xfrm>
          <a:custGeom>
            <a:avLst/>
            <a:gdLst/>
            <a:ahLst/>
            <a:cxnLst/>
            <a:rect l="0" t="0" r="0" b="0"/>
            <a:pathLst>
              <a:path w="1976" h="1217">
                <a:moveTo>
                  <a:pt x="1976" y="761"/>
                </a:moveTo>
                <a:cubicBezTo>
                  <a:pt x="1824" y="608"/>
                  <a:pt x="1824" y="456"/>
                  <a:pt x="1824" y="305"/>
                </a:cubicBezTo>
                <a:cubicBezTo>
                  <a:pt x="1824" y="152"/>
                  <a:pt x="1824" y="0"/>
                  <a:pt x="1976" y="0"/>
                </a:cubicBezTo>
                <a:lnTo>
                  <a:pt x="1824" y="0"/>
                </a:lnTo>
                <a:cubicBezTo>
                  <a:pt x="1824" y="0"/>
                  <a:pt x="1368" y="0"/>
                  <a:pt x="1368" y="0"/>
                </a:cubicBezTo>
                <a:cubicBezTo>
                  <a:pt x="912" y="152"/>
                  <a:pt x="456" y="305"/>
                  <a:pt x="0" y="608"/>
                </a:cubicBezTo>
                <a:cubicBezTo>
                  <a:pt x="304" y="1217"/>
                  <a:pt x="1368" y="1064"/>
                  <a:pt x="1976" y="761"/>
                </a:cubicBezTo>
              </a:path>
            </a:pathLst>
          </a:custGeom>
          <a:solidFill>
            <a:srgbClr val="8E97A3">
              <a:alpha val="100000"/>
            </a:srgbClr>
          </a:solidFill>
          <a:ln w="35551">
            <a:noFill/>
          </a:ln>
          <a:effectDag name="">
            <a:xfrm kx="7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5" name="Freeform 435"/>
          <p:cNvSpPr/>
          <p:nvPr/>
        </p:nvSpPr>
        <p:spPr>
          <a:xfrm rot="7">
            <a:off x="330516" y="292118"/>
            <a:ext cx="8090" cy="2977"/>
          </a:xfrm>
          <a:custGeom>
            <a:avLst/>
            <a:gdLst/>
            <a:ahLst/>
            <a:cxnLst/>
            <a:rect l="0" t="0" r="0" b="0"/>
            <a:pathLst>
              <a:path w="2890" h="1063">
                <a:moveTo>
                  <a:pt x="2890" y="1063"/>
                </a:moveTo>
                <a:cubicBezTo>
                  <a:pt x="2737" y="912"/>
                  <a:pt x="2585" y="759"/>
                  <a:pt x="2585" y="607"/>
                </a:cubicBezTo>
                <a:cubicBezTo>
                  <a:pt x="2585" y="456"/>
                  <a:pt x="2585" y="151"/>
                  <a:pt x="2737" y="151"/>
                </a:cubicBezTo>
                <a:cubicBezTo>
                  <a:pt x="1825" y="0"/>
                  <a:pt x="914" y="151"/>
                  <a:pt x="0" y="303"/>
                </a:cubicBezTo>
                <a:cubicBezTo>
                  <a:pt x="456" y="759"/>
                  <a:pt x="1217" y="1063"/>
                  <a:pt x="1977" y="1063"/>
                </a:cubicBezTo>
                <a:lnTo>
                  <a:pt x="2890" y="1063"/>
                </a:lnTo>
              </a:path>
            </a:pathLst>
          </a:custGeom>
          <a:solidFill>
            <a:srgbClr val="8E97A3">
              <a:alpha val="100000"/>
            </a:srgbClr>
          </a:solidFill>
          <a:ln w="35551">
            <a:noFill/>
          </a:ln>
          <a:effectDag name="">
            <a:xfrm kx="7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36" name="Picture 436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8774" y="252901"/>
            <a:ext cx="125611" cy="119737"/>
          </a:xfrm>
          <a:prstGeom prst="rect">
            <a:avLst/>
          </a:prstGeom>
          <a:noFill/>
          <a:extLst/>
        </p:spPr>
      </p:pic>
      <p:sp>
        <p:nvSpPr>
          <p:cNvPr id="437" name="Freeform 437"/>
          <p:cNvSpPr/>
          <p:nvPr/>
        </p:nvSpPr>
        <p:spPr>
          <a:xfrm rot="7">
            <a:off x="344136" y="309148"/>
            <a:ext cx="5531" cy="8944"/>
          </a:xfrm>
          <a:custGeom>
            <a:avLst/>
            <a:gdLst/>
            <a:ahLst/>
            <a:cxnLst/>
            <a:rect l="0" t="0" r="0" b="0"/>
            <a:pathLst>
              <a:path w="1976" h="3193">
                <a:moveTo>
                  <a:pt x="1976" y="913"/>
                </a:moveTo>
                <a:cubicBezTo>
                  <a:pt x="1824" y="913"/>
                  <a:pt x="1671" y="761"/>
                  <a:pt x="1520" y="609"/>
                </a:cubicBezTo>
                <a:cubicBezTo>
                  <a:pt x="1368" y="456"/>
                  <a:pt x="1215" y="305"/>
                  <a:pt x="1215" y="0"/>
                </a:cubicBezTo>
                <a:cubicBezTo>
                  <a:pt x="1215" y="0"/>
                  <a:pt x="912" y="456"/>
                  <a:pt x="912" y="456"/>
                </a:cubicBezTo>
                <a:cubicBezTo>
                  <a:pt x="303" y="1217"/>
                  <a:pt x="0" y="2129"/>
                  <a:pt x="0" y="3193"/>
                </a:cubicBezTo>
                <a:cubicBezTo>
                  <a:pt x="303" y="3041"/>
                  <a:pt x="607" y="2737"/>
                  <a:pt x="759" y="2434"/>
                </a:cubicBezTo>
                <a:cubicBezTo>
                  <a:pt x="1064" y="2434"/>
                  <a:pt x="1976" y="913"/>
                  <a:pt x="1976" y="913"/>
                </a:cubicBezTo>
              </a:path>
            </a:pathLst>
          </a:custGeom>
          <a:solidFill>
            <a:srgbClr val="8E97A3">
              <a:alpha val="100000"/>
            </a:srgbClr>
          </a:solidFill>
          <a:ln w="35551">
            <a:noFill/>
          </a:ln>
          <a:effectDag name="">
            <a:xfrm kx="7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8" name="Freeform 438"/>
          <p:cNvSpPr/>
          <p:nvPr/>
        </p:nvSpPr>
        <p:spPr>
          <a:xfrm rot="7">
            <a:off x="346262" y="311706"/>
            <a:ext cx="5959" cy="10219"/>
          </a:xfrm>
          <a:custGeom>
            <a:avLst/>
            <a:gdLst/>
            <a:ahLst/>
            <a:cxnLst/>
            <a:rect l="0" t="0" r="0" b="0"/>
            <a:pathLst>
              <a:path w="2129" h="3648">
                <a:moveTo>
                  <a:pt x="1520" y="1521"/>
                </a:moveTo>
                <a:lnTo>
                  <a:pt x="2129" y="456"/>
                </a:lnTo>
                <a:cubicBezTo>
                  <a:pt x="1976" y="456"/>
                  <a:pt x="1825" y="456"/>
                  <a:pt x="1673" y="304"/>
                </a:cubicBezTo>
                <a:cubicBezTo>
                  <a:pt x="1673" y="152"/>
                  <a:pt x="1520" y="152"/>
                  <a:pt x="1520" y="0"/>
                </a:cubicBezTo>
                <a:cubicBezTo>
                  <a:pt x="1520" y="0"/>
                  <a:pt x="1368" y="0"/>
                  <a:pt x="1368" y="0"/>
                </a:cubicBezTo>
                <a:lnTo>
                  <a:pt x="912" y="608"/>
                </a:lnTo>
                <a:cubicBezTo>
                  <a:pt x="456" y="1521"/>
                  <a:pt x="153" y="2584"/>
                  <a:pt x="0" y="3648"/>
                </a:cubicBezTo>
                <a:cubicBezTo>
                  <a:pt x="153" y="3497"/>
                  <a:pt x="305" y="3344"/>
                  <a:pt x="456" y="3041"/>
                </a:cubicBezTo>
                <a:cubicBezTo>
                  <a:pt x="912" y="2736"/>
                  <a:pt x="1520" y="1521"/>
                  <a:pt x="1520" y="1521"/>
                </a:cubicBezTo>
              </a:path>
            </a:pathLst>
          </a:custGeom>
          <a:solidFill>
            <a:srgbClr val="8E97A3">
              <a:alpha val="100000"/>
            </a:srgbClr>
          </a:solidFill>
          <a:ln w="35551">
            <a:noFill/>
          </a:ln>
          <a:effectDag name="">
            <a:xfrm kx="7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9" name="Freeform 439"/>
          <p:cNvSpPr/>
          <p:nvPr/>
        </p:nvSpPr>
        <p:spPr>
          <a:xfrm rot="7">
            <a:off x="346688" y="312130"/>
            <a:ext cx="7233" cy="14051"/>
          </a:xfrm>
          <a:custGeom>
            <a:avLst/>
            <a:gdLst/>
            <a:ahLst/>
            <a:cxnLst/>
            <a:rect l="0" t="0" r="0" b="0"/>
            <a:pathLst>
              <a:path w="2584" h="5016">
                <a:moveTo>
                  <a:pt x="2584" y="608"/>
                </a:moveTo>
                <a:cubicBezTo>
                  <a:pt x="2432" y="456"/>
                  <a:pt x="2279" y="304"/>
                  <a:pt x="2279" y="0"/>
                </a:cubicBezTo>
                <a:cubicBezTo>
                  <a:pt x="2279" y="152"/>
                  <a:pt x="2128" y="152"/>
                  <a:pt x="1976" y="152"/>
                </a:cubicBezTo>
                <a:cubicBezTo>
                  <a:pt x="1823" y="304"/>
                  <a:pt x="1215" y="1520"/>
                  <a:pt x="1215" y="1520"/>
                </a:cubicBezTo>
                <a:cubicBezTo>
                  <a:pt x="759" y="2432"/>
                  <a:pt x="0" y="4408"/>
                  <a:pt x="303" y="5016"/>
                </a:cubicBezTo>
                <a:cubicBezTo>
                  <a:pt x="912" y="4408"/>
                  <a:pt x="1367" y="3496"/>
                  <a:pt x="1672" y="2736"/>
                </a:cubicBezTo>
                <a:lnTo>
                  <a:pt x="2584" y="608"/>
                </a:lnTo>
                <a:close/>
                <a:moveTo>
                  <a:pt x="-36871" y="47887"/>
                </a:moveTo>
              </a:path>
            </a:pathLst>
          </a:custGeom>
          <a:solidFill>
            <a:srgbClr val="8E97A3">
              <a:alpha val="100000"/>
            </a:srgbClr>
          </a:solidFill>
          <a:ln w="35551">
            <a:noFill/>
          </a:ln>
          <a:effectDag name="">
            <a:xfrm kx="7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40" name="Picture 440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6222" y="258864"/>
            <a:ext cx="135239" cy="126123"/>
          </a:xfrm>
          <a:prstGeom prst="rect">
            <a:avLst/>
          </a:prstGeom>
          <a:noFill/>
          <a:extLst/>
        </p:spPr>
      </p:pic>
      <p:sp>
        <p:nvSpPr>
          <p:cNvPr id="441" name="Freeform 441"/>
          <p:cNvSpPr/>
          <p:nvPr/>
        </p:nvSpPr>
        <p:spPr>
          <a:xfrm rot="7">
            <a:off x="352220" y="321924"/>
            <a:ext cx="4680" cy="13628"/>
          </a:xfrm>
          <a:custGeom>
            <a:avLst/>
            <a:gdLst/>
            <a:ahLst/>
            <a:cxnLst/>
            <a:rect l="0" t="0" r="0" b="0"/>
            <a:pathLst>
              <a:path w="1672" h="4865">
                <a:moveTo>
                  <a:pt x="912" y="0"/>
                </a:moveTo>
                <a:cubicBezTo>
                  <a:pt x="456" y="912"/>
                  <a:pt x="152" y="1976"/>
                  <a:pt x="0" y="3040"/>
                </a:cubicBezTo>
                <a:cubicBezTo>
                  <a:pt x="0" y="3649"/>
                  <a:pt x="152" y="4257"/>
                  <a:pt x="456" y="4865"/>
                </a:cubicBezTo>
                <a:lnTo>
                  <a:pt x="1672" y="912"/>
                </a:lnTo>
                <a:cubicBezTo>
                  <a:pt x="1672" y="1064"/>
                  <a:pt x="1064" y="1064"/>
                  <a:pt x="912" y="0"/>
                </a:cubicBezTo>
              </a:path>
            </a:pathLst>
          </a:custGeom>
          <a:solidFill>
            <a:srgbClr val="8E97A3">
              <a:alpha val="100000"/>
            </a:srgbClr>
          </a:solidFill>
          <a:ln w="35551">
            <a:noFill/>
          </a:ln>
          <a:effectDag name="">
            <a:xfrm kx="7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2" name="Freeform 442"/>
          <p:cNvSpPr/>
          <p:nvPr/>
        </p:nvSpPr>
        <p:spPr>
          <a:xfrm rot="7">
            <a:off x="253919" y="249105"/>
            <a:ext cx="45108" cy="61746"/>
          </a:xfrm>
          <a:custGeom>
            <a:avLst/>
            <a:gdLst/>
            <a:ahLst/>
            <a:cxnLst/>
            <a:rect l="0" t="0" r="0" b="0"/>
            <a:pathLst>
              <a:path w="16114" h="22042">
                <a:moveTo>
                  <a:pt x="8057" y="0"/>
                </a:moveTo>
                <a:lnTo>
                  <a:pt x="0" y="0"/>
                </a:lnTo>
                <a:lnTo>
                  <a:pt x="0" y="16722"/>
                </a:lnTo>
                <a:cubicBezTo>
                  <a:pt x="0" y="18850"/>
                  <a:pt x="912" y="19762"/>
                  <a:pt x="2585" y="19762"/>
                </a:cubicBezTo>
                <a:lnTo>
                  <a:pt x="5320" y="19762"/>
                </a:lnTo>
                <a:cubicBezTo>
                  <a:pt x="6689" y="19762"/>
                  <a:pt x="7752" y="20674"/>
                  <a:pt x="8057" y="22042"/>
                </a:cubicBezTo>
                <a:cubicBezTo>
                  <a:pt x="8361" y="20674"/>
                  <a:pt x="9425" y="19762"/>
                  <a:pt x="10793" y="19762"/>
                </a:cubicBezTo>
                <a:lnTo>
                  <a:pt x="13530" y="19762"/>
                </a:lnTo>
                <a:cubicBezTo>
                  <a:pt x="15353" y="19762"/>
                  <a:pt x="16114" y="18850"/>
                  <a:pt x="16114" y="16722"/>
                </a:cubicBezTo>
                <a:lnTo>
                  <a:pt x="16114" y="0"/>
                </a:lnTo>
                <a:lnTo>
                  <a:pt x="8057" y="0"/>
                </a:lnTo>
                <a:close/>
                <a:moveTo>
                  <a:pt x="19375" y="70385"/>
                </a:moveTo>
              </a:path>
            </a:pathLst>
          </a:custGeom>
          <a:solidFill>
            <a:srgbClr val="E20613">
              <a:alpha val="100000"/>
            </a:srgbClr>
          </a:solidFill>
          <a:ln w="35551">
            <a:noFill/>
          </a:ln>
          <a:effectDag name="">
            <a:xfrm kx="7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3" name="Freeform 443"/>
          <p:cNvSpPr/>
          <p:nvPr/>
        </p:nvSpPr>
        <p:spPr>
          <a:xfrm rot="7">
            <a:off x="253919" y="249105"/>
            <a:ext cx="45108" cy="61746"/>
          </a:xfrm>
          <a:custGeom>
            <a:avLst/>
            <a:gdLst/>
            <a:ahLst/>
            <a:cxnLst/>
            <a:rect l="0" t="0" r="0" b="0"/>
            <a:pathLst>
              <a:path w="16114" h="22042">
                <a:moveTo>
                  <a:pt x="8057" y="0"/>
                </a:moveTo>
                <a:lnTo>
                  <a:pt x="0" y="0"/>
                </a:lnTo>
                <a:lnTo>
                  <a:pt x="0" y="16722"/>
                </a:lnTo>
                <a:cubicBezTo>
                  <a:pt x="0" y="18850"/>
                  <a:pt x="912" y="19762"/>
                  <a:pt x="2585" y="19762"/>
                </a:cubicBezTo>
                <a:lnTo>
                  <a:pt x="5320" y="19762"/>
                </a:lnTo>
                <a:cubicBezTo>
                  <a:pt x="6689" y="19762"/>
                  <a:pt x="7752" y="20674"/>
                  <a:pt x="8057" y="22042"/>
                </a:cubicBezTo>
                <a:cubicBezTo>
                  <a:pt x="8361" y="20674"/>
                  <a:pt x="9425" y="19762"/>
                  <a:pt x="10793" y="19762"/>
                </a:cubicBezTo>
                <a:lnTo>
                  <a:pt x="13530" y="19762"/>
                </a:lnTo>
                <a:cubicBezTo>
                  <a:pt x="15353" y="19762"/>
                  <a:pt x="16114" y="18850"/>
                  <a:pt x="16114" y="16722"/>
                </a:cubicBezTo>
                <a:lnTo>
                  <a:pt x="16114" y="0"/>
                </a:lnTo>
                <a:lnTo>
                  <a:pt x="8057" y="0"/>
                </a:lnTo>
                <a:close/>
                <a:moveTo>
                  <a:pt x="19375" y="70385"/>
                </a:moveTo>
              </a:path>
            </a:pathLst>
          </a:custGeom>
          <a:noFill/>
          <a:ln w="4977" cap="flat" cmpd="sng">
            <a:solidFill>
              <a:srgbClr val="FFFFFF">
                <a:alpha val="100000"/>
              </a:srgbClr>
            </a:solidFill>
            <a:miter lim="127000"/>
          </a:ln>
          <a:effectDag name="">
            <a:xfrm kx="7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4" name="Freeform 444"/>
          <p:cNvSpPr/>
          <p:nvPr/>
        </p:nvSpPr>
        <p:spPr>
          <a:xfrm rot="7">
            <a:off x="253919" y="249105"/>
            <a:ext cx="45108" cy="61746"/>
          </a:xfrm>
          <a:custGeom>
            <a:avLst/>
            <a:gdLst/>
            <a:ahLst/>
            <a:cxnLst/>
            <a:rect l="0" t="0" r="0" b="0"/>
            <a:pathLst>
              <a:path w="16114" h="22042">
                <a:moveTo>
                  <a:pt x="8057" y="0"/>
                </a:moveTo>
                <a:lnTo>
                  <a:pt x="0" y="0"/>
                </a:lnTo>
                <a:lnTo>
                  <a:pt x="0" y="16722"/>
                </a:lnTo>
                <a:cubicBezTo>
                  <a:pt x="0" y="18850"/>
                  <a:pt x="912" y="19762"/>
                  <a:pt x="2585" y="19762"/>
                </a:cubicBezTo>
                <a:lnTo>
                  <a:pt x="5320" y="19762"/>
                </a:lnTo>
                <a:cubicBezTo>
                  <a:pt x="6689" y="19762"/>
                  <a:pt x="7752" y="20674"/>
                  <a:pt x="8057" y="22042"/>
                </a:cubicBezTo>
                <a:cubicBezTo>
                  <a:pt x="8361" y="20674"/>
                  <a:pt x="9425" y="19762"/>
                  <a:pt x="10793" y="19762"/>
                </a:cubicBezTo>
                <a:lnTo>
                  <a:pt x="13530" y="19762"/>
                </a:lnTo>
                <a:cubicBezTo>
                  <a:pt x="15353" y="19762"/>
                  <a:pt x="16114" y="18850"/>
                  <a:pt x="16114" y="16722"/>
                </a:cubicBezTo>
                <a:lnTo>
                  <a:pt x="16114" y="0"/>
                </a:lnTo>
                <a:lnTo>
                  <a:pt x="8057" y="0"/>
                </a:lnTo>
                <a:close/>
                <a:moveTo>
                  <a:pt x="19375" y="70385"/>
                </a:moveTo>
              </a:path>
            </a:pathLst>
          </a:custGeom>
          <a:noFill/>
          <a:ln w="4977" cap="flat" cmpd="sng">
            <a:solidFill>
              <a:srgbClr val="FFFFFF">
                <a:alpha val="100000"/>
              </a:srgbClr>
            </a:solidFill>
            <a:miter lim="127000"/>
          </a:ln>
          <a:effectDag name="">
            <a:xfrm kx="7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45" name="Picture 445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1867" y="228627"/>
            <a:ext cx="171340" cy="134774"/>
          </a:xfrm>
          <a:prstGeom prst="rect">
            <a:avLst/>
          </a:prstGeom>
          <a:noFill/>
          <a:extLst/>
        </p:spPr>
      </p:pic>
      <p:sp>
        <p:nvSpPr>
          <p:cNvPr id="446" name="Freeform 446"/>
          <p:cNvSpPr/>
          <p:nvPr/>
        </p:nvSpPr>
        <p:spPr>
          <a:xfrm>
            <a:off x="550862" y="0"/>
            <a:ext cx="0" cy="6858000"/>
          </a:xfrm>
          <a:custGeom>
            <a:avLst/>
            <a:gdLst/>
            <a:ahLst/>
            <a:cxnLst/>
            <a:rect l="0" t="0" r="0" b="0"/>
            <a:pathLst>
              <a:path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noFill/>
          <a:ln w="6350" cap="flat" cmpd="sng">
            <a:solidFill>
              <a:srgbClr val="DADADA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47" name="Picture 447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627" y="703327"/>
            <a:ext cx="31751" cy="4873370"/>
          </a:xfrm>
          <a:prstGeom prst="rect">
            <a:avLst/>
          </a:prstGeom>
          <a:noFill/>
          <a:extLst/>
        </p:spPr>
      </p:pic>
      <p:pic>
        <p:nvPicPr>
          <p:cNvPr id="448" name="Picture 448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6850" y="703327"/>
            <a:ext cx="31750" cy="4459985"/>
          </a:xfrm>
          <a:prstGeom prst="rect">
            <a:avLst/>
          </a:prstGeom>
          <a:noFill/>
          <a:extLst/>
        </p:spPr>
      </p:pic>
      <p:pic>
        <p:nvPicPr>
          <p:cNvPr id="449" name="Picture 449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6062" y="703327"/>
            <a:ext cx="31750" cy="4755260"/>
          </a:xfrm>
          <a:prstGeom prst="rect">
            <a:avLst/>
          </a:prstGeom>
          <a:noFill/>
          <a:extLst/>
        </p:spPr>
      </p:pic>
      <p:pic>
        <p:nvPicPr>
          <p:cNvPr id="450" name="Picture 450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7" y="703327"/>
            <a:ext cx="31750" cy="4873370"/>
          </a:xfrm>
          <a:prstGeom prst="rect">
            <a:avLst/>
          </a:prstGeom>
          <a:noFill/>
          <a:extLst/>
        </p:spPr>
      </p:pic>
      <p:pic>
        <p:nvPicPr>
          <p:cNvPr id="451" name="Picture 451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79942" y="608839"/>
            <a:ext cx="367410" cy="1007617"/>
          </a:xfrm>
          <a:prstGeom prst="rect">
            <a:avLst/>
          </a:prstGeom>
          <a:noFill/>
          <a:extLst/>
        </p:spPr>
      </p:pic>
      <p:pic>
        <p:nvPicPr>
          <p:cNvPr id="452" name="Picture 452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77248" y="854151"/>
            <a:ext cx="2704845" cy="539165"/>
          </a:xfrm>
          <a:prstGeom prst="rect">
            <a:avLst/>
          </a:prstGeom>
          <a:noFill/>
          <a:extLst/>
        </p:spPr>
      </p:pic>
      <p:pic>
        <p:nvPicPr>
          <p:cNvPr id="453" name="Picture 453"/>
          <p:cNvPicPr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88656" y="608724"/>
            <a:ext cx="922286" cy="1007732"/>
          </a:xfrm>
          <a:prstGeom prst="rect">
            <a:avLst/>
          </a:prstGeom>
          <a:noFill/>
          <a:extLst/>
        </p:spPr>
      </p:pic>
      <p:pic>
        <p:nvPicPr>
          <p:cNvPr id="454" name="Picture 454"/>
          <p:cNvPicPr>
            <a:picLocks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61379" y="0"/>
            <a:ext cx="6230620" cy="6858000"/>
          </a:xfrm>
          <a:prstGeom prst="rect">
            <a:avLst/>
          </a:prstGeom>
          <a:noFill/>
          <a:extLst/>
        </p:spPr>
      </p:pic>
      <p:pic>
        <p:nvPicPr>
          <p:cNvPr id="455" name="Picture 455"/>
          <p:cNvPicPr>
            <a:picLocks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560" y="967358"/>
            <a:ext cx="3989451" cy="5768721"/>
          </a:xfrm>
          <a:prstGeom prst="rect">
            <a:avLst/>
          </a:prstGeom>
          <a:noFill/>
          <a:extLst/>
        </p:spPr>
      </p:pic>
      <p:sp>
        <p:nvSpPr>
          <p:cNvPr id="456" name="Freeform 456"/>
          <p:cNvSpPr/>
          <p:nvPr/>
        </p:nvSpPr>
        <p:spPr>
          <a:xfrm>
            <a:off x="8989948" y="66040"/>
            <a:ext cx="2898649" cy="3886200"/>
          </a:xfrm>
          <a:custGeom>
            <a:avLst/>
            <a:gdLst/>
            <a:ahLst/>
            <a:cxnLst/>
            <a:rect l="0" t="0" r="0" b="0"/>
            <a:pathLst>
              <a:path w="2898649" h="3886200">
                <a:moveTo>
                  <a:pt x="0" y="3886200"/>
                </a:moveTo>
                <a:lnTo>
                  <a:pt x="2898649" y="3886200"/>
                </a:lnTo>
                <a:lnTo>
                  <a:pt x="2898649" y="0"/>
                </a:lnTo>
                <a:lnTo>
                  <a:pt x="0" y="0"/>
                </a:lnTo>
                <a:lnTo>
                  <a:pt x="0" y="3886200"/>
                </a:lnTo>
                <a:close/>
              </a:path>
            </a:pathLst>
          </a:custGeom>
          <a:solidFill>
            <a:srgbClr val="E3EEFB">
              <a:alpha val="10196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7" name="Freeform 457"/>
          <p:cNvSpPr/>
          <p:nvPr/>
        </p:nvSpPr>
        <p:spPr>
          <a:xfrm>
            <a:off x="8989948" y="4142741"/>
            <a:ext cx="2898649" cy="1943100"/>
          </a:xfrm>
          <a:custGeom>
            <a:avLst/>
            <a:gdLst/>
            <a:ahLst/>
            <a:cxnLst/>
            <a:rect l="0" t="0" r="0" b="0"/>
            <a:pathLst>
              <a:path w="2898649" h="1943100">
                <a:moveTo>
                  <a:pt x="0" y="1943100"/>
                </a:moveTo>
                <a:lnTo>
                  <a:pt x="2898649" y="1943100"/>
                </a:lnTo>
                <a:lnTo>
                  <a:pt x="2898649" y="0"/>
                </a:lnTo>
                <a:lnTo>
                  <a:pt x="0" y="0"/>
                </a:lnTo>
                <a:lnTo>
                  <a:pt x="0" y="1943100"/>
                </a:lnTo>
                <a:close/>
              </a:path>
            </a:pathLst>
          </a:custGeom>
          <a:solidFill>
            <a:srgbClr val="E3EEFB">
              <a:alpha val="10196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58" name="Picture 458"/>
          <p:cNvPicPr>
            <a:picLocks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21953" y="3614674"/>
            <a:ext cx="3170046" cy="31750"/>
          </a:xfrm>
          <a:prstGeom prst="rect">
            <a:avLst/>
          </a:prstGeom>
          <a:noFill/>
          <a:extLst/>
        </p:spPr>
      </p:pic>
      <p:pic>
        <p:nvPicPr>
          <p:cNvPr id="459" name="Picture 459"/>
          <p:cNvPicPr>
            <a:picLocks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6967" y="4669283"/>
            <a:ext cx="3185032" cy="31750"/>
          </a:xfrm>
          <a:prstGeom prst="rect">
            <a:avLst/>
          </a:prstGeom>
          <a:noFill/>
          <a:extLst/>
        </p:spPr>
      </p:pic>
      <p:pic>
        <p:nvPicPr>
          <p:cNvPr id="460" name="Picture 460"/>
          <p:cNvPicPr>
            <a:picLocks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57461" y="6001779"/>
            <a:ext cx="3034538" cy="31750"/>
          </a:xfrm>
          <a:prstGeom prst="rect">
            <a:avLst/>
          </a:prstGeom>
          <a:noFill/>
          <a:extLst/>
        </p:spPr>
      </p:pic>
      <p:pic>
        <p:nvPicPr>
          <p:cNvPr id="461" name="Picture 461"/>
          <p:cNvPicPr>
            <a:picLocks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11223" y="787652"/>
            <a:ext cx="186679" cy="186782"/>
          </a:xfrm>
          <a:prstGeom prst="rect">
            <a:avLst/>
          </a:prstGeom>
          <a:noFill/>
          <a:extLst/>
        </p:spPr>
      </p:pic>
      <p:pic>
        <p:nvPicPr>
          <p:cNvPr id="462" name="Picture 462"/>
          <p:cNvPicPr>
            <a:picLocks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11223" y="1254607"/>
            <a:ext cx="186680" cy="186782"/>
          </a:xfrm>
          <a:prstGeom prst="rect">
            <a:avLst/>
          </a:prstGeom>
          <a:noFill/>
          <a:extLst/>
        </p:spPr>
      </p:pic>
      <p:pic>
        <p:nvPicPr>
          <p:cNvPr id="463" name="Picture 463"/>
          <p:cNvPicPr>
            <a:picLocks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77922" y="787652"/>
            <a:ext cx="186679" cy="186782"/>
          </a:xfrm>
          <a:prstGeom prst="rect">
            <a:avLst/>
          </a:prstGeom>
          <a:noFill/>
          <a:extLst/>
        </p:spPr>
      </p:pic>
      <p:sp>
        <p:nvSpPr>
          <p:cNvPr id="464" name="Freeform 464"/>
          <p:cNvSpPr/>
          <p:nvPr/>
        </p:nvSpPr>
        <p:spPr>
          <a:xfrm>
            <a:off x="8123230" y="787652"/>
            <a:ext cx="298686" cy="298857"/>
          </a:xfrm>
          <a:custGeom>
            <a:avLst/>
            <a:gdLst/>
            <a:ahLst/>
            <a:cxnLst/>
            <a:rect l="0" t="0" r="0" b="0"/>
            <a:pathLst>
              <a:path w="48768" h="48769">
                <a:moveTo>
                  <a:pt x="30480" y="48769"/>
                </a:moveTo>
                <a:lnTo>
                  <a:pt x="0" y="48769"/>
                </a:lnTo>
                <a:lnTo>
                  <a:pt x="0" y="39624"/>
                </a:lnTo>
                <a:lnTo>
                  <a:pt x="21336" y="39624"/>
                </a:lnTo>
                <a:lnTo>
                  <a:pt x="21336" y="0"/>
                </a:lnTo>
                <a:lnTo>
                  <a:pt x="48768" y="0"/>
                </a:lnTo>
                <a:lnTo>
                  <a:pt x="48768" y="9145"/>
                </a:lnTo>
                <a:lnTo>
                  <a:pt x="30480" y="9145"/>
                </a:lnTo>
                <a:close/>
                <a:moveTo>
                  <a:pt x="39052" y="127000"/>
                </a:moveTo>
              </a:path>
            </a:pathLst>
          </a:custGeom>
          <a:solidFill>
            <a:srgbClr val="0561FC">
              <a:alpha val="100000"/>
            </a:srgbClr>
          </a:solidFill>
          <a:ln w="77783">
            <a:noFill/>
          </a:ln>
          <a:effectDag name="">
            <a:xfrm kx="2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5" name="Freeform 465"/>
          <p:cNvSpPr/>
          <p:nvPr/>
        </p:nvSpPr>
        <p:spPr>
          <a:xfrm>
            <a:off x="8365914" y="899721"/>
            <a:ext cx="56003" cy="74712"/>
          </a:xfrm>
          <a:custGeom>
            <a:avLst/>
            <a:gdLst/>
            <a:ahLst/>
            <a:cxnLst/>
            <a:rect l="0" t="0" r="0" b="0"/>
            <a:pathLst>
              <a:path w="9144" h="12192">
                <a:moveTo>
                  <a:pt x="0" y="12192"/>
                </a:moveTo>
                <a:lnTo>
                  <a:pt x="9144" y="12192"/>
                </a:lnTo>
                <a:lnTo>
                  <a:pt x="914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561FC">
              <a:alpha val="100000"/>
            </a:srgbClr>
          </a:solidFill>
          <a:ln w="77783">
            <a:noFill/>
          </a:ln>
          <a:effectDag name="">
            <a:xfrm kx="2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6" name="Freeform 466"/>
          <p:cNvSpPr/>
          <p:nvPr/>
        </p:nvSpPr>
        <p:spPr>
          <a:xfrm>
            <a:off x="8253906" y="1030468"/>
            <a:ext cx="410694" cy="280179"/>
          </a:xfrm>
          <a:custGeom>
            <a:avLst/>
            <a:gdLst/>
            <a:ahLst/>
            <a:cxnLst/>
            <a:rect l="0" t="0" r="0" b="0"/>
            <a:pathLst>
              <a:path w="67056" h="45721">
                <a:moveTo>
                  <a:pt x="16764" y="45721"/>
                </a:moveTo>
                <a:lnTo>
                  <a:pt x="0" y="45721"/>
                </a:lnTo>
                <a:lnTo>
                  <a:pt x="0" y="18288"/>
                </a:lnTo>
                <a:lnTo>
                  <a:pt x="18288" y="18288"/>
                </a:lnTo>
                <a:lnTo>
                  <a:pt x="18288" y="0"/>
                </a:lnTo>
                <a:lnTo>
                  <a:pt x="45720" y="0"/>
                </a:lnTo>
                <a:lnTo>
                  <a:pt x="45720" y="18288"/>
                </a:lnTo>
                <a:lnTo>
                  <a:pt x="67056" y="18288"/>
                </a:lnTo>
                <a:lnTo>
                  <a:pt x="67056" y="27433"/>
                </a:lnTo>
                <a:lnTo>
                  <a:pt x="36576" y="27433"/>
                </a:lnTo>
                <a:lnTo>
                  <a:pt x="36576" y="9145"/>
                </a:lnTo>
                <a:lnTo>
                  <a:pt x="27432" y="9145"/>
                </a:lnTo>
                <a:lnTo>
                  <a:pt x="27432" y="27433"/>
                </a:lnTo>
                <a:lnTo>
                  <a:pt x="9144" y="27433"/>
                </a:lnTo>
                <a:lnTo>
                  <a:pt x="9144" y="36576"/>
                </a:lnTo>
                <a:lnTo>
                  <a:pt x="16764" y="36576"/>
                </a:lnTo>
                <a:close/>
                <a:moveTo>
                  <a:pt x="-18860" y="87376"/>
                </a:moveTo>
              </a:path>
            </a:pathLst>
          </a:custGeom>
          <a:solidFill>
            <a:srgbClr val="0561FC">
              <a:alpha val="100000"/>
            </a:srgbClr>
          </a:solidFill>
          <a:ln w="77783">
            <a:noFill/>
          </a:ln>
          <a:effectDag name="">
            <a:xfrm kx="2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7" name="Freeform 467"/>
          <p:cNvSpPr/>
          <p:nvPr/>
        </p:nvSpPr>
        <p:spPr>
          <a:xfrm>
            <a:off x="8011223" y="1030468"/>
            <a:ext cx="186679" cy="168109"/>
          </a:xfrm>
          <a:custGeom>
            <a:avLst/>
            <a:gdLst/>
            <a:ahLst/>
            <a:cxnLst/>
            <a:rect l="0" t="0" r="0" b="0"/>
            <a:pathLst>
              <a:path w="30480" h="27433">
                <a:moveTo>
                  <a:pt x="30480" y="27433"/>
                </a:moveTo>
                <a:lnTo>
                  <a:pt x="0" y="27433"/>
                </a:lnTo>
                <a:lnTo>
                  <a:pt x="0" y="0"/>
                </a:lnTo>
                <a:lnTo>
                  <a:pt x="9144" y="0"/>
                </a:lnTo>
                <a:lnTo>
                  <a:pt x="9144" y="18288"/>
                </a:lnTo>
                <a:lnTo>
                  <a:pt x="30480" y="18288"/>
                </a:lnTo>
                <a:close/>
                <a:moveTo>
                  <a:pt x="39052" y="87376"/>
                </a:moveTo>
              </a:path>
            </a:pathLst>
          </a:custGeom>
          <a:solidFill>
            <a:srgbClr val="0561FC">
              <a:alpha val="100000"/>
            </a:srgbClr>
          </a:solidFill>
          <a:ln w="77783">
            <a:noFill/>
          </a:ln>
          <a:effectDag name="">
            <a:xfrm kx="2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8" name="Freeform 468"/>
          <p:cNvSpPr/>
          <p:nvPr/>
        </p:nvSpPr>
        <p:spPr>
          <a:xfrm>
            <a:off x="8253906" y="1254607"/>
            <a:ext cx="224015" cy="186782"/>
          </a:xfrm>
          <a:custGeom>
            <a:avLst/>
            <a:gdLst/>
            <a:ahLst/>
            <a:cxnLst/>
            <a:rect l="0" t="0" r="0" b="0"/>
            <a:pathLst>
              <a:path w="36576" h="30480">
                <a:moveTo>
                  <a:pt x="36576" y="30480"/>
                </a:moveTo>
                <a:lnTo>
                  <a:pt x="0" y="30480"/>
                </a:lnTo>
                <a:lnTo>
                  <a:pt x="0" y="21337"/>
                </a:lnTo>
                <a:lnTo>
                  <a:pt x="27432" y="21337"/>
                </a:lnTo>
                <a:lnTo>
                  <a:pt x="27432" y="0"/>
                </a:lnTo>
                <a:lnTo>
                  <a:pt x="36576" y="0"/>
                </a:lnTo>
                <a:close/>
                <a:moveTo>
                  <a:pt x="-40195" y="50800"/>
                </a:moveTo>
              </a:path>
            </a:pathLst>
          </a:custGeom>
          <a:solidFill>
            <a:srgbClr val="0561FC">
              <a:alpha val="100000"/>
            </a:srgbClr>
          </a:solidFill>
          <a:ln w="77783">
            <a:noFill/>
          </a:ln>
          <a:effectDag name="">
            <a:xfrm kx="2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9" name="Freeform 469"/>
          <p:cNvSpPr/>
          <p:nvPr/>
        </p:nvSpPr>
        <p:spPr>
          <a:xfrm>
            <a:off x="8589929" y="1030468"/>
            <a:ext cx="74671" cy="56034"/>
          </a:xfrm>
          <a:custGeom>
            <a:avLst/>
            <a:gdLst/>
            <a:ahLst/>
            <a:cxnLst/>
            <a:rect l="0" t="0" r="0" b="0"/>
            <a:pathLst>
              <a:path w="12192" h="9144">
                <a:moveTo>
                  <a:pt x="0" y="9144"/>
                </a:moveTo>
                <a:lnTo>
                  <a:pt x="12192" y="9144"/>
                </a:lnTo>
                <a:lnTo>
                  <a:pt x="12192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561FC">
              <a:alpha val="100000"/>
            </a:srgbClr>
          </a:solidFill>
          <a:ln w="77783">
            <a:noFill/>
          </a:ln>
          <a:effectDag name="">
            <a:xfrm kx="2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0" name="Freeform 470"/>
          <p:cNvSpPr/>
          <p:nvPr/>
        </p:nvSpPr>
        <p:spPr>
          <a:xfrm>
            <a:off x="8533925" y="1254607"/>
            <a:ext cx="130675" cy="186782"/>
          </a:xfrm>
          <a:custGeom>
            <a:avLst/>
            <a:gdLst/>
            <a:ahLst/>
            <a:cxnLst/>
            <a:rect l="0" t="0" r="0" b="0"/>
            <a:pathLst>
              <a:path w="21336" h="30480">
                <a:moveTo>
                  <a:pt x="21336" y="30480"/>
                </a:moveTo>
                <a:lnTo>
                  <a:pt x="0" y="30480"/>
                </a:lnTo>
                <a:lnTo>
                  <a:pt x="0" y="0"/>
                </a:lnTo>
                <a:lnTo>
                  <a:pt x="21336" y="0"/>
                </a:lnTo>
                <a:lnTo>
                  <a:pt x="21336" y="9145"/>
                </a:lnTo>
                <a:lnTo>
                  <a:pt x="9144" y="9145"/>
                </a:lnTo>
                <a:lnTo>
                  <a:pt x="9144" y="21337"/>
                </a:lnTo>
                <a:lnTo>
                  <a:pt x="21336" y="21337"/>
                </a:lnTo>
                <a:close/>
                <a:moveTo>
                  <a:pt x="-85915" y="50800"/>
                </a:moveTo>
              </a:path>
            </a:pathLst>
          </a:custGeom>
          <a:solidFill>
            <a:srgbClr val="0561FC">
              <a:alpha val="100000"/>
            </a:srgbClr>
          </a:solidFill>
          <a:ln w="77783">
            <a:noFill/>
          </a:ln>
          <a:effectDag name="">
            <a:xfrm kx="2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71" name="Picture 471"/>
          <p:cNvPicPr>
            <a:picLocks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82023" y="407543"/>
            <a:ext cx="3109976" cy="31750"/>
          </a:xfrm>
          <a:prstGeom prst="rect">
            <a:avLst/>
          </a:prstGeom>
          <a:noFill/>
          <a:extLst/>
        </p:spPr>
      </p:pic>
      <p:sp>
        <p:nvSpPr>
          <p:cNvPr id="472" name="Rectangle 472"/>
          <p:cNvSpPr/>
          <p:nvPr/>
        </p:nvSpPr>
        <p:spPr>
          <a:xfrm>
            <a:off x="123139" y="6533044"/>
            <a:ext cx="295442" cy="11272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803" b="0" i="0" spc="0" baseline="0" dirty="0">
                <a:solidFill>
                  <a:srgbClr val="333F50"/>
                </a:solidFill>
                <a:latin typeface="1"/>
              </a:rPr>
              <a:t>Стр</a:t>
            </a:r>
            <a:r>
              <a:rPr lang="ru-RU" sz="803" b="0" i="0" spc="178" baseline="0" dirty="0">
                <a:solidFill>
                  <a:srgbClr val="333F50"/>
                </a:solidFill>
                <a:latin typeface="1"/>
              </a:rPr>
              <a:t>.5</a:t>
            </a:r>
          </a:p>
        </p:txBody>
      </p:sp>
      <p:sp>
        <p:nvSpPr>
          <p:cNvPr id="473" name="Rectangle 473"/>
          <p:cNvSpPr/>
          <p:nvPr/>
        </p:nvSpPr>
        <p:spPr>
          <a:xfrm rot="-5400000">
            <a:off x="-182114" y="5473344"/>
            <a:ext cx="898914" cy="4037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803" b="1" i="0" spc="-43" baseline="0" dirty="0">
                <a:solidFill>
                  <a:srgbClr val="ED4D51"/>
                </a:solidFill>
                <a:latin typeface="2,Bold"/>
              </a:rPr>
              <a:t>С</a:t>
            </a:r>
            <a:r>
              <a:rPr lang="ru-RU" sz="803" b="1" i="0" spc="-48" baseline="0" dirty="0">
                <a:solidFill>
                  <a:srgbClr val="262626"/>
                </a:solidFill>
                <a:latin typeface="2,Bold"/>
              </a:rPr>
              <a:t>И</a:t>
            </a:r>
            <a:r>
              <a:rPr lang="ru-RU" sz="803" b="1" i="0" spc="-43" baseline="0" dirty="0">
                <a:solidFill>
                  <a:srgbClr val="262626"/>
                </a:solidFill>
                <a:latin typeface="2,Bold"/>
              </a:rPr>
              <a:t>СТ</a:t>
            </a:r>
            <a:r>
              <a:rPr lang="ru-RU" sz="803" b="1" i="0" spc="-59" baseline="0" dirty="0">
                <a:solidFill>
                  <a:srgbClr val="262626"/>
                </a:solidFill>
                <a:latin typeface="2,Bold"/>
              </a:rPr>
              <a:t>Е</a:t>
            </a:r>
            <a:r>
              <a:rPr lang="ru-RU" sz="803" b="1" i="0" spc="-56" baseline="0" dirty="0">
                <a:solidFill>
                  <a:srgbClr val="262626"/>
                </a:solidFill>
                <a:latin typeface="2,Bold"/>
              </a:rPr>
              <a:t>М</a:t>
            </a:r>
            <a:r>
              <a:rPr lang="ru-RU" sz="803" b="1" i="0" spc="-55" baseline="0" dirty="0">
                <a:solidFill>
                  <a:srgbClr val="262626"/>
                </a:solidFill>
                <a:latin typeface="2,Bold"/>
              </a:rPr>
              <a:t>А </a:t>
            </a:r>
          </a:p>
          <a:p>
            <a:pPr marL="0">
              <a:lnSpc>
                <a:spcPts val="767"/>
              </a:lnSpc>
            </a:pPr>
            <a:r>
              <a:rPr lang="ru-RU" sz="803" b="1" i="0" spc="-51" baseline="0" dirty="0">
                <a:solidFill>
                  <a:srgbClr val="ED4D51"/>
                </a:solidFill>
                <a:latin typeface="2,Bold"/>
              </a:rPr>
              <a:t>П</a:t>
            </a:r>
            <a:r>
              <a:rPr lang="ru-RU" sz="803" b="1" i="0" spc="-44" baseline="0" dirty="0">
                <a:solidFill>
                  <a:srgbClr val="262626"/>
                </a:solidFill>
                <a:latin typeface="2,Bold"/>
              </a:rPr>
              <a:t>О</a:t>
            </a:r>
            <a:r>
              <a:rPr lang="ru-RU" sz="803" b="1" i="0" spc="-51" baseline="0" dirty="0">
                <a:solidFill>
                  <a:srgbClr val="262626"/>
                </a:solidFill>
                <a:latin typeface="2,Bold"/>
              </a:rPr>
              <a:t>Д</a:t>
            </a:r>
            <a:r>
              <a:rPr lang="ru-RU" sz="803" b="1" i="0" spc="-43" baseline="0" dirty="0">
                <a:solidFill>
                  <a:srgbClr val="262626"/>
                </a:solidFill>
                <a:latin typeface="2,Bold"/>
              </a:rPr>
              <a:t>Т</a:t>
            </a:r>
            <a:r>
              <a:rPr lang="ru-RU" sz="803" b="1" i="0" spc="-51" baseline="0" dirty="0">
                <a:solidFill>
                  <a:srgbClr val="262626"/>
                </a:solidFill>
                <a:latin typeface="2,Bold"/>
              </a:rPr>
              <a:t>В</a:t>
            </a:r>
            <a:r>
              <a:rPr lang="ru-RU" sz="803" b="1" i="0" spc="-47" baseline="0" dirty="0">
                <a:solidFill>
                  <a:srgbClr val="262626"/>
                </a:solidFill>
                <a:latin typeface="2,Bold"/>
              </a:rPr>
              <a:t>ЕР</a:t>
            </a:r>
            <a:r>
              <a:rPr lang="ru-RU" sz="803" b="1" i="0" spc="-65" baseline="0" dirty="0">
                <a:solidFill>
                  <a:srgbClr val="262626"/>
                </a:solidFill>
                <a:latin typeface="2,Bold"/>
              </a:rPr>
              <a:t>Ж</a:t>
            </a:r>
            <a:r>
              <a:rPr lang="ru-RU" sz="803" b="1" i="0" spc="-51" baseline="0" dirty="0">
                <a:solidFill>
                  <a:srgbClr val="262626"/>
                </a:solidFill>
                <a:latin typeface="2,Bold"/>
              </a:rPr>
              <a:t>Д</a:t>
            </a:r>
            <a:r>
              <a:rPr lang="ru-RU" sz="803" b="1" i="0" spc="-47" baseline="0" dirty="0">
                <a:solidFill>
                  <a:srgbClr val="262626"/>
                </a:solidFill>
                <a:latin typeface="2,Bold"/>
              </a:rPr>
              <a:t>Е</a:t>
            </a:r>
            <a:r>
              <a:rPr lang="ru-RU" sz="803" b="1" i="0" spc="-48" baseline="0" dirty="0">
                <a:solidFill>
                  <a:srgbClr val="262626"/>
                </a:solidFill>
                <a:latin typeface="2,Bold"/>
              </a:rPr>
              <a:t>НИЯ</a:t>
            </a:r>
          </a:p>
          <a:p>
            <a:pPr marL="0">
              <a:lnSpc>
                <a:spcPts val="767"/>
              </a:lnSpc>
            </a:pPr>
            <a:r>
              <a:rPr lang="ru-RU" sz="803" b="1" i="0" spc="-44" baseline="0" dirty="0">
                <a:solidFill>
                  <a:srgbClr val="ED4D51"/>
                </a:solidFill>
                <a:latin typeface="2,Bold"/>
              </a:rPr>
              <a:t>О</a:t>
            </a:r>
            <a:r>
              <a:rPr lang="ru-RU" sz="803" b="1" i="0" spc="-53" baseline="0" dirty="0">
                <a:solidFill>
                  <a:srgbClr val="262626"/>
                </a:solidFill>
                <a:latin typeface="2,Bold"/>
              </a:rPr>
              <a:t>Ж</a:t>
            </a:r>
            <a:r>
              <a:rPr lang="ru-RU" sz="803" b="1" i="0" spc="-48" baseline="0" dirty="0">
                <a:solidFill>
                  <a:srgbClr val="262626"/>
                </a:solidFill>
                <a:latin typeface="2,Bold"/>
              </a:rPr>
              <a:t>И</a:t>
            </a:r>
            <a:r>
              <a:rPr lang="ru-RU" sz="803" b="1" i="0" spc="-51" baseline="0" dirty="0">
                <a:solidFill>
                  <a:srgbClr val="262626"/>
                </a:solidFill>
                <a:latin typeface="2,Bold"/>
              </a:rPr>
              <a:t>Д</a:t>
            </a:r>
            <a:r>
              <a:rPr lang="ru-RU" sz="803" b="1" i="0" spc="-43" baseline="0" dirty="0">
                <a:solidFill>
                  <a:srgbClr val="262626"/>
                </a:solidFill>
                <a:latin typeface="2,Bold"/>
              </a:rPr>
              <a:t>А</a:t>
            </a:r>
            <a:r>
              <a:rPr lang="ru-RU" sz="803" b="1" i="0" spc="-48" baseline="0" dirty="0">
                <a:solidFill>
                  <a:srgbClr val="262626"/>
                </a:solidFill>
                <a:latin typeface="2,Bold"/>
              </a:rPr>
              <a:t>НИЯ</a:t>
            </a:r>
          </a:p>
          <a:p>
            <a:pPr marL="0">
              <a:lnSpc>
                <a:spcPts val="768"/>
              </a:lnSpc>
            </a:pPr>
            <a:r>
              <a:rPr lang="ru-RU" sz="803" b="1" i="0" spc="-43" baseline="0" dirty="0">
                <a:solidFill>
                  <a:srgbClr val="ED4D51"/>
                </a:solidFill>
                <a:latin typeface="2,Bold"/>
              </a:rPr>
              <a:t>Т</a:t>
            </a:r>
            <a:r>
              <a:rPr lang="ru-RU" sz="803" b="1" i="0" spc="-44" baseline="0" dirty="0">
                <a:solidFill>
                  <a:srgbClr val="262626"/>
                </a:solidFill>
                <a:latin typeface="2,Bold"/>
              </a:rPr>
              <a:t>О</a:t>
            </a:r>
            <a:r>
              <a:rPr lang="ru-RU" sz="803" b="1" i="0" spc="-51" baseline="0" dirty="0">
                <a:solidFill>
                  <a:srgbClr val="262626"/>
                </a:solidFill>
                <a:latin typeface="2,Bold"/>
              </a:rPr>
              <a:t>В</a:t>
            </a:r>
            <a:r>
              <a:rPr lang="ru-RU" sz="803" b="1" i="0" spc="-43" baseline="0" dirty="0">
                <a:solidFill>
                  <a:srgbClr val="262626"/>
                </a:solidFill>
                <a:latin typeface="2,Bold"/>
              </a:rPr>
              <a:t>А</a:t>
            </a:r>
            <a:r>
              <a:rPr lang="ru-RU" sz="803" b="1" i="0" spc="-59" baseline="0" dirty="0">
                <a:solidFill>
                  <a:srgbClr val="262626"/>
                </a:solidFill>
                <a:latin typeface="2,Bold"/>
              </a:rPr>
              <a:t>Р</a:t>
            </a:r>
            <a:r>
              <a:rPr lang="ru-RU" sz="803" b="1" i="0" spc="-56" baseline="0" dirty="0">
                <a:solidFill>
                  <a:srgbClr val="262626"/>
                </a:solidFill>
                <a:latin typeface="2,Bold"/>
              </a:rPr>
              <a:t>ОВ</a:t>
            </a:r>
          </a:p>
        </p:txBody>
      </p:sp>
      <p:sp>
        <p:nvSpPr>
          <p:cNvPr id="474" name="Rectangle 474"/>
          <p:cNvSpPr/>
          <p:nvPr/>
        </p:nvSpPr>
        <p:spPr>
          <a:xfrm>
            <a:off x="835761" y="158839"/>
            <a:ext cx="6208272" cy="33683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2402" b="1" i="0" spc="-75" baseline="0" dirty="0">
                <a:solidFill>
                  <a:srgbClr val="262626"/>
                </a:solidFill>
                <a:latin typeface="2,Bold"/>
              </a:rPr>
              <a:t>Д</a:t>
            </a:r>
            <a:r>
              <a:rPr lang="ru-RU" sz="2402" b="1" i="0" spc="-51" baseline="0" dirty="0">
                <a:solidFill>
                  <a:srgbClr val="262626"/>
                </a:solidFill>
                <a:latin typeface="2,Bold"/>
              </a:rPr>
              <a:t>О</a:t>
            </a:r>
            <a:r>
              <a:rPr lang="ru-RU" sz="2402" b="1" i="0" spc="-27" baseline="0" dirty="0">
                <a:solidFill>
                  <a:srgbClr val="262626"/>
                </a:solidFill>
                <a:latin typeface="2,Bold"/>
              </a:rPr>
              <a:t>К</a:t>
            </a:r>
            <a:r>
              <a:rPr lang="ru-RU" sz="2402" b="1" i="0" spc="-51" baseline="0" dirty="0">
                <a:solidFill>
                  <a:srgbClr val="262626"/>
                </a:solidFill>
                <a:latin typeface="2,Bold"/>
              </a:rPr>
              <a:t>УМЕНТ</a:t>
            </a:r>
            <a:r>
              <a:rPr lang="ru-RU" sz="2402" b="1" i="0" spc="-61" baseline="0" dirty="0">
                <a:solidFill>
                  <a:srgbClr val="262626"/>
                </a:solidFill>
                <a:latin typeface="2,Bold"/>
              </a:rPr>
              <a:t> </a:t>
            </a:r>
            <a:r>
              <a:rPr lang="ru-RU" sz="2402" b="1" i="0" spc="-51" baseline="0" dirty="0">
                <a:solidFill>
                  <a:srgbClr val="262626"/>
                </a:solidFill>
                <a:latin typeface="2,Bold"/>
              </a:rPr>
              <a:t>О</a:t>
            </a:r>
            <a:r>
              <a:rPr lang="ru-RU" sz="2402" b="1" i="0" spc="-49" baseline="0" dirty="0">
                <a:solidFill>
                  <a:srgbClr val="262626"/>
                </a:solidFill>
                <a:latin typeface="2,Bold"/>
              </a:rPr>
              <a:t> </a:t>
            </a:r>
            <a:r>
              <a:rPr lang="ru-RU" sz="2402" b="1" i="0" spc="-51" baseline="0" dirty="0">
                <a:solidFill>
                  <a:srgbClr val="262626"/>
                </a:solidFill>
                <a:latin typeface="2,Bold"/>
              </a:rPr>
              <a:t>ПРЕ</a:t>
            </a:r>
            <a:r>
              <a:rPr lang="ru-RU" sz="2402" b="1" i="0" spc="-75" baseline="0" dirty="0">
                <a:solidFill>
                  <a:srgbClr val="262626"/>
                </a:solidFill>
                <a:latin typeface="2,Bold"/>
              </a:rPr>
              <a:t>Д</a:t>
            </a:r>
            <a:r>
              <a:rPr lang="ru-RU" sz="2402" b="1" i="0" spc="-87" baseline="0" dirty="0">
                <a:solidFill>
                  <a:srgbClr val="262626"/>
                </a:solidFill>
                <a:latin typeface="2,Bold"/>
              </a:rPr>
              <a:t>С</a:t>
            </a:r>
            <a:r>
              <a:rPr lang="ru-RU" sz="2402" b="1" i="0" spc="-75" baseline="0" dirty="0">
                <a:solidFill>
                  <a:srgbClr val="262626"/>
                </a:solidFill>
                <a:latin typeface="2,Bold"/>
              </a:rPr>
              <a:t>Т</a:t>
            </a:r>
            <a:r>
              <a:rPr lang="ru-RU" sz="2402" b="1" i="0" spc="-51" baseline="0" dirty="0">
                <a:solidFill>
                  <a:srgbClr val="262626"/>
                </a:solidFill>
                <a:latin typeface="2,Bold"/>
              </a:rPr>
              <a:t>ОЯЩЕЙ</a:t>
            </a:r>
            <a:r>
              <a:rPr lang="ru-RU" sz="2402" b="1" i="0" spc="-73" baseline="0" dirty="0">
                <a:solidFill>
                  <a:srgbClr val="262626"/>
                </a:solidFill>
                <a:latin typeface="2,Bold"/>
              </a:rPr>
              <a:t> </a:t>
            </a:r>
            <a:r>
              <a:rPr lang="ru-RU" sz="2402" b="1" i="0" spc="-51" baseline="0" dirty="0">
                <a:solidFill>
                  <a:srgbClr val="262626"/>
                </a:solidFill>
                <a:latin typeface="2,Bold"/>
              </a:rPr>
              <a:t>ПО</a:t>
            </a:r>
            <a:r>
              <a:rPr lang="ru-RU" sz="2402" b="1" i="0" spc="-87" baseline="0" dirty="0">
                <a:solidFill>
                  <a:srgbClr val="262626"/>
                </a:solidFill>
                <a:latin typeface="2,Bold"/>
              </a:rPr>
              <a:t>С</a:t>
            </a:r>
            <a:r>
              <a:rPr lang="ru-RU" sz="2402" b="1" i="0" spc="-219" baseline="0" dirty="0">
                <a:solidFill>
                  <a:srgbClr val="262626"/>
                </a:solidFill>
                <a:latin typeface="2,Bold"/>
              </a:rPr>
              <a:t>Т</a:t>
            </a:r>
            <a:r>
              <a:rPr lang="ru-RU" sz="2402" b="1" i="0" spc="-51" baseline="0" dirty="0">
                <a:solidFill>
                  <a:srgbClr val="262626"/>
                </a:solidFill>
                <a:latin typeface="2,Bold"/>
              </a:rPr>
              <a:t>АВКЕ</a:t>
            </a:r>
          </a:p>
        </p:txBody>
      </p:sp>
      <p:sp>
        <p:nvSpPr>
          <p:cNvPr id="475" name="Rectangle 475"/>
          <p:cNvSpPr/>
          <p:nvPr/>
        </p:nvSpPr>
        <p:spPr>
          <a:xfrm>
            <a:off x="4667758" y="931836"/>
            <a:ext cx="2046975" cy="19685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403" b="1" i="0" spc="0" baseline="0" dirty="0">
                <a:latin typeface="2,Bold"/>
              </a:rPr>
              <a:t>Св</a:t>
            </a:r>
            <a:r>
              <a:rPr lang="ru-RU" sz="1403" b="1" i="0" spc="-12" baseline="0" dirty="0">
                <a:latin typeface="2,Bold"/>
              </a:rPr>
              <a:t>е</a:t>
            </a:r>
            <a:r>
              <a:rPr lang="ru-RU" sz="1403" b="1" i="0" spc="-15" baseline="0" dirty="0">
                <a:latin typeface="2,Bold"/>
              </a:rPr>
              <a:t>д</a:t>
            </a:r>
            <a:r>
              <a:rPr lang="ru-RU" sz="1403" b="1" i="0" spc="0" baseline="0" dirty="0">
                <a:latin typeface="2,Bold"/>
              </a:rPr>
              <a:t>ения о заяви</a:t>
            </a:r>
            <a:r>
              <a:rPr lang="ru-RU" sz="1403" b="1" i="0" spc="-13" baseline="0" dirty="0">
                <a:latin typeface="2,Bold"/>
              </a:rPr>
              <a:t>те</a:t>
            </a:r>
            <a:r>
              <a:rPr lang="ru-RU" sz="1403" b="1" i="0" spc="0" baseline="0" dirty="0">
                <a:latin typeface="2,Bold"/>
              </a:rPr>
              <a:t>ле:</a:t>
            </a:r>
          </a:p>
        </p:txBody>
      </p:sp>
      <p:sp>
        <p:nvSpPr>
          <p:cNvPr id="476" name="Rectangle 476"/>
          <p:cNvSpPr/>
          <p:nvPr/>
        </p:nvSpPr>
        <p:spPr>
          <a:xfrm>
            <a:off x="4667758" y="1176819"/>
            <a:ext cx="623193" cy="24142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216407" algn="l"/>
              </a:tabLst>
            </a:pPr>
            <a:r>
              <a:rPr lang="ru-RU" sz="1403" b="0" i="0" spc="0" baseline="0" dirty="0">
                <a:solidFill>
                  <a:srgbClr val="C00000"/>
                </a:solidFill>
                <a:latin typeface="ArialMT"/>
              </a:rPr>
              <a:t>•	</a:t>
            </a:r>
            <a:r>
              <a:rPr lang="ru-RU" sz="1403" b="0" i="0" spc="0" baseline="0" dirty="0">
                <a:latin typeface="1"/>
              </a:rPr>
              <a:t>ИНН</a:t>
            </a:r>
          </a:p>
        </p:txBody>
      </p:sp>
      <p:sp>
        <p:nvSpPr>
          <p:cNvPr id="478" name="Rectangle 478"/>
          <p:cNvSpPr/>
          <p:nvPr/>
        </p:nvSpPr>
        <p:spPr>
          <a:xfrm>
            <a:off x="4667758" y="1428279"/>
            <a:ext cx="1104024" cy="24142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216407" algn="l"/>
              </a:tabLst>
            </a:pPr>
            <a:r>
              <a:rPr lang="ru-RU" sz="1403" b="0" i="0" spc="0" baseline="0" dirty="0">
                <a:solidFill>
                  <a:srgbClr val="C00000"/>
                </a:solidFill>
                <a:latin typeface="ArialMT"/>
              </a:rPr>
              <a:t>•	</a:t>
            </a:r>
            <a:r>
              <a:rPr lang="ru-RU" sz="1403" b="0" i="0" spc="0" baseline="0" dirty="0">
                <a:latin typeface="1"/>
              </a:rPr>
              <a:t>Сумма</a:t>
            </a:r>
            <a:r>
              <a:rPr lang="ru-RU" sz="1403" b="0" i="0" spc="-17" baseline="0" dirty="0">
                <a:latin typeface="1"/>
              </a:rPr>
              <a:t> </a:t>
            </a:r>
            <a:r>
              <a:rPr lang="ru-RU" sz="1403" b="0" i="0" spc="0" baseline="0" dirty="0">
                <a:latin typeface="1"/>
              </a:rPr>
              <a:t>ОП</a:t>
            </a:r>
          </a:p>
        </p:txBody>
      </p:sp>
      <p:sp>
        <p:nvSpPr>
          <p:cNvPr id="479" name="Rectangle 479"/>
          <p:cNvSpPr/>
          <p:nvPr/>
        </p:nvSpPr>
        <p:spPr>
          <a:xfrm>
            <a:off x="4667758" y="1816124"/>
            <a:ext cx="1980458" cy="1971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406" b="1" i="0" spc="0" baseline="0" dirty="0">
                <a:latin typeface="2,Bold"/>
              </a:rPr>
              <a:t>Св</a:t>
            </a:r>
            <a:r>
              <a:rPr lang="ru-RU" sz="1406" b="1" i="0" spc="-16" baseline="0" dirty="0">
                <a:latin typeface="2,Bold"/>
              </a:rPr>
              <a:t>ед</a:t>
            </a:r>
            <a:r>
              <a:rPr lang="ru-RU" sz="1406" b="1" i="0" spc="0" baseline="0" dirty="0">
                <a:latin typeface="2,Bold"/>
              </a:rPr>
              <a:t>ения о пр</a:t>
            </a:r>
            <a:r>
              <a:rPr lang="ru-RU" sz="1406" b="1" i="0" spc="-16" baseline="0" dirty="0">
                <a:latin typeface="2,Bold"/>
              </a:rPr>
              <a:t>о</a:t>
            </a:r>
            <a:r>
              <a:rPr lang="ru-RU" sz="1406" b="1" i="0" spc="0" baseline="0" dirty="0">
                <a:latin typeface="2,Bold"/>
              </a:rPr>
              <a:t>давце:</a:t>
            </a:r>
          </a:p>
        </p:txBody>
      </p:sp>
      <p:sp>
        <p:nvSpPr>
          <p:cNvPr id="480" name="Rectangle 480"/>
          <p:cNvSpPr/>
          <p:nvPr/>
        </p:nvSpPr>
        <p:spPr>
          <a:xfrm>
            <a:off x="4667758" y="2061755"/>
            <a:ext cx="623193" cy="24142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216407" algn="l"/>
              </a:tabLst>
            </a:pPr>
            <a:r>
              <a:rPr lang="ru-RU" sz="1403" b="0" i="0" spc="0" baseline="0" dirty="0">
                <a:solidFill>
                  <a:srgbClr val="C00000"/>
                </a:solidFill>
                <a:latin typeface="ArialMT"/>
              </a:rPr>
              <a:t>•	</a:t>
            </a:r>
            <a:r>
              <a:rPr lang="ru-RU" sz="1403" b="0" i="0" spc="0" baseline="0" dirty="0">
                <a:latin typeface="1"/>
              </a:rPr>
              <a:t>ИНН</a:t>
            </a:r>
          </a:p>
        </p:txBody>
      </p:sp>
      <p:sp>
        <p:nvSpPr>
          <p:cNvPr id="481" name="Rectangle 481"/>
          <p:cNvSpPr/>
          <p:nvPr/>
        </p:nvSpPr>
        <p:spPr>
          <a:xfrm>
            <a:off x="4667758" y="2313215"/>
            <a:ext cx="955494" cy="24142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216407" algn="l"/>
              </a:tabLst>
            </a:pPr>
            <a:r>
              <a:rPr lang="ru-RU" sz="1403" b="0" i="0" spc="0" baseline="0" dirty="0">
                <a:solidFill>
                  <a:srgbClr val="C00000"/>
                </a:solidFill>
                <a:latin typeface="ArialMT"/>
              </a:rPr>
              <a:t>•	</a:t>
            </a:r>
            <a:r>
              <a:rPr lang="ru-RU" sz="1403" b="0" i="0" spc="-17" baseline="0" dirty="0">
                <a:latin typeface="1"/>
              </a:rPr>
              <a:t>Д</a:t>
            </a:r>
            <a:r>
              <a:rPr lang="ru-RU" sz="1403" b="0" i="0" spc="0" baseline="0" dirty="0">
                <a:latin typeface="1"/>
              </a:rPr>
              <a:t>о</a:t>
            </a:r>
            <a:r>
              <a:rPr lang="ru-RU" sz="1403" b="0" i="0" spc="-13" baseline="0" dirty="0">
                <a:latin typeface="1"/>
              </a:rPr>
              <a:t>г</a:t>
            </a:r>
            <a:r>
              <a:rPr lang="ru-RU" sz="1403" b="0" i="0" spc="0" baseline="0" dirty="0">
                <a:latin typeface="1"/>
              </a:rPr>
              <a:t>овор</a:t>
            </a:r>
          </a:p>
        </p:txBody>
      </p:sp>
      <p:sp>
        <p:nvSpPr>
          <p:cNvPr id="482" name="Rectangle 482"/>
          <p:cNvSpPr/>
          <p:nvPr/>
        </p:nvSpPr>
        <p:spPr>
          <a:xfrm>
            <a:off x="4667758" y="2564675"/>
            <a:ext cx="1526080" cy="24142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216407" algn="l"/>
              </a:tabLst>
            </a:pPr>
            <a:r>
              <a:rPr lang="ru-RU" sz="1403" b="0" i="0" spc="0" baseline="0" dirty="0">
                <a:solidFill>
                  <a:srgbClr val="C00000"/>
                </a:solidFill>
                <a:latin typeface="ArialMT"/>
              </a:rPr>
              <a:t>•	</a:t>
            </a:r>
            <a:r>
              <a:rPr lang="ru-RU" sz="1403" b="0" i="0" spc="0" baseline="0" dirty="0">
                <a:latin typeface="1"/>
              </a:rPr>
              <a:t>Специфи</a:t>
            </a:r>
            <a:r>
              <a:rPr lang="ru-RU" sz="1403" b="0" i="0" spc="-27" baseline="0" dirty="0">
                <a:latin typeface="1"/>
              </a:rPr>
              <a:t>к</a:t>
            </a:r>
            <a:r>
              <a:rPr lang="ru-RU" sz="1403" b="0" i="0" spc="0" baseline="0" dirty="0">
                <a:latin typeface="1"/>
              </a:rPr>
              <a:t>ац</a:t>
            </a:r>
            <a:r>
              <a:rPr lang="ru-RU" sz="1403" b="0" i="0" spc="-17" baseline="0" dirty="0">
                <a:latin typeface="1"/>
              </a:rPr>
              <a:t>ия</a:t>
            </a:r>
          </a:p>
        </p:txBody>
      </p:sp>
      <p:sp>
        <p:nvSpPr>
          <p:cNvPr id="483" name="Rectangle 483"/>
          <p:cNvSpPr/>
          <p:nvPr/>
        </p:nvSpPr>
        <p:spPr>
          <a:xfrm>
            <a:off x="4667758" y="2955200"/>
            <a:ext cx="2388160" cy="48362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403" b="1" i="0" spc="0" baseline="0" dirty="0">
                <a:solidFill>
                  <a:srgbClr val="C00000"/>
                </a:solidFill>
                <a:latin typeface="2,Bold"/>
              </a:rPr>
              <a:t>Св</a:t>
            </a:r>
            <a:r>
              <a:rPr lang="ru-RU" sz="1403" b="1" i="0" spc="-12" baseline="0" dirty="0">
                <a:solidFill>
                  <a:srgbClr val="C00000"/>
                </a:solidFill>
                <a:latin typeface="2,Bold"/>
              </a:rPr>
              <a:t>е</a:t>
            </a:r>
            <a:r>
              <a:rPr lang="ru-RU" sz="1403" b="1" i="0" spc="-15" baseline="0" dirty="0">
                <a:solidFill>
                  <a:srgbClr val="C00000"/>
                </a:solidFill>
                <a:latin typeface="2,Bold"/>
              </a:rPr>
              <a:t>д</a:t>
            </a:r>
            <a:r>
              <a:rPr lang="ru-RU" sz="1403" b="1" i="0" spc="0" baseline="0" dirty="0">
                <a:solidFill>
                  <a:srgbClr val="C00000"/>
                </a:solidFill>
                <a:latin typeface="2,Bold"/>
              </a:rPr>
              <a:t>ения о перевозчи</a:t>
            </a:r>
            <a:r>
              <a:rPr lang="ru-RU" sz="1403" b="1" i="0" spc="-23" baseline="0" dirty="0">
                <a:solidFill>
                  <a:srgbClr val="C00000"/>
                </a:solidFill>
                <a:latin typeface="2,Bold"/>
              </a:rPr>
              <a:t>к</a:t>
            </a:r>
            <a:r>
              <a:rPr lang="ru-RU" sz="1403" b="1" i="0" spc="0" baseline="0" dirty="0">
                <a:solidFill>
                  <a:srgbClr val="C00000"/>
                </a:solidFill>
                <a:latin typeface="2,Bold"/>
              </a:rPr>
              <a:t>е:</a:t>
            </a:r>
          </a:p>
          <a:p>
            <a:pPr marL="0">
              <a:lnSpc>
                <a:spcPts val="2280"/>
              </a:lnSpc>
              <a:tabLst>
                <a:tab pos="216407" algn="l"/>
              </a:tabLst>
            </a:pPr>
            <a:r>
              <a:rPr lang="ru-RU" sz="1406" b="0" i="0" spc="0" baseline="0" dirty="0">
                <a:solidFill>
                  <a:srgbClr val="C00000"/>
                </a:solidFill>
                <a:latin typeface="ArialMT"/>
              </a:rPr>
              <a:t>•	</a:t>
            </a:r>
            <a:r>
              <a:rPr lang="ru-RU" sz="1406" b="0" i="0" spc="0" baseline="0" dirty="0">
                <a:solidFill>
                  <a:srgbClr val="C00000"/>
                </a:solidFill>
                <a:latin typeface="1"/>
              </a:rPr>
              <a:t>Плани</a:t>
            </a:r>
            <a:r>
              <a:rPr lang="ru-RU" sz="1406" b="0" i="0" spc="-26" baseline="0" dirty="0">
                <a:solidFill>
                  <a:srgbClr val="C00000"/>
                </a:solidFill>
                <a:latin typeface="1"/>
              </a:rPr>
              <a:t>р</a:t>
            </a:r>
            <a:r>
              <a:rPr lang="ru-RU" sz="1406" b="0" i="0" spc="-20" baseline="0" dirty="0">
                <a:solidFill>
                  <a:srgbClr val="C00000"/>
                </a:solidFill>
                <a:latin typeface="1"/>
              </a:rPr>
              <a:t>у</a:t>
            </a:r>
            <a:r>
              <a:rPr lang="ru-RU" sz="1406" b="0" i="0" spc="0" baseline="0" dirty="0">
                <a:solidFill>
                  <a:srgbClr val="C00000"/>
                </a:solidFill>
                <a:latin typeface="1"/>
              </a:rPr>
              <a:t>емая</a:t>
            </a:r>
            <a:r>
              <a:rPr lang="ru-RU" sz="1406" b="0" i="0" spc="-29" baseline="0" dirty="0">
                <a:solidFill>
                  <a:srgbClr val="C00000"/>
                </a:solidFill>
                <a:latin typeface="1"/>
              </a:rPr>
              <a:t> </a:t>
            </a:r>
            <a:r>
              <a:rPr lang="ru-RU" sz="1406" b="0" i="0" spc="0" baseline="0" dirty="0">
                <a:solidFill>
                  <a:srgbClr val="C00000"/>
                </a:solidFill>
                <a:latin typeface="1"/>
              </a:rPr>
              <a:t>д</a:t>
            </a:r>
            <a:r>
              <a:rPr lang="ru-RU" sz="1406" b="0" i="0" spc="-15" baseline="0" dirty="0">
                <a:solidFill>
                  <a:srgbClr val="C00000"/>
                </a:solidFill>
                <a:latin typeface="1"/>
              </a:rPr>
              <a:t>а</a:t>
            </a:r>
            <a:r>
              <a:rPr lang="ru-RU" sz="1406" b="0" i="0" spc="-30" baseline="0" dirty="0">
                <a:solidFill>
                  <a:srgbClr val="C00000"/>
                </a:solidFill>
                <a:latin typeface="1"/>
              </a:rPr>
              <a:t>т</a:t>
            </a:r>
            <a:r>
              <a:rPr lang="ru-RU" sz="1406" b="0" i="0" spc="0" baseline="0" dirty="0">
                <a:solidFill>
                  <a:srgbClr val="C00000"/>
                </a:solidFill>
                <a:latin typeface="1"/>
              </a:rPr>
              <a:t>а</a:t>
            </a:r>
            <a:r>
              <a:rPr lang="ru-RU" sz="1406" b="0" i="0" spc="-19" baseline="0" dirty="0">
                <a:solidFill>
                  <a:srgbClr val="C00000"/>
                </a:solidFill>
                <a:latin typeface="1"/>
              </a:rPr>
              <a:t> </a:t>
            </a:r>
            <a:r>
              <a:rPr lang="ru-RU" sz="1406" b="0" i="0" spc="0" baseline="0" dirty="0">
                <a:solidFill>
                  <a:srgbClr val="C00000"/>
                </a:solidFill>
                <a:latin typeface="1"/>
              </a:rPr>
              <a:t>ввоза</a:t>
            </a:r>
          </a:p>
        </p:txBody>
      </p:sp>
      <p:sp>
        <p:nvSpPr>
          <p:cNvPr id="484" name="Rectangle 484"/>
          <p:cNvSpPr/>
          <p:nvPr/>
        </p:nvSpPr>
        <p:spPr>
          <a:xfrm>
            <a:off x="4667758" y="3451897"/>
            <a:ext cx="1514033" cy="24142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216407" algn="l"/>
              </a:tabLst>
            </a:pPr>
            <a:r>
              <a:rPr lang="ru-RU" sz="1403" b="0" i="0" spc="0" baseline="0" dirty="0">
                <a:solidFill>
                  <a:srgbClr val="C00000"/>
                </a:solidFill>
                <a:latin typeface="ArialMT"/>
              </a:rPr>
              <a:t>•	</a:t>
            </a:r>
            <a:r>
              <a:rPr lang="ru-RU" sz="1403" b="0" i="0" spc="-19" baseline="0" dirty="0">
                <a:solidFill>
                  <a:srgbClr val="C00000"/>
                </a:solidFill>
                <a:latin typeface="1"/>
              </a:rPr>
              <a:t>Т</a:t>
            </a:r>
            <a:r>
              <a:rPr lang="ru-RU" sz="1403" b="0" i="0" spc="0" baseline="0" dirty="0">
                <a:solidFill>
                  <a:srgbClr val="C00000"/>
                </a:solidFill>
                <a:latin typeface="1"/>
              </a:rPr>
              <a:t>С</a:t>
            </a:r>
            <a:r>
              <a:rPr lang="ru-RU" sz="1403" b="0" i="0" spc="-27" baseline="0" dirty="0">
                <a:solidFill>
                  <a:srgbClr val="C00000"/>
                </a:solidFill>
                <a:latin typeface="1"/>
              </a:rPr>
              <a:t> </a:t>
            </a:r>
            <a:r>
              <a:rPr lang="ru-RU" sz="1403" b="0" i="0" spc="0" baseline="0" dirty="0">
                <a:solidFill>
                  <a:srgbClr val="C00000"/>
                </a:solidFill>
                <a:latin typeface="1"/>
              </a:rPr>
              <a:t>(го</a:t>
            </a:r>
            <a:r>
              <a:rPr lang="ru-RU" sz="1403" b="0" i="0" spc="-24" baseline="0" dirty="0">
                <a:solidFill>
                  <a:srgbClr val="C00000"/>
                </a:solidFill>
                <a:latin typeface="1"/>
              </a:rPr>
              <a:t>с</a:t>
            </a:r>
            <a:r>
              <a:rPr lang="ru-RU" sz="1403" b="0" i="0" spc="0" baseline="0" dirty="0">
                <a:solidFill>
                  <a:srgbClr val="C00000"/>
                </a:solidFill>
                <a:latin typeface="1"/>
              </a:rPr>
              <a:t>.номер)</a:t>
            </a:r>
          </a:p>
        </p:txBody>
      </p:sp>
      <p:sp>
        <p:nvSpPr>
          <p:cNvPr id="485" name="Rectangle 485"/>
          <p:cNvSpPr/>
          <p:nvPr/>
        </p:nvSpPr>
        <p:spPr>
          <a:xfrm>
            <a:off x="4667758" y="3840009"/>
            <a:ext cx="1844239" cy="19685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403" b="1" i="0" spc="0" baseline="0" dirty="0">
                <a:latin typeface="2,Bold"/>
              </a:rPr>
              <a:t>Св</a:t>
            </a:r>
            <a:r>
              <a:rPr lang="ru-RU" sz="1403" b="1" i="0" spc="-12" baseline="0" dirty="0">
                <a:latin typeface="2,Bold"/>
              </a:rPr>
              <a:t>е</a:t>
            </a:r>
            <a:r>
              <a:rPr lang="ru-RU" sz="1403" b="1" i="0" spc="-15" baseline="0" dirty="0">
                <a:latin typeface="2,Bold"/>
              </a:rPr>
              <a:t>д</a:t>
            </a:r>
            <a:r>
              <a:rPr lang="ru-RU" sz="1403" b="1" i="0" spc="0" baseline="0" dirty="0">
                <a:latin typeface="2,Bold"/>
              </a:rPr>
              <a:t>ения о товарах:</a:t>
            </a:r>
          </a:p>
        </p:txBody>
      </p:sp>
      <p:sp>
        <p:nvSpPr>
          <p:cNvPr id="486" name="Rectangle 486"/>
          <p:cNvSpPr/>
          <p:nvPr/>
        </p:nvSpPr>
        <p:spPr>
          <a:xfrm>
            <a:off x="4667758" y="4084992"/>
            <a:ext cx="1206017" cy="24142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216407" algn="l"/>
              </a:tabLst>
            </a:pPr>
            <a:r>
              <a:rPr lang="ru-RU" sz="1403" b="0" i="0" spc="0" baseline="0" dirty="0">
                <a:solidFill>
                  <a:srgbClr val="C00000"/>
                </a:solidFill>
                <a:latin typeface="ArialMT"/>
              </a:rPr>
              <a:t>•	</a:t>
            </a:r>
            <a:r>
              <a:rPr lang="ru-RU" sz="1403" b="0" i="0" spc="-23" baseline="0" dirty="0">
                <a:latin typeface="1"/>
              </a:rPr>
              <a:t>К</a:t>
            </a:r>
            <a:r>
              <a:rPr lang="ru-RU" sz="1403" b="0" i="0" spc="-15" baseline="0" dirty="0">
                <a:latin typeface="1"/>
              </a:rPr>
              <a:t>о</a:t>
            </a:r>
            <a:r>
              <a:rPr lang="ru-RU" sz="1403" b="0" i="0" spc="0" baseline="0" dirty="0">
                <a:latin typeface="1"/>
              </a:rPr>
              <a:t>д</a:t>
            </a:r>
            <a:r>
              <a:rPr lang="ru-RU" sz="1403" b="0" i="0" spc="-13" baseline="0" dirty="0">
                <a:latin typeface="1"/>
              </a:rPr>
              <a:t> </a:t>
            </a:r>
            <a:r>
              <a:rPr lang="ru-RU" sz="1403" b="0" i="0" spc="0" baseline="0" dirty="0">
                <a:latin typeface="1"/>
              </a:rPr>
              <a:t>ТН</a:t>
            </a:r>
            <a:r>
              <a:rPr lang="ru-RU" sz="1403" b="0" i="0" spc="-16" baseline="0" dirty="0">
                <a:latin typeface="1"/>
              </a:rPr>
              <a:t>В</a:t>
            </a:r>
            <a:r>
              <a:rPr lang="ru-RU" sz="1403" b="0" i="0" spc="-31" baseline="0" dirty="0">
                <a:latin typeface="1"/>
              </a:rPr>
              <a:t>ЭД</a:t>
            </a:r>
          </a:p>
        </p:txBody>
      </p:sp>
      <p:sp>
        <p:nvSpPr>
          <p:cNvPr id="487" name="Rectangle 487"/>
          <p:cNvSpPr/>
          <p:nvPr/>
        </p:nvSpPr>
        <p:spPr>
          <a:xfrm>
            <a:off x="4667758" y="4336452"/>
            <a:ext cx="1528397" cy="24142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216407" algn="l"/>
              </a:tabLst>
            </a:pPr>
            <a:r>
              <a:rPr lang="ru-RU" sz="1403" b="0" i="0" spc="0" baseline="0" dirty="0">
                <a:solidFill>
                  <a:srgbClr val="C00000"/>
                </a:solidFill>
                <a:latin typeface="ArialMT"/>
              </a:rPr>
              <a:t>•	</a:t>
            </a:r>
            <a:r>
              <a:rPr lang="ru-RU" sz="1403" b="0" i="0" spc="0" baseline="0" dirty="0">
                <a:latin typeface="1"/>
              </a:rPr>
              <a:t>Наименование</a:t>
            </a:r>
          </a:p>
        </p:txBody>
      </p:sp>
      <p:sp>
        <p:nvSpPr>
          <p:cNvPr id="488" name="Rectangle 488"/>
          <p:cNvSpPr/>
          <p:nvPr/>
        </p:nvSpPr>
        <p:spPr>
          <a:xfrm>
            <a:off x="4667758" y="4587568"/>
            <a:ext cx="2975082" cy="5851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216407" algn="l"/>
              </a:tabLst>
            </a:pPr>
            <a:r>
              <a:rPr lang="ru-RU" sz="1406" b="0" i="0" spc="0" baseline="0" dirty="0">
                <a:solidFill>
                  <a:srgbClr val="C00000"/>
                </a:solidFill>
                <a:latin typeface="ArialMT"/>
              </a:rPr>
              <a:t>•	</a:t>
            </a:r>
            <a:r>
              <a:rPr lang="ru-RU" sz="1406" b="0" i="0" spc="-24" baseline="0" dirty="0">
                <a:latin typeface="1"/>
              </a:rPr>
              <a:t>К</a:t>
            </a:r>
            <a:r>
              <a:rPr lang="ru-RU" sz="1406" b="0" i="0" spc="-16" baseline="0" dirty="0">
                <a:latin typeface="1"/>
              </a:rPr>
              <a:t>о</a:t>
            </a:r>
            <a:r>
              <a:rPr lang="ru-RU" sz="1406" b="0" i="0" spc="0" baseline="0" dirty="0">
                <a:latin typeface="1"/>
              </a:rPr>
              <a:t>личеств</a:t>
            </a:r>
            <a:r>
              <a:rPr lang="ru-RU" sz="1406" b="0" i="0" spc="-29" baseline="0" dirty="0">
                <a:latin typeface="1"/>
              </a:rPr>
              <a:t>о</a:t>
            </a:r>
            <a:r>
              <a:rPr lang="ru-RU" sz="1406" b="0" i="0" spc="0" baseline="0" dirty="0">
                <a:latin typeface="1"/>
              </a:rPr>
              <a:t>,</a:t>
            </a:r>
            <a:r>
              <a:rPr lang="ru-RU" sz="1406" b="0" i="0" spc="-30" baseline="0" dirty="0">
                <a:latin typeface="1"/>
              </a:rPr>
              <a:t> </a:t>
            </a:r>
            <a:r>
              <a:rPr lang="ru-RU" sz="1406" b="0" i="0" spc="0" baseline="0" dirty="0">
                <a:latin typeface="1"/>
              </a:rPr>
              <a:t>с</a:t>
            </a:r>
            <a:r>
              <a:rPr lang="ru-RU" sz="1406" b="0" i="0" spc="-16" baseline="0" dirty="0">
                <a:latin typeface="1"/>
              </a:rPr>
              <a:t>т</a:t>
            </a:r>
            <a:r>
              <a:rPr lang="ru-RU" sz="1406" b="0" i="0" spc="0" baseline="0" dirty="0">
                <a:latin typeface="1"/>
              </a:rPr>
              <a:t>оимость, валю</a:t>
            </a:r>
            <a:r>
              <a:rPr lang="ru-RU" sz="1406" b="0" i="0" spc="-30" baseline="0" dirty="0">
                <a:latin typeface="1"/>
              </a:rPr>
              <a:t>та</a:t>
            </a:r>
          </a:p>
          <a:p>
            <a:pPr marL="0">
              <a:lnSpc>
                <a:spcPts val="2725"/>
              </a:lnSpc>
            </a:pPr>
            <a:r>
              <a:rPr lang="ru-RU" sz="1403" b="1" i="0" spc="-29" baseline="0" dirty="0">
                <a:solidFill>
                  <a:srgbClr val="C00000"/>
                </a:solidFill>
                <a:latin typeface="2,Bold"/>
              </a:rPr>
              <a:t>Р</a:t>
            </a:r>
            <a:r>
              <a:rPr lang="ru-RU" sz="1403" b="1" i="0" spc="0" baseline="0" dirty="0">
                <a:solidFill>
                  <a:srgbClr val="C00000"/>
                </a:solidFill>
                <a:latin typeface="2,Bold"/>
              </a:rPr>
              <a:t>асч</a:t>
            </a:r>
            <a:r>
              <a:rPr lang="ru-RU" sz="1403" b="1" i="0" spc="-13" baseline="0" dirty="0">
                <a:solidFill>
                  <a:srgbClr val="C00000"/>
                </a:solidFill>
                <a:latin typeface="2,Bold"/>
              </a:rPr>
              <a:t>е</a:t>
            </a:r>
            <a:r>
              <a:rPr lang="ru-RU" sz="1403" b="1" i="0" spc="0" baseline="0" dirty="0">
                <a:solidFill>
                  <a:srgbClr val="C00000"/>
                </a:solidFill>
                <a:latin typeface="2,Bold"/>
              </a:rPr>
              <a:t>т</a:t>
            </a:r>
            <a:r>
              <a:rPr lang="ru-RU" sz="1403" b="1" i="0" spc="-13" baseline="0" dirty="0">
                <a:solidFill>
                  <a:srgbClr val="C00000"/>
                </a:solidFill>
                <a:latin typeface="2,Bold"/>
              </a:rPr>
              <a:t> </a:t>
            </a:r>
            <a:r>
              <a:rPr lang="ru-RU" sz="1403" b="1" i="0" spc="0" baseline="0" dirty="0">
                <a:solidFill>
                  <a:srgbClr val="C00000"/>
                </a:solidFill>
                <a:latin typeface="2,Bold"/>
              </a:rPr>
              <a:t>ОП:</a:t>
            </a:r>
          </a:p>
        </p:txBody>
      </p:sp>
      <p:sp>
        <p:nvSpPr>
          <p:cNvPr id="489" name="Rectangle 489"/>
          <p:cNvSpPr/>
          <p:nvPr/>
        </p:nvSpPr>
        <p:spPr>
          <a:xfrm>
            <a:off x="4667758" y="5223674"/>
            <a:ext cx="2662080" cy="112343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216407" algn="l"/>
              </a:tabLst>
            </a:pPr>
            <a:r>
              <a:rPr lang="ru-RU" sz="1403" b="0" i="0" spc="0" baseline="0" dirty="0">
                <a:solidFill>
                  <a:srgbClr val="C00000"/>
                </a:solidFill>
                <a:latin typeface="ArialMT"/>
              </a:rPr>
              <a:t>•	</a:t>
            </a:r>
            <a:r>
              <a:rPr lang="ru-RU" sz="1403" b="0" i="0" spc="0" baseline="0" dirty="0">
                <a:solidFill>
                  <a:srgbClr val="C00000"/>
                </a:solidFill>
                <a:latin typeface="1"/>
              </a:rPr>
              <a:t>Сумма</a:t>
            </a:r>
            <a:r>
              <a:rPr lang="ru-RU" sz="1403" b="0" i="0" spc="-17" baseline="0" dirty="0">
                <a:solidFill>
                  <a:srgbClr val="C00000"/>
                </a:solidFill>
                <a:latin typeface="1"/>
              </a:rPr>
              <a:t> </a:t>
            </a:r>
            <a:r>
              <a:rPr lang="ru-RU" sz="1403" b="0" i="0" spc="0" baseline="0" dirty="0">
                <a:solidFill>
                  <a:srgbClr val="C00000"/>
                </a:solidFill>
                <a:latin typeface="1"/>
              </a:rPr>
              <a:t>Акциза/Сумма</a:t>
            </a:r>
            <a:r>
              <a:rPr lang="ru-RU" sz="1403" b="0" i="0" spc="-17" baseline="0" dirty="0">
                <a:solidFill>
                  <a:srgbClr val="C00000"/>
                </a:solidFill>
                <a:latin typeface="1"/>
              </a:rPr>
              <a:t> </a:t>
            </a:r>
            <a:r>
              <a:rPr lang="ru-RU" sz="1403" b="0" i="0" spc="0" baseline="0" dirty="0">
                <a:solidFill>
                  <a:srgbClr val="C00000"/>
                </a:solidFill>
                <a:latin typeface="1"/>
              </a:rPr>
              <a:t>Н</a:t>
            </a:r>
            <a:r>
              <a:rPr lang="ru-RU" sz="1403" b="0" i="0" spc="-16" baseline="0" dirty="0">
                <a:solidFill>
                  <a:srgbClr val="C00000"/>
                </a:solidFill>
                <a:latin typeface="1"/>
              </a:rPr>
              <a:t>ДС</a:t>
            </a:r>
          </a:p>
          <a:p>
            <a:pPr marL="0">
              <a:lnSpc>
                <a:spcPts val="1980"/>
              </a:lnSpc>
              <a:tabLst>
                <a:tab pos="216407" algn="l"/>
              </a:tabLst>
            </a:pPr>
            <a:r>
              <a:rPr lang="ru-RU" sz="1403" b="0" i="0" spc="0" baseline="0" dirty="0">
                <a:solidFill>
                  <a:srgbClr val="C00000"/>
                </a:solidFill>
                <a:latin typeface="ArialMT"/>
              </a:rPr>
              <a:t>•	</a:t>
            </a:r>
            <a:r>
              <a:rPr lang="ru-RU" sz="1403" b="0" i="0" spc="0" baseline="0" dirty="0">
                <a:solidFill>
                  <a:srgbClr val="C00000"/>
                </a:solidFill>
                <a:latin typeface="1"/>
              </a:rPr>
              <a:t>Основания</a:t>
            </a:r>
            <a:r>
              <a:rPr lang="ru-RU" sz="1403" b="0" i="0" spc="-36" baseline="0" dirty="0">
                <a:solidFill>
                  <a:srgbClr val="C00000"/>
                </a:solidFill>
                <a:latin typeface="1"/>
              </a:rPr>
              <a:t> </a:t>
            </a:r>
            <a:r>
              <a:rPr lang="ru-RU" sz="1403" b="0" i="0" spc="0" baseline="0" dirty="0">
                <a:solidFill>
                  <a:srgbClr val="C00000"/>
                </a:solidFill>
                <a:latin typeface="1"/>
              </a:rPr>
              <a:t>освоб</a:t>
            </a:r>
            <a:r>
              <a:rPr lang="ru-RU" sz="1403" b="0" i="0" spc="-26" baseline="0" dirty="0">
                <a:solidFill>
                  <a:srgbClr val="C00000"/>
                </a:solidFill>
                <a:latin typeface="1"/>
              </a:rPr>
              <a:t>о</a:t>
            </a:r>
            <a:r>
              <a:rPr lang="ru-RU" sz="1403" b="0" i="0" spc="0" baseline="0" dirty="0">
                <a:solidFill>
                  <a:srgbClr val="C00000"/>
                </a:solidFill>
                <a:latin typeface="1"/>
              </a:rPr>
              <a:t>ждения</a:t>
            </a:r>
          </a:p>
          <a:p>
            <a:pPr marL="0">
              <a:lnSpc>
                <a:spcPts val="2705"/>
              </a:lnSpc>
            </a:pPr>
            <a:r>
              <a:rPr lang="ru-RU" sz="1406" b="1" i="0" spc="0" baseline="0" dirty="0">
                <a:latin typeface="2,Bold"/>
              </a:rPr>
              <a:t>Доп</a:t>
            </a:r>
            <a:r>
              <a:rPr lang="ru-RU" sz="1406" b="1" i="0" spc="-16" baseline="0" dirty="0">
                <a:latin typeface="2,Bold"/>
              </a:rPr>
              <a:t>о</a:t>
            </a:r>
            <a:r>
              <a:rPr lang="ru-RU" sz="1406" b="1" i="0" spc="0" baseline="0" dirty="0">
                <a:latin typeface="2,Bold"/>
              </a:rPr>
              <a:t>лни</a:t>
            </a:r>
            <a:r>
              <a:rPr lang="ru-RU" sz="1406" b="1" i="0" spc="-12" baseline="0" dirty="0">
                <a:latin typeface="2,Bold"/>
              </a:rPr>
              <a:t>т</a:t>
            </a:r>
            <a:r>
              <a:rPr lang="ru-RU" sz="1406" b="1" i="0" spc="-15" baseline="0" dirty="0">
                <a:latin typeface="2,Bold"/>
              </a:rPr>
              <a:t>е</a:t>
            </a:r>
            <a:r>
              <a:rPr lang="ru-RU" sz="1406" b="1" i="0" spc="0" baseline="0" dirty="0">
                <a:latin typeface="2,Bold"/>
              </a:rPr>
              <a:t>льны</a:t>
            </a:r>
            <a:r>
              <a:rPr lang="ru-RU" sz="1406" b="1" i="0" spc="-13" baseline="0" dirty="0">
                <a:latin typeface="2,Bold"/>
              </a:rPr>
              <a:t>е</a:t>
            </a:r>
            <a:r>
              <a:rPr lang="ru-RU" sz="1406" b="1" i="0" spc="0" baseline="0" dirty="0">
                <a:latin typeface="2,Bold"/>
              </a:rPr>
              <a:t> св</a:t>
            </a:r>
            <a:r>
              <a:rPr lang="ru-RU" sz="1406" b="1" i="0" spc="-15" baseline="0" dirty="0">
                <a:latin typeface="2,Bold"/>
              </a:rPr>
              <a:t>е</a:t>
            </a:r>
            <a:r>
              <a:rPr lang="ru-RU" sz="1406" b="1" i="0" spc="-16" baseline="0" dirty="0">
                <a:latin typeface="2,Bold"/>
              </a:rPr>
              <a:t>д</a:t>
            </a:r>
            <a:r>
              <a:rPr lang="ru-RU" sz="1406" b="1" i="0" spc="0" baseline="0" dirty="0">
                <a:latin typeface="2,Bold"/>
              </a:rPr>
              <a:t>ения:</a:t>
            </a:r>
          </a:p>
          <a:p>
            <a:pPr marL="0">
              <a:lnSpc>
                <a:spcPts val="2281"/>
              </a:lnSpc>
              <a:tabLst>
                <a:tab pos="216407" algn="l"/>
              </a:tabLst>
            </a:pPr>
            <a:r>
              <a:rPr lang="ru-RU" sz="1403" b="0" i="0" spc="0" baseline="0" dirty="0">
                <a:solidFill>
                  <a:srgbClr val="C00000"/>
                </a:solidFill>
                <a:latin typeface="ArialMT"/>
              </a:rPr>
              <a:t>•	</a:t>
            </a:r>
            <a:r>
              <a:rPr lang="ru-RU" sz="1403" b="0" i="0" spc="0" baseline="0" dirty="0">
                <a:latin typeface="1"/>
              </a:rPr>
              <a:t>Страна</a:t>
            </a:r>
            <a:r>
              <a:rPr lang="ru-RU" sz="1403" b="0" i="0" spc="-17" baseline="0" dirty="0">
                <a:latin typeface="1"/>
              </a:rPr>
              <a:t> </a:t>
            </a:r>
            <a:r>
              <a:rPr lang="ru-RU" sz="1403" b="0" i="0" spc="0" baseline="0" dirty="0">
                <a:latin typeface="1"/>
              </a:rPr>
              <a:t>проис</a:t>
            </a:r>
            <a:r>
              <a:rPr lang="ru-RU" sz="1403" b="0" i="0" spc="-29" baseline="0" dirty="0">
                <a:latin typeface="1"/>
              </a:rPr>
              <a:t>х</a:t>
            </a:r>
            <a:r>
              <a:rPr lang="ru-RU" sz="1403" b="0" i="0" spc="-27" baseline="0" dirty="0">
                <a:latin typeface="1"/>
              </a:rPr>
              <a:t>о</a:t>
            </a:r>
            <a:r>
              <a:rPr lang="ru-RU" sz="1403" b="0" i="0" spc="0" baseline="0" dirty="0">
                <a:latin typeface="1"/>
              </a:rPr>
              <a:t>ждения,</a:t>
            </a:r>
            <a:r>
              <a:rPr lang="ru-RU" sz="1403" b="0" i="0" spc="-37" baseline="0" dirty="0">
                <a:latin typeface="1"/>
              </a:rPr>
              <a:t> </a:t>
            </a:r>
            <a:r>
              <a:rPr lang="ru-RU" sz="1403" b="0" i="0" spc="-30" baseline="0" dirty="0">
                <a:latin typeface="1"/>
              </a:rPr>
              <a:t>Д</a:t>
            </a:r>
            <a:r>
              <a:rPr lang="ru-RU" sz="1403" b="0" i="0" spc="0" baseline="0" dirty="0">
                <a:latin typeface="1"/>
              </a:rPr>
              <a:t>Т </a:t>
            </a:r>
          </a:p>
        </p:txBody>
      </p:sp>
      <p:sp>
        <p:nvSpPr>
          <p:cNvPr id="490" name="Rectangle 490"/>
          <p:cNvSpPr/>
          <p:nvPr/>
        </p:nvSpPr>
        <p:spPr>
          <a:xfrm>
            <a:off x="4884165" y="6366471"/>
            <a:ext cx="1796809" cy="19685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403" b="0" i="0" spc="0" baseline="0" dirty="0">
                <a:latin typeface="1"/>
              </a:rPr>
              <a:t>для импо</a:t>
            </a:r>
            <a:r>
              <a:rPr lang="ru-RU" sz="1403" b="0" i="0" spc="-15" baseline="0" dirty="0">
                <a:latin typeface="1"/>
              </a:rPr>
              <a:t>р</a:t>
            </a:r>
            <a:r>
              <a:rPr lang="ru-RU" sz="1403" b="0" i="0" spc="-148" baseline="0" dirty="0">
                <a:latin typeface="1"/>
              </a:rPr>
              <a:t>т</a:t>
            </a:r>
            <a:r>
              <a:rPr lang="ru-RU" sz="1403" b="0" i="0" spc="0" baseline="0" dirty="0">
                <a:latin typeface="1"/>
              </a:rPr>
              <a:t>. </a:t>
            </a:r>
            <a:r>
              <a:rPr lang="ru-RU" sz="1403" b="0" i="0" spc="-20" baseline="0" dirty="0">
                <a:latin typeface="1"/>
              </a:rPr>
              <a:t>т</a:t>
            </a:r>
            <a:r>
              <a:rPr lang="ru-RU" sz="1403" b="0" i="0" spc="0" baseline="0" dirty="0">
                <a:latin typeface="1"/>
              </a:rPr>
              <a:t>оваров</a:t>
            </a:r>
          </a:p>
        </p:txBody>
      </p:sp>
      <p:sp>
        <p:nvSpPr>
          <p:cNvPr id="491" name="Rectangle 491"/>
          <p:cNvSpPr/>
          <p:nvPr/>
        </p:nvSpPr>
        <p:spPr>
          <a:xfrm>
            <a:off x="4667758" y="6573354"/>
            <a:ext cx="2699860" cy="24142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216407" algn="l"/>
              </a:tabLst>
            </a:pPr>
            <a:r>
              <a:rPr lang="ru-RU" sz="1403" b="0" i="0" spc="0" baseline="0" dirty="0">
                <a:solidFill>
                  <a:srgbClr val="C00000"/>
                </a:solidFill>
                <a:latin typeface="ArialMT"/>
              </a:rPr>
              <a:t>•	</a:t>
            </a:r>
            <a:r>
              <a:rPr lang="ru-RU" sz="1403" b="0" i="0" spc="0" baseline="0" dirty="0">
                <a:latin typeface="1"/>
              </a:rPr>
              <a:t>КИЗ</a:t>
            </a:r>
            <a:r>
              <a:rPr lang="ru-RU" sz="1403" b="0" i="0" spc="-16" baseline="0" dirty="0">
                <a:latin typeface="1"/>
              </a:rPr>
              <a:t> </a:t>
            </a:r>
            <a:r>
              <a:rPr lang="ru-RU" sz="1403" b="0" i="0" spc="0" baseline="0" dirty="0">
                <a:latin typeface="1"/>
              </a:rPr>
              <a:t>для марки</a:t>
            </a:r>
            <a:r>
              <a:rPr lang="ru-RU" sz="1403" b="0" i="0" spc="-24" baseline="0" dirty="0">
                <a:latin typeface="1"/>
              </a:rPr>
              <a:t>р</a:t>
            </a:r>
            <a:r>
              <a:rPr lang="ru-RU" sz="1403" b="0" i="0" spc="-19" baseline="0" dirty="0">
                <a:latin typeface="1"/>
              </a:rPr>
              <a:t>у</a:t>
            </a:r>
            <a:r>
              <a:rPr lang="ru-RU" sz="1403" b="0" i="0" spc="0" baseline="0" dirty="0">
                <a:latin typeface="1"/>
              </a:rPr>
              <a:t>емых</a:t>
            </a:r>
            <a:r>
              <a:rPr lang="ru-RU" sz="1403" b="0" i="0" spc="-16" baseline="0" dirty="0">
                <a:latin typeface="1"/>
              </a:rPr>
              <a:t> </a:t>
            </a:r>
            <a:r>
              <a:rPr lang="ru-RU" sz="1403" b="0" i="0" spc="0" baseline="0" dirty="0">
                <a:latin typeface="1"/>
              </a:rPr>
              <a:t>и </a:t>
            </a:r>
            <a:r>
              <a:rPr lang="ru-RU" sz="1403" b="0" i="0" spc="-152" baseline="0" dirty="0">
                <a:latin typeface="1"/>
              </a:rPr>
              <a:t>т</a:t>
            </a:r>
            <a:r>
              <a:rPr lang="ru-RU" sz="1403" b="0" i="0" spc="0" baseline="0" dirty="0">
                <a:latin typeface="1"/>
              </a:rPr>
              <a:t>.д.</a:t>
            </a:r>
          </a:p>
        </p:txBody>
      </p:sp>
      <p:sp>
        <p:nvSpPr>
          <p:cNvPr id="492" name="Rectangle 492"/>
          <p:cNvSpPr/>
          <p:nvPr/>
        </p:nvSpPr>
        <p:spPr>
          <a:xfrm>
            <a:off x="9165081" y="212508"/>
            <a:ext cx="1515526" cy="19685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403" b="1" i="0" spc="-26" baseline="0" dirty="0">
                <a:latin typeface="2,Bold"/>
              </a:rPr>
              <a:t>С</a:t>
            </a:r>
            <a:r>
              <a:rPr lang="ru-RU" sz="1403" b="1" i="0" spc="-97" baseline="0" dirty="0">
                <a:latin typeface="2,Bold"/>
              </a:rPr>
              <a:t>ТА</a:t>
            </a:r>
            <a:r>
              <a:rPr lang="ru-RU" sz="1403" b="1" i="0" spc="0" baseline="0" dirty="0">
                <a:latin typeface="2,Bold"/>
              </a:rPr>
              <a:t>Т</a:t>
            </a:r>
            <a:r>
              <a:rPr lang="ru-RU" sz="1403" b="1" i="0" spc="-26" baseline="0" dirty="0">
                <a:latin typeface="2,Bold"/>
              </a:rPr>
              <a:t>У</a:t>
            </a:r>
            <a:r>
              <a:rPr lang="ru-RU" sz="1403" b="1" i="0" spc="0" baseline="0" dirty="0">
                <a:latin typeface="2,Bold"/>
              </a:rPr>
              <a:t>СЫ ДОПП:</a:t>
            </a:r>
          </a:p>
        </p:txBody>
      </p:sp>
      <p:sp>
        <p:nvSpPr>
          <p:cNvPr id="493" name="Rectangle 493"/>
          <p:cNvSpPr/>
          <p:nvPr/>
        </p:nvSpPr>
        <p:spPr>
          <a:xfrm>
            <a:off x="9155303" y="3419639"/>
            <a:ext cx="2667458" cy="7371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9778"/>
            <a:r>
              <a:rPr lang="ru-RU" sz="1403" b="1" i="0" spc="0" baseline="0" dirty="0">
                <a:latin typeface="2,Bold"/>
              </a:rPr>
              <a:t>СПОСОБЫ</a:t>
            </a:r>
            <a:r>
              <a:rPr lang="ru-RU" sz="1403" b="1" i="0" spc="-27" baseline="0" dirty="0">
                <a:latin typeface="2,Bold"/>
              </a:rPr>
              <a:t> </a:t>
            </a:r>
            <a:r>
              <a:rPr lang="ru-RU" sz="1403" b="1" i="0" spc="0" baseline="0" dirty="0">
                <a:latin typeface="2,Bold"/>
              </a:rPr>
              <a:t>ПРЕ</a:t>
            </a:r>
            <a:r>
              <a:rPr lang="ru-RU" sz="1403" b="1" i="0" spc="-13" baseline="0" dirty="0">
                <a:latin typeface="2,Bold"/>
              </a:rPr>
              <a:t>Д</a:t>
            </a:r>
            <a:r>
              <a:rPr lang="ru-RU" sz="1403" b="1" i="0" spc="-26" baseline="0" dirty="0">
                <a:latin typeface="2,Bold"/>
              </a:rPr>
              <a:t>С</a:t>
            </a:r>
            <a:r>
              <a:rPr lang="ru-RU" sz="1403" b="1" i="0" spc="-97" baseline="0" dirty="0">
                <a:latin typeface="2,Bold"/>
              </a:rPr>
              <a:t>Т</a:t>
            </a:r>
            <a:r>
              <a:rPr lang="ru-RU" sz="1403" b="1" i="0" spc="0" baseline="0" dirty="0">
                <a:latin typeface="2,Bold"/>
              </a:rPr>
              <a:t>АВЛЕНИЯ:</a:t>
            </a:r>
          </a:p>
          <a:p>
            <a:pPr marL="0">
              <a:lnSpc>
                <a:spcPts val="1997"/>
              </a:lnSpc>
              <a:tabLst>
                <a:tab pos="216407" algn="l"/>
              </a:tabLst>
            </a:pPr>
            <a:r>
              <a:rPr lang="ru-RU" sz="1403" b="0" i="0" spc="0" baseline="0" dirty="0">
                <a:solidFill>
                  <a:srgbClr val="C00000"/>
                </a:solidFill>
                <a:latin typeface="ArialMT"/>
              </a:rPr>
              <a:t>•	</a:t>
            </a:r>
            <a:r>
              <a:rPr lang="ru-RU" sz="1403" b="0" i="0" spc="0" baseline="0" dirty="0">
                <a:latin typeface="1"/>
              </a:rPr>
              <a:t>Т</a:t>
            </a:r>
            <a:r>
              <a:rPr lang="ru-RU" sz="1403" b="0" i="0" spc="-23" baseline="0" dirty="0">
                <a:latin typeface="1"/>
              </a:rPr>
              <a:t>К</a:t>
            </a:r>
            <a:r>
              <a:rPr lang="ru-RU" sz="1403" b="0" i="0" spc="0" baseline="0" dirty="0">
                <a:latin typeface="1"/>
              </a:rPr>
              <a:t>С</a:t>
            </a:r>
            <a:r>
              <a:rPr lang="ru-RU" sz="1403" b="0" i="0" spc="-40" baseline="0" dirty="0">
                <a:latin typeface="1"/>
              </a:rPr>
              <a:t> </a:t>
            </a:r>
            <a:r>
              <a:rPr lang="ru-RU" sz="1403" b="0" i="0" spc="0" baseline="0" dirty="0">
                <a:latin typeface="1"/>
              </a:rPr>
              <a:t>через опер</a:t>
            </a:r>
            <a:r>
              <a:rPr lang="ru-RU" sz="1403" b="0" i="0" spc="-15" baseline="0" dirty="0">
                <a:latin typeface="1"/>
              </a:rPr>
              <a:t>а</a:t>
            </a:r>
            <a:r>
              <a:rPr lang="ru-RU" sz="1403" b="0" i="0" spc="-16" baseline="0" dirty="0">
                <a:latin typeface="1"/>
              </a:rPr>
              <a:t>т</a:t>
            </a:r>
            <a:r>
              <a:rPr lang="ru-RU" sz="1403" b="0" i="0" spc="0" baseline="0" dirty="0">
                <a:latin typeface="1"/>
              </a:rPr>
              <a:t>ора</a:t>
            </a:r>
            <a:r>
              <a:rPr lang="ru-RU" sz="1403" b="0" i="0" spc="-30" baseline="0" dirty="0">
                <a:latin typeface="1"/>
              </a:rPr>
              <a:t> </a:t>
            </a:r>
            <a:r>
              <a:rPr lang="ru-RU" sz="1403" b="0" i="0" spc="-31" baseline="0" dirty="0">
                <a:latin typeface="1"/>
              </a:rPr>
              <a:t>Э</a:t>
            </a:r>
            <a:r>
              <a:rPr lang="ru-RU" sz="1403" b="0" i="0" spc="-17" baseline="0" dirty="0">
                <a:latin typeface="1"/>
              </a:rPr>
              <a:t>ДО</a:t>
            </a:r>
          </a:p>
          <a:p>
            <a:pPr marL="0">
              <a:lnSpc>
                <a:spcPts val="2280"/>
              </a:lnSpc>
              <a:tabLst>
                <a:tab pos="216407" algn="l"/>
              </a:tabLst>
            </a:pPr>
            <a:r>
              <a:rPr lang="ru-RU" sz="1403" b="0" i="0" spc="0" baseline="0" dirty="0">
                <a:solidFill>
                  <a:srgbClr val="C00000"/>
                </a:solidFill>
                <a:latin typeface="ArialMT"/>
              </a:rPr>
              <a:t>•	</a:t>
            </a:r>
            <a:r>
              <a:rPr lang="ru-RU" sz="1403" b="0" i="0" spc="0" baseline="0" dirty="0">
                <a:latin typeface="1"/>
              </a:rPr>
              <a:t>СЕРВИС</a:t>
            </a:r>
            <a:r>
              <a:rPr lang="ru-RU" sz="1403" b="0" i="0" spc="-40" baseline="0" dirty="0">
                <a:latin typeface="1"/>
              </a:rPr>
              <a:t> </a:t>
            </a:r>
            <a:r>
              <a:rPr lang="ru-RU" sz="1403" b="0" i="0" spc="-23" baseline="0" dirty="0">
                <a:latin typeface="1"/>
              </a:rPr>
              <a:t>З</a:t>
            </a:r>
            <a:r>
              <a:rPr lang="ru-RU" sz="1403" b="0" i="0" spc="0" baseline="0" dirty="0">
                <a:latin typeface="1"/>
              </a:rPr>
              <a:t>АЯВИТЕЛЯ</a:t>
            </a:r>
          </a:p>
        </p:txBody>
      </p:sp>
      <p:sp>
        <p:nvSpPr>
          <p:cNvPr id="494" name="Rectangle 494"/>
          <p:cNvSpPr/>
          <p:nvPr/>
        </p:nvSpPr>
        <p:spPr>
          <a:xfrm>
            <a:off x="9144000" y="439240"/>
            <a:ext cx="1764087" cy="24184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216407" algn="l"/>
              </a:tabLst>
            </a:pPr>
            <a:r>
              <a:rPr lang="ru-RU" sz="1406" b="0" i="0" spc="0" baseline="0" dirty="0">
                <a:solidFill>
                  <a:srgbClr val="C00000"/>
                </a:solidFill>
                <a:latin typeface="ArialMT"/>
              </a:rPr>
              <a:t>•	</a:t>
            </a:r>
            <a:r>
              <a:rPr lang="ru-RU" sz="1406" b="0" i="0" spc="0" baseline="0" dirty="0">
                <a:latin typeface="1"/>
              </a:rPr>
              <a:t>Зарегистрирован</a:t>
            </a:r>
          </a:p>
        </p:txBody>
      </p:sp>
      <p:sp>
        <p:nvSpPr>
          <p:cNvPr id="495" name="Rectangle 495"/>
          <p:cNvSpPr/>
          <p:nvPr/>
        </p:nvSpPr>
        <p:spPr>
          <a:xfrm>
            <a:off x="9144000" y="881798"/>
            <a:ext cx="1326018" cy="24142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216407" algn="l"/>
              </a:tabLst>
            </a:pPr>
            <a:r>
              <a:rPr lang="ru-RU" sz="1403" b="0" i="0" spc="0" baseline="0" dirty="0">
                <a:solidFill>
                  <a:srgbClr val="C00000"/>
                </a:solidFill>
                <a:latin typeface="ArialMT"/>
              </a:rPr>
              <a:t>•	</a:t>
            </a:r>
            <a:r>
              <a:rPr lang="ru-RU" sz="1403" b="1" i="0" spc="0" baseline="0" dirty="0">
                <a:latin typeface="2,Bold"/>
              </a:rPr>
              <a:t>ОБЕСПЕЧЕН</a:t>
            </a:r>
          </a:p>
        </p:txBody>
      </p:sp>
      <p:sp>
        <p:nvSpPr>
          <p:cNvPr id="496" name="Rectangle 496"/>
          <p:cNvSpPr/>
          <p:nvPr/>
        </p:nvSpPr>
        <p:spPr>
          <a:xfrm>
            <a:off x="9144000" y="1323758"/>
            <a:ext cx="2270337" cy="24142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216407" algn="l"/>
              </a:tabLst>
            </a:pPr>
            <a:r>
              <a:rPr lang="ru-RU" sz="1403" b="0" i="0" spc="0" baseline="0" dirty="0">
                <a:solidFill>
                  <a:srgbClr val="C00000"/>
                </a:solidFill>
                <a:latin typeface="ArialMT"/>
              </a:rPr>
              <a:t>•	</a:t>
            </a:r>
            <a:r>
              <a:rPr lang="ru-RU" sz="1403" b="0" i="0" spc="0" baseline="0" dirty="0">
                <a:latin typeface="1"/>
              </a:rPr>
              <a:t>Пройдена</a:t>
            </a:r>
            <a:r>
              <a:rPr lang="ru-RU" sz="1403" b="0" i="0" spc="-27" baseline="0" dirty="0">
                <a:latin typeface="1"/>
              </a:rPr>
              <a:t> </a:t>
            </a:r>
            <a:r>
              <a:rPr lang="ru-RU" sz="1403" b="0" i="0" spc="0" baseline="0" dirty="0">
                <a:latin typeface="1"/>
              </a:rPr>
              <a:t>провер</a:t>
            </a:r>
            <a:r>
              <a:rPr lang="ru-RU" sz="1403" b="0" i="0" spc="-15" baseline="0" dirty="0">
                <a:latin typeface="1"/>
              </a:rPr>
              <a:t>к</a:t>
            </a:r>
            <a:r>
              <a:rPr lang="ru-RU" sz="1403" b="0" i="0" spc="0" baseline="0" dirty="0">
                <a:latin typeface="1"/>
              </a:rPr>
              <a:t>а</a:t>
            </a:r>
            <a:r>
              <a:rPr lang="ru-RU" sz="1403" b="0" i="0" spc="-29" baseline="0" dirty="0">
                <a:latin typeface="1"/>
              </a:rPr>
              <a:t> </a:t>
            </a:r>
            <a:r>
              <a:rPr lang="ru-RU" sz="1403" b="0" i="0" spc="-23" baseline="0" dirty="0">
                <a:latin typeface="1"/>
              </a:rPr>
              <a:t>КО</a:t>
            </a:r>
          </a:p>
        </p:txBody>
      </p:sp>
      <p:sp>
        <p:nvSpPr>
          <p:cNvPr id="497" name="Rectangle 497"/>
          <p:cNvSpPr/>
          <p:nvPr/>
        </p:nvSpPr>
        <p:spPr>
          <a:xfrm>
            <a:off x="9144000" y="1765718"/>
            <a:ext cx="2526031" cy="24142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216407" algn="l"/>
              </a:tabLst>
            </a:pPr>
            <a:r>
              <a:rPr lang="ru-RU" sz="1403" b="0" i="0" spc="0" baseline="0" dirty="0">
                <a:solidFill>
                  <a:srgbClr val="C00000"/>
                </a:solidFill>
                <a:latin typeface="ArialMT"/>
              </a:rPr>
              <a:t>•	</a:t>
            </a:r>
            <a:r>
              <a:rPr lang="ru-RU" sz="1403" b="0" i="0" spc="0" baseline="0" dirty="0">
                <a:latin typeface="1"/>
              </a:rPr>
              <a:t>Не</a:t>
            </a:r>
            <a:r>
              <a:rPr lang="ru-RU" sz="1403" b="0" i="0" spc="-13" baseline="0" dirty="0">
                <a:latin typeface="1"/>
              </a:rPr>
              <a:t> </a:t>
            </a:r>
            <a:r>
              <a:rPr lang="ru-RU" sz="1403" b="0" i="0" spc="0" baseline="0" dirty="0">
                <a:latin typeface="1"/>
              </a:rPr>
              <a:t>пройдена</a:t>
            </a:r>
            <a:r>
              <a:rPr lang="ru-RU" sz="1403" b="0" i="0" spc="-17" baseline="0" dirty="0">
                <a:latin typeface="1"/>
              </a:rPr>
              <a:t> </a:t>
            </a:r>
            <a:r>
              <a:rPr lang="ru-RU" sz="1403" b="0" i="0" spc="0" baseline="0" dirty="0">
                <a:latin typeface="1"/>
              </a:rPr>
              <a:t>провер</a:t>
            </a:r>
            <a:r>
              <a:rPr lang="ru-RU" sz="1403" b="0" i="0" spc="-15" baseline="0" dirty="0">
                <a:latin typeface="1"/>
              </a:rPr>
              <a:t>к</a:t>
            </a:r>
            <a:r>
              <a:rPr lang="ru-RU" sz="1403" b="0" i="0" spc="0" baseline="0" dirty="0">
                <a:latin typeface="1"/>
              </a:rPr>
              <a:t>а</a:t>
            </a:r>
            <a:r>
              <a:rPr lang="ru-RU" sz="1403" b="0" i="0" spc="-29" baseline="0" dirty="0">
                <a:latin typeface="1"/>
              </a:rPr>
              <a:t> </a:t>
            </a:r>
            <a:r>
              <a:rPr lang="ru-RU" sz="1403" b="0" i="0" spc="-23" baseline="0" dirty="0">
                <a:latin typeface="1"/>
              </a:rPr>
              <a:t>КО</a:t>
            </a:r>
          </a:p>
        </p:txBody>
      </p:sp>
      <p:sp>
        <p:nvSpPr>
          <p:cNvPr id="498" name="Rectangle 498"/>
          <p:cNvSpPr/>
          <p:nvPr/>
        </p:nvSpPr>
        <p:spPr>
          <a:xfrm>
            <a:off x="9144000" y="2208059"/>
            <a:ext cx="1334755" cy="24142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216407" algn="l"/>
              </a:tabLst>
            </a:pPr>
            <a:r>
              <a:rPr lang="ru-RU" sz="1403" b="0" i="0" spc="0" baseline="0" dirty="0">
                <a:solidFill>
                  <a:srgbClr val="C00000"/>
                </a:solidFill>
                <a:latin typeface="ArialMT"/>
              </a:rPr>
              <a:t>•	</a:t>
            </a:r>
            <a:r>
              <a:rPr lang="ru-RU" sz="1403" b="0" i="0" spc="0" baseline="0" dirty="0">
                <a:latin typeface="1"/>
              </a:rPr>
              <a:t>На</a:t>
            </a:r>
            <a:r>
              <a:rPr lang="ru-RU" sz="1403" b="0" i="0" spc="-16" baseline="0" dirty="0">
                <a:latin typeface="1"/>
              </a:rPr>
              <a:t> </a:t>
            </a:r>
            <a:r>
              <a:rPr lang="ru-RU" sz="1403" b="0" i="0" spc="0" baseline="0" dirty="0">
                <a:latin typeface="1"/>
              </a:rPr>
              <a:t>провер</a:t>
            </a:r>
            <a:r>
              <a:rPr lang="ru-RU" sz="1403" b="0" i="0" spc="-27" baseline="0" dirty="0">
                <a:latin typeface="1"/>
              </a:rPr>
              <a:t>ке</a:t>
            </a:r>
          </a:p>
        </p:txBody>
      </p:sp>
      <p:sp>
        <p:nvSpPr>
          <p:cNvPr id="499" name="Rectangle 499"/>
          <p:cNvSpPr/>
          <p:nvPr/>
        </p:nvSpPr>
        <p:spPr>
          <a:xfrm>
            <a:off x="9144000" y="2650019"/>
            <a:ext cx="993830" cy="24142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216407" algn="l"/>
              </a:tabLst>
            </a:pPr>
            <a:r>
              <a:rPr lang="ru-RU" sz="1403" b="0" i="0" spc="0" baseline="0" dirty="0">
                <a:solidFill>
                  <a:srgbClr val="C00000"/>
                </a:solidFill>
                <a:latin typeface="ArialMT"/>
              </a:rPr>
              <a:t>•	</a:t>
            </a:r>
            <a:r>
              <a:rPr lang="ru-RU" sz="1403" b="0" i="0" spc="0" baseline="0" dirty="0">
                <a:latin typeface="1"/>
              </a:rPr>
              <a:t>По</a:t>
            </a:r>
            <a:r>
              <a:rPr lang="ru-RU" sz="1403" b="0" i="0" spc="-22" baseline="0" dirty="0">
                <a:latin typeface="1"/>
              </a:rPr>
              <a:t>г</a:t>
            </a:r>
            <a:r>
              <a:rPr lang="ru-RU" sz="1403" b="0" i="0" spc="0" baseline="0" dirty="0">
                <a:latin typeface="1"/>
              </a:rPr>
              <a:t>ашен</a:t>
            </a:r>
          </a:p>
        </p:txBody>
      </p:sp>
      <p:sp>
        <p:nvSpPr>
          <p:cNvPr id="500" name="Rectangle 500"/>
          <p:cNvSpPr/>
          <p:nvPr/>
        </p:nvSpPr>
        <p:spPr>
          <a:xfrm>
            <a:off x="9556750" y="661580"/>
            <a:ext cx="1585514" cy="19685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403" b="0" i="0" spc="0" baseline="0" dirty="0">
                <a:solidFill>
                  <a:srgbClr val="A6A6A6"/>
                </a:solidFill>
                <a:latin typeface="1"/>
              </a:rPr>
              <a:t>Ожидание</a:t>
            </a:r>
            <a:r>
              <a:rPr lang="ru-RU" sz="1403" b="0" i="0" spc="-26" baseline="0" dirty="0">
                <a:solidFill>
                  <a:srgbClr val="A6A6A6"/>
                </a:solidFill>
                <a:latin typeface="1"/>
              </a:rPr>
              <a:t> </a:t>
            </a:r>
            <a:r>
              <a:rPr lang="ru-RU" sz="1403" b="0" i="0" spc="0" baseline="0" dirty="0">
                <a:solidFill>
                  <a:srgbClr val="A6A6A6"/>
                </a:solidFill>
                <a:latin typeface="1"/>
              </a:rPr>
              <a:t>опл</a:t>
            </a:r>
            <a:r>
              <a:rPr lang="ru-RU" sz="1403" b="0" i="0" spc="-13" baseline="0" dirty="0">
                <a:solidFill>
                  <a:srgbClr val="A6A6A6"/>
                </a:solidFill>
                <a:latin typeface="1"/>
              </a:rPr>
              <a:t>а</a:t>
            </a:r>
            <a:r>
              <a:rPr lang="ru-RU" sz="1403" b="0" i="0" spc="0" baseline="0" dirty="0">
                <a:solidFill>
                  <a:srgbClr val="A6A6A6"/>
                </a:solidFill>
                <a:latin typeface="1"/>
              </a:rPr>
              <a:t>ты</a:t>
            </a:r>
          </a:p>
        </p:txBody>
      </p:sp>
      <p:sp>
        <p:nvSpPr>
          <p:cNvPr id="501" name="Rectangle 501"/>
          <p:cNvSpPr/>
          <p:nvPr/>
        </p:nvSpPr>
        <p:spPr>
          <a:xfrm>
            <a:off x="9556750" y="1103794"/>
            <a:ext cx="1336953" cy="19685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403" b="0" i="0" spc="0" baseline="0" dirty="0">
                <a:solidFill>
                  <a:srgbClr val="C00000"/>
                </a:solidFill>
                <a:latin typeface="1"/>
              </a:rPr>
              <a:t>Ввоз разрешен</a:t>
            </a:r>
          </a:p>
        </p:txBody>
      </p:sp>
      <p:sp>
        <p:nvSpPr>
          <p:cNvPr id="502" name="Rectangle 502"/>
          <p:cNvSpPr/>
          <p:nvPr/>
        </p:nvSpPr>
        <p:spPr>
          <a:xfrm>
            <a:off x="9556750" y="1545754"/>
            <a:ext cx="1618679" cy="19685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403" b="0" i="0" spc="0" baseline="0" dirty="0">
                <a:solidFill>
                  <a:srgbClr val="A6A6A6"/>
                </a:solidFill>
                <a:latin typeface="1"/>
              </a:rPr>
              <a:t>Ввоз о</a:t>
            </a:r>
            <a:r>
              <a:rPr lang="ru-RU" sz="1403" b="0" i="0" spc="-22" baseline="0" dirty="0">
                <a:solidFill>
                  <a:srgbClr val="A6A6A6"/>
                </a:solidFill>
                <a:latin typeface="1"/>
              </a:rPr>
              <a:t>с</a:t>
            </a:r>
            <a:r>
              <a:rPr lang="ru-RU" sz="1403" b="0" i="0" spc="0" baseline="0" dirty="0">
                <a:solidFill>
                  <a:srgbClr val="A6A6A6"/>
                </a:solidFill>
                <a:latin typeface="1"/>
              </a:rPr>
              <a:t>уществлен</a:t>
            </a:r>
          </a:p>
        </p:txBody>
      </p:sp>
      <p:sp>
        <p:nvSpPr>
          <p:cNvPr id="503" name="Rectangle 503"/>
          <p:cNvSpPr/>
          <p:nvPr/>
        </p:nvSpPr>
        <p:spPr>
          <a:xfrm>
            <a:off x="9556750" y="1987714"/>
            <a:ext cx="1874730" cy="19685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403" b="0" i="0" spc="0" baseline="0" dirty="0">
                <a:solidFill>
                  <a:srgbClr val="A6A6A6"/>
                </a:solidFill>
                <a:latin typeface="1"/>
              </a:rPr>
              <a:t>Ввоз не о</a:t>
            </a:r>
            <a:r>
              <a:rPr lang="ru-RU" sz="1403" b="0" i="0" spc="-26" baseline="0" dirty="0">
                <a:solidFill>
                  <a:srgbClr val="A6A6A6"/>
                </a:solidFill>
                <a:latin typeface="1"/>
              </a:rPr>
              <a:t>с</a:t>
            </a:r>
            <a:r>
              <a:rPr lang="ru-RU" sz="1403" b="0" i="0" spc="0" baseline="0" dirty="0">
                <a:solidFill>
                  <a:srgbClr val="A6A6A6"/>
                </a:solidFill>
                <a:latin typeface="1"/>
              </a:rPr>
              <a:t>уществлен</a:t>
            </a:r>
          </a:p>
        </p:txBody>
      </p:sp>
      <p:sp>
        <p:nvSpPr>
          <p:cNvPr id="504" name="Rectangle 504"/>
          <p:cNvSpPr/>
          <p:nvPr/>
        </p:nvSpPr>
        <p:spPr>
          <a:xfrm>
            <a:off x="9556750" y="2429407"/>
            <a:ext cx="1736769" cy="1971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406" b="0" i="0" spc="-19" baseline="0" dirty="0">
                <a:solidFill>
                  <a:srgbClr val="A6A6A6"/>
                </a:solidFill>
                <a:latin typeface="1"/>
              </a:rPr>
              <a:t>Д</a:t>
            </a:r>
            <a:r>
              <a:rPr lang="ru-RU" sz="1406" b="0" i="0" spc="0" baseline="0" dirty="0">
                <a:solidFill>
                  <a:srgbClr val="A6A6A6"/>
                </a:solidFill>
                <a:latin typeface="1"/>
              </a:rPr>
              <a:t>ОПП</a:t>
            </a:r>
            <a:r>
              <a:rPr lang="ru-RU" sz="1406" b="0" i="0" spc="-16" baseline="0" dirty="0">
                <a:solidFill>
                  <a:srgbClr val="A6A6A6"/>
                </a:solidFill>
                <a:latin typeface="1"/>
              </a:rPr>
              <a:t> </a:t>
            </a:r>
            <a:r>
              <a:rPr lang="ru-RU" sz="1406" b="0" i="0" spc="0" baseline="0" dirty="0">
                <a:solidFill>
                  <a:srgbClr val="A6A6A6"/>
                </a:solidFill>
                <a:latin typeface="1"/>
              </a:rPr>
              <a:t>заявлен в</a:t>
            </a:r>
            <a:r>
              <a:rPr lang="ru-RU" sz="1406" b="0" i="0" spc="-16" baseline="0" dirty="0">
                <a:solidFill>
                  <a:srgbClr val="A6A6A6"/>
                </a:solidFill>
                <a:latin typeface="1"/>
              </a:rPr>
              <a:t> </a:t>
            </a:r>
            <a:r>
              <a:rPr lang="ru-RU" sz="1406" b="0" i="0" spc="0" baseline="0" dirty="0">
                <a:solidFill>
                  <a:srgbClr val="A6A6A6"/>
                </a:solidFill>
                <a:latin typeface="1"/>
              </a:rPr>
              <a:t>НД</a:t>
            </a:r>
          </a:p>
        </p:txBody>
      </p:sp>
      <p:sp>
        <p:nvSpPr>
          <p:cNvPr id="505" name="Rectangle 505"/>
          <p:cNvSpPr/>
          <p:nvPr/>
        </p:nvSpPr>
        <p:spPr>
          <a:xfrm>
            <a:off x="9556750" y="2871888"/>
            <a:ext cx="1967708" cy="19685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403" b="0" i="0" spc="0" baseline="0" dirty="0">
                <a:solidFill>
                  <a:srgbClr val="A6A6A6"/>
                </a:solidFill>
                <a:latin typeface="1"/>
              </a:rPr>
              <a:t>КНП</a:t>
            </a:r>
            <a:r>
              <a:rPr lang="ru-RU" sz="1403" b="0" i="0" spc="-28" baseline="0" dirty="0">
                <a:solidFill>
                  <a:srgbClr val="A6A6A6"/>
                </a:solidFill>
                <a:latin typeface="1"/>
              </a:rPr>
              <a:t> </a:t>
            </a:r>
            <a:r>
              <a:rPr lang="ru-RU" sz="1403" b="0" i="0" spc="0" baseline="0" dirty="0">
                <a:solidFill>
                  <a:srgbClr val="A6A6A6"/>
                </a:solidFill>
                <a:latin typeface="1"/>
              </a:rPr>
              <a:t>по НД завершена</a:t>
            </a:r>
          </a:p>
        </p:txBody>
      </p:sp>
      <p:sp>
        <p:nvSpPr>
          <p:cNvPr id="506" name="Rectangle 506"/>
          <p:cNvSpPr/>
          <p:nvPr/>
        </p:nvSpPr>
        <p:spPr>
          <a:xfrm>
            <a:off x="9198609" y="4476406"/>
            <a:ext cx="2226888" cy="19685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403" b="1" i="0" spc="0" baseline="0" dirty="0">
                <a:latin typeface="2,Bold"/>
              </a:rPr>
              <a:t>СРОК ПРЕД</a:t>
            </a:r>
            <a:r>
              <a:rPr lang="ru-RU" sz="1403" b="1" i="0" spc="-26" baseline="0" dirty="0">
                <a:latin typeface="2,Bold"/>
              </a:rPr>
              <a:t>С</a:t>
            </a:r>
            <a:r>
              <a:rPr lang="ru-RU" sz="1403" b="1" i="0" spc="-97" baseline="0" dirty="0">
                <a:latin typeface="2,Bold"/>
              </a:rPr>
              <a:t>Т</a:t>
            </a:r>
            <a:r>
              <a:rPr lang="ru-RU" sz="1403" b="1" i="0" spc="0" baseline="0" dirty="0">
                <a:latin typeface="2,Bold"/>
              </a:rPr>
              <a:t>АВЛЕНИЯ:</a:t>
            </a:r>
          </a:p>
        </p:txBody>
      </p:sp>
      <p:sp>
        <p:nvSpPr>
          <p:cNvPr id="507" name="Rectangle 507"/>
          <p:cNvSpPr/>
          <p:nvPr/>
        </p:nvSpPr>
        <p:spPr>
          <a:xfrm>
            <a:off x="9165081" y="4682400"/>
            <a:ext cx="1789798" cy="24142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216408" algn="l"/>
              </a:tabLst>
            </a:pPr>
            <a:r>
              <a:rPr lang="ru-RU" sz="1403" b="0" i="0" spc="0" baseline="0" dirty="0">
                <a:solidFill>
                  <a:srgbClr val="C00000"/>
                </a:solidFill>
                <a:latin typeface="ArialMT"/>
              </a:rPr>
              <a:t>•	</a:t>
            </a:r>
            <a:r>
              <a:rPr lang="ru-RU" sz="1403" b="0" i="0" spc="0" baseline="0" dirty="0">
                <a:latin typeface="1"/>
              </a:rPr>
              <a:t>За 2 дня</a:t>
            </a:r>
            <a:r>
              <a:rPr lang="ru-RU" sz="1403" b="0" i="0" spc="-12" baseline="0" dirty="0">
                <a:latin typeface="1"/>
              </a:rPr>
              <a:t> </a:t>
            </a:r>
            <a:r>
              <a:rPr lang="ru-RU" sz="1403" b="0" i="0" spc="0" baseline="0" dirty="0">
                <a:latin typeface="1"/>
              </a:rPr>
              <a:t>до ввоза </a:t>
            </a:r>
          </a:p>
        </p:txBody>
      </p:sp>
      <p:sp>
        <p:nvSpPr>
          <p:cNvPr id="508" name="Rectangle 508"/>
          <p:cNvSpPr/>
          <p:nvPr/>
        </p:nvSpPr>
        <p:spPr>
          <a:xfrm>
            <a:off x="9165081" y="4971960"/>
            <a:ext cx="2782973" cy="24142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216408" algn="l"/>
              </a:tabLst>
            </a:pPr>
            <a:r>
              <a:rPr lang="ru-RU" sz="1403" b="0" i="0" spc="0" baseline="0" dirty="0">
                <a:solidFill>
                  <a:srgbClr val="C00000"/>
                </a:solidFill>
                <a:latin typeface="ArialMT"/>
              </a:rPr>
              <a:t>•	</a:t>
            </a:r>
            <a:r>
              <a:rPr lang="ru-RU" sz="1403" b="0" i="0" spc="0" baseline="0" dirty="0">
                <a:latin typeface="1"/>
              </a:rPr>
              <a:t>За 4 часа</a:t>
            </a:r>
            <a:r>
              <a:rPr lang="ru-RU" sz="1403" b="0" i="0" spc="-30" baseline="0" dirty="0">
                <a:latin typeface="1"/>
              </a:rPr>
              <a:t> </a:t>
            </a:r>
            <a:r>
              <a:rPr lang="ru-RU" sz="1403" b="0" i="0" spc="0" baseline="0" dirty="0">
                <a:latin typeface="1"/>
              </a:rPr>
              <a:t>при освоб</a:t>
            </a:r>
            <a:r>
              <a:rPr lang="ru-RU" sz="1403" b="0" i="0" spc="-23" baseline="0" dirty="0">
                <a:latin typeface="1"/>
              </a:rPr>
              <a:t>о</a:t>
            </a:r>
            <a:r>
              <a:rPr lang="ru-RU" sz="1403" b="0" i="0" spc="0" baseline="0" dirty="0">
                <a:latin typeface="1"/>
              </a:rPr>
              <a:t>ждении </a:t>
            </a:r>
          </a:p>
        </p:txBody>
      </p:sp>
      <p:sp>
        <p:nvSpPr>
          <p:cNvPr id="509" name="Rectangle 509"/>
          <p:cNvSpPr/>
          <p:nvPr/>
        </p:nvSpPr>
        <p:spPr>
          <a:xfrm>
            <a:off x="9381490" y="5229897"/>
            <a:ext cx="2633609" cy="19685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403" b="0" i="0" spc="-15" baseline="0" dirty="0">
                <a:latin typeface="1"/>
              </a:rPr>
              <a:t>о</a:t>
            </a:r>
            <a:r>
              <a:rPr lang="ru-RU" sz="1403" b="0" i="0" spc="0" baseline="0" dirty="0">
                <a:latin typeface="1"/>
              </a:rPr>
              <a:t>т обеспечи</a:t>
            </a:r>
            <a:r>
              <a:rPr lang="ru-RU" sz="1403" b="0" i="0" spc="-16" baseline="0" dirty="0">
                <a:latin typeface="1"/>
              </a:rPr>
              <a:t>т</a:t>
            </a:r>
            <a:r>
              <a:rPr lang="ru-RU" sz="1403" b="0" i="0" spc="0" baseline="0" dirty="0">
                <a:latin typeface="1"/>
              </a:rPr>
              <a:t>ельно</a:t>
            </a:r>
            <a:r>
              <a:rPr lang="ru-RU" sz="1403" b="0" i="0" spc="-13" baseline="0" dirty="0">
                <a:latin typeface="1"/>
              </a:rPr>
              <a:t>г</a:t>
            </a:r>
            <a:r>
              <a:rPr lang="ru-RU" sz="1403" b="0" i="0" spc="0" baseline="0" dirty="0">
                <a:latin typeface="1"/>
              </a:rPr>
              <a:t>о</a:t>
            </a:r>
            <a:r>
              <a:rPr lang="ru-RU" sz="1403" b="0" i="0" spc="-30" baseline="0" dirty="0">
                <a:latin typeface="1"/>
              </a:rPr>
              <a:t> </a:t>
            </a:r>
            <a:r>
              <a:rPr lang="ru-RU" sz="1403" b="0" i="0" spc="0" baseline="0" dirty="0">
                <a:latin typeface="1"/>
              </a:rPr>
              <a:t>пл</a:t>
            </a:r>
            <a:r>
              <a:rPr lang="ru-RU" sz="1403" b="0" i="0" spc="-13" baseline="0" dirty="0">
                <a:latin typeface="1"/>
              </a:rPr>
              <a:t>а</a:t>
            </a:r>
            <a:r>
              <a:rPr lang="ru-RU" sz="1403" b="0" i="0" spc="-16" baseline="0" dirty="0">
                <a:latin typeface="1"/>
              </a:rPr>
              <a:t>т</a:t>
            </a:r>
            <a:r>
              <a:rPr lang="ru-RU" sz="1403" b="0" i="0" spc="-23" baseline="0" dirty="0">
                <a:latin typeface="1"/>
              </a:rPr>
              <a:t>е</a:t>
            </a:r>
            <a:r>
              <a:rPr lang="ru-RU" sz="1403" b="0" i="0" spc="0" baseline="0" dirty="0">
                <a:latin typeface="1"/>
              </a:rPr>
              <a:t>жа</a:t>
            </a:r>
          </a:p>
        </p:txBody>
      </p:sp>
      <p:sp>
        <p:nvSpPr>
          <p:cNvPr id="510" name="Rectangle 510"/>
          <p:cNvSpPr/>
          <p:nvPr/>
        </p:nvSpPr>
        <p:spPr>
          <a:xfrm>
            <a:off x="9234169" y="5801067"/>
            <a:ext cx="2277907" cy="19685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403" b="1" i="0" spc="-13" baseline="0" dirty="0">
                <a:latin typeface="2,Bold"/>
              </a:rPr>
              <a:t>К</a:t>
            </a:r>
            <a:r>
              <a:rPr lang="ru-RU" sz="1403" b="1" i="0" spc="0" baseline="0" dirty="0">
                <a:latin typeface="2,Bold"/>
              </a:rPr>
              <a:t>ОРРЕКТИРОВКА</a:t>
            </a:r>
            <a:r>
              <a:rPr lang="ru-RU" sz="1403" b="1" i="0" spc="-26" baseline="0" dirty="0">
                <a:latin typeface="2,Bold"/>
              </a:rPr>
              <a:t> </a:t>
            </a:r>
            <a:r>
              <a:rPr lang="ru-RU" sz="1403" b="1" i="0" spc="0" baseline="0" dirty="0">
                <a:latin typeface="2,Bold"/>
              </a:rPr>
              <a:t>ДОПП:</a:t>
            </a:r>
          </a:p>
        </p:txBody>
      </p:sp>
      <p:sp>
        <p:nvSpPr>
          <p:cNvPr id="511" name="Rectangle 511"/>
          <p:cNvSpPr/>
          <p:nvPr/>
        </p:nvSpPr>
        <p:spPr>
          <a:xfrm>
            <a:off x="9200388" y="6053936"/>
            <a:ext cx="2864552" cy="52878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216661" algn="l"/>
              </a:tabLst>
            </a:pPr>
            <a:r>
              <a:rPr lang="ru-RU" sz="1406" b="0" i="0" spc="0" baseline="0" dirty="0">
                <a:solidFill>
                  <a:srgbClr val="C00000"/>
                </a:solidFill>
                <a:latin typeface="ArialMT"/>
              </a:rPr>
              <a:t>•	</a:t>
            </a:r>
            <a:r>
              <a:rPr lang="ru-RU" sz="1406" b="0" i="0" spc="-19" baseline="0" dirty="0">
                <a:latin typeface="1"/>
              </a:rPr>
              <a:t>Д</a:t>
            </a:r>
            <a:r>
              <a:rPr lang="ru-RU" sz="1406" b="0" i="0" spc="0" baseline="0" dirty="0">
                <a:latin typeface="1"/>
              </a:rPr>
              <a:t>о п</a:t>
            </a:r>
            <a:r>
              <a:rPr lang="ru-RU" sz="1406" b="0" i="0" spc="-20" baseline="0" dirty="0">
                <a:latin typeface="1"/>
              </a:rPr>
              <a:t>о</a:t>
            </a:r>
            <a:r>
              <a:rPr lang="ru-RU" sz="1406" b="0" i="0" spc="0" baseline="0" dirty="0">
                <a:latin typeface="1"/>
              </a:rPr>
              <a:t>лучения</a:t>
            </a:r>
            <a:r>
              <a:rPr lang="ru-RU" sz="1406" b="0" i="0" spc="-14" baseline="0" dirty="0">
                <a:latin typeface="1"/>
              </a:rPr>
              <a:t> </a:t>
            </a:r>
            <a:r>
              <a:rPr lang="ru-RU" sz="1406" b="0" i="0" spc="0" baseline="0" dirty="0">
                <a:latin typeface="1"/>
              </a:rPr>
              <a:t>QR-</a:t>
            </a:r>
            <a:r>
              <a:rPr lang="ru-RU" sz="1406" b="0" i="0" spc="-29" baseline="0" dirty="0">
                <a:latin typeface="1"/>
              </a:rPr>
              <a:t>к</a:t>
            </a:r>
            <a:r>
              <a:rPr lang="ru-RU" sz="1406" b="0" i="0" spc="-16" baseline="0" dirty="0">
                <a:latin typeface="1"/>
              </a:rPr>
              <a:t>о</a:t>
            </a:r>
            <a:r>
              <a:rPr lang="ru-RU" sz="1406" b="0" i="0" spc="0" baseline="0" dirty="0">
                <a:latin typeface="1"/>
              </a:rPr>
              <a:t>да</a:t>
            </a:r>
            <a:r>
              <a:rPr lang="ru-RU" sz="1406" b="0" i="0" spc="-30" baseline="0" dirty="0">
                <a:latin typeface="1"/>
              </a:rPr>
              <a:t> </a:t>
            </a:r>
            <a:r>
              <a:rPr lang="ru-RU" sz="1406" b="0" i="0" spc="0" baseline="0" dirty="0">
                <a:solidFill>
                  <a:srgbClr val="C00000"/>
                </a:solidFill>
                <a:latin typeface="1"/>
              </a:rPr>
              <a:t>- да</a:t>
            </a:r>
          </a:p>
          <a:p>
            <a:pPr marL="0">
              <a:lnSpc>
                <a:spcPts val="2281"/>
              </a:lnSpc>
              <a:tabLst>
                <a:tab pos="216661" algn="l"/>
              </a:tabLst>
            </a:pPr>
            <a:r>
              <a:rPr lang="ru-RU" sz="1403" b="0" i="0" spc="0" baseline="0" dirty="0">
                <a:solidFill>
                  <a:srgbClr val="C00000"/>
                </a:solidFill>
                <a:latin typeface="ArialMT"/>
              </a:rPr>
              <a:t>•	</a:t>
            </a:r>
            <a:r>
              <a:rPr lang="ru-RU" sz="1403" b="0" i="0" spc="0" baseline="0" dirty="0">
                <a:solidFill>
                  <a:srgbClr val="C00000"/>
                </a:solidFill>
                <a:latin typeface="1"/>
              </a:rPr>
              <a:t>Св</a:t>
            </a:r>
            <a:r>
              <a:rPr lang="ru-RU" sz="1403" b="0" i="0" spc="-12" baseline="0" dirty="0">
                <a:solidFill>
                  <a:srgbClr val="C00000"/>
                </a:solidFill>
                <a:latin typeface="1"/>
              </a:rPr>
              <a:t>е</a:t>
            </a:r>
            <a:r>
              <a:rPr lang="ru-RU" sz="1403" b="0" i="0" spc="0" baseline="0" dirty="0">
                <a:solidFill>
                  <a:srgbClr val="C00000"/>
                </a:solidFill>
                <a:latin typeface="1"/>
              </a:rPr>
              <a:t>дения</a:t>
            </a:r>
            <a:r>
              <a:rPr lang="ru-RU" sz="1403" b="0" i="0" spc="-36" baseline="0" dirty="0">
                <a:solidFill>
                  <a:srgbClr val="C00000"/>
                </a:solidFill>
                <a:latin typeface="1"/>
              </a:rPr>
              <a:t> </a:t>
            </a:r>
            <a:r>
              <a:rPr lang="ru-RU" sz="1403" b="0" i="0" spc="0" baseline="0" dirty="0">
                <a:solidFill>
                  <a:srgbClr val="C00000"/>
                </a:solidFill>
                <a:latin typeface="1"/>
              </a:rPr>
              <a:t>о </a:t>
            </a:r>
            <a:r>
              <a:rPr lang="ru-RU" sz="1403" b="0" i="0" spc="-19" baseline="0" dirty="0">
                <a:solidFill>
                  <a:srgbClr val="C00000"/>
                </a:solidFill>
                <a:latin typeface="1"/>
              </a:rPr>
              <a:t>Т</a:t>
            </a:r>
            <a:r>
              <a:rPr lang="ru-RU" sz="1403" b="0" i="0" spc="0" baseline="0" dirty="0">
                <a:solidFill>
                  <a:srgbClr val="C00000"/>
                </a:solidFill>
                <a:latin typeface="1"/>
              </a:rPr>
              <a:t>С</a:t>
            </a:r>
            <a:r>
              <a:rPr lang="ru-RU" sz="1403" b="0" i="0" spc="-25" baseline="0" dirty="0">
                <a:solidFill>
                  <a:srgbClr val="C00000"/>
                </a:solidFill>
                <a:latin typeface="1"/>
              </a:rPr>
              <a:t> </a:t>
            </a:r>
            <a:r>
              <a:rPr lang="ru-RU" sz="1403" b="0" i="0" spc="0" baseline="0" dirty="0">
                <a:latin typeface="1"/>
              </a:rPr>
              <a:t>- до ввоза</a:t>
            </a:r>
            <a:r>
              <a:rPr lang="ru-RU" sz="1403" b="0" i="0" spc="-17" baseline="0" dirty="0">
                <a:latin typeface="1"/>
              </a:rPr>
              <a:t> </a:t>
            </a:r>
            <a:r>
              <a:rPr lang="ru-RU" sz="1403" b="0" i="0" spc="0" baseline="0" dirty="0">
                <a:latin typeface="1"/>
              </a:rPr>
              <a:t>в РФ</a:t>
            </a:r>
          </a:p>
        </p:txBody>
      </p:sp>
    </p:spTree>
    <p:extLst>
      <p:ext uri="{BB962C8B-B14F-4D97-AF65-F5344CB8AC3E}">
        <p14:creationId xmlns:p14="http://schemas.microsoft.com/office/powerpoint/2010/main" val="188923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Freeform 51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3" name="Freeform 513"/>
          <p:cNvSpPr/>
          <p:nvPr/>
        </p:nvSpPr>
        <p:spPr>
          <a:xfrm>
            <a:off x="-9523" y="6308725"/>
            <a:ext cx="560386" cy="549275"/>
          </a:xfrm>
          <a:custGeom>
            <a:avLst/>
            <a:gdLst/>
            <a:ahLst/>
            <a:cxnLst/>
            <a:rect l="0" t="0" r="0" b="0"/>
            <a:pathLst>
              <a:path w="560386" h="549275">
                <a:moveTo>
                  <a:pt x="0" y="549275"/>
                </a:moveTo>
                <a:lnTo>
                  <a:pt x="560386" y="549275"/>
                </a:lnTo>
                <a:lnTo>
                  <a:pt x="560386" y="0"/>
                </a:lnTo>
                <a:lnTo>
                  <a:pt x="0" y="0"/>
                </a:lnTo>
                <a:lnTo>
                  <a:pt x="0" y="549275"/>
                </a:lnTo>
                <a:close/>
              </a:path>
            </a:pathLst>
          </a:custGeom>
          <a:solidFill>
            <a:srgbClr val="DADADA">
              <a:alpha val="63921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14" name="Picture 51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5124" y="108081"/>
            <a:ext cx="323252" cy="323758"/>
          </a:xfrm>
          <a:prstGeom prst="rect">
            <a:avLst/>
          </a:prstGeom>
          <a:noFill/>
          <a:extLst/>
        </p:spPr>
      </p:pic>
      <p:sp>
        <p:nvSpPr>
          <p:cNvPr id="515" name="Freeform 515"/>
          <p:cNvSpPr/>
          <p:nvPr/>
        </p:nvSpPr>
        <p:spPr>
          <a:xfrm rot="7">
            <a:off x="205832" y="364082"/>
            <a:ext cx="137451" cy="57491"/>
          </a:xfrm>
          <a:custGeom>
            <a:avLst/>
            <a:gdLst/>
            <a:ahLst/>
            <a:cxnLst/>
            <a:rect l="0" t="0" r="0" b="0"/>
            <a:pathLst>
              <a:path w="49101" h="20523">
                <a:moveTo>
                  <a:pt x="49101" y="2585"/>
                </a:moveTo>
                <a:lnTo>
                  <a:pt x="48798" y="2281"/>
                </a:lnTo>
                <a:cubicBezTo>
                  <a:pt x="47886" y="1369"/>
                  <a:pt x="46669" y="912"/>
                  <a:pt x="45301" y="1065"/>
                </a:cubicBezTo>
                <a:cubicBezTo>
                  <a:pt x="44389" y="1065"/>
                  <a:pt x="43476" y="1217"/>
                  <a:pt x="42564" y="1369"/>
                </a:cubicBezTo>
                <a:cubicBezTo>
                  <a:pt x="41652" y="1521"/>
                  <a:pt x="40588" y="1977"/>
                  <a:pt x="39373" y="2432"/>
                </a:cubicBezTo>
                <a:cubicBezTo>
                  <a:pt x="39220" y="2129"/>
                  <a:pt x="39068" y="1825"/>
                  <a:pt x="38917" y="1673"/>
                </a:cubicBezTo>
                <a:cubicBezTo>
                  <a:pt x="37548" y="456"/>
                  <a:pt x="35724" y="0"/>
                  <a:pt x="34052" y="153"/>
                </a:cubicBezTo>
                <a:cubicBezTo>
                  <a:pt x="29947" y="305"/>
                  <a:pt x="25691" y="1369"/>
                  <a:pt x="21891" y="2890"/>
                </a:cubicBezTo>
                <a:cubicBezTo>
                  <a:pt x="19154" y="3953"/>
                  <a:pt x="16418" y="4561"/>
                  <a:pt x="13530" y="4713"/>
                </a:cubicBezTo>
                <a:cubicBezTo>
                  <a:pt x="10642" y="4713"/>
                  <a:pt x="7905" y="3802"/>
                  <a:pt x="5473" y="2129"/>
                </a:cubicBezTo>
                <a:lnTo>
                  <a:pt x="4408" y="1521"/>
                </a:lnTo>
                <a:lnTo>
                  <a:pt x="3041" y="761"/>
                </a:lnTo>
                <a:lnTo>
                  <a:pt x="2737" y="2281"/>
                </a:lnTo>
                <a:lnTo>
                  <a:pt x="0" y="18395"/>
                </a:lnTo>
                <a:lnTo>
                  <a:pt x="912" y="18851"/>
                </a:lnTo>
                <a:lnTo>
                  <a:pt x="1368" y="16114"/>
                </a:lnTo>
                <a:lnTo>
                  <a:pt x="3649" y="2585"/>
                </a:lnTo>
                <a:lnTo>
                  <a:pt x="4713" y="3193"/>
                </a:lnTo>
                <a:cubicBezTo>
                  <a:pt x="6537" y="4410"/>
                  <a:pt x="8513" y="5169"/>
                  <a:pt x="10642" y="5625"/>
                </a:cubicBezTo>
                <a:cubicBezTo>
                  <a:pt x="11553" y="5778"/>
                  <a:pt x="12465" y="5929"/>
                  <a:pt x="13377" y="5929"/>
                </a:cubicBezTo>
                <a:cubicBezTo>
                  <a:pt x="16418" y="5778"/>
                  <a:pt x="19307" y="5169"/>
                  <a:pt x="22195" y="4105"/>
                </a:cubicBezTo>
                <a:cubicBezTo>
                  <a:pt x="25995" y="2585"/>
                  <a:pt x="29947" y="1673"/>
                  <a:pt x="34052" y="1521"/>
                </a:cubicBezTo>
                <a:cubicBezTo>
                  <a:pt x="34660" y="1521"/>
                  <a:pt x="35421" y="1521"/>
                  <a:pt x="36028" y="1673"/>
                </a:cubicBezTo>
                <a:cubicBezTo>
                  <a:pt x="36788" y="1825"/>
                  <a:pt x="37548" y="2129"/>
                  <a:pt x="38156" y="2737"/>
                </a:cubicBezTo>
                <a:cubicBezTo>
                  <a:pt x="38460" y="3193"/>
                  <a:pt x="38765" y="3649"/>
                  <a:pt x="38765" y="4105"/>
                </a:cubicBezTo>
                <a:cubicBezTo>
                  <a:pt x="40285" y="3649"/>
                  <a:pt x="41805" y="3041"/>
                  <a:pt x="43020" y="2737"/>
                </a:cubicBezTo>
                <a:cubicBezTo>
                  <a:pt x="43781" y="2585"/>
                  <a:pt x="44693" y="2432"/>
                  <a:pt x="45454" y="2432"/>
                </a:cubicBezTo>
                <a:lnTo>
                  <a:pt x="46213" y="2432"/>
                </a:lnTo>
                <a:lnTo>
                  <a:pt x="46669" y="2432"/>
                </a:lnTo>
                <a:cubicBezTo>
                  <a:pt x="46974" y="2432"/>
                  <a:pt x="47277" y="2585"/>
                  <a:pt x="47581" y="2737"/>
                </a:cubicBezTo>
                <a:cubicBezTo>
                  <a:pt x="47886" y="2890"/>
                  <a:pt x="48493" y="2281"/>
                  <a:pt x="48493" y="2281"/>
                </a:cubicBezTo>
                <a:lnTo>
                  <a:pt x="45757" y="20523"/>
                </a:lnTo>
                <a:lnTo>
                  <a:pt x="46669" y="20067"/>
                </a:lnTo>
                <a:cubicBezTo>
                  <a:pt x="46669" y="19611"/>
                  <a:pt x="46821" y="19155"/>
                  <a:pt x="46821" y="18699"/>
                </a:cubicBezTo>
                <a:cubicBezTo>
                  <a:pt x="47125" y="16875"/>
                  <a:pt x="47430" y="15506"/>
                  <a:pt x="47430" y="15506"/>
                </a:cubicBezTo>
                <a:lnTo>
                  <a:pt x="47430" y="15202"/>
                </a:lnTo>
                <a:lnTo>
                  <a:pt x="47430" y="14746"/>
                </a:lnTo>
                <a:cubicBezTo>
                  <a:pt x="47581" y="13530"/>
                  <a:pt x="47886" y="12162"/>
                  <a:pt x="48037" y="10945"/>
                </a:cubicBezTo>
                <a:cubicBezTo>
                  <a:pt x="48645" y="7298"/>
                  <a:pt x="49101" y="4410"/>
                  <a:pt x="49101" y="3953"/>
                </a:cubicBezTo>
                <a:lnTo>
                  <a:pt x="49101" y="3953"/>
                </a:lnTo>
                <a:lnTo>
                  <a:pt x="49101" y="3649"/>
                </a:lnTo>
                <a:lnTo>
                  <a:pt x="49101" y="3193"/>
                </a:lnTo>
                <a:lnTo>
                  <a:pt x="49101" y="2585"/>
                </a:lnTo>
                <a:close/>
                <a:moveTo>
                  <a:pt x="-7075" y="29342"/>
                </a:moveTo>
              </a:path>
            </a:pathLst>
          </a:custGeom>
          <a:solidFill>
            <a:srgbClr val="005CA8">
              <a:alpha val="100000"/>
            </a:srgbClr>
          </a:solidFill>
          <a:ln w="35551">
            <a:noFill/>
          </a:ln>
          <a:effectDag name="">
            <a:xfrm kx="7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16" name="Picture 51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983" y="149031"/>
            <a:ext cx="240980" cy="241032"/>
          </a:xfrm>
          <a:prstGeom prst="rect">
            <a:avLst/>
          </a:prstGeom>
          <a:noFill/>
          <a:extLst/>
        </p:spPr>
      </p:pic>
      <p:sp>
        <p:nvSpPr>
          <p:cNvPr id="517" name="Freeform 517"/>
          <p:cNvSpPr/>
          <p:nvPr/>
        </p:nvSpPr>
        <p:spPr>
          <a:xfrm rot="7">
            <a:off x="205832" y="367063"/>
            <a:ext cx="135749" cy="77930"/>
          </a:xfrm>
          <a:custGeom>
            <a:avLst/>
            <a:gdLst/>
            <a:ahLst/>
            <a:cxnLst/>
            <a:rect l="0" t="0" r="0" b="0"/>
            <a:pathLst>
              <a:path w="48493" h="27819">
                <a:moveTo>
                  <a:pt x="34052" y="152"/>
                </a:moveTo>
                <a:cubicBezTo>
                  <a:pt x="35572" y="0"/>
                  <a:pt x="37092" y="456"/>
                  <a:pt x="38156" y="1367"/>
                </a:cubicBezTo>
                <a:cubicBezTo>
                  <a:pt x="38460" y="1825"/>
                  <a:pt x="38765" y="2281"/>
                  <a:pt x="38765" y="2888"/>
                </a:cubicBezTo>
                <a:cubicBezTo>
                  <a:pt x="40437" y="2281"/>
                  <a:pt x="41805" y="1825"/>
                  <a:pt x="43020" y="1520"/>
                </a:cubicBezTo>
                <a:cubicBezTo>
                  <a:pt x="43781" y="1367"/>
                  <a:pt x="44693" y="1216"/>
                  <a:pt x="45454" y="1216"/>
                </a:cubicBezTo>
                <a:cubicBezTo>
                  <a:pt x="47277" y="1216"/>
                  <a:pt x="47733" y="1520"/>
                  <a:pt x="47886" y="1672"/>
                </a:cubicBezTo>
                <a:lnTo>
                  <a:pt x="48493" y="1216"/>
                </a:lnTo>
                <a:lnTo>
                  <a:pt x="44693" y="24930"/>
                </a:lnTo>
                <a:lnTo>
                  <a:pt x="43629" y="24322"/>
                </a:lnTo>
                <a:cubicBezTo>
                  <a:pt x="43020" y="24018"/>
                  <a:pt x="42413" y="23866"/>
                  <a:pt x="41805" y="23866"/>
                </a:cubicBezTo>
                <a:cubicBezTo>
                  <a:pt x="39373" y="24170"/>
                  <a:pt x="36941" y="24778"/>
                  <a:pt x="34812" y="25843"/>
                </a:cubicBezTo>
                <a:cubicBezTo>
                  <a:pt x="33140" y="26603"/>
                  <a:pt x="31467" y="27211"/>
                  <a:pt x="29643" y="27667"/>
                </a:cubicBezTo>
                <a:cubicBezTo>
                  <a:pt x="29187" y="27667"/>
                  <a:pt x="28732" y="27819"/>
                  <a:pt x="28276" y="27819"/>
                </a:cubicBezTo>
                <a:cubicBezTo>
                  <a:pt x="25995" y="27819"/>
                  <a:pt x="25691" y="26603"/>
                  <a:pt x="25691" y="25995"/>
                </a:cubicBezTo>
                <a:lnTo>
                  <a:pt x="25844" y="24778"/>
                </a:lnTo>
                <a:lnTo>
                  <a:pt x="24019" y="25386"/>
                </a:lnTo>
                <a:cubicBezTo>
                  <a:pt x="22803" y="25843"/>
                  <a:pt x="21739" y="26299"/>
                  <a:pt x="20827" y="26603"/>
                </a:cubicBezTo>
                <a:cubicBezTo>
                  <a:pt x="18851" y="27211"/>
                  <a:pt x="16875" y="27515"/>
                  <a:pt x="14746" y="27515"/>
                </a:cubicBezTo>
                <a:cubicBezTo>
                  <a:pt x="9730" y="27667"/>
                  <a:pt x="4713" y="26147"/>
                  <a:pt x="456" y="23562"/>
                </a:cubicBezTo>
                <a:lnTo>
                  <a:pt x="0" y="23258"/>
                </a:lnTo>
                <a:lnTo>
                  <a:pt x="3649" y="1216"/>
                </a:lnTo>
                <a:lnTo>
                  <a:pt x="4713" y="1825"/>
                </a:lnTo>
                <a:cubicBezTo>
                  <a:pt x="7298" y="3648"/>
                  <a:pt x="10338" y="4560"/>
                  <a:pt x="13377" y="4560"/>
                </a:cubicBezTo>
                <a:cubicBezTo>
                  <a:pt x="16418" y="4408"/>
                  <a:pt x="19307" y="3801"/>
                  <a:pt x="22195" y="2737"/>
                </a:cubicBezTo>
                <a:cubicBezTo>
                  <a:pt x="25995" y="1216"/>
                  <a:pt x="29947" y="304"/>
                  <a:pt x="34052" y="152"/>
                </a:cubicBezTo>
              </a:path>
            </a:pathLst>
          </a:custGeom>
          <a:solidFill>
            <a:srgbClr val="FFFFFF">
              <a:alpha val="100000"/>
            </a:srgbClr>
          </a:solidFill>
          <a:ln w="35551">
            <a:noFill/>
          </a:ln>
          <a:effectDag name="">
            <a:xfrm kx="7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18" name="Picture 51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2391" y="371891"/>
            <a:ext cx="88921" cy="85802"/>
          </a:xfrm>
          <a:prstGeom prst="rect">
            <a:avLst/>
          </a:prstGeom>
          <a:noFill/>
          <a:extLst/>
        </p:spPr>
      </p:pic>
      <p:sp>
        <p:nvSpPr>
          <p:cNvPr id="519" name="Freeform 519"/>
          <p:cNvSpPr/>
          <p:nvPr/>
        </p:nvSpPr>
        <p:spPr>
          <a:xfrm rot="7">
            <a:off x="283282" y="390487"/>
            <a:ext cx="52342" cy="33215"/>
          </a:xfrm>
          <a:custGeom>
            <a:avLst/>
            <a:gdLst/>
            <a:ahLst/>
            <a:cxnLst/>
            <a:rect l="0" t="0" r="0" b="0"/>
            <a:pathLst>
              <a:path w="18698" h="11857">
                <a:moveTo>
                  <a:pt x="17482" y="8056"/>
                </a:moveTo>
                <a:cubicBezTo>
                  <a:pt x="17787" y="5624"/>
                  <a:pt x="18243" y="3039"/>
                  <a:pt x="18698" y="760"/>
                </a:cubicBezTo>
                <a:cubicBezTo>
                  <a:pt x="17329" y="0"/>
                  <a:pt x="15658" y="0"/>
                  <a:pt x="14290" y="456"/>
                </a:cubicBezTo>
                <a:cubicBezTo>
                  <a:pt x="10945" y="1216"/>
                  <a:pt x="3800" y="4409"/>
                  <a:pt x="1065" y="4104"/>
                </a:cubicBezTo>
                <a:lnTo>
                  <a:pt x="0" y="10489"/>
                </a:lnTo>
                <a:cubicBezTo>
                  <a:pt x="304" y="11553"/>
                  <a:pt x="1520" y="11857"/>
                  <a:pt x="3193" y="11705"/>
                </a:cubicBezTo>
                <a:cubicBezTo>
                  <a:pt x="6993" y="11401"/>
                  <a:pt x="13833" y="6080"/>
                  <a:pt x="17482" y="8056"/>
                </a:cubicBezTo>
              </a:path>
            </a:pathLst>
          </a:custGeom>
          <a:solidFill>
            <a:srgbClr val="005CA8">
              <a:alpha val="100000"/>
            </a:srgbClr>
          </a:solidFill>
          <a:ln w="35551">
            <a:noFill/>
          </a:ln>
          <a:effectDag name="">
            <a:xfrm kx="7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0" name="Freeform 520"/>
          <p:cNvSpPr/>
          <p:nvPr/>
        </p:nvSpPr>
        <p:spPr>
          <a:xfrm rot="7">
            <a:off x="208811" y="392615"/>
            <a:ext cx="100852" cy="52805"/>
          </a:xfrm>
          <a:custGeom>
            <a:avLst/>
            <a:gdLst/>
            <a:ahLst/>
            <a:cxnLst/>
            <a:rect l="0" t="0" r="0" b="0"/>
            <a:pathLst>
              <a:path w="36027" h="18850">
                <a:moveTo>
                  <a:pt x="0" y="13985"/>
                </a:moveTo>
                <a:lnTo>
                  <a:pt x="1823" y="3040"/>
                </a:lnTo>
                <a:cubicBezTo>
                  <a:pt x="5016" y="4864"/>
                  <a:pt x="10033" y="7601"/>
                  <a:pt x="20218" y="3649"/>
                </a:cubicBezTo>
                <a:cubicBezTo>
                  <a:pt x="28426" y="456"/>
                  <a:pt x="36027" y="0"/>
                  <a:pt x="35571" y="3193"/>
                </a:cubicBezTo>
                <a:lnTo>
                  <a:pt x="33898" y="14289"/>
                </a:lnTo>
                <a:cubicBezTo>
                  <a:pt x="34507" y="10489"/>
                  <a:pt x="24779" y="15049"/>
                  <a:pt x="19610" y="16874"/>
                </a:cubicBezTo>
                <a:cubicBezTo>
                  <a:pt x="13985" y="18850"/>
                  <a:pt x="4864" y="17482"/>
                  <a:pt x="0" y="13985"/>
                </a:cubicBezTo>
              </a:path>
            </a:pathLst>
          </a:custGeom>
          <a:solidFill>
            <a:srgbClr val="E20613">
              <a:alpha val="100000"/>
            </a:srgbClr>
          </a:solidFill>
          <a:ln w="35551">
            <a:noFill/>
          </a:ln>
          <a:effectDag name="">
            <a:xfrm kx="7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1" name="Freeform 521"/>
          <p:cNvSpPr/>
          <p:nvPr/>
        </p:nvSpPr>
        <p:spPr>
          <a:xfrm rot="7">
            <a:off x="211790" y="386229"/>
            <a:ext cx="97873" cy="38324"/>
          </a:xfrm>
          <a:custGeom>
            <a:avLst/>
            <a:gdLst/>
            <a:ahLst/>
            <a:cxnLst/>
            <a:rect l="0" t="0" r="0" b="0"/>
            <a:pathLst>
              <a:path w="34963" h="13681">
                <a:moveTo>
                  <a:pt x="19457" y="3648"/>
                </a:moveTo>
                <a:cubicBezTo>
                  <a:pt x="9577" y="7449"/>
                  <a:pt x="4408" y="4104"/>
                  <a:pt x="1215" y="2127"/>
                </a:cubicBezTo>
                <a:lnTo>
                  <a:pt x="0" y="9273"/>
                </a:lnTo>
                <a:cubicBezTo>
                  <a:pt x="5776" y="13073"/>
                  <a:pt x="13073" y="13681"/>
                  <a:pt x="19457" y="11097"/>
                </a:cubicBezTo>
                <a:cubicBezTo>
                  <a:pt x="24018" y="9273"/>
                  <a:pt x="32987" y="6232"/>
                  <a:pt x="33899" y="8969"/>
                </a:cubicBezTo>
                <a:cubicBezTo>
                  <a:pt x="34203" y="6688"/>
                  <a:pt x="34659" y="4256"/>
                  <a:pt x="34963" y="2127"/>
                </a:cubicBezTo>
                <a:cubicBezTo>
                  <a:pt x="33748" y="0"/>
                  <a:pt x="26603" y="912"/>
                  <a:pt x="19457" y="3648"/>
                </a:cubicBezTo>
              </a:path>
            </a:pathLst>
          </a:custGeom>
          <a:solidFill>
            <a:srgbClr val="005CA8">
              <a:alpha val="100000"/>
            </a:srgbClr>
          </a:solidFill>
          <a:ln w="35551">
            <a:noFill/>
          </a:ln>
          <a:effectDag name="">
            <a:xfrm kx="7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22" name="Picture 522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6257" y="162660"/>
            <a:ext cx="181708" cy="200928"/>
          </a:xfrm>
          <a:prstGeom prst="rect">
            <a:avLst/>
          </a:prstGeom>
          <a:noFill/>
          <a:extLst/>
        </p:spPr>
      </p:pic>
      <p:sp>
        <p:nvSpPr>
          <p:cNvPr id="523" name="Freeform 523"/>
          <p:cNvSpPr/>
          <p:nvPr/>
        </p:nvSpPr>
        <p:spPr>
          <a:xfrm rot="7">
            <a:off x="336048" y="297653"/>
            <a:ext cx="4255" cy="2554"/>
          </a:xfrm>
          <a:custGeom>
            <a:avLst/>
            <a:gdLst/>
            <a:ahLst/>
            <a:cxnLst/>
            <a:rect l="0" t="0" r="0" b="0"/>
            <a:pathLst>
              <a:path w="1520" h="912">
                <a:moveTo>
                  <a:pt x="1520" y="607"/>
                </a:moveTo>
                <a:cubicBezTo>
                  <a:pt x="1216" y="151"/>
                  <a:pt x="1369" y="0"/>
                  <a:pt x="1369" y="0"/>
                </a:cubicBezTo>
                <a:cubicBezTo>
                  <a:pt x="1216" y="0"/>
                  <a:pt x="1216" y="0"/>
                  <a:pt x="1216" y="0"/>
                </a:cubicBezTo>
                <a:lnTo>
                  <a:pt x="457" y="456"/>
                </a:lnTo>
                <a:cubicBezTo>
                  <a:pt x="304" y="607"/>
                  <a:pt x="0" y="759"/>
                  <a:pt x="0" y="912"/>
                </a:cubicBezTo>
                <a:cubicBezTo>
                  <a:pt x="457" y="912"/>
                  <a:pt x="1064" y="912"/>
                  <a:pt x="1520" y="607"/>
                </a:cubicBezTo>
              </a:path>
            </a:pathLst>
          </a:custGeom>
          <a:solidFill>
            <a:srgbClr val="8E97A3">
              <a:alpha val="100000"/>
            </a:srgbClr>
          </a:solidFill>
          <a:ln w="35551">
            <a:noFill/>
          </a:ln>
          <a:effectDag name="">
            <a:xfrm kx="7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4" name="Freeform 524"/>
          <p:cNvSpPr/>
          <p:nvPr/>
        </p:nvSpPr>
        <p:spPr>
          <a:xfrm rot="7">
            <a:off x="333922" y="295095"/>
            <a:ext cx="5531" cy="3409"/>
          </a:xfrm>
          <a:custGeom>
            <a:avLst/>
            <a:gdLst/>
            <a:ahLst/>
            <a:cxnLst/>
            <a:rect l="0" t="0" r="0" b="0"/>
            <a:pathLst>
              <a:path w="1976" h="1217">
                <a:moveTo>
                  <a:pt x="1976" y="761"/>
                </a:moveTo>
                <a:cubicBezTo>
                  <a:pt x="1824" y="608"/>
                  <a:pt x="1824" y="456"/>
                  <a:pt x="1824" y="305"/>
                </a:cubicBezTo>
                <a:cubicBezTo>
                  <a:pt x="1824" y="152"/>
                  <a:pt x="1824" y="0"/>
                  <a:pt x="1976" y="0"/>
                </a:cubicBezTo>
                <a:lnTo>
                  <a:pt x="1824" y="0"/>
                </a:lnTo>
                <a:cubicBezTo>
                  <a:pt x="1824" y="0"/>
                  <a:pt x="1368" y="0"/>
                  <a:pt x="1368" y="0"/>
                </a:cubicBezTo>
                <a:cubicBezTo>
                  <a:pt x="912" y="152"/>
                  <a:pt x="456" y="305"/>
                  <a:pt x="0" y="608"/>
                </a:cubicBezTo>
                <a:cubicBezTo>
                  <a:pt x="304" y="1217"/>
                  <a:pt x="1368" y="1064"/>
                  <a:pt x="1976" y="761"/>
                </a:cubicBezTo>
              </a:path>
            </a:pathLst>
          </a:custGeom>
          <a:solidFill>
            <a:srgbClr val="8E97A3">
              <a:alpha val="100000"/>
            </a:srgbClr>
          </a:solidFill>
          <a:ln w="35551">
            <a:noFill/>
          </a:ln>
          <a:effectDag name="">
            <a:xfrm kx="7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5" name="Freeform 525"/>
          <p:cNvSpPr/>
          <p:nvPr/>
        </p:nvSpPr>
        <p:spPr>
          <a:xfrm rot="7">
            <a:off x="330516" y="292118"/>
            <a:ext cx="8090" cy="2977"/>
          </a:xfrm>
          <a:custGeom>
            <a:avLst/>
            <a:gdLst/>
            <a:ahLst/>
            <a:cxnLst/>
            <a:rect l="0" t="0" r="0" b="0"/>
            <a:pathLst>
              <a:path w="2890" h="1063">
                <a:moveTo>
                  <a:pt x="2890" y="1063"/>
                </a:moveTo>
                <a:cubicBezTo>
                  <a:pt x="2737" y="912"/>
                  <a:pt x="2585" y="759"/>
                  <a:pt x="2585" y="607"/>
                </a:cubicBezTo>
                <a:cubicBezTo>
                  <a:pt x="2585" y="456"/>
                  <a:pt x="2585" y="151"/>
                  <a:pt x="2737" y="151"/>
                </a:cubicBezTo>
                <a:cubicBezTo>
                  <a:pt x="1825" y="0"/>
                  <a:pt x="914" y="151"/>
                  <a:pt x="0" y="303"/>
                </a:cubicBezTo>
                <a:cubicBezTo>
                  <a:pt x="456" y="759"/>
                  <a:pt x="1217" y="1063"/>
                  <a:pt x="1977" y="1063"/>
                </a:cubicBezTo>
                <a:lnTo>
                  <a:pt x="2890" y="1063"/>
                </a:lnTo>
              </a:path>
            </a:pathLst>
          </a:custGeom>
          <a:solidFill>
            <a:srgbClr val="8E97A3">
              <a:alpha val="100000"/>
            </a:srgbClr>
          </a:solidFill>
          <a:ln w="35551">
            <a:noFill/>
          </a:ln>
          <a:effectDag name="">
            <a:xfrm kx="7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26" name="Picture 526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8774" y="252901"/>
            <a:ext cx="125611" cy="119737"/>
          </a:xfrm>
          <a:prstGeom prst="rect">
            <a:avLst/>
          </a:prstGeom>
          <a:noFill/>
          <a:extLst/>
        </p:spPr>
      </p:pic>
      <p:sp>
        <p:nvSpPr>
          <p:cNvPr id="527" name="Freeform 527"/>
          <p:cNvSpPr/>
          <p:nvPr/>
        </p:nvSpPr>
        <p:spPr>
          <a:xfrm rot="7">
            <a:off x="344136" y="309148"/>
            <a:ext cx="5531" cy="8944"/>
          </a:xfrm>
          <a:custGeom>
            <a:avLst/>
            <a:gdLst/>
            <a:ahLst/>
            <a:cxnLst/>
            <a:rect l="0" t="0" r="0" b="0"/>
            <a:pathLst>
              <a:path w="1976" h="3193">
                <a:moveTo>
                  <a:pt x="1976" y="913"/>
                </a:moveTo>
                <a:cubicBezTo>
                  <a:pt x="1824" y="913"/>
                  <a:pt x="1671" y="761"/>
                  <a:pt x="1520" y="609"/>
                </a:cubicBezTo>
                <a:cubicBezTo>
                  <a:pt x="1368" y="456"/>
                  <a:pt x="1215" y="305"/>
                  <a:pt x="1215" y="0"/>
                </a:cubicBezTo>
                <a:cubicBezTo>
                  <a:pt x="1215" y="0"/>
                  <a:pt x="912" y="456"/>
                  <a:pt x="912" y="456"/>
                </a:cubicBezTo>
                <a:cubicBezTo>
                  <a:pt x="303" y="1217"/>
                  <a:pt x="0" y="2129"/>
                  <a:pt x="0" y="3193"/>
                </a:cubicBezTo>
                <a:cubicBezTo>
                  <a:pt x="303" y="3041"/>
                  <a:pt x="607" y="2737"/>
                  <a:pt x="759" y="2434"/>
                </a:cubicBezTo>
                <a:cubicBezTo>
                  <a:pt x="1064" y="2434"/>
                  <a:pt x="1976" y="913"/>
                  <a:pt x="1976" y="913"/>
                </a:cubicBezTo>
              </a:path>
            </a:pathLst>
          </a:custGeom>
          <a:solidFill>
            <a:srgbClr val="8E97A3">
              <a:alpha val="100000"/>
            </a:srgbClr>
          </a:solidFill>
          <a:ln w="35551">
            <a:noFill/>
          </a:ln>
          <a:effectDag name="">
            <a:xfrm kx="7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8" name="Freeform 528"/>
          <p:cNvSpPr/>
          <p:nvPr/>
        </p:nvSpPr>
        <p:spPr>
          <a:xfrm rot="7">
            <a:off x="346262" y="311706"/>
            <a:ext cx="5959" cy="10219"/>
          </a:xfrm>
          <a:custGeom>
            <a:avLst/>
            <a:gdLst/>
            <a:ahLst/>
            <a:cxnLst/>
            <a:rect l="0" t="0" r="0" b="0"/>
            <a:pathLst>
              <a:path w="2129" h="3648">
                <a:moveTo>
                  <a:pt x="1520" y="1521"/>
                </a:moveTo>
                <a:lnTo>
                  <a:pt x="2129" y="456"/>
                </a:lnTo>
                <a:cubicBezTo>
                  <a:pt x="1976" y="456"/>
                  <a:pt x="1825" y="456"/>
                  <a:pt x="1673" y="304"/>
                </a:cubicBezTo>
                <a:cubicBezTo>
                  <a:pt x="1673" y="152"/>
                  <a:pt x="1520" y="152"/>
                  <a:pt x="1520" y="0"/>
                </a:cubicBezTo>
                <a:cubicBezTo>
                  <a:pt x="1520" y="0"/>
                  <a:pt x="1368" y="0"/>
                  <a:pt x="1368" y="0"/>
                </a:cubicBezTo>
                <a:lnTo>
                  <a:pt x="912" y="608"/>
                </a:lnTo>
                <a:cubicBezTo>
                  <a:pt x="456" y="1521"/>
                  <a:pt x="153" y="2584"/>
                  <a:pt x="0" y="3648"/>
                </a:cubicBezTo>
                <a:cubicBezTo>
                  <a:pt x="153" y="3497"/>
                  <a:pt x="305" y="3344"/>
                  <a:pt x="456" y="3041"/>
                </a:cubicBezTo>
                <a:cubicBezTo>
                  <a:pt x="912" y="2736"/>
                  <a:pt x="1520" y="1521"/>
                  <a:pt x="1520" y="1521"/>
                </a:cubicBezTo>
              </a:path>
            </a:pathLst>
          </a:custGeom>
          <a:solidFill>
            <a:srgbClr val="8E97A3">
              <a:alpha val="100000"/>
            </a:srgbClr>
          </a:solidFill>
          <a:ln w="35551">
            <a:noFill/>
          </a:ln>
          <a:effectDag name="">
            <a:xfrm kx="7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9" name="Freeform 529"/>
          <p:cNvSpPr/>
          <p:nvPr/>
        </p:nvSpPr>
        <p:spPr>
          <a:xfrm rot="7">
            <a:off x="346688" y="312130"/>
            <a:ext cx="7233" cy="14051"/>
          </a:xfrm>
          <a:custGeom>
            <a:avLst/>
            <a:gdLst/>
            <a:ahLst/>
            <a:cxnLst/>
            <a:rect l="0" t="0" r="0" b="0"/>
            <a:pathLst>
              <a:path w="2584" h="5016">
                <a:moveTo>
                  <a:pt x="2584" y="608"/>
                </a:moveTo>
                <a:cubicBezTo>
                  <a:pt x="2432" y="456"/>
                  <a:pt x="2279" y="304"/>
                  <a:pt x="2279" y="0"/>
                </a:cubicBezTo>
                <a:cubicBezTo>
                  <a:pt x="2279" y="152"/>
                  <a:pt x="2128" y="152"/>
                  <a:pt x="1976" y="152"/>
                </a:cubicBezTo>
                <a:cubicBezTo>
                  <a:pt x="1823" y="304"/>
                  <a:pt x="1215" y="1520"/>
                  <a:pt x="1215" y="1520"/>
                </a:cubicBezTo>
                <a:cubicBezTo>
                  <a:pt x="759" y="2432"/>
                  <a:pt x="0" y="4408"/>
                  <a:pt x="303" y="5016"/>
                </a:cubicBezTo>
                <a:cubicBezTo>
                  <a:pt x="912" y="4408"/>
                  <a:pt x="1367" y="3496"/>
                  <a:pt x="1672" y="2736"/>
                </a:cubicBezTo>
                <a:lnTo>
                  <a:pt x="2584" y="608"/>
                </a:lnTo>
                <a:close/>
                <a:moveTo>
                  <a:pt x="-36871" y="47887"/>
                </a:moveTo>
              </a:path>
            </a:pathLst>
          </a:custGeom>
          <a:solidFill>
            <a:srgbClr val="8E97A3">
              <a:alpha val="100000"/>
            </a:srgbClr>
          </a:solidFill>
          <a:ln w="35551">
            <a:noFill/>
          </a:ln>
          <a:effectDag name="">
            <a:xfrm kx="7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30" name="Picture 530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6222" y="258864"/>
            <a:ext cx="135239" cy="126123"/>
          </a:xfrm>
          <a:prstGeom prst="rect">
            <a:avLst/>
          </a:prstGeom>
          <a:noFill/>
          <a:extLst/>
        </p:spPr>
      </p:pic>
      <p:sp>
        <p:nvSpPr>
          <p:cNvPr id="531" name="Freeform 531"/>
          <p:cNvSpPr/>
          <p:nvPr/>
        </p:nvSpPr>
        <p:spPr>
          <a:xfrm rot="7">
            <a:off x="352220" y="321924"/>
            <a:ext cx="4680" cy="13628"/>
          </a:xfrm>
          <a:custGeom>
            <a:avLst/>
            <a:gdLst/>
            <a:ahLst/>
            <a:cxnLst/>
            <a:rect l="0" t="0" r="0" b="0"/>
            <a:pathLst>
              <a:path w="1672" h="4865">
                <a:moveTo>
                  <a:pt x="912" y="0"/>
                </a:moveTo>
                <a:cubicBezTo>
                  <a:pt x="456" y="912"/>
                  <a:pt x="152" y="1976"/>
                  <a:pt x="0" y="3040"/>
                </a:cubicBezTo>
                <a:cubicBezTo>
                  <a:pt x="0" y="3649"/>
                  <a:pt x="152" y="4257"/>
                  <a:pt x="456" y="4865"/>
                </a:cubicBezTo>
                <a:lnTo>
                  <a:pt x="1672" y="912"/>
                </a:lnTo>
                <a:cubicBezTo>
                  <a:pt x="1672" y="1064"/>
                  <a:pt x="1064" y="1064"/>
                  <a:pt x="912" y="0"/>
                </a:cubicBezTo>
              </a:path>
            </a:pathLst>
          </a:custGeom>
          <a:solidFill>
            <a:srgbClr val="8E97A3">
              <a:alpha val="100000"/>
            </a:srgbClr>
          </a:solidFill>
          <a:ln w="35551">
            <a:noFill/>
          </a:ln>
          <a:effectDag name="">
            <a:xfrm kx="7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2" name="Freeform 532"/>
          <p:cNvSpPr/>
          <p:nvPr/>
        </p:nvSpPr>
        <p:spPr>
          <a:xfrm rot="7">
            <a:off x="253919" y="249105"/>
            <a:ext cx="45108" cy="61746"/>
          </a:xfrm>
          <a:custGeom>
            <a:avLst/>
            <a:gdLst/>
            <a:ahLst/>
            <a:cxnLst/>
            <a:rect l="0" t="0" r="0" b="0"/>
            <a:pathLst>
              <a:path w="16114" h="22042">
                <a:moveTo>
                  <a:pt x="8057" y="0"/>
                </a:moveTo>
                <a:lnTo>
                  <a:pt x="0" y="0"/>
                </a:lnTo>
                <a:lnTo>
                  <a:pt x="0" y="16722"/>
                </a:lnTo>
                <a:cubicBezTo>
                  <a:pt x="0" y="18850"/>
                  <a:pt x="912" y="19762"/>
                  <a:pt x="2585" y="19762"/>
                </a:cubicBezTo>
                <a:lnTo>
                  <a:pt x="5320" y="19762"/>
                </a:lnTo>
                <a:cubicBezTo>
                  <a:pt x="6689" y="19762"/>
                  <a:pt x="7752" y="20674"/>
                  <a:pt x="8057" y="22042"/>
                </a:cubicBezTo>
                <a:cubicBezTo>
                  <a:pt x="8361" y="20674"/>
                  <a:pt x="9425" y="19762"/>
                  <a:pt x="10793" y="19762"/>
                </a:cubicBezTo>
                <a:lnTo>
                  <a:pt x="13530" y="19762"/>
                </a:lnTo>
                <a:cubicBezTo>
                  <a:pt x="15353" y="19762"/>
                  <a:pt x="16114" y="18850"/>
                  <a:pt x="16114" y="16722"/>
                </a:cubicBezTo>
                <a:lnTo>
                  <a:pt x="16114" y="0"/>
                </a:lnTo>
                <a:lnTo>
                  <a:pt x="8057" y="0"/>
                </a:lnTo>
                <a:close/>
                <a:moveTo>
                  <a:pt x="19375" y="70385"/>
                </a:moveTo>
              </a:path>
            </a:pathLst>
          </a:custGeom>
          <a:solidFill>
            <a:srgbClr val="E20613">
              <a:alpha val="100000"/>
            </a:srgbClr>
          </a:solidFill>
          <a:ln w="35551">
            <a:noFill/>
          </a:ln>
          <a:effectDag name="">
            <a:xfrm kx="7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3" name="Freeform 533"/>
          <p:cNvSpPr/>
          <p:nvPr/>
        </p:nvSpPr>
        <p:spPr>
          <a:xfrm rot="7">
            <a:off x="253919" y="249105"/>
            <a:ext cx="45108" cy="61746"/>
          </a:xfrm>
          <a:custGeom>
            <a:avLst/>
            <a:gdLst/>
            <a:ahLst/>
            <a:cxnLst/>
            <a:rect l="0" t="0" r="0" b="0"/>
            <a:pathLst>
              <a:path w="16114" h="22042">
                <a:moveTo>
                  <a:pt x="8057" y="0"/>
                </a:moveTo>
                <a:lnTo>
                  <a:pt x="0" y="0"/>
                </a:lnTo>
                <a:lnTo>
                  <a:pt x="0" y="16722"/>
                </a:lnTo>
                <a:cubicBezTo>
                  <a:pt x="0" y="18850"/>
                  <a:pt x="912" y="19762"/>
                  <a:pt x="2585" y="19762"/>
                </a:cubicBezTo>
                <a:lnTo>
                  <a:pt x="5320" y="19762"/>
                </a:lnTo>
                <a:cubicBezTo>
                  <a:pt x="6689" y="19762"/>
                  <a:pt x="7752" y="20674"/>
                  <a:pt x="8057" y="22042"/>
                </a:cubicBezTo>
                <a:cubicBezTo>
                  <a:pt x="8361" y="20674"/>
                  <a:pt x="9425" y="19762"/>
                  <a:pt x="10793" y="19762"/>
                </a:cubicBezTo>
                <a:lnTo>
                  <a:pt x="13530" y="19762"/>
                </a:lnTo>
                <a:cubicBezTo>
                  <a:pt x="15353" y="19762"/>
                  <a:pt x="16114" y="18850"/>
                  <a:pt x="16114" y="16722"/>
                </a:cubicBezTo>
                <a:lnTo>
                  <a:pt x="16114" y="0"/>
                </a:lnTo>
                <a:lnTo>
                  <a:pt x="8057" y="0"/>
                </a:lnTo>
                <a:close/>
                <a:moveTo>
                  <a:pt x="19375" y="70385"/>
                </a:moveTo>
              </a:path>
            </a:pathLst>
          </a:custGeom>
          <a:noFill/>
          <a:ln w="4977" cap="flat" cmpd="sng">
            <a:solidFill>
              <a:srgbClr val="FFFFFF">
                <a:alpha val="100000"/>
              </a:srgbClr>
            </a:solidFill>
            <a:miter lim="127000"/>
          </a:ln>
          <a:effectDag name="">
            <a:xfrm kx="7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4" name="Freeform 534"/>
          <p:cNvSpPr/>
          <p:nvPr/>
        </p:nvSpPr>
        <p:spPr>
          <a:xfrm rot="7">
            <a:off x="253919" y="249105"/>
            <a:ext cx="45108" cy="61746"/>
          </a:xfrm>
          <a:custGeom>
            <a:avLst/>
            <a:gdLst/>
            <a:ahLst/>
            <a:cxnLst/>
            <a:rect l="0" t="0" r="0" b="0"/>
            <a:pathLst>
              <a:path w="16114" h="22042">
                <a:moveTo>
                  <a:pt x="8057" y="0"/>
                </a:moveTo>
                <a:lnTo>
                  <a:pt x="0" y="0"/>
                </a:lnTo>
                <a:lnTo>
                  <a:pt x="0" y="16722"/>
                </a:lnTo>
                <a:cubicBezTo>
                  <a:pt x="0" y="18850"/>
                  <a:pt x="912" y="19762"/>
                  <a:pt x="2585" y="19762"/>
                </a:cubicBezTo>
                <a:lnTo>
                  <a:pt x="5320" y="19762"/>
                </a:lnTo>
                <a:cubicBezTo>
                  <a:pt x="6689" y="19762"/>
                  <a:pt x="7752" y="20674"/>
                  <a:pt x="8057" y="22042"/>
                </a:cubicBezTo>
                <a:cubicBezTo>
                  <a:pt x="8361" y="20674"/>
                  <a:pt x="9425" y="19762"/>
                  <a:pt x="10793" y="19762"/>
                </a:cubicBezTo>
                <a:lnTo>
                  <a:pt x="13530" y="19762"/>
                </a:lnTo>
                <a:cubicBezTo>
                  <a:pt x="15353" y="19762"/>
                  <a:pt x="16114" y="18850"/>
                  <a:pt x="16114" y="16722"/>
                </a:cubicBezTo>
                <a:lnTo>
                  <a:pt x="16114" y="0"/>
                </a:lnTo>
                <a:lnTo>
                  <a:pt x="8057" y="0"/>
                </a:lnTo>
                <a:close/>
                <a:moveTo>
                  <a:pt x="19375" y="70385"/>
                </a:moveTo>
              </a:path>
            </a:pathLst>
          </a:custGeom>
          <a:noFill/>
          <a:ln w="4977" cap="flat" cmpd="sng">
            <a:solidFill>
              <a:srgbClr val="FFFFFF">
                <a:alpha val="100000"/>
              </a:srgbClr>
            </a:solidFill>
            <a:miter lim="127000"/>
          </a:ln>
          <a:effectDag name="">
            <a:xfrm kx="7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35" name="Picture 535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1867" y="228627"/>
            <a:ext cx="171340" cy="134774"/>
          </a:xfrm>
          <a:prstGeom prst="rect">
            <a:avLst/>
          </a:prstGeom>
          <a:noFill/>
          <a:extLst/>
        </p:spPr>
      </p:pic>
      <p:sp>
        <p:nvSpPr>
          <p:cNvPr id="536" name="Freeform 536"/>
          <p:cNvSpPr/>
          <p:nvPr/>
        </p:nvSpPr>
        <p:spPr>
          <a:xfrm>
            <a:off x="550862" y="0"/>
            <a:ext cx="0" cy="6858000"/>
          </a:xfrm>
          <a:custGeom>
            <a:avLst/>
            <a:gdLst/>
            <a:ahLst/>
            <a:cxnLst/>
            <a:rect l="0" t="0" r="0" b="0"/>
            <a:pathLst>
              <a:path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noFill/>
          <a:ln w="6350" cap="flat" cmpd="sng">
            <a:solidFill>
              <a:srgbClr val="DADADA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37" name="Picture 537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627" y="703327"/>
            <a:ext cx="31751" cy="4873370"/>
          </a:xfrm>
          <a:prstGeom prst="rect">
            <a:avLst/>
          </a:prstGeom>
          <a:noFill/>
          <a:extLst/>
        </p:spPr>
      </p:pic>
      <p:pic>
        <p:nvPicPr>
          <p:cNvPr id="538" name="Picture 538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6850" y="703327"/>
            <a:ext cx="31750" cy="4459985"/>
          </a:xfrm>
          <a:prstGeom prst="rect">
            <a:avLst/>
          </a:prstGeom>
          <a:noFill/>
          <a:extLst/>
        </p:spPr>
      </p:pic>
      <p:pic>
        <p:nvPicPr>
          <p:cNvPr id="539" name="Picture 539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6062" y="703327"/>
            <a:ext cx="31750" cy="4755260"/>
          </a:xfrm>
          <a:prstGeom prst="rect">
            <a:avLst/>
          </a:prstGeom>
          <a:noFill/>
          <a:extLst/>
        </p:spPr>
      </p:pic>
      <p:pic>
        <p:nvPicPr>
          <p:cNvPr id="540" name="Picture 540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7" y="703327"/>
            <a:ext cx="31750" cy="4873370"/>
          </a:xfrm>
          <a:prstGeom prst="rect">
            <a:avLst/>
          </a:prstGeom>
          <a:noFill/>
          <a:extLst/>
        </p:spPr>
      </p:pic>
      <p:pic>
        <p:nvPicPr>
          <p:cNvPr id="541" name="Picture 541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24397" y="0"/>
            <a:ext cx="6467602" cy="6858000"/>
          </a:xfrm>
          <a:prstGeom prst="rect">
            <a:avLst/>
          </a:prstGeom>
          <a:noFill/>
          <a:extLst/>
        </p:spPr>
      </p:pic>
      <p:sp>
        <p:nvSpPr>
          <p:cNvPr id="542" name="Freeform 542"/>
          <p:cNvSpPr/>
          <p:nvPr/>
        </p:nvSpPr>
        <p:spPr>
          <a:xfrm>
            <a:off x="8128761" y="866775"/>
            <a:ext cx="2183511" cy="525780"/>
          </a:xfrm>
          <a:custGeom>
            <a:avLst/>
            <a:gdLst/>
            <a:ahLst/>
            <a:cxnLst/>
            <a:rect l="0" t="0" r="0" b="0"/>
            <a:pathLst>
              <a:path w="2183511" h="525780">
                <a:moveTo>
                  <a:pt x="0" y="87630"/>
                </a:moveTo>
                <a:cubicBezTo>
                  <a:pt x="0" y="39243"/>
                  <a:pt x="39244" y="0"/>
                  <a:pt x="87631" y="0"/>
                </a:cubicBezTo>
                <a:lnTo>
                  <a:pt x="2095882" y="0"/>
                </a:lnTo>
                <a:cubicBezTo>
                  <a:pt x="2144269" y="0"/>
                  <a:pt x="2183511" y="39243"/>
                  <a:pt x="2183511" y="87630"/>
                </a:cubicBezTo>
                <a:lnTo>
                  <a:pt x="2183511" y="438150"/>
                </a:lnTo>
                <a:cubicBezTo>
                  <a:pt x="2183511" y="486537"/>
                  <a:pt x="2144269" y="525780"/>
                  <a:pt x="2095882" y="525780"/>
                </a:cubicBezTo>
                <a:lnTo>
                  <a:pt x="87631" y="525780"/>
                </a:lnTo>
                <a:cubicBezTo>
                  <a:pt x="39244" y="525780"/>
                  <a:pt x="0" y="486537"/>
                  <a:pt x="0" y="438150"/>
                </a:cubicBezTo>
                <a:close/>
                <a:moveTo>
                  <a:pt x="-2225166" y="5991225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3" name="Freeform 543"/>
          <p:cNvSpPr/>
          <p:nvPr/>
        </p:nvSpPr>
        <p:spPr>
          <a:xfrm>
            <a:off x="8128761" y="866775"/>
            <a:ext cx="2183511" cy="525780"/>
          </a:xfrm>
          <a:custGeom>
            <a:avLst/>
            <a:gdLst/>
            <a:ahLst/>
            <a:cxnLst/>
            <a:rect l="0" t="0" r="0" b="0"/>
            <a:pathLst>
              <a:path w="2183511" h="525780">
                <a:moveTo>
                  <a:pt x="0" y="87630"/>
                </a:moveTo>
                <a:cubicBezTo>
                  <a:pt x="0" y="39243"/>
                  <a:pt x="39244" y="0"/>
                  <a:pt x="87631" y="0"/>
                </a:cubicBezTo>
                <a:lnTo>
                  <a:pt x="2095882" y="0"/>
                </a:lnTo>
                <a:cubicBezTo>
                  <a:pt x="2144269" y="0"/>
                  <a:pt x="2183511" y="39243"/>
                  <a:pt x="2183511" y="87630"/>
                </a:cubicBezTo>
                <a:lnTo>
                  <a:pt x="2183511" y="438150"/>
                </a:lnTo>
                <a:cubicBezTo>
                  <a:pt x="2183511" y="486537"/>
                  <a:pt x="2144269" y="525780"/>
                  <a:pt x="2095882" y="525780"/>
                </a:cubicBezTo>
                <a:lnTo>
                  <a:pt x="87631" y="525780"/>
                </a:lnTo>
                <a:cubicBezTo>
                  <a:pt x="39244" y="525780"/>
                  <a:pt x="0" y="486537"/>
                  <a:pt x="0" y="438150"/>
                </a:cubicBezTo>
                <a:close/>
                <a:moveTo>
                  <a:pt x="-2225166" y="5991225"/>
                </a:moveTo>
              </a:path>
            </a:pathLst>
          </a:custGeom>
          <a:noFill/>
          <a:ln w="12700" cap="flat" cmpd="sng">
            <a:solidFill>
              <a:srgbClr val="8CB7FB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4" name="Freeform 544"/>
          <p:cNvSpPr/>
          <p:nvPr/>
        </p:nvSpPr>
        <p:spPr>
          <a:xfrm>
            <a:off x="2141092" y="733045"/>
            <a:ext cx="3013329" cy="339344"/>
          </a:xfrm>
          <a:custGeom>
            <a:avLst/>
            <a:gdLst/>
            <a:ahLst/>
            <a:cxnLst/>
            <a:rect l="0" t="0" r="0" b="0"/>
            <a:pathLst>
              <a:path w="3013329" h="339344">
                <a:moveTo>
                  <a:pt x="0" y="56515"/>
                </a:moveTo>
                <a:cubicBezTo>
                  <a:pt x="0" y="25272"/>
                  <a:pt x="25400" y="0"/>
                  <a:pt x="56643" y="0"/>
                </a:cubicBezTo>
                <a:lnTo>
                  <a:pt x="2956815" y="0"/>
                </a:lnTo>
                <a:cubicBezTo>
                  <a:pt x="2988056" y="0"/>
                  <a:pt x="3013329" y="25272"/>
                  <a:pt x="3013329" y="56515"/>
                </a:cubicBezTo>
                <a:lnTo>
                  <a:pt x="3013329" y="282828"/>
                </a:lnTo>
                <a:cubicBezTo>
                  <a:pt x="3013329" y="314071"/>
                  <a:pt x="2988056" y="339344"/>
                  <a:pt x="2956815" y="339344"/>
                </a:cubicBezTo>
                <a:lnTo>
                  <a:pt x="56643" y="339344"/>
                </a:lnTo>
                <a:cubicBezTo>
                  <a:pt x="25400" y="339344"/>
                  <a:pt x="0" y="314071"/>
                  <a:pt x="0" y="282828"/>
                </a:cubicBezTo>
                <a:close/>
                <a:moveTo>
                  <a:pt x="3927348" y="6124955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5" name="Freeform 545"/>
          <p:cNvSpPr/>
          <p:nvPr/>
        </p:nvSpPr>
        <p:spPr>
          <a:xfrm>
            <a:off x="2141092" y="733045"/>
            <a:ext cx="3013329" cy="339344"/>
          </a:xfrm>
          <a:custGeom>
            <a:avLst/>
            <a:gdLst/>
            <a:ahLst/>
            <a:cxnLst/>
            <a:rect l="0" t="0" r="0" b="0"/>
            <a:pathLst>
              <a:path w="3013329" h="339344">
                <a:moveTo>
                  <a:pt x="0" y="56515"/>
                </a:moveTo>
                <a:cubicBezTo>
                  <a:pt x="0" y="25272"/>
                  <a:pt x="25400" y="0"/>
                  <a:pt x="56643" y="0"/>
                </a:cubicBezTo>
                <a:lnTo>
                  <a:pt x="2956815" y="0"/>
                </a:lnTo>
                <a:cubicBezTo>
                  <a:pt x="2988056" y="0"/>
                  <a:pt x="3013329" y="25272"/>
                  <a:pt x="3013329" y="56515"/>
                </a:cubicBezTo>
                <a:lnTo>
                  <a:pt x="3013329" y="282828"/>
                </a:lnTo>
                <a:cubicBezTo>
                  <a:pt x="3013329" y="314071"/>
                  <a:pt x="2988056" y="339344"/>
                  <a:pt x="2956815" y="339344"/>
                </a:cubicBezTo>
                <a:lnTo>
                  <a:pt x="56643" y="339344"/>
                </a:lnTo>
                <a:cubicBezTo>
                  <a:pt x="25400" y="339344"/>
                  <a:pt x="0" y="314071"/>
                  <a:pt x="0" y="282828"/>
                </a:cubicBezTo>
                <a:close/>
                <a:moveTo>
                  <a:pt x="3927348" y="6124955"/>
                </a:moveTo>
              </a:path>
            </a:pathLst>
          </a:custGeom>
          <a:noFill/>
          <a:ln w="12700" cap="flat" cmpd="sng">
            <a:solidFill>
              <a:srgbClr val="8CB7FB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6" name="Freeform 546"/>
          <p:cNvSpPr/>
          <p:nvPr/>
        </p:nvSpPr>
        <p:spPr>
          <a:xfrm>
            <a:off x="2112391" y="1220471"/>
            <a:ext cx="3013201" cy="339470"/>
          </a:xfrm>
          <a:custGeom>
            <a:avLst/>
            <a:gdLst/>
            <a:ahLst/>
            <a:cxnLst/>
            <a:rect l="0" t="0" r="0" b="0"/>
            <a:pathLst>
              <a:path w="3013201" h="339470">
                <a:moveTo>
                  <a:pt x="0" y="56641"/>
                </a:moveTo>
                <a:cubicBezTo>
                  <a:pt x="0" y="25400"/>
                  <a:pt x="25273" y="0"/>
                  <a:pt x="56514" y="0"/>
                </a:cubicBezTo>
                <a:lnTo>
                  <a:pt x="2956687" y="0"/>
                </a:lnTo>
                <a:cubicBezTo>
                  <a:pt x="2987929" y="0"/>
                  <a:pt x="3013201" y="25400"/>
                  <a:pt x="3013201" y="56641"/>
                </a:cubicBezTo>
                <a:lnTo>
                  <a:pt x="3013201" y="282828"/>
                </a:lnTo>
                <a:cubicBezTo>
                  <a:pt x="3013201" y="314070"/>
                  <a:pt x="2987929" y="339470"/>
                  <a:pt x="2956687" y="339470"/>
                </a:cubicBezTo>
                <a:lnTo>
                  <a:pt x="56514" y="339470"/>
                </a:lnTo>
                <a:cubicBezTo>
                  <a:pt x="25273" y="339470"/>
                  <a:pt x="0" y="314070"/>
                  <a:pt x="0" y="282828"/>
                </a:cubicBezTo>
                <a:close/>
                <a:moveTo>
                  <a:pt x="3468497" y="5637529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7" name="Freeform 547"/>
          <p:cNvSpPr/>
          <p:nvPr/>
        </p:nvSpPr>
        <p:spPr>
          <a:xfrm>
            <a:off x="2112391" y="1220471"/>
            <a:ext cx="3013201" cy="339470"/>
          </a:xfrm>
          <a:custGeom>
            <a:avLst/>
            <a:gdLst/>
            <a:ahLst/>
            <a:cxnLst/>
            <a:rect l="0" t="0" r="0" b="0"/>
            <a:pathLst>
              <a:path w="3013201" h="339470">
                <a:moveTo>
                  <a:pt x="0" y="56641"/>
                </a:moveTo>
                <a:cubicBezTo>
                  <a:pt x="0" y="25400"/>
                  <a:pt x="25273" y="0"/>
                  <a:pt x="56514" y="0"/>
                </a:cubicBezTo>
                <a:lnTo>
                  <a:pt x="2956687" y="0"/>
                </a:lnTo>
                <a:cubicBezTo>
                  <a:pt x="2987929" y="0"/>
                  <a:pt x="3013201" y="25400"/>
                  <a:pt x="3013201" y="56641"/>
                </a:cubicBezTo>
                <a:lnTo>
                  <a:pt x="3013201" y="282828"/>
                </a:lnTo>
                <a:cubicBezTo>
                  <a:pt x="3013201" y="314070"/>
                  <a:pt x="2987929" y="339470"/>
                  <a:pt x="2956687" y="339470"/>
                </a:cubicBezTo>
                <a:lnTo>
                  <a:pt x="56514" y="339470"/>
                </a:lnTo>
                <a:cubicBezTo>
                  <a:pt x="25273" y="339470"/>
                  <a:pt x="0" y="314070"/>
                  <a:pt x="0" y="282828"/>
                </a:cubicBezTo>
                <a:close/>
                <a:moveTo>
                  <a:pt x="3468497" y="5637529"/>
                </a:moveTo>
              </a:path>
            </a:pathLst>
          </a:custGeom>
          <a:noFill/>
          <a:ln w="12700" cap="flat" cmpd="sng">
            <a:solidFill>
              <a:srgbClr val="8CB7FB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8" name="Freeform 548"/>
          <p:cNvSpPr/>
          <p:nvPr/>
        </p:nvSpPr>
        <p:spPr>
          <a:xfrm>
            <a:off x="5608065" y="733045"/>
            <a:ext cx="2067053" cy="473455"/>
          </a:xfrm>
          <a:custGeom>
            <a:avLst/>
            <a:gdLst/>
            <a:ahLst/>
            <a:cxnLst/>
            <a:rect l="0" t="0" r="0" b="0"/>
            <a:pathLst>
              <a:path w="2067053" h="473455">
                <a:moveTo>
                  <a:pt x="0" y="78866"/>
                </a:moveTo>
                <a:cubicBezTo>
                  <a:pt x="0" y="35305"/>
                  <a:pt x="35306" y="0"/>
                  <a:pt x="78868" y="0"/>
                </a:cubicBezTo>
                <a:lnTo>
                  <a:pt x="1988186" y="0"/>
                </a:lnTo>
                <a:cubicBezTo>
                  <a:pt x="2031746" y="0"/>
                  <a:pt x="2067053" y="35305"/>
                  <a:pt x="2067053" y="78866"/>
                </a:cubicBezTo>
                <a:lnTo>
                  <a:pt x="2067053" y="394589"/>
                </a:lnTo>
                <a:cubicBezTo>
                  <a:pt x="2067053" y="438150"/>
                  <a:pt x="2031746" y="473455"/>
                  <a:pt x="1988186" y="473455"/>
                </a:cubicBezTo>
                <a:lnTo>
                  <a:pt x="78868" y="473455"/>
                </a:lnTo>
                <a:cubicBezTo>
                  <a:pt x="35306" y="473455"/>
                  <a:pt x="0" y="438150"/>
                  <a:pt x="0" y="394589"/>
                </a:cubicBezTo>
                <a:close/>
                <a:moveTo>
                  <a:pt x="438024" y="6124955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9" name="Freeform 549"/>
          <p:cNvSpPr/>
          <p:nvPr/>
        </p:nvSpPr>
        <p:spPr>
          <a:xfrm>
            <a:off x="5608065" y="733045"/>
            <a:ext cx="2067053" cy="473455"/>
          </a:xfrm>
          <a:custGeom>
            <a:avLst/>
            <a:gdLst/>
            <a:ahLst/>
            <a:cxnLst/>
            <a:rect l="0" t="0" r="0" b="0"/>
            <a:pathLst>
              <a:path w="2067053" h="473455">
                <a:moveTo>
                  <a:pt x="0" y="78866"/>
                </a:moveTo>
                <a:cubicBezTo>
                  <a:pt x="0" y="35305"/>
                  <a:pt x="35306" y="0"/>
                  <a:pt x="78868" y="0"/>
                </a:cubicBezTo>
                <a:lnTo>
                  <a:pt x="1988186" y="0"/>
                </a:lnTo>
                <a:cubicBezTo>
                  <a:pt x="2031746" y="0"/>
                  <a:pt x="2067053" y="35305"/>
                  <a:pt x="2067053" y="78866"/>
                </a:cubicBezTo>
                <a:lnTo>
                  <a:pt x="2067053" y="394589"/>
                </a:lnTo>
                <a:cubicBezTo>
                  <a:pt x="2067053" y="438150"/>
                  <a:pt x="2031746" y="473455"/>
                  <a:pt x="1988186" y="473455"/>
                </a:cubicBezTo>
                <a:lnTo>
                  <a:pt x="78868" y="473455"/>
                </a:lnTo>
                <a:cubicBezTo>
                  <a:pt x="35306" y="473455"/>
                  <a:pt x="0" y="438150"/>
                  <a:pt x="0" y="394589"/>
                </a:cubicBezTo>
                <a:close/>
                <a:moveTo>
                  <a:pt x="438024" y="6124955"/>
                </a:moveTo>
              </a:path>
            </a:pathLst>
          </a:custGeom>
          <a:noFill/>
          <a:ln w="12700" cap="flat" cmpd="sng">
            <a:solidFill>
              <a:srgbClr val="8CB7FB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0" name="Freeform 550"/>
          <p:cNvSpPr/>
          <p:nvPr/>
        </p:nvSpPr>
        <p:spPr>
          <a:xfrm>
            <a:off x="5602478" y="1271271"/>
            <a:ext cx="2067052" cy="276351"/>
          </a:xfrm>
          <a:custGeom>
            <a:avLst/>
            <a:gdLst/>
            <a:ahLst/>
            <a:cxnLst/>
            <a:rect l="0" t="0" r="0" b="0"/>
            <a:pathLst>
              <a:path w="2067052" h="276351">
                <a:moveTo>
                  <a:pt x="0" y="46101"/>
                </a:moveTo>
                <a:cubicBezTo>
                  <a:pt x="0" y="20701"/>
                  <a:pt x="20700" y="0"/>
                  <a:pt x="46100" y="0"/>
                </a:cubicBezTo>
                <a:lnTo>
                  <a:pt x="2021078" y="0"/>
                </a:lnTo>
                <a:cubicBezTo>
                  <a:pt x="2046478" y="0"/>
                  <a:pt x="2067052" y="20701"/>
                  <a:pt x="2067052" y="46101"/>
                </a:cubicBezTo>
                <a:lnTo>
                  <a:pt x="2067052" y="230377"/>
                </a:lnTo>
                <a:cubicBezTo>
                  <a:pt x="2067052" y="255777"/>
                  <a:pt x="2046478" y="276351"/>
                  <a:pt x="2021078" y="276351"/>
                </a:cubicBezTo>
                <a:lnTo>
                  <a:pt x="46100" y="276351"/>
                </a:lnTo>
                <a:cubicBezTo>
                  <a:pt x="20700" y="276351"/>
                  <a:pt x="0" y="255777"/>
                  <a:pt x="0" y="230377"/>
                </a:cubicBezTo>
                <a:close/>
                <a:moveTo>
                  <a:pt x="-61850" y="5586729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1" name="Freeform 551"/>
          <p:cNvSpPr/>
          <p:nvPr/>
        </p:nvSpPr>
        <p:spPr>
          <a:xfrm>
            <a:off x="5602478" y="1271271"/>
            <a:ext cx="2067052" cy="276351"/>
          </a:xfrm>
          <a:custGeom>
            <a:avLst/>
            <a:gdLst/>
            <a:ahLst/>
            <a:cxnLst/>
            <a:rect l="0" t="0" r="0" b="0"/>
            <a:pathLst>
              <a:path w="2067052" h="276351">
                <a:moveTo>
                  <a:pt x="0" y="46101"/>
                </a:moveTo>
                <a:cubicBezTo>
                  <a:pt x="0" y="20701"/>
                  <a:pt x="20700" y="0"/>
                  <a:pt x="46100" y="0"/>
                </a:cubicBezTo>
                <a:lnTo>
                  <a:pt x="2021078" y="0"/>
                </a:lnTo>
                <a:cubicBezTo>
                  <a:pt x="2046478" y="0"/>
                  <a:pt x="2067052" y="20701"/>
                  <a:pt x="2067052" y="46101"/>
                </a:cubicBezTo>
                <a:lnTo>
                  <a:pt x="2067052" y="230377"/>
                </a:lnTo>
                <a:cubicBezTo>
                  <a:pt x="2067052" y="255777"/>
                  <a:pt x="2046478" y="276351"/>
                  <a:pt x="2021078" y="276351"/>
                </a:cubicBezTo>
                <a:lnTo>
                  <a:pt x="46100" y="276351"/>
                </a:lnTo>
                <a:cubicBezTo>
                  <a:pt x="20700" y="276351"/>
                  <a:pt x="0" y="255777"/>
                  <a:pt x="0" y="230377"/>
                </a:cubicBezTo>
                <a:close/>
                <a:moveTo>
                  <a:pt x="-61850" y="5586729"/>
                </a:moveTo>
              </a:path>
            </a:pathLst>
          </a:custGeom>
          <a:noFill/>
          <a:ln w="12700" cap="flat" cmpd="sng">
            <a:solidFill>
              <a:srgbClr val="8CB7FB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2" name="Freeform 552"/>
          <p:cNvSpPr/>
          <p:nvPr/>
        </p:nvSpPr>
        <p:spPr>
          <a:xfrm>
            <a:off x="5311775" y="696849"/>
            <a:ext cx="138938" cy="886715"/>
          </a:xfrm>
          <a:custGeom>
            <a:avLst/>
            <a:gdLst/>
            <a:ahLst/>
            <a:cxnLst/>
            <a:rect l="0" t="0" r="0" b="0"/>
            <a:pathLst>
              <a:path w="138938" h="886715">
                <a:moveTo>
                  <a:pt x="0" y="0"/>
                </a:moveTo>
                <a:cubicBezTo>
                  <a:pt x="38353" y="0"/>
                  <a:pt x="69469" y="35942"/>
                  <a:pt x="69469" y="80137"/>
                </a:cubicBezTo>
                <a:lnTo>
                  <a:pt x="69469" y="363221"/>
                </a:lnTo>
                <a:cubicBezTo>
                  <a:pt x="69469" y="407417"/>
                  <a:pt x="100584" y="443357"/>
                  <a:pt x="138938" y="443357"/>
                </a:cubicBezTo>
                <a:cubicBezTo>
                  <a:pt x="100584" y="443357"/>
                  <a:pt x="69469" y="479172"/>
                  <a:pt x="69469" y="523494"/>
                </a:cubicBezTo>
                <a:lnTo>
                  <a:pt x="69469" y="806450"/>
                </a:lnTo>
                <a:cubicBezTo>
                  <a:pt x="69469" y="850773"/>
                  <a:pt x="38353" y="886715"/>
                  <a:pt x="0" y="886715"/>
                </a:cubicBezTo>
              </a:path>
            </a:pathLst>
          </a:custGeom>
          <a:noFill/>
          <a:ln w="28575" cap="flat" cmpd="sng">
            <a:solidFill>
              <a:srgbClr val="3C5B9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3" name="Freeform 553"/>
          <p:cNvSpPr/>
          <p:nvPr/>
        </p:nvSpPr>
        <p:spPr>
          <a:xfrm>
            <a:off x="7832470" y="688595"/>
            <a:ext cx="138938" cy="886714"/>
          </a:xfrm>
          <a:custGeom>
            <a:avLst/>
            <a:gdLst/>
            <a:ahLst/>
            <a:cxnLst/>
            <a:rect l="0" t="0" r="0" b="0"/>
            <a:pathLst>
              <a:path w="138938" h="886714">
                <a:moveTo>
                  <a:pt x="0" y="0"/>
                </a:moveTo>
                <a:cubicBezTo>
                  <a:pt x="38355" y="0"/>
                  <a:pt x="69470" y="35940"/>
                  <a:pt x="69470" y="80136"/>
                </a:cubicBezTo>
                <a:lnTo>
                  <a:pt x="69470" y="363220"/>
                </a:lnTo>
                <a:cubicBezTo>
                  <a:pt x="69470" y="407415"/>
                  <a:pt x="100585" y="443357"/>
                  <a:pt x="138938" y="443357"/>
                </a:cubicBezTo>
                <a:cubicBezTo>
                  <a:pt x="100585" y="443357"/>
                  <a:pt x="69470" y="479297"/>
                  <a:pt x="69470" y="523494"/>
                </a:cubicBezTo>
                <a:lnTo>
                  <a:pt x="69470" y="806450"/>
                </a:lnTo>
                <a:cubicBezTo>
                  <a:pt x="69470" y="850772"/>
                  <a:pt x="38355" y="886714"/>
                  <a:pt x="0" y="886714"/>
                </a:cubicBezTo>
              </a:path>
            </a:pathLst>
          </a:custGeom>
          <a:noFill/>
          <a:ln w="28575" cap="flat" cmpd="sng">
            <a:solidFill>
              <a:srgbClr val="3C5B9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4" name="Freeform 554"/>
          <p:cNvSpPr/>
          <p:nvPr/>
        </p:nvSpPr>
        <p:spPr>
          <a:xfrm>
            <a:off x="3379089" y="2136395"/>
            <a:ext cx="2209800" cy="525779"/>
          </a:xfrm>
          <a:custGeom>
            <a:avLst/>
            <a:gdLst/>
            <a:ahLst/>
            <a:cxnLst/>
            <a:rect l="0" t="0" r="0" b="0"/>
            <a:pathLst>
              <a:path w="2209800" h="525779">
                <a:moveTo>
                  <a:pt x="0" y="87629"/>
                </a:moveTo>
                <a:cubicBezTo>
                  <a:pt x="0" y="39242"/>
                  <a:pt x="39243" y="0"/>
                  <a:pt x="87630" y="0"/>
                </a:cubicBezTo>
                <a:lnTo>
                  <a:pt x="2122170" y="0"/>
                </a:lnTo>
                <a:cubicBezTo>
                  <a:pt x="2170557" y="0"/>
                  <a:pt x="2209800" y="39242"/>
                  <a:pt x="2209800" y="87629"/>
                </a:cubicBezTo>
                <a:lnTo>
                  <a:pt x="2209800" y="438150"/>
                </a:lnTo>
                <a:cubicBezTo>
                  <a:pt x="2209800" y="486536"/>
                  <a:pt x="2170557" y="525779"/>
                  <a:pt x="2122170" y="525779"/>
                </a:cubicBezTo>
                <a:lnTo>
                  <a:pt x="87630" y="525779"/>
                </a:lnTo>
                <a:cubicBezTo>
                  <a:pt x="39243" y="525779"/>
                  <a:pt x="0" y="486536"/>
                  <a:pt x="0" y="438150"/>
                </a:cubicBezTo>
                <a:close/>
                <a:moveTo>
                  <a:pt x="1254887" y="4721605"/>
                </a:moveTo>
              </a:path>
            </a:pathLst>
          </a:custGeom>
          <a:solidFill>
            <a:srgbClr val="CDDF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5" name="Freeform 555"/>
          <p:cNvSpPr/>
          <p:nvPr/>
        </p:nvSpPr>
        <p:spPr>
          <a:xfrm>
            <a:off x="3379089" y="2136395"/>
            <a:ext cx="2209800" cy="525779"/>
          </a:xfrm>
          <a:custGeom>
            <a:avLst/>
            <a:gdLst/>
            <a:ahLst/>
            <a:cxnLst/>
            <a:rect l="0" t="0" r="0" b="0"/>
            <a:pathLst>
              <a:path w="2209800" h="525779">
                <a:moveTo>
                  <a:pt x="0" y="87629"/>
                </a:moveTo>
                <a:cubicBezTo>
                  <a:pt x="0" y="39242"/>
                  <a:pt x="39243" y="0"/>
                  <a:pt x="87630" y="0"/>
                </a:cubicBezTo>
                <a:lnTo>
                  <a:pt x="2122170" y="0"/>
                </a:lnTo>
                <a:cubicBezTo>
                  <a:pt x="2170557" y="0"/>
                  <a:pt x="2209800" y="39242"/>
                  <a:pt x="2209800" y="87629"/>
                </a:cubicBezTo>
                <a:lnTo>
                  <a:pt x="2209800" y="438150"/>
                </a:lnTo>
                <a:cubicBezTo>
                  <a:pt x="2209800" y="486536"/>
                  <a:pt x="2170557" y="525779"/>
                  <a:pt x="2122170" y="525779"/>
                </a:cubicBezTo>
                <a:lnTo>
                  <a:pt x="87630" y="525779"/>
                </a:lnTo>
                <a:cubicBezTo>
                  <a:pt x="39243" y="525779"/>
                  <a:pt x="0" y="486536"/>
                  <a:pt x="0" y="438150"/>
                </a:cubicBezTo>
                <a:close/>
                <a:moveTo>
                  <a:pt x="1254887" y="4721605"/>
                </a:moveTo>
              </a:path>
            </a:pathLst>
          </a:custGeom>
          <a:noFill/>
          <a:ln w="6350" cap="flat" cmpd="sng">
            <a:solidFill>
              <a:srgbClr val="00000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6" name="Freeform 556"/>
          <p:cNvSpPr/>
          <p:nvPr/>
        </p:nvSpPr>
        <p:spPr>
          <a:xfrm>
            <a:off x="6549770" y="2136395"/>
            <a:ext cx="2209800" cy="525779"/>
          </a:xfrm>
          <a:custGeom>
            <a:avLst/>
            <a:gdLst/>
            <a:ahLst/>
            <a:cxnLst/>
            <a:rect l="0" t="0" r="0" b="0"/>
            <a:pathLst>
              <a:path w="2209800" h="525779">
                <a:moveTo>
                  <a:pt x="0" y="87629"/>
                </a:moveTo>
                <a:cubicBezTo>
                  <a:pt x="0" y="39242"/>
                  <a:pt x="39244" y="0"/>
                  <a:pt x="87631" y="0"/>
                </a:cubicBezTo>
                <a:lnTo>
                  <a:pt x="2122171" y="0"/>
                </a:lnTo>
                <a:cubicBezTo>
                  <a:pt x="2170558" y="0"/>
                  <a:pt x="2209800" y="39242"/>
                  <a:pt x="2209800" y="87629"/>
                </a:cubicBezTo>
                <a:lnTo>
                  <a:pt x="2209800" y="438150"/>
                </a:lnTo>
                <a:cubicBezTo>
                  <a:pt x="2209800" y="486536"/>
                  <a:pt x="2170558" y="525779"/>
                  <a:pt x="2122171" y="525779"/>
                </a:cubicBezTo>
                <a:lnTo>
                  <a:pt x="87631" y="525779"/>
                </a:lnTo>
                <a:cubicBezTo>
                  <a:pt x="39244" y="525779"/>
                  <a:pt x="0" y="486536"/>
                  <a:pt x="0" y="438150"/>
                </a:cubicBezTo>
                <a:close/>
                <a:moveTo>
                  <a:pt x="-1915794" y="4721605"/>
                </a:moveTo>
              </a:path>
            </a:pathLst>
          </a:custGeom>
          <a:solidFill>
            <a:srgbClr val="CDDF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7" name="Freeform 557"/>
          <p:cNvSpPr/>
          <p:nvPr/>
        </p:nvSpPr>
        <p:spPr>
          <a:xfrm>
            <a:off x="6549770" y="2136395"/>
            <a:ext cx="2209800" cy="525779"/>
          </a:xfrm>
          <a:custGeom>
            <a:avLst/>
            <a:gdLst/>
            <a:ahLst/>
            <a:cxnLst/>
            <a:rect l="0" t="0" r="0" b="0"/>
            <a:pathLst>
              <a:path w="2209800" h="525779">
                <a:moveTo>
                  <a:pt x="0" y="87629"/>
                </a:moveTo>
                <a:cubicBezTo>
                  <a:pt x="0" y="39242"/>
                  <a:pt x="39244" y="0"/>
                  <a:pt x="87631" y="0"/>
                </a:cubicBezTo>
                <a:lnTo>
                  <a:pt x="2122171" y="0"/>
                </a:lnTo>
                <a:cubicBezTo>
                  <a:pt x="2170558" y="0"/>
                  <a:pt x="2209800" y="39242"/>
                  <a:pt x="2209800" y="87629"/>
                </a:cubicBezTo>
                <a:lnTo>
                  <a:pt x="2209800" y="438150"/>
                </a:lnTo>
                <a:cubicBezTo>
                  <a:pt x="2209800" y="486536"/>
                  <a:pt x="2170558" y="525779"/>
                  <a:pt x="2122171" y="525779"/>
                </a:cubicBezTo>
                <a:lnTo>
                  <a:pt x="87631" y="525779"/>
                </a:lnTo>
                <a:cubicBezTo>
                  <a:pt x="39244" y="525779"/>
                  <a:pt x="0" y="486536"/>
                  <a:pt x="0" y="438150"/>
                </a:cubicBezTo>
                <a:close/>
                <a:moveTo>
                  <a:pt x="-1915794" y="4721605"/>
                </a:moveTo>
              </a:path>
            </a:pathLst>
          </a:custGeom>
          <a:noFill/>
          <a:ln w="6350" cap="flat" cmpd="sng">
            <a:solidFill>
              <a:srgbClr val="00000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58" name="Picture 558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99378" y="2361420"/>
            <a:ext cx="774573" cy="153966"/>
          </a:xfrm>
          <a:prstGeom prst="rect">
            <a:avLst/>
          </a:prstGeom>
          <a:noFill/>
          <a:extLst/>
        </p:spPr>
      </p:pic>
      <p:sp>
        <p:nvSpPr>
          <p:cNvPr id="559" name="Freeform 559"/>
          <p:cNvSpPr/>
          <p:nvPr/>
        </p:nvSpPr>
        <p:spPr>
          <a:xfrm>
            <a:off x="9572625" y="1561592"/>
            <a:ext cx="2209800" cy="525780"/>
          </a:xfrm>
          <a:custGeom>
            <a:avLst/>
            <a:gdLst/>
            <a:ahLst/>
            <a:cxnLst/>
            <a:rect l="0" t="0" r="0" b="0"/>
            <a:pathLst>
              <a:path w="2209800" h="525780">
                <a:moveTo>
                  <a:pt x="0" y="87630"/>
                </a:moveTo>
                <a:cubicBezTo>
                  <a:pt x="0" y="39243"/>
                  <a:pt x="39243" y="0"/>
                  <a:pt x="87630" y="0"/>
                </a:cubicBezTo>
                <a:lnTo>
                  <a:pt x="2122169" y="0"/>
                </a:lnTo>
                <a:cubicBezTo>
                  <a:pt x="2170556" y="0"/>
                  <a:pt x="2209800" y="39243"/>
                  <a:pt x="2209800" y="87630"/>
                </a:cubicBezTo>
                <a:lnTo>
                  <a:pt x="2209800" y="438150"/>
                </a:lnTo>
                <a:cubicBezTo>
                  <a:pt x="2209800" y="486537"/>
                  <a:pt x="2170556" y="525780"/>
                  <a:pt x="2122169" y="525780"/>
                </a:cubicBezTo>
                <a:lnTo>
                  <a:pt x="87630" y="525780"/>
                </a:lnTo>
                <a:cubicBezTo>
                  <a:pt x="39243" y="525780"/>
                  <a:pt x="0" y="486537"/>
                  <a:pt x="0" y="438150"/>
                </a:cubicBezTo>
                <a:close/>
                <a:moveTo>
                  <a:pt x="-4363847" y="5296408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0" name="Freeform 560"/>
          <p:cNvSpPr/>
          <p:nvPr/>
        </p:nvSpPr>
        <p:spPr>
          <a:xfrm>
            <a:off x="9572625" y="1561592"/>
            <a:ext cx="2209800" cy="525780"/>
          </a:xfrm>
          <a:custGeom>
            <a:avLst/>
            <a:gdLst/>
            <a:ahLst/>
            <a:cxnLst/>
            <a:rect l="0" t="0" r="0" b="0"/>
            <a:pathLst>
              <a:path w="2209800" h="525780">
                <a:moveTo>
                  <a:pt x="0" y="87630"/>
                </a:moveTo>
                <a:cubicBezTo>
                  <a:pt x="0" y="39243"/>
                  <a:pt x="39243" y="0"/>
                  <a:pt x="87630" y="0"/>
                </a:cubicBezTo>
                <a:lnTo>
                  <a:pt x="2122169" y="0"/>
                </a:lnTo>
                <a:cubicBezTo>
                  <a:pt x="2170556" y="0"/>
                  <a:pt x="2209800" y="39243"/>
                  <a:pt x="2209800" y="87630"/>
                </a:cubicBezTo>
                <a:lnTo>
                  <a:pt x="2209800" y="438150"/>
                </a:lnTo>
                <a:cubicBezTo>
                  <a:pt x="2209800" y="486537"/>
                  <a:pt x="2170556" y="525780"/>
                  <a:pt x="2122169" y="525780"/>
                </a:cubicBezTo>
                <a:lnTo>
                  <a:pt x="87630" y="525780"/>
                </a:lnTo>
                <a:cubicBezTo>
                  <a:pt x="39243" y="525780"/>
                  <a:pt x="0" y="486537"/>
                  <a:pt x="0" y="438150"/>
                </a:cubicBezTo>
                <a:close/>
                <a:moveTo>
                  <a:pt x="-4363847" y="5296408"/>
                </a:moveTo>
              </a:path>
            </a:pathLst>
          </a:custGeom>
          <a:noFill/>
          <a:ln w="6350" cap="flat" cmpd="sng">
            <a:solidFill>
              <a:srgbClr val="00000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1" name="Freeform 561"/>
          <p:cNvSpPr/>
          <p:nvPr/>
        </p:nvSpPr>
        <p:spPr>
          <a:xfrm>
            <a:off x="9571228" y="2154429"/>
            <a:ext cx="2209800" cy="525780"/>
          </a:xfrm>
          <a:custGeom>
            <a:avLst/>
            <a:gdLst/>
            <a:ahLst/>
            <a:cxnLst/>
            <a:rect l="0" t="0" r="0" b="0"/>
            <a:pathLst>
              <a:path w="2209800" h="525780">
                <a:moveTo>
                  <a:pt x="0" y="87630"/>
                </a:moveTo>
                <a:cubicBezTo>
                  <a:pt x="0" y="39243"/>
                  <a:pt x="39242" y="0"/>
                  <a:pt x="87629" y="0"/>
                </a:cubicBezTo>
                <a:lnTo>
                  <a:pt x="2122169" y="0"/>
                </a:lnTo>
                <a:cubicBezTo>
                  <a:pt x="2170556" y="0"/>
                  <a:pt x="2209800" y="39243"/>
                  <a:pt x="2209800" y="87630"/>
                </a:cubicBezTo>
                <a:lnTo>
                  <a:pt x="2209800" y="438150"/>
                </a:lnTo>
                <a:cubicBezTo>
                  <a:pt x="2209800" y="486537"/>
                  <a:pt x="2170556" y="525780"/>
                  <a:pt x="2122169" y="525780"/>
                </a:cubicBezTo>
                <a:lnTo>
                  <a:pt x="87629" y="525780"/>
                </a:lnTo>
                <a:cubicBezTo>
                  <a:pt x="39242" y="525780"/>
                  <a:pt x="0" y="486537"/>
                  <a:pt x="0" y="438150"/>
                </a:cubicBezTo>
                <a:close/>
                <a:moveTo>
                  <a:pt x="-4955287" y="4703571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2" name="Freeform 562"/>
          <p:cNvSpPr/>
          <p:nvPr/>
        </p:nvSpPr>
        <p:spPr>
          <a:xfrm>
            <a:off x="9571228" y="2154429"/>
            <a:ext cx="2209800" cy="525780"/>
          </a:xfrm>
          <a:custGeom>
            <a:avLst/>
            <a:gdLst/>
            <a:ahLst/>
            <a:cxnLst/>
            <a:rect l="0" t="0" r="0" b="0"/>
            <a:pathLst>
              <a:path w="2209800" h="525780">
                <a:moveTo>
                  <a:pt x="0" y="87630"/>
                </a:moveTo>
                <a:cubicBezTo>
                  <a:pt x="0" y="39243"/>
                  <a:pt x="39242" y="0"/>
                  <a:pt x="87629" y="0"/>
                </a:cubicBezTo>
                <a:lnTo>
                  <a:pt x="2122169" y="0"/>
                </a:lnTo>
                <a:cubicBezTo>
                  <a:pt x="2170556" y="0"/>
                  <a:pt x="2209800" y="39243"/>
                  <a:pt x="2209800" y="87630"/>
                </a:cubicBezTo>
                <a:lnTo>
                  <a:pt x="2209800" y="438150"/>
                </a:lnTo>
                <a:cubicBezTo>
                  <a:pt x="2209800" y="486537"/>
                  <a:pt x="2170556" y="525780"/>
                  <a:pt x="2122169" y="525780"/>
                </a:cubicBezTo>
                <a:lnTo>
                  <a:pt x="87629" y="525780"/>
                </a:lnTo>
                <a:cubicBezTo>
                  <a:pt x="39242" y="525780"/>
                  <a:pt x="0" y="486537"/>
                  <a:pt x="0" y="438150"/>
                </a:cubicBezTo>
                <a:close/>
                <a:moveTo>
                  <a:pt x="-4955287" y="4703571"/>
                </a:moveTo>
              </a:path>
            </a:pathLst>
          </a:custGeom>
          <a:noFill/>
          <a:ln w="6350" cap="flat" cmpd="sng">
            <a:solidFill>
              <a:srgbClr val="00000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3" name="Freeform 563"/>
          <p:cNvSpPr/>
          <p:nvPr/>
        </p:nvSpPr>
        <p:spPr>
          <a:xfrm>
            <a:off x="9571228" y="2747137"/>
            <a:ext cx="2209800" cy="525780"/>
          </a:xfrm>
          <a:custGeom>
            <a:avLst/>
            <a:gdLst/>
            <a:ahLst/>
            <a:cxnLst/>
            <a:rect l="0" t="0" r="0" b="0"/>
            <a:pathLst>
              <a:path w="2209800" h="525780">
                <a:moveTo>
                  <a:pt x="0" y="87630"/>
                </a:moveTo>
                <a:cubicBezTo>
                  <a:pt x="0" y="39243"/>
                  <a:pt x="39242" y="0"/>
                  <a:pt x="87629" y="0"/>
                </a:cubicBezTo>
                <a:lnTo>
                  <a:pt x="2122169" y="0"/>
                </a:lnTo>
                <a:cubicBezTo>
                  <a:pt x="2170556" y="0"/>
                  <a:pt x="2209800" y="39243"/>
                  <a:pt x="2209800" y="87630"/>
                </a:cubicBezTo>
                <a:lnTo>
                  <a:pt x="2209800" y="438150"/>
                </a:lnTo>
                <a:cubicBezTo>
                  <a:pt x="2209800" y="486537"/>
                  <a:pt x="2170556" y="525780"/>
                  <a:pt x="2122169" y="525780"/>
                </a:cubicBezTo>
                <a:lnTo>
                  <a:pt x="87629" y="525780"/>
                </a:lnTo>
                <a:cubicBezTo>
                  <a:pt x="39242" y="525780"/>
                  <a:pt x="0" y="486537"/>
                  <a:pt x="0" y="438150"/>
                </a:cubicBezTo>
                <a:close/>
                <a:moveTo>
                  <a:pt x="-5547995" y="4110863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4" name="Freeform 564"/>
          <p:cNvSpPr/>
          <p:nvPr/>
        </p:nvSpPr>
        <p:spPr>
          <a:xfrm>
            <a:off x="9571228" y="2747137"/>
            <a:ext cx="2209800" cy="525780"/>
          </a:xfrm>
          <a:custGeom>
            <a:avLst/>
            <a:gdLst/>
            <a:ahLst/>
            <a:cxnLst/>
            <a:rect l="0" t="0" r="0" b="0"/>
            <a:pathLst>
              <a:path w="2209800" h="525780">
                <a:moveTo>
                  <a:pt x="0" y="87630"/>
                </a:moveTo>
                <a:cubicBezTo>
                  <a:pt x="0" y="39243"/>
                  <a:pt x="39242" y="0"/>
                  <a:pt x="87629" y="0"/>
                </a:cubicBezTo>
                <a:lnTo>
                  <a:pt x="2122169" y="0"/>
                </a:lnTo>
                <a:cubicBezTo>
                  <a:pt x="2170556" y="0"/>
                  <a:pt x="2209800" y="39243"/>
                  <a:pt x="2209800" y="87630"/>
                </a:cubicBezTo>
                <a:lnTo>
                  <a:pt x="2209800" y="438150"/>
                </a:lnTo>
                <a:cubicBezTo>
                  <a:pt x="2209800" y="486537"/>
                  <a:pt x="2170556" y="525780"/>
                  <a:pt x="2122169" y="525780"/>
                </a:cubicBezTo>
                <a:lnTo>
                  <a:pt x="87629" y="525780"/>
                </a:lnTo>
                <a:cubicBezTo>
                  <a:pt x="39242" y="525780"/>
                  <a:pt x="0" y="486537"/>
                  <a:pt x="0" y="438150"/>
                </a:cubicBezTo>
                <a:close/>
                <a:moveTo>
                  <a:pt x="-5547995" y="4110863"/>
                </a:moveTo>
              </a:path>
            </a:pathLst>
          </a:custGeom>
          <a:noFill/>
          <a:ln w="6350" cap="flat" cmpd="sng">
            <a:solidFill>
              <a:srgbClr val="00000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65" name="Picture 565"/>
          <p:cNvPicPr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02623" y="1879347"/>
            <a:ext cx="685545" cy="441705"/>
          </a:xfrm>
          <a:prstGeom prst="rect">
            <a:avLst/>
          </a:prstGeom>
          <a:noFill/>
          <a:extLst/>
        </p:spPr>
      </p:pic>
      <p:pic>
        <p:nvPicPr>
          <p:cNvPr id="566" name="Picture 566"/>
          <p:cNvPicPr>
            <a:picLocks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78620" y="2340718"/>
            <a:ext cx="709548" cy="154023"/>
          </a:xfrm>
          <a:prstGeom prst="rect">
            <a:avLst/>
          </a:prstGeom>
          <a:noFill/>
          <a:extLst/>
        </p:spPr>
      </p:pic>
      <p:pic>
        <p:nvPicPr>
          <p:cNvPr id="567" name="Picture 567"/>
          <p:cNvPicPr>
            <a:picLocks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02623" y="2592071"/>
            <a:ext cx="685545" cy="441705"/>
          </a:xfrm>
          <a:prstGeom prst="rect">
            <a:avLst/>
          </a:prstGeom>
          <a:noFill/>
          <a:extLst/>
        </p:spPr>
      </p:pic>
      <p:pic>
        <p:nvPicPr>
          <p:cNvPr id="568" name="Picture 568"/>
          <p:cNvPicPr>
            <a:picLocks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0407" y="3223260"/>
            <a:ext cx="4389272" cy="45974"/>
          </a:xfrm>
          <a:prstGeom prst="rect">
            <a:avLst/>
          </a:prstGeom>
          <a:noFill/>
          <a:extLst/>
        </p:spPr>
      </p:pic>
      <p:sp>
        <p:nvSpPr>
          <p:cNvPr id="569" name="Freeform 569"/>
          <p:cNvSpPr/>
          <p:nvPr/>
        </p:nvSpPr>
        <p:spPr>
          <a:xfrm>
            <a:off x="587908" y="883666"/>
            <a:ext cx="1099540" cy="525781"/>
          </a:xfrm>
          <a:custGeom>
            <a:avLst/>
            <a:gdLst/>
            <a:ahLst/>
            <a:cxnLst/>
            <a:rect l="0" t="0" r="0" b="0"/>
            <a:pathLst>
              <a:path w="1099540" h="525781">
                <a:moveTo>
                  <a:pt x="0" y="87631"/>
                </a:moveTo>
                <a:cubicBezTo>
                  <a:pt x="0" y="39244"/>
                  <a:pt x="39243" y="0"/>
                  <a:pt x="87643" y="0"/>
                </a:cubicBezTo>
                <a:lnTo>
                  <a:pt x="1011911" y="0"/>
                </a:lnTo>
                <a:cubicBezTo>
                  <a:pt x="1060297" y="0"/>
                  <a:pt x="1099540" y="39244"/>
                  <a:pt x="1099540" y="87631"/>
                </a:cubicBezTo>
                <a:lnTo>
                  <a:pt x="1099540" y="438150"/>
                </a:lnTo>
                <a:cubicBezTo>
                  <a:pt x="1099540" y="486538"/>
                  <a:pt x="1060297" y="525781"/>
                  <a:pt x="1011911" y="525781"/>
                </a:cubicBezTo>
                <a:lnTo>
                  <a:pt x="87643" y="525781"/>
                </a:lnTo>
                <a:cubicBezTo>
                  <a:pt x="39243" y="525781"/>
                  <a:pt x="0" y="486538"/>
                  <a:pt x="0" y="438150"/>
                </a:cubicBezTo>
                <a:close/>
                <a:moveTo>
                  <a:pt x="5298795" y="5974334"/>
                </a:moveTo>
              </a:path>
            </a:pathLst>
          </a:custGeom>
          <a:solidFill>
            <a:srgbClr val="CDDF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0" name="Freeform 570"/>
          <p:cNvSpPr/>
          <p:nvPr/>
        </p:nvSpPr>
        <p:spPr>
          <a:xfrm>
            <a:off x="587908" y="883666"/>
            <a:ext cx="1099540" cy="525781"/>
          </a:xfrm>
          <a:custGeom>
            <a:avLst/>
            <a:gdLst/>
            <a:ahLst/>
            <a:cxnLst/>
            <a:rect l="0" t="0" r="0" b="0"/>
            <a:pathLst>
              <a:path w="1099540" h="525781">
                <a:moveTo>
                  <a:pt x="0" y="87631"/>
                </a:moveTo>
                <a:cubicBezTo>
                  <a:pt x="0" y="39244"/>
                  <a:pt x="39243" y="0"/>
                  <a:pt x="87643" y="0"/>
                </a:cubicBezTo>
                <a:lnTo>
                  <a:pt x="1011911" y="0"/>
                </a:lnTo>
                <a:cubicBezTo>
                  <a:pt x="1060297" y="0"/>
                  <a:pt x="1099540" y="39244"/>
                  <a:pt x="1099540" y="87631"/>
                </a:cubicBezTo>
                <a:lnTo>
                  <a:pt x="1099540" y="438150"/>
                </a:lnTo>
                <a:cubicBezTo>
                  <a:pt x="1099540" y="486538"/>
                  <a:pt x="1060297" y="525781"/>
                  <a:pt x="1011911" y="525781"/>
                </a:cubicBezTo>
                <a:lnTo>
                  <a:pt x="87643" y="525781"/>
                </a:lnTo>
                <a:cubicBezTo>
                  <a:pt x="39243" y="525781"/>
                  <a:pt x="0" y="486538"/>
                  <a:pt x="0" y="438150"/>
                </a:cubicBezTo>
                <a:close/>
                <a:moveTo>
                  <a:pt x="5298795" y="5974334"/>
                </a:moveTo>
              </a:path>
            </a:pathLst>
          </a:custGeom>
          <a:noFill/>
          <a:ln w="6350" cap="flat" cmpd="sng">
            <a:solidFill>
              <a:srgbClr val="00000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1" name="Freeform 571"/>
          <p:cNvSpPr/>
          <p:nvPr/>
        </p:nvSpPr>
        <p:spPr>
          <a:xfrm>
            <a:off x="1844801" y="725297"/>
            <a:ext cx="138938" cy="886714"/>
          </a:xfrm>
          <a:custGeom>
            <a:avLst/>
            <a:gdLst/>
            <a:ahLst/>
            <a:cxnLst/>
            <a:rect l="0" t="0" r="0" b="0"/>
            <a:pathLst>
              <a:path w="138938" h="886714">
                <a:moveTo>
                  <a:pt x="0" y="0"/>
                </a:moveTo>
                <a:cubicBezTo>
                  <a:pt x="38354" y="0"/>
                  <a:pt x="69469" y="35942"/>
                  <a:pt x="69469" y="80138"/>
                </a:cubicBezTo>
                <a:lnTo>
                  <a:pt x="69469" y="363220"/>
                </a:lnTo>
                <a:cubicBezTo>
                  <a:pt x="69469" y="407417"/>
                  <a:pt x="100584" y="443357"/>
                  <a:pt x="138938" y="443357"/>
                </a:cubicBezTo>
                <a:cubicBezTo>
                  <a:pt x="100584" y="443357"/>
                  <a:pt x="69469" y="479299"/>
                  <a:pt x="69469" y="523494"/>
                </a:cubicBezTo>
                <a:lnTo>
                  <a:pt x="69469" y="806577"/>
                </a:lnTo>
                <a:cubicBezTo>
                  <a:pt x="69469" y="850774"/>
                  <a:pt x="38354" y="886714"/>
                  <a:pt x="0" y="886714"/>
                </a:cubicBezTo>
              </a:path>
            </a:pathLst>
          </a:custGeom>
          <a:noFill/>
          <a:ln w="28575" cap="flat" cmpd="sng">
            <a:solidFill>
              <a:srgbClr val="3C5B9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72" name="Picture 572"/>
          <p:cNvPicPr>
            <a:picLocks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35059" y="1414146"/>
            <a:ext cx="498221" cy="694182"/>
          </a:xfrm>
          <a:prstGeom prst="rect">
            <a:avLst/>
          </a:prstGeom>
          <a:noFill/>
          <a:extLst/>
        </p:spPr>
      </p:pic>
      <p:pic>
        <p:nvPicPr>
          <p:cNvPr id="573" name="Picture 573"/>
          <p:cNvPicPr>
            <a:picLocks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76671" y="3223260"/>
            <a:ext cx="3049396" cy="31750"/>
          </a:xfrm>
          <a:prstGeom prst="rect">
            <a:avLst/>
          </a:prstGeom>
          <a:noFill/>
          <a:extLst/>
        </p:spPr>
      </p:pic>
      <p:pic>
        <p:nvPicPr>
          <p:cNvPr id="574" name="Picture 574"/>
          <p:cNvPicPr>
            <a:picLocks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46159" y="3662808"/>
            <a:ext cx="2987547" cy="31750"/>
          </a:xfrm>
          <a:prstGeom prst="rect">
            <a:avLst/>
          </a:prstGeom>
          <a:noFill/>
          <a:extLst/>
        </p:spPr>
      </p:pic>
      <p:sp>
        <p:nvSpPr>
          <p:cNvPr id="575" name="Rectangle 575"/>
          <p:cNvSpPr/>
          <p:nvPr/>
        </p:nvSpPr>
        <p:spPr>
          <a:xfrm>
            <a:off x="121615" y="6533044"/>
            <a:ext cx="297995" cy="11272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803" b="0" i="0" spc="0" baseline="0" dirty="0">
                <a:solidFill>
                  <a:srgbClr val="333F50"/>
                </a:solidFill>
                <a:latin typeface="1"/>
              </a:rPr>
              <a:t>Стр</a:t>
            </a:r>
            <a:r>
              <a:rPr lang="ru-RU" sz="803" b="0" i="0" spc="178" baseline="0" dirty="0">
                <a:solidFill>
                  <a:srgbClr val="333F50"/>
                </a:solidFill>
                <a:latin typeface="1"/>
              </a:rPr>
              <a:t>.6</a:t>
            </a:r>
          </a:p>
        </p:txBody>
      </p:sp>
      <p:sp>
        <p:nvSpPr>
          <p:cNvPr id="576" name="Rectangle 576"/>
          <p:cNvSpPr/>
          <p:nvPr/>
        </p:nvSpPr>
        <p:spPr>
          <a:xfrm rot="-5400000">
            <a:off x="-182114" y="5473344"/>
            <a:ext cx="898914" cy="4037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803" b="1" i="0" spc="-43" baseline="0" dirty="0">
                <a:solidFill>
                  <a:srgbClr val="ED4D51"/>
                </a:solidFill>
                <a:latin typeface="2,Bold"/>
              </a:rPr>
              <a:t>С</a:t>
            </a:r>
            <a:r>
              <a:rPr lang="ru-RU" sz="803" b="1" i="0" spc="-48" baseline="0" dirty="0">
                <a:solidFill>
                  <a:srgbClr val="262626"/>
                </a:solidFill>
                <a:latin typeface="2,Bold"/>
              </a:rPr>
              <a:t>И</a:t>
            </a:r>
            <a:r>
              <a:rPr lang="ru-RU" sz="803" b="1" i="0" spc="-43" baseline="0" dirty="0">
                <a:solidFill>
                  <a:srgbClr val="262626"/>
                </a:solidFill>
                <a:latin typeface="2,Bold"/>
              </a:rPr>
              <a:t>СТ</a:t>
            </a:r>
            <a:r>
              <a:rPr lang="ru-RU" sz="803" b="1" i="0" spc="-59" baseline="0" dirty="0">
                <a:solidFill>
                  <a:srgbClr val="262626"/>
                </a:solidFill>
                <a:latin typeface="2,Bold"/>
              </a:rPr>
              <a:t>Е</a:t>
            </a:r>
            <a:r>
              <a:rPr lang="ru-RU" sz="803" b="1" i="0" spc="-56" baseline="0" dirty="0">
                <a:solidFill>
                  <a:srgbClr val="262626"/>
                </a:solidFill>
                <a:latin typeface="2,Bold"/>
              </a:rPr>
              <a:t>М</a:t>
            </a:r>
            <a:r>
              <a:rPr lang="ru-RU" sz="803" b="1" i="0" spc="-55" baseline="0" dirty="0">
                <a:solidFill>
                  <a:srgbClr val="262626"/>
                </a:solidFill>
                <a:latin typeface="2,Bold"/>
              </a:rPr>
              <a:t>А </a:t>
            </a:r>
          </a:p>
          <a:p>
            <a:pPr marL="0">
              <a:lnSpc>
                <a:spcPts val="767"/>
              </a:lnSpc>
            </a:pPr>
            <a:r>
              <a:rPr lang="ru-RU" sz="803" b="1" i="0" spc="-51" baseline="0" dirty="0">
                <a:solidFill>
                  <a:srgbClr val="ED4D51"/>
                </a:solidFill>
                <a:latin typeface="2,Bold"/>
              </a:rPr>
              <a:t>П</a:t>
            </a:r>
            <a:r>
              <a:rPr lang="ru-RU" sz="803" b="1" i="0" spc="-44" baseline="0" dirty="0">
                <a:solidFill>
                  <a:srgbClr val="262626"/>
                </a:solidFill>
                <a:latin typeface="2,Bold"/>
              </a:rPr>
              <a:t>О</a:t>
            </a:r>
            <a:r>
              <a:rPr lang="ru-RU" sz="803" b="1" i="0" spc="-51" baseline="0" dirty="0">
                <a:solidFill>
                  <a:srgbClr val="262626"/>
                </a:solidFill>
                <a:latin typeface="2,Bold"/>
              </a:rPr>
              <a:t>Д</a:t>
            </a:r>
            <a:r>
              <a:rPr lang="ru-RU" sz="803" b="1" i="0" spc="-43" baseline="0" dirty="0">
                <a:solidFill>
                  <a:srgbClr val="262626"/>
                </a:solidFill>
                <a:latin typeface="2,Bold"/>
              </a:rPr>
              <a:t>Т</a:t>
            </a:r>
            <a:r>
              <a:rPr lang="ru-RU" sz="803" b="1" i="0" spc="-51" baseline="0" dirty="0">
                <a:solidFill>
                  <a:srgbClr val="262626"/>
                </a:solidFill>
                <a:latin typeface="2,Bold"/>
              </a:rPr>
              <a:t>В</a:t>
            </a:r>
            <a:r>
              <a:rPr lang="ru-RU" sz="803" b="1" i="0" spc="-47" baseline="0" dirty="0">
                <a:solidFill>
                  <a:srgbClr val="262626"/>
                </a:solidFill>
                <a:latin typeface="2,Bold"/>
              </a:rPr>
              <a:t>ЕР</a:t>
            </a:r>
            <a:r>
              <a:rPr lang="ru-RU" sz="803" b="1" i="0" spc="-65" baseline="0" dirty="0">
                <a:solidFill>
                  <a:srgbClr val="262626"/>
                </a:solidFill>
                <a:latin typeface="2,Bold"/>
              </a:rPr>
              <a:t>Ж</a:t>
            </a:r>
            <a:r>
              <a:rPr lang="ru-RU" sz="803" b="1" i="0" spc="-51" baseline="0" dirty="0">
                <a:solidFill>
                  <a:srgbClr val="262626"/>
                </a:solidFill>
                <a:latin typeface="2,Bold"/>
              </a:rPr>
              <a:t>Д</a:t>
            </a:r>
            <a:r>
              <a:rPr lang="ru-RU" sz="803" b="1" i="0" spc="-47" baseline="0" dirty="0">
                <a:solidFill>
                  <a:srgbClr val="262626"/>
                </a:solidFill>
                <a:latin typeface="2,Bold"/>
              </a:rPr>
              <a:t>Е</a:t>
            </a:r>
            <a:r>
              <a:rPr lang="ru-RU" sz="803" b="1" i="0" spc="-48" baseline="0" dirty="0">
                <a:solidFill>
                  <a:srgbClr val="262626"/>
                </a:solidFill>
                <a:latin typeface="2,Bold"/>
              </a:rPr>
              <a:t>НИЯ</a:t>
            </a:r>
          </a:p>
          <a:p>
            <a:pPr marL="0">
              <a:lnSpc>
                <a:spcPts val="767"/>
              </a:lnSpc>
            </a:pPr>
            <a:r>
              <a:rPr lang="ru-RU" sz="803" b="1" i="0" spc="-44" baseline="0" dirty="0">
                <a:solidFill>
                  <a:srgbClr val="ED4D51"/>
                </a:solidFill>
                <a:latin typeface="2,Bold"/>
              </a:rPr>
              <a:t>О</a:t>
            </a:r>
            <a:r>
              <a:rPr lang="ru-RU" sz="803" b="1" i="0" spc="-53" baseline="0" dirty="0">
                <a:solidFill>
                  <a:srgbClr val="262626"/>
                </a:solidFill>
                <a:latin typeface="2,Bold"/>
              </a:rPr>
              <a:t>Ж</a:t>
            </a:r>
            <a:r>
              <a:rPr lang="ru-RU" sz="803" b="1" i="0" spc="-48" baseline="0" dirty="0">
                <a:solidFill>
                  <a:srgbClr val="262626"/>
                </a:solidFill>
                <a:latin typeface="2,Bold"/>
              </a:rPr>
              <a:t>И</a:t>
            </a:r>
            <a:r>
              <a:rPr lang="ru-RU" sz="803" b="1" i="0" spc="-51" baseline="0" dirty="0">
                <a:solidFill>
                  <a:srgbClr val="262626"/>
                </a:solidFill>
                <a:latin typeface="2,Bold"/>
              </a:rPr>
              <a:t>Д</a:t>
            </a:r>
            <a:r>
              <a:rPr lang="ru-RU" sz="803" b="1" i="0" spc="-43" baseline="0" dirty="0">
                <a:solidFill>
                  <a:srgbClr val="262626"/>
                </a:solidFill>
                <a:latin typeface="2,Bold"/>
              </a:rPr>
              <a:t>А</a:t>
            </a:r>
            <a:r>
              <a:rPr lang="ru-RU" sz="803" b="1" i="0" spc="-48" baseline="0" dirty="0">
                <a:solidFill>
                  <a:srgbClr val="262626"/>
                </a:solidFill>
                <a:latin typeface="2,Bold"/>
              </a:rPr>
              <a:t>НИЯ</a:t>
            </a:r>
          </a:p>
          <a:p>
            <a:pPr marL="0">
              <a:lnSpc>
                <a:spcPts val="768"/>
              </a:lnSpc>
            </a:pPr>
            <a:r>
              <a:rPr lang="ru-RU" sz="803" b="1" i="0" spc="-43" baseline="0" dirty="0">
                <a:solidFill>
                  <a:srgbClr val="ED4D51"/>
                </a:solidFill>
                <a:latin typeface="2,Bold"/>
              </a:rPr>
              <a:t>Т</a:t>
            </a:r>
            <a:r>
              <a:rPr lang="ru-RU" sz="803" b="1" i="0" spc="-44" baseline="0" dirty="0">
                <a:solidFill>
                  <a:srgbClr val="262626"/>
                </a:solidFill>
                <a:latin typeface="2,Bold"/>
              </a:rPr>
              <a:t>О</a:t>
            </a:r>
            <a:r>
              <a:rPr lang="ru-RU" sz="803" b="1" i="0" spc="-51" baseline="0" dirty="0">
                <a:solidFill>
                  <a:srgbClr val="262626"/>
                </a:solidFill>
                <a:latin typeface="2,Bold"/>
              </a:rPr>
              <a:t>В</a:t>
            </a:r>
            <a:r>
              <a:rPr lang="ru-RU" sz="803" b="1" i="0" spc="-43" baseline="0" dirty="0">
                <a:solidFill>
                  <a:srgbClr val="262626"/>
                </a:solidFill>
                <a:latin typeface="2,Bold"/>
              </a:rPr>
              <a:t>А</a:t>
            </a:r>
            <a:r>
              <a:rPr lang="ru-RU" sz="803" b="1" i="0" spc="-59" baseline="0" dirty="0">
                <a:solidFill>
                  <a:srgbClr val="262626"/>
                </a:solidFill>
                <a:latin typeface="2,Bold"/>
              </a:rPr>
              <a:t>Р</a:t>
            </a:r>
            <a:r>
              <a:rPr lang="ru-RU" sz="803" b="1" i="0" spc="-56" baseline="0" dirty="0">
                <a:solidFill>
                  <a:srgbClr val="262626"/>
                </a:solidFill>
                <a:latin typeface="2,Bold"/>
              </a:rPr>
              <a:t>ОВ</a:t>
            </a:r>
          </a:p>
        </p:txBody>
      </p:sp>
      <p:sp>
        <p:nvSpPr>
          <p:cNvPr id="577" name="Rectangle 577"/>
          <p:cNvSpPr/>
          <p:nvPr/>
        </p:nvSpPr>
        <p:spPr>
          <a:xfrm>
            <a:off x="835761" y="158839"/>
            <a:ext cx="4562842" cy="33683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2402" b="1" i="0" spc="-51" baseline="0" dirty="0">
                <a:solidFill>
                  <a:srgbClr val="262626"/>
                </a:solidFill>
                <a:latin typeface="2,Bold"/>
              </a:rPr>
              <a:t>ОБ</a:t>
            </a:r>
            <a:r>
              <a:rPr lang="ru-RU" sz="2402" b="1" i="0" spc="-63" baseline="0" dirty="0">
                <a:solidFill>
                  <a:srgbClr val="262626"/>
                </a:solidFill>
                <a:latin typeface="2,Bold"/>
              </a:rPr>
              <a:t>Е</a:t>
            </a:r>
            <a:r>
              <a:rPr lang="ru-RU" sz="2402" b="1" i="0" spc="-51" baseline="0" dirty="0">
                <a:solidFill>
                  <a:srgbClr val="262626"/>
                </a:solidFill>
                <a:latin typeface="2,Bold"/>
              </a:rPr>
              <a:t>СПЕЧИТ</a:t>
            </a:r>
            <a:r>
              <a:rPr lang="ru-RU" sz="2402" b="1" i="0" spc="-27" baseline="0" dirty="0">
                <a:solidFill>
                  <a:srgbClr val="262626"/>
                </a:solidFill>
                <a:latin typeface="2,Bold"/>
              </a:rPr>
              <a:t>Е</a:t>
            </a:r>
            <a:r>
              <a:rPr lang="ru-RU" sz="2402" b="1" i="0" spc="-51" baseline="0" dirty="0">
                <a:solidFill>
                  <a:srgbClr val="262626"/>
                </a:solidFill>
                <a:latin typeface="2,Bold"/>
              </a:rPr>
              <a:t>ЛЬНЫЙ</a:t>
            </a:r>
            <a:r>
              <a:rPr lang="ru-RU" sz="2402" b="1" i="0" spc="-61" baseline="0" dirty="0">
                <a:solidFill>
                  <a:srgbClr val="262626"/>
                </a:solidFill>
                <a:latin typeface="2,Bold"/>
              </a:rPr>
              <a:t> </a:t>
            </a:r>
            <a:r>
              <a:rPr lang="ru-RU" sz="2402" b="1" i="0" spc="-51" baseline="0" dirty="0">
                <a:solidFill>
                  <a:srgbClr val="262626"/>
                </a:solidFill>
                <a:latin typeface="2,Bold"/>
              </a:rPr>
              <a:t>ПЛ</a:t>
            </a:r>
            <a:r>
              <a:rPr lang="ru-RU" sz="2402" b="1" i="0" spc="-219" baseline="0" dirty="0">
                <a:solidFill>
                  <a:srgbClr val="262626"/>
                </a:solidFill>
                <a:latin typeface="2,Bold"/>
              </a:rPr>
              <a:t>А</a:t>
            </a:r>
            <a:r>
              <a:rPr lang="ru-RU" sz="2402" b="1" i="0" spc="-51" baseline="0" dirty="0">
                <a:solidFill>
                  <a:srgbClr val="262626"/>
                </a:solidFill>
                <a:latin typeface="2,Bold"/>
              </a:rPr>
              <a:t>Т</a:t>
            </a:r>
            <a:r>
              <a:rPr lang="ru-RU" sz="2402" b="1" i="0" spc="-27" baseline="0" dirty="0">
                <a:solidFill>
                  <a:srgbClr val="262626"/>
                </a:solidFill>
                <a:latin typeface="2,Bold"/>
              </a:rPr>
              <a:t>ЕЖ</a:t>
            </a:r>
          </a:p>
        </p:txBody>
      </p:sp>
      <p:sp>
        <p:nvSpPr>
          <p:cNvPr id="578" name="Rectangle 578"/>
          <p:cNvSpPr/>
          <p:nvPr/>
        </p:nvSpPr>
        <p:spPr>
          <a:xfrm>
            <a:off x="691895" y="2991703"/>
            <a:ext cx="1480802" cy="22377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596" b="1" i="0" spc="-17" baseline="0" dirty="0">
                <a:latin typeface="2,Bold"/>
              </a:rPr>
              <a:t>О</a:t>
            </a:r>
            <a:r>
              <a:rPr lang="ru-RU" sz="1596" b="1" i="0" spc="0" baseline="0" dirty="0">
                <a:latin typeface="2,Bold"/>
              </a:rPr>
              <a:t>Т ВН</a:t>
            </a:r>
            <a:r>
              <a:rPr lang="ru-RU" sz="1596" b="1" i="0" spc="-12" baseline="0" dirty="0">
                <a:latin typeface="2,Bold"/>
              </a:rPr>
              <a:t>Е</a:t>
            </a:r>
            <a:r>
              <a:rPr lang="ru-RU" sz="1596" b="1" i="0" spc="0" baseline="0" dirty="0">
                <a:latin typeface="2,Bold"/>
              </a:rPr>
              <a:t>СЕНИЯ</a:t>
            </a:r>
          </a:p>
        </p:txBody>
      </p:sp>
      <p:sp>
        <p:nvSpPr>
          <p:cNvPr id="579" name="Rectangle 579"/>
          <p:cNvSpPr/>
          <p:nvPr/>
        </p:nvSpPr>
        <p:spPr>
          <a:xfrm>
            <a:off x="2171954" y="2991703"/>
            <a:ext cx="50673" cy="22377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596" b="1" i="0" spc="0" baseline="0" dirty="0">
                <a:latin typeface="2,Bold"/>
              </a:rPr>
              <a:t> </a:t>
            </a:r>
          </a:p>
        </p:txBody>
      </p:sp>
      <p:sp>
        <p:nvSpPr>
          <p:cNvPr id="580" name="Rectangle 580"/>
          <p:cNvSpPr/>
          <p:nvPr/>
        </p:nvSpPr>
        <p:spPr>
          <a:xfrm>
            <a:off x="2225294" y="2991703"/>
            <a:ext cx="2439634" cy="22377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596" b="1" i="0" spc="0" baseline="0" dirty="0">
                <a:latin typeface="2,Bold"/>
              </a:rPr>
              <a:t>ОП </a:t>
            </a:r>
            <a:r>
              <a:rPr lang="ru-RU" sz="1596" b="1" i="0" spc="0" baseline="0" dirty="0">
                <a:solidFill>
                  <a:srgbClr val="C00000"/>
                </a:solidFill>
                <a:latin typeface="2,Bold"/>
              </a:rPr>
              <a:t>ОСВОБ</a:t>
            </a:r>
            <a:r>
              <a:rPr lang="ru-RU" sz="1596" b="1" i="0" spc="-18" baseline="0" dirty="0">
                <a:solidFill>
                  <a:srgbClr val="C00000"/>
                </a:solidFill>
                <a:latin typeface="2,Bold"/>
              </a:rPr>
              <a:t>О</a:t>
            </a:r>
            <a:r>
              <a:rPr lang="ru-RU" sz="1596" b="1" i="0" spc="0" baseline="0" dirty="0">
                <a:solidFill>
                  <a:srgbClr val="C00000"/>
                </a:solidFill>
                <a:latin typeface="2,Bold"/>
              </a:rPr>
              <a:t>ЖДА</a:t>
            </a:r>
            <a:r>
              <a:rPr lang="ru-RU" sz="1596" b="1" i="0" spc="-13" baseline="0" dirty="0">
                <a:solidFill>
                  <a:srgbClr val="C00000"/>
                </a:solidFill>
                <a:latin typeface="2,Bold"/>
              </a:rPr>
              <a:t>Ю</a:t>
            </a:r>
            <a:r>
              <a:rPr lang="ru-RU" sz="1596" b="1" i="0" spc="0" baseline="0" dirty="0">
                <a:solidFill>
                  <a:srgbClr val="C00000"/>
                </a:solidFill>
                <a:latin typeface="2,Bold"/>
              </a:rPr>
              <a:t>ТСЯ</a:t>
            </a:r>
            <a:r>
              <a:rPr lang="ru-RU" sz="1596" b="1" i="0" spc="0" baseline="0" dirty="0">
                <a:latin typeface="2,Bold"/>
              </a:rPr>
              <a:t>:</a:t>
            </a:r>
          </a:p>
        </p:txBody>
      </p:sp>
      <p:sp>
        <p:nvSpPr>
          <p:cNvPr id="581" name="Rectangle 581"/>
          <p:cNvSpPr/>
          <p:nvPr/>
        </p:nvSpPr>
        <p:spPr>
          <a:xfrm>
            <a:off x="691895" y="3274527"/>
            <a:ext cx="1443939" cy="30325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286816" algn="l"/>
              </a:tabLst>
            </a:pPr>
            <a:r>
              <a:rPr lang="ru-RU" sz="1802" b="0" i="0" spc="0" baseline="0" dirty="0">
                <a:solidFill>
                  <a:srgbClr val="5494FC"/>
                </a:solidFill>
                <a:latin typeface="Wingdings-Regular"/>
              </a:rPr>
              <a:t>▪	</a:t>
            </a:r>
            <a:r>
              <a:rPr lang="ru-RU" sz="1406" b="0" i="0" spc="0" baseline="0" dirty="0">
                <a:latin typeface="1"/>
              </a:rPr>
              <a:t>К</a:t>
            </a:r>
            <a:r>
              <a:rPr lang="ru-RU" sz="1406" b="0" i="0" spc="-38" baseline="0" dirty="0">
                <a:latin typeface="1"/>
              </a:rPr>
              <a:t>р</a:t>
            </a:r>
            <a:r>
              <a:rPr lang="ru-RU" sz="1406" b="0" i="0" spc="0" baseline="0" dirty="0">
                <a:latin typeface="1"/>
              </a:rPr>
              <a:t>упне</a:t>
            </a:r>
            <a:r>
              <a:rPr lang="ru-RU" sz="1406" b="0" i="0" spc="-19" baseline="0" dirty="0">
                <a:latin typeface="1"/>
              </a:rPr>
              <a:t>й</a:t>
            </a:r>
            <a:r>
              <a:rPr lang="ru-RU" sz="1406" b="0" i="0" spc="0" baseline="0" dirty="0">
                <a:latin typeface="1"/>
              </a:rPr>
              <a:t>шие </a:t>
            </a:r>
          </a:p>
        </p:txBody>
      </p:sp>
      <p:sp>
        <p:nvSpPr>
          <p:cNvPr id="583" name="Rectangle 583"/>
          <p:cNvSpPr/>
          <p:nvPr/>
        </p:nvSpPr>
        <p:spPr>
          <a:xfrm>
            <a:off x="2338070" y="3374032"/>
            <a:ext cx="2727857" cy="1971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2013584" algn="l"/>
              </a:tabLst>
            </a:pPr>
            <a:r>
              <a:rPr lang="ru-RU" sz="1406" b="0" i="0" spc="-19" baseline="0" dirty="0">
                <a:latin typeface="1"/>
              </a:rPr>
              <a:t>н</a:t>
            </a:r>
            <a:r>
              <a:rPr lang="ru-RU" sz="1406" b="0" i="0" spc="0" baseline="0" dirty="0">
                <a:latin typeface="1"/>
              </a:rPr>
              <a:t>ало</a:t>
            </a:r>
            <a:r>
              <a:rPr lang="ru-RU" sz="1406" b="0" i="0" spc="-16" baseline="0" dirty="0">
                <a:latin typeface="1"/>
              </a:rPr>
              <a:t>г</a:t>
            </a:r>
            <a:r>
              <a:rPr lang="ru-RU" sz="1406" b="0" i="0" spc="0" baseline="0" dirty="0">
                <a:latin typeface="1"/>
              </a:rPr>
              <a:t>опл</a:t>
            </a:r>
            <a:r>
              <a:rPr lang="ru-RU" sz="1406" b="0" i="0" spc="-15" baseline="0" dirty="0">
                <a:latin typeface="1"/>
              </a:rPr>
              <a:t>а</a:t>
            </a:r>
            <a:r>
              <a:rPr lang="ru-RU" sz="1406" b="0" i="0" spc="-17" baseline="0" dirty="0">
                <a:latin typeface="1"/>
              </a:rPr>
              <a:t>т</a:t>
            </a:r>
            <a:r>
              <a:rPr lang="ru-RU" sz="1406" b="0" i="0" spc="-12" baseline="0" dirty="0">
                <a:latin typeface="1"/>
              </a:rPr>
              <a:t>е</a:t>
            </a:r>
            <a:r>
              <a:rPr lang="ru-RU" sz="1406" b="0" i="0" spc="0" baseline="0" dirty="0">
                <a:latin typeface="1"/>
              </a:rPr>
              <a:t>льщики 	</a:t>
            </a:r>
            <a:r>
              <a:rPr lang="ru-RU" sz="1406" b="0" i="0" spc="0" baseline="0" dirty="0">
                <a:solidFill>
                  <a:srgbClr val="7F7F7F"/>
                </a:solidFill>
                <a:latin typeface="3"/>
              </a:rPr>
              <a:t>(При</a:t>
            </a:r>
            <a:r>
              <a:rPr lang="ru-RU" sz="1406" b="0" i="0" spc="-17" baseline="0" dirty="0">
                <a:solidFill>
                  <a:srgbClr val="7F7F7F"/>
                </a:solidFill>
                <a:latin typeface="3"/>
              </a:rPr>
              <a:t>к</a:t>
            </a:r>
            <a:r>
              <a:rPr lang="ru-RU" sz="1406" b="0" i="0" spc="0" baseline="0" dirty="0">
                <a:solidFill>
                  <a:srgbClr val="7F7F7F"/>
                </a:solidFill>
                <a:latin typeface="3"/>
              </a:rPr>
              <a:t>аз</a:t>
            </a:r>
          </a:p>
        </p:txBody>
      </p:sp>
      <p:sp>
        <p:nvSpPr>
          <p:cNvPr id="585" name="Rectangle 585"/>
          <p:cNvSpPr/>
          <p:nvPr/>
        </p:nvSpPr>
        <p:spPr>
          <a:xfrm>
            <a:off x="5063363" y="3374032"/>
            <a:ext cx="44653" cy="1971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406" b="0" i="0" spc="0" baseline="0" dirty="0">
                <a:solidFill>
                  <a:srgbClr val="7F7F7F"/>
                </a:solidFill>
                <a:latin typeface="3"/>
              </a:rPr>
              <a:t> </a:t>
            </a:r>
          </a:p>
        </p:txBody>
      </p:sp>
      <p:sp>
        <p:nvSpPr>
          <p:cNvPr id="587" name="Rectangle 587"/>
          <p:cNvSpPr/>
          <p:nvPr/>
        </p:nvSpPr>
        <p:spPr>
          <a:xfrm>
            <a:off x="978712" y="3577246"/>
            <a:ext cx="820828" cy="19685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704037" algn="l"/>
                <a:tab pos="704037" algn="l"/>
              </a:tabLst>
            </a:pPr>
            <a:r>
              <a:rPr lang="ru-RU" sz="1403" b="0" i="0" spc="0" baseline="0" dirty="0">
                <a:solidFill>
                  <a:srgbClr val="7F7F7F"/>
                </a:solidFill>
                <a:latin typeface="3"/>
              </a:rPr>
              <a:t>Ф</a:t>
            </a:r>
            <a:r>
              <a:rPr lang="ru-RU" sz="1403" b="0" i="0" spc="-12" baseline="0" dirty="0">
                <a:solidFill>
                  <a:srgbClr val="7F7F7F"/>
                </a:solidFill>
                <a:latin typeface="3"/>
              </a:rPr>
              <a:t>Н</a:t>
            </a:r>
            <a:r>
              <a:rPr lang="ru-RU" sz="1403" b="0" i="0" spc="0" baseline="0" dirty="0">
                <a:solidFill>
                  <a:srgbClr val="7F7F7F"/>
                </a:solidFill>
                <a:latin typeface="3"/>
              </a:rPr>
              <a:t>С 	Р	</a:t>
            </a:r>
          </a:p>
        </p:txBody>
      </p:sp>
      <p:sp>
        <p:nvSpPr>
          <p:cNvPr id="588" name="Rectangle 588"/>
          <p:cNvSpPr/>
          <p:nvPr/>
        </p:nvSpPr>
        <p:spPr>
          <a:xfrm>
            <a:off x="1797045" y="3577246"/>
            <a:ext cx="517271" cy="19685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403" b="0" i="0" spc="0" baseline="0" dirty="0">
                <a:solidFill>
                  <a:srgbClr val="7F7F7F"/>
                </a:solidFill>
                <a:latin typeface="3"/>
              </a:rPr>
              <a:t>оссии</a:t>
            </a:r>
          </a:p>
        </p:txBody>
      </p:sp>
      <p:sp>
        <p:nvSpPr>
          <p:cNvPr id="589" name="Rectangle 589"/>
          <p:cNvSpPr/>
          <p:nvPr/>
        </p:nvSpPr>
        <p:spPr>
          <a:xfrm>
            <a:off x="2312161" y="3577246"/>
            <a:ext cx="2750378" cy="19685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295655" algn="l"/>
                <a:tab pos="783336" algn="l"/>
                <a:tab pos="2010536" algn="l"/>
              </a:tabLst>
            </a:pPr>
            <a:r>
              <a:rPr lang="ru-RU" sz="1403" b="0" i="0" spc="0" baseline="0" dirty="0">
                <a:solidFill>
                  <a:srgbClr val="7F7F7F"/>
                </a:solidFill>
                <a:latin typeface="3"/>
              </a:rPr>
              <a:t> 	</a:t>
            </a:r>
            <a:r>
              <a:rPr lang="ru-RU" sz="1403" b="0" i="0" spc="-15" baseline="0" dirty="0">
                <a:solidFill>
                  <a:srgbClr val="7F7F7F"/>
                </a:solidFill>
                <a:latin typeface="3"/>
              </a:rPr>
              <a:t>о</a:t>
            </a:r>
            <a:r>
              <a:rPr lang="ru-RU" sz="1403" b="0" i="0" spc="0" baseline="0" dirty="0">
                <a:solidFill>
                  <a:srgbClr val="7F7F7F"/>
                </a:solidFill>
                <a:latin typeface="3"/>
              </a:rPr>
              <a:t>т 	16</a:t>
            </a:r>
            <a:r>
              <a:rPr lang="ru-RU" sz="1403" b="0" i="0" spc="-11" baseline="0" dirty="0">
                <a:solidFill>
                  <a:srgbClr val="7F7F7F"/>
                </a:solidFill>
                <a:latin typeface="3"/>
              </a:rPr>
              <a:t>.</a:t>
            </a:r>
            <a:r>
              <a:rPr lang="ru-RU" sz="1403" b="0" i="0" spc="0" baseline="0" dirty="0">
                <a:solidFill>
                  <a:srgbClr val="7F7F7F"/>
                </a:solidFill>
                <a:latin typeface="3"/>
              </a:rPr>
              <a:t>05.2007 	</a:t>
            </a:r>
            <a:r>
              <a:rPr lang="ru-RU" sz="1403" b="0" i="0" spc="-14" baseline="0" dirty="0">
                <a:solidFill>
                  <a:srgbClr val="7F7F7F"/>
                </a:solidFill>
                <a:latin typeface="3"/>
              </a:rPr>
              <a:t>№</a:t>
            </a:r>
            <a:r>
              <a:rPr lang="ru-RU" sz="1403" b="0" i="0" spc="0" baseline="0" dirty="0">
                <a:solidFill>
                  <a:srgbClr val="7F7F7F"/>
                </a:solidFill>
                <a:latin typeface="3"/>
              </a:rPr>
              <a:t>ММ-3-</a:t>
            </a:r>
          </a:p>
        </p:txBody>
      </p:sp>
      <p:sp>
        <p:nvSpPr>
          <p:cNvPr id="590" name="Rectangle 590"/>
          <p:cNvSpPr/>
          <p:nvPr/>
        </p:nvSpPr>
        <p:spPr>
          <a:xfrm>
            <a:off x="978712" y="3781462"/>
            <a:ext cx="1163553" cy="19685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403" b="0" i="0" spc="0" baseline="0" dirty="0">
                <a:solidFill>
                  <a:srgbClr val="7F7F7F"/>
                </a:solidFill>
                <a:latin typeface="3"/>
              </a:rPr>
              <a:t>06/308</a:t>
            </a:r>
            <a:r>
              <a:rPr lang="ru-RU" sz="1403" b="0" i="0" spc="355" baseline="0" dirty="0">
                <a:solidFill>
                  <a:srgbClr val="7F7F7F"/>
                </a:solidFill>
                <a:latin typeface="3"/>
              </a:rPr>
              <a:t>@</a:t>
            </a:r>
            <a:r>
              <a:rPr lang="ru-RU" sz="1403" b="0" i="0" spc="0" baseline="0" dirty="0">
                <a:solidFill>
                  <a:srgbClr val="7F7F7F"/>
                </a:solidFill>
                <a:latin typeface="3"/>
              </a:rPr>
              <a:t>(с у</a:t>
            </a:r>
          </a:p>
        </p:txBody>
      </p:sp>
      <p:sp>
        <p:nvSpPr>
          <p:cNvPr id="591" name="Rectangle 591"/>
          <p:cNvSpPr/>
          <p:nvPr/>
        </p:nvSpPr>
        <p:spPr>
          <a:xfrm>
            <a:off x="2144406" y="3781462"/>
            <a:ext cx="98960" cy="19685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403" b="0" i="0" spc="0" baseline="0" dirty="0">
                <a:solidFill>
                  <a:srgbClr val="7F7F7F"/>
                </a:solidFill>
                <a:latin typeface="3"/>
              </a:rPr>
              <a:t>ч</a:t>
            </a:r>
          </a:p>
        </p:txBody>
      </p:sp>
      <p:sp>
        <p:nvSpPr>
          <p:cNvPr id="592" name="Rectangle 592"/>
          <p:cNvSpPr/>
          <p:nvPr/>
        </p:nvSpPr>
        <p:spPr>
          <a:xfrm>
            <a:off x="2241940" y="3781462"/>
            <a:ext cx="2821676" cy="19685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403" b="0" i="0" spc="0" baseline="0" dirty="0">
                <a:solidFill>
                  <a:srgbClr val="7F7F7F"/>
                </a:solidFill>
                <a:latin typeface="3"/>
              </a:rPr>
              <a:t>е</a:t>
            </a:r>
            <a:r>
              <a:rPr lang="ru-RU" sz="1403" b="0" i="0" spc="-16" baseline="0" dirty="0">
                <a:solidFill>
                  <a:srgbClr val="7F7F7F"/>
                </a:solidFill>
                <a:latin typeface="3"/>
              </a:rPr>
              <a:t>т</a:t>
            </a:r>
            <a:r>
              <a:rPr lang="ru-RU" sz="1403" b="0" i="0" spc="-15" baseline="0" dirty="0">
                <a:solidFill>
                  <a:srgbClr val="7F7F7F"/>
                </a:solidFill>
                <a:latin typeface="3"/>
              </a:rPr>
              <a:t>о</a:t>
            </a:r>
            <a:r>
              <a:rPr lang="ru-RU" sz="1403" b="0" i="0" spc="0" baseline="0" dirty="0">
                <a:solidFill>
                  <a:srgbClr val="7F7F7F"/>
                </a:solidFill>
                <a:latin typeface="3"/>
              </a:rPr>
              <a:t>м изменений и д</a:t>
            </a:r>
            <a:r>
              <a:rPr lang="ru-RU" sz="1403" b="0" i="0" spc="-12" baseline="0" dirty="0">
                <a:solidFill>
                  <a:srgbClr val="7F7F7F"/>
                </a:solidFill>
                <a:latin typeface="3"/>
              </a:rPr>
              <a:t>о</a:t>
            </a:r>
            <a:r>
              <a:rPr lang="ru-RU" sz="1403" b="0" i="0" spc="0" baseline="0" dirty="0">
                <a:solidFill>
                  <a:srgbClr val="7F7F7F"/>
                </a:solidFill>
                <a:latin typeface="3"/>
              </a:rPr>
              <a:t>п</a:t>
            </a:r>
            <a:r>
              <a:rPr lang="ru-RU" sz="1403" b="0" i="0" spc="-17" baseline="0" dirty="0">
                <a:solidFill>
                  <a:srgbClr val="7F7F7F"/>
                </a:solidFill>
                <a:latin typeface="3"/>
              </a:rPr>
              <a:t>о</a:t>
            </a:r>
            <a:r>
              <a:rPr lang="ru-RU" sz="1403" b="0" i="0" spc="0" baseline="0" dirty="0">
                <a:solidFill>
                  <a:srgbClr val="7F7F7F"/>
                </a:solidFill>
                <a:latin typeface="3"/>
              </a:rPr>
              <a:t>лнений),</a:t>
            </a:r>
          </a:p>
        </p:txBody>
      </p:sp>
      <p:sp>
        <p:nvSpPr>
          <p:cNvPr id="593" name="Rectangle 593"/>
          <p:cNvSpPr/>
          <p:nvPr/>
        </p:nvSpPr>
        <p:spPr>
          <a:xfrm>
            <a:off x="5063363" y="3781462"/>
            <a:ext cx="44576" cy="19685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403" b="0" i="0" spc="0" baseline="0" dirty="0">
                <a:solidFill>
                  <a:srgbClr val="7F7F7F"/>
                </a:solidFill>
                <a:latin typeface="3"/>
              </a:rPr>
              <a:t> </a:t>
            </a:r>
          </a:p>
        </p:txBody>
      </p:sp>
      <p:sp>
        <p:nvSpPr>
          <p:cNvPr id="594" name="Rectangle 594"/>
          <p:cNvSpPr/>
          <p:nvPr/>
        </p:nvSpPr>
        <p:spPr>
          <a:xfrm>
            <a:off x="978712" y="3984154"/>
            <a:ext cx="2024522" cy="19685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403" b="0" i="0" spc="0" baseline="0" dirty="0">
                <a:solidFill>
                  <a:srgbClr val="7F7F7F"/>
                </a:solidFill>
                <a:latin typeface="3"/>
              </a:rPr>
              <a:t>д</a:t>
            </a:r>
            <a:r>
              <a:rPr lang="ru-RU" sz="1403" b="0" i="0" spc="-24" baseline="0" dirty="0">
                <a:solidFill>
                  <a:srgbClr val="7F7F7F"/>
                </a:solidFill>
                <a:latin typeface="3"/>
              </a:rPr>
              <a:t>о</a:t>
            </a:r>
            <a:r>
              <a:rPr lang="ru-RU" sz="1403" b="0" i="0" spc="-29" baseline="0" dirty="0">
                <a:solidFill>
                  <a:srgbClr val="7F7F7F"/>
                </a:solidFill>
                <a:latin typeface="3"/>
              </a:rPr>
              <a:t>х</a:t>
            </a:r>
            <a:r>
              <a:rPr lang="ru-RU" sz="1403" b="0" i="0" spc="-15" baseline="0" dirty="0">
                <a:solidFill>
                  <a:srgbClr val="7F7F7F"/>
                </a:solidFill>
                <a:latin typeface="3"/>
              </a:rPr>
              <a:t>о</a:t>
            </a:r>
            <a:r>
              <a:rPr lang="ru-RU" sz="1403" b="0" i="0" spc="0" baseline="0" dirty="0">
                <a:solidFill>
                  <a:srgbClr val="7F7F7F"/>
                </a:solidFill>
                <a:latin typeface="3"/>
              </a:rPr>
              <a:t>д</a:t>
            </a:r>
            <a:r>
              <a:rPr lang="ru-RU" sz="1403" b="0" i="0" spc="-16" baseline="0" dirty="0">
                <a:solidFill>
                  <a:srgbClr val="7F7F7F"/>
                </a:solidFill>
                <a:latin typeface="3"/>
              </a:rPr>
              <a:t> </a:t>
            </a:r>
            <a:r>
              <a:rPr lang="ru-RU" sz="1403" b="0" i="0" spc="-15" baseline="0" dirty="0">
                <a:solidFill>
                  <a:srgbClr val="7F7F7F"/>
                </a:solidFill>
                <a:latin typeface="3"/>
              </a:rPr>
              <a:t>о</a:t>
            </a:r>
            <a:r>
              <a:rPr lang="ru-RU" sz="1403" b="0" i="0" spc="0" baseline="0" dirty="0">
                <a:solidFill>
                  <a:srgbClr val="7F7F7F"/>
                </a:solidFill>
                <a:latin typeface="3"/>
              </a:rPr>
              <a:t>т 10</a:t>
            </a:r>
            <a:r>
              <a:rPr lang="ru-RU" sz="1403" b="0" i="0" spc="-15" baseline="0" dirty="0">
                <a:solidFill>
                  <a:srgbClr val="7F7F7F"/>
                </a:solidFill>
                <a:latin typeface="3"/>
              </a:rPr>
              <a:t> </a:t>
            </a:r>
            <a:r>
              <a:rPr lang="ru-RU" sz="1403" b="0" i="0" spc="0" baseline="0" dirty="0">
                <a:solidFill>
                  <a:srgbClr val="7F7F7F"/>
                </a:solidFill>
                <a:latin typeface="3"/>
              </a:rPr>
              <a:t>мл</a:t>
            </a:r>
            <a:r>
              <a:rPr lang="ru-RU" sz="1403" b="0" i="0" spc="-12" baseline="0" dirty="0">
                <a:solidFill>
                  <a:srgbClr val="7F7F7F"/>
                </a:solidFill>
                <a:latin typeface="3"/>
              </a:rPr>
              <a:t>р</a:t>
            </a:r>
            <a:r>
              <a:rPr lang="ru-RU" sz="1403" b="0" i="0" spc="0" baseline="0" dirty="0">
                <a:solidFill>
                  <a:srgbClr val="7F7F7F"/>
                </a:solidFill>
                <a:latin typeface="3"/>
              </a:rPr>
              <a:t>д. </a:t>
            </a:r>
            <a:r>
              <a:rPr lang="ru-RU" sz="1403" b="0" i="0" spc="-24" baseline="0" dirty="0">
                <a:solidFill>
                  <a:srgbClr val="7F7F7F"/>
                </a:solidFill>
                <a:latin typeface="3"/>
              </a:rPr>
              <a:t>р</a:t>
            </a:r>
            <a:r>
              <a:rPr lang="ru-RU" sz="1403" b="0" i="0" spc="0" baseline="0" dirty="0">
                <a:solidFill>
                  <a:srgbClr val="7F7F7F"/>
                </a:solidFill>
                <a:latin typeface="3"/>
              </a:rPr>
              <a:t>у</a:t>
            </a:r>
            <a:r>
              <a:rPr lang="ru-RU" sz="1403" b="0" i="0" spc="-18" baseline="0" dirty="0">
                <a:solidFill>
                  <a:srgbClr val="7F7F7F"/>
                </a:solidFill>
                <a:latin typeface="3"/>
              </a:rPr>
              <a:t>б</a:t>
            </a:r>
            <a:r>
              <a:rPr lang="ru-RU" sz="1403" b="0" i="0" spc="0" baseline="0" dirty="0">
                <a:solidFill>
                  <a:srgbClr val="7F7F7F"/>
                </a:solidFill>
                <a:latin typeface="3"/>
              </a:rPr>
              <a:t>.)</a:t>
            </a:r>
          </a:p>
        </p:txBody>
      </p:sp>
      <p:sp>
        <p:nvSpPr>
          <p:cNvPr id="595" name="Rectangle 595"/>
          <p:cNvSpPr/>
          <p:nvPr/>
        </p:nvSpPr>
        <p:spPr>
          <a:xfrm>
            <a:off x="691895" y="4239814"/>
            <a:ext cx="4416044" cy="30284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286816" algn="l"/>
                <a:tab pos="2652394" algn="l"/>
                <a:tab pos="3429634" algn="l"/>
              </a:tabLst>
            </a:pPr>
            <a:r>
              <a:rPr lang="ru-RU" sz="1800" b="0" i="0" spc="0" baseline="0" dirty="0">
                <a:solidFill>
                  <a:srgbClr val="5494FC"/>
                </a:solidFill>
                <a:latin typeface="Wingdings-Regular"/>
              </a:rPr>
              <a:t>▪	</a:t>
            </a:r>
            <a:r>
              <a:rPr lang="ru-RU" sz="1403" b="0" i="0" spc="0" baseline="0" dirty="0">
                <a:latin typeface="1"/>
              </a:rPr>
              <a:t>Нало</a:t>
            </a:r>
            <a:r>
              <a:rPr lang="ru-RU" sz="1403" b="0" i="0" spc="-13" baseline="0" dirty="0">
                <a:latin typeface="1"/>
              </a:rPr>
              <a:t>г</a:t>
            </a:r>
            <a:r>
              <a:rPr lang="ru-RU" sz="1403" b="0" i="0" spc="0" baseline="0" dirty="0">
                <a:latin typeface="1"/>
              </a:rPr>
              <a:t>опл</a:t>
            </a:r>
            <a:r>
              <a:rPr lang="ru-RU" sz="1403" b="0" i="0" spc="-13" baseline="0" dirty="0">
                <a:latin typeface="1"/>
              </a:rPr>
              <a:t>а</a:t>
            </a:r>
            <a:r>
              <a:rPr lang="ru-RU" sz="1403" b="0" i="0" spc="-16" baseline="0" dirty="0">
                <a:latin typeface="1"/>
              </a:rPr>
              <a:t>т</a:t>
            </a:r>
            <a:r>
              <a:rPr lang="ru-RU" sz="1403" b="0" i="0" spc="0" baseline="0" dirty="0">
                <a:latin typeface="1"/>
              </a:rPr>
              <a:t>ельщики 	н</a:t>
            </a:r>
            <a:r>
              <a:rPr lang="ru-RU" sz="1403" b="0" i="0" spc="-14" baseline="0" dirty="0">
                <a:latin typeface="1"/>
              </a:rPr>
              <a:t>а</a:t>
            </a:r>
            <a:r>
              <a:rPr lang="ru-RU" sz="1403" b="0" i="0" spc="0" baseline="0" dirty="0">
                <a:latin typeface="1"/>
              </a:rPr>
              <a:t> 	нало</a:t>
            </a:r>
            <a:r>
              <a:rPr lang="ru-RU" sz="1403" b="0" i="0" spc="-13" baseline="0" dirty="0">
                <a:latin typeface="1"/>
              </a:rPr>
              <a:t>г</a:t>
            </a:r>
            <a:r>
              <a:rPr lang="ru-RU" sz="1403" b="0" i="0" spc="0" baseline="0" dirty="0">
                <a:latin typeface="1"/>
              </a:rPr>
              <a:t>овом </a:t>
            </a:r>
          </a:p>
        </p:txBody>
      </p:sp>
      <p:sp>
        <p:nvSpPr>
          <p:cNvPr id="596" name="Rectangle 596"/>
          <p:cNvSpPr/>
          <p:nvPr/>
        </p:nvSpPr>
        <p:spPr>
          <a:xfrm>
            <a:off x="691895" y="4543462"/>
            <a:ext cx="4221335" cy="55857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286816"/>
            <a:r>
              <a:rPr lang="ru-RU" sz="1403" b="0" i="0" spc="0" baseline="0" dirty="0">
                <a:latin typeface="1"/>
              </a:rPr>
              <a:t>мони</a:t>
            </a:r>
            <a:r>
              <a:rPr lang="ru-RU" sz="1403" b="0" i="0" spc="-16" baseline="0" dirty="0">
                <a:latin typeface="1"/>
              </a:rPr>
              <a:t>т</a:t>
            </a:r>
            <a:r>
              <a:rPr lang="ru-RU" sz="1403" b="0" i="0" spc="0" baseline="0" dirty="0">
                <a:latin typeface="1"/>
              </a:rPr>
              <a:t>оринге</a:t>
            </a:r>
            <a:r>
              <a:rPr lang="ru-RU" sz="1403" b="0" i="0" spc="-15" baseline="0" dirty="0">
                <a:latin typeface="1"/>
              </a:rPr>
              <a:t> </a:t>
            </a:r>
            <a:r>
              <a:rPr lang="ru-RU" sz="1403" b="0" i="0" spc="0" baseline="0" dirty="0">
                <a:solidFill>
                  <a:srgbClr val="7F7F7F"/>
                </a:solidFill>
                <a:latin typeface="3"/>
              </a:rPr>
              <a:t>(с</a:t>
            </a:r>
            <a:r>
              <a:rPr lang="ru-RU" sz="1403" b="0" i="0" spc="-26" baseline="0" dirty="0">
                <a:solidFill>
                  <a:srgbClr val="7F7F7F"/>
                </a:solidFill>
                <a:latin typeface="3"/>
              </a:rPr>
              <a:t>т</a:t>
            </a:r>
            <a:r>
              <a:rPr lang="ru-RU" sz="1403" b="0" i="0" spc="-13" baseline="0" dirty="0">
                <a:solidFill>
                  <a:srgbClr val="7F7F7F"/>
                </a:solidFill>
                <a:latin typeface="3"/>
              </a:rPr>
              <a:t>а</a:t>
            </a:r>
            <a:r>
              <a:rPr lang="ru-RU" sz="1403" b="0" i="0" spc="0" baseline="0" dirty="0">
                <a:solidFill>
                  <a:srgbClr val="7F7F7F"/>
                </a:solidFill>
                <a:latin typeface="3"/>
              </a:rPr>
              <a:t>тья 105.27</a:t>
            </a:r>
            <a:r>
              <a:rPr lang="ru-RU" sz="1403" b="0" i="0" spc="-40" baseline="0" dirty="0">
                <a:solidFill>
                  <a:srgbClr val="7F7F7F"/>
                </a:solidFill>
                <a:latin typeface="3"/>
              </a:rPr>
              <a:t> </a:t>
            </a:r>
            <a:r>
              <a:rPr lang="ru-RU" sz="1403" b="0" i="0" spc="0" baseline="0" dirty="0">
                <a:solidFill>
                  <a:srgbClr val="7F7F7F"/>
                </a:solidFill>
                <a:latin typeface="3"/>
              </a:rPr>
              <a:t>НК</a:t>
            </a:r>
            <a:r>
              <a:rPr lang="ru-RU" sz="1403" b="0" i="0" spc="-15" baseline="0" dirty="0">
                <a:solidFill>
                  <a:srgbClr val="7F7F7F"/>
                </a:solidFill>
                <a:latin typeface="3"/>
              </a:rPr>
              <a:t> </a:t>
            </a:r>
            <a:r>
              <a:rPr lang="ru-RU" sz="1403" b="0" i="0" spc="0" baseline="0" dirty="0">
                <a:solidFill>
                  <a:srgbClr val="7F7F7F"/>
                </a:solidFill>
                <a:latin typeface="3"/>
              </a:rPr>
              <a:t>РФ)</a:t>
            </a:r>
          </a:p>
          <a:p>
            <a:pPr marL="0">
              <a:lnSpc>
                <a:spcPts val="2848"/>
              </a:lnSpc>
              <a:tabLst>
                <a:tab pos="286816" algn="l"/>
              </a:tabLst>
            </a:pPr>
            <a:r>
              <a:rPr lang="ru-RU" sz="1802" b="0" i="0" spc="0" baseline="0" dirty="0">
                <a:solidFill>
                  <a:srgbClr val="5494FC"/>
                </a:solidFill>
                <a:latin typeface="Wingdings-Regular"/>
              </a:rPr>
              <a:t>▪	</a:t>
            </a:r>
            <a:r>
              <a:rPr lang="ru-RU" sz="1406" b="0" i="0" spc="-67" baseline="0" dirty="0">
                <a:latin typeface="1"/>
              </a:rPr>
              <a:t>У</a:t>
            </a:r>
            <a:r>
              <a:rPr lang="ru-RU" sz="1406" b="0" i="0" spc="0" baseline="0" dirty="0">
                <a:latin typeface="1"/>
              </a:rPr>
              <a:t>п</a:t>
            </a:r>
            <a:r>
              <a:rPr lang="ru-RU" sz="1406" b="0" i="0" spc="-20" baseline="0" dirty="0">
                <a:latin typeface="1"/>
              </a:rPr>
              <a:t>о</a:t>
            </a:r>
            <a:r>
              <a:rPr lang="ru-RU" sz="1406" b="0" i="0" spc="0" baseline="0" dirty="0">
                <a:latin typeface="1"/>
              </a:rPr>
              <a:t>лномоченные э</a:t>
            </a:r>
            <a:r>
              <a:rPr lang="ru-RU" sz="1406" b="0" i="0" spc="-27" baseline="0" dirty="0">
                <a:latin typeface="1"/>
              </a:rPr>
              <a:t>к</a:t>
            </a:r>
            <a:r>
              <a:rPr lang="ru-RU" sz="1406" b="0" i="0" spc="0" baseline="0" dirty="0">
                <a:latin typeface="1"/>
              </a:rPr>
              <a:t>ономическ</a:t>
            </a:r>
            <a:r>
              <a:rPr lang="ru-RU" sz="1406" b="0" i="0" spc="-22" baseline="0" dirty="0">
                <a:latin typeface="1"/>
              </a:rPr>
              <a:t>и</a:t>
            </a:r>
            <a:r>
              <a:rPr lang="ru-RU" sz="1406" b="0" i="0" spc="0" baseline="0" dirty="0">
                <a:latin typeface="1"/>
              </a:rPr>
              <a:t>е</a:t>
            </a:r>
            <a:r>
              <a:rPr lang="ru-RU" sz="1406" b="0" i="0" spc="-40" baseline="0" dirty="0">
                <a:latin typeface="1"/>
              </a:rPr>
              <a:t> </a:t>
            </a:r>
            <a:r>
              <a:rPr lang="ru-RU" sz="1406" b="0" i="0" spc="0" baseline="0" dirty="0">
                <a:latin typeface="1"/>
              </a:rPr>
              <a:t>опер</a:t>
            </a:r>
            <a:r>
              <a:rPr lang="ru-RU" sz="1406" b="0" i="0" spc="-16" baseline="0" dirty="0">
                <a:latin typeface="1"/>
              </a:rPr>
              <a:t>а</a:t>
            </a:r>
            <a:r>
              <a:rPr lang="ru-RU" sz="1406" b="0" i="0" spc="-17" baseline="0" dirty="0">
                <a:latin typeface="1"/>
              </a:rPr>
              <a:t>т</a:t>
            </a:r>
            <a:r>
              <a:rPr lang="ru-RU" sz="1406" b="0" i="0" spc="0" baseline="0" dirty="0">
                <a:latin typeface="1"/>
              </a:rPr>
              <a:t>оры</a:t>
            </a:r>
          </a:p>
        </p:txBody>
      </p:sp>
      <p:sp>
        <p:nvSpPr>
          <p:cNvPr id="597" name="Rectangle 597"/>
          <p:cNvSpPr/>
          <p:nvPr/>
        </p:nvSpPr>
        <p:spPr>
          <a:xfrm>
            <a:off x="691895" y="5154468"/>
            <a:ext cx="1631314" cy="30284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286816" algn="l"/>
              </a:tabLst>
            </a:pPr>
            <a:r>
              <a:rPr lang="ru-RU" sz="1800" b="0" i="0" spc="0" baseline="0" dirty="0">
                <a:solidFill>
                  <a:srgbClr val="5494FC"/>
                </a:solidFill>
                <a:latin typeface="Wingdings-Regular"/>
              </a:rPr>
              <a:t>▪	</a:t>
            </a:r>
            <a:r>
              <a:rPr lang="ru-RU" sz="1403" b="0" i="0" spc="0" baseline="0" dirty="0">
                <a:latin typeface="1"/>
              </a:rPr>
              <a:t>Мар</a:t>
            </a:r>
            <a:r>
              <a:rPr lang="ru-RU" sz="1403" b="0" i="0" spc="-29" baseline="0" dirty="0">
                <a:latin typeface="1"/>
              </a:rPr>
              <a:t>к</a:t>
            </a:r>
            <a:r>
              <a:rPr lang="ru-RU" sz="1403" b="0" i="0" spc="0" baseline="0" dirty="0">
                <a:latin typeface="1"/>
              </a:rPr>
              <a:t>етплейсы </a:t>
            </a:r>
          </a:p>
        </p:txBody>
      </p:sp>
      <p:sp>
        <p:nvSpPr>
          <p:cNvPr id="598" name="Rectangle 598"/>
          <p:cNvSpPr/>
          <p:nvPr/>
        </p:nvSpPr>
        <p:spPr>
          <a:xfrm>
            <a:off x="691895" y="5511135"/>
            <a:ext cx="4416044" cy="30284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286816" algn="l"/>
                <a:tab pos="1518158" algn="l"/>
                <a:tab pos="3254375" algn="l"/>
                <a:tab pos="3745102" algn="l"/>
              </a:tabLst>
            </a:pPr>
            <a:r>
              <a:rPr lang="ru-RU" sz="1800" b="0" i="0" spc="0" baseline="0" dirty="0">
                <a:solidFill>
                  <a:srgbClr val="5494FC"/>
                </a:solidFill>
                <a:latin typeface="Wingdings-Regular"/>
              </a:rPr>
              <a:t>▪	</a:t>
            </a:r>
            <a:r>
              <a:rPr lang="ru-RU" sz="1403" b="0" i="0" spc="0" baseline="0" dirty="0">
                <a:latin typeface="1"/>
              </a:rPr>
              <a:t>Опе</a:t>
            </a:r>
            <a:r>
              <a:rPr lang="ru-RU" sz="1403" b="0" i="0" spc="-13" baseline="0" dirty="0">
                <a:latin typeface="1"/>
              </a:rPr>
              <a:t>ра</a:t>
            </a:r>
            <a:r>
              <a:rPr lang="ru-RU" sz="1403" b="0" i="0" spc="0" baseline="0" dirty="0">
                <a:latin typeface="1"/>
              </a:rPr>
              <a:t>ции, 	о</a:t>
            </a:r>
            <a:r>
              <a:rPr lang="ru-RU" sz="1403" b="0" i="0" spc="-12" baseline="0" dirty="0">
                <a:latin typeface="1"/>
              </a:rPr>
              <a:t>с</a:t>
            </a:r>
            <a:r>
              <a:rPr lang="ru-RU" sz="1403" b="0" i="0" spc="-13" baseline="0" dirty="0">
                <a:latin typeface="1"/>
              </a:rPr>
              <a:t>в</a:t>
            </a:r>
            <a:r>
              <a:rPr lang="ru-RU" sz="1403" b="0" i="0" spc="0" baseline="0" dirty="0">
                <a:latin typeface="1"/>
              </a:rPr>
              <a:t>об</a:t>
            </a:r>
            <a:r>
              <a:rPr lang="ru-RU" sz="1403" b="0" i="0" spc="-24" baseline="0" dirty="0">
                <a:latin typeface="1"/>
              </a:rPr>
              <a:t>о</a:t>
            </a:r>
            <a:r>
              <a:rPr lang="ru-RU" sz="1403" b="0" i="0" spc="0" baseline="0" dirty="0">
                <a:latin typeface="1"/>
              </a:rPr>
              <a:t>жд</a:t>
            </a:r>
            <a:r>
              <a:rPr lang="ru-RU" sz="1403" b="0" i="0" spc="-13" baseline="0" dirty="0">
                <a:latin typeface="1"/>
              </a:rPr>
              <a:t>а</a:t>
            </a:r>
            <a:r>
              <a:rPr lang="ru-RU" sz="1403" b="0" i="0" spc="0" baseline="0" dirty="0">
                <a:latin typeface="1"/>
              </a:rPr>
              <a:t>емые 	</a:t>
            </a:r>
            <a:r>
              <a:rPr lang="ru-RU" sz="1403" b="0" i="0" spc="-27" baseline="0" dirty="0">
                <a:latin typeface="1"/>
              </a:rPr>
              <a:t>о</a:t>
            </a:r>
            <a:r>
              <a:rPr lang="ru-RU" sz="1403" b="0" i="0" spc="0" baseline="0" dirty="0">
                <a:latin typeface="1"/>
              </a:rPr>
              <a:t>т 	упл</a:t>
            </a:r>
            <a:r>
              <a:rPr lang="ru-RU" sz="1403" b="0" i="0" spc="-13" baseline="0" dirty="0">
                <a:latin typeface="1"/>
              </a:rPr>
              <a:t>а</a:t>
            </a:r>
            <a:r>
              <a:rPr lang="ru-RU" sz="1403" b="0" i="0" spc="0" baseline="0" dirty="0">
                <a:latin typeface="1"/>
              </a:rPr>
              <a:t>ты </a:t>
            </a:r>
          </a:p>
        </p:txBody>
      </p:sp>
      <p:sp>
        <p:nvSpPr>
          <p:cNvPr id="599" name="Rectangle 599"/>
          <p:cNvSpPr/>
          <p:nvPr/>
        </p:nvSpPr>
        <p:spPr>
          <a:xfrm>
            <a:off x="978712" y="5813259"/>
            <a:ext cx="4129227" cy="60090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1210005" algn="l"/>
                <a:tab pos="2179269" algn="l"/>
                <a:tab pos="2542362" algn="l"/>
                <a:tab pos="3988638" algn="l"/>
              </a:tabLst>
            </a:pPr>
            <a:r>
              <a:rPr lang="ru-RU" sz="1403" b="0" i="0" spc="-27" baseline="0" dirty="0">
                <a:latin typeface="1"/>
              </a:rPr>
              <a:t>к</a:t>
            </a:r>
            <a:r>
              <a:rPr lang="ru-RU" sz="1403" b="0" i="0" spc="0" baseline="0" dirty="0">
                <a:latin typeface="1"/>
              </a:rPr>
              <a:t>о</a:t>
            </a:r>
            <a:r>
              <a:rPr lang="ru-RU" sz="1403" b="0" i="0" spc="-12" baseline="0" dirty="0">
                <a:latin typeface="1"/>
              </a:rPr>
              <a:t>с</a:t>
            </a:r>
            <a:r>
              <a:rPr lang="ru-RU" sz="1403" b="0" i="0" spc="0" baseline="0" dirty="0">
                <a:latin typeface="1"/>
              </a:rPr>
              <a:t>венных 	нало</a:t>
            </a:r>
            <a:r>
              <a:rPr lang="ru-RU" sz="1403" b="0" i="0" spc="-13" baseline="0" dirty="0">
                <a:latin typeface="1"/>
              </a:rPr>
              <a:t>г</a:t>
            </a:r>
            <a:r>
              <a:rPr lang="ru-RU" sz="1403" b="0" i="0" spc="0" baseline="0" dirty="0">
                <a:latin typeface="1"/>
              </a:rPr>
              <a:t>ов 	в 	со</a:t>
            </a:r>
            <a:r>
              <a:rPr lang="ru-RU" sz="1403" b="0" i="0" spc="-15" baseline="0" dirty="0">
                <a:latin typeface="1"/>
              </a:rPr>
              <a:t>о</a:t>
            </a:r>
            <a:r>
              <a:rPr lang="ru-RU" sz="1403" b="0" i="0" spc="0" baseline="0" dirty="0">
                <a:latin typeface="1"/>
              </a:rPr>
              <a:t>т</a:t>
            </a:r>
            <a:r>
              <a:rPr lang="ru-RU" sz="1403" b="0" i="0" spc="-17" baseline="0" dirty="0">
                <a:latin typeface="1"/>
              </a:rPr>
              <a:t>в</a:t>
            </a:r>
            <a:r>
              <a:rPr lang="ru-RU" sz="1403" b="0" i="0" spc="0" baseline="0" dirty="0">
                <a:latin typeface="1"/>
              </a:rPr>
              <a:t>е</a:t>
            </a:r>
            <a:r>
              <a:rPr lang="ru-RU" sz="1403" b="0" i="0" spc="-16" baseline="0" dirty="0">
                <a:latin typeface="1"/>
              </a:rPr>
              <a:t>т</a:t>
            </a:r>
            <a:r>
              <a:rPr lang="ru-RU" sz="1403" b="0" i="0" spc="0" baseline="0" dirty="0">
                <a:latin typeface="1"/>
              </a:rPr>
              <a:t>ствии 	с </a:t>
            </a:r>
          </a:p>
          <a:p>
            <a:pPr marL="0">
              <a:lnSpc>
                <a:spcPts val="1595"/>
              </a:lnSpc>
            </a:pPr>
            <a:r>
              <a:rPr lang="ru-RU" sz="1403" b="0" i="0" spc="0" baseline="0" dirty="0">
                <a:latin typeface="1"/>
              </a:rPr>
              <a:t>за</a:t>
            </a:r>
            <a:r>
              <a:rPr lang="ru-RU" sz="1403" b="0" i="0" spc="-29" baseline="0" dirty="0">
                <a:latin typeface="1"/>
              </a:rPr>
              <a:t>к</a:t>
            </a:r>
            <a:r>
              <a:rPr lang="ru-RU" sz="1403" b="0" i="0" spc="0" baseline="0" dirty="0">
                <a:latin typeface="1"/>
              </a:rPr>
              <a:t>он</a:t>
            </a:r>
            <a:r>
              <a:rPr lang="ru-RU" sz="1403" b="0" i="0" spc="-15" baseline="0" dirty="0">
                <a:latin typeface="1"/>
              </a:rPr>
              <a:t>о</a:t>
            </a:r>
            <a:r>
              <a:rPr lang="ru-RU" sz="1403" b="0" i="0" spc="0" baseline="0" dirty="0">
                <a:latin typeface="1"/>
              </a:rPr>
              <a:t>д</a:t>
            </a:r>
            <a:r>
              <a:rPr lang="ru-RU" sz="1403" b="0" i="0" spc="-12" baseline="0" dirty="0">
                <a:latin typeface="1"/>
              </a:rPr>
              <a:t>а</a:t>
            </a:r>
            <a:r>
              <a:rPr lang="ru-RU" sz="1403" b="0" i="0" spc="-16" baseline="0" dirty="0">
                <a:latin typeface="1"/>
              </a:rPr>
              <a:t>т</a:t>
            </a:r>
            <a:r>
              <a:rPr lang="ru-RU" sz="1403" b="0" i="0" spc="0" baseline="0" dirty="0">
                <a:latin typeface="1"/>
              </a:rPr>
              <a:t>ельством</a:t>
            </a:r>
            <a:r>
              <a:rPr lang="ru-RU" sz="1403" b="0" i="0" spc="704" baseline="0" dirty="0">
                <a:latin typeface="1"/>
              </a:rPr>
              <a:t> </a:t>
            </a:r>
            <a:r>
              <a:rPr lang="ru-RU" sz="1403" b="0" i="0" spc="0" baseline="0" dirty="0">
                <a:latin typeface="1"/>
              </a:rPr>
              <a:t>РФ</a:t>
            </a:r>
            <a:r>
              <a:rPr lang="ru-RU" sz="1403" b="0" i="0" spc="704" baseline="0" dirty="0">
                <a:latin typeface="1"/>
              </a:rPr>
              <a:t> </a:t>
            </a:r>
            <a:r>
              <a:rPr lang="ru-RU" sz="1403" b="0" i="0" spc="-14" baseline="0" dirty="0">
                <a:latin typeface="1"/>
              </a:rPr>
              <a:t>и</a:t>
            </a:r>
            <a:r>
              <a:rPr lang="ru-RU" sz="1403" b="0" i="0" spc="704" baseline="0" dirty="0">
                <a:latin typeface="1"/>
              </a:rPr>
              <a:t> </a:t>
            </a:r>
            <a:r>
              <a:rPr lang="ru-RU" sz="1403" b="0" i="0" spc="0" baseline="0" dirty="0">
                <a:latin typeface="1"/>
              </a:rPr>
              <a:t>м</a:t>
            </a:r>
            <a:r>
              <a:rPr lang="ru-RU" sz="1403" b="0" i="0" spc="-26" baseline="0" dirty="0">
                <a:latin typeface="1"/>
              </a:rPr>
              <a:t>е</a:t>
            </a:r>
            <a:r>
              <a:rPr lang="ru-RU" sz="1403" b="0" i="0" spc="0" baseline="0" dirty="0">
                <a:latin typeface="1"/>
              </a:rPr>
              <a:t>ж</a:t>
            </a:r>
            <a:r>
              <a:rPr lang="ru-RU" sz="1403" b="0" i="0" spc="-22" baseline="0" dirty="0">
                <a:latin typeface="1"/>
              </a:rPr>
              <a:t>д</a:t>
            </a:r>
            <a:r>
              <a:rPr lang="ru-RU" sz="1403" b="0" i="0" spc="0" baseline="0" dirty="0">
                <a:latin typeface="1"/>
              </a:rPr>
              <a:t>унар</a:t>
            </a:r>
            <a:r>
              <a:rPr lang="ru-RU" sz="1403" b="0" i="0" spc="-27" baseline="0" dirty="0">
                <a:latin typeface="1"/>
              </a:rPr>
              <a:t>о</a:t>
            </a:r>
            <a:r>
              <a:rPr lang="ru-RU" sz="1403" b="0" i="0" spc="0" baseline="0" dirty="0">
                <a:latin typeface="1"/>
              </a:rPr>
              <a:t>дным</a:t>
            </a:r>
            <a:r>
              <a:rPr lang="ru-RU" sz="1403" b="0" i="0" spc="-18" baseline="0" dirty="0">
                <a:latin typeface="1"/>
              </a:rPr>
              <a:t>и </a:t>
            </a:r>
          </a:p>
          <a:p>
            <a:pPr marL="0">
              <a:lnSpc>
                <a:spcPts val="1608"/>
              </a:lnSpc>
            </a:pPr>
            <a:r>
              <a:rPr lang="ru-RU" sz="1403" b="0" i="0" spc="0" baseline="0" dirty="0">
                <a:latin typeface="1"/>
              </a:rPr>
              <a:t>договорами</a:t>
            </a:r>
          </a:p>
        </p:txBody>
      </p:sp>
      <p:sp>
        <p:nvSpPr>
          <p:cNvPr id="600" name="Rectangle 600"/>
          <p:cNvSpPr/>
          <p:nvPr/>
        </p:nvSpPr>
        <p:spPr>
          <a:xfrm>
            <a:off x="691895" y="6475486"/>
            <a:ext cx="3992227" cy="30325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286816" algn="l"/>
              </a:tabLst>
            </a:pPr>
            <a:r>
              <a:rPr lang="ru-RU" sz="1802" b="0" i="0" spc="0" baseline="0" dirty="0">
                <a:solidFill>
                  <a:srgbClr val="5494FC"/>
                </a:solidFill>
                <a:latin typeface="Wingdings-Regular"/>
              </a:rPr>
              <a:t>▪	</a:t>
            </a:r>
            <a:r>
              <a:rPr lang="ru-RU" sz="1406" b="0" i="0" spc="-116" baseline="0" dirty="0">
                <a:latin typeface="1"/>
              </a:rPr>
              <a:t>Т</a:t>
            </a:r>
            <a:r>
              <a:rPr lang="ru-RU" sz="1406" b="0" i="0" spc="0" baseline="0" dirty="0">
                <a:latin typeface="1"/>
              </a:rPr>
              <a:t>овары</a:t>
            </a:r>
            <a:r>
              <a:rPr lang="ru-RU" sz="1406" b="0" i="0" spc="-28" baseline="0" dirty="0">
                <a:latin typeface="1"/>
              </a:rPr>
              <a:t> </a:t>
            </a:r>
            <a:r>
              <a:rPr lang="ru-RU" sz="1406" b="0" i="0" spc="0" baseline="0" dirty="0">
                <a:latin typeface="1"/>
              </a:rPr>
              <a:t>по Пос</a:t>
            </a:r>
            <a:r>
              <a:rPr lang="ru-RU" sz="1406" b="0" i="0" spc="-31" baseline="0" dirty="0">
                <a:latin typeface="1"/>
              </a:rPr>
              <a:t>т</a:t>
            </a:r>
            <a:r>
              <a:rPr lang="ru-RU" sz="1406" b="0" i="0" spc="0" baseline="0" dirty="0">
                <a:latin typeface="1"/>
              </a:rPr>
              <a:t>ановлению</a:t>
            </a:r>
            <a:r>
              <a:rPr lang="ru-RU" sz="1406" b="0" i="0" spc="-37" baseline="0" dirty="0">
                <a:latin typeface="1"/>
              </a:rPr>
              <a:t> </a:t>
            </a:r>
            <a:r>
              <a:rPr lang="ru-RU" sz="1406" b="0" i="0" spc="0" baseline="0" dirty="0">
                <a:latin typeface="1"/>
              </a:rPr>
              <a:t>Прави</a:t>
            </a:r>
            <a:r>
              <a:rPr lang="ru-RU" sz="1406" b="0" i="0" spc="-17" baseline="0" dirty="0">
                <a:latin typeface="1"/>
              </a:rPr>
              <a:t>т</a:t>
            </a:r>
            <a:r>
              <a:rPr lang="ru-RU" sz="1406" b="0" i="0" spc="-12" baseline="0" dirty="0">
                <a:latin typeface="1"/>
              </a:rPr>
              <a:t>е</a:t>
            </a:r>
            <a:r>
              <a:rPr lang="ru-RU" sz="1406" b="0" i="0" spc="0" baseline="0" dirty="0">
                <a:latin typeface="1"/>
              </a:rPr>
              <a:t>льства</a:t>
            </a:r>
          </a:p>
        </p:txBody>
      </p:sp>
      <p:sp>
        <p:nvSpPr>
          <p:cNvPr id="601" name="Rectangle 601"/>
          <p:cNvSpPr/>
          <p:nvPr/>
        </p:nvSpPr>
        <p:spPr>
          <a:xfrm>
            <a:off x="8288781" y="933741"/>
            <a:ext cx="1866706" cy="19685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403" b="0" i="0" spc="0" baseline="0" dirty="0">
                <a:latin typeface="1"/>
              </a:rPr>
              <a:t>ОБ</a:t>
            </a:r>
            <a:r>
              <a:rPr lang="ru-RU" sz="1403" b="0" i="0" spc="-15" baseline="0" dirty="0">
                <a:latin typeface="1"/>
              </a:rPr>
              <a:t>Е</a:t>
            </a:r>
            <a:r>
              <a:rPr lang="ru-RU" sz="1403" b="0" i="0" spc="0" baseline="0" dirty="0">
                <a:latin typeface="1"/>
              </a:rPr>
              <a:t>СПЕЧИТЕЛЬНЫЙ</a:t>
            </a:r>
          </a:p>
        </p:txBody>
      </p:sp>
      <p:sp>
        <p:nvSpPr>
          <p:cNvPr id="602" name="Rectangle 602"/>
          <p:cNvSpPr/>
          <p:nvPr/>
        </p:nvSpPr>
        <p:spPr>
          <a:xfrm>
            <a:off x="10154061" y="933741"/>
            <a:ext cx="44576" cy="19685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403" b="0" i="0" spc="0" baseline="0" dirty="0">
                <a:latin typeface="1"/>
              </a:rPr>
              <a:t> </a:t>
            </a:r>
          </a:p>
        </p:txBody>
      </p:sp>
      <p:sp>
        <p:nvSpPr>
          <p:cNvPr id="603" name="Rectangle 603"/>
          <p:cNvSpPr/>
          <p:nvPr/>
        </p:nvSpPr>
        <p:spPr>
          <a:xfrm>
            <a:off x="8842247" y="1147101"/>
            <a:ext cx="757630" cy="19685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403" b="0" i="0" spc="0" baseline="0" dirty="0">
                <a:latin typeface="1"/>
              </a:rPr>
              <a:t>ПЛ</a:t>
            </a:r>
            <a:r>
              <a:rPr lang="ru-RU" sz="1403" b="0" i="0" spc="-113" baseline="0" dirty="0">
                <a:latin typeface="1"/>
              </a:rPr>
              <a:t>А</a:t>
            </a:r>
            <a:r>
              <a:rPr lang="ru-RU" sz="1403" b="0" i="0" spc="0" baseline="0" dirty="0">
                <a:latin typeface="1"/>
              </a:rPr>
              <a:t>ТЕЖ</a:t>
            </a:r>
          </a:p>
        </p:txBody>
      </p:sp>
      <p:sp>
        <p:nvSpPr>
          <p:cNvPr id="604" name="Rectangle 604"/>
          <p:cNvSpPr/>
          <p:nvPr/>
        </p:nvSpPr>
        <p:spPr>
          <a:xfrm>
            <a:off x="2316479" y="813077"/>
            <a:ext cx="2661330" cy="1971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406" b="0" i="0" spc="-24" baseline="0" dirty="0">
                <a:latin typeface="1"/>
              </a:rPr>
              <a:t>К</a:t>
            </a:r>
            <a:r>
              <a:rPr lang="ru-RU" sz="1406" b="0" i="0" spc="0" baseline="0" dirty="0">
                <a:latin typeface="1"/>
              </a:rPr>
              <a:t>ОЛИЧ</a:t>
            </a:r>
            <a:r>
              <a:rPr lang="ru-RU" sz="1406" b="0" i="0" spc="-19" baseline="0" dirty="0">
                <a:latin typeface="1"/>
              </a:rPr>
              <a:t>Е</a:t>
            </a:r>
            <a:r>
              <a:rPr lang="ru-RU" sz="1406" b="0" i="0" spc="-33" baseline="0" dirty="0">
                <a:latin typeface="1"/>
              </a:rPr>
              <a:t>С</a:t>
            </a:r>
            <a:r>
              <a:rPr lang="ru-RU" sz="1406" b="0" i="0" spc="0" baseline="0" dirty="0">
                <a:latin typeface="1"/>
              </a:rPr>
              <a:t>Т</a:t>
            </a:r>
            <a:r>
              <a:rPr lang="ru-RU" sz="1406" b="0" i="0" spc="-19" baseline="0" dirty="0">
                <a:latin typeface="1"/>
              </a:rPr>
              <a:t>В</a:t>
            </a:r>
            <a:r>
              <a:rPr lang="ru-RU" sz="1406" b="0" i="0" spc="0" baseline="0" dirty="0">
                <a:latin typeface="1"/>
              </a:rPr>
              <a:t>О</a:t>
            </a:r>
            <a:r>
              <a:rPr lang="ru-RU" sz="1406" b="0" i="0" spc="-37" baseline="0" dirty="0">
                <a:latin typeface="1"/>
              </a:rPr>
              <a:t> </a:t>
            </a:r>
            <a:r>
              <a:rPr lang="ru-RU" sz="1406" b="0" i="0" spc="-20" baseline="0" dirty="0">
                <a:latin typeface="1"/>
              </a:rPr>
              <a:t>Т</a:t>
            </a:r>
            <a:r>
              <a:rPr lang="ru-RU" sz="1406" b="0" i="0" spc="0" baseline="0" dirty="0">
                <a:latin typeface="1"/>
              </a:rPr>
              <a:t>О</a:t>
            </a:r>
            <a:r>
              <a:rPr lang="ru-RU" sz="1406" b="0" i="0" spc="-27" baseline="0" dirty="0">
                <a:latin typeface="1"/>
              </a:rPr>
              <a:t>В</a:t>
            </a:r>
            <a:r>
              <a:rPr lang="ru-RU" sz="1406" b="0" i="0" spc="0" baseline="0" dirty="0">
                <a:latin typeface="1"/>
              </a:rPr>
              <a:t>А</a:t>
            </a:r>
            <a:r>
              <a:rPr lang="ru-RU" sz="1406" b="0" i="0" spc="-106" baseline="0" dirty="0">
                <a:latin typeface="1"/>
              </a:rPr>
              <a:t>Р</a:t>
            </a:r>
            <a:r>
              <a:rPr lang="ru-RU" sz="1406" b="0" i="0" spc="0" baseline="0" dirty="0">
                <a:latin typeface="1"/>
              </a:rPr>
              <a:t>А</a:t>
            </a:r>
            <a:r>
              <a:rPr lang="ru-RU" sz="1406" b="0" i="0" spc="-40" baseline="0" dirty="0">
                <a:latin typeface="1"/>
              </a:rPr>
              <a:t> </a:t>
            </a:r>
            <a:r>
              <a:rPr lang="ru-RU" sz="1406" b="0" i="0" spc="0" baseline="0" dirty="0">
                <a:latin typeface="1"/>
              </a:rPr>
              <a:t>(</a:t>
            </a:r>
            <a:r>
              <a:rPr lang="ru-RU" sz="1406" b="0" i="0" spc="-19" baseline="0" dirty="0">
                <a:latin typeface="1"/>
              </a:rPr>
              <a:t>Д</a:t>
            </a:r>
            <a:r>
              <a:rPr lang="ru-RU" sz="1406" b="0" i="0" spc="0" baseline="0" dirty="0">
                <a:latin typeface="1"/>
              </a:rPr>
              <a:t>ОПП)</a:t>
            </a:r>
          </a:p>
        </p:txBody>
      </p:sp>
      <p:sp>
        <p:nvSpPr>
          <p:cNvPr id="605" name="Rectangle 605"/>
          <p:cNvSpPr/>
          <p:nvPr/>
        </p:nvSpPr>
        <p:spPr>
          <a:xfrm>
            <a:off x="2338070" y="1301025"/>
            <a:ext cx="2562286" cy="19685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403" b="0" i="0" spc="-19" baseline="0" dirty="0">
                <a:latin typeface="1"/>
              </a:rPr>
              <a:t>СТ</a:t>
            </a:r>
            <a:r>
              <a:rPr lang="ru-RU" sz="1403" b="0" i="0" spc="0" baseline="0" dirty="0">
                <a:latin typeface="1"/>
              </a:rPr>
              <a:t>О</a:t>
            </a:r>
            <a:r>
              <a:rPr lang="ru-RU" sz="1403" b="0" i="0" spc="-12" baseline="0" dirty="0">
                <a:latin typeface="1"/>
              </a:rPr>
              <a:t>И</a:t>
            </a:r>
            <a:r>
              <a:rPr lang="ru-RU" sz="1403" b="0" i="0" spc="0" baseline="0" dirty="0">
                <a:latin typeface="1"/>
              </a:rPr>
              <a:t>МО</a:t>
            </a:r>
            <a:r>
              <a:rPr lang="ru-RU" sz="1403" b="0" i="0" spc="-31" baseline="0" dirty="0">
                <a:latin typeface="1"/>
              </a:rPr>
              <a:t>С</a:t>
            </a:r>
            <a:r>
              <a:rPr lang="ru-RU" sz="1403" b="0" i="0" spc="0" baseline="0" dirty="0">
                <a:latin typeface="1"/>
              </a:rPr>
              <a:t>ТЬ</a:t>
            </a:r>
            <a:r>
              <a:rPr lang="ru-RU" sz="1403" b="0" i="0" spc="-40" baseline="0" dirty="0">
                <a:latin typeface="1"/>
              </a:rPr>
              <a:t> </a:t>
            </a:r>
            <a:r>
              <a:rPr lang="ru-RU" sz="1403" b="0" i="0" spc="-19" baseline="0" dirty="0">
                <a:latin typeface="1"/>
              </a:rPr>
              <a:t>Т</a:t>
            </a:r>
            <a:r>
              <a:rPr lang="ru-RU" sz="1403" b="0" i="0" spc="0" baseline="0" dirty="0">
                <a:latin typeface="1"/>
              </a:rPr>
              <a:t>О</a:t>
            </a:r>
            <a:r>
              <a:rPr lang="ru-RU" sz="1403" b="0" i="0" spc="-29" baseline="0" dirty="0">
                <a:latin typeface="1"/>
              </a:rPr>
              <a:t>В</a:t>
            </a:r>
            <a:r>
              <a:rPr lang="ru-RU" sz="1403" b="0" i="0" spc="0" baseline="0" dirty="0">
                <a:latin typeface="1"/>
              </a:rPr>
              <a:t>А</a:t>
            </a:r>
            <a:r>
              <a:rPr lang="ru-RU" sz="1403" b="0" i="0" spc="-116" baseline="0" dirty="0">
                <a:latin typeface="1"/>
              </a:rPr>
              <a:t>Р</a:t>
            </a:r>
            <a:r>
              <a:rPr lang="ru-RU" sz="1403" b="0" i="0" spc="0" baseline="0" dirty="0">
                <a:latin typeface="1"/>
              </a:rPr>
              <a:t>А</a:t>
            </a:r>
            <a:r>
              <a:rPr lang="ru-RU" sz="1403" b="0" i="0" spc="-27" baseline="0" dirty="0">
                <a:latin typeface="1"/>
              </a:rPr>
              <a:t> </a:t>
            </a:r>
            <a:r>
              <a:rPr lang="ru-RU" sz="1403" b="0" i="0" spc="0" baseline="0" dirty="0">
                <a:latin typeface="1"/>
              </a:rPr>
              <a:t>(</a:t>
            </a:r>
            <a:r>
              <a:rPr lang="ru-RU" sz="1403" b="0" i="0" spc="-17" baseline="0" dirty="0">
                <a:latin typeface="1"/>
              </a:rPr>
              <a:t>Д</a:t>
            </a:r>
            <a:r>
              <a:rPr lang="ru-RU" sz="1403" b="0" i="0" spc="0" baseline="0" dirty="0">
                <a:latin typeface="1"/>
              </a:rPr>
              <a:t>ОПП)</a:t>
            </a:r>
          </a:p>
        </p:txBody>
      </p:sp>
      <p:sp>
        <p:nvSpPr>
          <p:cNvPr id="606" name="Rectangle 606"/>
          <p:cNvSpPr/>
          <p:nvPr/>
        </p:nvSpPr>
        <p:spPr>
          <a:xfrm>
            <a:off x="6326123" y="800518"/>
            <a:ext cx="675074" cy="19685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403" b="0" i="0" spc="0" baseline="0" dirty="0">
                <a:latin typeface="1"/>
              </a:rPr>
              <a:t>АКЦИЗ </a:t>
            </a:r>
          </a:p>
        </p:txBody>
      </p:sp>
      <p:sp>
        <p:nvSpPr>
          <p:cNvPr id="607" name="Rectangle 607"/>
          <p:cNvSpPr/>
          <p:nvPr/>
        </p:nvSpPr>
        <p:spPr>
          <a:xfrm>
            <a:off x="5736082" y="1010010"/>
            <a:ext cx="1819095" cy="14805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056" b="0" i="0" spc="0" baseline="0" dirty="0">
                <a:latin typeface="1"/>
              </a:rPr>
              <a:t>уплачиваем</a:t>
            </a:r>
            <a:r>
              <a:rPr lang="ru-RU" sz="1056" b="0" i="0" spc="-14" baseline="0" dirty="0">
                <a:latin typeface="1"/>
              </a:rPr>
              <a:t>ы</a:t>
            </a:r>
            <a:r>
              <a:rPr lang="ru-RU" sz="1056" b="0" i="0" spc="0" baseline="0" dirty="0">
                <a:latin typeface="1"/>
              </a:rPr>
              <a:t>й</a:t>
            </a:r>
            <a:r>
              <a:rPr lang="ru-RU" sz="1056" b="0" i="0" spc="-36" baseline="0" dirty="0">
                <a:latin typeface="1"/>
              </a:rPr>
              <a:t> </a:t>
            </a:r>
            <a:r>
              <a:rPr lang="ru-RU" sz="1056" b="0" i="0" spc="0" baseline="0" dirty="0">
                <a:latin typeface="1"/>
              </a:rPr>
              <a:t>в</a:t>
            </a:r>
            <a:r>
              <a:rPr lang="ru-RU" sz="1056" b="0" i="0" spc="-12" baseline="0" dirty="0">
                <a:latin typeface="1"/>
              </a:rPr>
              <a:t> </a:t>
            </a:r>
            <a:r>
              <a:rPr lang="ru-RU" sz="1056" b="0" i="0" spc="0" baseline="0" dirty="0">
                <a:latin typeface="1"/>
              </a:rPr>
              <a:t>налоговую</a:t>
            </a:r>
          </a:p>
        </p:txBody>
      </p:sp>
      <p:sp>
        <p:nvSpPr>
          <p:cNvPr id="608" name="Rectangle 608"/>
          <p:cNvSpPr/>
          <p:nvPr/>
        </p:nvSpPr>
        <p:spPr>
          <a:xfrm>
            <a:off x="6443471" y="1320202"/>
            <a:ext cx="384966" cy="19685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403" b="0" i="0" spc="0" baseline="0" dirty="0">
                <a:latin typeface="1"/>
              </a:rPr>
              <a:t>Н</a:t>
            </a:r>
            <a:r>
              <a:rPr lang="ru-RU" sz="1403" b="0" i="0" spc="-16" baseline="0" dirty="0">
                <a:latin typeface="1"/>
              </a:rPr>
              <a:t>ДС</a:t>
            </a:r>
          </a:p>
        </p:txBody>
      </p:sp>
      <p:sp>
        <p:nvSpPr>
          <p:cNvPr id="609" name="Rectangle 609"/>
          <p:cNvSpPr/>
          <p:nvPr/>
        </p:nvSpPr>
        <p:spPr>
          <a:xfrm>
            <a:off x="3920616" y="2203487"/>
            <a:ext cx="1170413" cy="40735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403" b="1" i="0" spc="-13" baseline="0" dirty="0">
                <a:latin typeface="2,Bold"/>
              </a:rPr>
              <a:t>О</a:t>
            </a:r>
            <a:r>
              <a:rPr lang="ru-RU" sz="1403" b="1" i="0" spc="-74" baseline="0" dirty="0">
                <a:latin typeface="2,Bold"/>
              </a:rPr>
              <a:t>Т</a:t>
            </a:r>
            <a:r>
              <a:rPr lang="ru-RU" sz="1403" b="1" i="0" spc="0" baseline="0" dirty="0">
                <a:latin typeface="2,Bold"/>
              </a:rPr>
              <a:t>ДЕЛЬНАЯ </a:t>
            </a:r>
          </a:p>
          <a:p>
            <a:pPr marL="39623">
              <a:lnSpc>
                <a:spcPts val="1680"/>
              </a:lnSpc>
            </a:pPr>
            <a:r>
              <a:rPr lang="ru-RU" sz="1403" b="1" i="0" spc="0" baseline="0" dirty="0">
                <a:latin typeface="2,Bold"/>
              </a:rPr>
              <a:t>ПЛ</a:t>
            </a:r>
            <a:r>
              <a:rPr lang="ru-RU" sz="1403" b="1" i="0" spc="-99" baseline="0" dirty="0">
                <a:latin typeface="2,Bold"/>
              </a:rPr>
              <a:t>А</a:t>
            </a:r>
            <a:r>
              <a:rPr lang="ru-RU" sz="1403" b="1" i="0" spc="0" baseline="0" dirty="0">
                <a:latin typeface="2,Bold"/>
              </a:rPr>
              <a:t>ТЕЖКА</a:t>
            </a:r>
          </a:p>
        </p:txBody>
      </p:sp>
      <p:sp>
        <p:nvSpPr>
          <p:cNvPr id="610" name="Rectangle 610"/>
          <p:cNvSpPr/>
          <p:nvPr/>
        </p:nvSpPr>
        <p:spPr>
          <a:xfrm>
            <a:off x="6742810" y="2226347"/>
            <a:ext cx="1824947" cy="36278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12776"/>
            <a:r>
              <a:rPr lang="ru-RU" sz="1403" b="1" i="0" spc="-13" baseline="0" dirty="0">
                <a:latin typeface="2,Bold"/>
              </a:rPr>
              <a:t>О</a:t>
            </a:r>
            <a:r>
              <a:rPr lang="ru-RU" sz="1403" b="1" i="0" spc="-74" baseline="0" dirty="0">
                <a:latin typeface="2,Bold"/>
              </a:rPr>
              <a:t>Т</a:t>
            </a:r>
            <a:r>
              <a:rPr lang="ru-RU" sz="1403" b="1" i="0" spc="0" baseline="0" dirty="0">
                <a:latin typeface="2,Bold"/>
              </a:rPr>
              <a:t>ДЕЛЬНЫЙ</a:t>
            </a:r>
            <a:r>
              <a:rPr lang="ru-RU" sz="1403" b="1" i="0" spc="-27" baseline="0" dirty="0">
                <a:latin typeface="2,Bold"/>
              </a:rPr>
              <a:t> </a:t>
            </a:r>
            <a:r>
              <a:rPr lang="ru-RU" sz="1403" b="1" i="0" spc="0" baseline="0" dirty="0">
                <a:latin typeface="2,Bold"/>
              </a:rPr>
              <a:t>КБК</a:t>
            </a:r>
          </a:p>
          <a:p>
            <a:pPr marL="0">
              <a:lnSpc>
                <a:spcPts val="1324"/>
              </a:lnSpc>
            </a:pPr>
            <a:r>
              <a:rPr lang="ru-RU" sz="1103" b="0" i="0" spc="0" baseline="0" dirty="0">
                <a:solidFill>
                  <a:srgbClr val="44546A"/>
                </a:solidFill>
                <a:latin typeface="1"/>
              </a:rPr>
              <a:t>182 1 04 03000 01 1000 110</a:t>
            </a:r>
          </a:p>
        </p:txBody>
      </p:sp>
      <p:sp>
        <p:nvSpPr>
          <p:cNvPr id="611" name="Rectangle 611"/>
          <p:cNvSpPr/>
          <p:nvPr/>
        </p:nvSpPr>
        <p:spPr>
          <a:xfrm>
            <a:off x="10197338" y="1735365"/>
            <a:ext cx="962786" cy="19685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403" b="1" i="0" spc="0" baseline="0" dirty="0">
                <a:latin typeface="2,Bold"/>
              </a:rPr>
              <a:t>ДОПП</a:t>
            </a:r>
            <a:r>
              <a:rPr lang="ru-RU" sz="1403" b="1" i="0" spc="-28" baseline="0" dirty="0">
                <a:latin typeface="2,Bold"/>
              </a:rPr>
              <a:t> </a:t>
            </a:r>
            <a:r>
              <a:rPr lang="ru-RU" sz="1403" b="1" i="0" spc="0" baseline="0" dirty="0">
                <a:latin typeface="2,Bold"/>
              </a:rPr>
              <a:t>- ОП</a:t>
            </a:r>
          </a:p>
        </p:txBody>
      </p:sp>
      <p:sp>
        <p:nvSpPr>
          <p:cNvPr id="612" name="Rectangle 612"/>
          <p:cNvSpPr/>
          <p:nvPr/>
        </p:nvSpPr>
        <p:spPr>
          <a:xfrm>
            <a:off x="10195814" y="2328201"/>
            <a:ext cx="963168" cy="19685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403" b="1" i="0" spc="0" baseline="0" dirty="0">
                <a:latin typeface="2,Bold"/>
              </a:rPr>
              <a:t>ДОПП</a:t>
            </a:r>
            <a:r>
              <a:rPr lang="ru-RU" sz="1403" b="1" i="0" spc="-28" baseline="0" dirty="0">
                <a:latin typeface="2,Bold"/>
              </a:rPr>
              <a:t> </a:t>
            </a:r>
            <a:r>
              <a:rPr lang="ru-RU" sz="1403" b="1" i="0" spc="0" baseline="0" dirty="0">
                <a:latin typeface="2,Bold"/>
              </a:rPr>
              <a:t>- ОП</a:t>
            </a:r>
          </a:p>
        </p:txBody>
      </p:sp>
      <p:sp>
        <p:nvSpPr>
          <p:cNvPr id="613" name="Rectangle 613"/>
          <p:cNvSpPr/>
          <p:nvPr/>
        </p:nvSpPr>
        <p:spPr>
          <a:xfrm>
            <a:off x="10195814" y="2920769"/>
            <a:ext cx="963396" cy="1971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406" b="1" i="0" spc="-12" baseline="0" dirty="0">
                <a:latin typeface="2,Bold"/>
              </a:rPr>
              <a:t>Д</a:t>
            </a:r>
            <a:r>
              <a:rPr lang="ru-RU" sz="1406" b="1" i="0" spc="0" baseline="0" dirty="0">
                <a:latin typeface="2,Bold"/>
              </a:rPr>
              <a:t>ОПП</a:t>
            </a:r>
            <a:r>
              <a:rPr lang="ru-RU" sz="1406" b="1" i="0" spc="-28" baseline="0" dirty="0">
                <a:latin typeface="2,Bold"/>
              </a:rPr>
              <a:t> </a:t>
            </a:r>
            <a:r>
              <a:rPr lang="ru-RU" sz="1406" b="1" i="0" spc="0" baseline="0" dirty="0">
                <a:latin typeface="2,Bold"/>
              </a:rPr>
              <a:t>- ОП</a:t>
            </a:r>
          </a:p>
        </p:txBody>
      </p:sp>
      <p:sp>
        <p:nvSpPr>
          <p:cNvPr id="614" name="Rectangle 614"/>
          <p:cNvSpPr/>
          <p:nvPr/>
        </p:nvSpPr>
        <p:spPr>
          <a:xfrm>
            <a:off x="10433557" y="865342"/>
            <a:ext cx="1359252" cy="46436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596" b="1" i="0" spc="-34" baseline="0" dirty="0">
                <a:solidFill>
                  <a:srgbClr val="C00000"/>
                </a:solidFill>
                <a:latin typeface="2,Bold"/>
              </a:rPr>
              <a:t>З</a:t>
            </a:r>
            <a:r>
              <a:rPr lang="ru-RU" sz="1596" b="1" i="0" spc="0" baseline="0" dirty="0">
                <a:solidFill>
                  <a:srgbClr val="C00000"/>
                </a:solidFill>
                <a:latin typeface="2,Bold"/>
              </a:rPr>
              <a:t>А 2 ДНЯ ДО </a:t>
            </a:r>
          </a:p>
          <a:p>
            <a:pPr marL="10668">
              <a:lnSpc>
                <a:spcPts val="1920"/>
              </a:lnSpc>
            </a:pPr>
            <a:r>
              <a:rPr lang="ru-RU" sz="1596" b="1" i="0" spc="0" baseline="0" dirty="0">
                <a:solidFill>
                  <a:srgbClr val="C00000"/>
                </a:solidFill>
                <a:latin typeface="2,Bold"/>
              </a:rPr>
              <a:t>ВВО</a:t>
            </a:r>
            <a:r>
              <a:rPr lang="ru-RU" sz="1596" b="1" i="0" spc="-34" baseline="0" dirty="0">
                <a:solidFill>
                  <a:srgbClr val="C00000"/>
                </a:solidFill>
                <a:latin typeface="2,Bold"/>
              </a:rPr>
              <a:t>З</a:t>
            </a:r>
            <a:r>
              <a:rPr lang="ru-RU" sz="1596" b="1" i="0" spc="0" baseline="0" dirty="0">
                <a:solidFill>
                  <a:srgbClr val="C00000"/>
                </a:solidFill>
                <a:latin typeface="2,Bold"/>
              </a:rPr>
              <a:t>А В РФ</a:t>
            </a:r>
          </a:p>
        </p:txBody>
      </p:sp>
      <p:sp>
        <p:nvSpPr>
          <p:cNvPr id="615" name="Rectangle 615"/>
          <p:cNvSpPr/>
          <p:nvPr/>
        </p:nvSpPr>
        <p:spPr>
          <a:xfrm>
            <a:off x="5509005" y="2991703"/>
            <a:ext cx="372963" cy="22377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596" b="1" i="0" spc="0" baseline="0" dirty="0">
                <a:latin typeface="2,Bold"/>
              </a:rPr>
              <a:t>ОП:</a:t>
            </a:r>
          </a:p>
        </p:txBody>
      </p:sp>
      <p:sp>
        <p:nvSpPr>
          <p:cNvPr id="616" name="Rectangle 616"/>
          <p:cNvSpPr/>
          <p:nvPr/>
        </p:nvSpPr>
        <p:spPr>
          <a:xfrm>
            <a:off x="5509005" y="3272650"/>
            <a:ext cx="2884373" cy="30627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286765" algn="l"/>
                <a:tab pos="1167637" algn="l"/>
                <a:tab pos="1893062" algn="l"/>
              </a:tabLst>
            </a:pPr>
            <a:r>
              <a:rPr lang="ru-RU" sz="1802" b="0" i="0" spc="0" baseline="0" dirty="0">
                <a:solidFill>
                  <a:srgbClr val="5494FC"/>
                </a:solidFill>
                <a:latin typeface="ArialMT"/>
              </a:rPr>
              <a:t>•	</a:t>
            </a:r>
            <a:r>
              <a:rPr lang="ru-RU" sz="1406" b="0" i="0" spc="0" baseline="0" dirty="0">
                <a:latin typeface="1"/>
              </a:rPr>
              <a:t>Размер: 	</a:t>
            </a:r>
            <a:r>
              <a:rPr lang="ru-RU" sz="1406" b="0" i="0" spc="-36" baseline="0" dirty="0">
                <a:latin typeface="1"/>
              </a:rPr>
              <a:t>с</a:t>
            </a:r>
            <a:r>
              <a:rPr lang="ru-RU" sz="1406" b="0" i="0" spc="0" baseline="0" dirty="0">
                <a:latin typeface="1"/>
              </a:rPr>
              <a:t>умма 	</a:t>
            </a:r>
            <a:r>
              <a:rPr lang="ru-RU" sz="1406" b="0" i="0" spc="-29" baseline="0" dirty="0">
                <a:latin typeface="1"/>
              </a:rPr>
              <a:t>к</a:t>
            </a:r>
            <a:r>
              <a:rPr lang="ru-RU" sz="1406" b="0" i="0" spc="-16" baseline="0" dirty="0">
                <a:latin typeface="1"/>
              </a:rPr>
              <a:t>о</a:t>
            </a:r>
            <a:r>
              <a:rPr lang="ru-RU" sz="1406" b="0" i="0" spc="0" baseline="0" dirty="0">
                <a:latin typeface="1"/>
              </a:rPr>
              <a:t>све</a:t>
            </a:r>
            <a:r>
              <a:rPr lang="ru-RU" sz="1406" b="0" i="0" spc="-19" baseline="0" dirty="0">
                <a:latin typeface="1"/>
              </a:rPr>
              <a:t>н</a:t>
            </a:r>
            <a:r>
              <a:rPr lang="ru-RU" sz="1406" b="0" i="0" spc="0" baseline="0" dirty="0">
                <a:latin typeface="1"/>
              </a:rPr>
              <a:t>ных </a:t>
            </a:r>
          </a:p>
        </p:txBody>
      </p:sp>
      <p:sp>
        <p:nvSpPr>
          <p:cNvPr id="617" name="Rectangle 617"/>
          <p:cNvSpPr/>
          <p:nvPr/>
        </p:nvSpPr>
        <p:spPr>
          <a:xfrm>
            <a:off x="5795771" y="3577246"/>
            <a:ext cx="2597531" cy="121050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1138428" algn="l"/>
                <a:tab pos="1940052" algn="l"/>
              </a:tabLst>
            </a:pPr>
            <a:r>
              <a:rPr lang="ru-RU" sz="1403" b="0" i="0" spc="0" baseline="0" dirty="0">
                <a:latin typeface="1"/>
              </a:rPr>
              <a:t>нало</a:t>
            </a:r>
            <a:r>
              <a:rPr lang="ru-RU" sz="1403" b="0" i="0" spc="-13" baseline="0" dirty="0">
                <a:latin typeface="1"/>
              </a:rPr>
              <a:t>г</a:t>
            </a:r>
            <a:r>
              <a:rPr lang="ru-RU" sz="1403" b="0" i="0" spc="0" baseline="0" dirty="0">
                <a:latin typeface="1"/>
              </a:rPr>
              <a:t>ов 	(без 	а</a:t>
            </a:r>
            <a:r>
              <a:rPr lang="ru-RU" sz="1403" b="0" i="0" spc="-17" baseline="0" dirty="0">
                <a:latin typeface="1"/>
              </a:rPr>
              <a:t>к</a:t>
            </a:r>
            <a:r>
              <a:rPr lang="ru-RU" sz="1403" b="0" i="0" spc="0" baseline="0" dirty="0">
                <a:latin typeface="1"/>
              </a:rPr>
              <a:t>циза </a:t>
            </a:r>
          </a:p>
          <a:p>
            <a:pPr marL="0">
              <a:lnSpc>
                <a:spcPts val="1608"/>
              </a:lnSpc>
            </a:pPr>
            <a:r>
              <a:rPr lang="ru-RU" sz="1403" b="0" i="0" spc="0" baseline="0" dirty="0">
                <a:latin typeface="1"/>
              </a:rPr>
              <a:t>уплачи</a:t>
            </a:r>
            <a:r>
              <a:rPr lang="ru-RU" sz="1403" b="0" i="0" spc="-13" baseline="0" dirty="0">
                <a:latin typeface="1"/>
              </a:rPr>
              <a:t>в</a:t>
            </a:r>
            <a:r>
              <a:rPr lang="ru-RU" sz="1403" b="0" i="0" spc="0" baseline="0" dirty="0">
                <a:latin typeface="1"/>
              </a:rPr>
              <a:t>аемого</a:t>
            </a:r>
            <a:r>
              <a:rPr lang="ru-RU" sz="1403" b="0" i="0" spc="369" baseline="0" dirty="0">
                <a:latin typeface="1"/>
              </a:rPr>
              <a:t> </a:t>
            </a:r>
            <a:r>
              <a:rPr lang="ru-RU" sz="1403" b="0" i="0" spc="-14" baseline="0" dirty="0">
                <a:latin typeface="1"/>
              </a:rPr>
              <a:t>в</a:t>
            </a:r>
            <a:r>
              <a:rPr lang="ru-RU" sz="1403" b="0" i="0" spc="369" baseline="0" dirty="0">
                <a:latin typeface="1"/>
              </a:rPr>
              <a:t> </a:t>
            </a:r>
            <a:r>
              <a:rPr lang="ru-RU" sz="1403" b="0" i="0" spc="-29" baseline="0" dirty="0">
                <a:latin typeface="1"/>
              </a:rPr>
              <a:t>т</a:t>
            </a:r>
            <a:r>
              <a:rPr lang="ru-RU" sz="1403" b="0" i="0" spc="0" baseline="0" dirty="0">
                <a:latin typeface="1"/>
              </a:rPr>
              <a:t>ам</a:t>
            </a:r>
            <a:r>
              <a:rPr lang="ru-RU" sz="1403" b="0" i="0" spc="-31" baseline="0" dirty="0">
                <a:latin typeface="1"/>
              </a:rPr>
              <a:t>о</a:t>
            </a:r>
            <a:r>
              <a:rPr lang="ru-RU" sz="1403" b="0" i="0" spc="0" baseline="0" dirty="0">
                <a:latin typeface="1"/>
              </a:rPr>
              <a:t>жню). </a:t>
            </a:r>
          </a:p>
          <a:p>
            <a:pPr marL="0">
              <a:lnSpc>
                <a:spcPts val="1595"/>
              </a:lnSpc>
            </a:pPr>
            <a:r>
              <a:rPr lang="ru-RU" sz="1403" b="0" i="0" spc="0" baseline="0" dirty="0">
                <a:latin typeface="1"/>
              </a:rPr>
              <a:t>При</a:t>
            </a:r>
            <a:r>
              <a:rPr lang="ru-RU" sz="1403" b="0" i="0" spc="585" baseline="0" dirty="0">
                <a:latin typeface="1"/>
              </a:rPr>
              <a:t> </a:t>
            </a:r>
            <a:r>
              <a:rPr lang="ru-RU" sz="1403" b="0" i="0" spc="-40" baseline="0" dirty="0">
                <a:latin typeface="1"/>
              </a:rPr>
              <a:t>к</a:t>
            </a:r>
            <a:r>
              <a:rPr lang="ru-RU" sz="1403" b="0" i="0" spc="0" baseline="0" dirty="0">
                <a:latin typeface="1"/>
              </a:rPr>
              <a:t>онтрак</a:t>
            </a:r>
            <a:r>
              <a:rPr lang="ru-RU" sz="1403" b="0" i="0" spc="-31" baseline="0" dirty="0">
                <a:latin typeface="1"/>
              </a:rPr>
              <a:t>т</a:t>
            </a:r>
            <a:r>
              <a:rPr lang="ru-RU" sz="1403" b="0" i="0" spc="0" baseline="0" dirty="0">
                <a:latin typeface="1"/>
              </a:rPr>
              <a:t>е</a:t>
            </a:r>
            <a:r>
              <a:rPr lang="ru-RU" sz="1403" b="0" i="0" spc="572" baseline="0" dirty="0">
                <a:latin typeface="1"/>
              </a:rPr>
              <a:t> </a:t>
            </a:r>
            <a:r>
              <a:rPr lang="ru-RU" sz="1403" b="0" i="0" spc="0" baseline="0" dirty="0">
                <a:latin typeface="1"/>
              </a:rPr>
              <a:t>в</a:t>
            </a:r>
            <a:r>
              <a:rPr lang="ru-RU" sz="1403" b="0" i="0" spc="584" baseline="0" dirty="0">
                <a:latin typeface="1"/>
              </a:rPr>
              <a:t> </a:t>
            </a:r>
            <a:r>
              <a:rPr lang="ru-RU" sz="1403" b="0" i="0" spc="0" baseline="0" dirty="0">
                <a:latin typeface="1"/>
              </a:rPr>
              <a:t>ин</a:t>
            </a:r>
            <a:r>
              <a:rPr lang="ru-RU" sz="1403" b="0" i="0" spc="-13" baseline="0" dirty="0">
                <a:latin typeface="1"/>
              </a:rPr>
              <a:t>в</a:t>
            </a:r>
            <a:r>
              <a:rPr lang="ru-RU" sz="1403" b="0" i="0" spc="0" baseline="0" dirty="0">
                <a:latin typeface="1"/>
              </a:rPr>
              <a:t>алю</a:t>
            </a:r>
            <a:r>
              <a:rPr lang="ru-RU" sz="1403" b="0" i="0" spc="-16" baseline="0" dirty="0">
                <a:latin typeface="1"/>
              </a:rPr>
              <a:t>т</a:t>
            </a:r>
            <a:r>
              <a:rPr lang="ru-RU" sz="1403" b="0" i="0" spc="0" baseline="0" dirty="0">
                <a:latin typeface="1"/>
              </a:rPr>
              <a:t>е </a:t>
            </a:r>
          </a:p>
          <a:p>
            <a:pPr marL="0">
              <a:lnSpc>
                <a:spcPts val="1596"/>
              </a:lnSpc>
              <a:tabLst>
                <a:tab pos="1179576" algn="l"/>
                <a:tab pos="2153666" algn="l"/>
              </a:tabLst>
            </a:pPr>
            <a:r>
              <a:rPr lang="ru-RU" sz="1403" b="0" i="0" spc="0" baseline="0" dirty="0">
                <a:latin typeface="1"/>
              </a:rPr>
              <a:t>курс 	</a:t>
            </a:r>
            <a:r>
              <a:rPr lang="ru-RU" sz="1403" b="0" i="0" spc="-17" baseline="0" dirty="0">
                <a:latin typeface="1"/>
              </a:rPr>
              <a:t>н</a:t>
            </a:r>
            <a:r>
              <a:rPr lang="ru-RU" sz="1403" b="0" i="0" spc="-14" baseline="0" dirty="0">
                <a:latin typeface="1"/>
              </a:rPr>
              <a:t>а</a:t>
            </a:r>
            <a:r>
              <a:rPr lang="ru-RU" sz="1403" b="0" i="0" spc="0" baseline="0" dirty="0">
                <a:latin typeface="1"/>
              </a:rPr>
              <a:t> 	д</a:t>
            </a:r>
            <a:r>
              <a:rPr lang="ru-RU" sz="1403" b="0" i="0" spc="-13" baseline="0" dirty="0">
                <a:latin typeface="1"/>
              </a:rPr>
              <a:t>а</a:t>
            </a:r>
            <a:r>
              <a:rPr lang="ru-RU" sz="1403" b="0" i="0" spc="0" baseline="0" dirty="0">
                <a:latin typeface="1"/>
              </a:rPr>
              <a:t>ту </a:t>
            </a:r>
          </a:p>
          <a:p>
            <a:pPr marL="0">
              <a:lnSpc>
                <a:spcPts val="1608"/>
              </a:lnSpc>
              <a:tabLst>
                <a:tab pos="1930908" algn="l"/>
              </a:tabLst>
            </a:pPr>
            <a:r>
              <a:rPr lang="ru-RU" sz="1403" b="0" i="0" spc="0" baseline="0" dirty="0">
                <a:latin typeface="1"/>
              </a:rPr>
              <a:t>пр</a:t>
            </a:r>
            <a:r>
              <a:rPr lang="ru-RU" sz="1403" b="0" i="0" spc="-13" baseline="0" dirty="0">
                <a:latin typeface="1"/>
              </a:rPr>
              <a:t>е</a:t>
            </a:r>
            <a:r>
              <a:rPr lang="ru-RU" sz="1403" b="0" i="0" spc="0" baseline="0" dirty="0">
                <a:latin typeface="1"/>
              </a:rPr>
              <a:t>дшест</a:t>
            </a:r>
            <a:r>
              <a:rPr lang="ru-RU" sz="1403" b="0" i="0" spc="-38" baseline="0" dirty="0">
                <a:latin typeface="1"/>
              </a:rPr>
              <a:t>в</a:t>
            </a:r>
            <a:r>
              <a:rPr lang="ru-RU" sz="1403" b="0" i="0" spc="0" baseline="0" dirty="0">
                <a:latin typeface="1"/>
              </a:rPr>
              <a:t>ую</a:t>
            </a:r>
            <a:r>
              <a:rPr lang="ru-RU" sz="1403" b="0" i="0" spc="-24" baseline="0" dirty="0">
                <a:latin typeface="1"/>
              </a:rPr>
              <a:t>щ</a:t>
            </a:r>
            <a:r>
              <a:rPr lang="ru-RU" sz="1403" b="0" i="0" spc="0" baseline="0" dirty="0">
                <a:latin typeface="1"/>
              </a:rPr>
              <a:t>ую 	п</a:t>
            </a:r>
            <a:r>
              <a:rPr lang="ru-RU" sz="1403" b="0" i="0" spc="-17" baseline="0" dirty="0">
                <a:latin typeface="1"/>
              </a:rPr>
              <a:t>о</a:t>
            </a:r>
            <a:r>
              <a:rPr lang="ru-RU" sz="1403" b="0" i="0" spc="0" baseline="0" dirty="0">
                <a:latin typeface="1"/>
              </a:rPr>
              <a:t>даче </a:t>
            </a:r>
          </a:p>
          <a:p>
            <a:pPr marL="0">
              <a:lnSpc>
                <a:spcPts val="1595"/>
              </a:lnSpc>
            </a:pPr>
            <a:r>
              <a:rPr lang="ru-RU" sz="1403" b="0" i="0" spc="-17" baseline="0" dirty="0">
                <a:latin typeface="1"/>
              </a:rPr>
              <a:t>Д</a:t>
            </a:r>
            <a:r>
              <a:rPr lang="ru-RU" sz="1403" b="0" i="0" spc="0" baseline="0" dirty="0">
                <a:latin typeface="1"/>
              </a:rPr>
              <a:t>ОПП</a:t>
            </a:r>
          </a:p>
        </p:txBody>
      </p:sp>
      <p:sp>
        <p:nvSpPr>
          <p:cNvPr id="618" name="Rectangle 618"/>
          <p:cNvSpPr/>
          <p:nvPr/>
        </p:nvSpPr>
        <p:spPr>
          <a:xfrm>
            <a:off x="5509005" y="4822812"/>
            <a:ext cx="2884373" cy="30627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286765" algn="l"/>
              </a:tabLst>
            </a:pPr>
            <a:r>
              <a:rPr lang="ru-RU" sz="1802" b="0" i="0" spc="0" baseline="0" dirty="0">
                <a:solidFill>
                  <a:srgbClr val="5494FC"/>
                </a:solidFill>
                <a:latin typeface="ArialMT"/>
              </a:rPr>
              <a:t>•	</a:t>
            </a:r>
            <a:r>
              <a:rPr lang="ru-RU" sz="1406" b="0" i="0" spc="0" baseline="0" dirty="0">
                <a:latin typeface="1"/>
              </a:rPr>
              <a:t>Сп</a:t>
            </a:r>
            <a:r>
              <a:rPr lang="ru-RU" sz="1406" b="0" i="0" spc="-16" baseline="0" dirty="0">
                <a:latin typeface="1"/>
              </a:rPr>
              <a:t>о</a:t>
            </a:r>
            <a:r>
              <a:rPr lang="ru-RU" sz="1406" b="0" i="0" spc="0" baseline="0" dirty="0">
                <a:latin typeface="1"/>
              </a:rPr>
              <a:t>соб</a:t>
            </a:r>
            <a:r>
              <a:rPr lang="ru-RU" sz="1406" b="0" i="0" spc="212" baseline="0" dirty="0">
                <a:latin typeface="1"/>
              </a:rPr>
              <a:t> </a:t>
            </a:r>
            <a:r>
              <a:rPr lang="ru-RU" sz="1406" b="0" i="0" spc="-16" baseline="0" dirty="0">
                <a:latin typeface="1"/>
              </a:rPr>
              <a:t>о</a:t>
            </a:r>
            <a:r>
              <a:rPr lang="ru-RU" sz="1406" b="0" i="0" spc="0" baseline="0" dirty="0">
                <a:latin typeface="1"/>
              </a:rPr>
              <a:t>беспе</a:t>
            </a:r>
            <a:r>
              <a:rPr lang="ru-RU" sz="1406" b="0" i="0" spc="-16" baseline="0" dirty="0">
                <a:latin typeface="1"/>
              </a:rPr>
              <a:t>ч</a:t>
            </a:r>
            <a:r>
              <a:rPr lang="ru-RU" sz="1406" b="0" i="0" spc="-12" baseline="0" dirty="0">
                <a:latin typeface="1"/>
              </a:rPr>
              <a:t>е</a:t>
            </a:r>
            <a:r>
              <a:rPr lang="ru-RU" sz="1406" b="0" i="0" spc="0" baseline="0" dirty="0">
                <a:latin typeface="1"/>
              </a:rPr>
              <a:t>ния</a:t>
            </a:r>
            <a:r>
              <a:rPr lang="ru-RU" sz="1406" b="0" i="0" spc="212" baseline="0" dirty="0">
                <a:latin typeface="1"/>
              </a:rPr>
              <a:t> </a:t>
            </a:r>
            <a:r>
              <a:rPr lang="ru-RU" sz="1406" b="0" i="0" spc="0" baseline="0" dirty="0">
                <a:latin typeface="1"/>
              </a:rPr>
              <a:t>уп</a:t>
            </a:r>
            <a:r>
              <a:rPr lang="ru-RU" sz="1406" b="0" i="0" spc="-12" baseline="0" dirty="0">
                <a:latin typeface="1"/>
              </a:rPr>
              <a:t>л</a:t>
            </a:r>
            <a:r>
              <a:rPr lang="ru-RU" sz="1406" b="0" i="0" spc="-15" baseline="0" dirty="0">
                <a:latin typeface="1"/>
              </a:rPr>
              <a:t>а</a:t>
            </a:r>
            <a:r>
              <a:rPr lang="ru-RU" sz="1406" b="0" i="0" spc="0" baseline="0" dirty="0">
                <a:latin typeface="1"/>
              </a:rPr>
              <a:t>ты </a:t>
            </a:r>
          </a:p>
        </p:txBody>
      </p:sp>
      <p:sp>
        <p:nvSpPr>
          <p:cNvPr id="619" name="Rectangle 619"/>
          <p:cNvSpPr/>
          <p:nvPr/>
        </p:nvSpPr>
        <p:spPr>
          <a:xfrm>
            <a:off x="5795771" y="5127408"/>
            <a:ext cx="1699650" cy="19685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403" b="0" i="0" spc="-27" baseline="0" dirty="0">
                <a:latin typeface="1"/>
              </a:rPr>
              <a:t>к</a:t>
            </a:r>
            <a:r>
              <a:rPr lang="ru-RU" sz="1403" b="0" i="0" spc="0" baseline="0" dirty="0">
                <a:latin typeface="1"/>
              </a:rPr>
              <a:t>освенных</a:t>
            </a:r>
            <a:r>
              <a:rPr lang="ru-RU" sz="1403" b="0" i="0" spc="-16" baseline="0" dirty="0">
                <a:latin typeface="1"/>
              </a:rPr>
              <a:t> </a:t>
            </a:r>
            <a:r>
              <a:rPr lang="ru-RU" sz="1403" b="0" i="0" spc="0" baseline="0" dirty="0">
                <a:latin typeface="1"/>
              </a:rPr>
              <a:t>нало</a:t>
            </a:r>
            <a:r>
              <a:rPr lang="ru-RU" sz="1403" b="0" i="0" spc="-13" baseline="0" dirty="0">
                <a:latin typeface="1"/>
              </a:rPr>
              <a:t>г</a:t>
            </a:r>
            <a:r>
              <a:rPr lang="ru-RU" sz="1403" b="0" i="0" spc="0" baseline="0" dirty="0">
                <a:latin typeface="1"/>
              </a:rPr>
              <a:t>ов</a:t>
            </a:r>
          </a:p>
        </p:txBody>
      </p:sp>
      <p:sp>
        <p:nvSpPr>
          <p:cNvPr id="620" name="Rectangle 620"/>
          <p:cNvSpPr/>
          <p:nvPr/>
        </p:nvSpPr>
        <p:spPr>
          <a:xfrm>
            <a:off x="5509005" y="5356860"/>
            <a:ext cx="2884297" cy="30586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286765" algn="l"/>
                <a:tab pos="1054862" algn="l"/>
                <a:tab pos="1510537" algn="l"/>
                <a:tab pos="1911350" algn="l"/>
                <a:tab pos="2629408" algn="l"/>
              </a:tabLst>
            </a:pPr>
            <a:r>
              <a:rPr lang="ru-RU" sz="1800" b="0" i="0" spc="0" baseline="0" dirty="0">
                <a:solidFill>
                  <a:srgbClr val="5494FC"/>
                </a:solidFill>
                <a:latin typeface="ArialMT"/>
              </a:rPr>
              <a:t>•	</a:t>
            </a:r>
            <a:r>
              <a:rPr lang="ru-RU" sz="1403" b="0" i="0" spc="0" baseline="0" dirty="0">
                <a:latin typeface="1"/>
              </a:rPr>
              <a:t>Сумма 	ОП 	п</a:t>
            </a:r>
            <a:r>
              <a:rPr lang="ru-RU" sz="1403" b="0" i="0" spc="-15" baseline="0" dirty="0">
                <a:latin typeface="1"/>
              </a:rPr>
              <a:t>о</a:t>
            </a:r>
            <a:r>
              <a:rPr lang="ru-RU" sz="1403" b="0" i="0" spc="0" baseline="0" dirty="0">
                <a:latin typeface="1"/>
              </a:rPr>
              <a:t> 	</a:t>
            </a:r>
            <a:r>
              <a:rPr lang="ru-RU" sz="1403" b="0" i="0" spc="-17" baseline="0" dirty="0">
                <a:latin typeface="1"/>
              </a:rPr>
              <a:t>Д</a:t>
            </a:r>
            <a:r>
              <a:rPr lang="ru-RU" sz="1403" b="0" i="0" spc="0" baseline="0" dirty="0">
                <a:latin typeface="1"/>
              </a:rPr>
              <a:t>ОПП 	н</a:t>
            </a:r>
            <a:r>
              <a:rPr lang="ru-RU" sz="1403" b="0" i="0" spc="-11" baseline="0" dirty="0">
                <a:latin typeface="1"/>
              </a:rPr>
              <a:t>е </a:t>
            </a:r>
          </a:p>
        </p:txBody>
      </p:sp>
      <p:sp>
        <p:nvSpPr>
          <p:cNvPr id="621" name="Rectangle 621"/>
          <p:cNvSpPr/>
          <p:nvPr/>
        </p:nvSpPr>
        <p:spPr>
          <a:xfrm>
            <a:off x="5795771" y="5660859"/>
            <a:ext cx="2597531" cy="39669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1210056" algn="l"/>
                <a:tab pos="1487423" algn="l"/>
              </a:tabLst>
            </a:pPr>
            <a:r>
              <a:rPr lang="ru-RU" sz="1403" b="0" i="0" spc="0" baseline="0" dirty="0">
                <a:latin typeface="1"/>
              </a:rPr>
              <a:t>включа</a:t>
            </a:r>
            <a:r>
              <a:rPr lang="ru-RU" sz="1403" b="0" i="0" spc="-12" baseline="0" dirty="0">
                <a:latin typeface="1"/>
              </a:rPr>
              <a:t>е</a:t>
            </a:r>
            <a:r>
              <a:rPr lang="ru-RU" sz="1403" b="0" i="0" spc="-29" baseline="0" dirty="0">
                <a:latin typeface="1"/>
              </a:rPr>
              <a:t>т</a:t>
            </a:r>
            <a:r>
              <a:rPr lang="ru-RU" sz="1403" b="0" i="0" spc="0" baseline="0" dirty="0">
                <a:latin typeface="1"/>
              </a:rPr>
              <a:t>ся 	в 	совокуп</a:t>
            </a:r>
            <a:r>
              <a:rPr lang="ru-RU" sz="1403" b="0" i="0" spc="-19" baseline="0" dirty="0">
                <a:latin typeface="1"/>
              </a:rPr>
              <a:t>н</a:t>
            </a:r>
            <a:r>
              <a:rPr lang="ru-RU" sz="1403" b="0" i="0" spc="0" baseline="0" dirty="0">
                <a:latin typeface="1"/>
              </a:rPr>
              <a:t>ую </a:t>
            </a:r>
          </a:p>
          <a:p>
            <a:pPr marL="0">
              <a:lnSpc>
                <a:spcPts val="1595"/>
              </a:lnSpc>
            </a:pPr>
            <a:r>
              <a:rPr lang="ru-RU" sz="1403" b="0" i="0" spc="0" baseline="0" dirty="0">
                <a:latin typeface="1"/>
              </a:rPr>
              <a:t>обязанность</a:t>
            </a:r>
          </a:p>
        </p:txBody>
      </p:sp>
      <p:sp>
        <p:nvSpPr>
          <p:cNvPr id="622" name="Rectangle 622"/>
          <p:cNvSpPr/>
          <p:nvPr/>
        </p:nvSpPr>
        <p:spPr>
          <a:xfrm>
            <a:off x="5509005" y="6092952"/>
            <a:ext cx="2628264" cy="63663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286765" algn="l"/>
              </a:tabLst>
            </a:pPr>
            <a:r>
              <a:rPr lang="ru-RU" sz="1800" b="0" i="0" spc="0" baseline="0" dirty="0">
                <a:solidFill>
                  <a:srgbClr val="5494FC"/>
                </a:solidFill>
                <a:latin typeface="ArialMT"/>
              </a:rPr>
              <a:t>•	</a:t>
            </a:r>
            <a:r>
              <a:rPr lang="ru-RU" sz="1403" b="0" i="0" spc="0" baseline="0" dirty="0">
                <a:latin typeface="1"/>
              </a:rPr>
              <a:t>Зад</a:t>
            </a:r>
            <a:r>
              <a:rPr lang="ru-RU" sz="1403" b="0" i="0" spc="-12" baseline="0" dirty="0">
                <a:latin typeface="1"/>
              </a:rPr>
              <a:t>о</a:t>
            </a:r>
            <a:r>
              <a:rPr lang="ru-RU" sz="1403" b="0" i="0" spc="0" baseline="0" dirty="0">
                <a:latin typeface="1"/>
              </a:rPr>
              <a:t>л</a:t>
            </a:r>
            <a:r>
              <a:rPr lang="ru-RU" sz="1403" b="0" i="0" spc="-20" baseline="0" dirty="0">
                <a:latin typeface="1"/>
              </a:rPr>
              <a:t>ж</a:t>
            </a:r>
            <a:r>
              <a:rPr lang="ru-RU" sz="1403" b="0" i="0" spc="0" baseline="0" dirty="0">
                <a:latin typeface="1"/>
              </a:rPr>
              <a:t>енности</a:t>
            </a:r>
            <a:r>
              <a:rPr lang="ru-RU" sz="1403" b="0" i="0" spc="-28" baseline="0" dirty="0">
                <a:latin typeface="1"/>
              </a:rPr>
              <a:t> </a:t>
            </a:r>
            <a:r>
              <a:rPr lang="ru-RU" sz="1403" b="0" i="0" spc="0" baseline="0" dirty="0">
                <a:latin typeface="1"/>
              </a:rPr>
              <a:t>по ОП</a:t>
            </a:r>
            <a:r>
              <a:rPr lang="ru-RU" sz="1403" b="0" i="0" spc="-16" baseline="0" dirty="0">
                <a:latin typeface="1"/>
              </a:rPr>
              <a:t> </a:t>
            </a:r>
            <a:r>
              <a:rPr lang="ru-RU" sz="1403" b="0" i="0" spc="0" baseline="0" dirty="0">
                <a:latin typeface="1"/>
              </a:rPr>
              <a:t>нет </a:t>
            </a:r>
          </a:p>
          <a:p>
            <a:pPr marL="0">
              <a:lnSpc>
                <a:spcPts val="2604"/>
              </a:lnSpc>
              <a:tabLst>
                <a:tab pos="286765" algn="l"/>
              </a:tabLst>
            </a:pPr>
            <a:r>
              <a:rPr lang="ru-RU" sz="1802" b="0" i="0" spc="0" baseline="0" dirty="0">
                <a:solidFill>
                  <a:srgbClr val="5494FC"/>
                </a:solidFill>
                <a:latin typeface="ArialMT"/>
              </a:rPr>
              <a:t>•	</a:t>
            </a:r>
            <a:r>
              <a:rPr lang="ru-RU" sz="1406" b="0" i="0" spc="0" baseline="0" dirty="0">
                <a:latin typeface="1"/>
              </a:rPr>
              <a:t>Не</a:t>
            </a:r>
            <a:r>
              <a:rPr lang="ru-RU" sz="1406" b="0" i="0" spc="-16" baseline="0" dirty="0">
                <a:latin typeface="1"/>
              </a:rPr>
              <a:t> </a:t>
            </a:r>
            <a:r>
              <a:rPr lang="ru-RU" sz="1406" b="0" i="0" spc="0" baseline="0" dirty="0">
                <a:latin typeface="1"/>
              </a:rPr>
              <a:t>призна</a:t>
            </a:r>
            <a:r>
              <a:rPr lang="ru-RU" sz="1406" b="0" i="0" spc="-15" baseline="0" dirty="0">
                <a:latin typeface="1"/>
              </a:rPr>
              <a:t>е</a:t>
            </a:r>
            <a:r>
              <a:rPr lang="ru-RU" sz="1406" b="0" i="0" spc="-17" baseline="0" dirty="0">
                <a:latin typeface="1"/>
              </a:rPr>
              <a:t>т</a:t>
            </a:r>
            <a:r>
              <a:rPr lang="ru-RU" sz="1406" b="0" i="0" spc="0" baseline="0" dirty="0">
                <a:latin typeface="1"/>
              </a:rPr>
              <a:t>ся</a:t>
            </a:r>
            <a:r>
              <a:rPr lang="ru-RU" sz="1406" b="0" i="0" spc="-16" baseline="0" dirty="0">
                <a:latin typeface="1"/>
              </a:rPr>
              <a:t> </a:t>
            </a:r>
            <a:r>
              <a:rPr lang="ru-RU" sz="1406" b="0" i="0" spc="0" baseline="0" dirty="0">
                <a:latin typeface="1"/>
              </a:rPr>
              <a:t>ЕНП</a:t>
            </a:r>
          </a:p>
        </p:txBody>
      </p:sp>
      <p:sp>
        <p:nvSpPr>
          <p:cNvPr id="623" name="Rectangle 623"/>
          <p:cNvSpPr/>
          <p:nvPr/>
        </p:nvSpPr>
        <p:spPr>
          <a:xfrm>
            <a:off x="868375" y="1057439"/>
            <a:ext cx="537420" cy="19685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403" b="1" i="0" spc="0" baseline="0" dirty="0">
                <a:latin typeface="2,Bold"/>
              </a:rPr>
              <a:t>ДОПП</a:t>
            </a:r>
          </a:p>
        </p:txBody>
      </p:sp>
      <p:sp>
        <p:nvSpPr>
          <p:cNvPr id="624" name="Rectangle 624"/>
          <p:cNvSpPr/>
          <p:nvPr/>
        </p:nvSpPr>
        <p:spPr>
          <a:xfrm>
            <a:off x="8715120" y="3415107"/>
            <a:ext cx="1732025" cy="58653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598" b="1" i="0" spc="-12" baseline="0" dirty="0">
                <a:solidFill>
                  <a:srgbClr val="C00000"/>
                </a:solidFill>
                <a:latin typeface="2,Bold"/>
              </a:rPr>
              <a:t>В</a:t>
            </a:r>
            <a:r>
              <a:rPr lang="ru-RU" sz="1598" b="1" i="0" spc="0" baseline="0" dirty="0">
                <a:solidFill>
                  <a:srgbClr val="C00000"/>
                </a:solidFill>
                <a:latin typeface="2,Bold"/>
              </a:rPr>
              <a:t>ОЗВ</a:t>
            </a:r>
            <a:r>
              <a:rPr lang="ru-RU" sz="1598" b="1" i="0" spc="-111" baseline="0" dirty="0">
                <a:solidFill>
                  <a:srgbClr val="C00000"/>
                </a:solidFill>
                <a:latin typeface="2,Bold"/>
              </a:rPr>
              <a:t>Р</a:t>
            </a:r>
            <a:r>
              <a:rPr lang="ru-RU" sz="1598" b="1" i="0" spc="-116" baseline="0" dirty="0">
                <a:solidFill>
                  <a:srgbClr val="C00000"/>
                </a:solidFill>
                <a:latin typeface="2,Bold"/>
              </a:rPr>
              <a:t>А</a:t>
            </a:r>
            <a:r>
              <a:rPr lang="ru-RU" sz="1598" b="1" i="0" spc="0" baseline="0" dirty="0">
                <a:solidFill>
                  <a:srgbClr val="C00000"/>
                </a:solidFill>
                <a:latin typeface="2,Bold"/>
              </a:rPr>
              <a:t>Т</a:t>
            </a:r>
            <a:r>
              <a:rPr lang="ru-RU" sz="1598" b="1" i="0" spc="0" baseline="0" dirty="0">
                <a:latin typeface="2,Bold"/>
              </a:rPr>
              <a:t> ОП:</a:t>
            </a:r>
          </a:p>
          <a:p>
            <a:pPr marL="0">
              <a:lnSpc>
                <a:spcPts val="2853"/>
              </a:lnSpc>
              <a:tabLst>
                <a:tab pos="286511" algn="l"/>
              </a:tabLst>
            </a:pPr>
            <a:r>
              <a:rPr lang="ru-RU" sz="1800" b="0" i="0" spc="0" baseline="0" dirty="0">
                <a:solidFill>
                  <a:srgbClr val="5494FC"/>
                </a:solidFill>
                <a:latin typeface="Wingdings-Regular"/>
              </a:rPr>
              <a:t>▪	</a:t>
            </a:r>
            <a:r>
              <a:rPr lang="ru-RU" sz="1403" b="0" i="0" spc="0" baseline="0" dirty="0">
                <a:latin typeface="1"/>
              </a:rPr>
              <a:t>П</a:t>
            </a:r>
            <a:r>
              <a:rPr lang="ru-RU" sz="1403" b="0" i="0" spc="-12" baseline="0" dirty="0">
                <a:latin typeface="1"/>
              </a:rPr>
              <a:t>о</a:t>
            </a:r>
            <a:r>
              <a:rPr lang="ru-RU" sz="1403" b="0" i="0" spc="0" baseline="0" dirty="0">
                <a:latin typeface="1"/>
              </a:rPr>
              <a:t>л</a:t>
            </a:r>
            <a:r>
              <a:rPr lang="ru-RU" sz="1403" b="0" i="0" spc="-27" baseline="0" dirty="0">
                <a:latin typeface="1"/>
              </a:rPr>
              <a:t>о</a:t>
            </a:r>
            <a:r>
              <a:rPr lang="ru-RU" sz="1403" b="0" i="0" spc="0" baseline="0" dirty="0">
                <a:latin typeface="1"/>
              </a:rPr>
              <a:t>жи</a:t>
            </a:r>
            <a:r>
              <a:rPr lang="ru-RU" sz="1403" b="0" i="0" spc="-16" baseline="0" dirty="0">
                <a:latin typeface="1"/>
              </a:rPr>
              <a:t>т</a:t>
            </a:r>
            <a:r>
              <a:rPr lang="ru-RU" sz="1403" b="0" i="0" spc="0" baseline="0" dirty="0">
                <a:latin typeface="1"/>
              </a:rPr>
              <a:t>ельное </a:t>
            </a:r>
          </a:p>
        </p:txBody>
      </p:sp>
      <p:sp>
        <p:nvSpPr>
          <p:cNvPr id="625" name="Rectangle 625"/>
          <p:cNvSpPr/>
          <p:nvPr/>
        </p:nvSpPr>
        <p:spPr>
          <a:xfrm>
            <a:off x="10554969" y="3798226"/>
            <a:ext cx="654176" cy="19685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403" b="0" i="0" spc="0" baseline="0" dirty="0">
                <a:latin typeface="1"/>
              </a:rPr>
              <a:t>сальдо </a:t>
            </a:r>
          </a:p>
        </p:txBody>
      </p:sp>
      <p:sp>
        <p:nvSpPr>
          <p:cNvPr id="626" name="Rectangle 626"/>
          <p:cNvSpPr/>
          <p:nvPr/>
        </p:nvSpPr>
        <p:spPr>
          <a:xfrm>
            <a:off x="11318493" y="3798226"/>
            <a:ext cx="410337" cy="19685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403" b="0" i="0" spc="-12" baseline="0" dirty="0">
                <a:latin typeface="1"/>
              </a:rPr>
              <a:t>К</a:t>
            </a:r>
            <a:r>
              <a:rPr lang="ru-RU" sz="1403" b="0" i="0" spc="0" baseline="0" dirty="0">
                <a:latin typeface="1"/>
              </a:rPr>
              <a:t>БК </a:t>
            </a:r>
          </a:p>
        </p:txBody>
      </p:sp>
      <p:sp>
        <p:nvSpPr>
          <p:cNvPr id="627" name="Rectangle 627"/>
          <p:cNvSpPr/>
          <p:nvPr/>
        </p:nvSpPr>
        <p:spPr>
          <a:xfrm>
            <a:off x="11838178" y="3798226"/>
            <a:ext cx="264795" cy="19685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403" b="0" i="0" spc="0" baseline="0" dirty="0">
                <a:latin typeface="1"/>
              </a:rPr>
              <a:t>ОП</a:t>
            </a:r>
          </a:p>
        </p:txBody>
      </p:sp>
      <p:sp>
        <p:nvSpPr>
          <p:cNvPr id="628" name="Rectangle 628"/>
          <p:cNvSpPr/>
          <p:nvPr/>
        </p:nvSpPr>
        <p:spPr>
          <a:xfrm>
            <a:off x="12101830" y="3798226"/>
            <a:ext cx="265556" cy="19685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403" b="0" i="0" spc="0" baseline="0" dirty="0">
                <a:latin typeface="1"/>
              </a:rPr>
              <a:t>      </a:t>
            </a:r>
          </a:p>
        </p:txBody>
      </p:sp>
      <p:sp>
        <p:nvSpPr>
          <p:cNvPr id="629" name="Rectangle 629"/>
          <p:cNvSpPr/>
          <p:nvPr/>
        </p:nvSpPr>
        <p:spPr>
          <a:xfrm>
            <a:off x="9001632" y="4000918"/>
            <a:ext cx="3144774" cy="3982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403" b="0" i="0" spc="0" baseline="0" dirty="0">
                <a:latin typeface="3"/>
              </a:rPr>
              <a:t>(избы</a:t>
            </a:r>
            <a:r>
              <a:rPr lang="ru-RU" sz="1403" b="0" i="0" spc="-19" baseline="0" dirty="0">
                <a:latin typeface="3"/>
              </a:rPr>
              <a:t>т</a:t>
            </a:r>
            <a:r>
              <a:rPr lang="ru-RU" sz="1403" b="0" i="0" spc="0" baseline="0" dirty="0">
                <a:latin typeface="3"/>
              </a:rPr>
              <a:t>очные/ошибочные пл</a:t>
            </a:r>
            <a:r>
              <a:rPr lang="ru-RU" sz="1403" b="0" i="0" spc="-13" baseline="0" dirty="0">
                <a:latin typeface="3"/>
              </a:rPr>
              <a:t>а</a:t>
            </a:r>
            <a:r>
              <a:rPr lang="ru-RU" sz="1403" b="0" i="0" spc="-29" baseline="0" dirty="0">
                <a:latin typeface="3"/>
              </a:rPr>
              <a:t>т</a:t>
            </a:r>
            <a:r>
              <a:rPr lang="ru-RU" sz="1403" b="0" i="0" spc="-23" baseline="0" dirty="0">
                <a:latin typeface="3"/>
              </a:rPr>
              <a:t>е</a:t>
            </a:r>
            <a:r>
              <a:rPr lang="ru-RU" sz="1403" b="0" i="0" spc="0" baseline="0" dirty="0">
                <a:latin typeface="3"/>
              </a:rPr>
              <a:t>жи) </a:t>
            </a:r>
          </a:p>
          <a:p>
            <a:pPr marL="0">
              <a:lnSpc>
                <a:spcPts val="1608"/>
              </a:lnSpc>
            </a:pPr>
            <a:r>
              <a:rPr lang="ru-RU" sz="1403" b="0" i="0" spc="0" baseline="0" dirty="0">
                <a:latin typeface="1"/>
              </a:rPr>
              <a:t>–</a:t>
            </a:r>
            <a:r>
              <a:rPr lang="ru-RU" sz="1403" b="0" i="0" spc="357" baseline="0" dirty="0">
                <a:latin typeface="1"/>
              </a:rPr>
              <a:t> </a:t>
            </a:r>
            <a:r>
              <a:rPr lang="ru-RU" sz="1403" b="0" i="0" spc="0" baseline="0" dirty="0">
                <a:latin typeface="1"/>
              </a:rPr>
              <a:t>с</a:t>
            </a:r>
            <a:r>
              <a:rPr lang="ru-RU" sz="1403" b="0" i="0" spc="-148" baseline="0" dirty="0">
                <a:latin typeface="1"/>
              </a:rPr>
              <a:t>т</a:t>
            </a:r>
            <a:r>
              <a:rPr lang="ru-RU" sz="1403" b="0" i="0" spc="0" baseline="0" dirty="0">
                <a:latin typeface="1"/>
              </a:rPr>
              <a:t>.79</a:t>
            </a:r>
            <a:r>
              <a:rPr lang="ru-RU" sz="1403" b="0" i="0" spc="357" baseline="0" dirty="0">
                <a:latin typeface="1"/>
              </a:rPr>
              <a:t> </a:t>
            </a:r>
            <a:r>
              <a:rPr lang="ru-RU" sz="1403" b="0" i="0" spc="-11" baseline="0" dirty="0">
                <a:latin typeface="1"/>
              </a:rPr>
              <a:t>Н</a:t>
            </a:r>
            <a:r>
              <a:rPr lang="ru-RU" sz="1403" b="0" i="0" spc="0" baseline="0" dirty="0">
                <a:latin typeface="1"/>
              </a:rPr>
              <a:t>К</a:t>
            </a:r>
            <a:r>
              <a:rPr lang="ru-RU" sz="1403" b="0" i="0" spc="359" baseline="0" dirty="0">
                <a:latin typeface="1"/>
              </a:rPr>
              <a:t> </a:t>
            </a:r>
            <a:r>
              <a:rPr lang="ru-RU" sz="1403" b="0" i="0" spc="0" baseline="0" dirty="0">
                <a:latin typeface="1"/>
              </a:rPr>
              <a:t>заявление</a:t>
            </a:r>
            <a:r>
              <a:rPr lang="ru-RU" sz="1403" b="0" i="0" spc="357" baseline="0" dirty="0">
                <a:latin typeface="1"/>
              </a:rPr>
              <a:t> </a:t>
            </a:r>
            <a:r>
              <a:rPr lang="ru-RU" sz="1403" b="0" i="0" spc="0" baseline="0" dirty="0">
                <a:latin typeface="1"/>
              </a:rPr>
              <a:t>о</a:t>
            </a:r>
            <a:r>
              <a:rPr lang="ru-RU" sz="1403" b="0" i="0" spc="356" baseline="0" dirty="0">
                <a:latin typeface="1"/>
              </a:rPr>
              <a:t> </a:t>
            </a:r>
            <a:r>
              <a:rPr lang="ru-RU" sz="1403" b="0" i="0" spc="-13" baseline="0" dirty="0">
                <a:latin typeface="1"/>
              </a:rPr>
              <a:t>в</a:t>
            </a:r>
            <a:r>
              <a:rPr lang="ru-RU" sz="1403" b="0" i="0" spc="0" baseline="0" dirty="0">
                <a:latin typeface="1"/>
              </a:rPr>
              <a:t>озвр</a:t>
            </a:r>
            <a:r>
              <a:rPr lang="ru-RU" sz="1403" b="0" i="0" spc="-15" baseline="0" dirty="0">
                <a:latin typeface="1"/>
              </a:rPr>
              <a:t>а</a:t>
            </a:r>
            <a:r>
              <a:rPr lang="ru-RU" sz="1403" b="0" i="0" spc="-29" baseline="0" dirty="0">
                <a:latin typeface="1"/>
              </a:rPr>
              <a:t>т</a:t>
            </a:r>
            <a:r>
              <a:rPr lang="ru-RU" sz="1403" b="0" i="0" spc="-24" baseline="0" dirty="0">
                <a:latin typeface="1"/>
              </a:rPr>
              <a:t>е.</a:t>
            </a:r>
          </a:p>
        </p:txBody>
      </p:sp>
      <p:sp>
        <p:nvSpPr>
          <p:cNvPr id="630" name="Rectangle 630"/>
          <p:cNvSpPr/>
          <p:nvPr/>
        </p:nvSpPr>
        <p:spPr>
          <a:xfrm>
            <a:off x="12101830" y="4205134"/>
            <a:ext cx="44576" cy="19685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403" b="0" i="0" spc="0" baseline="0" dirty="0">
                <a:latin typeface="1"/>
              </a:rPr>
              <a:t> </a:t>
            </a:r>
          </a:p>
        </p:txBody>
      </p:sp>
      <p:sp>
        <p:nvSpPr>
          <p:cNvPr id="631" name="Rectangle 631"/>
          <p:cNvSpPr/>
          <p:nvPr/>
        </p:nvSpPr>
        <p:spPr>
          <a:xfrm>
            <a:off x="9001632" y="4407826"/>
            <a:ext cx="3100040" cy="19685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2435733" algn="l"/>
              </a:tabLst>
            </a:pPr>
            <a:r>
              <a:rPr lang="ru-RU" sz="1403" b="0" i="0" spc="0" baseline="0" dirty="0">
                <a:latin typeface="1"/>
              </a:rPr>
              <a:t>Возвр</a:t>
            </a:r>
            <a:r>
              <a:rPr lang="ru-RU" sz="1403" b="0" i="0" spc="-15" baseline="0" dirty="0">
                <a:latin typeface="1"/>
              </a:rPr>
              <a:t>а</a:t>
            </a:r>
            <a:r>
              <a:rPr lang="ru-RU" sz="1403" b="0" i="0" spc="0" baseline="0" dirty="0">
                <a:latin typeface="1"/>
              </a:rPr>
              <a:t>т</a:t>
            </a:r>
            <a:r>
              <a:rPr lang="ru-RU" sz="1403" b="0" i="0" spc="801" baseline="0" dirty="0">
                <a:latin typeface="1"/>
              </a:rPr>
              <a:t> </a:t>
            </a:r>
            <a:r>
              <a:rPr lang="ru-RU" sz="1403" b="0" i="0" spc="0" baseline="0" dirty="0">
                <a:latin typeface="1"/>
              </a:rPr>
              <a:t>о</a:t>
            </a:r>
            <a:r>
              <a:rPr lang="ru-RU" sz="1403" b="0" i="0" spc="-31" baseline="0" dirty="0">
                <a:latin typeface="1"/>
              </a:rPr>
              <a:t>с</a:t>
            </a:r>
            <a:r>
              <a:rPr lang="ru-RU" sz="1403" b="0" i="0" spc="0" baseline="0" dirty="0">
                <a:latin typeface="1"/>
              </a:rPr>
              <a:t>уществляе</a:t>
            </a:r>
            <a:r>
              <a:rPr lang="ru-RU" sz="1403" b="0" i="0" spc="-15" baseline="0" dirty="0">
                <a:latin typeface="1"/>
              </a:rPr>
              <a:t>т</a:t>
            </a:r>
            <a:r>
              <a:rPr lang="ru-RU" sz="1403" b="0" i="0" spc="0" baseline="0" dirty="0">
                <a:latin typeface="1"/>
              </a:rPr>
              <a:t>ся	в</a:t>
            </a:r>
            <a:r>
              <a:rPr lang="ru-RU" sz="1403" b="0" i="0" spc="801" baseline="0" dirty="0">
                <a:latin typeface="1"/>
              </a:rPr>
              <a:t> </a:t>
            </a:r>
            <a:r>
              <a:rPr lang="ru-RU" sz="1403" b="0" i="0" spc="-13" baseline="0" dirty="0">
                <a:latin typeface="1"/>
              </a:rPr>
              <a:t>в</a:t>
            </a:r>
            <a:r>
              <a:rPr lang="ru-RU" sz="1403" b="0" i="0" spc="0" baseline="0" dirty="0">
                <a:latin typeface="1"/>
              </a:rPr>
              <a:t>иде</a:t>
            </a:r>
          </a:p>
        </p:txBody>
      </p:sp>
      <p:sp>
        <p:nvSpPr>
          <p:cNvPr id="632" name="Rectangle 632"/>
          <p:cNvSpPr/>
          <p:nvPr/>
        </p:nvSpPr>
        <p:spPr>
          <a:xfrm>
            <a:off x="12101830" y="4407826"/>
            <a:ext cx="88772" cy="19685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403" b="0" i="0" spc="0" baseline="0" dirty="0">
                <a:latin typeface="1"/>
              </a:rPr>
              <a:t>  </a:t>
            </a:r>
          </a:p>
        </p:txBody>
      </p:sp>
      <p:sp>
        <p:nvSpPr>
          <p:cNvPr id="633" name="Rectangle 633"/>
          <p:cNvSpPr/>
          <p:nvPr/>
        </p:nvSpPr>
        <p:spPr>
          <a:xfrm>
            <a:off x="9001632" y="4610518"/>
            <a:ext cx="3101508" cy="19685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403" b="0" i="0" spc="0" baseline="0" dirty="0">
                <a:latin typeface="1"/>
              </a:rPr>
              <a:t>ЕНП.</a:t>
            </a:r>
            <a:r>
              <a:rPr lang="ru-RU" sz="1403" b="0" i="0" spc="392" baseline="0" dirty="0">
                <a:latin typeface="1"/>
              </a:rPr>
              <a:t> </a:t>
            </a:r>
            <a:r>
              <a:rPr lang="ru-RU" sz="1403" b="0" i="0" spc="393" baseline="0" dirty="0">
                <a:latin typeface="1"/>
              </a:rPr>
              <a:t> </a:t>
            </a:r>
            <a:r>
              <a:rPr lang="ru-RU" sz="1403" b="0" i="0" spc="0" baseline="0" dirty="0">
                <a:latin typeface="1"/>
              </a:rPr>
              <a:t>Возвр</a:t>
            </a:r>
            <a:r>
              <a:rPr lang="ru-RU" sz="1403" b="0" i="0" spc="-15" baseline="0" dirty="0">
                <a:latin typeface="1"/>
              </a:rPr>
              <a:t>а</a:t>
            </a:r>
            <a:r>
              <a:rPr lang="ru-RU" sz="1403" b="0" i="0" spc="0" baseline="0" dirty="0">
                <a:latin typeface="1"/>
              </a:rPr>
              <a:t>т</a:t>
            </a:r>
            <a:r>
              <a:rPr lang="ru-RU" sz="1403" b="0" i="0" spc="393" baseline="0" dirty="0">
                <a:latin typeface="1"/>
              </a:rPr>
              <a:t> </a:t>
            </a:r>
            <a:r>
              <a:rPr lang="ru-RU" sz="1403" b="0" i="0" spc="0" baseline="0" dirty="0">
                <a:latin typeface="1"/>
              </a:rPr>
              <a:t>третьим</a:t>
            </a:r>
            <a:r>
              <a:rPr lang="ru-RU" sz="1403" b="0" i="0" spc="404" baseline="0" dirty="0">
                <a:latin typeface="1"/>
              </a:rPr>
              <a:t> </a:t>
            </a:r>
            <a:r>
              <a:rPr lang="ru-RU" sz="1403" b="0" i="0" spc="0" baseline="0" dirty="0">
                <a:latin typeface="1"/>
              </a:rPr>
              <a:t>лицам</a:t>
            </a:r>
            <a:r>
              <a:rPr lang="ru-RU" sz="1403" b="0" i="0" spc="393" baseline="0" dirty="0">
                <a:latin typeface="1"/>
              </a:rPr>
              <a:t> </a:t>
            </a:r>
            <a:r>
              <a:rPr lang="ru-RU" sz="1403" b="0" i="0" spc="0" baseline="0" dirty="0">
                <a:latin typeface="1"/>
              </a:rPr>
              <a:t>не</a:t>
            </a:r>
          </a:p>
        </p:txBody>
      </p:sp>
      <p:sp>
        <p:nvSpPr>
          <p:cNvPr id="634" name="Rectangle 634"/>
          <p:cNvSpPr/>
          <p:nvPr/>
        </p:nvSpPr>
        <p:spPr>
          <a:xfrm>
            <a:off x="12101830" y="4610518"/>
            <a:ext cx="44576" cy="19685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403" b="0" i="0" spc="0" baseline="0" dirty="0">
                <a:latin typeface="1"/>
              </a:rPr>
              <a:t> </a:t>
            </a:r>
          </a:p>
        </p:txBody>
      </p:sp>
      <p:sp>
        <p:nvSpPr>
          <p:cNvPr id="635" name="Rectangle 635"/>
          <p:cNvSpPr/>
          <p:nvPr/>
        </p:nvSpPr>
        <p:spPr>
          <a:xfrm>
            <a:off x="9001632" y="4814734"/>
            <a:ext cx="1104083" cy="19685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403" b="0" i="0" spc="0" baseline="0" dirty="0">
                <a:latin typeface="1"/>
              </a:rPr>
              <a:t>доп</a:t>
            </a:r>
            <a:r>
              <a:rPr lang="ru-RU" sz="1403" b="0" i="0" spc="-22" baseline="0" dirty="0">
                <a:latin typeface="1"/>
              </a:rPr>
              <a:t>у</a:t>
            </a:r>
            <a:r>
              <a:rPr lang="ru-RU" sz="1403" b="0" i="0" spc="0" baseline="0" dirty="0">
                <a:latin typeface="1"/>
              </a:rPr>
              <a:t>с</a:t>
            </a:r>
            <a:r>
              <a:rPr lang="ru-RU" sz="1403" b="0" i="0" spc="-13" baseline="0" dirty="0">
                <a:latin typeface="1"/>
              </a:rPr>
              <a:t>к</a:t>
            </a:r>
            <a:r>
              <a:rPr lang="ru-RU" sz="1403" b="0" i="0" spc="0" baseline="0" dirty="0">
                <a:latin typeface="1"/>
              </a:rPr>
              <a:t>а</a:t>
            </a:r>
            <a:r>
              <a:rPr lang="ru-RU" sz="1403" b="0" i="0" spc="-12" baseline="0" dirty="0">
                <a:latin typeface="1"/>
              </a:rPr>
              <a:t>е</a:t>
            </a:r>
            <a:r>
              <a:rPr lang="ru-RU" sz="1403" b="0" i="0" spc="-16" baseline="0" dirty="0">
                <a:latin typeface="1"/>
              </a:rPr>
              <a:t>т</a:t>
            </a:r>
            <a:r>
              <a:rPr lang="ru-RU" sz="1403" b="0" i="0" spc="0" baseline="0" dirty="0">
                <a:latin typeface="1"/>
              </a:rPr>
              <a:t>ся</a:t>
            </a:r>
          </a:p>
        </p:txBody>
      </p:sp>
      <p:sp>
        <p:nvSpPr>
          <p:cNvPr id="636" name="Rectangle 636"/>
          <p:cNvSpPr/>
          <p:nvPr/>
        </p:nvSpPr>
        <p:spPr>
          <a:xfrm>
            <a:off x="8715120" y="5070648"/>
            <a:ext cx="3386178" cy="30284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286511" algn="l"/>
                <a:tab pos="719328" algn="l"/>
                <a:tab pos="1203960" algn="l"/>
                <a:tab pos="1896236" algn="l"/>
              </a:tabLst>
            </a:pPr>
            <a:r>
              <a:rPr lang="ru-RU" sz="1800" b="0" i="0" spc="0" baseline="0" dirty="0">
                <a:solidFill>
                  <a:srgbClr val="5494FC"/>
                </a:solidFill>
                <a:latin typeface="Wingdings-Regular"/>
              </a:rPr>
              <a:t>▪	</a:t>
            </a:r>
            <a:r>
              <a:rPr lang="ru-RU" sz="1403" b="0" i="0" spc="0" baseline="0" dirty="0">
                <a:latin typeface="1"/>
              </a:rPr>
              <a:t>ОП 	</a:t>
            </a:r>
            <a:r>
              <a:rPr lang="ru-RU" sz="1403" b="0" i="0" spc="-15" baseline="0" dirty="0">
                <a:latin typeface="1"/>
              </a:rPr>
              <a:t>по</a:t>
            </a:r>
            <a:r>
              <a:rPr lang="ru-RU" sz="1403" b="0" i="0" spc="0" baseline="0" dirty="0">
                <a:latin typeface="1"/>
              </a:rPr>
              <a:t>д 	</a:t>
            </a:r>
            <a:r>
              <a:rPr lang="ru-RU" sz="1403" b="0" i="0" spc="-15" baseline="0" dirty="0">
                <a:latin typeface="1"/>
              </a:rPr>
              <a:t>Д</a:t>
            </a:r>
            <a:r>
              <a:rPr lang="ru-RU" sz="1403" b="0" i="0" spc="0" baseline="0" dirty="0">
                <a:latin typeface="1"/>
              </a:rPr>
              <a:t>ОП</a:t>
            </a:r>
            <a:r>
              <a:rPr lang="ru-RU" sz="1403" b="0" i="0" spc="-12" baseline="0" dirty="0">
                <a:latin typeface="1"/>
              </a:rPr>
              <a:t>П</a:t>
            </a:r>
            <a:r>
              <a:rPr lang="ru-RU" sz="1403" b="0" i="0" spc="0" baseline="0" dirty="0">
                <a:latin typeface="1"/>
              </a:rPr>
              <a:t> 	</a:t>
            </a:r>
            <a:r>
              <a:rPr lang="ru-RU" sz="1403" b="0" i="0" spc="0" baseline="0" dirty="0">
                <a:latin typeface="3"/>
              </a:rPr>
              <a:t>(несовер</a:t>
            </a:r>
            <a:r>
              <a:rPr lang="ru-RU" sz="1403" b="0" i="0" spc="-12" baseline="0" dirty="0">
                <a:latin typeface="3"/>
              </a:rPr>
              <a:t>ш</a:t>
            </a:r>
            <a:r>
              <a:rPr lang="ru-RU" sz="1403" b="0" i="0" spc="0" baseline="0" dirty="0">
                <a:latin typeface="3"/>
              </a:rPr>
              <a:t>енн</a:t>
            </a:r>
            <a:r>
              <a:rPr lang="ru-RU" sz="1403" b="0" i="0" spc="-16" baseline="0" dirty="0">
                <a:latin typeface="3"/>
              </a:rPr>
              <a:t>ые</a:t>
            </a:r>
          </a:p>
        </p:txBody>
      </p:sp>
      <p:sp>
        <p:nvSpPr>
          <p:cNvPr id="637" name="Rectangle 637"/>
          <p:cNvSpPr/>
          <p:nvPr/>
        </p:nvSpPr>
        <p:spPr>
          <a:xfrm>
            <a:off x="12101830" y="5170080"/>
            <a:ext cx="44576" cy="19685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403" b="0" i="0" spc="0" baseline="0" dirty="0">
                <a:latin typeface="3"/>
              </a:rPr>
              <a:t> </a:t>
            </a:r>
          </a:p>
        </p:txBody>
      </p:sp>
      <p:sp>
        <p:nvSpPr>
          <p:cNvPr id="638" name="Rectangle 638"/>
          <p:cNvSpPr/>
          <p:nvPr/>
        </p:nvSpPr>
        <p:spPr>
          <a:xfrm>
            <a:off x="9001632" y="5372772"/>
            <a:ext cx="3144774" cy="39826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1035177" algn="l"/>
                <a:tab pos="2015109" algn="l"/>
                <a:tab pos="2292477" algn="l"/>
              </a:tabLst>
            </a:pPr>
            <a:r>
              <a:rPr lang="ru-RU" sz="1403" b="0" i="0" spc="0" baseline="0" dirty="0">
                <a:latin typeface="3"/>
              </a:rPr>
              <a:t>пос</a:t>
            </a:r>
            <a:r>
              <a:rPr lang="ru-RU" sz="1403" b="0" i="0" spc="-26" baseline="0" dirty="0">
                <a:latin typeface="3"/>
              </a:rPr>
              <a:t>т</a:t>
            </a:r>
            <a:r>
              <a:rPr lang="ru-RU" sz="1403" b="0" i="0" spc="-13" baseline="0" dirty="0">
                <a:latin typeface="3"/>
              </a:rPr>
              <a:t>а</a:t>
            </a:r>
            <a:r>
              <a:rPr lang="ru-RU" sz="1403" b="0" i="0" spc="0" baseline="0" dirty="0">
                <a:latin typeface="3"/>
              </a:rPr>
              <a:t>вки, 	пос</a:t>
            </a:r>
            <a:r>
              <a:rPr lang="ru-RU" sz="1403" b="0" i="0" spc="-29" baseline="0" dirty="0">
                <a:latin typeface="3"/>
              </a:rPr>
              <a:t>т</a:t>
            </a:r>
            <a:r>
              <a:rPr lang="ru-RU" sz="1403" b="0" i="0" spc="-13" baseline="0" dirty="0">
                <a:latin typeface="3"/>
              </a:rPr>
              <a:t>а</a:t>
            </a:r>
            <a:r>
              <a:rPr lang="ru-RU" sz="1403" b="0" i="0" spc="0" baseline="0" dirty="0">
                <a:latin typeface="3"/>
              </a:rPr>
              <a:t>вки 	в 	меньшем </a:t>
            </a:r>
          </a:p>
          <a:p>
            <a:pPr marL="0">
              <a:lnSpc>
                <a:spcPts val="1608"/>
              </a:lnSpc>
            </a:pPr>
            <a:r>
              <a:rPr lang="ru-RU" sz="1403" b="0" i="0" spc="0" baseline="0" dirty="0">
                <a:latin typeface="3"/>
              </a:rPr>
              <a:t>объем</a:t>
            </a:r>
            <a:r>
              <a:rPr lang="ru-RU" sz="1403" b="0" i="0" spc="-24" baseline="0" dirty="0">
                <a:latin typeface="3"/>
              </a:rPr>
              <a:t>е</a:t>
            </a:r>
            <a:r>
              <a:rPr lang="ru-RU" sz="1403" b="0" i="0" spc="0" baseline="0" dirty="0">
                <a:latin typeface="3"/>
              </a:rPr>
              <a:t>,</a:t>
            </a:r>
            <a:r>
              <a:rPr lang="ru-RU" sz="1403" b="0" i="0" spc="117" baseline="0" dirty="0">
                <a:latin typeface="3"/>
              </a:rPr>
              <a:t> </a:t>
            </a:r>
            <a:r>
              <a:rPr lang="ru-RU" sz="1403" b="0" i="0" spc="0" baseline="0" dirty="0">
                <a:latin typeface="3"/>
              </a:rPr>
              <a:t>излишне </a:t>
            </a:r>
          </a:p>
        </p:txBody>
      </p:sp>
      <p:sp>
        <p:nvSpPr>
          <p:cNvPr id="639" name="Rectangle 639"/>
          <p:cNvSpPr/>
          <p:nvPr/>
        </p:nvSpPr>
        <p:spPr>
          <a:xfrm>
            <a:off x="10597642" y="5577039"/>
            <a:ext cx="1233891" cy="19685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403" b="0" i="0" spc="0" baseline="0" dirty="0">
                <a:latin typeface="3"/>
              </a:rPr>
              <a:t>исчисленные)</a:t>
            </a:r>
          </a:p>
        </p:txBody>
      </p:sp>
      <p:sp>
        <p:nvSpPr>
          <p:cNvPr id="640" name="Rectangle 640"/>
          <p:cNvSpPr/>
          <p:nvPr/>
        </p:nvSpPr>
        <p:spPr>
          <a:xfrm>
            <a:off x="11830557" y="5577039"/>
            <a:ext cx="273100" cy="19685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403" b="0" i="0" spc="116" baseline="0" dirty="0">
                <a:latin typeface="3"/>
              </a:rPr>
              <a:t> </a:t>
            </a:r>
            <a:r>
              <a:rPr lang="ru-RU" sz="1403" b="0" i="0" spc="0" baseline="0" dirty="0">
                <a:latin typeface="1"/>
              </a:rPr>
              <a:t>по</a:t>
            </a:r>
          </a:p>
        </p:txBody>
      </p:sp>
      <p:sp>
        <p:nvSpPr>
          <p:cNvPr id="641" name="Rectangle 641"/>
          <p:cNvSpPr/>
          <p:nvPr/>
        </p:nvSpPr>
        <p:spPr>
          <a:xfrm>
            <a:off x="12101830" y="5577039"/>
            <a:ext cx="44576" cy="19685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403" b="0" i="0" spc="0" baseline="0" dirty="0">
                <a:latin typeface="1"/>
              </a:rPr>
              <a:t> </a:t>
            </a:r>
          </a:p>
        </p:txBody>
      </p:sp>
      <p:sp>
        <p:nvSpPr>
          <p:cNvPr id="642" name="Rectangle 642"/>
          <p:cNvSpPr/>
          <p:nvPr/>
        </p:nvSpPr>
        <p:spPr>
          <a:xfrm>
            <a:off x="9001632" y="5779731"/>
            <a:ext cx="1904237" cy="19685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1466469" algn="l"/>
              </a:tabLst>
            </a:pPr>
            <a:r>
              <a:rPr lang="ru-RU" sz="1403" b="0" i="0" spc="0" baseline="0" dirty="0">
                <a:latin typeface="1"/>
              </a:rPr>
              <a:t>ре</a:t>
            </a:r>
            <a:r>
              <a:rPr lang="ru-RU" sz="1403" b="0" i="0" spc="-27" baseline="0" dirty="0">
                <a:latin typeface="1"/>
              </a:rPr>
              <a:t>з</a:t>
            </a:r>
            <a:r>
              <a:rPr lang="ru-RU" sz="1403" b="0" i="0" spc="-19" baseline="0" dirty="0">
                <a:latin typeface="1"/>
              </a:rPr>
              <a:t>у</a:t>
            </a:r>
            <a:r>
              <a:rPr lang="ru-RU" sz="1403" b="0" i="0" spc="0" baseline="0" dirty="0">
                <a:latin typeface="1"/>
              </a:rPr>
              <a:t>л</a:t>
            </a:r>
            <a:r>
              <a:rPr lang="ru-RU" sz="1403" b="0" i="0" spc="-78" baseline="0" dirty="0">
                <a:latin typeface="1"/>
              </a:rPr>
              <a:t>ь</a:t>
            </a:r>
            <a:r>
              <a:rPr lang="ru-RU" sz="1403" b="0" i="0" spc="-29" baseline="0" dirty="0">
                <a:latin typeface="1"/>
              </a:rPr>
              <a:t>т</a:t>
            </a:r>
            <a:r>
              <a:rPr lang="ru-RU" sz="1403" b="0" i="0" spc="-13" baseline="0" dirty="0">
                <a:latin typeface="1"/>
              </a:rPr>
              <a:t>а</a:t>
            </a:r>
            <a:r>
              <a:rPr lang="ru-RU" sz="1403" b="0" i="0" spc="-29" baseline="0" dirty="0">
                <a:latin typeface="1"/>
              </a:rPr>
              <a:t>т</a:t>
            </a:r>
            <a:r>
              <a:rPr lang="ru-RU" sz="1403" b="0" i="0" spc="0" baseline="0" dirty="0">
                <a:latin typeface="1"/>
              </a:rPr>
              <a:t>ам 	КНП </a:t>
            </a:r>
          </a:p>
        </p:txBody>
      </p:sp>
      <p:sp>
        <p:nvSpPr>
          <p:cNvPr id="643" name="Rectangle 643"/>
          <p:cNvSpPr/>
          <p:nvPr/>
        </p:nvSpPr>
        <p:spPr>
          <a:xfrm>
            <a:off x="11243818" y="5779731"/>
            <a:ext cx="309752" cy="19685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403" b="0" i="0" spc="0" baseline="0" dirty="0">
                <a:latin typeface="1"/>
              </a:rPr>
              <a:t>НД </a:t>
            </a:r>
          </a:p>
        </p:txBody>
      </p:sp>
      <p:sp>
        <p:nvSpPr>
          <p:cNvPr id="644" name="Rectangle 644"/>
          <p:cNvSpPr/>
          <p:nvPr/>
        </p:nvSpPr>
        <p:spPr>
          <a:xfrm>
            <a:off x="11891518" y="5779731"/>
            <a:ext cx="212140" cy="19685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403" b="0" i="0" spc="-15" baseline="0" dirty="0">
                <a:latin typeface="1"/>
              </a:rPr>
              <a:t>по</a:t>
            </a:r>
          </a:p>
        </p:txBody>
      </p:sp>
      <p:sp>
        <p:nvSpPr>
          <p:cNvPr id="645" name="Rectangle 645"/>
          <p:cNvSpPr/>
          <p:nvPr/>
        </p:nvSpPr>
        <p:spPr>
          <a:xfrm>
            <a:off x="12101830" y="5779731"/>
            <a:ext cx="44576" cy="19685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403" b="0" i="0" spc="0" baseline="0" dirty="0">
                <a:latin typeface="1"/>
              </a:rPr>
              <a:t> </a:t>
            </a:r>
          </a:p>
        </p:txBody>
      </p:sp>
      <p:sp>
        <p:nvSpPr>
          <p:cNvPr id="646" name="Rectangle 646"/>
          <p:cNvSpPr/>
          <p:nvPr/>
        </p:nvSpPr>
        <p:spPr>
          <a:xfrm>
            <a:off x="9001632" y="5982423"/>
            <a:ext cx="1750482" cy="19685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403" b="0" i="0" spc="-27" baseline="0" dirty="0">
                <a:latin typeface="1"/>
              </a:rPr>
              <a:t>к</a:t>
            </a:r>
            <a:r>
              <a:rPr lang="ru-RU" sz="1403" b="0" i="0" spc="0" baseline="0" dirty="0">
                <a:latin typeface="1"/>
              </a:rPr>
              <a:t>освенным</a:t>
            </a:r>
            <a:r>
              <a:rPr lang="ru-RU" sz="1403" b="0" i="0" spc="-15" baseline="0" dirty="0">
                <a:latin typeface="1"/>
              </a:rPr>
              <a:t> </a:t>
            </a:r>
            <a:r>
              <a:rPr lang="ru-RU" sz="1403" b="0" i="0" spc="0" baseline="0" dirty="0">
                <a:latin typeface="1"/>
              </a:rPr>
              <a:t>нало</a:t>
            </a:r>
            <a:r>
              <a:rPr lang="ru-RU" sz="1403" b="0" i="0" spc="-24" baseline="0" dirty="0">
                <a:latin typeface="1"/>
              </a:rPr>
              <a:t>г</a:t>
            </a:r>
            <a:r>
              <a:rPr lang="ru-RU" sz="1403" b="0" i="0" spc="0" baseline="0" dirty="0">
                <a:latin typeface="1"/>
              </a:rPr>
              <a:t>ам</a:t>
            </a:r>
          </a:p>
        </p:txBody>
      </p:sp>
      <p:sp>
        <p:nvSpPr>
          <p:cNvPr id="647" name="Rectangle 647"/>
          <p:cNvSpPr/>
          <p:nvPr/>
        </p:nvSpPr>
        <p:spPr>
          <a:xfrm>
            <a:off x="10403078" y="477103"/>
            <a:ext cx="1248785" cy="22377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596" b="0" i="0" spc="0" baseline="0" dirty="0">
                <a:solidFill>
                  <a:srgbClr val="C00000"/>
                </a:solidFill>
                <a:latin typeface="1"/>
              </a:rPr>
              <a:t>с 28.05.2026</a:t>
            </a:r>
          </a:p>
        </p:txBody>
      </p:sp>
    </p:spTree>
    <p:extLst>
      <p:ext uri="{BB962C8B-B14F-4D97-AF65-F5344CB8AC3E}">
        <p14:creationId xmlns:p14="http://schemas.microsoft.com/office/powerpoint/2010/main" val="372073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Freeform 648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9" name="Freeform 649"/>
          <p:cNvSpPr/>
          <p:nvPr/>
        </p:nvSpPr>
        <p:spPr>
          <a:xfrm>
            <a:off x="-9523" y="6308725"/>
            <a:ext cx="560386" cy="549275"/>
          </a:xfrm>
          <a:custGeom>
            <a:avLst/>
            <a:gdLst/>
            <a:ahLst/>
            <a:cxnLst/>
            <a:rect l="0" t="0" r="0" b="0"/>
            <a:pathLst>
              <a:path w="560386" h="549275">
                <a:moveTo>
                  <a:pt x="0" y="549275"/>
                </a:moveTo>
                <a:lnTo>
                  <a:pt x="560386" y="549275"/>
                </a:lnTo>
                <a:lnTo>
                  <a:pt x="560386" y="0"/>
                </a:lnTo>
                <a:lnTo>
                  <a:pt x="0" y="0"/>
                </a:lnTo>
                <a:lnTo>
                  <a:pt x="0" y="549275"/>
                </a:lnTo>
                <a:close/>
              </a:path>
            </a:pathLst>
          </a:custGeom>
          <a:solidFill>
            <a:srgbClr val="DADADA">
              <a:alpha val="63921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50" name="Picture 650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5124" y="108081"/>
            <a:ext cx="323252" cy="323758"/>
          </a:xfrm>
          <a:prstGeom prst="rect">
            <a:avLst/>
          </a:prstGeom>
          <a:noFill/>
          <a:extLst/>
        </p:spPr>
      </p:pic>
      <p:sp>
        <p:nvSpPr>
          <p:cNvPr id="651" name="Freeform 651"/>
          <p:cNvSpPr/>
          <p:nvPr/>
        </p:nvSpPr>
        <p:spPr>
          <a:xfrm rot="7">
            <a:off x="205832" y="364082"/>
            <a:ext cx="137451" cy="57491"/>
          </a:xfrm>
          <a:custGeom>
            <a:avLst/>
            <a:gdLst/>
            <a:ahLst/>
            <a:cxnLst/>
            <a:rect l="0" t="0" r="0" b="0"/>
            <a:pathLst>
              <a:path w="49101" h="20523">
                <a:moveTo>
                  <a:pt x="49101" y="2585"/>
                </a:moveTo>
                <a:lnTo>
                  <a:pt x="48798" y="2281"/>
                </a:lnTo>
                <a:cubicBezTo>
                  <a:pt x="47886" y="1369"/>
                  <a:pt x="46669" y="912"/>
                  <a:pt x="45301" y="1065"/>
                </a:cubicBezTo>
                <a:cubicBezTo>
                  <a:pt x="44389" y="1065"/>
                  <a:pt x="43476" y="1217"/>
                  <a:pt x="42564" y="1369"/>
                </a:cubicBezTo>
                <a:cubicBezTo>
                  <a:pt x="41652" y="1521"/>
                  <a:pt x="40588" y="1977"/>
                  <a:pt x="39373" y="2432"/>
                </a:cubicBezTo>
                <a:cubicBezTo>
                  <a:pt x="39220" y="2129"/>
                  <a:pt x="39068" y="1825"/>
                  <a:pt x="38917" y="1673"/>
                </a:cubicBezTo>
                <a:cubicBezTo>
                  <a:pt x="37548" y="456"/>
                  <a:pt x="35724" y="0"/>
                  <a:pt x="34052" y="153"/>
                </a:cubicBezTo>
                <a:cubicBezTo>
                  <a:pt x="29947" y="305"/>
                  <a:pt x="25691" y="1369"/>
                  <a:pt x="21891" y="2890"/>
                </a:cubicBezTo>
                <a:cubicBezTo>
                  <a:pt x="19154" y="3953"/>
                  <a:pt x="16418" y="4561"/>
                  <a:pt x="13530" y="4713"/>
                </a:cubicBezTo>
                <a:cubicBezTo>
                  <a:pt x="10642" y="4713"/>
                  <a:pt x="7905" y="3802"/>
                  <a:pt x="5473" y="2129"/>
                </a:cubicBezTo>
                <a:lnTo>
                  <a:pt x="4408" y="1521"/>
                </a:lnTo>
                <a:lnTo>
                  <a:pt x="3041" y="761"/>
                </a:lnTo>
                <a:lnTo>
                  <a:pt x="2737" y="2281"/>
                </a:lnTo>
                <a:lnTo>
                  <a:pt x="0" y="18395"/>
                </a:lnTo>
                <a:lnTo>
                  <a:pt x="912" y="18851"/>
                </a:lnTo>
                <a:lnTo>
                  <a:pt x="1368" y="16114"/>
                </a:lnTo>
                <a:lnTo>
                  <a:pt x="3649" y="2585"/>
                </a:lnTo>
                <a:lnTo>
                  <a:pt x="4713" y="3193"/>
                </a:lnTo>
                <a:cubicBezTo>
                  <a:pt x="6537" y="4410"/>
                  <a:pt x="8513" y="5169"/>
                  <a:pt x="10642" y="5625"/>
                </a:cubicBezTo>
                <a:cubicBezTo>
                  <a:pt x="11553" y="5778"/>
                  <a:pt x="12465" y="5929"/>
                  <a:pt x="13377" y="5929"/>
                </a:cubicBezTo>
                <a:cubicBezTo>
                  <a:pt x="16418" y="5778"/>
                  <a:pt x="19307" y="5169"/>
                  <a:pt x="22195" y="4105"/>
                </a:cubicBezTo>
                <a:cubicBezTo>
                  <a:pt x="25995" y="2585"/>
                  <a:pt x="29947" y="1673"/>
                  <a:pt x="34052" y="1521"/>
                </a:cubicBezTo>
                <a:cubicBezTo>
                  <a:pt x="34660" y="1521"/>
                  <a:pt x="35421" y="1521"/>
                  <a:pt x="36028" y="1673"/>
                </a:cubicBezTo>
                <a:cubicBezTo>
                  <a:pt x="36788" y="1825"/>
                  <a:pt x="37548" y="2129"/>
                  <a:pt x="38156" y="2737"/>
                </a:cubicBezTo>
                <a:cubicBezTo>
                  <a:pt x="38460" y="3193"/>
                  <a:pt x="38765" y="3649"/>
                  <a:pt x="38765" y="4105"/>
                </a:cubicBezTo>
                <a:cubicBezTo>
                  <a:pt x="40285" y="3649"/>
                  <a:pt x="41805" y="3041"/>
                  <a:pt x="43020" y="2737"/>
                </a:cubicBezTo>
                <a:cubicBezTo>
                  <a:pt x="43781" y="2585"/>
                  <a:pt x="44693" y="2432"/>
                  <a:pt x="45454" y="2432"/>
                </a:cubicBezTo>
                <a:lnTo>
                  <a:pt x="46213" y="2432"/>
                </a:lnTo>
                <a:lnTo>
                  <a:pt x="46669" y="2432"/>
                </a:lnTo>
                <a:cubicBezTo>
                  <a:pt x="46974" y="2432"/>
                  <a:pt x="47277" y="2585"/>
                  <a:pt x="47581" y="2737"/>
                </a:cubicBezTo>
                <a:cubicBezTo>
                  <a:pt x="47886" y="2890"/>
                  <a:pt x="48493" y="2281"/>
                  <a:pt x="48493" y="2281"/>
                </a:cubicBezTo>
                <a:lnTo>
                  <a:pt x="45757" y="20523"/>
                </a:lnTo>
                <a:lnTo>
                  <a:pt x="46669" y="20067"/>
                </a:lnTo>
                <a:cubicBezTo>
                  <a:pt x="46669" y="19611"/>
                  <a:pt x="46821" y="19155"/>
                  <a:pt x="46821" y="18699"/>
                </a:cubicBezTo>
                <a:cubicBezTo>
                  <a:pt x="47125" y="16875"/>
                  <a:pt x="47430" y="15506"/>
                  <a:pt x="47430" y="15506"/>
                </a:cubicBezTo>
                <a:lnTo>
                  <a:pt x="47430" y="15202"/>
                </a:lnTo>
                <a:lnTo>
                  <a:pt x="47430" y="14746"/>
                </a:lnTo>
                <a:cubicBezTo>
                  <a:pt x="47581" y="13530"/>
                  <a:pt x="47886" y="12162"/>
                  <a:pt x="48037" y="10945"/>
                </a:cubicBezTo>
                <a:cubicBezTo>
                  <a:pt x="48645" y="7298"/>
                  <a:pt x="49101" y="4410"/>
                  <a:pt x="49101" y="3953"/>
                </a:cubicBezTo>
                <a:lnTo>
                  <a:pt x="49101" y="3953"/>
                </a:lnTo>
                <a:lnTo>
                  <a:pt x="49101" y="3649"/>
                </a:lnTo>
                <a:lnTo>
                  <a:pt x="49101" y="3193"/>
                </a:lnTo>
                <a:lnTo>
                  <a:pt x="49101" y="2585"/>
                </a:lnTo>
                <a:close/>
                <a:moveTo>
                  <a:pt x="-7075" y="29342"/>
                </a:moveTo>
              </a:path>
            </a:pathLst>
          </a:custGeom>
          <a:solidFill>
            <a:srgbClr val="005CA8">
              <a:alpha val="100000"/>
            </a:srgbClr>
          </a:solidFill>
          <a:ln w="35551">
            <a:noFill/>
          </a:ln>
          <a:effectDag name="">
            <a:xfrm kx="7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52" name="Picture 65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983" y="149031"/>
            <a:ext cx="240980" cy="241032"/>
          </a:xfrm>
          <a:prstGeom prst="rect">
            <a:avLst/>
          </a:prstGeom>
          <a:noFill/>
          <a:extLst/>
        </p:spPr>
      </p:pic>
      <p:sp>
        <p:nvSpPr>
          <p:cNvPr id="653" name="Freeform 653"/>
          <p:cNvSpPr/>
          <p:nvPr/>
        </p:nvSpPr>
        <p:spPr>
          <a:xfrm rot="7">
            <a:off x="205832" y="367063"/>
            <a:ext cx="135749" cy="77930"/>
          </a:xfrm>
          <a:custGeom>
            <a:avLst/>
            <a:gdLst/>
            <a:ahLst/>
            <a:cxnLst/>
            <a:rect l="0" t="0" r="0" b="0"/>
            <a:pathLst>
              <a:path w="48493" h="27819">
                <a:moveTo>
                  <a:pt x="34052" y="152"/>
                </a:moveTo>
                <a:cubicBezTo>
                  <a:pt x="35572" y="0"/>
                  <a:pt x="37092" y="456"/>
                  <a:pt x="38156" y="1367"/>
                </a:cubicBezTo>
                <a:cubicBezTo>
                  <a:pt x="38460" y="1825"/>
                  <a:pt x="38765" y="2281"/>
                  <a:pt x="38765" y="2888"/>
                </a:cubicBezTo>
                <a:cubicBezTo>
                  <a:pt x="40437" y="2281"/>
                  <a:pt x="41805" y="1825"/>
                  <a:pt x="43020" y="1520"/>
                </a:cubicBezTo>
                <a:cubicBezTo>
                  <a:pt x="43781" y="1367"/>
                  <a:pt x="44693" y="1216"/>
                  <a:pt x="45454" y="1216"/>
                </a:cubicBezTo>
                <a:cubicBezTo>
                  <a:pt x="47277" y="1216"/>
                  <a:pt x="47733" y="1520"/>
                  <a:pt x="47886" y="1672"/>
                </a:cubicBezTo>
                <a:lnTo>
                  <a:pt x="48493" y="1216"/>
                </a:lnTo>
                <a:lnTo>
                  <a:pt x="44693" y="24930"/>
                </a:lnTo>
                <a:lnTo>
                  <a:pt x="43629" y="24322"/>
                </a:lnTo>
                <a:cubicBezTo>
                  <a:pt x="43020" y="24018"/>
                  <a:pt x="42413" y="23866"/>
                  <a:pt x="41805" y="23866"/>
                </a:cubicBezTo>
                <a:cubicBezTo>
                  <a:pt x="39373" y="24170"/>
                  <a:pt x="36941" y="24778"/>
                  <a:pt x="34812" y="25843"/>
                </a:cubicBezTo>
                <a:cubicBezTo>
                  <a:pt x="33140" y="26603"/>
                  <a:pt x="31467" y="27211"/>
                  <a:pt x="29643" y="27667"/>
                </a:cubicBezTo>
                <a:cubicBezTo>
                  <a:pt x="29187" y="27667"/>
                  <a:pt x="28732" y="27819"/>
                  <a:pt x="28276" y="27819"/>
                </a:cubicBezTo>
                <a:cubicBezTo>
                  <a:pt x="25995" y="27819"/>
                  <a:pt x="25691" y="26603"/>
                  <a:pt x="25691" y="25995"/>
                </a:cubicBezTo>
                <a:lnTo>
                  <a:pt x="25844" y="24778"/>
                </a:lnTo>
                <a:lnTo>
                  <a:pt x="24019" y="25386"/>
                </a:lnTo>
                <a:cubicBezTo>
                  <a:pt x="22803" y="25843"/>
                  <a:pt x="21739" y="26299"/>
                  <a:pt x="20827" y="26603"/>
                </a:cubicBezTo>
                <a:cubicBezTo>
                  <a:pt x="18851" y="27211"/>
                  <a:pt x="16875" y="27515"/>
                  <a:pt x="14746" y="27515"/>
                </a:cubicBezTo>
                <a:cubicBezTo>
                  <a:pt x="9730" y="27667"/>
                  <a:pt x="4713" y="26147"/>
                  <a:pt x="456" y="23562"/>
                </a:cubicBezTo>
                <a:lnTo>
                  <a:pt x="0" y="23258"/>
                </a:lnTo>
                <a:lnTo>
                  <a:pt x="3649" y="1216"/>
                </a:lnTo>
                <a:lnTo>
                  <a:pt x="4713" y="1825"/>
                </a:lnTo>
                <a:cubicBezTo>
                  <a:pt x="7298" y="3648"/>
                  <a:pt x="10338" y="4560"/>
                  <a:pt x="13377" y="4560"/>
                </a:cubicBezTo>
                <a:cubicBezTo>
                  <a:pt x="16418" y="4408"/>
                  <a:pt x="19307" y="3801"/>
                  <a:pt x="22195" y="2737"/>
                </a:cubicBezTo>
                <a:cubicBezTo>
                  <a:pt x="25995" y="1216"/>
                  <a:pt x="29947" y="304"/>
                  <a:pt x="34052" y="152"/>
                </a:cubicBezTo>
              </a:path>
            </a:pathLst>
          </a:custGeom>
          <a:solidFill>
            <a:srgbClr val="FFFFFF">
              <a:alpha val="100000"/>
            </a:srgbClr>
          </a:solidFill>
          <a:ln w="35551">
            <a:noFill/>
          </a:ln>
          <a:effectDag name="">
            <a:xfrm kx="7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54" name="Picture 65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2391" y="371891"/>
            <a:ext cx="88921" cy="85802"/>
          </a:xfrm>
          <a:prstGeom prst="rect">
            <a:avLst/>
          </a:prstGeom>
          <a:noFill/>
          <a:extLst/>
        </p:spPr>
      </p:pic>
      <p:sp>
        <p:nvSpPr>
          <p:cNvPr id="655" name="Freeform 655"/>
          <p:cNvSpPr/>
          <p:nvPr/>
        </p:nvSpPr>
        <p:spPr>
          <a:xfrm rot="7">
            <a:off x="283282" y="390487"/>
            <a:ext cx="52342" cy="33215"/>
          </a:xfrm>
          <a:custGeom>
            <a:avLst/>
            <a:gdLst/>
            <a:ahLst/>
            <a:cxnLst/>
            <a:rect l="0" t="0" r="0" b="0"/>
            <a:pathLst>
              <a:path w="18698" h="11857">
                <a:moveTo>
                  <a:pt x="17482" y="8056"/>
                </a:moveTo>
                <a:cubicBezTo>
                  <a:pt x="17787" y="5624"/>
                  <a:pt x="18243" y="3039"/>
                  <a:pt x="18698" y="760"/>
                </a:cubicBezTo>
                <a:cubicBezTo>
                  <a:pt x="17329" y="0"/>
                  <a:pt x="15658" y="0"/>
                  <a:pt x="14290" y="456"/>
                </a:cubicBezTo>
                <a:cubicBezTo>
                  <a:pt x="10945" y="1216"/>
                  <a:pt x="3800" y="4409"/>
                  <a:pt x="1065" y="4104"/>
                </a:cubicBezTo>
                <a:lnTo>
                  <a:pt x="0" y="10489"/>
                </a:lnTo>
                <a:cubicBezTo>
                  <a:pt x="304" y="11553"/>
                  <a:pt x="1520" y="11857"/>
                  <a:pt x="3193" y="11705"/>
                </a:cubicBezTo>
                <a:cubicBezTo>
                  <a:pt x="6993" y="11401"/>
                  <a:pt x="13833" y="6080"/>
                  <a:pt x="17482" y="8056"/>
                </a:cubicBezTo>
              </a:path>
            </a:pathLst>
          </a:custGeom>
          <a:solidFill>
            <a:srgbClr val="005CA8">
              <a:alpha val="100000"/>
            </a:srgbClr>
          </a:solidFill>
          <a:ln w="35551">
            <a:noFill/>
          </a:ln>
          <a:effectDag name="">
            <a:xfrm kx="7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6" name="Freeform 656"/>
          <p:cNvSpPr/>
          <p:nvPr/>
        </p:nvSpPr>
        <p:spPr>
          <a:xfrm rot="7">
            <a:off x="208811" y="392615"/>
            <a:ext cx="100852" cy="52805"/>
          </a:xfrm>
          <a:custGeom>
            <a:avLst/>
            <a:gdLst/>
            <a:ahLst/>
            <a:cxnLst/>
            <a:rect l="0" t="0" r="0" b="0"/>
            <a:pathLst>
              <a:path w="36027" h="18850">
                <a:moveTo>
                  <a:pt x="0" y="13985"/>
                </a:moveTo>
                <a:lnTo>
                  <a:pt x="1823" y="3040"/>
                </a:lnTo>
                <a:cubicBezTo>
                  <a:pt x="5016" y="4864"/>
                  <a:pt x="10033" y="7601"/>
                  <a:pt x="20218" y="3649"/>
                </a:cubicBezTo>
                <a:cubicBezTo>
                  <a:pt x="28426" y="456"/>
                  <a:pt x="36027" y="0"/>
                  <a:pt x="35571" y="3193"/>
                </a:cubicBezTo>
                <a:lnTo>
                  <a:pt x="33898" y="14289"/>
                </a:lnTo>
                <a:cubicBezTo>
                  <a:pt x="34507" y="10489"/>
                  <a:pt x="24779" y="15049"/>
                  <a:pt x="19610" y="16874"/>
                </a:cubicBezTo>
                <a:cubicBezTo>
                  <a:pt x="13985" y="18850"/>
                  <a:pt x="4864" y="17482"/>
                  <a:pt x="0" y="13985"/>
                </a:cubicBezTo>
              </a:path>
            </a:pathLst>
          </a:custGeom>
          <a:solidFill>
            <a:srgbClr val="E20613">
              <a:alpha val="100000"/>
            </a:srgbClr>
          </a:solidFill>
          <a:ln w="35551">
            <a:noFill/>
          </a:ln>
          <a:effectDag name="">
            <a:xfrm kx="7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7" name="Freeform 657"/>
          <p:cNvSpPr/>
          <p:nvPr/>
        </p:nvSpPr>
        <p:spPr>
          <a:xfrm rot="7">
            <a:off x="211790" y="386229"/>
            <a:ext cx="97873" cy="38324"/>
          </a:xfrm>
          <a:custGeom>
            <a:avLst/>
            <a:gdLst/>
            <a:ahLst/>
            <a:cxnLst/>
            <a:rect l="0" t="0" r="0" b="0"/>
            <a:pathLst>
              <a:path w="34963" h="13681">
                <a:moveTo>
                  <a:pt x="19457" y="3648"/>
                </a:moveTo>
                <a:cubicBezTo>
                  <a:pt x="9577" y="7449"/>
                  <a:pt x="4408" y="4104"/>
                  <a:pt x="1215" y="2127"/>
                </a:cubicBezTo>
                <a:lnTo>
                  <a:pt x="0" y="9273"/>
                </a:lnTo>
                <a:cubicBezTo>
                  <a:pt x="5776" y="13073"/>
                  <a:pt x="13073" y="13681"/>
                  <a:pt x="19457" y="11097"/>
                </a:cubicBezTo>
                <a:cubicBezTo>
                  <a:pt x="24018" y="9273"/>
                  <a:pt x="32987" y="6232"/>
                  <a:pt x="33899" y="8969"/>
                </a:cubicBezTo>
                <a:cubicBezTo>
                  <a:pt x="34203" y="6688"/>
                  <a:pt x="34659" y="4256"/>
                  <a:pt x="34963" y="2127"/>
                </a:cubicBezTo>
                <a:cubicBezTo>
                  <a:pt x="33748" y="0"/>
                  <a:pt x="26603" y="912"/>
                  <a:pt x="19457" y="3648"/>
                </a:cubicBezTo>
              </a:path>
            </a:pathLst>
          </a:custGeom>
          <a:solidFill>
            <a:srgbClr val="005CA8">
              <a:alpha val="100000"/>
            </a:srgbClr>
          </a:solidFill>
          <a:ln w="35551">
            <a:noFill/>
          </a:ln>
          <a:effectDag name="">
            <a:xfrm kx="7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58" name="Picture 658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6257" y="162660"/>
            <a:ext cx="181708" cy="200928"/>
          </a:xfrm>
          <a:prstGeom prst="rect">
            <a:avLst/>
          </a:prstGeom>
          <a:noFill/>
          <a:extLst/>
        </p:spPr>
      </p:pic>
      <p:sp>
        <p:nvSpPr>
          <p:cNvPr id="659" name="Freeform 659"/>
          <p:cNvSpPr/>
          <p:nvPr/>
        </p:nvSpPr>
        <p:spPr>
          <a:xfrm rot="7">
            <a:off x="336048" y="297653"/>
            <a:ext cx="4255" cy="2554"/>
          </a:xfrm>
          <a:custGeom>
            <a:avLst/>
            <a:gdLst/>
            <a:ahLst/>
            <a:cxnLst/>
            <a:rect l="0" t="0" r="0" b="0"/>
            <a:pathLst>
              <a:path w="1520" h="912">
                <a:moveTo>
                  <a:pt x="1520" y="607"/>
                </a:moveTo>
                <a:cubicBezTo>
                  <a:pt x="1216" y="151"/>
                  <a:pt x="1369" y="0"/>
                  <a:pt x="1369" y="0"/>
                </a:cubicBezTo>
                <a:cubicBezTo>
                  <a:pt x="1216" y="0"/>
                  <a:pt x="1216" y="0"/>
                  <a:pt x="1216" y="0"/>
                </a:cubicBezTo>
                <a:lnTo>
                  <a:pt x="457" y="456"/>
                </a:lnTo>
                <a:cubicBezTo>
                  <a:pt x="304" y="607"/>
                  <a:pt x="0" y="759"/>
                  <a:pt x="0" y="912"/>
                </a:cubicBezTo>
                <a:cubicBezTo>
                  <a:pt x="457" y="912"/>
                  <a:pt x="1064" y="912"/>
                  <a:pt x="1520" y="607"/>
                </a:cubicBezTo>
              </a:path>
            </a:pathLst>
          </a:custGeom>
          <a:solidFill>
            <a:srgbClr val="8E97A3">
              <a:alpha val="100000"/>
            </a:srgbClr>
          </a:solidFill>
          <a:ln w="35551">
            <a:noFill/>
          </a:ln>
          <a:effectDag name="">
            <a:xfrm kx="7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0" name="Freeform 660"/>
          <p:cNvSpPr/>
          <p:nvPr/>
        </p:nvSpPr>
        <p:spPr>
          <a:xfrm rot="7">
            <a:off x="333922" y="295095"/>
            <a:ext cx="5531" cy="3409"/>
          </a:xfrm>
          <a:custGeom>
            <a:avLst/>
            <a:gdLst/>
            <a:ahLst/>
            <a:cxnLst/>
            <a:rect l="0" t="0" r="0" b="0"/>
            <a:pathLst>
              <a:path w="1976" h="1217">
                <a:moveTo>
                  <a:pt x="1976" y="761"/>
                </a:moveTo>
                <a:cubicBezTo>
                  <a:pt x="1824" y="608"/>
                  <a:pt x="1824" y="456"/>
                  <a:pt x="1824" y="305"/>
                </a:cubicBezTo>
                <a:cubicBezTo>
                  <a:pt x="1824" y="152"/>
                  <a:pt x="1824" y="0"/>
                  <a:pt x="1976" y="0"/>
                </a:cubicBezTo>
                <a:lnTo>
                  <a:pt x="1824" y="0"/>
                </a:lnTo>
                <a:cubicBezTo>
                  <a:pt x="1824" y="0"/>
                  <a:pt x="1368" y="0"/>
                  <a:pt x="1368" y="0"/>
                </a:cubicBezTo>
                <a:cubicBezTo>
                  <a:pt x="912" y="152"/>
                  <a:pt x="456" y="305"/>
                  <a:pt x="0" y="608"/>
                </a:cubicBezTo>
                <a:cubicBezTo>
                  <a:pt x="304" y="1217"/>
                  <a:pt x="1368" y="1064"/>
                  <a:pt x="1976" y="761"/>
                </a:cubicBezTo>
              </a:path>
            </a:pathLst>
          </a:custGeom>
          <a:solidFill>
            <a:srgbClr val="8E97A3">
              <a:alpha val="100000"/>
            </a:srgbClr>
          </a:solidFill>
          <a:ln w="35551">
            <a:noFill/>
          </a:ln>
          <a:effectDag name="">
            <a:xfrm kx="7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1" name="Freeform 661"/>
          <p:cNvSpPr/>
          <p:nvPr/>
        </p:nvSpPr>
        <p:spPr>
          <a:xfrm rot="7">
            <a:off x="330516" y="292118"/>
            <a:ext cx="8090" cy="2977"/>
          </a:xfrm>
          <a:custGeom>
            <a:avLst/>
            <a:gdLst/>
            <a:ahLst/>
            <a:cxnLst/>
            <a:rect l="0" t="0" r="0" b="0"/>
            <a:pathLst>
              <a:path w="2890" h="1063">
                <a:moveTo>
                  <a:pt x="2890" y="1063"/>
                </a:moveTo>
                <a:cubicBezTo>
                  <a:pt x="2737" y="912"/>
                  <a:pt x="2585" y="759"/>
                  <a:pt x="2585" y="607"/>
                </a:cubicBezTo>
                <a:cubicBezTo>
                  <a:pt x="2585" y="456"/>
                  <a:pt x="2585" y="151"/>
                  <a:pt x="2737" y="151"/>
                </a:cubicBezTo>
                <a:cubicBezTo>
                  <a:pt x="1825" y="0"/>
                  <a:pt x="914" y="151"/>
                  <a:pt x="0" y="303"/>
                </a:cubicBezTo>
                <a:cubicBezTo>
                  <a:pt x="456" y="759"/>
                  <a:pt x="1217" y="1063"/>
                  <a:pt x="1977" y="1063"/>
                </a:cubicBezTo>
                <a:lnTo>
                  <a:pt x="2890" y="1063"/>
                </a:lnTo>
              </a:path>
            </a:pathLst>
          </a:custGeom>
          <a:solidFill>
            <a:srgbClr val="8E97A3">
              <a:alpha val="100000"/>
            </a:srgbClr>
          </a:solidFill>
          <a:ln w="35551">
            <a:noFill/>
          </a:ln>
          <a:effectDag name="">
            <a:xfrm kx="7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62" name="Picture 662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8774" y="252901"/>
            <a:ext cx="125611" cy="119737"/>
          </a:xfrm>
          <a:prstGeom prst="rect">
            <a:avLst/>
          </a:prstGeom>
          <a:noFill/>
          <a:extLst/>
        </p:spPr>
      </p:pic>
      <p:sp>
        <p:nvSpPr>
          <p:cNvPr id="663" name="Freeform 663"/>
          <p:cNvSpPr/>
          <p:nvPr/>
        </p:nvSpPr>
        <p:spPr>
          <a:xfrm rot="7">
            <a:off x="344136" y="309148"/>
            <a:ext cx="5531" cy="8944"/>
          </a:xfrm>
          <a:custGeom>
            <a:avLst/>
            <a:gdLst/>
            <a:ahLst/>
            <a:cxnLst/>
            <a:rect l="0" t="0" r="0" b="0"/>
            <a:pathLst>
              <a:path w="1976" h="3193">
                <a:moveTo>
                  <a:pt x="1976" y="913"/>
                </a:moveTo>
                <a:cubicBezTo>
                  <a:pt x="1824" y="913"/>
                  <a:pt x="1671" y="761"/>
                  <a:pt x="1520" y="609"/>
                </a:cubicBezTo>
                <a:cubicBezTo>
                  <a:pt x="1368" y="456"/>
                  <a:pt x="1215" y="305"/>
                  <a:pt x="1215" y="0"/>
                </a:cubicBezTo>
                <a:cubicBezTo>
                  <a:pt x="1215" y="0"/>
                  <a:pt x="912" y="456"/>
                  <a:pt x="912" y="456"/>
                </a:cubicBezTo>
                <a:cubicBezTo>
                  <a:pt x="303" y="1217"/>
                  <a:pt x="0" y="2129"/>
                  <a:pt x="0" y="3193"/>
                </a:cubicBezTo>
                <a:cubicBezTo>
                  <a:pt x="303" y="3041"/>
                  <a:pt x="607" y="2737"/>
                  <a:pt x="759" y="2434"/>
                </a:cubicBezTo>
                <a:cubicBezTo>
                  <a:pt x="1064" y="2434"/>
                  <a:pt x="1976" y="913"/>
                  <a:pt x="1976" y="913"/>
                </a:cubicBezTo>
              </a:path>
            </a:pathLst>
          </a:custGeom>
          <a:solidFill>
            <a:srgbClr val="8E97A3">
              <a:alpha val="100000"/>
            </a:srgbClr>
          </a:solidFill>
          <a:ln w="35551">
            <a:noFill/>
          </a:ln>
          <a:effectDag name="">
            <a:xfrm kx="7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4" name="Freeform 664"/>
          <p:cNvSpPr/>
          <p:nvPr/>
        </p:nvSpPr>
        <p:spPr>
          <a:xfrm rot="7">
            <a:off x="346262" y="311706"/>
            <a:ext cx="5959" cy="10219"/>
          </a:xfrm>
          <a:custGeom>
            <a:avLst/>
            <a:gdLst/>
            <a:ahLst/>
            <a:cxnLst/>
            <a:rect l="0" t="0" r="0" b="0"/>
            <a:pathLst>
              <a:path w="2129" h="3648">
                <a:moveTo>
                  <a:pt x="1520" y="1521"/>
                </a:moveTo>
                <a:lnTo>
                  <a:pt x="2129" y="456"/>
                </a:lnTo>
                <a:cubicBezTo>
                  <a:pt x="1976" y="456"/>
                  <a:pt x="1825" y="456"/>
                  <a:pt x="1673" y="304"/>
                </a:cubicBezTo>
                <a:cubicBezTo>
                  <a:pt x="1673" y="152"/>
                  <a:pt x="1520" y="152"/>
                  <a:pt x="1520" y="0"/>
                </a:cubicBezTo>
                <a:cubicBezTo>
                  <a:pt x="1520" y="0"/>
                  <a:pt x="1368" y="0"/>
                  <a:pt x="1368" y="0"/>
                </a:cubicBezTo>
                <a:lnTo>
                  <a:pt x="912" y="608"/>
                </a:lnTo>
                <a:cubicBezTo>
                  <a:pt x="456" y="1521"/>
                  <a:pt x="153" y="2584"/>
                  <a:pt x="0" y="3648"/>
                </a:cubicBezTo>
                <a:cubicBezTo>
                  <a:pt x="153" y="3497"/>
                  <a:pt x="305" y="3344"/>
                  <a:pt x="456" y="3041"/>
                </a:cubicBezTo>
                <a:cubicBezTo>
                  <a:pt x="912" y="2736"/>
                  <a:pt x="1520" y="1521"/>
                  <a:pt x="1520" y="1521"/>
                </a:cubicBezTo>
              </a:path>
            </a:pathLst>
          </a:custGeom>
          <a:solidFill>
            <a:srgbClr val="8E97A3">
              <a:alpha val="100000"/>
            </a:srgbClr>
          </a:solidFill>
          <a:ln w="35551">
            <a:noFill/>
          </a:ln>
          <a:effectDag name="">
            <a:xfrm kx="7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5" name="Freeform 665"/>
          <p:cNvSpPr/>
          <p:nvPr/>
        </p:nvSpPr>
        <p:spPr>
          <a:xfrm rot="7">
            <a:off x="346688" y="312130"/>
            <a:ext cx="7233" cy="14051"/>
          </a:xfrm>
          <a:custGeom>
            <a:avLst/>
            <a:gdLst/>
            <a:ahLst/>
            <a:cxnLst/>
            <a:rect l="0" t="0" r="0" b="0"/>
            <a:pathLst>
              <a:path w="2584" h="5016">
                <a:moveTo>
                  <a:pt x="2584" y="608"/>
                </a:moveTo>
                <a:cubicBezTo>
                  <a:pt x="2432" y="456"/>
                  <a:pt x="2279" y="304"/>
                  <a:pt x="2279" y="0"/>
                </a:cubicBezTo>
                <a:cubicBezTo>
                  <a:pt x="2279" y="152"/>
                  <a:pt x="2128" y="152"/>
                  <a:pt x="1976" y="152"/>
                </a:cubicBezTo>
                <a:cubicBezTo>
                  <a:pt x="1823" y="304"/>
                  <a:pt x="1215" y="1520"/>
                  <a:pt x="1215" y="1520"/>
                </a:cubicBezTo>
                <a:cubicBezTo>
                  <a:pt x="759" y="2432"/>
                  <a:pt x="0" y="4408"/>
                  <a:pt x="303" y="5016"/>
                </a:cubicBezTo>
                <a:cubicBezTo>
                  <a:pt x="912" y="4408"/>
                  <a:pt x="1367" y="3496"/>
                  <a:pt x="1672" y="2736"/>
                </a:cubicBezTo>
                <a:lnTo>
                  <a:pt x="2584" y="608"/>
                </a:lnTo>
                <a:close/>
                <a:moveTo>
                  <a:pt x="-36871" y="47887"/>
                </a:moveTo>
              </a:path>
            </a:pathLst>
          </a:custGeom>
          <a:solidFill>
            <a:srgbClr val="8E97A3">
              <a:alpha val="100000"/>
            </a:srgbClr>
          </a:solidFill>
          <a:ln w="35551">
            <a:noFill/>
          </a:ln>
          <a:effectDag name="">
            <a:xfrm kx="7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66" name="Picture 666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6222" y="258864"/>
            <a:ext cx="135239" cy="126123"/>
          </a:xfrm>
          <a:prstGeom prst="rect">
            <a:avLst/>
          </a:prstGeom>
          <a:noFill/>
          <a:extLst/>
        </p:spPr>
      </p:pic>
      <p:sp>
        <p:nvSpPr>
          <p:cNvPr id="667" name="Freeform 667"/>
          <p:cNvSpPr/>
          <p:nvPr/>
        </p:nvSpPr>
        <p:spPr>
          <a:xfrm rot="7">
            <a:off x="352220" y="321924"/>
            <a:ext cx="4680" cy="13628"/>
          </a:xfrm>
          <a:custGeom>
            <a:avLst/>
            <a:gdLst/>
            <a:ahLst/>
            <a:cxnLst/>
            <a:rect l="0" t="0" r="0" b="0"/>
            <a:pathLst>
              <a:path w="1672" h="4865">
                <a:moveTo>
                  <a:pt x="912" y="0"/>
                </a:moveTo>
                <a:cubicBezTo>
                  <a:pt x="456" y="912"/>
                  <a:pt x="152" y="1976"/>
                  <a:pt x="0" y="3040"/>
                </a:cubicBezTo>
                <a:cubicBezTo>
                  <a:pt x="0" y="3649"/>
                  <a:pt x="152" y="4257"/>
                  <a:pt x="456" y="4865"/>
                </a:cubicBezTo>
                <a:lnTo>
                  <a:pt x="1672" y="912"/>
                </a:lnTo>
                <a:cubicBezTo>
                  <a:pt x="1672" y="1064"/>
                  <a:pt x="1064" y="1064"/>
                  <a:pt x="912" y="0"/>
                </a:cubicBezTo>
              </a:path>
            </a:pathLst>
          </a:custGeom>
          <a:solidFill>
            <a:srgbClr val="8E97A3">
              <a:alpha val="100000"/>
            </a:srgbClr>
          </a:solidFill>
          <a:ln w="35551">
            <a:noFill/>
          </a:ln>
          <a:effectDag name="">
            <a:xfrm kx="7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8" name="Freeform 668"/>
          <p:cNvSpPr/>
          <p:nvPr/>
        </p:nvSpPr>
        <p:spPr>
          <a:xfrm rot="7">
            <a:off x="253919" y="249105"/>
            <a:ext cx="45108" cy="61746"/>
          </a:xfrm>
          <a:custGeom>
            <a:avLst/>
            <a:gdLst/>
            <a:ahLst/>
            <a:cxnLst/>
            <a:rect l="0" t="0" r="0" b="0"/>
            <a:pathLst>
              <a:path w="16114" h="22042">
                <a:moveTo>
                  <a:pt x="8057" y="0"/>
                </a:moveTo>
                <a:lnTo>
                  <a:pt x="0" y="0"/>
                </a:lnTo>
                <a:lnTo>
                  <a:pt x="0" y="16722"/>
                </a:lnTo>
                <a:cubicBezTo>
                  <a:pt x="0" y="18850"/>
                  <a:pt x="912" y="19762"/>
                  <a:pt x="2585" y="19762"/>
                </a:cubicBezTo>
                <a:lnTo>
                  <a:pt x="5320" y="19762"/>
                </a:lnTo>
                <a:cubicBezTo>
                  <a:pt x="6689" y="19762"/>
                  <a:pt x="7752" y="20674"/>
                  <a:pt x="8057" y="22042"/>
                </a:cubicBezTo>
                <a:cubicBezTo>
                  <a:pt x="8361" y="20674"/>
                  <a:pt x="9425" y="19762"/>
                  <a:pt x="10793" y="19762"/>
                </a:cubicBezTo>
                <a:lnTo>
                  <a:pt x="13530" y="19762"/>
                </a:lnTo>
                <a:cubicBezTo>
                  <a:pt x="15353" y="19762"/>
                  <a:pt x="16114" y="18850"/>
                  <a:pt x="16114" y="16722"/>
                </a:cubicBezTo>
                <a:lnTo>
                  <a:pt x="16114" y="0"/>
                </a:lnTo>
                <a:lnTo>
                  <a:pt x="8057" y="0"/>
                </a:lnTo>
                <a:close/>
                <a:moveTo>
                  <a:pt x="19375" y="70385"/>
                </a:moveTo>
              </a:path>
            </a:pathLst>
          </a:custGeom>
          <a:solidFill>
            <a:srgbClr val="E20613">
              <a:alpha val="100000"/>
            </a:srgbClr>
          </a:solidFill>
          <a:ln w="35551">
            <a:noFill/>
          </a:ln>
          <a:effectDag name="">
            <a:xfrm kx="7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9" name="Freeform 669"/>
          <p:cNvSpPr/>
          <p:nvPr/>
        </p:nvSpPr>
        <p:spPr>
          <a:xfrm rot="7">
            <a:off x="253919" y="249105"/>
            <a:ext cx="45108" cy="61746"/>
          </a:xfrm>
          <a:custGeom>
            <a:avLst/>
            <a:gdLst/>
            <a:ahLst/>
            <a:cxnLst/>
            <a:rect l="0" t="0" r="0" b="0"/>
            <a:pathLst>
              <a:path w="16114" h="22042">
                <a:moveTo>
                  <a:pt x="8057" y="0"/>
                </a:moveTo>
                <a:lnTo>
                  <a:pt x="0" y="0"/>
                </a:lnTo>
                <a:lnTo>
                  <a:pt x="0" y="16722"/>
                </a:lnTo>
                <a:cubicBezTo>
                  <a:pt x="0" y="18850"/>
                  <a:pt x="912" y="19762"/>
                  <a:pt x="2585" y="19762"/>
                </a:cubicBezTo>
                <a:lnTo>
                  <a:pt x="5320" y="19762"/>
                </a:lnTo>
                <a:cubicBezTo>
                  <a:pt x="6689" y="19762"/>
                  <a:pt x="7752" y="20674"/>
                  <a:pt x="8057" y="22042"/>
                </a:cubicBezTo>
                <a:cubicBezTo>
                  <a:pt x="8361" y="20674"/>
                  <a:pt x="9425" y="19762"/>
                  <a:pt x="10793" y="19762"/>
                </a:cubicBezTo>
                <a:lnTo>
                  <a:pt x="13530" y="19762"/>
                </a:lnTo>
                <a:cubicBezTo>
                  <a:pt x="15353" y="19762"/>
                  <a:pt x="16114" y="18850"/>
                  <a:pt x="16114" y="16722"/>
                </a:cubicBezTo>
                <a:lnTo>
                  <a:pt x="16114" y="0"/>
                </a:lnTo>
                <a:lnTo>
                  <a:pt x="8057" y="0"/>
                </a:lnTo>
                <a:close/>
                <a:moveTo>
                  <a:pt x="19375" y="70385"/>
                </a:moveTo>
              </a:path>
            </a:pathLst>
          </a:custGeom>
          <a:noFill/>
          <a:ln w="4977" cap="flat" cmpd="sng">
            <a:solidFill>
              <a:srgbClr val="FFFFFF">
                <a:alpha val="100000"/>
              </a:srgbClr>
            </a:solidFill>
            <a:miter lim="127000"/>
          </a:ln>
          <a:effectDag name="">
            <a:xfrm kx="7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0" name="Freeform 670"/>
          <p:cNvSpPr/>
          <p:nvPr/>
        </p:nvSpPr>
        <p:spPr>
          <a:xfrm rot="7">
            <a:off x="253919" y="249105"/>
            <a:ext cx="45108" cy="61746"/>
          </a:xfrm>
          <a:custGeom>
            <a:avLst/>
            <a:gdLst/>
            <a:ahLst/>
            <a:cxnLst/>
            <a:rect l="0" t="0" r="0" b="0"/>
            <a:pathLst>
              <a:path w="16114" h="22042">
                <a:moveTo>
                  <a:pt x="8057" y="0"/>
                </a:moveTo>
                <a:lnTo>
                  <a:pt x="0" y="0"/>
                </a:lnTo>
                <a:lnTo>
                  <a:pt x="0" y="16722"/>
                </a:lnTo>
                <a:cubicBezTo>
                  <a:pt x="0" y="18850"/>
                  <a:pt x="912" y="19762"/>
                  <a:pt x="2585" y="19762"/>
                </a:cubicBezTo>
                <a:lnTo>
                  <a:pt x="5320" y="19762"/>
                </a:lnTo>
                <a:cubicBezTo>
                  <a:pt x="6689" y="19762"/>
                  <a:pt x="7752" y="20674"/>
                  <a:pt x="8057" y="22042"/>
                </a:cubicBezTo>
                <a:cubicBezTo>
                  <a:pt x="8361" y="20674"/>
                  <a:pt x="9425" y="19762"/>
                  <a:pt x="10793" y="19762"/>
                </a:cubicBezTo>
                <a:lnTo>
                  <a:pt x="13530" y="19762"/>
                </a:lnTo>
                <a:cubicBezTo>
                  <a:pt x="15353" y="19762"/>
                  <a:pt x="16114" y="18850"/>
                  <a:pt x="16114" y="16722"/>
                </a:cubicBezTo>
                <a:lnTo>
                  <a:pt x="16114" y="0"/>
                </a:lnTo>
                <a:lnTo>
                  <a:pt x="8057" y="0"/>
                </a:lnTo>
                <a:close/>
                <a:moveTo>
                  <a:pt x="19375" y="70385"/>
                </a:moveTo>
              </a:path>
            </a:pathLst>
          </a:custGeom>
          <a:noFill/>
          <a:ln w="4977" cap="flat" cmpd="sng">
            <a:solidFill>
              <a:srgbClr val="FFFFFF">
                <a:alpha val="100000"/>
              </a:srgbClr>
            </a:solidFill>
            <a:miter lim="127000"/>
          </a:ln>
          <a:effectDag name="">
            <a:xfrm kx="7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71" name="Picture 671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1867" y="228627"/>
            <a:ext cx="171340" cy="134774"/>
          </a:xfrm>
          <a:prstGeom prst="rect">
            <a:avLst/>
          </a:prstGeom>
          <a:noFill/>
          <a:extLst/>
        </p:spPr>
      </p:pic>
      <p:sp>
        <p:nvSpPr>
          <p:cNvPr id="672" name="Freeform 672"/>
          <p:cNvSpPr/>
          <p:nvPr/>
        </p:nvSpPr>
        <p:spPr>
          <a:xfrm>
            <a:off x="550862" y="0"/>
            <a:ext cx="0" cy="6858000"/>
          </a:xfrm>
          <a:custGeom>
            <a:avLst/>
            <a:gdLst/>
            <a:ahLst/>
            <a:cxnLst/>
            <a:rect l="0" t="0" r="0" b="0"/>
            <a:pathLst>
              <a:path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noFill/>
          <a:ln w="6350" cap="flat" cmpd="sng">
            <a:solidFill>
              <a:srgbClr val="DADADA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73" name="Picture 673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627" y="703327"/>
            <a:ext cx="31751" cy="4873370"/>
          </a:xfrm>
          <a:prstGeom prst="rect">
            <a:avLst/>
          </a:prstGeom>
          <a:noFill/>
          <a:extLst/>
        </p:spPr>
      </p:pic>
      <p:pic>
        <p:nvPicPr>
          <p:cNvPr id="674" name="Picture 674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6850" y="703327"/>
            <a:ext cx="31750" cy="4459985"/>
          </a:xfrm>
          <a:prstGeom prst="rect">
            <a:avLst/>
          </a:prstGeom>
          <a:noFill/>
          <a:extLst/>
        </p:spPr>
      </p:pic>
      <p:pic>
        <p:nvPicPr>
          <p:cNvPr id="675" name="Picture 675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6062" y="703327"/>
            <a:ext cx="31750" cy="4755260"/>
          </a:xfrm>
          <a:prstGeom prst="rect">
            <a:avLst/>
          </a:prstGeom>
          <a:noFill/>
          <a:extLst/>
        </p:spPr>
      </p:pic>
      <p:pic>
        <p:nvPicPr>
          <p:cNvPr id="676" name="Picture 676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7" y="703327"/>
            <a:ext cx="31750" cy="4873370"/>
          </a:xfrm>
          <a:prstGeom prst="rect">
            <a:avLst/>
          </a:prstGeom>
          <a:noFill/>
          <a:extLst/>
        </p:spPr>
      </p:pic>
      <p:pic>
        <p:nvPicPr>
          <p:cNvPr id="677" name="Picture 677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24397" y="0"/>
            <a:ext cx="6467602" cy="6858000"/>
          </a:xfrm>
          <a:prstGeom prst="rect">
            <a:avLst/>
          </a:prstGeom>
          <a:noFill/>
          <a:extLst/>
        </p:spPr>
      </p:pic>
      <p:sp>
        <p:nvSpPr>
          <p:cNvPr id="678" name="Freeform 678"/>
          <p:cNvSpPr/>
          <p:nvPr/>
        </p:nvSpPr>
        <p:spPr>
          <a:xfrm>
            <a:off x="4083430" y="2677541"/>
            <a:ext cx="3451734" cy="2422780"/>
          </a:xfrm>
          <a:custGeom>
            <a:avLst/>
            <a:gdLst/>
            <a:ahLst/>
            <a:cxnLst/>
            <a:rect l="0" t="0" r="0" b="0"/>
            <a:pathLst>
              <a:path w="3451734" h="2422780">
                <a:moveTo>
                  <a:pt x="0" y="1211327"/>
                </a:moveTo>
                <a:lnTo>
                  <a:pt x="1725804" y="0"/>
                </a:lnTo>
                <a:lnTo>
                  <a:pt x="3451734" y="1211327"/>
                </a:lnTo>
                <a:lnTo>
                  <a:pt x="1725804" y="2422780"/>
                </a:lnTo>
                <a:close/>
                <a:moveTo>
                  <a:pt x="-1114298" y="4180459"/>
                </a:moveTo>
              </a:path>
            </a:pathLst>
          </a:custGeom>
          <a:solidFill>
            <a:srgbClr val="D6DCE5">
              <a:alpha val="27843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9" name="Freeform 679"/>
          <p:cNvSpPr/>
          <p:nvPr/>
        </p:nvSpPr>
        <p:spPr>
          <a:xfrm>
            <a:off x="4083430" y="2677541"/>
            <a:ext cx="3451734" cy="2422780"/>
          </a:xfrm>
          <a:custGeom>
            <a:avLst/>
            <a:gdLst/>
            <a:ahLst/>
            <a:cxnLst/>
            <a:rect l="0" t="0" r="0" b="0"/>
            <a:pathLst>
              <a:path w="3451734" h="2422780">
                <a:moveTo>
                  <a:pt x="0" y="1211327"/>
                </a:moveTo>
                <a:lnTo>
                  <a:pt x="1725804" y="0"/>
                </a:lnTo>
                <a:lnTo>
                  <a:pt x="3451734" y="1211327"/>
                </a:lnTo>
                <a:lnTo>
                  <a:pt x="1725804" y="2422780"/>
                </a:lnTo>
                <a:close/>
                <a:moveTo>
                  <a:pt x="-1114298" y="4180459"/>
                </a:moveTo>
              </a:path>
            </a:pathLst>
          </a:custGeom>
          <a:noFill/>
          <a:ln w="12700" cap="flat" cmpd="sng">
            <a:solidFill>
              <a:srgbClr val="242D6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0" name="Freeform 680"/>
          <p:cNvSpPr/>
          <p:nvPr/>
        </p:nvSpPr>
        <p:spPr>
          <a:xfrm>
            <a:off x="4668520" y="6096458"/>
            <a:ext cx="2176525" cy="535838"/>
          </a:xfrm>
          <a:custGeom>
            <a:avLst/>
            <a:gdLst/>
            <a:ahLst/>
            <a:cxnLst/>
            <a:rect l="0" t="0" r="0" b="0"/>
            <a:pathLst>
              <a:path w="2176525" h="535838">
                <a:moveTo>
                  <a:pt x="0" y="62217"/>
                </a:moveTo>
                <a:cubicBezTo>
                  <a:pt x="0" y="27851"/>
                  <a:pt x="27939" y="0"/>
                  <a:pt x="62230" y="0"/>
                </a:cubicBezTo>
                <a:lnTo>
                  <a:pt x="2114296" y="0"/>
                </a:lnTo>
                <a:cubicBezTo>
                  <a:pt x="2148586" y="0"/>
                  <a:pt x="2176525" y="27851"/>
                  <a:pt x="2176525" y="62217"/>
                </a:cubicBezTo>
                <a:lnTo>
                  <a:pt x="2176525" y="473621"/>
                </a:lnTo>
                <a:cubicBezTo>
                  <a:pt x="2176525" y="507987"/>
                  <a:pt x="2148586" y="535838"/>
                  <a:pt x="2114296" y="535838"/>
                </a:cubicBezTo>
                <a:lnTo>
                  <a:pt x="62230" y="535838"/>
                </a:lnTo>
                <a:cubicBezTo>
                  <a:pt x="27939" y="535838"/>
                  <a:pt x="0" y="507987"/>
                  <a:pt x="0" y="473621"/>
                </a:cubicBezTo>
                <a:close/>
                <a:moveTo>
                  <a:pt x="-3969195" y="761542"/>
                </a:moveTo>
              </a:path>
            </a:pathLst>
          </a:custGeom>
          <a:solidFill>
            <a:srgbClr val="F2F2F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1" name="Freeform 681"/>
          <p:cNvSpPr/>
          <p:nvPr/>
        </p:nvSpPr>
        <p:spPr>
          <a:xfrm>
            <a:off x="4668520" y="6096458"/>
            <a:ext cx="2176525" cy="535838"/>
          </a:xfrm>
          <a:custGeom>
            <a:avLst/>
            <a:gdLst/>
            <a:ahLst/>
            <a:cxnLst/>
            <a:rect l="0" t="0" r="0" b="0"/>
            <a:pathLst>
              <a:path w="2176525" h="535838">
                <a:moveTo>
                  <a:pt x="0" y="62217"/>
                </a:moveTo>
                <a:cubicBezTo>
                  <a:pt x="0" y="27851"/>
                  <a:pt x="27939" y="0"/>
                  <a:pt x="62230" y="0"/>
                </a:cubicBezTo>
                <a:lnTo>
                  <a:pt x="2114296" y="0"/>
                </a:lnTo>
                <a:cubicBezTo>
                  <a:pt x="2148586" y="0"/>
                  <a:pt x="2176525" y="27851"/>
                  <a:pt x="2176525" y="62217"/>
                </a:cubicBezTo>
                <a:lnTo>
                  <a:pt x="2176525" y="473621"/>
                </a:lnTo>
                <a:cubicBezTo>
                  <a:pt x="2176525" y="507987"/>
                  <a:pt x="2148586" y="535838"/>
                  <a:pt x="2114296" y="535838"/>
                </a:cubicBezTo>
                <a:lnTo>
                  <a:pt x="62230" y="535838"/>
                </a:lnTo>
                <a:cubicBezTo>
                  <a:pt x="27939" y="535838"/>
                  <a:pt x="0" y="507987"/>
                  <a:pt x="0" y="473621"/>
                </a:cubicBezTo>
                <a:close/>
                <a:moveTo>
                  <a:pt x="-3969195" y="761542"/>
                </a:moveTo>
              </a:path>
            </a:pathLst>
          </a:custGeom>
          <a:noFill/>
          <a:ln w="12700" cap="flat" cmpd="sng">
            <a:solidFill>
              <a:srgbClr val="D25F4C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2" name="Freeform 682"/>
          <p:cNvSpPr/>
          <p:nvPr/>
        </p:nvSpPr>
        <p:spPr>
          <a:xfrm>
            <a:off x="9204959" y="1416050"/>
            <a:ext cx="2176526" cy="936625"/>
          </a:xfrm>
          <a:custGeom>
            <a:avLst/>
            <a:gdLst/>
            <a:ahLst/>
            <a:cxnLst/>
            <a:rect l="0" t="0" r="0" b="0"/>
            <a:pathLst>
              <a:path w="2176526" h="936625">
                <a:moveTo>
                  <a:pt x="0" y="108840"/>
                </a:moveTo>
                <a:cubicBezTo>
                  <a:pt x="0" y="48768"/>
                  <a:pt x="48769" y="0"/>
                  <a:pt x="108839" y="0"/>
                </a:cubicBezTo>
                <a:lnTo>
                  <a:pt x="2067814" y="0"/>
                </a:lnTo>
                <a:cubicBezTo>
                  <a:pt x="2127885" y="0"/>
                  <a:pt x="2176526" y="48768"/>
                  <a:pt x="2176526" y="108840"/>
                </a:cubicBezTo>
                <a:lnTo>
                  <a:pt x="2176526" y="827914"/>
                </a:lnTo>
                <a:cubicBezTo>
                  <a:pt x="2176526" y="887985"/>
                  <a:pt x="2127885" y="936625"/>
                  <a:pt x="2067814" y="936625"/>
                </a:cubicBezTo>
                <a:lnTo>
                  <a:pt x="108839" y="936625"/>
                </a:lnTo>
                <a:cubicBezTo>
                  <a:pt x="48769" y="936625"/>
                  <a:pt x="0" y="887985"/>
                  <a:pt x="0" y="827914"/>
                </a:cubicBezTo>
                <a:close/>
                <a:moveTo>
                  <a:pt x="-3871849" y="5441950"/>
                </a:moveTo>
              </a:path>
            </a:pathLst>
          </a:custGeom>
          <a:solidFill>
            <a:srgbClr val="F2F2F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3" name="Freeform 683"/>
          <p:cNvSpPr/>
          <p:nvPr/>
        </p:nvSpPr>
        <p:spPr>
          <a:xfrm>
            <a:off x="9204959" y="1416050"/>
            <a:ext cx="2176526" cy="936625"/>
          </a:xfrm>
          <a:custGeom>
            <a:avLst/>
            <a:gdLst/>
            <a:ahLst/>
            <a:cxnLst/>
            <a:rect l="0" t="0" r="0" b="0"/>
            <a:pathLst>
              <a:path w="2176526" h="936625">
                <a:moveTo>
                  <a:pt x="0" y="108840"/>
                </a:moveTo>
                <a:cubicBezTo>
                  <a:pt x="0" y="48768"/>
                  <a:pt x="48769" y="0"/>
                  <a:pt x="108839" y="0"/>
                </a:cubicBezTo>
                <a:lnTo>
                  <a:pt x="2067814" y="0"/>
                </a:lnTo>
                <a:cubicBezTo>
                  <a:pt x="2127885" y="0"/>
                  <a:pt x="2176526" y="48768"/>
                  <a:pt x="2176526" y="108840"/>
                </a:cubicBezTo>
                <a:lnTo>
                  <a:pt x="2176526" y="827914"/>
                </a:lnTo>
                <a:cubicBezTo>
                  <a:pt x="2176526" y="887985"/>
                  <a:pt x="2127885" y="936625"/>
                  <a:pt x="2067814" y="936625"/>
                </a:cubicBezTo>
                <a:lnTo>
                  <a:pt x="108839" y="936625"/>
                </a:lnTo>
                <a:cubicBezTo>
                  <a:pt x="48769" y="936625"/>
                  <a:pt x="0" y="887985"/>
                  <a:pt x="0" y="827914"/>
                </a:cubicBezTo>
                <a:close/>
                <a:moveTo>
                  <a:pt x="-3871849" y="5441950"/>
                </a:moveTo>
              </a:path>
            </a:pathLst>
          </a:custGeom>
          <a:noFill/>
          <a:ln w="12700" cap="flat" cmpd="sng">
            <a:solidFill>
              <a:srgbClr val="8497B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4" name="Freeform 684"/>
          <p:cNvSpPr/>
          <p:nvPr/>
        </p:nvSpPr>
        <p:spPr>
          <a:xfrm>
            <a:off x="9204959" y="3300477"/>
            <a:ext cx="2176526" cy="936625"/>
          </a:xfrm>
          <a:custGeom>
            <a:avLst/>
            <a:gdLst/>
            <a:ahLst/>
            <a:cxnLst/>
            <a:rect l="0" t="0" r="0" b="0"/>
            <a:pathLst>
              <a:path w="2176526" h="936625">
                <a:moveTo>
                  <a:pt x="0" y="108712"/>
                </a:moveTo>
                <a:cubicBezTo>
                  <a:pt x="0" y="48768"/>
                  <a:pt x="48769" y="0"/>
                  <a:pt x="108839" y="0"/>
                </a:cubicBezTo>
                <a:lnTo>
                  <a:pt x="2067814" y="0"/>
                </a:lnTo>
                <a:cubicBezTo>
                  <a:pt x="2127885" y="0"/>
                  <a:pt x="2176526" y="48768"/>
                  <a:pt x="2176526" y="108712"/>
                </a:cubicBezTo>
                <a:lnTo>
                  <a:pt x="2176526" y="827913"/>
                </a:lnTo>
                <a:cubicBezTo>
                  <a:pt x="2176526" y="887984"/>
                  <a:pt x="2127885" y="936625"/>
                  <a:pt x="2067814" y="936625"/>
                </a:cubicBezTo>
                <a:lnTo>
                  <a:pt x="108839" y="936625"/>
                </a:lnTo>
                <a:cubicBezTo>
                  <a:pt x="48769" y="936625"/>
                  <a:pt x="0" y="887984"/>
                  <a:pt x="0" y="827913"/>
                </a:cubicBezTo>
                <a:close/>
                <a:moveTo>
                  <a:pt x="-5756148" y="3557523"/>
                </a:moveTo>
              </a:path>
            </a:pathLst>
          </a:custGeom>
          <a:solidFill>
            <a:srgbClr val="F2F2F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5" name="Freeform 685"/>
          <p:cNvSpPr/>
          <p:nvPr/>
        </p:nvSpPr>
        <p:spPr>
          <a:xfrm>
            <a:off x="9204959" y="3300477"/>
            <a:ext cx="2176526" cy="936625"/>
          </a:xfrm>
          <a:custGeom>
            <a:avLst/>
            <a:gdLst/>
            <a:ahLst/>
            <a:cxnLst/>
            <a:rect l="0" t="0" r="0" b="0"/>
            <a:pathLst>
              <a:path w="2176526" h="936625">
                <a:moveTo>
                  <a:pt x="0" y="108712"/>
                </a:moveTo>
                <a:cubicBezTo>
                  <a:pt x="0" y="48768"/>
                  <a:pt x="48769" y="0"/>
                  <a:pt x="108839" y="0"/>
                </a:cubicBezTo>
                <a:lnTo>
                  <a:pt x="2067814" y="0"/>
                </a:lnTo>
                <a:cubicBezTo>
                  <a:pt x="2127885" y="0"/>
                  <a:pt x="2176526" y="48768"/>
                  <a:pt x="2176526" y="108712"/>
                </a:cubicBezTo>
                <a:lnTo>
                  <a:pt x="2176526" y="827913"/>
                </a:lnTo>
                <a:cubicBezTo>
                  <a:pt x="2176526" y="887984"/>
                  <a:pt x="2127885" y="936625"/>
                  <a:pt x="2067814" y="936625"/>
                </a:cubicBezTo>
                <a:lnTo>
                  <a:pt x="108839" y="936625"/>
                </a:lnTo>
                <a:cubicBezTo>
                  <a:pt x="48769" y="936625"/>
                  <a:pt x="0" y="887984"/>
                  <a:pt x="0" y="827913"/>
                </a:cubicBezTo>
                <a:close/>
                <a:moveTo>
                  <a:pt x="-5756148" y="3557523"/>
                </a:moveTo>
              </a:path>
            </a:pathLst>
          </a:custGeom>
          <a:noFill/>
          <a:ln w="12700" cap="flat" cmpd="sng">
            <a:solidFill>
              <a:srgbClr val="8497B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6" name="Freeform 686"/>
          <p:cNvSpPr/>
          <p:nvPr/>
        </p:nvSpPr>
        <p:spPr>
          <a:xfrm>
            <a:off x="9204959" y="5312284"/>
            <a:ext cx="2176526" cy="936574"/>
          </a:xfrm>
          <a:custGeom>
            <a:avLst/>
            <a:gdLst/>
            <a:ahLst/>
            <a:cxnLst/>
            <a:rect l="0" t="0" r="0" b="0"/>
            <a:pathLst>
              <a:path w="2176526" h="936574">
                <a:moveTo>
                  <a:pt x="0" y="108711"/>
                </a:moveTo>
                <a:cubicBezTo>
                  <a:pt x="0" y="48641"/>
                  <a:pt x="48769" y="0"/>
                  <a:pt x="108839" y="0"/>
                </a:cubicBezTo>
                <a:lnTo>
                  <a:pt x="2067814" y="0"/>
                </a:lnTo>
                <a:cubicBezTo>
                  <a:pt x="2127885" y="0"/>
                  <a:pt x="2176526" y="48641"/>
                  <a:pt x="2176526" y="108711"/>
                </a:cubicBezTo>
                <a:lnTo>
                  <a:pt x="2176526" y="827836"/>
                </a:lnTo>
                <a:cubicBezTo>
                  <a:pt x="2176526" y="887895"/>
                  <a:pt x="2127885" y="936574"/>
                  <a:pt x="2067814" y="936574"/>
                </a:cubicBezTo>
                <a:lnTo>
                  <a:pt x="108839" y="936574"/>
                </a:lnTo>
                <a:cubicBezTo>
                  <a:pt x="48769" y="936574"/>
                  <a:pt x="0" y="887895"/>
                  <a:pt x="0" y="827836"/>
                </a:cubicBezTo>
                <a:close/>
                <a:moveTo>
                  <a:pt x="-7767954" y="1545716"/>
                </a:moveTo>
              </a:path>
            </a:pathLst>
          </a:custGeom>
          <a:solidFill>
            <a:srgbClr val="F2F2F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7" name="Freeform 687"/>
          <p:cNvSpPr/>
          <p:nvPr/>
        </p:nvSpPr>
        <p:spPr>
          <a:xfrm>
            <a:off x="9204959" y="5312284"/>
            <a:ext cx="2176526" cy="936574"/>
          </a:xfrm>
          <a:custGeom>
            <a:avLst/>
            <a:gdLst/>
            <a:ahLst/>
            <a:cxnLst/>
            <a:rect l="0" t="0" r="0" b="0"/>
            <a:pathLst>
              <a:path w="2176526" h="936574">
                <a:moveTo>
                  <a:pt x="0" y="108711"/>
                </a:moveTo>
                <a:cubicBezTo>
                  <a:pt x="0" y="48641"/>
                  <a:pt x="48769" y="0"/>
                  <a:pt x="108839" y="0"/>
                </a:cubicBezTo>
                <a:lnTo>
                  <a:pt x="2067814" y="0"/>
                </a:lnTo>
                <a:cubicBezTo>
                  <a:pt x="2127885" y="0"/>
                  <a:pt x="2176526" y="48641"/>
                  <a:pt x="2176526" y="108711"/>
                </a:cubicBezTo>
                <a:lnTo>
                  <a:pt x="2176526" y="827836"/>
                </a:lnTo>
                <a:cubicBezTo>
                  <a:pt x="2176526" y="887895"/>
                  <a:pt x="2127885" y="936574"/>
                  <a:pt x="2067814" y="936574"/>
                </a:cubicBezTo>
                <a:lnTo>
                  <a:pt x="108839" y="936574"/>
                </a:lnTo>
                <a:cubicBezTo>
                  <a:pt x="48769" y="936574"/>
                  <a:pt x="0" y="887895"/>
                  <a:pt x="0" y="827836"/>
                </a:cubicBezTo>
                <a:close/>
                <a:moveTo>
                  <a:pt x="-7767954" y="1545716"/>
                </a:moveTo>
              </a:path>
            </a:pathLst>
          </a:custGeom>
          <a:noFill/>
          <a:ln w="12700" cap="flat" cmpd="sng">
            <a:solidFill>
              <a:srgbClr val="D25F4C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88" name="Picture 688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242422" y="2339975"/>
            <a:ext cx="101600" cy="973201"/>
          </a:xfrm>
          <a:prstGeom prst="rect">
            <a:avLst/>
          </a:prstGeom>
          <a:noFill/>
          <a:extLst/>
        </p:spPr>
      </p:pic>
      <p:pic>
        <p:nvPicPr>
          <p:cNvPr id="689" name="Picture 689"/>
          <p:cNvPicPr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242422" y="4224402"/>
            <a:ext cx="101600" cy="1100581"/>
          </a:xfrm>
          <a:prstGeom prst="rect">
            <a:avLst/>
          </a:prstGeom>
          <a:noFill/>
          <a:extLst/>
        </p:spPr>
      </p:pic>
      <p:pic>
        <p:nvPicPr>
          <p:cNvPr id="690" name="Picture 690"/>
          <p:cNvPicPr>
            <a:picLocks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58434" y="5140071"/>
            <a:ext cx="101600" cy="821118"/>
          </a:xfrm>
          <a:prstGeom prst="rect">
            <a:avLst/>
          </a:prstGeom>
          <a:noFill/>
          <a:extLst/>
        </p:spPr>
      </p:pic>
      <p:sp>
        <p:nvSpPr>
          <p:cNvPr id="691" name="Freeform 691"/>
          <p:cNvSpPr/>
          <p:nvPr/>
        </p:nvSpPr>
        <p:spPr>
          <a:xfrm>
            <a:off x="687184" y="1405510"/>
            <a:ext cx="2176411" cy="936625"/>
          </a:xfrm>
          <a:custGeom>
            <a:avLst/>
            <a:gdLst/>
            <a:ahLst/>
            <a:cxnLst/>
            <a:rect l="0" t="0" r="0" b="0"/>
            <a:pathLst>
              <a:path w="2176411" h="936625">
                <a:moveTo>
                  <a:pt x="0" y="108712"/>
                </a:moveTo>
                <a:cubicBezTo>
                  <a:pt x="0" y="48640"/>
                  <a:pt x="48679" y="0"/>
                  <a:pt x="108737" y="0"/>
                </a:cubicBezTo>
                <a:lnTo>
                  <a:pt x="2067699" y="0"/>
                </a:lnTo>
                <a:cubicBezTo>
                  <a:pt x="2127770" y="0"/>
                  <a:pt x="2176411" y="48640"/>
                  <a:pt x="2176411" y="108712"/>
                </a:cubicBezTo>
                <a:lnTo>
                  <a:pt x="2176411" y="827912"/>
                </a:lnTo>
                <a:cubicBezTo>
                  <a:pt x="2176411" y="887856"/>
                  <a:pt x="2127770" y="936625"/>
                  <a:pt x="2067699" y="936625"/>
                </a:cubicBezTo>
                <a:lnTo>
                  <a:pt x="108737" y="936625"/>
                </a:lnTo>
                <a:cubicBezTo>
                  <a:pt x="48679" y="936625"/>
                  <a:pt x="0" y="887856"/>
                  <a:pt x="0" y="827912"/>
                </a:cubicBezTo>
                <a:close/>
                <a:moveTo>
                  <a:pt x="4656594" y="5452490"/>
                </a:moveTo>
              </a:path>
            </a:pathLst>
          </a:custGeom>
          <a:solidFill>
            <a:srgbClr val="F2F2F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2" name="Freeform 692"/>
          <p:cNvSpPr/>
          <p:nvPr/>
        </p:nvSpPr>
        <p:spPr>
          <a:xfrm>
            <a:off x="687184" y="1405510"/>
            <a:ext cx="2176411" cy="936625"/>
          </a:xfrm>
          <a:custGeom>
            <a:avLst/>
            <a:gdLst/>
            <a:ahLst/>
            <a:cxnLst/>
            <a:rect l="0" t="0" r="0" b="0"/>
            <a:pathLst>
              <a:path w="2176411" h="936625">
                <a:moveTo>
                  <a:pt x="0" y="108712"/>
                </a:moveTo>
                <a:cubicBezTo>
                  <a:pt x="0" y="48640"/>
                  <a:pt x="48679" y="0"/>
                  <a:pt x="108737" y="0"/>
                </a:cubicBezTo>
                <a:lnTo>
                  <a:pt x="2067699" y="0"/>
                </a:lnTo>
                <a:cubicBezTo>
                  <a:pt x="2127770" y="0"/>
                  <a:pt x="2176411" y="48640"/>
                  <a:pt x="2176411" y="108712"/>
                </a:cubicBezTo>
                <a:lnTo>
                  <a:pt x="2176411" y="827912"/>
                </a:lnTo>
                <a:cubicBezTo>
                  <a:pt x="2176411" y="887856"/>
                  <a:pt x="2127770" y="936625"/>
                  <a:pt x="2067699" y="936625"/>
                </a:cubicBezTo>
                <a:lnTo>
                  <a:pt x="108737" y="936625"/>
                </a:lnTo>
                <a:cubicBezTo>
                  <a:pt x="48679" y="936625"/>
                  <a:pt x="0" y="887856"/>
                  <a:pt x="0" y="827912"/>
                </a:cubicBezTo>
                <a:close/>
                <a:moveTo>
                  <a:pt x="4656594" y="5452490"/>
                </a:moveTo>
              </a:path>
            </a:pathLst>
          </a:custGeom>
          <a:noFill/>
          <a:ln w="12700" cap="flat" cmpd="sng">
            <a:solidFill>
              <a:srgbClr val="8497B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3" name="Freeform 693"/>
          <p:cNvSpPr/>
          <p:nvPr/>
        </p:nvSpPr>
        <p:spPr>
          <a:xfrm>
            <a:off x="687184" y="3414396"/>
            <a:ext cx="2176411" cy="936625"/>
          </a:xfrm>
          <a:custGeom>
            <a:avLst/>
            <a:gdLst/>
            <a:ahLst/>
            <a:cxnLst/>
            <a:rect l="0" t="0" r="0" b="0"/>
            <a:pathLst>
              <a:path w="2176411" h="936625">
                <a:moveTo>
                  <a:pt x="0" y="108839"/>
                </a:moveTo>
                <a:cubicBezTo>
                  <a:pt x="0" y="48768"/>
                  <a:pt x="48679" y="0"/>
                  <a:pt x="108737" y="0"/>
                </a:cubicBezTo>
                <a:lnTo>
                  <a:pt x="2067699" y="0"/>
                </a:lnTo>
                <a:cubicBezTo>
                  <a:pt x="2127770" y="0"/>
                  <a:pt x="2176411" y="48768"/>
                  <a:pt x="2176411" y="108839"/>
                </a:cubicBezTo>
                <a:lnTo>
                  <a:pt x="2176411" y="827912"/>
                </a:lnTo>
                <a:cubicBezTo>
                  <a:pt x="2176411" y="887984"/>
                  <a:pt x="2127770" y="936625"/>
                  <a:pt x="2067699" y="936625"/>
                </a:cubicBezTo>
                <a:lnTo>
                  <a:pt x="108737" y="936625"/>
                </a:lnTo>
                <a:cubicBezTo>
                  <a:pt x="48679" y="936625"/>
                  <a:pt x="0" y="887984"/>
                  <a:pt x="0" y="827912"/>
                </a:cubicBezTo>
                <a:close/>
                <a:moveTo>
                  <a:pt x="2647581" y="3443604"/>
                </a:moveTo>
              </a:path>
            </a:pathLst>
          </a:custGeom>
          <a:solidFill>
            <a:srgbClr val="F2F2F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4" name="Freeform 694"/>
          <p:cNvSpPr/>
          <p:nvPr/>
        </p:nvSpPr>
        <p:spPr>
          <a:xfrm>
            <a:off x="687184" y="3414396"/>
            <a:ext cx="2176411" cy="936625"/>
          </a:xfrm>
          <a:custGeom>
            <a:avLst/>
            <a:gdLst/>
            <a:ahLst/>
            <a:cxnLst/>
            <a:rect l="0" t="0" r="0" b="0"/>
            <a:pathLst>
              <a:path w="2176411" h="936625">
                <a:moveTo>
                  <a:pt x="0" y="108839"/>
                </a:moveTo>
                <a:cubicBezTo>
                  <a:pt x="0" y="48768"/>
                  <a:pt x="48679" y="0"/>
                  <a:pt x="108737" y="0"/>
                </a:cubicBezTo>
                <a:lnTo>
                  <a:pt x="2067699" y="0"/>
                </a:lnTo>
                <a:cubicBezTo>
                  <a:pt x="2127770" y="0"/>
                  <a:pt x="2176411" y="48768"/>
                  <a:pt x="2176411" y="108839"/>
                </a:cubicBezTo>
                <a:lnTo>
                  <a:pt x="2176411" y="827912"/>
                </a:lnTo>
                <a:cubicBezTo>
                  <a:pt x="2176411" y="887984"/>
                  <a:pt x="2127770" y="936625"/>
                  <a:pt x="2067699" y="936625"/>
                </a:cubicBezTo>
                <a:lnTo>
                  <a:pt x="108737" y="936625"/>
                </a:lnTo>
                <a:cubicBezTo>
                  <a:pt x="48679" y="936625"/>
                  <a:pt x="0" y="887984"/>
                  <a:pt x="0" y="827912"/>
                </a:cubicBezTo>
                <a:close/>
                <a:moveTo>
                  <a:pt x="2647581" y="3443604"/>
                </a:moveTo>
              </a:path>
            </a:pathLst>
          </a:custGeom>
          <a:noFill/>
          <a:ln w="12700" cap="flat" cmpd="sng">
            <a:solidFill>
              <a:srgbClr val="8497B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95" name="Picture 695"/>
          <p:cNvPicPr>
            <a:picLocks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02720" y="3295434"/>
            <a:ext cx="139573" cy="139650"/>
          </a:xfrm>
          <a:prstGeom prst="rect">
            <a:avLst/>
          </a:prstGeom>
          <a:noFill/>
          <a:extLst/>
        </p:spPr>
      </p:pic>
      <p:pic>
        <p:nvPicPr>
          <p:cNvPr id="696" name="Picture 696"/>
          <p:cNvPicPr>
            <a:picLocks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02720" y="3644560"/>
            <a:ext cx="139573" cy="139650"/>
          </a:xfrm>
          <a:prstGeom prst="rect">
            <a:avLst/>
          </a:prstGeom>
          <a:noFill/>
          <a:extLst/>
        </p:spPr>
      </p:pic>
      <p:pic>
        <p:nvPicPr>
          <p:cNvPr id="697" name="Picture 697"/>
          <p:cNvPicPr>
            <a:picLocks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51654" y="3295434"/>
            <a:ext cx="139573" cy="139650"/>
          </a:xfrm>
          <a:prstGeom prst="rect">
            <a:avLst/>
          </a:prstGeom>
          <a:noFill/>
          <a:extLst/>
        </p:spPr>
      </p:pic>
      <p:sp>
        <p:nvSpPr>
          <p:cNvPr id="698" name="Freeform 698"/>
          <p:cNvSpPr/>
          <p:nvPr/>
        </p:nvSpPr>
        <p:spPr>
          <a:xfrm>
            <a:off x="3286464" y="3295434"/>
            <a:ext cx="223317" cy="223445"/>
          </a:xfrm>
          <a:custGeom>
            <a:avLst/>
            <a:gdLst/>
            <a:ahLst/>
            <a:cxnLst/>
            <a:rect l="0" t="0" r="0" b="0"/>
            <a:pathLst>
              <a:path w="48768" h="48769">
                <a:moveTo>
                  <a:pt x="30480" y="48769"/>
                </a:moveTo>
                <a:lnTo>
                  <a:pt x="0" y="48769"/>
                </a:lnTo>
                <a:lnTo>
                  <a:pt x="0" y="39624"/>
                </a:lnTo>
                <a:lnTo>
                  <a:pt x="21336" y="39624"/>
                </a:lnTo>
                <a:lnTo>
                  <a:pt x="21336" y="0"/>
                </a:lnTo>
                <a:lnTo>
                  <a:pt x="48768" y="0"/>
                </a:lnTo>
                <a:lnTo>
                  <a:pt x="48768" y="9145"/>
                </a:lnTo>
                <a:lnTo>
                  <a:pt x="30480" y="9145"/>
                </a:lnTo>
                <a:close/>
                <a:moveTo>
                  <a:pt x="39052" y="127000"/>
                </a:moveTo>
              </a:path>
            </a:pathLst>
          </a:custGeom>
          <a:solidFill>
            <a:srgbClr val="242D60">
              <a:alpha val="100000"/>
            </a:srgbClr>
          </a:solidFill>
          <a:ln w="58155">
            <a:noFill/>
          </a:ln>
          <a:effectDag name="">
            <a:xfrm kx="1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9" name="Freeform 699"/>
          <p:cNvSpPr/>
          <p:nvPr/>
        </p:nvSpPr>
        <p:spPr>
          <a:xfrm>
            <a:off x="3467910" y="3379225"/>
            <a:ext cx="41872" cy="55860"/>
          </a:xfrm>
          <a:custGeom>
            <a:avLst/>
            <a:gdLst/>
            <a:ahLst/>
            <a:cxnLst/>
            <a:rect l="0" t="0" r="0" b="0"/>
            <a:pathLst>
              <a:path w="9144" h="12192">
                <a:moveTo>
                  <a:pt x="0" y="12192"/>
                </a:moveTo>
                <a:lnTo>
                  <a:pt x="9144" y="12192"/>
                </a:lnTo>
                <a:lnTo>
                  <a:pt x="914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242D60">
              <a:alpha val="100000"/>
            </a:srgbClr>
          </a:solidFill>
          <a:ln w="58155">
            <a:noFill/>
          </a:ln>
          <a:effectDag name="">
            <a:xfrm kx="1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0" name="Freeform 700"/>
          <p:cNvSpPr/>
          <p:nvPr/>
        </p:nvSpPr>
        <p:spPr>
          <a:xfrm>
            <a:off x="3384166" y="3476980"/>
            <a:ext cx="307061" cy="209479"/>
          </a:xfrm>
          <a:custGeom>
            <a:avLst/>
            <a:gdLst/>
            <a:ahLst/>
            <a:cxnLst/>
            <a:rect l="0" t="0" r="0" b="0"/>
            <a:pathLst>
              <a:path w="67056" h="45721">
                <a:moveTo>
                  <a:pt x="16764" y="45721"/>
                </a:moveTo>
                <a:lnTo>
                  <a:pt x="0" y="45721"/>
                </a:lnTo>
                <a:lnTo>
                  <a:pt x="0" y="18288"/>
                </a:lnTo>
                <a:lnTo>
                  <a:pt x="18288" y="18288"/>
                </a:lnTo>
                <a:lnTo>
                  <a:pt x="18288" y="0"/>
                </a:lnTo>
                <a:lnTo>
                  <a:pt x="45720" y="0"/>
                </a:lnTo>
                <a:lnTo>
                  <a:pt x="45720" y="18288"/>
                </a:lnTo>
                <a:lnTo>
                  <a:pt x="67056" y="18288"/>
                </a:lnTo>
                <a:lnTo>
                  <a:pt x="67056" y="27433"/>
                </a:lnTo>
                <a:lnTo>
                  <a:pt x="36576" y="27433"/>
                </a:lnTo>
                <a:lnTo>
                  <a:pt x="36576" y="9145"/>
                </a:lnTo>
                <a:lnTo>
                  <a:pt x="27432" y="9145"/>
                </a:lnTo>
                <a:lnTo>
                  <a:pt x="27432" y="27433"/>
                </a:lnTo>
                <a:lnTo>
                  <a:pt x="9144" y="27433"/>
                </a:lnTo>
                <a:lnTo>
                  <a:pt x="9144" y="36576"/>
                </a:lnTo>
                <a:lnTo>
                  <a:pt x="16764" y="36576"/>
                </a:lnTo>
                <a:close/>
                <a:moveTo>
                  <a:pt x="-18860" y="87376"/>
                </a:moveTo>
              </a:path>
            </a:pathLst>
          </a:custGeom>
          <a:solidFill>
            <a:srgbClr val="242D60">
              <a:alpha val="100000"/>
            </a:srgbClr>
          </a:solidFill>
          <a:ln w="58155">
            <a:noFill/>
          </a:ln>
          <a:effectDag name="">
            <a:xfrm kx="1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1" name="Freeform 701"/>
          <p:cNvSpPr/>
          <p:nvPr/>
        </p:nvSpPr>
        <p:spPr>
          <a:xfrm>
            <a:off x="3202720" y="3476980"/>
            <a:ext cx="139573" cy="125689"/>
          </a:xfrm>
          <a:custGeom>
            <a:avLst/>
            <a:gdLst/>
            <a:ahLst/>
            <a:cxnLst/>
            <a:rect l="0" t="0" r="0" b="0"/>
            <a:pathLst>
              <a:path w="30480" h="27433">
                <a:moveTo>
                  <a:pt x="30480" y="27433"/>
                </a:moveTo>
                <a:lnTo>
                  <a:pt x="0" y="27433"/>
                </a:lnTo>
                <a:lnTo>
                  <a:pt x="0" y="0"/>
                </a:lnTo>
                <a:lnTo>
                  <a:pt x="9144" y="0"/>
                </a:lnTo>
                <a:lnTo>
                  <a:pt x="9144" y="18288"/>
                </a:lnTo>
                <a:lnTo>
                  <a:pt x="30480" y="18288"/>
                </a:lnTo>
                <a:close/>
                <a:moveTo>
                  <a:pt x="39052" y="87376"/>
                </a:moveTo>
              </a:path>
            </a:pathLst>
          </a:custGeom>
          <a:solidFill>
            <a:srgbClr val="242D60">
              <a:alpha val="100000"/>
            </a:srgbClr>
          </a:solidFill>
          <a:ln w="58155">
            <a:noFill/>
          </a:ln>
          <a:effectDag name="">
            <a:xfrm kx="1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2" name="Freeform 702"/>
          <p:cNvSpPr/>
          <p:nvPr/>
        </p:nvSpPr>
        <p:spPr>
          <a:xfrm>
            <a:off x="3384166" y="3644560"/>
            <a:ext cx="167488" cy="139650"/>
          </a:xfrm>
          <a:custGeom>
            <a:avLst/>
            <a:gdLst/>
            <a:ahLst/>
            <a:cxnLst/>
            <a:rect l="0" t="0" r="0" b="0"/>
            <a:pathLst>
              <a:path w="36576" h="30480">
                <a:moveTo>
                  <a:pt x="36576" y="30480"/>
                </a:moveTo>
                <a:lnTo>
                  <a:pt x="0" y="30480"/>
                </a:lnTo>
                <a:lnTo>
                  <a:pt x="0" y="21337"/>
                </a:lnTo>
                <a:lnTo>
                  <a:pt x="27432" y="21337"/>
                </a:lnTo>
                <a:lnTo>
                  <a:pt x="27432" y="0"/>
                </a:lnTo>
                <a:lnTo>
                  <a:pt x="36576" y="0"/>
                </a:lnTo>
                <a:close/>
                <a:moveTo>
                  <a:pt x="-40195" y="50800"/>
                </a:moveTo>
              </a:path>
            </a:pathLst>
          </a:custGeom>
          <a:solidFill>
            <a:srgbClr val="242D60">
              <a:alpha val="100000"/>
            </a:srgbClr>
          </a:solidFill>
          <a:ln w="58155">
            <a:noFill/>
          </a:ln>
          <a:effectDag name="">
            <a:xfrm kx="1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3" name="Freeform 703"/>
          <p:cNvSpPr/>
          <p:nvPr/>
        </p:nvSpPr>
        <p:spPr>
          <a:xfrm>
            <a:off x="3635398" y="3476980"/>
            <a:ext cx="55829" cy="41895"/>
          </a:xfrm>
          <a:custGeom>
            <a:avLst/>
            <a:gdLst/>
            <a:ahLst/>
            <a:cxnLst/>
            <a:rect l="0" t="0" r="0" b="0"/>
            <a:pathLst>
              <a:path w="12192" h="9144">
                <a:moveTo>
                  <a:pt x="0" y="9144"/>
                </a:moveTo>
                <a:lnTo>
                  <a:pt x="12192" y="9144"/>
                </a:lnTo>
                <a:lnTo>
                  <a:pt x="12192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242D60">
              <a:alpha val="100000"/>
            </a:srgbClr>
          </a:solidFill>
          <a:ln w="58155">
            <a:noFill/>
          </a:ln>
          <a:effectDag name="">
            <a:xfrm kx="1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4" name="Freeform 704"/>
          <p:cNvSpPr/>
          <p:nvPr/>
        </p:nvSpPr>
        <p:spPr>
          <a:xfrm>
            <a:off x="3593526" y="3644560"/>
            <a:ext cx="97701" cy="139650"/>
          </a:xfrm>
          <a:custGeom>
            <a:avLst/>
            <a:gdLst/>
            <a:ahLst/>
            <a:cxnLst/>
            <a:rect l="0" t="0" r="0" b="0"/>
            <a:pathLst>
              <a:path w="21336" h="30480">
                <a:moveTo>
                  <a:pt x="21336" y="30480"/>
                </a:moveTo>
                <a:lnTo>
                  <a:pt x="0" y="30480"/>
                </a:lnTo>
                <a:lnTo>
                  <a:pt x="0" y="0"/>
                </a:lnTo>
                <a:lnTo>
                  <a:pt x="21336" y="0"/>
                </a:lnTo>
                <a:lnTo>
                  <a:pt x="21336" y="9145"/>
                </a:lnTo>
                <a:lnTo>
                  <a:pt x="9144" y="9145"/>
                </a:lnTo>
                <a:lnTo>
                  <a:pt x="9144" y="21337"/>
                </a:lnTo>
                <a:lnTo>
                  <a:pt x="21336" y="21337"/>
                </a:lnTo>
                <a:close/>
                <a:moveTo>
                  <a:pt x="-85915" y="50800"/>
                </a:moveTo>
              </a:path>
            </a:pathLst>
          </a:custGeom>
          <a:solidFill>
            <a:srgbClr val="242D60">
              <a:alpha val="100000"/>
            </a:srgbClr>
          </a:solidFill>
          <a:ln w="58155">
            <a:noFill/>
          </a:ln>
          <a:effectDag name="">
            <a:xfrm kx="1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05" name="Picture 705"/>
          <p:cNvPicPr>
            <a:picLocks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50769" y="3799205"/>
            <a:ext cx="1245361" cy="177800"/>
          </a:xfrm>
          <a:prstGeom prst="rect">
            <a:avLst/>
          </a:prstGeom>
          <a:noFill/>
          <a:extLst/>
        </p:spPr>
      </p:pic>
      <p:pic>
        <p:nvPicPr>
          <p:cNvPr id="706" name="Picture 706"/>
          <p:cNvPicPr>
            <a:picLocks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86560" y="2329435"/>
            <a:ext cx="177800" cy="1097660"/>
          </a:xfrm>
          <a:prstGeom prst="rect">
            <a:avLst/>
          </a:prstGeom>
          <a:noFill/>
          <a:extLst/>
        </p:spPr>
      </p:pic>
      <p:sp>
        <p:nvSpPr>
          <p:cNvPr id="707" name="Freeform 707"/>
          <p:cNvSpPr/>
          <p:nvPr/>
        </p:nvSpPr>
        <p:spPr>
          <a:xfrm>
            <a:off x="4721097" y="1372871"/>
            <a:ext cx="2176399" cy="640460"/>
          </a:xfrm>
          <a:custGeom>
            <a:avLst/>
            <a:gdLst/>
            <a:ahLst/>
            <a:cxnLst/>
            <a:rect l="0" t="0" r="0" b="0"/>
            <a:pathLst>
              <a:path w="2176399" h="640460">
                <a:moveTo>
                  <a:pt x="0" y="74421"/>
                </a:moveTo>
                <a:cubicBezTo>
                  <a:pt x="0" y="33274"/>
                  <a:pt x="33274" y="0"/>
                  <a:pt x="74295" y="0"/>
                </a:cubicBezTo>
                <a:lnTo>
                  <a:pt x="2102105" y="0"/>
                </a:lnTo>
                <a:cubicBezTo>
                  <a:pt x="2143125" y="0"/>
                  <a:pt x="2176399" y="33274"/>
                  <a:pt x="2176399" y="74421"/>
                </a:cubicBezTo>
                <a:lnTo>
                  <a:pt x="2176399" y="566165"/>
                </a:lnTo>
                <a:cubicBezTo>
                  <a:pt x="2176399" y="607187"/>
                  <a:pt x="2143125" y="640460"/>
                  <a:pt x="2102105" y="640460"/>
                </a:cubicBezTo>
                <a:lnTo>
                  <a:pt x="74295" y="640460"/>
                </a:lnTo>
                <a:cubicBezTo>
                  <a:pt x="33274" y="640460"/>
                  <a:pt x="0" y="607187"/>
                  <a:pt x="0" y="566165"/>
                </a:cubicBezTo>
                <a:close/>
                <a:moveTo>
                  <a:pt x="689611" y="5485129"/>
                </a:moveTo>
              </a:path>
            </a:pathLst>
          </a:custGeom>
          <a:solidFill>
            <a:srgbClr val="EAFCE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8" name="Freeform 708"/>
          <p:cNvSpPr/>
          <p:nvPr/>
        </p:nvSpPr>
        <p:spPr>
          <a:xfrm>
            <a:off x="4721097" y="1372871"/>
            <a:ext cx="2176399" cy="640460"/>
          </a:xfrm>
          <a:custGeom>
            <a:avLst/>
            <a:gdLst/>
            <a:ahLst/>
            <a:cxnLst/>
            <a:rect l="0" t="0" r="0" b="0"/>
            <a:pathLst>
              <a:path w="2176399" h="640460">
                <a:moveTo>
                  <a:pt x="0" y="74421"/>
                </a:moveTo>
                <a:cubicBezTo>
                  <a:pt x="0" y="33274"/>
                  <a:pt x="33274" y="0"/>
                  <a:pt x="74295" y="0"/>
                </a:cubicBezTo>
                <a:lnTo>
                  <a:pt x="2102105" y="0"/>
                </a:lnTo>
                <a:cubicBezTo>
                  <a:pt x="2143125" y="0"/>
                  <a:pt x="2176399" y="33274"/>
                  <a:pt x="2176399" y="74421"/>
                </a:cubicBezTo>
                <a:lnTo>
                  <a:pt x="2176399" y="566165"/>
                </a:lnTo>
                <a:cubicBezTo>
                  <a:pt x="2176399" y="607187"/>
                  <a:pt x="2143125" y="640460"/>
                  <a:pt x="2102105" y="640460"/>
                </a:cubicBezTo>
                <a:lnTo>
                  <a:pt x="74295" y="640460"/>
                </a:lnTo>
                <a:cubicBezTo>
                  <a:pt x="33274" y="640460"/>
                  <a:pt x="0" y="607187"/>
                  <a:pt x="0" y="566165"/>
                </a:cubicBezTo>
                <a:close/>
                <a:moveTo>
                  <a:pt x="689611" y="5485129"/>
                </a:moveTo>
              </a:path>
            </a:pathLst>
          </a:custGeom>
          <a:noFill/>
          <a:ln w="12700" cap="flat" cmpd="sng">
            <a:solidFill>
              <a:srgbClr val="00B05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09" name="Picture 709"/>
          <p:cNvPicPr>
            <a:picLocks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58434" y="2045209"/>
            <a:ext cx="101600" cy="645032"/>
          </a:xfrm>
          <a:prstGeom prst="rect">
            <a:avLst/>
          </a:prstGeom>
          <a:noFill/>
          <a:extLst/>
        </p:spPr>
      </p:pic>
      <p:pic>
        <p:nvPicPr>
          <p:cNvPr id="710" name="Picture 710"/>
          <p:cNvPicPr>
            <a:picLocks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48503" y="892048"/>
            <a:ext cx="2905378" cy="31750"/>
          </a:xfrm>
          <a:prstGeom prst="rect">
            <a:avLst/>
          </a:prstGeom>
          <a:noFill/>
          <a:extLst/>
        </p:spPr>
      </p:pic>
      <p:pic>
        <p:nvPicPr>
          <p:cNvPr id="711" name="Picture 711"/>
          <p:cNvPicPr>
            <a:picLocks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5764" y="892048"/>
            <a:ext cx="2905480" cy="42926"/>
          </a:xfrm>
          <a:prstGeom prst="rect">
            <a:avLst/>
          </a:prstGeom>
          <a:noFill/>
          <a:extLst/>
        </p:spPr>
      </p:pic>
      <p:pic>
        <p:nvPicPr>
          <p:cNvPr id="712" name="Picture 712"/>
          <p:cNvPicPr>
            <a:picLocks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64620" y="903224"/>
            <a:ext cx="1105408" cy="31750"/>
          </a:xfrm>
          <a:prstGeom prst="rect">
            <a:avLst/>
          </a:prstGeom>
          <a:noFill/>
          <a:extLst/>
        </p:spPr>
      </p:pic>
      <p:pic>
        <p:nvPicPr>
          <p:cNvPr id="713" name="Picture 713"/>
          <p:cNvPicPr>
            <a:picLocks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8114" y="869316"/>
            <a:ext cx="1105407" cy="42925"/>
          </a:xfrm>
          <a:prstGeom prst="rect">
            <a:avLst/>
          </a:prstGeom>
          <a:noFill/>
          <a:extLst/>
        </p:spPr>
      </p:pic>
      <p:pic>
        <p:nvPicPr>
          <p:cNvPr id="714" name="Picture 714"/>
          <p:cNvPicPr>
            <a:picLocks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17509" y="0"/>
            <a:ext cx="169786" cy="6858000"/>
          </a:xfrm>
          <a:prstGeom prst="rect">
            <a:avLst/>
          </a:prstGeom>
          <a:noFill/>
          <a:extLst/>
        </p:spPr>
      </p:pic>
      <p:sp>
        <p:nvSpPr>
          <p:cNvPr id="715" name="Rectangle 715"/>
          <p:cNvSpPr/>
          <p:nvPr/>
        </p:nvSpPr>
        <p:spPr>
          <a:xfrm>
            <a:off x="124663" y="6533044"/>
            <a:ext cx="290337" cy="11272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803" b="0" i="0" spc="0" baseline="0" dirty="0">
                <a:solidFill>
                  <a:srgbClr val="333F50"/>
                </a:solidFill>
                <a:latin typeface="1"/>
              </a:rPr>
              <a:t>Стр</a:t>
            </a:r>
            <a:r>
              <a:rPr lang="ru-RU" sz="803" b="0" i="0" spc="178" baseline="0" dirty="0">
                <a:solidFill>
                  <a:srgbClr val="333F50"/>
                </a:solidFill>
                <a:latin typeface="1"/>
              </a:rPr>
              <a:t>.7</a:t>
            </a:r>
          </a:p>
        </p:txBody>
      </p:sp>
      <p:sp>
        <p:nvSpPr>
          <p:cNvPr id="716" name="Rectangle 716"/>
          <p:cNvSpPr/>
          <p:nvPr/>
        </p:nvSpPr>
        <p:spPr>
          <a:xfrm rot="-5400000">
            <a:off x="-182114" y="5473344"/>
            <a:ext cx="898914" cy="4037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803" b="1" i="0" spc="-43" baseline="0" dirty="0">
                <a:solidFill>
                  <a:srgbClr val="ED4D51"/>
                </a:solidFill>
                <a:latin typeface="2,Bold"/>
              </a:rPr>
              <a:t>С</a:t>
            </a:r>
            <a:r>
              <a:rPr lang="ru-RU" sz="803" b="1" i="0" spc="-48" baseline="0" dirty="0">
                <a:solidFill>
                  <a:srgbClr val="262626"/>
                </a:solidFill>
                <a:latin typeface="2,Bold"/>
              </a:rPr>
              <a:t>И</a:t>
            </a:r>
            <a:r>
              <a:rPr lang="ru-RU" sz="803" b="1" i="0" spc="-43" baseline="0" dirty="0">
                <a:solidFill>
                  <a:srgbClr val="262626"/>
                </a:solidFill>
                <a:latin typeface="2,Bold"/>
              </a:rPr>
              <a:t>СТ</a:t>
            </a:r>
            <a:r>
              <a:rPr lang="ru-RU" sz="803" b="1" i="0" spc="-59" baseline="0" dirty="0">
                <a:solidFill>
                  <a:srgbClr val="262626"/>
                </a:solidFill>
                <a:latin typeface="2,Bold"/>
              </a:rPr>
              <a:t>Е</a:t>
            </a:r>
            <a:r>
              <a:rPr lang="ru-RU" sz="803" b="1" i="0" spc="-56" baseline="0" dirty="0">
                <a:solidFill>
                  <a:srgbClr val="262626"/>
                </a:solidFill>
                <a:latin typeface="2,Bold"/>
              </a:rPr>
              <a:t>М</a:t>
            </a:r>
            <a:r>
              <a:rPr lang="ru-RU" sz="803" b="1" i="0" spc="-55" baseline="0" dirty="0">
                <a:solidFill>
                  <a:srgbClr val="262626"/>
                </a:solidFill>
                <a:latin typeface="2,Bold"/>
              </a:rPr>
              <a:t>А </a:t>
            </a:r>
          </a:p>
          <a:p>
            <a:pPr marL="0">
              <a:lnSpc>
                <a:spcPts val="767"/>
              </a:lnSpc>
            </a:pPr>
            <a:r>
              <a:rPr lang="ru-RU" sz="803" b="1" i="0" spc="-51" baseline="0" dirty="0">
                <a:solidFill>
                  <a:srgbClr val="ED4D51"/>
                </a:solidFill>
                <a:latin typeface="2,Bold"/>
              </a:rPr>
              <a:t>П</a:t>
            </a:r>
            <a:r>
              <a:rPr lang="ru-RU" sz="803" b="1" i="0" spc="-44" baseline="0" dirty="0">
                <a:solidFill>
                  <a:srgbClr val="262626"/>
                </a:solidFill>
                <a:latin typeface="2,Bold"/>
              </a:rPr>
              <a:t>О</a:t>
            </a:r>
            <a:r>
              <a:rPr lang="ru-RU" sz="803" b="1" i="0" spc="-51" baseline="0" dirty="0">
                <a:solidFill>
                  <a:srgbClr val="262626"/>
                </a:solidFill>
                <a:latin typeface="2,Bold"/>
              </a:rPr>
              <a:t>Д</a:t>
            </a:r>
            <a:r>
              <a:rPr lang="ru-RU" sz="803" b="1" i="0" spc="-43" baseline="0" dirty="0">
                <a:solidFill>
                  <a:srgbClr val="262626"/>
                </a:solidFill>
                <a:latin typeface="2,Bold"/>
              </a:rPr>
              <a:t>Т</a:t>
            </a:r>
            <a:r>
              <a:rPr lang="ru-RU" sz="803" b="1" i="0" spc="-51" baseline="0" dirty="0">
                <a:solidFill>
                  <a:srgbClr val="262626"/>
                </a:solidFill>
                <a:latin typeface="2,Bold"/>
              </a:rPr>
              <a:t>В</a:t>
            </a:r>
            <a:r>
              <a:rPr lang="ru-RU" sz="803" b="1" i="0" spc="-47" baseline="0" dirty="0">
                <a:solidFill>
                  <a:srgbClr val="262626"/>
                </a:solidFill>
                <a:latin typeface="2,Bold"/>
              </a:rPr>
              <a:t>ЕР</a:t>
            </a:r>
            <a:r>
              <a:rPr lang="ru-RU" sz="803" b="1" i="0" spc="-65" baseline="0" dirty="0">
                <a:solidFill>
                  <a:srgbClr val="262626"/>
                </a:solidFill>
                <a:latin typeface="2,Bold"/>
              </a:rPr>
              <a:t>Ж</a:t>
            </a:r>
            <a:r>
              <a:rPr lang="ru-RU" sz="803" b="1" i="0" spc="-51" baseline="0" dirty="0">
                <a:solidFill>
                  <a:srgbClr val="262626"/>
                </a:solidFill>
                <a:latin typeface="2,Bold"/>
              </a:rPr>
              <a:t>Д</a:t>
            </a:r>
            <a:r>
              <a:rPr lang="ru-RU" sz="803" b="1" i="0" spc="-47" baseline="0" dirty="0">
                <a:solidFill>
                  <a:srgbClr val="262626"/>
                </a:solidFill>
                <a:latin typeface="2,Bold"/>
              </a:rPr>
              <a:t>Е</a:t>
            </a:r>
            <a:r>
              <a:rPr lang="ru-RU" sz="803" b="1" i="0" spc="-48" baseline="0" dirty="0">
                <a:solidFill>
                  <a:srgbClr val="262626"/>
                </a:solidFill>
                <a:latin typeface="2,Bold"/>
              </a:rPr>
              <a:t>НИЯ</a:t>
            </a:r>
          </a:p>
          <a:p>
            <a:pPr marL="0">
              <a:lnSpc>
                <a:spcPts val="767"/>
              </a:lnSpc>
            </a:pPr>
            <a:r>
              <a:rPr lang="ru-RU" sz="803" b="1" i="0" spc="-44" baseline="0" dirty="0">
                <a:solidFill>
                  <a:srgbClr val="ED4D51"/>
                </a:solidFill>
                <a:latin typeface="2,Bold"/>
              </a:rPr>
              <a:t>О</a:t>
            </a:r>
            <a:r>
              <a:rPr lang="ru-RU" sz="803" b="1" i="0" spc="-53" baseline="0" dirty="0">
                <a:solidFill>
                  <a:srgbClr val="262626"/>
                </a:solidFill>
                <a:latin typeface="2,Bold"/>
              </a:rPr>
              <a:t>Ж</a:t>
            </a:r>
            <a:r>
              <a:rPr lang="ru-RU" sz="803" b="1" i="0" spc="-48" baseline="0" dirty="0">
                <a:solidFill>
                  <a:srgbClr val="262626"/>
                </a:solidFill>
                <a:latin typeface="2,Bold"/>
              </a:rPr>
              <a:t>И</a:t>
            </a:r>
            <a:r>
              <a:rPr lang="ru-RU" sz="803" b="1" i="0" spc="-51" baseline="0" dirty="0">
                <a:solidFill>
                  <a:srgbClr val="262626"/>
                </a:solidFill>
                <a:latin typeface="2,Bold"/>
              </a:rPr>
              <a:t>Д</a:t>
            </a:r>
            <a:r>
              <a:rPr lang="ru-RU" sz="803" b="1" i="0" spc="-43" baseline="0" dirty="0">
                <a:solidFill>
                  <a:srgbClr val="262626"/>
                </a:solidFill>
                <a:latin typeface="2,Bold"/>
              </a:rPr>
              <a:t>А</a:t>
            </a:r>
            <a:r>
              <a:rPr lang="ru-RU" sz="803" b="1" i="0" spc="-48" baseline="0" dirty="0">
                <a:solidFill>
                  <a:srgbClr val="262626"/>
                </a:solidFill>
                <a:latin typeface="2,Bold"/>
              </a:rPr>
              <a:t>НИЯ</a:t>
            </a:r>
          </a:p>
          <a:p>
            <a:pPr marL="0">
              <a:lnSpc>
                <a:spcPts val="768"/>
              </a:lnSpc>
            </a:pPr>
            <a:r>
              <a:rPr lang="ru-RU" sz="803" b="1" i="0" spc="-43" baseline="0" dirty="0">
                <a:solidFill>
                  <a:srgbClr val="ED4D51"/>
                </a:solidFill>
                <a:latin typeface="2,Bold"/>
              </a:rPr>
              <a:t>Т</a:t>
            </a:r>
            <a:r>
              <a:rPr lang="ru-RU" sz="803" b="1" i="0" spc="-44" baseline="0" dirty="0">
                <a:solidFill>
                  <a:srgbClr val="262626"/>
                </a:solidFill>
                <a:latin typeface="2,Bold"/>
              </a:rPr>
              <a:t>О</a:t>
            </a:r>
            <a:r>
              <a:rPr lang="ru-RU" sz="803" b="1" i="0" spc="-51" baseline="0" dirty="0">
                <a:solidFill>
                  <a:srgbClr val="262626"/>
                </a:solidFill>
                <a:latin typeface="2,Bold"/>
              </a:rPr>
              <a:t>В</a:t>
            </a:r>
            <a:r>
              <a:rPr lang="ru-RU" sz="803" b="1" i="0" spc="-43" baseline="0" dirty="0">
                <a:solidFill>
                  <a:srgbClr val="262626"/>
                </a:solidFill>
                <a:latin typeface="2,Bold"/>
              </a:rPr>
              <a:t>А</a:t>
            </a:r>
            <a:r>
              <a:rPr lang="ru-RU" sz="803" b="1" i="0" spc="-59" baseline="0" dirty="0">
                <a:solidFill>
                  <a:srgbClr val="262626"/>
                </a:solidFill>
                <a:latin typeface="2,Bold"/>
              </a:rPr>
              <a:t>Р</a:t>
            </a:r>
            <a:r>
              <a:rPr lang="ru-RU" sz="803" b="1" i="0" spc="-56" baseline="0" dirty="0">
                <a:solidFill>
                  <a:srgbClr val="262626"/>
                </a:solidFill>
                <a:latin typeface="2,Bold"/>
              </a:rPr>
              <a:t>ОВ</a:t>
            </a:r>
          </a:p>
        </p:txBody>
      </p:sp>
      <p:sp>
        <p:nvSpPr>
          <p:cNvPr id="717" name="Rectangle 717"/>
          <p:cNvSpPr/>
          <p:nvPr/>
        </p:nvSpPr>
        <p:spPr>
          <a:xfrm>
            <a:off x="5158994" y="6276250"/>
            <a:ext cx="1194663" cy="19685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403" b="1" i="0" spc="0" baseline="0" dirty="0">
                <a:solidFill>
                  <a:srgbClr val="262626"/>
                </a:solidFill>
                <a:latin typeface="2,Bold"/>
              </a:rPr>
              <a:t>Запр</a:t>
            </a:r>
            <a:r>
              <a:rPr lang="ru-RU" sz="1403" b="1" i="0" spc="-15" baseline="0" dirty="0">
                <a:solidFill>
                  <a:srgbClr val="262626"/>
                </a:solidFill>
                <a:latin typeface="2,Bold"/>
              </a:rPr>
              <a:t>е</a:t>
            </a:r>
            <a:r>
              <a:rPr lang="ru-RU" sz="1403" b="1" i="0" spc="0" baseline="0" dirty="0">
                <a:solidFill>
                  <a:srgbClr val="262626"/>
                </a:solidFill>
                <a:latin typeface="2,Bold"/>
              </a:rPr>
              <a:t>т</a:t>
            </a:r>
            <a:r>
              <a:rPr lang="ru-RU" sz="1403" b="1" i="0" spc="-13" baseline="0" dirty="0">
                <a:solidFill>
                  <a:srgbClr val="262626"/>
                </a:solidFill>
                <a:latin typeface="2,Bold"/>
              </a:rPr>
              <a:t> </a:t>
            </a:r>
            <a:r>
              <a:rPr lang="ru-RU" sz="1403" b="1" i="0" spc="0" baseline="0" dirty="0">
                <a:solidFill>
                  <a:srgbClr val="262626"/>
                </a:solidFill>
                <a:latin typeface="2,Bold"/>
              </a:rPr>
              <a:t>ввоза</a:t>
            </a:r>
          </a:p>
        </p:txBody>
      </p:sp>
      <p:sp>
        <p:nvSpPr>
          <p:cNvPr id="718" name="Rectangle 718"/>
          <p:cNvSpPr/>
          <p:nvPr/>
        </p:nvSpPr>
        <p:spPr>
          <a:xfrm>
            <a:off x="9456419" y="1688756"/>
            <a:ext cx="1675381" cy="40735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391922"/>
            <a:r>
              <a:rPr lang="ru-RU" sz="1403" b="0" i="0" spc="0" baseline="0" dirty="0">
                <a:solidFill>
                  <a:srgbClr val="262626"/>
                </a:solidFill>
                <a:latin typeface="1"/>
              </a:rPr>
              <a:t>Выявлены </a:t>
            </a:r>
          </a:p>
          <a:p>
            <a:pPr marL="0">
              <a:lnSpc>
                <a:spcPts val="1680"/>
              </a:lnSpc>
            </a:pPr>
            <a:r>
              <a:rPr lang="ru-RU" sz="1403" b="0" i="0" spc="-29" baseline="0" dirty="0">
                <a:solidFill>
                  <a:srgbClr val="262626"/>
                </a:solidFill>
                <a:latin typeface="1"/>
              </a:rPr>
              <a:t>т</a:t>
            </a:r>
            <a:r>
              <a:rPr lang="ru-RU" sz="1403" b="0" i="0" spc="0" baseline="0" dirty="0">
                <a:solidFill>
                  <a:srgbClr val="262626"/>
                </a:solidFill>
                <a:latin typeface="1"/>
              </a:rPr>
              <a:t>ам</a:t>
            </a:r>
            <a:r>
              <a:rPr lang="ru-RU" sz="1403" b="0" i="0" spc="-31" baseline="0" dirty="0">
                <a:solidFill>
                  <a:srgbClr val="262626"/>
                </a:solidFill>
                <a:latin typeface="1"/>
              </a:rPr>
              <a:t>о</a:t>
            </a:r>
            <a:r>
              <a:rPr lang="ru-RU" sz="1403" b="0" i="0" spc="-20" baseline="0" dirty="0">
                <a:solidFill>
                  <a:srgbClr val="262626"/>
                </a:solidFill>
                <a:latin typeface="1"/>
              </a:rPr>
              <a:t>ж</a:t>
            </a:r>
            <a:r>
              <a:rPr lang="ru-RU" sz="1403" b="0" i="0" spc="0" baseline="0" dirty="0">
                <a:solidFill>
                  <a:srgbClr val="262626"/>
                </a:solidFill>
                <a:latin typeface="1"/>
              </a:rPr>
              <a:t>енные</a:t>
            </a:r>
            <a:r>
              <a:rPr lang="ru-RU" sz="1403" b="0" i="0" spc="-29" baseline="0" dirty="0">
                <a:solidFill>
                  <a:srgbClr val="262626"/>
                </a:solidFill>
                <a:latin typeface="1"/>
              </a:rPr>
              <a:t> </a:t>
            </a:r>
            <a:r>
              <a:rPr lang="ru-RU" sz="1403" b="0" i="0" spc="0" baseline="0" dirty="0">
                <a:solidFill>
                  <a:srgbClr val="262626"/>
                </a:solidFill>
                <a:latin typeface="1"/>
              </a:rPr>
              <a:t>риски</a:t>
            </a:r>
          </a:p>
        </p:txBody>
      </p:sp>
      <p:sp>
        <p:nvSpPr>
          <p:cNvPr id="719" name="Rectangle 719"/>
          <p:cNvSpPr/>
          <p:nvPr/>
        </p:nvSpPr>
        <p:spPr>
          <a:xfrm>
            <a:off x="9511538" y="3573309"/>
            <a:ext cx="1611369" cy="40735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403" b="0" i="0" spc="0" baseline="0" dirty="0">
                <a:solidFill>
                  <a:srgbClr val="262626"/>
                </a:solidFill>
                <a:latin typeface="1"/>
              </a:rPr>
              <a:t>Оформление</a:t>
            </a:r>
            <a:r>
              <a:rPr lang="ru-RU" sz="1403" b="0" i="0" spc="-13" baseline="0" dirty="0">
                <a:solidFill>
                  <a:srgbClr val="262626"/>
                </a:solidFill>
                <a:latin typeface="1"/>
              </a:rPr>
              <a:t> </a:t>
            </a:r>
            <a:r>
              <a:rPr lang="ru-RU" sz="1403" b="0" i="0" spc="0" baseline="0" dirty="0">
                <a:solidFill>
                  <a:srgbClr val="262626"/>
                </a:solidFill>
                <a:latin typeface="1"/>
              </a:rPr>
              <a:t>ак</a:t>
            </a:r>
            <a:r>
              <a:rPr lang="ru-RU" sz="1403" b="0" i="0" spc="-29" baseline="0" dirty="0">
                <a:solidFill>
                  <a:srgbClr val="262626"/>
                </a:solidFill>
                <a:latin typeface="1"/>
              </a:rPr>
              <a:t>т</a:t>
            </a:r>
            <a:r>
              <a:rPr lang="ru-RU" sz="1403" b="0" i="0" spc="0" baseline="0" dirty="0">
                <a:solidFill>
                  <a:srgbClr val="262626"/>
                </a:solidFill>
                <a:latin typeface="1"/>
              </a:rPr>
              <a:t>а </a:t>
            </a:r>
          </a:p>
          <a:p>
            <a:pPr marL="190500">
              <a:lnSpc>
                <a:spcPts val="1680"/>
              </a:lnSpc>
            </a:pPr>
            <a:r>
              <a:rPr lang="ru-RU" sz="1403" b="0" i="0" spc="0" baseline="0" dirty="0">
                <a:solidFill>
                  <a:srgbClr val="262626"/>
                </a:solidFill>
                <a:latin typeface="1"/>
              </a:rPr>
              <a:t>ос</a:t>
            </a:r>
            <a:r>
              <a:rPr lang="ru-RU" sz="1403" b="0" i="0" spc="-29" baseline="0" dirty="0">
                <a:solidFill>
                  <a:srgbClr val="262626"/>
                </a:solidFill>
                <a:latin typeface="1"/>
              </a:rPr>
              <a:t>т</a:t>
            </a:r>
            <a:r>
              <a:rPr lang="ru-RU" sz="1403" b="0" i="0" spc="0" baseline="0" dirty="0">
                <a:solidFill>
                  <a:srgbClr val="262626"/>
                </a:solidFill>
                <a:latin typeface="1"/>
              </a:rPr>
              <a:t>ановки</a:t>
            </a:r>
            <a:r>
              <a:rPr lang="ru-RU" sz="1403" b="0" i="0" spc="-27" baseline="0" dirty="0">
                <a:solidFill>
                  <a:srgbClr val="262626"/>
                </a:solidFill>
                <a:latin typeface="1"/>
              </a:rPr>
              <a:t> </a:t>
            </a:r>
            <a:r>
              <a:rPr lang="ru-RU" sz="1403" b="0" i="0" spc="-19" baseline="0" dirty="0">
                <a:solidFill>
                  <a:srgbClr val="262626"/>
                </a:solidFill>
                <a:latin typeface="1"/>
              </a:rPr>
              <a:t>ТС</a:t>
            </a:r>
          </a:p>
        </p:txBody>
      </p:sp>
      <p:sp>
        <p:nvSpPr>
          <p:cNvPr id="720" name="Rectangle 720"/>
          <p:cNvSpPr/>
          <p:nvPr/>
        </p:nvSpPr>
        <p:spPr>
          <a:xfrm>
            <a:off x="9799573" y="5585573"/>
            <a:ext cx="988539" cy="40735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14300"/>
            <a:r>
              <a:rPr lang="ru-RU" sz="1403" b="0" i="0" spc="-17" baseline="0" dirty="0">
                <a:solidFill>
                  <a:srgbClr val="262626"/>
                </a:solidFill>
                <a:latin typeface="1"/>
              </a:rPr>
              <a:t>Д</a:t>
            </a:r>
            <a:r>
              <a:rPr lang="ru-RU" sz="1403" b="0" i="0" spc="0" baseline="0" dirty="0">
                <a:solidFill>
                  <a:srgbClr val="262626"/>
                </a:solidFill>
                <a:latin typeface="1"/>
              </a:rPr>
              <a:t>осм</a:t>
            </a:r>
            <a:r>
              <a:rPr lang="ru-RU" sz="1403" b="0" i="0" spc="-17" baseline="0" dirty="0">
                <a:solidFill>
                  <a:srgbClr val="262626"/>
                </a:solidFill>
                <a:latin typeface="1"/>
              </a:rPr>
              <a:t>о</a:t>
            </a:r>
            <a:r>
              <a:rPr lang="ru-RU" sz="1403" b="0" i="0" spc="0" baseline="0" dirty="0">
                <a:solidFill>
                  <a:srgbClr val="262626"/>
                </a:solidFill>
                <a:latin typeface="1"/>
              </a:rPr>
              <a:t>тр</a:t>
            </a:r>
          </a:p>
          <a:p>
            <a:pPr marL="0">
              <a:lnSpc>
                <a:spcPts val="1679"/>
              </a:lnSpc>
            </a:pPr>
            <a:r>
              <a:rPr lang="ru-RU" sz="1403" b="0" i="0" spc="0" baseline="0" dirty="0">
                <a:solidFill>
                  <a:srgbClr val="262626"/>
                </a:solidFill>
                <a:latin typeface="1"/>
              </a:rPr>
              <a:t>Возвр</a:t>
            </a:r>
            <a:r>
              <a:rPr lang="ru-RU" sz="1403" b="0" i="0" spc="-15" baseline="0" dirty="0">
                <a:solidFill>
                  <a:srgbClr val="262626"/>
                </a:solidFill>
                <a:latin typeface="1"/>
              </a:rPr>
              <a:t>а</a:t>
            </a:r>
            <a:r>
              <a:rPr lang="ru-RU" sz="1403" b="0" i="0" spc="0" baseline="0" dirty="0">
                <a:solidFill>
                  <a:srgbClr val="262626"/>
                </a:solidFill>
                <a:latin typeface="1"/>
              </a:rPr>
              <a:t>т </a:t>
            </a:r>
            <a:r>
              <a:rPr lang="ru-RU" sz="1403" b="0" i="0" spc="-19" baseline="0" dirty="0">
                <a:solidFill>
                  <a:srgbClr val="262626"/>
                </a:solidFill>
                <a:latin typeface="1"/>
              </a:rPr>
              <a:t>ТС</a:t>
            </a:r>
          </a:p>
        </p:txBody>
      </p:sp>
      <p:sp>
        <p:nvSpPr>
          <p:cNvPr id="721" name="Rectangle 721"/>
          <p:cNvSpPr/>
          <p:nvPr/>
        </p:nvSpPr>
        <p:spPr>
          <a:xfrm>
            <a:off x="835761" y="158839"/>
            <a:ext cx="5929424" cy="33683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2402" b="1" i="0" spc="-50" baseline="0" dirty="0">
                <a:solidFill>
                  <a:srgbClr val="262626"/>
                </a:solidFill>
                <a:latin typeface="2,Bold"/>
              </a:rPr>
              <a:t>ВЫБОРОЧНЫЙ </a:t>
            </a:r>
            <a:r>
              <a:rPr lang="ru-RU" sz="2402" b="1" i="0" spc="-74" baseline="0" dirty="0">
                <a:solidFill>
                  <a:srgbClr val="262626"/>
                </a:solidFill>
                <a:latin typeface="2,Bold"/>
              </a:rPr>
              <a:t>К</a:t>
            </a:r>
            <a:r>
              <a:rPr lang="ru-RU" sz="2402" b="1" i="0" spc="-50" baseline="0" dirty="0">
                <a:solidFill>
                  <a:srgbClr val="262626"/>
                </a:solidFill>
                <a:latin typeface="2,Bold"/>
              </a:rPr>
              <a:t>ОНТРОЛЬ ПРИ В</a:t>
            </a:r>
            <a:r>
              <a:rPr lang="ru-RU" sz="2402" b="1" i="0" spc="-60" baseline="0" dirty="0">
                <a:solidFill>
                  <a:srgbClr val="262626"/>
                </a:solidFill>
                <a:latin typeface="2,Bold"/>
              </a:rPr>
              <a:t>В</a:t>
            </a:r>
            <a:r>
              <a:rPr lang="ru-RU" sz="2402" b="1" i="0" spc="-50" baseline="0" dirty="0">
                <a:solidFill>
                  <a:srgbClr val="262626"/>
                </a:solidFill>
                <a:latin typeface="2,Bold"/>
              </a:rPr>
              <a:t>ОЗЕ </a:t>
            </a:r>
          </a:p>
        </p:txBody>
      </p:sp>
      <p:sp>
        <p:nvSpPr>
          <p:cNvPr id="722" name="Rectangle 722"/>
          <p:cNvSpPr/>
          <p:nvPr/>
        </p:nvSpPr>
        <p:spPr>
          <a:xfrm>
            <a:off x="897940" y="1571408"/>
            <a:ext cx="1799839" cy="62071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277367"/>
            <a:r>
              <a:rPr lang="ru-RU" sz="1403" b="0" i="0" spc="0" baseline="0" dirty="0">
                <a:solidFill>
                  <a:srgbClr val="262626"/>
                </a:solidFill>
                <a:latin typeface="1"/>
              </a:rPr>
              <a:t>Ос</a:t>
            </a:r>
            <a:r>
              <a:rPr lang="ru-RU" sz="1403" b="0" i="0" spc="-26" baseline="0" dirty="0">
                <a:solidFill>
                  <a:srgbClr val="262626"/>
                </a:solidFill>
                <a:latin typeface="1"/>
              </a:rPr>
              <a:t>т</a:t>
            </a:r>
            <a:r>
              <a:rPr lang="ru-RU" sz="1403" b="0" i="0" spc="0" baseline="0" dirty="0">
                <a:solidFill>
                  <a:srgbClr val="262626"/>
                </a:solidFill>
                <a:latin typeface="1"/>
              </a:rPr>
              <a:t>анов</a:t>
            </a:r>
            <a:r>
              <a:rPr lang="ru-RU" sz="1403" b="0" i="0" spc="-20" baseline="0" dirty="0">
                <a:solidFill>
                  <a:srgbClr val="262626"/>
                </a:solidFill>
                <a:latin typeface="1"/>
              </a:rPr>
              <a:t>к</a:t>
            </a:r>
            <a:r>
              <a:rPr lang="ru-RU" sz="1403" b="0" i="0" spc="0" baseline="0" dirty="0">
                <a:solidFill>
                  <a:srgbClr val="262626"/>
                </a:solidFill>
                <a:latin typeface="1"/>
              </a:rPr>
              <a:t>а</a:t>
            </a:r>
            <a:r>
              <a:rPr lang="ru-RU" sz="1403" b="0" i="0" spc="-41" baseline="0" dirty="0">
                <a:solidFill>
                  <a:srgbClr val="262626"/>
                </a:solidFill>
                <a:latin typeface="1"/>
              </a:rPr>
              <a:t> </a:t>
            </a:r>
            <a:r>
              <a:rPr lang="ru-RU" sz="1403" b="0" i="0" spc="-19" baseline="0" dirty="0">
                <a:solidFill>
                  <a:srgbClr val="262626"/>
                </a:solidFill>
                <a:latin typeface="1"/>
              </a:rPr>
              <a:t>Т</a:t>
            </a:r>
            <a:r>
              <a:rPr lang="ru-RU" sz="1403" b="0" i="0" spc="0" baseline="0" dirty="0">
                <a:solidFill>
                  <a:srgbClr val="262626"/>
                </a:solidFill>
                <a:latin typeface="1"/>
              </a:rPr>
              <a:t>С </a:t>
            </a:r>
          </a:p>
          <a:p>
            <a:pPr marL="0">
              <a:lnSpc>
                <a:spcPts val="1679"/>
              </a:lnSpc>
            </a:pPr>
            <a:r>
              <a:rPr lang="ru-RU" sz="1403" b="0" i="0" spc="0" baseline="0" dirty="0">
                <a:solidFill>
                  <a:srgbClr val="262626"/>
                </a:solidFill>
                <a:latin typeface="1"/>
              </a:rPr>
              <a:t>Мобильной</a:t>
            </a:r>
            <a:r>
              <a:rPr lang="ru-RU" sz="1403" b="0" i="0" spc="-16" baseline="0" dirty="0">
                <a:solidFill>
                  <a:srgbClr val="262626"/>
                </a:solidFill>
                <a:latin typeface="1"/>
              </a:rPr>
              <a:t> </a:t>
            </a:r>
            <a:r>
              <a:rPr lang="ru-RU" sz="1403" b="0" i="0" spc="0" baseline="0" dirty="0">
                <a:solidFill>
                  <a:srgbClr val="262626"/>
                </a:solidFill>
                <a:latin typeface="1"/>
              </a:rPr>
              <a:t>г</a:t>
            </a:r>
            <a:r>
              <a:rPr lang="ru-RU" sz="1403" b="0" i="0" spc="-22" baseline="0" dirty="0">
                <a:solidFill>
                  <a:srgbClr val="262626"/>
                </a:solidFill>
                <a:latin typeface="1"/>
              </a:rPr>
              <a:t>р</a:t>
            </a:r>
            <a:r>
              <a:rPr lang="ru-RU" sz="1403" b="0" i="0" spc="0" baseline="0" dirty="0">
                <a:solidFill>
                  <a:srgbClr val="262626"/>
                </a:solidFill>
                <a:latin typeface="1"/>
              </a:rPr>
              <a:t>уппой </a:t>
            </a:r>
          </a:p>
          <a:p>
            <a:pPr marL="687273">
              <a:lnSpc>
                <a:spcPts val="1680"/>
              </a:lnSpc>
            </a:pPr>
            <a:r>
              <a:rPr lang="ru-RU" sz="1403" b="0" i="0" spc="-18" baseline="0" dirty="0">
                <a:solidFill>
                  <a:srgbClr val="262626"/>
                </a:solidFill>
                <a:latin typeface="1"/>
              </a:rPr>
              <a:t>ФТС</a:t>
            </a:r>
          </a:p>
        </p:txBody>
      </p:sp>
      <p:sp>
        <p:nvSpPr>
          <p:cNvPr id="723" name="Rectangle 723"/>
          <p:cNvSpPr/>
          <p:nvPr/>
        </p:nvSpPr>
        <p:spPr>
          <a:xfrm>
            <a:off x="1073200" y="3687228"/>
            <a:ext cx="1449692" cy="40735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403" b="0" i="0" spc="0" baseline="0" dirty="0">
                <a:solidFill>
                  <a:srgbClr val="262626"/>
                </a:solidFill>
                <a:latin typeface="1"/>
              </a:rPr>
              <a:t>Запрос</a:t>
            </a:r>
            <a:r>
              <a:rPr lang="ru-RU" sz="1403" b="0" i="0" spc="-14" baseline="0" dirty="0">
                <a:solidFill>
                  <a:srgbClr val="262626"/>
                </a:solidFill>
                <a:latin typeface="1"/>
              </a:rPr>
              <a:t> </a:t>
            </a:r>
            <a:r>
              <a:rPr lang="ru-RU" sz="1403" b="1" i="0" spc="0" baseline="0" dirty="0">
                <a:solidFill>
                  <a:srgbClr val="262626"/>
                </a:solidFill>
                <a:latin typeface="2,Bold"/>
              </a:rPr>
              <a:t>QR </a:t>
            </a:r>
            <a:r>
              <a:rPr lang="ru-RU" sz="1403" b="1" i="0" spc="-26" baseline="0" dirty="0">
                <a:solidFill>
                  <a:srgbClr val="262626"/>
                </a:solidFill>
                <a:latin typeface="2,Bold"/>
              </a:rPr>
              <a:t>к</a:t>
            </a:r>
            <a:r>
              <a:rPr lang="ru-RU" sz="1403" b="1" i="0" spc="-15" baseline="0" dirty="0">
                <a:solidFill>
                  <a:srgbClr val="262626"/>
                </a:solidFill>
                <a:latin typeface="2,Bold"/>
              </a:rPr>
              <a:t>о</a:t>
            </a:r>
            <a:r>
              <a:rPr lang="ru-RU" sz="1403" b="1" i="0" spc="0" baseline="0" dirty="0">
                <a:solidFill>
                  <a:srgbClr val="262626"/>
                </a:solidFill>
                <a:latin typeface="2,Bold"/>
              </a:rPr>
              <a:t>да </a:t>
            </a:r>
          </a:p>
          <a:p>
            <a:pPr marL="64008">
              <a:lnSpc>
                <a:spcPts val="1680"/>
              </a:lnSpc>
            </a:pPr>
            <a:r>
              <a:rPr lang="ru-RU" sz="1403" b="0" i="0" spc="0" baseline="0" dirty="0">
                <a:solidFill>
                  <a:srgbClr val="262626"/>
                </a:solidFill>
                <a:latin typeface="1"/>
              </a:rPr>
              <a:t>у перевозчи</a:t>
            </a:r>
            <a:r>
              <a:rPr lang="ru-RU" sz="1403" b="0" i="0" spc="-20" baseline="0" dirty="0">
                <a:solidFill>
                  <a:srgbClr val="262626"/>
                </a:solidFill>
                <a:latin typeface="1"/>
              </a:rPr>
              <a:t>ка</a:t>
            </a:r>
          </a:p>
        </p:txBody>
      </p:sp>
      <p:sp>
        <p:nvSpPr>
          <p:cNvPr id="724" name="Rectangle 724"/>
          <p:cNvSpPr/>
          <p:nvPr/>
        </p:nvSpPr>
        <p:spPr>
          <a:xfrm>
            <a:off x="5883909" y="5335575"/>
            <a:ext cx="1019403" cy="34864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200" b="1" i="0" spc="0" baseline="0" dirty="0">
                <a:solidFill>
                  <a:srgbClr val="C00000"/>
                </a:solidFill>
                <a:latin typeface="2,Bold"/>
              </a:rPr>
              <a:t>Е</a:t>
            </a:r>
            <a:r>
              <a:rPr lang="ru-RU" sz="1200" b="1" i="0" spc="-24" baseline="0" dirty="0">
                <a:solidFill>
                  <a:srgbClr val="C00000"/>
                </a:solidFill>
                <a:latin typeface="2,Bold"/>
              </a:rPr>
              <a:t>С</a:t>
            </a:r>
            <a:r>
              <a:rPr lang="ru-RU" sz="1200" b="1" i="0" spc="0" baseline="0" dirty="0">
                <a:solidFill>
                  <a:srgbClr val="C00000"/>
                </a:solidFill>
                <a:latin typeface="2,Bold"/>
              </a:rPr>
              <a:t>ТЬ </a:t>
            </a:r>
          </a:p>
          <a:p>
            <a:pPr marL="0">
              <a:lnSpc>
                <a:spcPts val="1439"/>
              </a:lnSpc>
            </a:pPr>
            <a:r>
              <a:rPr lang="ru-RU" sz="1200" b="1" i="0" spc="0" baseline="0" dirty="0">
                <a:solidFill>
                  <a:srgbClr val="C00000"/>
                </a:solidFill>
                <a:latin typeface="2,Bold"/>
              </a:rPr>
              <a:t>НА</a:t>
            </a:r>
            <a:r>
              <a:rPr lang="ru-RU" sz="1200" b="1" i="0" spc="-12" baseline="0" dirty="0">
                <a:solidFill>
                  <a:srgbClr val="C00000"/>
                </a:solidFill>
                <a:latin typeface="2,Bold"/>
              </a:rPr>
              <a:t>Р</a:t>
            </a:r>
            <a:r>
              <a:rPr lang="ru-RU" sz="1200" b="1" i="0" spc="0" baseline="0" dirty="0">
                <a:solidFill>
                  <a:srgbClr val="C00000"/>
                </a:solidFill>
                <a:latin typeface="2,Bold"/>
              </a:rPr>
              <a:t>УШЕНИЯ</a:t>
            </a:r>
          </a:p>
        </p:txBody>
      </p:sp>
      <p:sp>
        <p:nvSpPr>
          <p:cNvPr id="725" name="Rectangle 725"/>
          <p:cNvSpPr/>
          <p:nvPr/>
        </p:nvSpPr>
        <p:spPr>
          <a:xfrm>
            <a:off x="5067046" y="1603920"/>
            <a:ext cx="1484948" cy="19685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403" b="1" i="0" spc="-19" baseline="0" dirty="0">
                <a:solidFill>
                  <a:srgbClr val="262626"/>
                </a:solidFill>
                <a:latin typeface="2,Bold"/>
              </a:rPr>
              <a:t>В</a:t>
            </a:r>
            <a:r>
              <a:rPr lang="ru-RU" sz="1403" b="1" i="0" spc="0" baseline="0" dirty="0">
                <a:solidFill>
                  <a:srgbClr val="262626"/>
                </a:solidFill>
                <a:latin typeface="2,Bold"/>
              </a:rPr>
              <a:t>ъезд</a:t>
            </a:r>
            <a:r>
              <a:rPr lang="ru-RU" sz="1403" b="1" i="0" spc="-17" baseline="0" dirty="0">
                <a:solidFill>
                  <a:srgbClr val="262626"/>
                </a:solidFill>
                <a:latin typeface="2,Bold"/>
              </a:rPr>
              <a:t> </a:t>
            </a:r>
            <a:r>
              <a:rPr lang="ru-RU" sz="1403" b="1" i="0" spc="0" baseline="0" dirty="0">
                <a:solidFill>
                  <a:srgbClr val="262626"/>
                </a:solidFill>
                <a:latin typeface="2,Bold"/>
              </a:rPr>
              <a:t>разрешен</a:t>
            </a:r>
          </a:p>
        </p:txBody>
      </p:sp>
      <p:sp>
        <p:nvSpPr>
          <p:cNvPr id="726" name="Rectangle 726"/>
          <p:cNvSpPr/>
          <p:nvPr/>
        </p:nvSpPr>
        <p:spPr>
          <a:xfrm>
            <a:off x="4876165" y="3395600"/>
            <a:ext cx="984122" cy="21031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500" b="0" i="0" spc="0" baseline="0" dirty="0">
                <a:solidFill>
                  <a:srgbClr val="262626"/>
                </a:solidFill>
                <a:latin typeface="1"/>
              </a:rPr>
              <a:t>Проверка:</a:t>
            </a:r>
          </a:p>
        </p:txBody>
      </p:sp>
      <p:sp>
        <p:nvSpPr>
          <p:cNvPr id="727" name="Rectangle 727"/>
          <p:cNvSpPr/>
          <p:nvPr/>
        </p:nvSpPr>
        <p:spPr>
          <a:xfrm>
            <a:off x="4876165" y="3616237"/>
            <a:ext cx="2136266" cy="78672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286511" algn="l"/>
              </a:tabLst>
            </a:pPr>
            <a:r>
              <a:rPr lang="ru-RU" sz="1500" b="0" i="0" spc="0" baseline="0" dirty="0">
                <a:solidFill>
                  <a:srgbClr val="262626"/>
                </a:solidFill>
                <a:latin typeface="Wingdings-Regular"/>
              </a:rPr>
              <a:t>✓	</a:t>
            </a:r>
            <a:r>
              <a:rPr lang="ru-RU" sz="1500" b="0" i="0" spc="0" baseline="0" dirty="0">
                <a:solidFill>
                  <a:srgbClr val="262626"/>
                </a:solidFill>
                <a:latin typeface="1"/>
              </a:rPr>
              <a:t> наличие QR </a:t>
            </a:r>
            <a:r>
              <a:rPr lang="ru-RU" sz="1500" b="0" i="0" spc="-23" baseline="0" dirty="0">
                <a:solidFill>
                  <a:srgbClr val="262626"/>
                </a:solidFill>
                <a:latin typeface="1"/>
              </a:rPr>
              <a:t>к</a:t>
            </a:r>
            <a:r>
              <a:rPr lang="ru-RU" sz="1500" b="0" i="0" spc="-13" baseline="0" dirty="0">
                <a:solidFill>
                  <a:srgbClr val="262626"/>
                </a:solidFill>
                <a:latin typeface="1"/>
              </a:rPr>
              <a:t>о</a:t>
            </a:r>
            <a:r>
              <a:rPr lang="ru-RU" sz="1500" b="0" i="0" spc="0" baseline="0" dirty="0">
                <a:solidFill>
                  <a:srgbClr val="262626"/>
                </a:solidFill>
                <a:latin typeface="1"/>
              </a:rPr>
              <a:t>да </a:t>
            </a:r>
          </a:p>
          <a:p>
            <a:pPr marL="0">
              <a:lnSpc>
                <a:spcPts val="2100"/>
              </a:lnSpc>
              <a:tabLst>
                <a:tab pos="286511" algn="l"/>
              </a:tabLst>
            </a:pPr>
            <a:r>
              <a:rPr lang="ru-RU" sz="1500" b="0" i="0" spc="0" baseline="0" dirty="0">
                <a:solidFill>
                  <a:srgbClr val="262626"/>
                </a:solidFill>
                <a:latin typeface="Wingdings-Regular"/>
              </a:rPr>
              <a:t>✓	</a:t>
            </a:r>
            <a:r>
              <a:rPr lang="ru-RU" sz="1500" b="0" i="0" spc="-12" baseline="0" dirty="0">
                <a:solidFill>
                  <a:srgbClr val="262626"/>
                </a:solidFill>
                <a:latin typeface="1"/>
              </a:rPr>
              <a:t>Д</a:t>
            </a:r>
            <a:r>
              <a:rPr lang="ru-RU" sz="1500" b="0" i="0" spc="0" baseline="0" dirty="0">
                <a:solidFill>
                  <a:srgbClr val="262626"/>
                </a:solidFill>
                <a:latin typeface="1"/>
              </a:rPr>
              <a:t>ОПП «Обеспечен»</a:t>
            </a:r>
          </a:p>
          <a:p>
            <a:pPr marL="0">
              <a:lnSpc>
                <a:spcPts val="2100"/>
              </a:lnSpc>
              <a:tabLst>
                <a:tab pos="286511" algn="l"/>
              </a:tabLst>
            </a:pPr>
            <a:r>
              <a:rPr lang="ru-RU" sz="1500" b="0" i="0" spc="0" baseline="0" dirty="0">
                <a:solidFill>
                  <a:srgbClr val="262626"/>
                </a:solidFill>
                <a:latin typeface="Wingdings-Regular"/>
              </a:rPr>
              <a:t>✓	</a:t>
            </a:r>
            <a:r>
              <a:rPr lang="ru-RU" sz="1500" b="0" i="0" spc="-12" baseline="0" dirty="0">
                <a:solidFill>
                  <a:srgbClr val="262626"/>
                </a:solidFill>
                <a:latin typeface="1"/>
              </a:rPr>
              <a:t>Д</a:t>
            </a:r>
            <a:r>
              <a:rPr lang="ru-RU" sz="1500" b="0" i="0" spc="0" baseline="0" dirty="0">
                <a:solidFill>
                  <a:srgbClr val="262626"/>
                </a:solidFill>
                <a:latin typeface="1"/>
              </a:rPr>
              <a:t>ОПП = </a:t>
            </a:r>
            <a:r>
              <a:rPr lang="ru-RU" sz="1500" b="0" i="0" spc="-18" baseline="0" dirty="0">
                <a:solidFill>
                  <a:srgbClr val="262626"/>
                </a:solidFill>
                <a:latin typeface="1"/>
              </a:rPr>
              <a:t>Т</a:t>
            </a:r>
            <a:r>
              <a:rPr lang="ru-RU" sz="1500" b="0" i="0" spc="-49" baseline="0" dirty="0">
                <a:solidFill>
                  <a:srgbClr val="262626"/>
                </a:solidFill>
                <a:latin typeface="1"/>
              </a:rPr>
              <a:t>СД</a:t>
            </a:r>
          </a:p>
        </p:txBody>
      </p:sp>
      <p:sp>
        <p:nvSpPr>
          <p:cNvPr id="728" name="Rectangle 728"/>
          <p:cNvSpPr/>
          <p:nvPr/>
        </p:nvSpPr>
        <p:spPr>
          <a:xfrm>
            <a:off x="5922898" y="2185721"/>
            <a:ext cx="1028924" cy="34875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200" b="1" i="0" spc="0" baseline="0" dirty="0">
                <a:solidFill>
                  <a:srgbClr val="0561FC"/>
                </a:solidFill>
                <a:latin typeface="2,Bold"/>
              </a:rPr>
              <a:t>НЕТ </a:t>
            </a:r>
          </a:p>
          <a:p>
            <a:pPr marL="0">
              <a:lnSpc>
                <a:spcPts val="1440"/>
              </a:lnSpc>
            </a:pPr>
            <a:r>
              <a:rPr lang="ru-RU" sz="1202" b="1" i="0" spc="0" baseline="0" dirty="0">
                <a:solidFill>
                  <a:srgbClr val="0561FC"/>
                </a:solidFill>
                <a:latin typeface="2,Bold"/>
              </a:rPr>
              <a:t>НА</a:t>
            </a:r>
            <a:r>
              <a:rPr lang="ru-RU" sz="1202" b="1" i="0" spc="-17" baseline="0" dirty="0">
                <a:solidFill>
                  <a:srgbClr val="0561FC"/>
                </a:solidFill>
                <a:latin typeface="2,Bold"/>
              </a:rPr>
              <a:t>Р</a:t>
            </a:r>
            <a:r>
              <a:rPr lang="ru-RU" sz="1202" b="1" i="0" spc="0" baseline="0" dirty="0">
                <a:solidFill>
                  <a:srgbClr val="0561FC"/>
                </a:solidFill>
                <a:latin typeface="2,Bold"/>
              </a:rPr>
              <a:t>УШЕНИЙ</a:t>
            </a:r>
          </a:p>
        </p:txBody>
      </p:sp>
      <p:sp>
        <p:nvSpPr>
          <p:cNvPr id="729" name="Rectangle 729"/>
          <p:cNvSpPr/>
          <p:nvPr/>
        </p:nvSpPr>
        <p:spPr>
          <a:xfrm>
            <a:off x="3999865" y="808065"/>
            <a:ext cx="581320" cy="22377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596" b="1" i="0" spc="0" baseline="0" dirty="0">
                <a:solidFill>
                  <a:srgbClr val="C00000"/>
                </a:solidFill>
                <a:latin typeface="2,Bold"/>
              </a:rPr>
              <a:t>СП</a:t>
            </a:r>
            <a:r>
              <a:rPr lang="ru-RU" sz="1596" b="1" i="0" spc="-15" baseline="0" dirty="0">
                <a:solidFill>
                  <a:srgbClr val="C00000"/>
                </a:solidFill>
                <a:latin typeface="2,Bold"/>
              </a:rPr>
              <a:t>ОТ</a:t>
            </a:r>
          </a:p>
        </p:txBody>
      </p:sp>
      <p:sp>
        <p:nvSpPr>
          <p:cNvPr id="730" name="Rectangle 730"/>
          <p:cNvSpPr/>
          <p:nvPr/>
        </p:nvSpPr>
        <p:spPr>
          <a:xfrm>
            <a:off x="9487789" y="674207"/>
            <a:ext cx="1627211" cy="4644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596" b="1" i="0" spc="-114" baseline="0" dirty="0">
                <a:solidFill>
                  <a:srgbClr val="C00000"/>
                </a:solidFill>
                <a:latin typeface="2,Bold"/>
              </a:rPr>
              <a:t>Т</a:t>
            </a:r>
            <a:r>
              <a:rPr lang="ru-RU" sz="1596" b="1" i="0" spc="0" baseline="0" dirty="0">
                <a:solidFill>
                  <a:srgbClr val="C00000"/>
                </a:solidFill>
                <a:latin typeface="2,Bold"/>
              </a:rPr>
              <a:t>АМ</a:t>
            </a:r>
            <a:r>
              <a:rPr lang="ru-RU" sz="1596" b="1" i="0" spc="-21" baseline="0" dirty="0">
                <a:solidFill>
                  <a:srgbClr val="C00000"/>
                </a:solidFill>
                <a:latin typeface="2,Bold"/>
              </a:rPr>
              <a:t>О</a:t>
            </a:r>
            <a:r>
              <a:rPr lang="ru-RU" sz="1596" b="1" i="0" spc="0" baseline="0" dirty="0">
                <a:solidFill>
                  <a:srgbClr val="C00000"/>
                </a:solidFill>
                <a:latin typeface="2,Bold"/>
              </a:rPr>
              <a:t>ЖЕННЫЙ </a:t>
            </a:r>
          </a:p>
          <a:p>
            <a:pPr marL="207264">
              <a:lnSpc>
                <a:spcPts val="1920"/>
              </a:lnSpc>
            </a:pPr>
            <a:r>
              <a:rPr lang="ru-RU" sz="1598" b="1" i="0" spc="0" baseline="0" dirty="0">
                <a:solidFill>
                  <a:srgbClr val="C00000"/>
                </a:solidFill>
                <a:latin typeface="2,Bold"/>
              </a:rPr>
              <a:t>КОНТРОЛЬ</a:t>
            </a:r>
          </a:p>
        </p:txBody>
      </p:sp>
      <p:sp>
        <p:nvSpPr>
          <p:cNvPr id="731" name="Rectangle 731"/>
          <p:cNvSpPr/>
          <p:nvPr/>
        </p:nvSpPr>
        <p:spPr>
          <a:xfrm>
            <a:off x="1041501" y="4773753"/>
            <a:ext cx="3397656" cy="30586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286537" algn="l"/>
              </a:tabLst>
            </a:pPr>
            <a:r>
              <a:rPr lang="ru-RU" sz="1800" b="0" i="0" spc="0" baseline="0" dirty="0">
                <a:solidFill>
                  <a:srgbClr val="5494FC"/>
                </a:solidFill>
                <a:latin typeface="ArialMT"/>
              </a:rPr>
              <a:t>•	</a:t>
            </a:r>
            <a:r>
              <a:rPr lang="ru-RU" sz="1403" b="0" i="0" spc="0" baseline="0" dirty="0">
                <a:latin typeface="1"/>
              </a:rPr>
              <a:t>Выборочн</a:t>
            </a:r>
            <a:r>
              <a:rPr lang="ru-RU" sz="1403" b="0" i="0" spc="-13" baseline="0" dirty="0">
                <a:latin typeface="1"/>
              </a:rPr>
              <a:t>а</a:t>
            </a:r>
            <a:r>
              <a:rPr lang="ru-RU" sz="1403" b="0" i="0" spc="0" baseline="0" dirty="0">
                <a:latin typeface="1"/>
              </a:rPr>
              <a:t>я</a:t>
            </a:r>
            <a:r>
              <a:rPr lang="ru-RU" sz="1403" b="0" i="0" spc="345" baseline="0" dirty="0">
                <a:latin typeface="1"/>
              </a:rPr>
              <a:t> </a:t>
            </a:r>
            <a:r>
              <a:rPr lang="ru-RU" sz="1403" b="0" i="0" spc="0" baseline="0" dirty="0">
                <a:latin typeface="1"/>
              </a:rPr>
              <a:t>пр</a:t>
            </a:r>
            <a:r>
              <a:rPr lang="ru-RU" sz="1403" b="0" i="0" spc="-17" baseline="0" dirty="0">
                <a:latin typeface="1"/>
              </a:rPr>
              <a:t>о</a:t>
            </a:r>
            <a:r>
              <a:rPr lang="ru-RU" sz="1403" b="0" i="0" spc="0" baseline="0" dirty="0">
                <a:latin typeface="1"/>
              </a:rPr>
              <a:t>вер</a:t>
            </a:r>
            <a:r>
              <a:rPr lang="ru-RU" sz="1403" b="0" i="0" spc="-27" baseline="0" dirty="0">
                <a:latin typeface="1"/>
              </a:rPr>
              <a:t>к</a:t>
            </a:r>
            <a:r>
              <a:rPr lang="ru-RU" sz="1403" b="0" i="0" spc="0" baseline="0" dirty="0">
                <a:latin typeface="1"/>
              </a:rPr>
              <a:t>а</a:t>
            </a:r>
            <a:r>
              <a:rPr lang="ru-RU" sz="1403" b="0" i="0" spc="344" baseline="0" dirty="0">
                <a:latin typeface="1"/>
              </a:rPr>
              <a:t> </a:t>
            </a:r>
            <a:r>
              <a:rPr lang="ru-RU" sz="1403" b="0" i="0" spc="-16" baseline="0" dirty="0">
                <a:latin typeface="1"/>
              </a:rPr>
              <a:t>к</a:t>
            </a:r>
            <a:r>
              <a:rPr lang="ru-RU" sz="1403" b="0" i="0" spc="0" baseline="0" dirty="0">
                <a:latin typeface="1"/>
              </a:rPr>
              <a:t>ак</a:t>
            </a:r>
            <a:r>
              <a:rPr lang="ru-RU" sz="1403" b="0" i="0" spc="344" baseline="0" dirty="0">
                <a:latin typeface="1"/>
              </a:rPr>
              <a:t> </a:t>
            </a:r>
            <a:r>
              <a:rPr lang="ru-RU" sz="1403" b="0" i="0" spc="0" baseline="0" dirty="0">
                <a:latin typeface="1"/>
              </a:rPr>
              <a:t>по</a:t>
            </a:r>
            <a:r>
              <a:rPr lang="ru-RU" sz="1403" b="0" i="0" spc="332" baseline="0" dirty="0">
                <a:latin typeface="1"/>
              </a:rPr>
              <a:t> </a:t>
            </a:r>
            <a:r>
              <a:rPr lang="ru-RU" sz="1403" b="0" i="0" spc="-31" baseline="0" dirty="0">
                <a:latin typeface="1"/>
              </a:rPr>
              <a:t>ТС</a:t>
            </a:r>
            <a:r>
              <a:rPr lang="ru-RU" sz="1403" b="0" i="0" spc="0" baseline="0" dirty="0">
                <a:latin typeface="1"/>
              </a:rPr>
              <a:t>, </a:t>
            </a:r>
          </a:p>
        </p:txBody>
      </p:sp>
      <p:sp>
        <p:nvSpPr>
          <p:cNvPr id="732" name="Rectangle 732"/>
          <p:cNvSpPr/>
          <p:nvPr/>
        </p:nvSpPr>
        <p:spPr>
          <a:xfrm>
            <a:off x="1041501" y="5077751"/>
            <a:ext cx="3397656" cy="53564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286537"/>
            <a:r>
              <a:rPr lang="ru-RU" sz="1403" b="0" i="0" spc="-29" baseline="0" dirty="0">
                <a:latin typeface="1"/>
              </a:rPr>
              <a:t>т</a:t>
            </a:r>
            <a:r>
              <a:rPr lang="ru-RU" sz="1403" b="0" i="0" spc="0" baseline="0" dirty="0">
                <a:latin typeface="1"/>
              </a:rPr>
              <a:t>ак</a:t>
            </a:r>
            <a:r>
              <a:rPr lang="ru-RU" sz="1403" b="0" i="0" spc="-15" baseline="0" dirty="0">
                <a:latin typeface="1"/>
              </a:rPr>
              <a:t> </a:t>
            </a:r>
            <a:r>
              <a:rPr lang="ru-RU" sz="1403" b="0" i="0" spc="0" baseline="0" dirty="0">
                <a:latin typeface="1"/>
              </a:rPr>
              <a:t>и по QR-</a:t>
            </a:r>
            <a:r>
              <a:rPr lang="ru-RU" sz="1403" b="0" i="0" spc="-27" baseline="0" dirty="0">
                <a:latin typeface="1"/>
              </a:rPr>
              <a:t>к</a:t>
            </a:r>
            <a:r>
              <a:rPr lang="ru-RU" sz="1403" b="0" i="0" spc="-15" baseline="0" dirty="0">
                <a:latin typeface="1"/>
              </a:rPr>
              <a:t>о</a:t>
            </a:r>
            <a:r>
              <a:rPr lang="ru-RU" sz="1403" b="0" i="0" spc="0" baseline="0" dirty="0">
                <a:latin typeface="1"/>
              </a:rPr>
              <a:t>дам</a:t>
            </a:r>
            <a:r>
              <a:rPr lang="ru-RU" sz="1403" b="0" i="0" spc="-16" baseline="0" dirty="0">
                <a:latin typeface="1"/>
              </a:rPr>
              <a:t> </a:t>
            </a:r>
            <a:r>
              <a:rPr lang="ru-RU" sz="1403" b="0" i="0" spc="0" baseline="0" dirty="0">
                <a:latin typeface="1"/>
              </a:rPr>
              <a:t>(сборный г</a:t>
            </a:r>
            <a:r>
              <a:rPr lang="ru-RU" sz="1403" b="0" i="0" spc="-22" baseline="0" dirty="0">
                <a:latin typeface="1"/>
              </a:rPr>
              <a:t>р</a:t>
            </a:r>
            <a:r>
              <a:rPr lang="ru-RU" sz="1403" b="0" i="0" spc="-19" baseline="0" dirty="0">
                <a:latin typeface="1"/>
              </a:rPr>
              <a:t>у</a:t>
            </a:r>
            <a:r>
              <a:rPr lang="ru-RU" sz="1403" b="0" i="0" spc="0" baseline="0" dirty="0">
                <a:latin typeface="1"/>
              </a:rPr>
              <a:t>з) </a:t>
            </a:r>
          </a:p>
          <a:p>
            <a:pPr marL="0">
              <a:lnSpc>
                <a:spcPts val="2667"/>
              </a:lnSpc>
              <a:tabLst>
                <a:tab pos="286537" algn="l"/>
                <a:tab pos="993673" algn="l"/>
                <a:tab pos="1998243" algn="l"/>
                <a:tab pos="2536215" algn="l"/>
                <a:tab pos="2790723" algn="l"/>
              </a:tabLst>
            </a:pPr>
            <a:r>
              <a:rPr lang="ru-RU" sz="1800" b="0" i="0" spc="0" baseline="0" dirty="0">
                <a:solidFill>
                  <a:srgbClr val="5494FC"/>
                </a:solidFill>
                <a:latin typeface="ArialMT"/>
              </a:rPr>
              <a:t>•	</a:t>
            </a:r>
            <a:r>
              <a:rPr lang="ru-RU" sz="1403" b="0" i="0" spc="0" baseline="0" dirty="0">
                <a:latin typeface="1"/>
              </a:rPr>
              <a:t>После 	пр</a:t>
            </a:r>
            <a:r>
              <a:rPr lang="ru-RU" sz="1403" b="0" i="0" spc="-17" baseline="0" dirty="0">
                <a:latin typeface="1"/>
              </a:rPr>
              <a:t>о</a:t>
            </a:r>
            <a:r>
              <a:rPr lang="ru-RU" sz="1403" b="0" i="0" spc="0" baseline="0" dirty="0">
                <a:latin typeface="1"/>
              </a:rPr>
              <a:t>вер</a:t>
            </a:r>
            <a:r>
              <a:rPr lang="ru-RU" sz="1403" b="0" i="0" spc="-15" baseline="0" dirty="0">
                <a:latin typeface="1"/>
              </a:rPr>
              <a:t>к</a:t>
            </a:r>
            <a:r>
              <a:rPr lang="ru-RU" sz="1403" b="0" i="0" spc="-17" baseline="0" dirty="0">
                <a:latin typeface="1"/>
              </a:rPr>
              <a:t>и</a:t>
            </a:r>
            <a:r>
              <a:rPr lang="ru-RU" sz="1403" b="0" i="0" spc="0" baseline="0" dirty="0">
                <a:latin typeface="1"/>
              </a:rPr>
              <a:t> 	</a:t>
            </a:r>
            <a:r>
              <a:rPr lang="ru-RU" sz="1403" b="0" i="0" spc="-32" baseline="0" dirty="0">
                <a:latin typeface="1"/>
              </a:rPr>
              <a:t>ФТ</a:t>
            </a:r>
            <a:r>
              <a:rPr lang="ru-RU" sz="1403" b="0" i="0" spc="0" baseline="0" dirty="0">
                <a:latin typeface="1"/>
              </a:rPr>
              <a:t>С 	– 	с</a:t>
            </a:r>
            <a:r>
              <a:rPr lang="ru-RU" sz="1403" b="0" i="0" spc="-26" baseline="0" dirty="0">
                <a:latin typeface="1"/>
              </a:rPr>
              <a:t>т</a:t>
            </a:r>
            <a:r>
              <a:rPr lang="ru-RU" sz="1403" b="0" i="0" spc="-13" baseline="0" dirty="0">
                <a:latin typeface="1"/>
              </a:rPr>
              <a:t>а</a:t>
            </a:r>
            <a:r>
              <a:rPr lang="ru-RU" sz="1403" b="0" i="0" spc="0" baseline="0" dirty="0">
                <a:latin typeface="1"/>
              </a:rPr>
              <a:t>т</a:t>
            </a:r>
            <a:r>
              <a:rPr lang="ru-RU" sz="1403" b="0" i="0" spc="-31" baseline="0" dirty="0">
                <a:latin typeface="1"/>
              </a:rPr>
              <a:t>у</a:t>
            </a:r>
            <a:r>
              <a:rPr lang="ru-RU" sz="1403" b="0" i="0" spc="0" baseline="0" dirty="0">
                <a:latin typeface="1"/>
              </a:rPr>
              <a:t>с </a:t>
            </a:r>
          </a:p>
        </p:txBody>
      </p:sp>
      <p:sp>
        <p:nvSpPr>
          <p:cNvPr id="733" name="Rectangle 733"/>
          <p:cNvSpPr/>
          <p:nvPr/>
        </p:nvSpPr>
        <p:spPr>
          <a:xfrm>
            <a:off x="1328038" y="5611481"/>
            <a:ext cx="1399740" cy="19685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403" b="0" i="0" spc="-17" baseline="0" dirty="0">
                <a:latin typeface="1"/>
              </a:rPr>
              <a:t>Д</a:t>
            </a:r>
            <a:r>
              <a:rPr lang="ru-RU" sz="1403" b="0" i="0" spc="0" baseline="0" dirty="0">
                <a:latin typeface="1"/>
              </a:rPr>
              <a:t>ОПП</a:t>
            </a:r>
            <a:r>
              <a:rPr lang="ru-RU" sz="1403" b="0" i="0" spc="-15" baseline="0" dirty="0">
                <a:latin typeface="1"/>
              </a:rPr>
              <a:t> </a:t>
            </a:r>
            <a:r>
              <a:rPr lang="ru-RU" sz="1403" b="0" i="0" spc="0" baseline="0" dirty="0">
                <a:latin typeface="1"/>
              </a:rPr>
              <a:t>меняе</a:t>
            </a:r>
            <a:r>
              <a:rPr lang="ru-RU" sz="1403" b="0" i="0" spc="-16" baseline="0" dirty="0">
                <a:latin typeface="1"/>
              </a:rPr>
              <a:t>т</a:t>
            </a:r>
            <a:r>
              <a:rPr lang="ru-RU" sz="1403" b="0" i="0" spc="0" baseline="0" dirty="0">
                <a:latin typeface="1"/>
              </a:rPr>
              <a:t>ся</a:t>
            </a:r>
          </a:p>
        </p:txBody>
      </p:sp>
      <p:sp>
        <p:nvSpPr>
          <p:cNvPr id="734" name="Rectangle 734"/>
          <p:cNvSpPr/>
          <p:nvPr/>
        </p:nvSpPr>
        <p:spPr>
          <a:xfrm>
            <a:off x="1041501" y="5840883"/>
            <a:ext cx="3397656" cy="30586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286537" algn="l"/>
              </a:tabLst>
            </a:pPr>
            <a:r>
              <a:rPr lang="ru-RU" sz="1800" b="0" i="0" spc="0" baseline="0" dirty="0">
                <a:solidFill>
                  <a:srgbClr val="5494FC"/>
                </a:solidFill>
                <a:latin typeface="ArialMT"/>
              </a:rPr>
              <a:t>•	</a:t>
            </a:r>
            <a:r>
              <a:rPr lang="ru-RU" sz="1403" b="0" i="0" spc="0" baseline="0" dirty="0">
                <a:latin typeface="1"/>
              </a:rPr>
              <a:t>В</a:t>
            </a:r>
            <a:r>
              <a:rPr lang="ru-RU" sz="1403" b="0" i="0" spc="129" baseline="0" dirty="0">
                <a:latin typeface="1"/>
              </a:rPr>
              <a:t> </a:t>
            </a:r>
            <a:r>
              <a:rPr lang="ru-RU" sz="1403" b="0" i="0" spc="0" baseline="0" dirty="0">
                <a:latin typeface="1"/>
              </a:rPr>
              <a:t>случае</a:t>
            </a:r>
            <a:r>
              <a:rPr lang="ru-RU" sz="1403" b="0" i="0" spc="128" baseline="0" dirty="0">
                <a:latin typeface="1"/>
              </a:rPr>
              <a:t> </a:t>
            </a:r>
            <a:r>
              <a:rPr lang="ru-RU" sz="1403" b="0" i="0" spc="-17" baseline="0" dirty="0">
                <a:latin typeface="1"/>
              </a:rPr>
              <a:t>н</a:t>
            </a:r>
            <a:r>
              <a:rPr lang="ru-RU" sz="1403" b="0" i="0" spc="0" baseline="0" dirty="0">
                <a:latin typeface="1"/>
              </a:rPr>
              <a:t>а</a:t>
            </a:r>
            <a:r>
              <a:rPr lang="ru-RU" sz="1403" b="0" i="0" spc="-37" baseline="0" dirty="0">
                <a:latin typeface="1"/>
              </a:rPr>
              <a:t>р</a:t>
            </a:r>
            <a:r>
              <a:rPr lang="ru-RU" sz="1403" b="0" i="0" spc="0" baseline="0" dirty="0">
                <a:latin typeface="1"/>
              </a:rPr>
              <a:t>ушений</a:t>
            </a:r>
            <a:r>
              <a:rPr lang="ru-RU" sz="1403" b="0" i="0" spc="129" baseline="0" dirty="0">
                <a:latin typeface="1"/>
              </a:rPr>
              <a:t> </a:t>
            </a:r>
            <a:r>
              <a:rPr lang="ru-RU" sz="1403" b="0" i="0" spc="0" baseline="0" dirty="0">
                <a:latin typeface="1"/>
              </a:rPr>
              <a:t>–</a:t>
            </a:r>
            <a:r>
              <a:rPr lang="ru-RU" sz="1403" b="0" i="0" spc="116" baseline="0" dirty="0">
                <a:latin typeface="1"/>
              </a:rPr>
              <a:t> </a:t>
            </a:r>
            <a:r>
              <a:rPr lang="ru-RU" sz="1403" b="0" i="0" spc="0" baseline="0" dirty="0">
                <a:latin typeface="1"/>
              </a:rPr>
              <a:t>возв</a:t>
            </a:r>
            <a:r>
              <a:rPr lang="ru-RU" sz="1403" b="0" i="0" spc="-13" baseline="0" dirty="0">
                <a:latin typeface="1"/>
              </a:rPr>
              <a:t>ра</a:t>
            </a:r>
            <a:r>
              <a:rPr lang="ru-RU" sz="1403" b="0" i="0" spc="0" baseline="0" dirty="0">
                <a:latin typeface="1"/>
              </a:rPr>
              <a:t>т</a:t>
            </a:r>
            <a:r>
              <a:rPr lang="ru-RU" sz="1403" b="0" i="0" spc="128" baseline="0" dirty="0">
                <a:latin typeface="1"/>
              </a:rPr>
              <a:t> </a:t>
            </a:r>
            <a:r>
              <a:rPr lang="ru-RU" sz="1403" b="0" i="0" spc="0" baseline="0" dirty="0">
                <a:latin typeface="1"/>
              </a:rPr>
              <a:t>ОП </a:t>
            </a:r>
          </a:p>
        </p:txBody>
      </p:sp>
      <p:sp>
        <p:nvSpPr>
          <p:cNvPr id="735" name="Rectangle 735"/>
          <p:cNvSpPr/>
          <p:nvPr/>
        </p:nvSpPr>
        <p:spPr>
          <a:xfrm>
            <a:off x="1328038" y="6144881"/>
            <a:ext cx="1757095" cy="19685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403" b="0" i="0" spc="0" baseline="0" dirty="0">
                <a:latin typeface="1"/>
              </a:rPr>
              <a:t>по </a:t>
            </a:r>
            <a:r>
              <a:rPr lang="ru-RU" sz="1403" b="0" i="0" spc="-17" baseline="0" dirty="0">
                <a:latin typeface="1"/>
              </a:rPr>
              <a:t>Д</a:t>
            </a:r>
            <a:r>
              <a:rPr lang="ru-RU" sz="1403" b="0" i="0" spc="0" baseline="0" dirty="0">
                <a:latin typeface="1"/>
              </a:rPr>
              <a:t>ОПП</a:t>
            </a:r>
            <a:r>
              <a:rPr lang="ru-RU" sz="1403" b="0" i="0" spc="-15" baseline="0" dirty="0">
                <a:latin typeface="1"/>
              </a:rPr>
              <a:t> </a:t>
            </a:r>
            <a:r>
              <a:rPr lang="ru-RU" sz="1403" b="0" i="0" spc="0" baseline="0" dirty="0">
                <a:latin typeface="1"/>
              </a:rPr>
              <a:t>на</a:t>
            </a:r>
            <a:r>
              <a:rPr lang="ru-RU" sz="1403" b="0" i="0" spc="-15" baseline="0" dirty="0">
                <a:latin typeface="1"/>
              </a:rPr>
              <a:t> </a:t>
            </a:r>
            <a:r>
              <a:rPr lang="ru-RU" sz="1403" b="0" i="0" spc="0" baseline="0" dirty="0">
                <a:latin typeface="1"/>
              </a:rPr>
              <a:t>КБК</a:t>
            </a:r>
            <a:r>
              <a:rPr lang="ru-RU" sz="1403" b="0" i="0" spc="-28" baseline="0" dirty="0">
                <a:latin typeface="1"/>
              </a:rPr>
              <a:t> </a:t>
            </a:r>
            <a:r>
              <a:rPr lang="ru-RU" sz="1403" b="0" i="0" spc="0" baseline="0" dirty="0">
                <a:latin typeface="1"/>
              </a:rPr>
              <a:t>ОП</a:t>
            </a:r>
          </a:p>
        </p:txBody>
      </p:sp>
    </p:spTree>
    <p:extLst>
      <p:ext uri="{BB962C8B-B14F-4D97-AF65-F5344CB8AC3E}">
        <p14:creationId xmlns:p14="http://schemas.microsoft.com/office/powerpoint/2010/main" val="307464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Freeform 73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7" name="Freeform 737"/>
          <p:cNvSpPr/>
          <p:nvPr/>
        </p:nvSpPr>
        <p:spPr>
          <a:xfrm>
            <a:off x="-9523" y="6308725"/>
            <a:ext cx="560386" cy="549275"/>
          </a:xfrm>
          <a:custGeom>
            <a:avLst/>
            <a:gdLst/>
            <a:ahLst/>
            <a:cxnLst/>
            <a:rect l="0" t="0" r="0" b="0"/>
            <a:pathLst>
              <a:path w="560386" h="549275">
                <a:moveTo>
                  <a:pt x="0" y="549275"/>
                </a:moveTo>
                <a:lnTo>
                  <a:pt x="560386" y="549275"/>
                </a:lnTo>
                <a:lnTo>
                  <a:pt x="560386" y="0"/>
                </a:lnTo>
                <a:lnTo>
                  <a:pt x="0" y="0"/>
                </a:lnTo>
                <a:lnTo>
                  <a:pt x="0" y="549275"/>
                </a:lnTo>
                <a:close/>
              </a:path>
            </a:pathLst>
          </a:custGeom>
          <a:solidFill>
            <a:srgbClr val="DADADA">
              <a:alpha val="63921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38" name="Picture 738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5124" y="108081"/>
            <a:ext cx="323252" cy="323758"/>
          </a:xfrm>
          <a:prstGeom prst="rect">
            <a:avLst/>
          </a:prstGeom>
          <a:noFill/>
          <a:extLst/>
        </p:spPr>
      </p:pic>
      <p:sp>
        <p:nvSpPr>
          <p:cNvPr id="739" name="Freeform 739"/>
          <p:cNvSpPr/>
          <p:nvPr/>
        </p:nvSpPr>
        <p:spPr>
          <a:xfrm rot="7">
            <a:off x="205832" y="364082"/>
            <a:ext cx="137451" cy="57491"/>
          </a:xfrm>
          <a:custGeom>
            <a:avLst/>
            <a:gdLst/>
            <a:ahLst/>
            <a:cxnLst/>
            <a:rect l="0" t="0" r="0" b="0"/>
            <a:pathLst>
              <a:path w="49101" h="20523">
                <a:moveTo>
                  <a:pt x="49101" y="2585"/>
                </a:moveTo>
                <a:lnTo>
                  <a:pt x="48798" y="2281"/>
                </a:lnTo>
                <a:cubicBezTo>
                  <a:pt x="47886" y="1369"/>
                  <a:pt x="46669" y="912"/>
                  <a:pt x="45301" y="1065"/>
                </a:cubicBezTo>
                <a:cubicBezTo>
                  <a:pt x="44389" y="1065"/>
                  <a:pt x="43476" y="1217"/>
                  <a:pt x="42564" y="1369"/>
                </a:cubicBezTo>
                <a:cubicBezTo>
                  <a:pt x="41652" y="1521"/>
                  <a:pt x="40588" y="1977"/>
                  <a:pt x="39373" y="2432"/>
                </a:cubicBezTo>
                <a:cubicBezTo>
                  <a:pt x="39220" y="2129"/>
                  <a:pt x="39068" y="1825"/>
                  <a:pt x="38917" y="1673"/>
                </a:cubicBezTo>
                <a:cubicBezTo>
                  <a:pt x="37548" y="456"/>
                  <a:pt x="35724" y="0"/>
                  <a:pt x="34052" y="153"/>
                </a:cubicBezTo>
                <a:cubicBezTo>
                  <a:pt x="29947" y="305"/>
                  <a:pt x="25691" y="1369"/>
                  <a:pt x="21891" y="2890"/>
                </a:cubicBezTo>
                <a:cubicBezTo>
                  <a:pt x="19154" y="3953"/>
                  <a:pt x="16418" y="4561"/>
                  <a:pt x="13530" y="4713"/>
                </a:cubicBezTo>
                <a:cubicBezTo>
                  <a:pt x="10642" y="4713"/>
                  <a:pt x="7905" y="3802"/>
                  <a:pt x="5473" y="2129"/>
                </a:cubicBezTo>
                <a:lnTo>
                  <a:pt x="4408" y="1521"/>
                </a:lnTo>
                <a:lnTo>
                  <a:pt x="3041" y="761"/>
                </a:lnTo>
                <a:lnTo>
                  <a:pt x="2737" y="2281"/>
                </a:lnTo>
                <a:lnTo>
                  <a:pt x="0" y="18395"/>
                </a:lnTo>
                <a:lnTo>
                  <a:pt x="912" y="18851"/>
                </a:lnTo>
                <a:lnTo>
                  <a:pt x="1368" y="16114"/>
                </a:lnTo>
                <a:lnTo>
                  <a:pt x="3649" y="2585"/>
                </a:lnTo>
                <a:lnTo>
                  <a:pt x="4713" y="3193"/>
                </a:lnTo>
                <a:cubicBezTo>
                  <a:pt x="6537" y="4410"/>
                  <a:pt x="8513" y="5169"/>
                  <a:pt x="10642" y="5625"/>
                </a:cubicBezTo>
                <a:cubicBezTo>
                  <a:pt x="11553" y="5778"/>
                  <a:pt x="12465" y="5929"/>
                  <a:pt x="13377" y="5929"/>
                </a:cubicBezTo>
                <a:cubicBezTo>
                  <a:pt x="16418" y="5778"/>
                  <a:pt x="19307" y="5169"/>
                  <a:pt x="22195" y="4105"/>
                </a:cubicBezTo>
                <a:cubicBezTo>
                  <a:pt x="25995" y="2585"/>
                  <a:pt x="29947" y="1673"/>
                  <a:pt x="34052" y="1521"/>
                </a:cubicBezTo>
                <a:cubicBezTo>
                  <a:pt x="34660" y="1521"/>
                  <a:pt x="35421" y="1521"/>
                  <a:pt x="36028" y="1673"/>
                </a:cubicBezTo>
                <a:cubicBezTo>
                  <a:pt x="36788" y="1825"/>
                  <a:pt x="37548" y="2129"/>
                  <a:pt x="38156" y="2737"/>
                </a:cubicBezTo>
                <a:cubicBezTo>
                  <a:pt x="38460" y="3193"/>
                  <a:pt x="38765" y="3649"/>
                  <a:pt x="38765" y="4105"/>
                </a:cubicBezTo>
                <a:cubicBezTo>
                  <a:pt x="40285" y="3649"/>
                  <a:pt x="41805" y="3041"/>
                  <a:pt x="43020" y="2737"/>
                </a:cubicBezTo>
                <a:cubicBezTo>
                  <a:pt x="43781" y="2585"/>
                  <a:pt x="44693" y="2432"/>
                  <a:pt x="45454" y="2432"/>
                </a:cubicBezTo>
                <a:lnTo>
                  <a:pt x="46213" y="2432"/>
                </a:lnTo>
                <a:lnTo>
                  <a:pt x="46669" y="2432"/>
                </a:lnTo>
                <a:cubicBezTo>
                  <a:pt x="46974" y="2432"/>
                  <a:pt x="47277" y="2585"/>
                  <a:pt x="47581" y="2737"/>
                </a:cubicBezTo>
                <a:cubicBezTo>
                  <a:pt x="47886" y="2890"/>
                  <a:pt x="48493" y="2281"/>
                  <a:pt x="48493" y="2281"/>
                </a:cubicBezTo>
                <a:lnTo>
                  <a:pt x="45757" y="20523"/>
                </a:lnTo>
                <a:lnTo>
                  <a:pt x="46669" y="20067"/>
                </a:lnTo>
                <a:cubicBezTo>
                  <a:pt x="46669" y="19611"/>
                  <a:pt x="46821" y="19155"/>
                  <a:pt x="46821" y="18699"/>
                </a:cubicBezTo>
                <a:cubicBezTo>
                  <a:pt x="47125" y="16875"/>
                  <a:pt x="47430" y="15506"/>
                  <a:pt x="47430" y="15506"/>
                </a:cubicBezTo>
                <a:lnTo>
                  <a:pt x="47430" y="15202"/>
                </a:lnTo>
                <a:lnTo>
                  <a:pt x="47430" y="14746"/>
                </a:lnTo>
                <a:cubicBezTo>
                  <a:pt x="47581" y="13530"/>
                  <a:pt x="47886" y="12162"/>
                  <a:pt x="48037" y="10945"/>
                </a:cubicBezTo>
                <a:cubicBezTo>
                  <a:pt x="48645" y="7298"/>
                  <a:pt x="49101" y="4410"/>
                  <a:pt x="49101" y="3953"/>
                </a:cubicBezTo>
                <a:lnTo>
                  <a:pt x="49101" y="3953"/>
                </a:lnTo>
                <a:lnTo>
                  <a:pt x="49101" y="3649"/>
                </a:lnTo>
                <a:lnTo>
                  <a:pt x="49101" y="3193"/>
                </a:lnTo>
                <a:lnTo>
                  <a:pt x="49101" y="2585"/>
                </a:lnTo>
                <a:close/>
                <a:moveTo>
                  <a:pt x="-7075" y="29342"/>
                </a:moveTo>
              </a:path>
            </a:pathLst>
          </a:custGeom>
          <a:solidFill>
            <a:srgbClr val="005CA8">
              <a:alpha val="100000"/>
            </a:srgbClr>
          </a:solidFill>
          <a:ln w="35551">
            <a:noFill/>
          </a:ln>
          <a:effectDag name="">
            <a:xfrm kx="7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40" name="Picture 740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983" y="149031"/>
            <a:ext cx="240980" cy="241032"/>
          </a:xfrm>
          <a:prstGeom prst="rect">
            <a:avLst/>
          </a:prstGeom>
          <a:noFill/>
          <a:extLst/>
        </p:spPr>
      </p:pic>
      <p:sp>
        <p:nvSpPr>
          <p:cNvPr id="741" name="Freeform 741"/>
          <p:cNvSpPr/>
          <p:nvPr/>
        </p:nvSpPr>
        <p:spPr>
          <a:xfrm rot="7">
            <a:off x="205832" y="367063"/>
            <a:ext cx="135749" cy="77930"/>
          </a:xfrm>
          <a:custGeom>
            <a:avLst/>
            <a:gdLst/>
            <a:ahLst/>
            <a:cxnLst/>
            <a:rect l="0" t="0" r="0" b="0"/>
            <a:pathLst>
              <a:path w="48493" h="27819">
                <a:moveTo>
                  <a:pt x="34052" y="152"/>
                </a:moveTo>
                <a:cubicBezTo>
                  <a:pt x="35572" y="0"/>
                  <a:pt x="37092" y="456"/>
                  <a:pt x="38156" y="1367"/>
                </a:cubicBezTo>
                <a:cubicBezTo>
                  <a:pt x="38460" y="1825"/>
                  <a:pt x="38765" y="2281"/>
                  <a:pt x="38765" y="2888"/>
                </a:cubicBezTo>
                <a:cubicBezTo>
                  <a:pt x="40437" y="2281"/>
                  <a:pt x="41805" y="1825"/>
                  <a:pt x="43020" y="1520"/>
                </a:cubicBezTo>
                <a:cubicBezTo>
                  <a:pt x="43781" y="1367"/>
                  <a:pt x="44693" y="1216"/>
                  <a:pt x="45454" y="1216"/>
                </a:cubicBezTo>
                <a:cubicBezTo>
                  <a:pt x="47277" y="1216"/>
                  <a:pt x="47733" y="1520"/>
                  <a:pt x="47886" y="1672"/>
                </a:cubicBezTo>
                <a:lnTo>
                  <a:pt x="48493" y="1216"/>
                </a:lnTo>
                <a:lnTo>
                  <a:pt x="44693" y="24930"/>
                </a:lnTo>
                <a:lnTo>
                  <a:pt x="43629" y="24322"/>
                </a:lnTo>
                <a:cubicBezTo>
                  <a:pt x="43020" y="24018"/>
                  <a:pt x="42413" y="23866"/>
                  <a:pt x="41805" y="23866"/>
                </a:cubicBezTo>
                <a:cubicBezTo>
                  <a:pt x="39373" y="24170"/>
                  <a:pt x="36941" y="24778"/>
                  <a:pt x="34812" y="25843"/>
                </a:cubicBezTo>
                <a:cubicBezTo>
                  <a:pt x="33140" y="26603"/>
                  <a:pt x="31467" y="27211"/>
                  <a:pt x="29643" y="27667"/>
                </a:cubicBezTo>
                <a:cubicBezTo>
                  <a:pt x="29187" y="27667"/>
                  <a:pt x="28732" y="27819"/>
                  <a:pt x="28276" y="27819"/>
                </a:cubicBezTo>
                <a:cubicBezTo>
                  <a:pt x="25995" y="27819"/>
                  <a:pt x="25691" y="26603"/>
                  <a:pt x="25691" y="25995"/>
                </a:cubicBezTo>
                <a:lnTo>
                  <a:pt x="25844" y="24778"/>
                </a:lnTo>
                <a:lnTo>
                  <a:pt x="24019" y="25386"/>
                </a:lnTo>
                <a:cubicBezTo>
                  <a:pt x="22803" y="25843"/>
                  <a:pt x="21739" y="26299"/>
                  <a:pt x="20827" y="26603"/>
                </a:cubicBezTo>
                <a:cubicBezTo>
                  <a:pt x="18851" y="27211"/>
                  <a:pt x="16875" y="27515"/>
                  <a:pt x="14746" y="27515"/>
                </a:cubicBezTo>
                <a:cubicBezTo>
                  <a:pt x="9730" y="27667"/>
                  <a:pt x="4713" y="26147"/>
                  <a:pt x="456" y="23562"/>
                </a:cubicBezTo>
                <a:lnTo>
                  <a:pt x="0" y="23258"/>
                </a:lnTo>
                <a:lnTo>
                  <a:pt x="3649" y="1216"/>
                </a:lnTo>
                <a:lnTo>
                  <a:pt x="4713" y="1825"/>
                </a:lnTo>
                <a:cubicBezTo>
                  <a:pt x="7298" y="3648"/>
                  <a:pt x="10338" y="4560"/>
                  <a:pt x="13377" y="4560"/>
                </a:cubicBezTo>
                <a:cubicBezTo>
                  <a:pt x="16418" y="4408"/>
                  <a:pt x="19307" y="3801"/>
                  <a:pt x="22195" y="2737"/>
                </a:cubicBezTo>
                <a:cubicBezTo>
                  <a:pt x="25995" y="1216"/>
                  <a:pt x="29947" y="304"/>
                  <a:pt x="34052" y="152"/>
                </a:cubicBezTo>
              </a:path>
            </a:pathLst>
          </a:custGeom>
          <a:solidFill>
            <a:srgbClr val="FFFFFF">
              <a:alpha val="100000"/>
            </a:srgbClr>
          </a:solidFill>
          <a:ln w="35551">
            <a:noFill/>
          </a:ln>
          <a:effectDag name="">
            <a:xfrm kx="7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42" name="Picture 74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2391" y="371891"/>
            <a:ext cx="88921" cy="85802"/>
          </a:xfrm>
          <a:prstGeom prst="rect">
            <a:avLst/>
          </a:prstGeom>
          <a:noFill/>
          <a:extLst/>
        </p:spPr>
      </p:pic>
      <p:sp>
        <p:nvSpPr>
          <p:cNvPr id="743" name="Freeform 743"/>
          <p:cNvSpPr/>
          <p:nvPr/>
        </p:nvSpPr>
        <p:spPr>
          <a:xfrm rot="7">
            <a:off x="283282" y="390487"/>
            <a:ext cx="52342" cy="33215"/>
          </a:xfrm>
          <a:custGeom>
            <a:avLst/>
            <a:gdLst/>
            <a:ahLst/>
            <a:cxnLst/>
            <a:rect l="0" t="0" r="0" b="0"/>
            <a:pathLst>
              <a:path w="18698" h="11857">
                <a:moveTo>
                  <a:pt x="17482" y="8056"/>
                </a:moveTo>
                <a:cubicBezTo>
                  <a:pt x="17787" y="5624"/>
                  <a:pt x="18243" y="3039"/>
                  <a:pt x="18698" y="760"/>
                </a:cubicBezTo>
                <a:cubicBezTo>
                  <a:pt x="17329" y="0"/>
                  <a:pt x="15658" y="0"/>
                  <a:pt x="14290" y="456"/>
                </a:cubicBezTo>
                <a:cubicBezTo>
                  <a:pt x="10945" y="1216"/>
                  <a:pt x="3800" y="4409"/>
                  <a:pt x="1065" y="4104"/>
                </a:cubicBezTo>
                <a:lnTo>
                  <a:pt x="0" y="10489"/>
                </a:lnTo>
                <a:cubicBezTo>
                  <a:pt x="304" y="11553"/>
                  <a:pt x="1520" y="11857"/>
                  <a:pt x="3193" y="11705"/>
                </a:cubicBezTo>
                <a:cubicBezTo>
                  <a:pt x="6993" y="11401"/>
                  <a:pt x="13833" y="6080"/>
                  <a:pt x="17482" y="8056"/>
                </a:cubicBezTo>
              </a:path>
            </a:pathLst>
          </a:custGeom>
          <a:solidFill>
            <a:srgbClr val="005CA8">
              <a:alpha val="100000"/>
            </a:srgbClr>
          </a:solidFill>
          <a:ln w="35551">
            <a:noFill/>
          </a:ln>
          <a:effectDag name="">
            <a:xfrm kx="7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4" name="Freeform 744"/>
          <p:cNvSpPr/>
          <p:nvPr/>
        </p:nvSpPr>
        <p:spPr>
          <a:xfrm rot="7">
            <a:off x="208811" y="392615"/>
            <a:ext cx="100852" cy="52805"/>
          </a:xfrm>
          <a:custGeom>
            <a:avLst/>
            <a:gdLst/>
            <a:ahLst/>
            <a:cxnLst/>
            <a:rect l="0" t="0" r="0" b="0"/>
            <a:pathLst>
              <a:path w="36027" h="18850">
                <a:moveTo>
                  <a:pt x="0" y="13985"/>
                </a:moveTo>
                <a:lnTo>
                  <a:pt x="1823" y="3040"/>
                </a:lnTo>
                <a:cubicBezTo>
                  <a:pt x="5016" y="4864"/>
                  <a:pt x="10033" y="7601"/>
                  <a:pt x="20218" y="3649"/>
                </a:cubicBezTo>
                <a:cubicBezTo>
                  <a:pt x="28426" y="456"/>
                  <a:pt x="36027" y="0"/>
                  <a:pt x="35571" y="3193"/>
                </a:cubicBezTo>
                <a:lnTo>
                  <a:pt x="33898" y="14289"/>
                </a:lnTo>
                <a:cubicBezTo>
                  <a:pt x="34507" y="10489"/>
                  <a:pt x="24779" y="15049"/>
                  <a:pt x="19610" y="16874"/>
                </a:cubicBezTo>
                <a:cubicBezTo>
                  <a:pt x="13985" y="18850"/>
                  <a:pt x="4864" y="17482"/>
                  <a:pt x="0" y="13985"/>
                </a:cubicBezTo>
              </a:path>
            </a:pathLst>
          </a:custGeom>
          <a:solidFill>
            <a:srgbClr val="E20613">
              <a:alpha val="100000"/>
            </a:srgbClr>
          </a:solidFill>
          <a:ln w="35551">
            <a:noFill/>
          </a:ln>
          <a:effectDag name="">
            <a:xfrm kx="7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5" name="Freeform 745"/>
          <p:cNvSpPr/>
          <p:nvPr/>
        </p:nvSpPr>
        <p:spPr>
          <a:xfrm rot="7">
            <a:off x="211790" y="386229"/>
            <a:ext cx="97873" cy="38324"/>
          </a:xfrm>
          <a:custGeom>
            <a:avLst/>
            <a:gdLst/>
            <a:ahLst/>
            <a:cxnLst/>
            <a:rect l="0" t="0" r="0" b="0"/>
            <a:pathLst>
              <a:path w="34963" h="13681">
                <a:moveTo>
                  <a:pt x="19457" y="3648"/>
                </a:moveTo>
                <a:cubicBezTo>
                  <a:pt x="9577" y="7449"/>
                  <a:pt x="4408" y="4104"/>
                  <a:pt x="1215" y="2127"/>
                </a:cubicBezTo>
                <a:lnTo>
                  <a:pt x="0" y="9273"/>
                </a:lnTo>
                <a:cubicBezTo>
                  <a:pt x="5776" y="13073"/>
                  <a:pt x="13073" y="13681"/>
                  <a:pt x="19457" y="11097"/>
                </a:cubicBezTo>
                <a:cubicBezTo>
                  <a:pt x="24018" y="9273"/>
                  <a:pt x="32987" y="6232"/>
                  <a:pt x="33899" y="8969"/>
                </a:cubicBezTo>
                <a:cubicBezTo>
                  <a:pt x="34203" y="6688"/>
                  <a:pt x="34659" y="4256"/>
                  <a:pt x="34963" y="2127"/>
                </a:cubicBezTo>
                <a:cubicBezTo>
                  <a:pt x="33748" y="0"/>
                  <a:pt x="26603" y="912"/>
                  <a:pt x="19457" y="3648"/>
                </a:cubicBezTo>
              </a:path>
            </a:pathLst>
          </a:custGeom>
          <a:solidFill>
            <a:srgbClr val="005CA8">
              <a:alpha val="100000"/>
            </a:srgbClr>
          </a:solidFill>
          <a:ln w="35551">
            <a:noFill/>
          </a:ln>
          <a:effectDag name="">
            <a:xfrm kx="7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46" name="Picture 746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6257" y="162660"/>
            <a:ext cx="181708" cy="200928"/>
          </a:xfrm>
          <a:prstGeom prst="rect">
            <a:avLst/>
          </a:prstGeom>
          <a:noFill/>
          <a:extLst/>
        </p:spPr>
      </p:pic>
      <p:sp>
        <p:nvSpPr>
          <p:cNvPr id="747" name="Freeform 747"/>
          <p:cNvSpPr/>
          <p:nvPr/>
        </p:nvSpPr>
        <p:spPr>
          <a:xfrm rot="7">
            <a:off x="336048" y="297653"/>
            <a:ext cx="4255" cy="2554"/>
          </a:xfrm>
          <a:custGeom>
            <a:avLst/>
            <a:gdLst/>
            <a:ahLst/>
            <a:cxnLst/>
            <a:rect l="0" t="0" r="0" b="0"/>
            <a:pathLst>
              <a:path w="1520" h="912">
                <a:moveTo>
                  <a:pt x="1520" y="607"/>
                </a:moveTo>
                <a:cubicBezTo>
                  <a:pt x="1216" y="151"/>
                  <a:pt x="1369" y="0"/>
                  <a:pt x="1369" y="0"/>
                </a:cubicBezTo>
                <a:cubicBezTo>
                  <a:pt x="1216" y="0"/>
                  <a:pt x="1216" y="0"/>
                  <a:pt x="1216" y="0"/>
                </a:cubicBezTo>
                <a:lnTo>
                  <a:pt x="457" y="456"/>
                </a:lnTo>
                <a:cubicBezTo>
                  <a:pt x="304" y="607"/>
                  <a:pt x="0" y="759"/>
                  <a:pt x="0" y="912"/>
                </a:cubicBezTo>
                <a:cubicBezTo>
                  <a:pt x="457" y="912"/>
                  <a:pt x="1064" y="912"/>
                  <a:pt x="1520" y="607"/>
                </a:cubicBezTo>
              </a:path>
            </a:pathLst>
          </a:custGeom>
          <a:solidFill>
            <a:srgbClr val="8E97A3">
              <a:alpha val="100000"/>
            </a:srgbClr>
          </a:solidFill>
          <a:ln w="35551">
            <a:noFill/>
          </a:ln>
          <a:effectDag name="">
            <a:xfrm kx="7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8" name="Freeform 748"/>
          <p:cNvSpPr/>
          <p:nvPr/>
        </p:nvSpPr>
        <p:spPr>
          <a:xfrm rot="7">
            <a:off x="333922" y="295095"/>
            <a:ext cx="5531" cy="3409"/>
          </a:xfrm>
          <a:custGeom>
            <a:avLst/>
            <a:gdLst/>
            <a:ahLst/>
            <a:cxnLst/>
            <a:rect l="0" t="0" r="0" b="0"/>
            <a:pathLst>
              <a:path w="1976" h="1217">
                <a:moveTo>
                  <a:pt x="1976" y="761"/>
                </a:moveTo>
                <a:cubicBezTo>
                  <a:pt x="1824" y="608"/>
                  <a:pt x="1824" y="456"/>
                  <a:pt x="1824" y="305"/>
                </a:cubicBezTo>
                <a:cubicBezTo>
                  <a:pt x="1824" y="152"/>
                  <a:pt x="1824" y="0"/>
                  <a:pt x="1976" y="0"/>
                </a:cubicBezTo>
                <a:lnTo>
                  <a:pt x="1824" y="0"/>
                </a:lnTo>
                <a:cubicBezTo>
                  <a:pt x="1824" y="0"/>
                  <a:pt x="1368" y="0"/>
                  <a:pt x="1368" y="0"/>
                </a:cubicBezTo>
                <a:cubicBezTo>
                  <a:pt x="912" y="152"/>
                  <a:pt x="456" y="305"/>
                  <a:pt x="0" y="608"/>
                </a:cubicBezTo>
                <a:cubicBezTo>
                  <a:pt x="304" y="1217"/>
                  <a:pt x="1368" y="1064"/>
                  <a:pt x="1976" y="761"/>
                </a:cubicBezTo>
              </a:path>
            </a:pathLst>
          </a:custGeom>
          <a:solidFill>
            <a:srgbClr val="8E97A3">
              <a:alpha val="100000"/>
            </a:srgbClr>
          </a:solidFill>
          <a:ln w="35551">
            <a:noFill/>
          </a:ln>
          <a:effectDag name="">
            <a:xfrm kx="7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9" name="Freeform 749"/>
          <p:cNvSpPr/>
          <p:nvPr/>
        </p:nvSpPr>
        <p:spPr>
          <a:xfrm rot="7">
            <a:off x="330516" y="292118"/>
            <a:ext cx="8090" cy="2977"/>
          </a:xfrm>
          <a:custGeom>
            <a:avLst/>
            <a:gdLst/>
            <a:ahLst/>
            <a:cxnLst/>
            <a:rect l="0" t="0" r="0" b="0"/>
            <a:pathLst>
              <a:path w="2890" h="1063">
                <a:moveTo>
                  <a:pt x="2890" y="1063"/>
                </a:moveTo>
                <a:cubicBezTo>
                  <a:pt x="2737" y="912"/>
                  <a:pt x="2585" y="759"/>
                  <a:pt x="2585" y="607"/>
                </a:cubicBezTo>
                <a:cubicBezTo>
                  <a:pt x="2585" y="456"/>
                  <a:pt x="2585" y="151"/>
                  <a:pt x="2737" y="151"/>
                </a:cubicBezTo>
                <a:cubicBezTo>
                  <a:pt x="1825" y="0"/>
                  <a:pt x="914" y="151"/>
                  <a:pt x="0" y="303"/>
                </a:cubicBezTo>
                <a:cubicBezTo>
                  <a:pt x="456" y="759"/>
                  <a:pt x="1217" y="1063"/>
                  <a:pt x="1977" y="1063"/>
                </a:cubicBezTo>
                <a:lnTo>
                  <a:pt x="2890" y="1063"/>
                </a:lnTo>
              </a:path>
            </a:pathLst>
          </a:custGeom>
          <a:solidFill>
            <a:srgbClr val="8E97A3">
              <a:alpha val="100000"/>
            </a:srgbClr>
          </a:solidFill>
          <a:ln w="35551">
            <a:noFill/>
          </a:ln>
          <a:effectDag name="">
            <a:xfrm kx="7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50" name="Picture 750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8774" y="252901"/>
            <a:ext cx="125611" cy="119737"/>
          </a:xfrm>
          <a:prstGeom prst="rect">
            <a:avLst/>
          </a:prstGeom>
          <a:noFill/>
          <a:extLst/>
        </p:spPr>
      </p:pic>
      <p:sp>
        <p:nvSpPr>
          <p:cNvPr id="751" name="Freeform 751"/>
          <p:cNvSpPr/>
          <p:nvPr/>
        </p:nvSpPr>
        <p:spPr>
          <a:xfrm rot="7">
            <a:off x="344136" y="309148"/>
            <a:ext cx="5531" cy="8944"/>
          </a:xfrm>
          <a:custGeom>
            <a:avLst/>
            <a:gdLst/>
            <a:ahLst/>
            <a:cxnLst/>
            <a:rect l="0" t="0" r="0" b="0"/>
            <a:pathLst>
              <a:path w="1976" h="3193">
                <a:moveTo>
                  <a:pt x="1976" y="913"/>
                </a:moveTo>
                <a:cubicBezTo>
                  <a:pt x="1824" y="913"/>
                  <a:pt x="1671" y="761"/>
                  <a:pt x="1520" y="609"/>
                </a:cubicBezTo>
                <a:cubicBezTo>
                  <a:pt x="1368" y="456"/>
                  <a:pt x="1215" y="305"/>
                  <a:pt x="1215" y="0"/>
                </a:cubicBezTo>
                <a:cubicBezTo>
                  <a:pt x="1215" y="0"/>
                  <a:pt x="912" y="456"/>
                  <a:pt x="912" y="456"/>
                </a:cubicBezTo>
                <a:cubicBezTo>
                  <a:pt x="303" y="1217"/>
                  <a:pt x="0" y="2129"/>
                  <a:pt x="0" y="3193"/>
                </a:cubicBezTo>
                <a:cubicBezTo>
                  <a:pt x="303" y="3041"/>
                  <a:pt x="607" y="2737"/>
                  <a:pt x="759" y="2434"/>
                </a:cubicBezTo>
                <a:cubicBezTo>
                  <a:pt x="1064" y="2434"/>
                  <a:pt x="1976" y="913"/>
                  <a:pt x="1976" y="913"/>
                </a:cubicBezTo>
              </a:path>
            </a:pathLst>
          </a:custGeom>
          <a:solidFill>
            <a:srgbClr val="8E97A3">
              <a:alpha val="100000"/>
            </a:srgbClr>
          </a:solidFill>
          <a:ln w="35551">
            <a:noFill/>
          </a:ln>
          <a:effectDag name="">
            <a:xfrm kx="7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2" name="Freeform 752"/>
          <p:cNvSpPr/>
          <p:nvPr/>
        </p:nvSpPr>
        <p:spPr>
          <a:xfrm rot="7">
            <a:off x="346262" y="311706"/>
            <a:ext cx="5959" cy="10219"/>
          </a:xfrm>
          <a:custGeom>
            <a:avLst/>
            <a:gdLst/>
            <a:ahLst/>
            <a:cxnLst/>
            <a:rect l="0" t="0" r="0" b="0"/>
            <a:pathLst>
              <a:path w="2129" h="3648">
                <a:moveTo>
                  <a:pt x="1520" y="1521"/>
                </a:moveTo>
                <a:lnTo>
                  <a:pt x="2129" y="456"/>
                </a:lnTo>
                <a:cubicBezTo>
                  <a:pt x="1976" y="456"/>
                  <a:pt x="1825" y="456"/>
                  <a:pt x="1673" y="304"/>
                </a:cubicBezTo>
                <a:cubicBezTo>
                  <a:pt x="1673" y="152"/>
                  <a:pt x="1520" y="152"/>
                  <a:pt x="1520" y="0"/>
                </a:cubicBezTo>
                <a:cubicBezTo>
                  <a:pt x="1520" y="0"/>
                  <a:pt x="1368" y="0"/>
                  <a:pt x="1368" y="0"/>
                </a:cubicBezTo>
                <a:lnTo>
                  <a:pt x="912" y="608"/>
                </a:lnTo>
                <a:cubicBezTo>
                  <a:pt x="456" y="1521"/>
                  <a:pt x="153" y="2584"/>
                  <a:pt x="0" y="3648"/>
                </a:cubicBezTo>
                <a:cubicBezTo>
                  <a:pt x="153" y="3497"/>
                  <a:pt x="305" y="3344"/>
                  <a:pt x="456" y="3041"/>
                </a:cubicBezTo>
                <a:cubicBezTo>
                  <a:pt x="912" y="2736"/>
                  <a:pt x="1520" y="1521"/>
                  <a:pt x="1520" y="1521"/>
                </a:cubicBezTo>
              </a:path>
            </a:pathLst>
          </a:custGeom>
          <a:solidFill>
            <a:srgbClr val="8E97A3">
              <a:alpha val="100000"/>
            </a:srgbClr>
          </a:solidFill>
          <a:ln w="35551">
            <a:noFill/>
          </a:ln>
          <a:effectDag name="">
            <a:xfrm kx="7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3" name="Freeform 753"/>
          <p:cNvSpPr/>
          <p:nvPr/>
        </p:nvSpPr>
        <p:spPr>
          <a:xfrm rot="7">
            <a:off x="346688" y="312130"/>
            <a:ext cx="7233" cy="14051"/>
          </a:xfrm>
          <a:custGeom>
            <a:avLst/>
            <a:gdLst/>
            <a:ahLst/>
            <a:cxnLst/>
            <a:rect l="0" t="0" r="0" b="0"/>
            <a:pathLst>
              <a:path w="2584" h="5016">
                <a:moveTo>
                  <a:pt x="2584" y="608"/>
                </a:moveTo>
                <a:cubicBezTo>
                  <a:pt x="2432" y="456"/>
                  <a:pt x="2279" y="304"/>
                  <a:pt x="2279" y="0"/>
                </a:cubicBezTo>
                <a:cubicBezTo>
                  <a:pt x="2279" y="152"/>
                  <a:pt x="2128" y="152"/>
                  <a:pt x="1976" y="152"/>
                </a:cubicBezTo>
                <a:cubicBezTo>
                  <a:pt x="1823" y="304"/>
                  <a:pt x="1215" y="1520"/>
                  <a:pt x="1215" y="1520"/>
                </a:cubicBezTo>
                <a:cubicBezTo>
                  <a:pt x="759" y="2432"/>
                  <a:pt x="0" y="4408"/>
                  <a:pt x="303" y="5016"/>
                </a:cubicBezTo>
                <a:cubicBezTo>
                  <a:pt x="912" y="4408"/>
                  <a:pt x="1367" y="3496"/>
                  <a:pt x="1672" y="2736"/>
                </a:cubicBezTo>
                <a:lnTo>
                  <a:pt x="2584" y="608"/>
                </a:lnTo>
                <a:close/>
                <a:moveTo>
                  <a:pt x="-36871" y="47887"/>
                </a:moveTo>
              </a:path>
            </a:pathLst>
          </a:custGeom>
          <a:solidFill>
            <a:srgbClr val="8E97A3">
              <a:alpha val="100000"/>
            </a:srgbClr>
          </a:solidFill>
          <a:ln w="35551">
            <a:noFill/>
          </a:ln>
          <a:effectDag name="">
            <a:xfrm kx="7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54" name="Picture 754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6222" y="258864"/>
            <a:ext cx="135239" cy="126123"/>
          </a:xfrm>
          <a:prstGeom prst="rect">
            <a:avLst/>
          </a:prstGeom>
          <a:noFill/>
          <a:extLst/>
        </p:spPr>
      </p:pic>
      <p:sp>
        <p:nvSpPr>
          <p:cNvPr id="755" name="Freeform 755"/>
          <p:cNvSpPr/>
          <p:nvPr/>
        </p:nvSpPr>
        <p:spPr>
          <a:xfrm rot="7">
            <a:off x="352220" y="321924"/>
            <a:ext cx="4680" cy="13628"/>
          </a:xfrm>
          <a:custGeom>
            <a:avLst/>
            <a:gdLst/>
            <a:ahLst/>
            <a:cxnLst/>
            <a:rect l="0" t="0" r="0" b="0"/>
            <a:pathLst>
              <a:path w="1672" h="4865">
                <a:moveTo>
                  <a:pt x="912" y="0"/>
                </a:moveTo>
                <a:cubicBezTo>
                  <a:pt x="456" y="912"/>
                  <a:pt x="152" y="1976"/>
                  <a:pt x="0" y="3040"/>
                </a:cubicBezTo>
                <a:cubicBezTo>
                  <a:pt x="0" y="3649"/>
                  <a:pt x="152" y="4257"/>
                  <a:pt x="456" y="4865"/>
                </a:cubicBezTo>
                <a:lnTo>
                  <a:pt x="1672" y="912"/>
                </a:lnTo>
                <a:cubicBezTo>
                  <a:pt x="1672" y="1064"/>
                  <a:pt x="1064" y="1064"/>
                  <a:pt x="912" y="0"/>
                </a:cubicBezTo>
              </a:path>
            </a:pathLst>
          </a:custGeom>
          <a:solidFill>
            <a:srgbClr val="8E97A3">
              <a:alpha val="100000"/>
            </a:srgbClr>
          </a:solidFill>
          <a:ln w="35551">
            <a:noFill/>
          </a:ln>
          <a:effectDag name="">
            <a:xfrm kx="7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6" name="Freeform 756"/>
          <p:cNvSpPr/>
          <p:nvPr/>
        </p:nvSpPr>
        <p:spPr>
          <a:xfrm rot="7">
            <a:off x="253919" y="249105"/>
            <a:ext cx="45108" cy="61746"/>
          </a:xfrm>
          <a:custGeom>
            <a:avLst/>
            <a:gdLst/>
            <a:ahLst/>
            <a:cxnLst/>
            <a:rect l="0" t="0" r="0" b="0"/>
            <a:pathLst>
              <a:path w="16114" h="22042">
                <a:moveTo>
                  <a:pt x="8057" y="0"/>
                </a:moveTo>
                <a:lnTo>
                  <a:pt x="0" y="0"/>
                </a:lnTo>
                <a:lnTo>
                  <a:pt x="0" y="16722"/>
                </a:lnTo>
                <a:cubicBezTo>
                  <a:pt x="0" y="18850"/>
                  <a:pt x="912" y="19762"/>
                  <a:pt x="2585" y="19762"/>
                </a:cubicBezTo>
                <a:lnTo>
                  <a:pt x="5320" y="19762"/>
                </a:lnTo>
                <a:cubicBezTo>
                  <a:pt x="6689" y="19762"/>
                  <a:pt x="7752" y="20674"/>
                  <a:pt x="8057" y="22042"/>
                </a:cubicBezTo>
                <a:cubicBezTo>
                  <a:pt x="8361" y="20674"/>
                  <a:pt x="9425" y="19762"/>
                  <a:pt x="10793" y="19762"/>
                </a:cubicBezTo>
                <a:lnTo>
                  <a:pt x="13530" y="19762"/>
                </a:lnTo>
                <a:cubicBezTo>
                  <a:pt x="15353" y="19762"/>
                  <a:pt x="16114" y="18850"/>
                  <a:pt x="16114" y="16722"/>
                </a:cubicBezTo>
                <a:lnTo>
                  <a:pt x="16114" y="0"/>
                </a:lnTo>
                <a:lnTo>
                  <a:pt x="8057" y="0"/>
                </a:lnTo>
                <a:close/>
                <a:moveTo>
                  <a:pt x="19375" y="70385"/>
                </a:moveTo>
              </a:path>
            </a:pathLst>
          </a:custGeom>
          <a:solidFill>
            <a:srgbClr val="E20613">
              <a:alpha val="100000"/>
            </a:srgbClr>
          </a:solidFill>
          <a:ln w="35551">
            <a:noFill/>
          </a:ln>
          <a:effectDag name="">
            <a:xfrm kx="7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7" name="Freeform 757"/>
          <p:cNvSpPr/>
          <p:nvPr/>
        </p:nvSpPr>
        <p:spPr>
          <a:xfrm rot="7">
            <a:off x="253919" y="249105"/>
            <a:ext cx="45108" cy="61746"/>
          </a:xfrm>
          <a:custGeom>
            <a:avLst/>
            <a:gdLst/>
            <a:ahLst/>
            <a:cxnLst/>
            <a:rect l="0" t="0" r="0" b="0"/>
            <a:pathLst>
              <a:path w="16114" h="22042">
                <a:moveTo>
                  <a:pt x="8057" y="0"/>
                </a:moveTo>
                <a:lnTo>
                  <a:pt x="0" y="0"/>
                </a:lnTo>
                <a:lnTo>
                  <a:pt x="0" y="16722"/>
                </a:lnTo>
                <a:cubicBezTo>
                  <a:pt x="0" y="18850"/>
                  <a:pt x="912" y="19762"/>
                  <a:pt x="2585" y="19762"/>
                </a:cubicBezTo>
                <a:lnTo>
                  <a:pt x="5320" y="19762"/>
                </a:lnTo>
                <a:cubicBezTo>
                  <a:pt x="6689" y="19762"/>
                  <a:pt x="7752" y="20674"/>
                  <a:pt x="8057" y="22042"/>
                </a:cubicBezTo>
                <a:cubicBezTo>
                  <a:pt x="8361" y="20674"/>
                  <a:pt x="9425" y="19762"/>
                  <a:pt x="10793" y="19762"/>
                </a:cubicBezTo>
                <a:lnTo>
                  <a:pt x="13530" y="19762"/>
                </a:lnTo>
                <a:cubicBezTo>
                  <a:pt x="15353" y="19762"/>
                  <a:pt x="16114" y="18850"/>
                  <a:pt x="16114" y="16722"/>
                </a:cubicBezTo>
                <a:lnTo>
                  <a:pt x="16114" y="0"/>
                </a:lnTo>
                <a:lnTo>
                  <a:pt x="8057" y="0"/>
                </a:lnTo>
                <a:close/>
                <a:moveTo>
                  <a:pt x="19375" y="70385"/>
                </a:moveTo>
              </a:path>
            </a:pathLst>
          </a:custGeom>
          <a:noFill/>
          <a:ln w="4977" cap="flat" cmpd="sng">
            <a:solidFill>
              <a:srgbClr val="FFFFFF">
                <a:alpha val="100000"/>
              </a:srgbClr>
            </a:solidFill>
            <a:miter lim="127000"/>
          </a:ln>
          <a:effectDag name="">
            <a:xfrm kx="7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8" name="Freeform 758"/>
          <p:cNvSpPr/>
          <p:nvPr/>
        </p:nvSpPr>
        <p:spPr>
          <a:xfrm rot="7">
            <a:off x="253919" y="249105"/>
            <a:ext cx="45108" cy="61746"/>
          </a:xfrm>
          <a:custGeom>
            <a:avLst/>
            <a:gdLst/>
            <a:ahLst/>
            <a:cxnLst/>
            <a:rect l="0" t="0" r="0" b="0"/>
            <a:pathLst>
              <a:path w="16114" h="22042">
                <a:moveTo>
                  <a:pt x="8057" y="0"/>
                </a:moveTo>
                <a:lnTo>
                  <a:pt x="0" y="0"/>
                </a:lnTo>
                <a:lnTo>
                  <a:pt x="0" y="16722"/>
                </a:lnTo>
                <a:cubicBezTo>
                  <a:pt x="0" y="18850"/>
                  <a:pt x="912" y="19762"/>
                  <a:pt x="2585" y="19762"/>
                </a:cubicBezTo>
                <a:lnTo>
                  <a:pt x="5320" y="19762"/>
                </a:lnTo>
                <a:cubicBezTo>
                  <a:pt x="6689" y="19762"/>
                  <a:pt x="7752" y="20674"/>
                  <a:pt x="8057" y="22042"/>
                </a:cubicBezTo>
                <a:cubicBezTo>
                  <a:pt x="8361" y="20674"/>
                  <a:pt x="9425" y="19762"/>
                  <a:pt x="10793" y="19762"/>
                </a:cubicBezTo>
                <a:lnTo>
                  <a:pt x="13530" y="19762"/>
                </a:lnTo>
                <a:cubicBezTo>
                  <a:pt x="15353" y="19762"/>
                  <a:pt x="16114" y="18850"/>
                  <a:pt x="16114" y="16722"/>
                </a:cubicBezTo>
                <a:lnTo>
                  <a:pt x="16114" y="0"/>
                </a:lnTo>
                <a:lnTo>
                  <a:pt x="8057" y="0"/>
                </a:lnTo>
                <a:close/>
                <a:moveTo>
                  <a:pt x="19375" y="70385"/>
                </a:moveTo>
              </a:path>
            </a:pathLst>
          </a:custGeom>
          <a:noFill/>
          <a:ln w="4977" cap="flat" cmpd="sng">
            <a:solidFill>
              <a:srgbClr val="FFFFFF">
                <a:alpha val="100000"/>
              </a:srgbClr>
            </a:solidFill>
            <a:miter lim="127000"/>
          </a:ln>
          <a:effectDag name="">
            <a:xfrm kx="7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59" name="Picture 759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1867" y="228627"/>
            <a:ext cx="171340" cy="134774"/>
          </a:xfrm>
          <a:prstGeom prst="rect">
            <a:avLst/>
          </a:prstGeom>
          <a:noFill/>
          <a:extLst/>
        </p:spPr>
      </p:pic>
      <p:sp>
        <p:nvSpPr>
          <p:cNvPr id="760" name="Freeform 760"/>
          <p:cNvSpPr/>
          <p:nvPr/>
        </p:nvSpPr>
        <p:spPr>
          <a:xfrm>
            <a:off x="550862" y="0"/>
            <a:ext cx="0" cy="6858000"/>
          </a:xfrm>
          <a:custGeom>
            <a:avLst/>
            <a:gdLst/>
            <a:ahLst/>
            <a:cxnLst/>
            <a:rect l="0" t="0" r="0" b="0"/>
            <a:pathLst>
              <a:path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noFill/>
          <a:ln w="6350" cap="flat" cmpd="sng">
            <a:solidFill>
              <a:srgbClr val="DADADA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61" name="Picture 761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627" y="703327"/>
            <a:ext cx="31751" cy="4873370"/>
          </a:xfrm>
          <a:prstGeom prst="rect">
            <a:avLst/>
          </a:prstGeom>
          <a:noFill/>
          <a:extLst/>
        </p:spPr>
      </p:pic>
      <p:pic>
        <p:nvPicPr>
          <p:cNvPr id="762" name="Picture 762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6850" y="703327"/>
            <a:ext cx="31750" cy="4459985"/>
          </a:xfrm>
          <a:prstGeom prst="rect">
            <a:avLst/>
          </a:prstGeom>
          <a:noFill/>
          <a:extLst/>
        </p:spPr>
      </p:pic>
      <p:pic>
        <p:nvPicPr>
          <p:cNvPr id="763" name="Picture 763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6062" y="703327"/>
            <a:ext cx="31750" cy="4755260"/>
          </a:xfrm>
          <a:prstGeom prst="rect">
            <a:avLst/>
          </a:prstGeom>
          <a:noFill/>
          <a:extLst/>
        </p:spPr>
      </p:pic>
      <p:pic>
        <p:nvPicPr>
          <p:cNvPr id="764" name="Picture 764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7" y="703327"/>
            <a:ext cx="31750" cy="4873370"/>
          </a:xfrm>
          <a:prstGeom prst="rect">
            <a:avLst/>
          </a:prstGeom>
          <a:noFill/>
          <a:extLst/>
        </p:spPr>
      </p:pic>
      <p:pic>
        <p:nvPicPr>
          <p:cNvPr id="765" name="Picture 765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22239" y="0"/>
            <a:ext cx="6469760" cy="6858000"/>
          </a:xfrm>
          <a:prstGeom prst="rect">
            <a:avLst/>
          </a:prstGeom>
          <a:noFill/>
          <a:extLst/>
        </p:spPr>
      </p:pic>
      <p:sp>
        <p:nvSpPr>
          <p:cNvPr id="766" name="Freeform 766"/>
          <p:cNvSpPr/>
          <p:nvPr/>
        </p:nvSpPr>
        <p:spPr>
          <a:xfrm>
            <a:off x="6829932" y="2075308"/>
            <a:ext cx="5292599" cy="395477"/>
          </a:xfrm>
          <a:custGeom>
            <a:avLst/>
            <a:gdLst/>
            <a:ahLst/>
            <a:cxnLst/>
            <a:rect l="0" t="0" r="0" b="0"/>
            <a:pathLst>
              <a:path w="5292599" h="395477">
                <a:moveTo>
                  <a:pt x="0" y="65913"/>
                </a:moveTo>
                <a:cubicBezTo>
                  <a:pt x="0" y="29464"/>
                  <a:pt x="29464" y="0"/>
                  <a:pt x="65913" y="0"/>
                </a:cubicBezTo>
                <a:lnTo>
                  <a:pt x="5226686" y="0"/>
                </a:lnTo>
                <a:cubicBezTo>
                  <a:pt x="5263135" y="0"/>
                  <a:pt x="5292599" y="29464"/>
                  <a:pt x="5292599" y="65913"/>
                </a:cubicBezTo>
                <a:lnTo>
                  <a:pt x="5292599" y="329564"/>
                </a:lnTo>
                <a:cubicBezTo>
                  <a:pt x="5292599" y="366014"/>
                  <a:pt x="5263135" y="395477"/>
                  <a:pt x="5226686" y="395477"/>
                </a:cubicBezTo>
                <a:lnTo>
                  <a:pt x="65913" y="395477"/>
                </a:lnTo>
                <a:cubicBezTo>
                  <a:pt x="29464" y="395477"/>
                  <a:pt x="0" y="366014"/>
                  <a:pt x="0" y="329564"/>
                </a:cubicBezTo>
                <a:close/>
                <a:moveTo>
                  <a:pt x="-2113153" y="4782692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7" name="Freeform 767"/>
          <p:cNvSpPr/>
          <p:nvPr/>
        </p:nvSpPr>
        <p:spPr>
          <a:xfrm>
            <a:off x="6829932" y="2075308"/>
            <a:ext cx="5292599" cy="395477"/>
          </a:xfrm>
          <a:custGeom>
            <a:avLst/>
            <a:gdLst/>
            <a:ahLst/>
            <a:cxnLst/>
            <a:rect l="0" t="0" r="0" b="0"/>
            <a:pathLst>
              <a:path w="5292599" h="395477">
                <a:moveTo>
                  <a:pt x="0" y="65913"/>
                </a:moveTo>
                <a:cubicBezTo>
                  <a:pt x="0" y="29464"/>
                  <a:pt x="29464" y="0"/>
                  <a:pt x="65913" y="0"/>
                </a:cubicBezTo>
                <a:lnTo>
                  <a:pt x="5226686" y="0"/>
                </a:lnTo>
                <a:cubicBezTo>
                  <a:pt x="5263135" y="0"/>
                  <a:pt x="5292599" y="29464"/>
                  <a:pt x="5292599" y="65913"/>
                </a:cubicBezTo>
                <a:lnTo>
                  <a:pt x="5292599" y="329564"/>
                </a:lnTo>
                <a:cubicBezTo>
                  <a:pt x="5292599" y="366014"/>
                  <a:pt x="5263135" y="395477"/>
                  <a:pt x="5226686" y="395477"/>
                </a:cubicBezTo>
                <a:lnTo>
                  <a:pt x="65913" y="395477"/>
                </a:lnTo>
                <a:cubicBezTo>
                  <a:pt x="29464" y="395477"/>
                  <a:pt x="0" y="366014"/>
                  <a:pt x="0" y="329564"/>
                </a:cubicBezTo>
                <a:close/>
                <a:moveTo>
                  <a:pt x="-2113153" y="4782692"/>
                </a:moveTo>
              </a:path>
            </a:pathLst>
          </a:custGeom>
          <a:noFill/>
          <a:ln w="12700" cap="flat" cmpd="sng">
            <a:solidFill>
              <a:srgbClr val="3C5B9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8" name="Freeform 768"/>
          <p:cNvSpPr/>
          <p:nvPr/>
        </p:nvSpPr>
        <p:spPr>
          <a:xfrm>
            <a:off x="6829932" y="1162178"/>
            <a:ext cx="5292599" cy="632713"/>
          </a:xfrm>
          <a:custGeom>
            <a:avLst/>
            <a:gdLst/>
            <a:ahLst/>
            <a:cxnLst/>
            <a:rect l="0" t="0" r="0" b="0"/>
            <a:pathLst>
              <a:path w="5292599" h="632713">
                <a:moveTo>
                  <a:pt x="0" y="105409"/>
                </a:moveTo>
                <a:cubicBezTo>
                  <a:pt x="0" y="47244"/>
                  <a:pt x="47245" y="0"/>
                  <a:pt x="105411" y="0"/>
                </a:cubicBezTo>
                <a:lnTo>
                  <a:pt x="5187188" y="0"/>
                </a:lnTo>
                <a:cubicBezTo>
                  <a:pt x="5245354" y="0"/>
                  <a:pt x="5292599" y="47244"/>
                  <a:pt x="5292599" y="105409"/>
                </a:cubicBezTo>
                <a:lnTo>
                  <a:pt x="5292599" y="527176"/>
                </a:lnTo>
                <a:cubicBezTo>
                  <a:pt x="5292599" y="585469"/>
                  <a:pt x="5245354" y="632713"/>
                  <a:pt x="5187188" y="632713"/>
                </a:cubicBezTo>
                <a:lnTo>
                  <a:pt x="105411" y="632713"/>
                </a:lnTo>
                <a:cubicBezTo>
                  <a:pt x="47245" y="632713"/>
                  <a:pt x="0" y="585469"/>
                  <a:pt x="0" y="527176"/>
                </a:cubicBezTo>
                <a:close/>
                <a:moveTo>
                  <a:pt x="-1239519" y="5695822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9" name="Freeform 769"/>
          <p:cNvSpPr/>
          <p:nvPr/>
        </p:nvSpPr>
        <p:spPr>
          <a:xfrm>
            <a:off x="6829932" y="1162178"/>
            <a:ext cx="5292599" cy="632713"/>
          </a:xfrm>
          <a:custGeom>
            <a:avLst/>
            <a:gdLst/>
            <a:ahLst/>
            <a:cxnLst/>
            <a:rect l="0" t="0" r="0" b="0"/>
            <a:pathLst>
              <a:path w="5292599" h="632713">
                <a:moveTo>
                  <a:pt x="0" y="105409"/>
                </a:moveTo>
                <a:cubicBezTo>
                  <a:pt x="0" y="47244"/>
                  <a:pt x="47245" y="0"/>
                  <a:pt x="105411" y="0"/>
                </a:cubicBezTo>
                <a:lnTo>
                  <a:pt x="5187188" y="0"/>
                </a:lnTo>
                <a:cubicBezTo>
                  <a:pt x="5245354" y="0"/>
                  <a:pt x="5292599" y="47244"/>
                  <a:pt x="5292599" y="105409"/>
                </a:cubicBezTo>
                <a:lnTo>
                  <a:pt x="5292599" y="527176"/>
                </a:lnTo>
                <a:cubicBezTo>
                  <a:pt x="5292599" y="585469"/>
                  <a:pt x="5245354" y="632713"/>
                  <a:pt x="5187188" y="632713"/>
                </a:cubicBezTo>
                <a:lnTo>
                  <a:pt x="105411" y="632713"/>
                </a:lnTo>
                <a:cubicBezTo>
                  <a:pt x="47245" y="632713"/>
                  <a:pt x="0" y="585469"/>
                  <a:pt x="0" y="527176"/>
                </a:cubicBezTo>
                <a:close/>
                <a:moveTo>
                  <a:pt x="-1239519" y="5695822"/>
                </a:moveTo>
              </a:path>
            </a:pathLst>
          </a:custGeom>
          <a:noFill/>
          <a:ln w="12700" cap="flat" cmpd="sng">
            <a:solidFill>
              <a:srgbClr val="3C5B9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0" name="Freeform 770"/>
          <p:cNvSpPr/>
          <p:nvPr/>
        </p:nvSpPr>
        <p:spPr>
          <a:xfrm>
            <a:off x="6849491" y="4051046"/>
            <a:ext cx="2442464" cy="705485"/>
          </a:xfrm>
          <a:custGeom>
            <a:avLst/>
            <a:gdLst/>
            <a:ahLst/>
            <a:cxnLst/>
            <a:rect l="0" t="0" r="0" b="0"/>
            <a:pathLst>
              <a:path w="2442464" h="705485">
                <a:moveTo>
                  <a:pt x="0" y="117603"/>
                </a:moveTo>
                <a:cubicBezTo>
                  <a:pt x="0" y="52706"/>
                  <a:pt x="52577" y="0"/>
                  <a:pt x="117602" y="0"/>
                </a:cubicBezTo>
                <a:lnTo>
                  <a:pt x="2324862" y="0"/>
                </a:lnTo>
                <a:cubicBezTo>
                  <a:pt x="2389759" y="0"/>
                  <a:pt x="2442464" y="52706"/>
                  <a:pt x="2442464" y="117603"/>
                </a:cubicBezTo>
                <a:lnTo>
                  <a:pt x="2442464" y="587884"/>
                </a:lnTo>
                <a:cubicBezTo>
                  <a:pt x="2442464" y="652907"/>
                  <a:pt x="2389759" y="705485"/>
                  <a:pt x="2324862" y="705485"/>
                </a:cubicBezTo>
                <a:lnTo>
                  <a:pt x="117602" y="705485"/>
                </a:lnTo>
                <a:cubicBezTo>
                  <a:pt x="52577" y="705485"/>
                  <a:pt x="0" y="652907"/>
                  <a:pt x="0" y="587884"/>
                </a:cubicBezTo>
                <a:close/>
                <a:moveTo>
                  <a:pt x="-4160140" y="2806954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1" name="Freeform 771"/>
          <p:cNvSpPr/>
          <p:nvPr/>
        </p:nvSpPr>
        <p:spPr>
          <a:xfrm>
            <a:off x="6849491" y="4051046"/>
            <a:ext cx="2442464" cy="705485"/>
          </a:xfrm>
          <a:custGeom>
            <a:avLst/>
            <a:gdLst/>
            <a:ahLst/>
            <a:cxnLst/>
            <a:rect l="0" t="0" r="0" b="0"/>
            <a:pathLst>
              <a:path w="2442464" h="705485">
                <a:moveTo>
                  <a:pt x="0" y="117603"/>
                </a:moveTo>
                <a:cubicBezTo>
                  <a:pt x="0" y="52706"/>
                  <a:pt x="52577" y="0"/>
                  <a:pt x="117602" y="0"/>
                </a:cubicBezTo>
                <a:lnTo>
                  <a:pt x="2324862" y="0"/>
                </a:lnTo>
                <a:cubicBezTo>
                  <a:pt x="2389759" y="0"/>
                  <a:pt x="2442464" y="52706"/>
                  <a:pt x="2442464" y="117603"/>
                </a:cubicBezTo>
                <a:lnTo>
                  <a:pt x="2442464" y="587884"/>
                </a:lnTo>
                <a:cubicBezTo>
                  <a:pt x="2442464" y="652907"/>
                  <a:pt x="2389759" y="705485"/>
                  <a:pt x="2324862" y="705485"/>
                </a:cubicBezTo>
                <a:lnTo>
                  <a:pt x="117602" y="705485"/>
                </a:lnTo>
                <a:cubicBezTo>
                  <a:pt x="52577" y="705485"/>
                  <a:pt x="0" y="652907"/>
                  <a:pt x="0" y="587884"/>
                </a:cubicBezTo>
                <a:close/>
                <a:moveTo>
                  <a:pt x="-4160140" y="2806954"/>
                </a:moveTo>
              </a:path>
            </a:pathLst>
          </a:custGeom>
          <a:noFill/>
          <a:ln w="12700" cap="flat" cmpd="sng">
            <a:solidFill>
              <a:srgbClr val="3C5B9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2" name="Freeform 772"/>
          <p:cNvSpPr/>
          <p:nvPr/>
        </p:nvSpPr>
        <p:spPr>
          <a:xfrm>
            <a:off x="6829932" y="4899915"/>
            <a:ext cx="2442464" cy="646430"/>
          </a:xfrm>
          <a:custGeom>
            <a:avLst/>
            <a:gdLst/>
            <a:ahLst/>
            <a:cxnLst/>
            <a:rect l="0" t="0" r="0" b="0"/>
            <a:pathLst>
              <a:path w="2442464" h="646430">
                <a:moveTo>
                  <a:pt x="0" y="107822"/>
                </a:moveTo>
                <a:cubicBezTo>
                  <a:pt x="0" y="48259"/>
                  <a:pt x="48261" y="0"/>
                  <a:pt x="107697" y="0"/>
                </a:cubicBezTo>
                <a:lnTo>
                  <a:pt x="2334769" y="0"/>
                </a:lnTo>
                <a:cubicBezTo>
                  <a:pt x="2394204" y="0"/>
                  <a:pt x="2442464" y="48259"/>
                  <a:pt x="2442464" y="107822"/>
                </a:cubicBezTo>
                <a:lnTo>
                  <a:pt x="2442464" y="538607"/>
                </a:lnTo>
                <a:cubicBezTo>
                  <a:pt x="2442464" y="598169"/>
                  <a:pt x="2394204" y="646430"/>
                  <a:pt x="2334769" y="646430"/>
                </a:cubicBezTo>
                <a:lnTo>
                  <a:pt x="107697" y="646430"/>
                </a:lnTo>
                <a:cubicBezTo>
                  <a:pt x="48261" y="646430"/>
                  <a:pt x="0" y="598169"/>
                  <a:pt x="0" y="538607"/>
                </a:cubicBezTo>
                <a:close/>
                <a:moveTo>
                  <a:pt x="-4979669" y="1958085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3" name="Freeform 773"/>
          <p:cNvSpPr/>
          <p:nvPr/>
        </p:nvSpPr>
        <p:spPr>
          <a:xfrm>
            <a:off x="6829932" y="4899915"/>
            <a:ext cx="2442464" cy="646430"/>
          </a:xfrm>
          <a:custGeom>
            <a:avLst/>
            <a:gdLst/>
            <a:ahLst/>
            <a:cxnLst/>
            <a:rect l="0" t="0" r="0" b="0"/>
            <a:pathLst>
              <a:path w="2442464" h="646430">
                <a:moveTo>
                  <a:pt x="0" y="107822"/>
                </a:moveTo>
                <a:cubicBezTo>
                  <a:pt x="0" y="48259"/>
                  <a:pt x="48261" y="0"/>
                  <a:pt x="107697" y="0"/>
                </a:cubicBezTo>
                <a:lnTo>
                  <a:pt x="2334769" y="0"/>
                </a:lnTo>
                <a:cubicBezTo>
                  <a:pt x="2394204" y="0"/>
                  <a:pt x="2442464" y="48259"/>
                  <a:pt x="2442464" y="107822"/>
                </a:cubicBezTo>
                <a:lnTo>
                  <a:pt x="2442464" y="538607"/>
                </a:lnTo>
                <a:cubicBezTo>
                  <a:pt x="2442464" y="598169"/>
                  <a:pt x="2394204" y="646430"/>
                  <a:pt x="2334769" y="646430"/>
                </a:cubicBezTo>
                <a:lnTo>
                  <a:pt x="107697" y="646430"/>
                </a:lnTo>
                <a:cubicBezTo>
                  <a:pt x="48261" y="646430"/>
                  <a:pt x="0" y="598169"/>
                  <a:pt x="0" y="538607"/>
                </a:cubicBezTo>
                <a:close/>
                <a:moveTo>
                  <a:pt x="-4979669" y="1958085"/>
                </a:moveTo>
              </a:path>
            </a:pathLst>
          </a:custGeom>
          <a:noFill/>
          <a:ln w="12700" cap="flat" cmpd="sng">
            <a:solidFill>
              <a:srgbClr val="3C5B9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4" name="Freeform 774"/>
          <p:cNvSpPr/>
          <p:nvPr/>
        </p:nvSpPr>
        <p:spPr>
          <a:xfrm>
            <a:off x="9476231" y="1794891"/>
            <a:ext cx="0" cy="280417"/>
          </a:xfrm>
          <a:custGeom>
            <a:avLst/>
            <a:gdLst/>
            <a:ahLst/>
            <a:cxnLst/>
            <a:rect l="0" t="0" r="0" b="0"/>
            <a:pathLst>
              <a:path h="280417">
                <a:moveTo>
                  <a:pt x="0" y="0"/>
                </a:moveTo>
                <a:lnTo>
                  <a:pt x="0" y="280417"/>
                </a:lnTo>
              </a:path>
            </a:pathLst>
          </a:custGeom>
          <a:noFill/>
          <a:ln w="28575" cap="flat" cmpd="sng">
            <a:solidFill>
              <a:srgbClr val="3C5B9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5" name="Freeform 775"/>
          <p:cNvSpPr/>
          <p:nvPr/>
        </p:nvSpPr>
        <p:spPr>
          <a:xfrm>
            <a:off x="-11599" y="802768"/>
            <a:ext cx="2373757" cy="2931032"/>
          </a:xfrm>
          <a:custGeom>
            <a:avLst/>
            <a:gdLst/>
            <a:ahLst/>
            <a:cxnLst/>
            <a:rect l="0" t="0" r="0" b="0"/>
            <a:pathLst>
              <a:path w="2373757" h="2931032">
                <a:moveTo>
                  <a:pt x="0" y="2931032"/>
                </a:moveTo>
                <a:lnTo>
                  <a:pt x="2373757" y="2931032"/>
                </a:lnTo>
                <a:lnTo>
                  <a:pt x="2373757" y="0"/>
                </a:lnTo>
                <a:lnTo>
                  <a:pt x="0" y="0"/>
                </a:lnTo>
                <a:lnTo>
                  <a:pt x="0" y="2931032"/>
                </a:lnTo>
                <a:close/>
              </a:path>
            </a:pathLst>
          </a:custGeom>
          <a:solidFill>
            <a:srgbClr val="E3EEFB">
              <a:alpha val="10196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76" name="Picture 776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3795" y="1173480"/>
            <a:ext cx="6085332" cy="2467355"/>
          </a:xfrm>
          <a:prstGeom prst="rect">
            <a:avLst/>
          </a:prstGeom>
          <a:noFill/>
          <a:extLst/>
        </p:spPr>
      </p:pic>
      <p:pic>
        <p:nvPicPr>
          <p:cNvPr id="777" name="Picture 777"/>
          <p:cNvPicPr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0643" y="1200024"/>
            <a:ext cx="5982208" cy="2365248"/>
          </a:xfrm>
          <a:prstGeom prst="rect">
            <a:avLst/>
          </a:prstGeom>
          <a:noFill/>
          <a:extLst/>
        </p:spPr>
      </p:pic>
      <p:sp>
        <p:nvSpPr>
          <p:cNvPr id="778" name="Freeform 778"/>
          <p:cNvSpPr/>
          <p:nvPr/>
        </p:nvSpPr>
        <p:spPr>
          <a:xfrm>
            <a:off x="6829932" y="2665858"/>
            <a:ext cx="5292599" cy="395604"/>
          </a:xfrm>
          <a:custGeom>
            <a:avLst/>
            <a:gdLst/>
            <a:ahLst/>
            <a:cxnLst/>
            <a:rect l="0" t="0" r="0" b="0"/>
            <a:pathLst>
              <a:path w="5292599" h="395604">
                <a:moveTo>
                  <a:pt x="0" y="65913"/>
                </a:moveTo>
                <a:cubicBezTo>
                  <a:pt x="0" y="29590"/>
                  <a:pt x="29464" y="0"/>
                  <a:pt x="65913" y="0"/>
                </a:cubicBezTo>
                <a:lnTo>
                  <a:pt x="5226686" y="0"/>
                </a:lnTo>
                <a:cubicBezTo>
                  <a:pt x="5263135" y="0"/>
                  <a:pt x="5292599" y="29590"/>
                  <a:pt x="5292599" y="65913"/>
                </a:cubicBezTo>
                <a:lnTo>
                  <a:pt x="5292599" y="329691"/>
                </a:lnTo>
                <a:cubicBezTo>
                  <a:pt x="5292599" y="366014"/>
                  <a:pt x="5263135" y="395604"/>
                  <a:pt x="5226686" y="395604"/>
                </a:cubicBezTo>
                <a:lnTo>
                  <a:pt x="65913" y="395604"/>
                </a:lnTo>
                <a:cubicBezTo>
                  <a:pt x="29464" y="395604"/>
                  <a:pt x="0" y="366014"/>
                  <a:pt x="0" y="329691"/>
                </a:cubicBezTo>
                <a:close/>
                <a:moveTo>
                  <a:pt x="-2703703" y="4192142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9" name="Freeform 779"/>
          <p:cNvSpPr/>
          <p:nvPr/>
        </p:nvSpPr>
        <p:spPr>
          <a:xfrm>
            <a:off x="6829932" y="2665858"/>
            <a:ext cx="5292599" cy="395604"/>
          </a:xfrm>
          <a:custGeom>
            <a:avLst/>
            <a:gdLst/>
            <a:ahLst/>
            <a:cxnLst/>
            <a:rect l="0" t="0" r="0" b="0"/>
            <a:pathLst>
              <a:path w="5292599" h="395604">
                <a:moveTo>
                  <a:pt x="0" y="65913"/>
                </a:moveTo>
                <a:cubicBezTo>
                  <a:pt x="0" y="29590"/>
                  <a:pt x="29464" y="0"/>
                  <a:pt x="65913" y="0"/>
                </a:cubicBezTo>
                <a:lnTo>
                  <a:pt x="5226686" y="0"/>
                </a:lnTo>
                <a:cubicBezTo>
                  <a:pt x="5263135" y="0"/>
                  <a:pt x="5292599" y="29590"/>
                  <a:pt x="5292599" y="65913"/>
                </a:cubicBezTo>
                <a:lnTo>
                  <a:pt x="5292599" y="329691"/>
                </a:lnTo>
                <a:cubicBezTo>
                  <a:pt x="5292599" y="366014"/>
                  <a:pt x="5263135" y="395604"/>
                  <a:pt x="5226686" y="395604"/>
                </a:cubicBezTo>
                <a:lnTo>
                  <a:pt x="65913" y="395604"/>
                </a:lnTo>
                <a:cubicBezTo>
                  <a:pt x="29464" y="395604"/>
                  <a:pt x="0" y="366014"/>
                  <a:pt x="0" y="329691"/>
                </a:cubicBezTo>
                <a:close/>
                <a:moveTo>
                  <a:pt x="-2703703" y="4192142"/>
                </a:moveTo>
              </a:path>
            </a:pathLst>
          </a:custGeom>
          <a:noFill/>
          <a:ln w="12700" cap="flat" cmpd="sng">
            <a:solidFill>
              <a:srgbClr val="3C5B9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0" name="Freeform 780"/>
          <p:cNvSpPr/>
          <p:nvPr/>
        </p:nvSpPr>
        <p:spPr>
          <a:xfrm>
            <a:off x="6844410" y="3229610"/>
            <a:ext cx="2442465" cy="666877"/>
          </a:xfrm>
          <a:custGeom>
            <a:avLst/>
            <a:gdLst/>
            <a:ahLst/>
            <a:cxnLst/>
            <a:rect l="0" t="0" r="0" b="0"/>
            <a:pathLst>
              <a:path w="2442465" h="666877">
                <a:moveTo>
                  <a:pt x="0" y="111125"/>
                </a:moveTo>
                <a:cubicBezTo>
                  <a:pt x="0" y="49657"/>
                  <a:pt x="49784" y="0"/>
                  <a:pt x="111125" y="0"/>
                </a:cubicBezTo>
                <a:lnTo>
                  <a:pt x="2331340" y="0"/>
                </a:lnTo>
                <a:cubicBezTo>
                  <a:pt x="2392681" y="0"/>
                  <a:pt x="2442465" y="49657"/>
                  <a:pt x="2442465" y="111125"/>
                </a:cubicBezTo>
                <a:lnTo>
                  <a:pt x="2442465" y="555752"/>
                </a:lnTo>
                <a:cubicBezTo>
                  <a:pt x="2442465" y="617093"/>
                  <a:pt x="2392681" y="666877"/>
                  <a:pt x="2331340" y="666877"/>
                </a:cubicBezTo>
                <a:lnTo>
                  <a:pt x="111125" y="666877"/>
                </a:lnTo>
                <a:cubicBezTo>
                  <a:pt x="49784" y="666877"/>
                  <a:pt x="0" y="617093"/>
                  <a:pt x="0" y="555752"/>
                </a:cubicBezTo>
                <a:close/>
                <a:moveTo>
                  <a:pt x="-3327145" y="3628390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1" name="Freeform 781"/>
          <p:cNvSpPr/>
          <p:nvPr/>
        </p:nvSpPr>
        <p:spPr>
          <a:xfrm>
            <a:off x="6844410" y="3229610"/>
            <a:ext cx="2442465" cy="666877"/>
          </a:xfrm>
          <a:custGeom>
            <a:avLst/>
            <a:gdLst/>
            <a:ahLst/>
            <a:cxnLst/>
            <a:rect l="0" t="0" r="0" b="0"/>
            <a:pathLst>
              <a:path w="2442465" h="666877">
                <a:moveTo>
                  <a:pt x="0" y="111125"/>
                </a:moveTo>
                <a:cubicBezTo>
                  <a:pt x="0" y="49657"/>
                  <a:pt x="49784" y="0"/>
                  <a:pt x="111125" y="0"/>
                </a:cubicBezTo>
                <a:lnTo>
                  <a:pt x="2331340" y="0"/>
                </a:lnTo>
                <a:cubicBezTo>
                  <a:pt x="2392681" y="0"/>
                  <a:pt x="2442465" y="49657"/>
                  <a:pt x="2442465" y="111125"/>
                </a:cubicBezTo>
                <a:lnTo>
                  <a:pt x="2442465" y="555752"/>
                </a:lnTo>
                <a:cubicBezTo>
                  <a:pt x="2442465" y="617093"/>
                  <a:pt x="2392681" y="666877"/>
                  <a:pt x="2331340" y="666877"/>
                </a:cubicBezTo>
                <a:lnTo>
                  <a:pt x="111125" y="666877"/>
                </a:lnTo>
                <a:cubicBezTo>
                  <a:pt x="49784" y="666877"/>
                  <a:pt x="0" y="617093"/>
                  <a:pt x="0" y="555752"/>
                </a:cubicBezTo>
                <a:close/>
                <a:moveTo>
                  <a:pt x="-3327145" y="3628390"/>
                </a:moveTo>
              </a:path>
            </a:pathLst>
          </a:custGeom>
          <a:noFill/>
          <a:ln w="12700" cap="flat" cmpd="sng">
            <a:solidFill>
              <a:srgbClr val="3C5B9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2" name="Freeform 782"/>
          <p:cNvSpPr/>
          <p:nvPr/>
        </p:nvSpPr>
        <p:spPr>
          <a:xfrm>
            <a:off x="9649841" y="3219450"/>
            <a:ext cx="2442464" cy="666877"/>
          </a:xfrm>
          <a:custGeom>
            <a:avLst/>
            <a:gdLst/>
            <a:ahLst/>
            <a:cxnLst/>
            <a:rect l="0" t="0" r="0" b="0"/>
            <a:pathLst>
              <a:path w="2442464" h="666877">
                <a:moveTo>
                  <a:pt x="0" y="111125"/>
                </a:moveTo>
                <a:cubicBezTo>
                  <a:pt x="0" y="49785"/>
                  <a:pt x="49784" y="0"/>
                  <a:pt x="111125" y="0"/>
                </a:cubicBezTo>
                <a:lnTo>
                  <a:pt x="2331339" y="0"/>
                </a:lnTo>
                <a:cubicBezTo>
                  <a:pt x="2392679" y="0"/>
                  <a:pt x="2442464" y="49785"/>
                  <a:pt x="2442464" y="111125"/>
                </a:cubicBezTo>
                <a:lnTo>
                  <a:pt x="2442464" y="555752"/>
                </a:lnTo>
                <a:cubicBezTo>
                  <a:pt x="2442464" y="617093"/>
                  <a:pt x="2392679" y="666877"/>
                  <a:pt x="2331339" y="666877"/>
                </a:cubicBezTo>
                <a:lnTo>
                  <a:pt x="111125" y="666877"/>
                </a:lnTo>
                <a:cubicBezTo>
                  <a:pt x="49784" y="666877"/>
                  <a:pt x="0" y="617093"/>
                  <a:pt x="0" y="555752"/>
                </a:cubicBezTo>
                <a:close/>
                <a:moveTo>
                  <a:pt x="-6122416" y="3638550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3" name="Freeform 783"/>
          <p:cNvSpPr/>
          <p:nvPr/>
        </p:nvSpPr>
        <p:spPr>
          <a:xfrm>
            <a:off x="9649841" y="3219450"/>
            <a:ext cx="2442464" cy="666877"/>
          </a:xfrm>
          <a:custGeom>
            <a:avLst/>
            <a:gdLst/>
            <a:ahLst/>
            <a:cxnLst/>
            <a:rect l="0" t="0" r="0" b="0"/>
            <a:pathLst>
              <a:path w="2442464" h="666877">
                <a:moveTo>
                  <a:pt x="0" y="111125"/>
                </a:moveTo>
                <a:cubicBezTo>
                  <a:pt x="0" y="49785"/>
                  <a:pt x="49784" y="0"/>
                  <a:pt x="111125" y="0"/>
                </a:cubicBezTo>
                <a:lnTo>
                  <a:pt x="2331339" y="0"/>
                </a:lnTo>
                <a:cubicBezTo>
                  <a:pt x="2392679" y="0"/>
                  <a:pt x="2442464" y="49785"/>
                  <a:pt x="2442464" y="111125"/>
                </a:cubicBezTo>
                <a:lnTo>
                  <a:pt x="2442464" y="555752"/>
                </a:lnTo>
                <a:cubicBezTo>
                  <a:pt x="2442464" y="617093"/>
                  <a:pt x="2392679" y="666877"/>
                  <a:pt x="2331339" y="666877"/>
                </a:cubicBezTo>
                <a:lnTo>
                  <a:pt x="111125" y="666877"/>
                </a:lnTo>
                <a:cubicBezTo>
                  <a:pt x="49784" y="666877"/>
                  <a:pt x="0" y="617093"/>
                  <a:pt x="0" y="555752"/>
                </a:cubicBezTo>
                <a:close/>
                <a:moveTo>
                  <a:pt x="-6122416" y="3638550"/>
                </a:moveTo>
              </a:path>
            </a:pathLst>
          </a:custGeom>
          <a:noFill/>
          <a:ln w="12700" cap="flat" cmpd="sng">
            <a:solidFill>
              <a:srgbClr val="3C5B9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4" name="Freeform 784"/>
          <p:cNvSpPr/>
          <p:nvPr/>
        </p:nvSpPr>
        <p:spPr>
          <a:xfrm>
            <a:off x="9474707" y="2470785"/>
            <a:ext cx="1524" cy="200406"/>
          </a:xfrm>
          <a:custGeom>
            <a:avLst/>
            <a:gdLst/>
            <a:ahLst/>
            <a:cxnLst/>
            <a:rect l="0" t="0" r="0" b="0"/>
            <a:pathLst>
              <a:path w="1524" h="200406">
                <a:moveTo>
                  <a:pt x="1524" y="0"/>
                </a:moveTo>
                <a:lnTo>
                  <a:pt x="0" y="200406"/>
                </a:lnTo>
              </a:path>
            </a:pathLst>
          </a:custGeom>
          <a:noFill/>
          <a:ln w="28575" cap="flat" cmpd="sng">
            <a:solidFill>
              <a:srgbClr val="3C5B9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5" name="Freeform 785"/>
          <p:cNvSpPr/>
          <p:nvPr/>
        </p:nvSpPr>
        <p:spPr>
          <a:xfrm>
            <a:off x="8052307" y="3074924"/>
            <a:ext cx="0" cy="144018"/>
          </a:xfrm>
          <a:custGeom>
            <a:avLst/>
            <a:gdLst/>
            <a:ahLst/>
            <a:cxnLst/>
            <a:rect l="0" t="0" r="0" b="0"/>
            <a:pathLst>
              <a:path h="144018">
                <a:moveTo>
                  <a:pt x="0" y="0"/>
                </a:moveTo>
                <a:lnTo>
                  <a:pt x="0" y="144018"/>
                </a:lnTo>
              </a:path>
            </a:pathLst>
          </a:custGeom>
          <a:noFill/>
          <a:ln w="28575" cap="flat" cmpd="sng">
            <a:solidFill>
              <a:srgbClr val="3C5B9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6" name="Freeform 786"/>
          <p:cNvSpPr/>
          <p:nvPr/>
        </p:nvSpPr>
        <p:spPr>
          <a:xfrm>
            <a:off x="10815828" y="3074924"/>
            <a:ext cx="0" cy="144018"/>
          </a:xfrm>
          <a:custGeom>
            <a:avLst/>
            <a:gdLst/>
            <a:ahLst/>
            <a:cxnLst/>
            <a:rect l="0" t="0" r="0" b="0"/>
            <a:pathLst>
              <a:path h="144018">
                <a:moveTo>
                  <a:pt x="0" y="0"/>
                </a:moveTo>
                <a:lnTo>
                  <a:pt x="0" y="144018"/>
                </a:lnTo>
              </a:path>
            </a:pathLst>
          </a:custGeom>
          <a:noFill/>
          <a:ln w="28575" cap="flat" cmpd="sng">
            <a:solidFill>
              <a:srgbClr val="3C5B9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7" name="Freeform 787"/>
          <p:cNvSpPr/>
          <p:nvPr/>
        </p:nvSpPr>
        <p:spPr>
          <a:xfrm>
            <a:off x="8075548" y="3897884"/>
            <a:ext cx="0" cy="144018"/>
          </a:xfrm>
          <a:custGeom>
            <a:avLst/>
            <a:gdLst/>
            <a:ahLst/>
            <a:cxnLst/>
            <a:rect l="0" t="0" r="0" b="0"/>
            <a:pathLst>
              <a:path h="144018">
                <a:moveTo>
                  <a:pt x="0" y="0"/>
                </a:moveTo>
                <a:lnTo>
                  <a:pt x="0" y="144018"/>
                </a:lnTo>
              </a:path>
            </a:pathLst>
          </a:custGeom>
          <a:noFill/>
          <a:ln w="28575" cap="flat" cmpd="sng">
            <a:solidFill>
              <a:srgbClr val="3C5B9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8" name="Freeform 788"/>
          <p:cNvSpPr/>
          <p:nvPr/>
        </p:nvSpPr>
        <p:spPr>
          <a:xfrm>
            <a:off x="8095868" y="4751324"/>
            <a:ext cx="0" cy="144019"/>
          </a:xfrm>
          <a:custGeom>
            <a:avLst/>
            <a:gdLst/>
            <a:ahLst/>
            <a:cxnLst/>
            <a:rect l="0" t="0" r="0" b="0"/>
            <a:pathLst>
              <a:path h="144019">
                <a:moveTo>
                  <a:pt x="0" y="0"/>
                </a:moveTo>
                <a:lnTo>
                  <a:pt x="0" y="144019"/>
                </a:lnTo>
              </a:path>
            </a:pathLst>
          </a:custGeom>
          <a:noFill/>
          <a:ln w="28575" cap="flat" cmpd="sng">
            <a:solidFill>
              <a:srgbClr val="3C5B9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9" name="Freeform 789"/>
          <p:cNvSpPr/>
          <p:nvPr/>
        </p:nvSpPr>
        <p:spPr>
          <a:xfrm>
            <a:off x="9646539" y="4045840"/>
            <a:ext cx="2442464" cy="777493"/>
          </a:xfrm>
          <a:custGeom>
            <a:avLst/>
            <a:gdLst/>
            <a:ahLst/>
            <a:cxnLst/>
            <a:rect l="0" t="0" r="0" b="0"/>
            <a:pathLst>
              <a:path w="2442464" h="777493">
                <a:moveTo>
                  <a:pt x="0" y="129666"/>
                </a:moveTo>
                <a:cubicBezTo>
                  <a:pt x="0" y="58038"/>
                  <a:pt x="58039" y="0"/>
                  <a:pt x="129540" y="0"/>
                </a:cubicBezTo>
                <a:lnTo>
                  <a:pt x="2312924" y="0"/>
                </a:lnTo>
                <a:cubicBezTo>
                  <a:pt x="2384425" y="0"/>
                  <a:pt x="2442464" y="58038"/>
                  <a:pt x="2442464" y="129666"/>
                </a:cubicBezTo>
                <a:lnTo>
                  <a:pt x="2442464" y="647827"/>
                </a:lnTo>
                <a:cubicBezTo>
                  <a:pt x="2442464" y="719455"/>
                  <a:pt x="2384425" y="777493"/>
                  <a:pt x="2312924" y="777493"/>
                </a:cubicBezTo>
                <a:lnTo>
                  <a:pt x="129540" y="777493"/>
                </a:lnTo>
                <a:cubicBezTo>
                  <a:pt x="58039" y="777493"/>
                  <a:pt x="0" y="719455"/>
                  <a:pt x="0" y="647827"/>
                </a:cubicBezTo>
                <a:close/>
                <a:moveTo>
                  <a:pt x="-6964045" y="2812160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0" name="Freeform 790"/>
          <p:cNvSpPr/>
          <p:nvPr/>
        </p:nvSpPr>
        <p:spPr>
          <a:xfrm>
            <a:off x="9646539" y="4045840"/>
            <a:ext cx="2442464" cy="777493"/>
          </a:xfrm>
          <a:custGeom>
            <a:avLst/>
            <a:gdLst/>
            <a:ahLst/>
            <a:cxnLst/>
            <a:rect l="0" t="0" r="0" b="0"/>
            <a:pathLst>
              <a:path w="2442464" h="777493">
                <a:moveTo>
                  <a:pt x="0" y="129666"/>
                </a:moveTo>
                <a:cubicBezTo>
                  <a:pt x="0" y="58038"/>
                  <a:pt x="58039" y="0"/>
                  <a:pt x="129540" y="0"/>
                </a:cubicBezTo>
                <a:lnTo>
                  <a:pt x="2312924" y="0"/>
                </a:lnTo>
                <a:cubicBezTo>
                  <a:pt x="2384425" y="0"/>
                  <a:pt x="2442464" y="58038"/>
                  <a:pt x="2442464" y="129666"/>
                </a:cubicBezTo>
                <a:lnTo>
                  <a:pt x="2442464" y="647827"/>
                </a:lnTo>
                <a:cubicBezTo>
                  <a:pt x="2442464" y="719455"/>
                  <a:pt x="2384425" y="777493"/>
                  <a:pt x="2312924" y="777493"/>
                </a:cubicBezTo>
                <a:lnTo>
                  <a:pt x="129540" y="777493"/>
                </a:lnTo>
                <a:cubicBezTo>
                  <a:pt x="58039" y="777493"/>
                  <a:pt x="0" y="719455"/>
                  <a:pt x="0" y="647827"/>
                </a:cubicBezTo>
                <a:close/>
                <a:moveTo>
                  <a:pt x="-6964045" y="2812160"/>
                </a:moveTo>
              </a:path>
            </a:pathLst>
          </a:custGeom>
          <a:noFill/>
          <a:ln w="12700" cap="flat" cmpd="sng">
            <a:solidFill>
              <a:srgbClr val="3C5B9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1" name="Freeform 791"/>
          <p:cNvSpPr/>
          <p:nvPr/>
        </p:nvSpPr>
        <p:spPr>
          <a:xfrm>
            <a:off x="10872596" y="3892677"/>
            <a:ext cx="0" cy="144019"/>
          </a:xfrm>
          <a:custGeom>
            <a:avLst/>
            <a:gdLst/>
            <a:ahLst/>
            <a:cxnLst/>
            <a:rect l="0" t="0" r="0" b="0"/>
            <a:pathLst>
              <a:path h="144019">
                <a:moveTo>
                  <a:pt x="0" y="0"/>
                </a:moveTo>
                <a:lnTo>
                  <a:pt x="0" y="144019"/>
                </a:lnTo>
              </a:path>
            </a:pathLst>
          </a:custGeom>
          <a:noFill/>
          <a:ln w="28575" cap="flat" cmpd="sng">
            <a:solidFill>
              <a:srgbClr val="3C5B9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2" name="Freeform 792"/>
          <p:cNvSpPr/>
          <p:nvPr/>
        </p:nvSpPr>
        <p:spPr>
          <a:xfrm>
            <a:off x="9641713" y="4914646"/>
            <a:ext cx="2442464" cy="1179335"/>
          </a:xfrm>
          <a:custGeom>
            <a:avLst/>
            <a:gdLst/>
            <a:ahLst/>
            <a:cxnLst/>
            <a:rect l="0" t="0" r="0" b="0"/>
            <a:pathLst>
              <a:path w="2442464" h="1179335">
                <a:moveTo>
                  <a:pt x="0" y="196597"/>
                </a:moveTo>
                <a:cubicBezTo>
                  <a:pt x="0" y="88012"/>
                  <a:pt x="88010" y="0"/>
                  <a:pt x="196595" y="0"/>
                </a:cubicBezTo>
                <a:lnTo>
                  <a:pt x="2245868" y="0"/>
                </a:lnTo>
                <a:cubicBezTo>
                  <a:pt x="2354453" y="0"/>
                  <a:pt x="2442464" y="88012"/>
                  <a:pt x="2442464" y="196597"/>
                </a:cubicBezTo>
                <a:lnTo>
                  <a:pt x="2442464" y="982777"/>
                </a:lnTo>
                <a:cubicBezTo>
                  <a:pt x="2442464" y="1091337"/>
                  <a:pt x="2354453" y="1179335"/>
                  <a:pt x="2245868" y="1179335"/>
                </a:cubicBezTo>
                <a:lnTo>
                  <a:pt x="196595" y="1179335"/>
                </a:lnTo>
                <a:cubicBezTo>
                  <a:pt x="88010" y="1179335"/>
                  <a:pt x="0" y="1091337"/>
                  <a:pt x="0" y="982777"/>
                </a:cubicBezTo>
                <a:close/>
                <a:moveTo>
                  <a:pt x="-7894956" y="1943354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3" name="Freeform 793"/>
          <p:cNvSpPr/>
          <p:nvPr/>
        </p:nvSpPr>
        <p:spPr>
          <a:xfrm>
            <a:off x="9641713" y="4914646"/>
            <a:ext cx="2442464" cy="1179335"/>
          </a:xfrm>
          <a:custGeom>
            <a:avLst/>
            <a:gdLst/>
            <a:ahLst/>
            <a:cxnLst/>
            <a:rect l="0" t="0" r="0" b="0"/>
            <a:pathLst>
              <a:path w="2442464" h="1179335">
                <a:moveTo>
                  <a:pt x="0" y="196597"/>
                </a:moveTo>
                <a:cubicBezTo>
                  <a:pt x="0" y="88012"/>
                  <a:pt x="88010" y="0"/>
                  <a:pt x="196595" y="0"/>
                </a:cubicBezTo>
                <a:lnTo>
                  <a:pt x="2245868" y="0"/>
                </a:lnTo>
                <a:cubicBezTo>
                  <a:pt x="2354453" y="0"/>
                  <a:pt x="2442464" y="88012"/>
                  <a:pt x="2442464" y="196597"/>
                </a:cubicBezTo>
                <a:lnTo>
                  <a:pt x="2442464" y="982777"/>
                </a:lnTo>
                <a:cubicBezTo>
                  <a:pt x="2442464" y="1091337"/>
                  <a:pt x="2354453" y="1179335"/>
                  <a:pt x="2245868" y="1179335"/>
                </a:cubicBezTo>
                <a:lnTo>
                  <a:pt x="196595" y="1179335"/>
                </a:lnTo>
                <a:cubicBezTo>
                  <a:pt x="88010" y="1179335"/>
                  <a:pt x="0" y="1091337"/>
                  <a:pt x="0" y="982777"/>
                </a:cubicBezTo>
                <a:close/>
                <a:moveTo>
                  <a:pt x="-7894956" y="1943354"/>
                </a:moveTo>
              </a:path>
            </a:pathLst>
          </a:custGeom>
          <a:noFill/>
          <a:ln w="12700" cap="flat" cmpd="sng">
            <a:solidFill>
              <a:srgbClr val="3C5B9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4" name="Freeform 794"/>
          <p:cNvSpPr/>
          <p:nvPr/>
        </p:nvSpPr>
        <p:spPr>
          <a:xfrm>
            <a:off x="9656444" y="6181891"/>
            <a:ext cx="2442464" cy="646327"/>
          </a:xfrm>
          <a:custGeom>
            <a:avLst/>
            <a:gdLst/>
            <a:ahLst/>
            <a:cxnLst/>
            <a:rect l="0" t="0" r="0" b="0"/>
            <a:pathLst>
              <a:path w="2442464" h="646327">
                <a:moveTo>
                  <a:pt x="0" y="107721"/>
                </a:moveTo>
                <a:cubicBezTo>
                  <a:pt x="0" y="48222"/>
                  <a:pt x="48134" y="0"/>
                  <a:pt x="107697" y="0"/>
                </a:cubicBezTo>
                <a:lnTo>
                  <a:pt x="2334769" y="0"/>
                </a:lnTo>
                <a:cubicBezTo>
                  <a:pt x="2394204" y="0"/>
                  <a:pt x="2442464" y="48222"/>
                  <a:pt x="2442464" y="107721"/>
                </a:cubicBezTo>
                <a:lnTo>
                  <a:pt x="2442464" y="538607"/>
                </a:lnTo>
                <a:cubicBezTo>
                  <a:pt x="2442464" y="598097"/>
                  <a:pt x="2394204" y="646327"/>
                  <a:pt x="2334769" y="646327"/>
                </a:cubicBezTo>
                <a:lnTo>
                  <a:pt x="107697" y="646327"/>
                </a:lnTo>
                <a:cubicBezTo>
                  <a:pt x="48134" y="646327"/>
                  <a:pt x="0" y="598097"/>
                  <a:pt x="0" y="538607"/>
                </a:cubicBezTo>
                <a:close/>
                <a:moveTo>
                  <a:pt x="-9088056" y="676109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5" name="Freeform 795"/>
          <p:cNvSpPr/>
          <p:nvPr/>
        </p:nvSpPr>
        <p:spPr>
          <a:xfrm>
            <a:off x="9656444" y="6181891"/>
            <a:ext cx="2442464" cy="646327"/>
          </a:xfrm>
          <a:custGeom>
            <a:avLst/>
            <a:gdLst/>
            <a:ahLst/>
            <a:cxnLst/>
            <a:rect l="0" t="0" r="0" b="0"/>
            <a:pathLst>
              <a:path w="2442464" h="646327">
                <a:moveTo>
                  <a:pt x="0" y="107721"/>
                </a:moveTo>
                <a:cubicBezTo>
                  <a:pt x="0" y="48222"/>
                  <a:pt x="48134" y="0"/>
                  <a:pt x="107697" y="0"/>
                </a:cubicBezTo>
                <a:lnTo>
                  <a:pt x="2334769" y="0"/>
                </a:lnTo>
                <a:cubicBezTo>
                  <a:pt x="2394204" y="0"/>
                  <a:pt x="2442464" y="48222"/>
                  <a:pt x="2442464" y="107721"/>
                </a:cubicBezTo>
                <a:lnTo>
                  <a:pt x="2442464" y="538607"/>
                </a:lnTo>
                <a:cubicBezTo>
                  <a:pt x="2442464" y="598097"/>
                  <a:pt x="2394204" y="646327"/>
                  <a:pt x="2334769" y="646327"/>
                </a:cubicBezTo>
                <a:lnTo>
                  <a:pt x="107697" y="646327"/>
                </a:lnTo>
                <a:cubicBezTo>
                  <a:pt x="48134" y="646327"/>
                  <a:pt x="0" y="598097"/>
                  <a:pt x="0" y="538607"/>
                </a:cubicBezTo>
                <a:close/>
                <a:moveTo>
                  <a:pt x="-9088056" y="676109"/>
                </a:moveTo>
              </a:path>
            </a:pathLst>
          </a:custGeom>
          <a:noFill/>
          <a:ln w="12700" cap="flat" cmpd="sng">
            <a:solidFill>
              <a:srgbClr val="3C5B9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96" name="Picture 796"/>
          <p:cNvPicPr>
            <a:picLocks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1809" y="3990086"/>
            <a:ext cx="2905366" cy="31750"/>
          </a:xfrm>
          <a:prstGeom prst="rect">
            <a:avLst/>
          </a:prstGeom>
          <a:noFill/>
          <a:extLst/>
        </p:spPr>
      </p:pic>
      <p:pic>
        <p:nvPicPr>
          <p:cNvPr id="797" name="Picture 797"/>
          <p:cNvPicPr>
            <a:picLocks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1809" y="6207748"/>
            <a:ext cx="2905366" cy="31750"/>
          </a:xfrm>
          <a:prstGeom prst="rect">
            <a:avLst/>
          </a:prstGeom>
          <a:noFill/>
          <a:extLst/>
        </p:spPr>
      </p:pic>
      <p:sp>
        <p:nvSpPr>
          <p:cNvPr id="798" name="Freeform 798"/>
          <p:cNvSpPr/>
          <p:nvPr/>
        </p:nvSpPr>
        <p:spPr>
          <a:xfrm>
            <a:off x="10862944" y="4815586"/>
            <a:ext cx="762" cy="99060"/>
          </a:xfrm>
          <a:custGeom>
            <a:avLst/>
            <a:gdLst/>
            <a:ahLst/>
            <a:cxnLst/>
            <a:rect l="0" t="0" r="0" b="0"/>
            <a:pathLst>
              <a:path w="762" h="99060">
                <a:moveTo>
                  <a:pt x="762" y="0"/>
                </a:moveTo>
                <a:lnTo>
                  <a:pt x="0" y="99060"/>
                </a:lnTo>
              </a:path>
            </a:pathLst>
          </a:custGeom>
          <a:noFill/>
          <a:ln w="28575" cap="flat" cmpd="sng">
            <a:solidFill>
              <a:srgbClr val="3C5B9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9" name="Freeform 799"/>
          <p:cNvSpPr/>
          <p:nvPr/>
        </p:nvSpPr>
        <p:spPr>
          <a:xfrm>
            <a:off x="10899140" y="6089866"/>
            <a:ext cx="762" cy="99111"/>
          </a:xfrm>
          <a:custGeom>
            <a:avLst/>
            <a:gdLst/>
            <a:ahLst/>
            <a:cxnLst/>
            <a:rect l="0" t="0" r="0" b="0"/>
            <a:pathLst>
              <a:path w="762" h="99111">
                <a:moveTo>
                  <a:pt x="762" y="0"/>
                </a:moveTo>
                <a:lnTo>
                  <a:pt x="0" y="99111"/>
                </a:lnTo>
              </a:path>
            </a:pathLst>
          </a:custGeom>
          <a:noFill/>
          <a:ln w="28575" cap="flat" cmpd="sng">
            <a:solidFill>
              <a:srgbClr val="3C5B9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0" name="Rectangle 800"/>
          <p:cNvSpPr/>
          <p:nvPr/>
        </p:nvSpPr>
        <p:spPr>
          <a:xfrm>
            <a:off x="121615" y="6533044"/>
            <a:ext cx="298505" cy="11272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803" b="0" i="0" spc="0" baseline="0" dirty="0">
                <a:solidFill>
                  <a:srgbClr val="333F50"/>
                </a:solidFill>
                <a:latin typeface="1"/>
              </a:rPr>
              <a:t>Стр</a:t>
            </a:r>
            <a:r>
              <a:rPr lang="ru-RU" sz="803" b="0" i="0" spc="178" baseline="0" dirty="0">
                <a:solidFill>
                  <a:srgbClr val="333F50"/>
                </a:solidFill>
                <a:latin typeface="1"/>
              </a:rPr>
              <a:t>.8</a:t>
            </a:r>
          </a:p>
        </p:txBody>
      </p:sp>
      <p:sp>
        <p:nvSpPr>
          <p:cNvPr id="801" name="Rectangle 801"/>
          <p:cNvSpPr/>
          <p:nvPr/>
        </p:nvSpPr>
        <p:spPr>
          <a:xfrm rot="-5400000">
            <a:off x="-182114" y="5473344"/>
            <a:ext cx="898914" cy="4037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803" b="1" i="0" spc="-43" baseline="0" dirty="0">
                <a:solidFill>
                  <a:srgbClr val="ED4D51"/>
                </a:solidFill>
                <a:latin typeface="2,Bold"/>
              </a:rPr>
              <a:t>С</a:t>
            </a:r>
            <a:r>
              <a:rPr lang="ru-RU" sz="803" b="1" i="0" spc="-48" baseline="0" dirty="0">
                <a:solidFill>
                  <a:srgbClr val="262626"/>
                </a:solidFill>
                <a:latin typeface="2,Bold"/>
              </a:rPr>
              <a:t>И</a:t>
            </a:r>
            <a:r>
              <a:rPr lang="ru-RU" sz="803" b="1" i="0" spc="-43" baseline="0" dirty="0">
                <a:solidFill>
                  <a:srgbClr val="262626"/>
                </a:solidFill>
                <a:latin typeface="2,Bold"/>
              </a:rPr>
              <a:t>СТ</a:t>
            </a:r>
            <a:r>
              <a:rPr lang="ru-RU" sz="803" b="1" i="0" spc="-59" baseline="0" dirty="0">
                <a:solidFill>
                  <a:srgbClr val="262626"/>
                </a:solidFill>
                <a:latin typeface="2,Bold"/>
              </a:rPr>
              <a:t>Е</a:t>
            </a:r>
            <a:r>
              <a:rPr lang="ru-RU" sz="803" b="1" i="0" spc="-56" baseline="0" dirty="0">
                <a:solidFill>
                  <a:srgbClr val="262626"/>
                </a:solidFill>
                <a:latin typeface="2,Bold"/>
              </a:rPr>
              <a:t>М</a:t>
            </a:r>
            <a:r>
              <a:rPr lang="ru-RU" sz="803" b="1" i="0" spc="-55" baseline="0" dirty="0">
                <a:solidFill>
                  <a:srgbClr val="262626"/>
                </a:solidFill>
                <a:latin typeface="2,Bold"/>
              </a:rPr>
              <a:t>А </a:t>
            </a:r>
          </a:p>
          <a:p>
            <a:pPr marL="0">
              <a:lnSpc>
                <a:spcPts val="767"/>
              </a:lnSpc>
            </a:pPr>
            <a:r>
              <a:rPr lang="ru-RU" sz="803" b="1" i="0" spc="-51" baseline="0" dirty="0">
                <a:solidFill>
                  <a:srgbClr val="ED4D51"/>
                </a:solidFill>
                <a:latin typeface="2,Bold"/>
              </a:rPr>
              <a:t>П</a:t>
            </a:r>
            <a:r>
              <a:rPr lang="ru-RU" sz="803" b="1" i="0" spc="-44" baseline="0" dirty="0">
                <a:solidFill>
                  <a:srgbClr val="262626"/>
                </a:solidFill>
                <a:latin typeface="2,Bold"/>
              </a:rPr>
              <a:t>О</a:t>
            </a:r>
            <a:r>
              <a:rPr lang="ru-RU" sz="803" b="1" i="0" spc="-51" baseline="0" dirty="0">
                <a:solidFill>
                  <a:srgbClr val="262626"/>
                </a:solidFill>
                <a:latin typeface="2,Bold"/>
              </a:rPr>
              <a:t>Д</a:t>
            </a:r>
            <a:r>
              <a:rPr lang="ru-RU" sz="803" b="1" i="0" spc="-43" baseline="0" dirty="0">
                <a:solidFill>
                  <a:srgbClr val="262626"/>
                </a:solidFill>
                <a:latin typeface="2,Bold"/>
              </a:rPr>
              <a:t>Т</a:t>
            </a:r>
            <a:r>
              <a:rPr lang="ru-RU" sz="803" b="1" i="0" spc="-51" baseline="0" dirty="0">
                <a:solidFill>
                  <a:srgbClr val="262626"/>
                </a:solidFill>
                <a:latin typeface="2,Bold"/>
              </a:rPr>
              <a:t>В</a:t>
            </a:r>
            <a:r>
              <a:rPr lang="ru-RU" sz="803" b="1" i="0" spc="-47" baseline="0" dirty="0">
                <a:solidFill>
                  <a:srgbClr val="262626"/>
                </a:solidFill>
                <a:latin typeface="2,Bold"/>
              </a:rPr>
              <a:t>ЕР</a:t>
            </a:r>
            <a:r>
              <a:rPr lang="ru-RU" sz="803" b="1" i="0" spc="-65" baseline="0" dirty="0">
                <a:solidFill>
                  <a:srgbClr val="262626"/>
                </a:solidFill>
                <a:latin typeface="2,Bold"/>
              </a:rPr>
              <a:t>Ж</a:t>
            </a:r>
            <a:r>
              <a:rPr lang="ru-RU" sz="803" b="1" i="0" spc="-51" baseline="0" dirty="0">
                <a:solidFill>
                  <a:srgbClr val="262626"/>
                </a:solidFill>
                <a:latin typeface="2,Bold"/>
              </a:rPr>
              <a:t>Д</a:t>
            </a:r>
            <a:r>
              <a:rPr lang="ru-RU" sz="803" b="1" i="0" spc="-47" baseline="0" dirty="0">
                <a:solidFill>
                  <a:srgbClr val="262626"/>
                </a:solidFill>
                <a:latin typeface="2,Bold"/>
              </a:rPr>
              <a:t>Е</a:t>
            </a:r>
            <a:r>
              <a:rPr lang="ru-RU" sz="803" b="1" i="0" spc="-48" baseline="0" dirty="0">
                <a:solidFill>
                  <a:srgbClr val="262626"/>
                </a:solidFill>
                <a:latin typeface="2,Bold"/>
              </a:rPr>
              <a:t>НИЯ</a:t>
            </a:r>
          </a:p>
          <a:p>
            <a:pPr marL="0">
              <a:lnSpc>
                <a:spcPts val="767"/>
              </a:lnSpc>
            </a:pPr>
            <a:r>
              <a:rPr lang="ru-RU" sz="803" b="1" i="0" spc="-44" baseline="0" dirty="0">
                <a:solidFill>
                  <a:srgbClr val="ED4D51"/>
                </a:solidFill>
                <a:latin typeface="2,Bold"/>
              </a:rPr>
              <a:t>О</a:t>
            </a:r>
            <a:r>
              <a:rPr lang="ru-RU" sz="803" b="1" i="0" spc="-53" baseline="0" dirty="0">
                <a:solidFill>
                  <a:srgbClr val="262626"/>
                </a:solidFill>
                <a:latin typeface="2,Bold"/>
              </a:rPr>
              <a:t>Ж</a:t>
            </a:r>
            <a:r>
              <a:rPr lang="ru-RU" sz="803" b="1" i="0" spc="-48" baseline="0" dirty="0">
                <a:solidFill>
                  <a:srgbClr val="262626"/>
                </a:solidFill>
                <a:latin typeface="2,Bold"/>
              </a:rPr>
              <a:t>И</a:t>
            </a:r>
            <a:r>
              <a:rPr lang="ru-RU" sz="803" b="1" i="0" spc="-51" baseline="0" dirty="0">
                <a:solidFill>
                  <a:srgbClr val="262626"/>
                </a:solidFill>
                <a:latin typeface="2,Bold"/>
              </a:rPr>
              <a:t>Д</a:t>
            </a:r>
            <a:r>
              <a:rPr lang="ru-RU" sz="803" b="1" i="0" spc="-43" baseline="0" dirty="0">
                <a:solidFill>
                  <a:srgbClr val="262626"/>
                </a:solidFill>
                <a:latin typeface="2,Bold"/>
              </a:rPr>
              <a:t>А</a:t>
            </a:r>
            <a:r>
              <a:rPr lang="ru-RU" sz="803" b="1" i="0" spc="-48" baseline="0" dirty="0">
                <a:solidFill>
                  <a:srgbClr val="262626"/>
                </a:solidFill>
                <a:latin typeface="2,Bold"/>
              </a:rPr>
              <a:t>НИЯ</a:t>
            </a:r>
          </a:p>
          <a:p>
            <a:pPr marL="0">
              <a:lnSpc>
                <a:spcPts val="768"/>
              </a:lnSpc>
            </a:pPr>
            <a:r>
              <a:rPr lang="ru-RU" sz="803" b="1" i="0" spc="-43" baseline="0" dirty="0">
                <a:solidFill>
                  <a:srgbClr val="ED4D51"/>
                </a:solidFill>
                <a:latin typeface="2,Bold"/>
              </a:rPr>
              <a:t>Т</a:t>
            </a:r>
            <a:r>
              <a:rPr lang="ru-RU" sz="803" b="1" i="0" spc="-44" baseline="0" dirty="0">
                <a:solidFill>
                  <a:srgbClr val="262626"/>
                </a:solidFill>
                <a:latin typeface="2,Bold"/>
              </a:rPr>
              <a:t>О</a:t>
            </a:r>
            <a:r>
              <a:rPr lang="ru-RU" sz="803" b="1" i="0" spc="-51" baseline="0" dirty="0">
                <a:solidFill>
                  <a:srgbClr val="262626"/>
                </a:solidFill>
                <a:latin typeface="2,Bold"/>
              </a:rPr>
              <a:t>В</a:t>
            </a:r>
            <a:r>
              <a:rPr lang="ru-RU" sz="803" b="1" i="0" spc="-43" baseline="0" dirty="0">
                <a:solidFill>
                  <a:srgbClr val="262626"/>
                </a:solidFill>
                <a:latin typeface="2,Bold"/>
              </a:rPr>
              <a:t>А</a:t>
            </a:r>
            <a:r>
              <a:rPr lang="ru-RU" sz="803" b="1" i="0" spc="-59" baseline="0" dirty="0">
                <a:solidFill>
                  <a:srgbClr val="262626"/>
                </a:solidFill>
                <a:latin typeface="2,Bold"/>
              </a:rPr>
              <a:t>Р</a:t>
            </a:r>
            <a:r>
              <a:rPr lang="ru-RU" sz="803" b="1" i="0" spc="-56" baseline="0" dirty="0">
                <a:solidFill>
                  <a:srgbClr val="262626"/>
                </a:solidFill>
                <a:latin typeface="2,Bold"/>
              </a:rPr>
              <a:t>ОВ</a:t>
            </a:r>
          </a:p>
        </p:txBody>
      </p:sp>
      <p:sp>
        <p:nvSpPr>
          <p:cNvPr id="802" name="Rectangle 802"/>
          <p:cNvSpPr/>
          <p:nvPr/>
        </p:nvSpPr>
        <p:spPr>
          <a:xfrm>
            <a:off x="835761" y="158839"/>
            <a:ext cx="7079104" cy="33683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2402" b="1" i="0" spc="-50" baseline="0" dirty="0">
                <a:solidFill>
                  <a:srgbClr val="262626"/>
                </a:solidFill>
                <a:latin typeface="2,Bold"/>
              </a:rPr>
              <a:t>ОБНОВЛЕНН</a:t>
            </a:r>
            <a:r>
              <a:rPr lang="ru-RU" sz="2402" b="1" i="0" spc="-41" baseline="0" dirty="0">
                <a:solidFill>
                  <a:srgbClr val="262626"/>
                </a:solidFill>
                <a:latin typeface="2,Bold"/>
              </a:rPr>
              <a:t>А</a:t>
            </a:r>
            <a:r>
              <a:rPr lang="ru-RU" sz="2402" b="1" i="0" spc="-50" baseline="0" dirty="0">
                <a:solidFill>
                  <a:srgbClr val="262626"/>
                </a:solidFill>
                <a:latin typeface="2,Bold"/>
              </a:rPr>
              <a:t>Я</a:t>
            </a:r>
            <a:r>
              <a:rPr lang="ru-RU" sz="2402" b="1" i="0" spc="-72" baseline="0" dirty="0">
                <a:solidFill>
                  <a:srgbClr val="262626"/>
                </a:solidFill>
                <a:latin typeface="2,Bold"/>
              </a:rPr>
              <a:t> </a:t>
            </a:r>
            <a:r>
              <a:rPr lang="ru-RU" sz="2402" b="1" i="0" spc="-50" baseline="0" dirty="0">
                <a:solidFill>
                  <a:srgbClr val="262626"/>
                </a:solidFill>
                <a:latin typeface="2,Bold"/>
              </a:rPr>
              <a:t>НД</a:t>
            </a:r>
            <a:r>
              <a:rPr lang="ru-RU" sz="2402" b="1" i="0" spc="-60" baseline="0" dirty="0">
                <a:solidFill>
                  <a:srgbClr val="262626"/>
                </a:solidFill>
                <a:latin typeface="2,Bold"/>
              </a:rPr>
              <a:t> </a:t>
            </a:r>
            <a:r>
              <a:rPr lang="ru-RU" sz="2402" b="1" i="0" spc="-50" baseline="0" dirty="0">
                <a:solidFill>
                  <a:srgbClr val="262626"/>
                </a:solidFill>
                <a:latin typeface="2,Bold"/>
              </a:rPr>
              <a:t>ПО </a:t>
            </a:r>
            <a:r>
              <a:rPr lang="ru-RU" sz="2402" b="1" i="0" spc="-72" baseline="0" dirty="0">
                <a:solidFill>
                  <a:srgbClr val="262626"/>
                </a:solidFill>
                <a:latin typeface="2,Bold"/>
              </a:rPr>
              <a:t>К</a:t>
            </a:r>
            <a:r>
              <a:rPr lang="ru-RU" sz="2402" b="1" i="0" spc="-50" baseline="0" dirty="0">
                <a:solidFill>
                  <a:srgbClr val="262626"/>
                </a:solidFill>
                <a:latin typeface="2,Bold"/>
              </a:rPr>
              <a:t>ОСВЕННЫМ</a:t>
            </a:r>
            <a:r>
              <a:rPr lang="ru-RU" sz="2402" b="1" i="0" spc="-72" baseline="0" dirty="0">
                <a:solidFill>
                  <a:srgbClr val="262626"/>
                </a:solidFill>
                <a:latin typeface="2,Bold"/>
              </a:rPr>
              <a:t> </a:t>
            </a:r>
            <a:r>
              <a:rPr lang="ru-RU" sz="2402" b="1" i="0" spc="-50" baseline="0" dirty="0">
                <a:solidFill>
                  <a:srgbClr val="262626"/>
                </a:solidFill>
                <a:latin typeface="2,Bold"/>
              </a:rPr>
              <a:t>Н</a:t>
            </a:r>
            <a:r>
              <a:rPr lang="ru-RU" sz="2402" b="1" i="0" spc="-17" baseline="0" dirty="0">
                <a:solidFill>
                  <a:srgbClr val="262626"/>
                </a:solidFill>
                <a:latin typeface="2,Bold"/>
              </a:rPr>
              <a:t>А</a:t>
            </a:r>
            <a:r>
              <a:rPr lang="ru-RU" sz="2402" b="1" i="0" spc="-50" baseline="0" dirty="0">
                <a:solidFill>
                  <a:srgbClr val="262626"/>
                </a:solidFill>
                <a:latin typeface="2,Bold"/>
              </a:rPr>
              <a:t>ЛО</a:t>
            </a:r>
            <a:r>
              <a:rPr lang="ru-RU" sz="2402" b="1" i="0" spc="-255" baseline="0" dirty="0">
                <a:solidFill>
                  <a:srgbClr val="262626"/>
                </a:solidFill>
                <a:latin typeface="2,Bold"/>
              </a:rPr>
              <a:t>Г</a:t>
            </a:r>
            <a:r>
              <a:rPr lang="ru-RU" sz="2402" b="1" i="0" spc="-50" baseline="0" dirty="0">
                <a:solidFill>
                  <a:srgbClr val="262626"/>
                </a:solidFill>
                <a:latin typeface="2,Bold"/>
              </a:rPr>
              <a:t>АМ</a:t>
            </a:r>
          </a:p>
        </p:txBody>
      </p:sp>
      <p:sp>
        <p:nvSpPr>
          <p:cNvPr id="803" name="Rectangle 803"/>
          <p:cNvSpPr/>
          <p:nvPr/>
        </p:nvSpPr>
        <p:spPr>
          <a:xfrm>
            <a:off x="7302372" y="1364960"/>
            <a:ext cx="4324636" cy="22377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596" b="1" i="0" spc="0" baseline="0" dirty="0">
                <a:latin typeface="2,Bold"/>
              </a:rPr>
              <a:t>ДЕКЛА</a:t>
            </a:r>
            <a:r>
              <a:rPr lang="ru-RU" sz="1596" b="1" i="0" spc="-109" baseline="0" dirty="0">
                <a:latin typeface="2,Bold"/>
              </a:rPr>
              <a:t>Р</a:t>
            </a:r>
            <a:r>
              <a:rPr lang="ru-RU" sz="1596" b="1" i="0" spc="0" baseline="0" dirty="0">
                <a:latin typeface="2,Bold"/>
              </a:rPr>
              <a:t>АЦИЯ ПО КОСВЕННЫМ НАЛО</a:t>
            </a:r>
            <a:r>
              <a:rPr lang="ru-RU" sz="1596" b="1" i="0" spc="-138" baseline="0" dirty="0">
                <a:latin typeface="2,Bold"/>
              </a:rPr>
              <a:t>Г</a:t>
            </a:r>
            <a:r>
              <a:rPr lang="ru-RU" sz="1596" b="1" i="0" spc="0" baseline="0" dirty="0">
                <a:latin typeface="2,Bold"/>
              </a:rPr>
              <a:t>АМ</a:t>
            </a:r>
          </a:p>
        </p:txBody>
      </p:sp>
      <p:sp>
        <p:nvSpPr>
          <p:cNvPr id="804" name="Rectangle 804"/>
          <p:cNvSpPr/>
          <p:nvPr/>
        </p:nvSpPr>
        <p:spPr>
          <a:xfrm>
            <a:off x="7303007" y="4149943"/>
            <a:ext cx="1532148" cy="46436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50292"/>
            <a:r>
              <a:rPr lang="ru-RU" sz="1596" b="0" i="0" spc="0" baseline="0" dirty="0">
                <a:latin typeface="1"/>
              </a:rPr>
              <a:t>СО</a:t>
            </a:r>
            <a:r>
              <a:rPr lang="ru-RU" sz="1596" b="0" i="0" spc="-13" baseline="0" dirty="0">
                <a:latin typeface="1"/>
              </a:rPr>
              <a:t>В</a:t>
            </a:r>
            <a:r>
              <a:rPr lang="ru-RU" sz="1596" b="0" i="0" spc="0" baseline="0" dirty="0">
                <a:latin typeface="1"/>
              </a:rPr>
              <a:t>ОКУПНАЯ </a:t>
            </a:r>
          </a:p>
          <a:p>
            <a:pPr marL="0">
              <a:lnSpc>
                <a:spcPts val="1919"/>
              </a:lnSpc>
            </a:pPr>
            <a:r>
              <a:rPr lang="ru-RU" sz="1596" b="0" i="0" spc="0" baseline="0" dirty="0">
                <a:latin typeface="1"/>
              </a:rPr>
              <a:t>ОБЯ</a:t>
            </a:r>
            <a:r>
              <a:rPr lang="ru-RU" sz="1596" b="0" i="0" spc="-39" baseline="0" dirty="0">
                <a:latin typeface="1"/>
              </a:rPr>
              <a:t>З</a:t>
            </a:r>
            <a:r>
              <a:rPr lang="ru-RU" sz="1596" b="0" i="0" spc="0" baseline="0" dirty="0">
                <a:latin typeface="1"/>
              </a:rPr>
              <a:t>АННО</a:t>
            </a:r>
            <a:r>
              <a:rPr lang="ru-RU" sz="1596" b="0" i="0" spc="-29" baseline="0" dirty="0">
                <a:latin typeface="1"/>
              </a:rPr>
              <a:t>С</a:t>
            </a:r>
            <a:r>
              <a:rPr lang="ru-RU" sz="1596" b="0" i="0" spc="0" baseline="0" dirty="0">
                <a:latin typeface="1"/>
              </a:rPr>
              <a:t>ТЬ</a:t>
            </a:r>
          </a:p>
        </p:txBody>
      </p:sp>
      <p:sp>
        <p:nvSpPr>
          <p:cNvPr id="805" name="Rectangle 805"/>
          <p:cNvSpPr/>
          <p:nvPr/>
        </p:nvSpPr>
        <p:spPr>
          <a:xfrm>
            <a:off x="7203058" y="4999700"/>
            <a:ext cx="1725517" cy="46436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596" b="1" i="0" spc="0" baseline="0" dirty="0">
                <a:latin typeface="2,Bold"/>
              </a:rPr>
              <a:t>ПО</a:t>
            </a:r>
            <a:r>
              <a:rPr lang="ru-RU" sz="1596" b="1" i="0" spc="-141" baseline="0" dirty="0">
                <a:latin typeface="2,Bold"/>
              </a:rPr>
              <a:t>Г</a:t>
            </a:r>
            <a:r>
              <a:rPr lang="ru-RU" sz="1596" b="1" i="0" spc="0" baseline="0" dirty="0">
                <a:latin typeface="2,Bold"/>
              </a:rPr>
              <a:t>АШЕНИЕ ПО </a:t>
            </a:r>
          </a:p>
          <a:p>
            <a:pPr marL="4572">
              <a:lnSpc>
                <a:spcPts val="1919"/>
              </a:lnSpc>
            </a:pPr>
            <a:r>
              <a:rPr lang="ru-RU" sz="1596" b="1" i="0" spc="0" baseline="0" dirty="0">
                <a:latin typeface="2,Bold"/>
              </a:rPr>
              <a:t>П</a:t>
            </a:r>
            <a:r>
              <a:rPr lang="ru-RU" sz="1596" b="1" i="0" spc="-107" baseline="0" dirty="0">
                <a:latin typeface="2,Bold"/>
              </a:rPr>
              <a:t>Р</a:t>
            </a:r>
            <a:r>
              <a:rPr lang="ru-RU" sz="1596" b="1" i="0" spc="0" baseline="0" dirty="0">
                <a:latin typeface="2,Bold"/>
              </a:rPr>
              <a:t>АВИЛАМ ЕНС</a:t>
            </a:r>
          </a:p>
        </p:txBody>
      </p:sp>
      <p:sp>
        <p:nvSpPr>
          <p:cNvPr id="806" name="Rectangle 806"/>
          <p:cNvSpPr/>
          <p:nvPr/>
        </p:nvSpPr>
        <p:spPr>
          <a:xfrm>
            <a:off x="680618" y="866979"/>
            <a:ext cx="2290615" cy="22410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598" b="1" i="0" spc="0" baseline="0" dirty="0">
                <a:latin typeface="2,Bold"/>
              </a:rPr>
              <a:t>НОВЫЙ </a:t>
            </a:r>
            <a:r>
              <a:rPr lang="ru-RU" sz="1598" b="1" i="0" spc="-111" baseline="0" dirty="0">
                <a:latin typeface="2,Bold"/>
              </a:rPr>
              <a:t>Р</a:t>
            </a:r>
            <a:r>
              <a:rPr lang="ru-RU" sz="1598" b="1" i="0" spc="-44" baseline="0" dirty="0">
                <a:latin typeface="2,Bold"/>
              </a:rPr>
              <a:t>А</a:t>
            </a:r>
            <a:r>
              <a:rPr lang="ru-RU" sz="1598" b="1" i="0" spc="0" baseline="0" dirty="0">
                <a:latin typeface="2,Bold"/>
              </a:rPr>
              <a:t>ЗДЕЛ В НД:</a:t>
            </a:r>
          </a:p>
        </p:txBody>
      </p:sp>
      <p:sp>
        <p:nvSpPr>
          <p:cNvPr id="807" name="Rectangle 807"/>
          <p:cNvSpPr/>
          <p:nvPr/>
        </p:nvSpPr>
        <p:spPr>
          <a:xfrm>
            <a:off x="674522" y="3753957"/>
            <a:ext cx="2181661" cy="22377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596" b="1" i="0" spc="0" baseline="0" dirty="0">
                <a:solidFill>
                  <a:srgbClr val="C00000"/>
                </a:solidFill>
                <a:latin typeface="2,Bold"/>
              </a:rPr>
              <a:t>ДОПП </a:t>
            </a:r>
            <a:r>
              <a:rPr lang="ru-RU" sz="1596" b="1" i="0" spc="-18" baseline="0" dirty="0">
                <a:solidFill>
                  <a:srgbClr val="C00000"/>
                </a:solidFill>
                <a:latin typeface="2,Bold"/>
              </a:rPr>
              <a:t>О</a:t>
            </a:r>
            <a:r>
              <a:rPr lang="ru-RU" sz="1596" b="1" i="0" spc="0" baseline="0" dirty="0">
                <a:solidFill>
                  <a:srgbClr val="C00000"/>
                </a:solidFill>
                <a:latin typeface="2,Bold"/>
              </a:rPr>
              <a:t>Т</a:t>
            </a:r>
            <a:r>
              <a:rPr lang="ru-RU" sz="1596" b="1" i="0" spc="-109" baseline="0" dirty="0">
                <a:solidFill>
                  <a:srgbClr val="C00000"/>
                </a:solidFill>
                <a:latin typeface="2,Bold"/>
              </a:rPr>
              <a:t>Р</a:t>
            </a:r>
            <a:r>
              <a:rPr lang="ru-RU" sz="1596" b="1" i="0" spc="0" baseline="0" dirty="0">
                <a:solidFill>
                  <a:srgbClr val="C00000"/>
                </a:solidFill>
                <a:latin typeface="2,Bold"/>
              </a:rPr>
              <a:t>АЖАЕ</a:t>
            </a:r>
            <a:r>
              <a:rPr lang="ru-RU" sz="1596" b="1" i="0" spc="-18" baseline="0" dirty="0">
                <a:solidFill>
                  <a:srgbClr val="C00000"/>
                </a:solidFill>
                <a:latin typeface="2,Bold"/>
              </a:rPr>
              <a:t>Т</a:t>
            </a:r>
            <a:r>
              <a:rPr lang="ru-RU" sz="1596" b="1" i="0" spc="0" baseline="0" dirty="0">
                <a:solidFill>
                  <a:srgbClr val="C00000"/>
                </a:solidFill>
                <a:latin typeface="2,Bold"/>
              </a:rPr>
              <a:t>СЯ:</a:t>
            </a:r>
          </a:p>
        </p:txBody>
      </p:sp>
      <p:sp>
        <p:nvSpPr>
          <p:cNvPr id="808" name="Rectangle 808"/>
          <p:cNvSpPr/>
          <p:nvPr/>
        </p:nvSpPr>
        <p:spPr>
          <a:xfrm>
            <a:off x="674522" y="4099524"/>
            <a:ext cx="5030320" cy="274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286511" algn="l"/>
              </a:tabLst>
            </a:pPr>
            <a:r>
              <a:rPr lang="ru-RU" sz="1596" b="0" i="0" spc="0" baseline="0" dirty="0">
                <a:solidFill>
                  <a:srgbClr val="C00000"/>
                </a:solidFill>
                <a:latin typeface="ArialMT"/>
              </a:rPr>
              <a:t>•	</a:t>
            </a:r>
            <a:r>
              <a:rPr lang="ru-RU" sz="1596" b="0" i="0" spc="0" baseline="0" dirty="0">
                <a:latin typeface="1"/>
              </a:rPr>
              <a:t>ПО СОВЕРШЕННЫМ ПО</a:t>
            </a:r>
            <a:r>
              <a:rPr lang="ru-RU" sz="1596" b="0" i="0" spc="-44" baseline="0" dirty="0">
                <a:latin typeface="1"/>
              </a:rPr>
              <a:t>С</a:t>
            </a:r>
            <a:r>
              <a:rPr lang="ru-RU" sz="1596" b="0" i="0" spc="-138" baseline="0" dirty="0">
                <a:latin typeface="1"/>
              </a:rPr>
              <a:t>Т</a:t>
            </a:r>
            <a:r>
              <a:rPr lang="ru-RU" sz="1596" b="0" i="0" spc="0" baseline="0" dirty="0">
                <a:latin typeface="1"/>
              </a:rPr>
              <a:t>АВКАМ - В ПЕРИ</a:t>
            </a:r>
            <a:r>
              <a:rPr lang="ru-RU" sz="1596" b="0" i="0" spc="-55" baseline="0" dirty="0">
                <a:latin typeface="1"/>
              </a:rPr>
              <a:t>О</a:t>
            </a:r>
            <a:r>
              <a:rPr lang="ru-RU" sz="1596" b="0" i="0" spc="0" baseline="0" dirty="0">
                <a:latin typeface="1"/>
              </a:rPr>
              <a:t>ДЕ </a:t>
            </a:r>
          </a:p>
        </p:txBody>
      </p:sp>
      <p:sp>
        <p:nvSpPr>
          <p:cNvPr id="809" name="Rectangle 809"/>
          <p:cNvSpPr/>
          <p:nvPr/>
        </p:nvSpPr>
        <p:spPr>
          <a:xfrm>
            <a:off x="961034" y="4394037"/>
            <a:ext cx="2910859" cy="22377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596" b="0" i="0" spc="0" baseline="0" dirty="0">
                <a:latin typeface="1"/>
              </a:rPr>
              <a:t>ПРИНЯТИЯ </a:t>
            </a:r>
            <a:r>
              <a:rPr lang="ru-RU" sz="1596" b="0" i="0" spc="-42" baseline="0" dirty="0">
                <a:latin typeface="1"/>
              </a:rPr>
              <a:t>Т</a:t>
            </a:r>
            <a:r>
              <a:rPr lang="ru-RU" sz="1596" b="0" i="0" spc="0" baseline="0" dirty="0">
                <a:latin typeface="1"/>
              </a:rPr>
              <a:t>О</a:t>
            </a:r>
            <a:r>
              <a:rPr lang="ru-RU" sz="1596" b="0" i="0" spc="-37" baseline="0" dirty="0">
                <a:latin typeface="1"/>
              </a:rPr>
              <a:t>В</a:t>
            </a:r>
            <a:r>
              <a:rPr lang="ru-RU" sz="1596" b="0" i="0" spc="0" baseline="0" dirty="0">
                <a:latin typeface="1"/>
              </a:rPr>
              <a:t>А</a:t>
            </a:r>
            <a:r>
              <a:rPr lang="ru-RU" sz="1596" b="0" i="0" spc="-135" baseline="0" dirty="0">
                <a:latin typeface="1"/>
              </a:rPr>
              <a:t>Р</a:t>
            </a:r>
            <a:r>
              <a:rPr lang="ru-RU" sz="1596" b="0" i="0" spc="0" baseline="0" dirty="0">
                <a:latin typeface="1"/>
              </a:rPr>
              <a:t>А НА УЧЕТ</a:t>
            </a:r>
          </a:p>
        </p:txBody>
      </p:sp>
      <p:sp>
        <p:nvSpPr>
          <p:cNvPr id="810" name="Rectangle 810"/>
          <p:cNvSpPr/>
          <p:nvPr/>
        </p:nvSpPr>
        <p:spPr>
          <a:xfrm>
            <a:off x="674522" y="4739260"/>
            <a:ext cx="5412790" cy="27485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286511" algn="l"/>
              </a:tabLst>
            </a:pPr>
            <a:r>
              <a:rPr lang="ru-RU" sz="1598" b="0" i="0" spc="0" baseline="0" dirty="0">
                <a:solidFill>
                  <a:srgbClr val="C00000"/>
                </a:solidFill>
                <a:latin typeface="ArialMT"/>
              </a:rPr>
              <a:t>•	</a:t>
            </a:r>
            <a:r>
              <a:rPr lang="ru-RU" sz="1598" b="0" i="0" spc="0" baseline="0" dirty="0">
                <a:latin typeface="1"/>
              </a:rPr>
              <a:t>ПО Н</a:t>
            </a:r>
            <a:r>
              <a:rPr lang="ru-RU" sz="1598" b="0" i="0" spc="-18" baseline="0" dirty="0">
                <a:latin typeface="1"/>
              </a:rPr>
              <a:t>Е</a:t>
            </a:r>
            <a:r>
              <a:rPr lang="ru-RU" sz="1598" b="0" i="0" spc="0" baseline="0" dirty="0">
                <a:latin typeface="1"/>
              </a:rPr>
              <a:t>СОВЕРШЕННЫМ ПО</a:t>
            </a:r>
            <a:r>
              <a:rPr lang="ru-RU" sz="1598" b="0" i="0" spc="-44" baseline="0" dirty="0">
                <a:latin typeface="1"/>
              </a:rPr>
              <a:t>С</a:t>
            </a:r>
            <a:r>
              <a:rPr lang="ru-RU" sz="1598" b="0" i="0" spc="-140" baseline="0" dirty="0">
                <a:latin typeface="1"/>
              </a:rPr>
              <a:t>Т</a:t>
            </a:r>
            <a:r>
              <a:rPr lang="ru-RU" sz="1598" b="0" i="0" spc="0" baseline="0" dirty="0">
                <a:latin typeface="1"/>
              </a:rPr>
              <a:t>АВКАМ (Ч</a:t>
            </a:r>
            <a:r>
              <a:rPr lang="ru-RU" sz="1598" b="0" i="0" spc="-37" baseline="0" dirty="0">
                <a:latin typeface="1"/>
              </a:rPr>
              <a:t>А</a:t>
            </a:r>
            <a:r>
              <a:rPr lang="ru-RU" sz="1598" b="0" i="0" spc="-44" baseline="0" dirty="0">
                <a:latin typeface="1"/>
              </a:rPr>
              <a:t>С</a:t>
            </a:r>
            <a:r>
              <a:rPr lang="ru-RU" sz="1598" b="0" i="0" spc="0" baseline="0" dirty="0">
                <a:latin typeface="1"/>
              </a:rPr>
              <a:t>ТИЧНЫМ </a:t>
            </a:r>
          </a:p>
        </p:txBody>
      </p:sp>
      <p:sp>
        <p:nvSpPr>
          <p:cNvPr id="811" name="Rectangle 811"/>
          <p:cNvSpPr/>
          <p:nvPr/>
        </p:nvSpPr>
        <p:spPr>
          <a:xfrm>
            <a:off x="961034" y="5034371"/>
            <a:ext cx="5116059" cy="46436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596" b="0" i="0" spc="0" baseline="0" dirty="0">
                <a:latin typeface="1"/>
              </a:rPr>
              <a:t>ПО</a:t>
            </a:r>
            <a:r>
              <a:rPr lang="ru-RU" sz="1596" b="0" i="0" spc="-44" baseline="0" dirty="0">
                <a:latin typeface="1"/>
              </a:rPr>
              <a:t>С</a:t>
            </a:r>
            <a:r>
              <a:rPr lang="ru-RU" sz="1596" b="0" i="0" spc="-138" baseline="0" dirty="0">
                <a:latin typeface="1"/>
              </a:rPr>
              <a:t>Т</a:t>
            </a:r>
            <a:r>
              <a:rPr lang="ru-RU" sz="1596" b="0" i="0" spc="0" baseline="0" dirty="0">
                <a:latin typeface="1"/>
              </a:rPr>
              <a:t>АВКАМ) – В ЛЮБОМ ПЕРИ</a:t>
            </a:r>
            <a:r>
              <a:rPr lang="ru-RU" sz="1596" b="0" i="0" spc="-55" baseline="0" dirty="0">
                <a:latin typeface="1"/>
              </a:rPr>
              <a:t>О</a:t>
            </a:r>
            <a:r>
              <a:rPr lang="ru-RU" sz="1596" b="0" i="0" spc="0" baseline="0" dirty="0">
                <a:latin typeface="1"/>
              </a:rPr>
              <a:t>ДЕ В ТЕЧЕНИЕ 3Х </a:t>
            </a:r>
          </a:p>
          <a:p>
            <a:pPr marL="0">
              <a:lnSpc>
                <a:spcPts val="1920"/>
              </a:lnSpc>
            </a:pPr>
            <a:r>
              <a:rPr lang="ru-RU" sz="1596" b="0" i="0" spc="0" baseline="0" dirty="0">
                <a:latin typeface="1"/>
              </a:rPr>
              <a:t>ЛЕТ С Д</a:t>
            </a:r>
            <a:r>
              <a:rPr lang="ru-RU" sz="1596" b="0" i="0" spc="-135" baseline="0" dirty="0">
                <a:latin typeface="1"/>
              </a:rPr>
              <a:t>А</a:t>
            </a:r>
            <a:r>
              <a:rPr lang="ru-RU" sz="1596" b="0" i="0" spc="0" baseline="0" dirty="0">
                <a:latin typeface="1"/>
              </a:rPr>
              <a:t>ТЫ ОБ</a:t>
            </a:r>
            <a:r>
              <a:rPr lang="ru-RU" sz="1596" b="0" i="0" spc="-13" baseline="0" dirty="0">
                <a:latin typeface="1"/>
              </a:rPr>
              <a:t>Е</a:t>
            </a:r>
            <a:r>
              <a:rPr lang="ru-RU" sz="1596" b="0" i="0" spc="0" baseline="0" dirty="0">
                <a:latin typeface="1"/>
              </a:rPr>
              <a:t>СПЕЧЕНИЯ </a:t>
            </a:r>
            <a:r>
              <a:rPr lang="ru-RU" sz="1596" b="0" i="0" spc="-13" baseline="0" dirty="0">
                <a:latin typeface="1"/>
              </a:rPr>
              <a:t>Д</a:t>
            </a:r>
            <a:r>
              <a:rPr lang="ru-RU" sz="1596" b="0" i="0" spc="0" baseline="0" dirty="0">
                <a:latin typeface="1"/>
              </a:rPr>
              <a:t>ОПП</a:t>
            </a:r>
          </a:p>
        </p:txBody>
      </p:sp>
      <p:sp>
        <p:nvSpPr>
          <p:cNvPr id="812" name="Rectangle 812"/>
          <p:cNvSpPr/>
          <p:nvPr/>
        </p:nvSpPr>
        <p:spPr>
          <a:xfrm>
            <a:off x="674522" y="5623829"/>
            <a:ext cx="5633953" cy="274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286511" algn="l"/>
              </a:tabLst>
            </a:pPr>
            <a:r>
              <a:rPr lang="ru-RU" sz="1596" b="0" i="0" spc="0" baseline="0" dirty="0">
                <a:solidFill>
                  <a:srgbClr val="C00000"/>
                </a:solidFill>
                <a:latin typeface="ArialMT"/>
              </a:rPr>
              <a:t>•	</a:t>
            </a:r>
            <a:r>
              <a:rPr lang="ru-RU" sz="1596" b="0" i="0" spc="0" baseline="0" dirty="0">
                <a:latin typeface="1"/>
              </a:rPr>
              <a:t>ПРИ Ч</a:t>
            </a:r>
            <a:r>
              <a:rPr lang="ru-RU" sz="1596" b="0" i="0" spc="-39" baseline="0" dirty="0">
                <a:latin typeface="1"/>
              </a:rPr>
              <a:t>А</a:t>
            </a:r>
            <a:r>
              <a:rPr lang="ru-RU" sz="1596" b="0" i="0" spc="-42" baseline="0" dirty="0">
                <a:latin typeface="1"/>
              </a:rPr>
              <a:t>С</a:t>
            </a:r>
            <a:r>
              <a:rPr lang="ru-RU" sz="1596" b="0" i="0" spc="0" baseline="0" dirty="0">
                <a:latin typeface="1"/>
              </a:rPr>
              <a:t>ТИЧНОМ ПРИНЯТИИ </a:t>
            </a:r>
            <a:r>
              <a:rPr lang="ru-RU" sz="1596" b="0" i="0" spc="-42" baseline="0" dirty="0">
                <a:latin typeface="1"/>
              </a:rPr>
              <a:t>Т</a:t>
            </a:r>
            <a:r>
              <a:rPr lang="ru-RU" sz="1596" b="0" i="0" spc="0" baseline="0" dirty="0">
                <a:latin typeface="1"/>
              </a:rPr>
              <a:t>О</a:t>
            </a:r>
            <a:r>
              <a:rPr lang="ru-RU" sz="1596" b="0" i="0" spc="-37" baseline="0" dirty="0">
                <a:latin typeface="1"/>
              </a:rPr>
              <a:t>В</a:t>
            </a:r>
            <a:r>
              <a:rPr lang="ru-RU" sz="1596" b="0" i="0" spc="0" baseline="0" dirty="0">
                <a:latin typeface="1"/>
              </a:rPr>
              <a:t>А</a:t>
            </a:r>
            <a:r>
              <a:rPr lang="ru-RU" sz="1596" b="0" i="0" spc="-135" baseline="0" dirty="0">
                <a:latin typeface="1"/>
              </a:rPr>
              <a:t>Р</a:t>
            </a:r>
            <a:r>
              <a:rPr lang="ru-RU" sz="1596" b="0" i="0" spc="0" baseline="0" dirty="0">
                <a:latin typeface="1"/>
              </a:rPr>
              <a:t>А К УЧЕТУ  - ОП </a:t>
            </a:r>
          </a:p>
        </p:txBody>
      </p:sp>
      <p:sp>
        <p:nvSpPr>
          <p:cNvPr id="813" name="Rectangle 813"/>
          <p:cNvSpPr/>
          <p:nvPr/>
        </p:nvSpPr>
        <p:spPr>
          <a:xfrm>
            <a:off x="961034" y="5918342"/>
            <a:ext cx="4551853" cy="22377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596" b="0" i="0" spc="0" baseline="0" dirty="0">
                <a:latin typeface="1"/>
              </a:rPr>
              <a:t>ПРИНИМАЕ</a:t>
            </a:r>
            <a:r>
              <a:rPr lang="ru-RU" sz="1596" b="0" i="0" spc="-42" baseline="0" dirty="0">
                <a:latin typeface="1"/>
              </a:rPr>
              <a:t>Т</a:t>
            </a:r>
            <a:r>
              <a:rPr lang="ru-RU" sz="1596" b="0" i="0" spc="0" baseline="0" dirty="0">
                <a:latin typeface="1"/>
              </a:rPr>
              <a:t>СЯ В Ч</a:t>
            </a:r>
            <a:r>
              <a:rPr lang="ru-RU" sz="1596" b="0" i="0" spc="-39" baseline="0" dirty="0">
                <a:latin typeface="1"/>
              </a:rPr>
              <a:t>А</a:t>
            </a:r>
            <a:r>
              <a:rPr lang="ru-RU" sz="1596" b="0" i="0" spc="-42" baseline="0" dirty="0">
                <a:latin typeface="1"/>
              </a:rPr>
              <a:t>С</a:t>
            </a:r>
            <a:r>
              <a:rPr lang="ru-RU" sz="1596" b="0" i="0" spc="0" baseline="0" dirty="0">
                <a:latin typeface="1"/>
              </a:rPr>
              <a:t>ТИ </a:t>
            </a:r>
            <a:r>
              <a:rPr lang="ru-RU" sz="1596" b="0" i="0" spc="-138" baseline="0" dirty="0">
                <a:latin typeface="1"/>
              </a:rPr>
              <a:t>Т</a:t>
            </a:r>
            <a:r>
              <a:rPr lang="ru-RU" sz="1596" b="0" i="0" spc="0" baseline="0" dirty="0">
                <a:latin typeface="1"/>
              </a:rPr>
              <a:t>А</a:t>
            </a:r>
            <a:r>
              <a:rPr lang="ru-RU" sz="1596" b="0" i="0" spc="-39" baseline="0" dirty="0">
                <a:latin typeface="1"/>
              </a:rPr>
              <a:t>К</a:t>
            </a:r>
            <a:r>
              <a:rPr lang="ru-RU" sz="1596" b="0" i="0" spc="0" baseline="0" dirty="0">
                <a:latin typeface="1"/>
              </a:rPr>
              <a:t>О</a:t>
            </a:r>
            <a:r>
              <a:rPr lang="ru-RU" sz="1596" b="0" i="0" spc="-42" baseline="0" dirty="0">
                <a:latin typeface="1"/>
              </a:rPr>
              <a:t>Г</a:t>
            </a:r>
            <a:r>
              <a:rPr lang="ru-RU" sz="1596" b="0" i="0" spc="0" baseline="0" dirty="0">
                <a:latin typeface="1"/>
              </a:rPr>
              <a:t>О ПРИНЯТИЯ</a:t>
            </a:r>
          </a:p>
        </p:txBody>
      </p:sp>
      <p:sp>
        <p:nvSpPr>
          <p:cNvPr id="814" name="Rectangle 814"/>
          <p:cNvSpPr/>
          <p:nvPr/>
        </p:nvSpPr>
        <p:spPr>
          <a:xfrm>
            <a:off x="7249921" y="2172299"/>
            <a:ext cx="2595268" cy="22377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596" b="0" i="0" spc="0" baseline="0" dirty="0">
                <a:latin typeface="1"/>
              </a:rPr>
              <a:t>1.</a:t>
            </a:r>
            <a:r>
              <a:rPr lang="ru-RU" sz="1596" b="0" i="0" spc="-15" baseline="0" dirty="0">
                <a:latin typeface="1"/>
              </a:rPr>
              <a:t> </a:t>
            </a:r>
            <a:r>
              <a:rPr lang="ru-RU" sz="1596" b="0" i="0" spc="0" baseline="0" dirty="0">
                <a:latin typeface="1"/>
              </a:rPr>
              <a:t>ИСЧИСЛЕННЫЙ НАЛОГ</a:t>
            </a:r>
          </a:p>
        </p:txBody>
      </p:sp>
      <p:sp>
        <p:nvSpPr>
          <p:cNvPr id="815" name="Rectangle 815"/>
          <p:cNvSpPr/>
          <p:nvPr/>
        </p:nvSpPr>
        <p:spPr>
          <a:xfrm>
            <a:off x="9844379" y="2172299"/>
            <a:ext cx="50673" cy="22377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596" b="0" i="0" spc="0" baseline="0" dirty="0">
                <a:latin typeface="1"/>
              </a:rPr>
              <a:t> </a:t>
            </a:r>
          </a:p>
        </p:txBody>
      </p:sp>
      <p:sp>
        <p:nvSpPr>
          <p:cNvPr id="816" name="Rectangle 816"/>
          <p:cNvSpPr/>
          <p:nvPr/>
        </p:nvSpPr>
        <p:spPr>
          <a:xfrm>
            <a:off x="9900539" y="2172299"/>
            <a:ext cx="436193" cy="22377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596" b="1" i="0" spc="0" baseline="0" dirty="0">
                <a:latin typeface="2,Bold"/>
              </a:rPr>
              <a:t>КБК</a:t>
            </a:r>
          </a:p>
        </p:txBody>
      </p:sp>
      <p:sp>
        <p:nvSpPr>
          <p:cNvPr id="817" name="Rectangle 817"/>
          <p:cNvSpPr/>
          <p:nvPr/>
        </p:nvSpPr>
        <p:spPr>
          <a:xfrm>
            <a:off x="10336656" y="2172299"/>
            <a:ext cx="50673" cy="22377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596" b="0" i="0" spc="0" baseline="0" dirty="0">
                <a:latin typeface="1"/>
              </a:rPr>
              <a:t> </a:t>
            </a:r>
          </a:p>
        </p:txBody>
      </p:sp>
      <p:sp>
        <p:nvSpPr>
          <p:cNvPr id="818" name="Rectangle 818"/>
          <p:cNvSpPr/>
          <p:nvPr/>
        </p:nvSpPr>
        <p:spPr>
          <a:xfrm>
            <a:off x="10388472" y="2172299"/>
            <a:ext cx="1415195" cy="22377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596" b="0" i="0" spc="0" baseline="0" dirty="0">
                <a:latin typeface="1"/>
              </a:rPr>
              <a:t>(Н</a:t>
            </a:r>
            <a:r>
              <a:rPr lang="ru-RU" sz="1596" b="0" i="0" spc="-15" baseline="0" dirty="0">
                <a:latin typeface="1"/>
              </a:rPr>
              <a:t>Д</a:t>
            </a:r>
            <a:r>
              <a:rPr lang="ru-RU" sz="1596" b="0" i="0" spc="-42" baseline="0" dirty="0">
                <a:latin typeface="1"/>
              </a:rPr>
              <a:t>С</a:t>
            </a:r>
            <a:r>
              <a:rPr lang="ru-RU" sz="1596" b="0" i="0" spc="0" baseline="0" dirty="0">
                <a:latin typeface="1"/>
              </a:rPr>
              <a:t>, АКЦИЗ)</a:t>
            </a:r>
          </a:p>
        </p:txBody>
      </p:sp>
      <p:sp>
        <p:nvSpPr>
          <p:cNvPr id="819" name="Rectangle 819"/>
          <p:cNvSpPr/>
          <p:nvPr/>
        </p:nvSpPr>
        <p:spPr>
          <a:xfrm>
            <a:off x="7649591" y="2764881"/>
            <a:ext cx="3099566" cy="22377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596" b="0" i="0" spc="0" baseline="0" dirty="0">
                <a:latin typeface="1"/>
              </a:rPr>
              <a:t>2. </a:t>
            </a:r>
            <a:r>
              <a:rPr lang="ru-RU" sz="1596" b="0" i="0" spc="-58" baseline="0" dirty="0">
                <a:latin typeface="1"/>
              </a:rPr>
              <a:t>С</a:t>
            </a:r>
            <a:r>
              <a:rPr lang="ru-RU" sz="1596" b="0" i="0" spc="0" baseline="0" dirty="0">
                <a:latin typeface="1"/>
              </a:rPr>
              <a:t>УММА ОП (Н</a:t>
            </a:r>
            <a:r>
              <a:rPr lang="ru-RU" sz="1596" b="0" i="0" spc="-15" baseline="0" dirty="0">
                <a:latin typeface="1"/>
              </a:rPr>
              <a:t>Д</a:t>
            </a:r>
            <a:r>
              <a:rPr lang="ru-RU" sz="1596" b="0" i="0" spc="-42" baseline="0" dirty="0">
                <a:latin typeface="1"/>
              </a:rPr>
              <a:t>С</a:t>
            </a:r>
            <a:r>
              <a:rPr lang="ru-RU" sz="1596" b="0" i="0" spc="0" baseline="0" dirty="0">
                <a:latin typeface="1"/>
              </a:rPr>
              <a:t>, АКЦИЗ) по</a:t>
            </a:r>
          </a:p>
        </p:txBody>
      </p:sp>
      <p:sp>
        <p:nvSpPr>
          <p:cNvPr id="820" name="Rectangle 820"/>
          <p:cNvSpPr/>
          <p:nvPr/>
        </p:nvSpPr>
        <p:spPr>
          <a:xfrm>
            <a:off x="10749562" y="2764881"/>
            <a:ext cx="50673" cy="22377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596" b="0" i="0" spc="0" baseline="0" dirty="0">
                <a:latin typeface="1"/>
              </a:rPr>
              <a:t> </a:t>
            </a:r>
          </a:p>
        </p:txBody>
      </p:sp>
      <p:sp>
        <p:nvSpPr>
          <p:cNvPr id="821" name="Rectangle 821"/>
          <p:cNvSpPr/>
          <p:nvPr/>
        </p:nvSpPr>
        <p:spPr>
          <a:xfrm>
            <a:off x="10803001" y="2764881"/>
            <a:ext cx="599765" cy="22377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596" b="0" i="0" spc="-13" baseline="0" dirty="0">
                <a:latin typeface="1"/>
              </a:rPr>
              <a:t>Д</a:t>
            </a:r>
            <a:r>
              <a:rPr lang="ru-RU" sz="1596" b="0" i="0" spc="0" baseline="0" dirty="0">
                <a:latin typeface="1"/>
              </a:rPr>
              <a:t>ОПП</a:t>
            </a:r>
          </a:p>
        </p:txBody>
      </p:sp>
      <p:sp>
        <p:nvSpPr>
          <p:cNvPr id="822" name="Rectangle 822"/>
          <p:cNvSpPr/>
          <p:nvPr/>
        </p:nvSpPr>
        <p:spPr>
          <a:xfrm>
            <a:off x="7065518" y="3337651"/>
            <a:ext cx="1953748" cy="46436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596" b="0" i="0" spc="0" baseline="0" dirty="0">
                <a:solidFill>
                  <a:srgbClr val="0561FC"/>
                </a:solidFill>
                <a:latin typeface="1"/>
              </a:rPr>
              <a:t>3. </a:t>
            </a:r>
            <a:r>
              <a:rPr lang="ru-RU" sz="1596" b="0" i="0" spc="-53" baseline="0" dirty="0">
                <a:solidFill>
                  <a:srgbClr val="0561FC"/>
                </a:solidFill>
                <a:latin typeface="1"/>
              </a:rPr>
              <a:t>С</a:t>
            </a:r>
            <a:r>
              <a:rPr lang="ru-RU" sz="1596" b="0" i="0" spc="0" baseline="0" dirty="0">
                <a:solidFill>
                  <a:srgbClr val="0561FC"/>
                </a:solidFill>
                <a:latin typeface="1"/>
              </a:rPr>
              <a:t>УММА  НАЛО</a:t>
            </a:r>
            <a:r>
              <a:rPr lang="ru-RU" sz="1596" b="0" i="0" spc="-162" baseline="0" dirty="0">
                <a:solidFill>
                  <a:srgbClr val="0561FC"/>
                </a:solidFill>
                <a:latin typeface="1"/>
              </a:rPr>
              <a:t>Г</a:t>
            </a:r>
            <a:r>
              <a:rPr lang="ru-RU" sz="1596" b="0" i="0" spc="0" baseline="0" dirty="0">
                <a:solidFill>
                  <a:srgbClr val="0561FC"/>
                </a:solidFill>
                <a:latin typeface="1"/>
              </a:rPr>
              <a:t>А </a:t>
            </a:r>
          </a:p>
          <a:p>
            <a:pPr marL="211835">
              <a:lnSpc>
                <a:spcPts val="1919"/>
              </a:lnSpc>
            </a:pPr>
            <a:r>
              <a:rPr lang="ru-RU" sz="1596" b="1" i="0" spc="0" baseline="0" dirty="0">
                <a:solidFill>
                  <a:srgbClr val="0561FC"/>
                </a:solidFill>
                <a:latin typeface="2,Bold"/>
              </a:rPr>
              <a:t>КБК</a:t>
            </a:r>
            <a:r>
              <a:rPr lang="ru-RU" sz="1596" b="0" i="0" spc="0" baseline="0" dirty="0">
                <a:solidFill>
                  <a:srgbClr val="0561FC"/>
                </a:solidFill>
                <a:latin typeface="1"/>
              </a:rPr>
              <a:t> К УПЛ</a:t>
            </a:r>
            <a:r>
              <a:rPr lang="ru-RU" sz="1596" b="0" i="0" spc="-130" baseline="0" dirty="0">
                <a:solidFill>
                  <a:srgbClr val="0561FC"/>
                </a:solidFill>
                <a:latin typeface="1"/>
              </a:rPr>
              <a:t>А</a:t>
            </a:r>
            <a:r>
              <a:rPr lang="ru-RU" sz="1596" b="0" i="0" spc="0" baseline="0" dirty="0">
                <a:solidFill>
                  <a:srgbClr val="0561FC"/>
                </a:solidFill>
                <a:latin typeface="1"/>
              </a:rPr>
              <a:t>ТЕ</a:t>
            </a:r>
          </a:p>
        </p:txBody>
      </p:sp>
      <p:sp>
        <p:nvSpPr>
          <p:cNvPr id="823" name="Rectangle 823"/>
          <p:cNvSpPr/>
          <p:nvPr/>
        </p:nvSpPr>
        <p:spPr>
          <a:xfrm>
            <a:off x="9844151" y="3333079"/>
            <a:ext cx="2115901" cy="46436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596" b="0" i="0" spc="0" baseline="0" dirty="0">
                <a:solidFill>
                  <a:srgbClr val="C00000"/>
                </a:solidFill>
                <a:latin typeface="1"/>
              </a:rPr>
              <a:t>3. </a:t>
            </a:r>
            <a:r>
              <a:rPr lang="ru-RU" sz="1596" b="0" i="0" spc="-53" baseline="0" dirty="0">
                <a:solidFill>
                  <a:srgbClr val="C00000"/>
                </a:solidFill>
                <a:latin typeface="1"/>
              </a:rPr>
              <a:t>С</a:t>
            </a:r>
            <a:r>
              <a:rPr lang="ru-RU" sz="1596" b="0" i="0" spc="0" baseline="0" dirty="0">
                <a:solidFill>
                  <a:srgbClr val="C00000"/>
                </a:solidFill>
                <a:latin typeface="1"/>
              </a:rPr>
              <a:t>УММА ОП БОЛЕЕ </a:t>
            </a:r>
          </a:p>
          <a:p>
            <a:pPr marL="377952">
              <a:lnSpc>
                <a:spcPts val="1920"/>
              </a:lnSpc>
            </a:pPr>
            <a:r>
              <a:rPr lang="ru-RU" sz="1596" b="0" i="0" spc="0" baseline="0" dirty="0">
                <a:solidFill>
                  <a:srgbClr val="C00000"/>
                </a:solidFill>
                <a:latin typeface="1"/>
              </a:rPr>
              <a:t>НАЛО</a:t>
            </a:r>
            <a:r>
              <a:rPr lang="ru-RU" sz="1596" b="0" i="0" spc="-162" baseline="0" dirty="0">
                <a:solidFill>
                  <a:srgbClr val="C00000"/>
                </a:solidFill>
                <a:latin typeface="1"/>
              </a:rPr>
              <a:t>Г</a:t>
            </a:r>
            <a:r>
              <a:rPr lang="ru-RU" sz="1596" b="0" i="0" spc="0" baseline="0" dirty="0">
                <a:solidFill>
                  <a:srgbClr val="C00000"/>
                </a:solidFill>
                <a:latin typeface="1"/>
              </a:rPr>
              <a:t>А </a:t>
            </a:r>
            <a:r>
              <a:rPr lang="ru-RU" sz="1596" b="1" i="0" spc="0" baseline="0" dirty="0">
                <a:solidFill>
                  <a:srgbClr val="C00000"/>
                </a:solidFill>
                <a:latin typeface="2,Bold"/>
              </a:rPr>
              <a:t>КБК</a:t>
            </a:r>
          </a:p>
        </p:txBody>
      </p:sp>
      <p:sp>
        <p:nvSpPr>
          <p:cNvPr id="824" name="Rectangle 824"/>
          <p:cNvSpPr/>
          <p:nvPr/>
        </p:nvSpPr>
        <p:spPr>
          <a:xfrm>
            <a:off x="9957561" y="4103320"/>
            <a:ext cx="1848889" cy="70873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224028"/>
            <a:r>
              <a:rPr lang="ru-RU" sz="1598" b="0" i="0" spc="0" baseline="0" dirty="0">
                <a:latin typeface="1"/>
              </a:rPr>
              <a:t>«</a:t>
            </a:r>
            <a:r>
              <a:rPr lang="ru-RU" sz="1598" b="0" i="0" spc="-37" baseline="0" dirty="0">
                <a:latin typeface="1"/>
              </a:rPr>
              <a:t>З</a:t>
            </a:r>
            <a:r>
              <a:rPr lang="ru-RU" sz="1598" b="0" i="0" spc="0" baseline="0" dirty="0">
                <a:latin typeface="1"/>
              </a:rPr>
              <a:t>АДЕ</a:t>
            </a:r>
            <a:r>
              <a:rPr lang="ru-RU" sz="1598" b="0" i="0" spc="-39" baseline="0" dirty="0">
                <a:latin typeface="1"/>
              </a:rPr>
              <a:t>Р</a:t>
            </a:r>
            <a:r>
              <a:rPr lang="ru-RU" sz="1598" b="0" i="0" spc="0" baseline="0" dirty="0">
                <a:latin typeface="1"/>
              </a:rPr>
              <a:t>ЖКА» </a:t>
            </a:r>
          </a:p>
          <a:p>
            <a:pPr marL="13716">
              <a:lnSpc>
                <a:spcPts val="1921"/>
              </a:lnSpc>
            </a:pPr>
            <a:r>
              <a:rPr lang="ru-RU" sz="1596" b="0" i="0" spc="0" baseline="0" dirty="0">
                <a:latin typeface="1"/>
              </a:rPr>
              <a:t>Н</a:t>
            </a:r>
            <a:r>
              <a:rPr lang="ru-RU" sz="1596" b="0" i="0" spc="-99" baseline="0" dirty="0">
                <a:latin typeface="1"/>
              </a:rPr>
              <a:t>А</a:t>
            </a:r>
            <a:r>
              <a:rPr lang="ru-RU" sz="1596" b="0" i="0" spc="0" baseline="0" dirty="0">
                <a:latin typeface="1"/>
              </a:rPr>
              <a:t>ЧИСЛЕНИЙ </a:t>
            </a:r>
            <a:r>
              <a:rPr lang="ru-RU" sz="1596" b="0" i="0" spc="-13" baseline="0" dirty="0">
                <a:latin typeface="1"/>
              </a:rPr>
              <a:t>Д</a:t>
            </a:r>
            <a:r>
              <a:rPr lang="ru-RU" sz="1596" b="0" i="0" spc="0" baseline="0" dirty="0">
                <a:latin typeface="1"/>
              </a:rPr>
              <a:t>О </a:t>
            </a:r>
          </a:p>
          <a:p>
            <a:pPr marL="0">
              <a:lnSpc>
                <a:spcPts val="1919"/>
              </a:lnSpc>
            </a:pPr>
            <a:r>
              <a:rPr lang="ru-RU" sz="1596" b="0" i="0" spc="0" baseline="0" dirty="0">
                <a:latin typeface="1"/>
              </a:rPr>
              <a:t>О</a:t>
            </a:r>
            <a:r>
              <a:rPr lang="ru-RU" sz="1596" b="0" i="0" spc="-37" baseline="0" dirty="0">
                <a:latin typeface="1"/>
              </a:rPr>
              <a:t>К</a:t>
            </a:r>
            <a:r>
              <a:rPr lang="ru-RU" sz="1596" b="0" i="0" spc="0" baseline="0" dirty="0">
                <a:latin typeface="1"/>
              </a:rPr>
              <a:t>ОНЧАНИЯ КНП</a:t>
            </a:r>
          </a:p>
        </p:txBody>
      </p:sp>
      <p:sp>
        <p:nvSpPr>
          <p:cNvPr id="825" name="Rectangle 825"/>
          <p:cNvSpPr/>
          <p:nvPr/>
        </p:nvSpPr>
        <p:spPr>
          <a:xfrm>
            <a:off x="9820402" y="4954753"/>
            <a:ext cx="1970659" cy="66389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403" b="0" i="0" spc="0" baseline="0" dirty="0">
                <a:latin typeface="Wingdings-Regular"/>
              </a:rPr>
              <a:t></a:t>
            </a:r>
            <a:r>
              <a:rPr lang="ru-RU" sz="1403" b="0" i="0" spc="-16" baseline="0" dirty="0">
                <a:latin typeface="1"/>
              </a:rPr>
              <a:t> </a:t>
            </a:r>
            <a:r>
              <a:rPr lang="ru-RU" sz="1403" b="0" i="0" spc="0" baseline="0" dirty="0">
                <a:latin typeface="1"/>
              </a:rPr>
              <a:t>С НАРУШЕНИЯМИ</a:t>
            </a:r>
            <a:r>
              <a:rPr lang="ru-RU" sz="1403" b="0" i="0" spc="-35" baseline="0" dirty="0">
                <a:latin typeface="1"/>
              </a:rPr>
              <a:t> </a:t>
            </a:r>
            <a:r>
              <a:rPr lang="ru-RU" sz="1403" b="0" i="0" spc="0" baseline="0" dirty="0">
                <a:latin typeface="1"/>
              </a:rPr>
              <a:t>– </a:t>
            </a:r>
          </a:p>
          <a:p>
            <a:pPr marL="0">
              <a:lnSpc>
                <a:spcPts val="1680"/>
              </a:lnSpc>
            </a:pPr>
            <a:r>
              <a:rPr lang="ru-RU" sz="1403" b="0" i="0" spc="-17" baseline="0" dirty="0">
                <a:latin typeface="1"/>
              </a:rPr>
              <a:t>В</a:t>
            </a:r>
            <a:r>
              <a:rPr lang="ru-RU" sz="1403" b="0" i="0" spc="-19" baseline="0" dirty="0">
                <a:latin typeface="1"/>
              </a:rPr>
              <a:t>С</a:t>
            </a:r>
            <a:r>
              <a:rPr lang="ru-RU" sz="1403" b="0" i="0" spc="0" baseline="0" dirty="0">
                <a:latin typeface="1"/>
              </a:rPr>
              <a:t>ТУПЛЕ</a:t>
            </a:r>
            <a:r>
              <a:rPr lang="ru-RU" sz="1403" b="0" i="0" spc="-12" baseline="0" dirty="0">
                <a:latin typeface="1"/>
              </a:rPr>
              <a:t>Н</a:t>
            </a:r>
            <a:r>
              <a:rPr lang="ru-RU" sz="1403" b="0" i="0" spc="0" baseline="0" dirty="0">
                <a:latin typeface="1"/>
              </a:rPr>
              <a:t>ИЕ</a:t>
            </a:r>
            <a:r>
              <a:rPr lang="ru-RU" sz="1403" b="0" i="0" spc="-43" baseline="0" dirty="0">
                <a:latin typeface="1"/>
              </a:rPr>
              <a:t> </a:t>
            </a:r>
            <a:r>
              <a:rPr lang="ru-RU" sz="1403" b="0" i="0" spc="0" baseline="0" dirty="0">
                <a:latin typeface="1"/>
              </a:rPr>
              <a:t>В СИЛУ </a:t>
            </a:r>
          </a:p>
          <a:p>
            <a:pPr marL="0">
              <a:lnSpc>
                <a:spcPts val="1680"/>
              </a:lnSpc>
            </a:pPr>
            <a:r>
              <a:rPr lang="ru-RU" sz="1406" b="0" i="0" spc="0" baseline="0" dirty="0">
                <a:latin typeface="1"/>
              </a:rPr>
              <a:t>РЕ</a:t>
            </a:r>
            <a:r>
              <a:rPr lang="ru-RU" sz="1406" b="0" i="0" spc="-12" baseline="0" dirty="0">
                <a:latin typeface="1"/>
              </a:rPr>
              <a:t>Ш</a:t>
            </a:r>
            <a:r>
              <a:rPr lang="ru-RU" sz="1406" b="0" i="0" spc="0" baseline="0" dirty="0">
                <a:latin typeface="1"/>
              </a:rPr>
              <a:t>ЕНИЯ</a:t>
            </a:r>
          </a:p>
        </p:txBody>
      </p:sp>
      <p:sp>
        <p:nvSpPr>
          <p:cNvPr id="826" name="Rectangle 826"/>
          <p:cNvSpPr/>
          <p:nvPr/>
        </p:nvSpPr>
        <p:spPr>
          <a:xfrm>
            <a:off x="9820402" y="5595189"/>
            <a:ext cx="2038033" cy="45047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403" b="0" i="0" spc="0" baseline="0" dirty="0">
                <a:latin typeface="Wingdings-Regular"/>
              </a:rPr>
              <a:t></a:t>
            </a:r>
            <a:r>
              <a:rPr lang="ru-RU" sz="1403" b="0" i="0" spc="-16" baseline="0" dirty="0">
                <a:latin typeface="1"/>
              </a:rPr>
              <a:t> </a:t>
            </a:r>
            <a:r>
              <a:rPr lang="ru-RU" sz="1403" b="0" i="0" spc="0" baseline="0" dirty="0">
                <a:latin typeface="1"/>
              </a:rPr>
              <a:t>Б</a:t>
            </a:r>
            <a:r>
              <a:rPr lang="ru-RU" sz="1403" b="0" i="0" spc="-15" baseline="0" dirty="0">
                <a:latin typeface="1"/>
              </a:rPr>
              <a:t>Е</a:t>
            </a:r>
            <a:r>
              <a:rPr lang="ru-RU" sz="1403" b="0" i="0" spc="0" baseline="0" dirty="0">
                <a:latin typeface="1"/>
              </a:rPr>
              <a:t>З НАРУШЕНИЙ</a:t>
            </a:r>
            <a:r>
              <a:rPr lang="ru-RU" sz="1403" b="0" i="0" spc="-24" baseline="0" dirty="0">
                <a:latin typeface="1"/>
              </a:rPr>
              <a:t> </a:t>
            </a:r>
            <a:r>
              <a:rPr lang="ru-RU" sz="1403" b="0" i="0" spc="0" baseline="0" dirty="0">
                <a:latin typeface="1"/>
              </a:rPr>
              <a:t>ПО </a:t>
            </a:r>
          </a:p>
          <a:p>
            <a:pPr marL="0">
              <a:lnSpc>
                <a:spcPts val="1679"/>
              </a:lnSpc>
            </a:pPr>
            <a:r>
              <a:rPr lang="ru-RU" sz="1403" b="0" i="0" spc="-23" baseline="0" dirty="0">
                <a:latin typeface="1"/>
              </a:rPr>
              <a:t>З</a:t>
            </a:r>
            <a:r>
              <a:rPr lang="ru-RU" sz="1403" b="0" i="0" spc="0" baseline="0" dirty="0">
                <a:latin typeface="1"/>
              </a:rPr>
              <a:t>АВЕРШЕНИЮ</a:t>
            </a:r>
            <a:r>
              <a:rPr lang="ru-RU" sz="1403" b="0" i="0" spc="-28" baseline="0" dirty="0">
                <a:latin typeface="1"/>
              </a:rPr>
              <a:t> </a:t>
            </a:r>
            <a:r>
              <a:rPr lang="ru-RU" sz="1403" b="0" i="0" spc="0" baseline="0" dirty="0">
                <a:latin typeface="1"/>
              </a:rPr>
              <a:t>КНП </a:t>
            </a:r>
          </a:p>
        </p:txBody>
      </p:sp>
      <p:sp>
        <p:nvSpPr>
          <p:cNvPr id="827" name="Rectangle 827"/>
          <p:cNvSpPr/>
          <p:nvPr/>
        </p:nvSpPr>
        <p:spPr>
          <a:xfrm>
            <a:off x="9720706" y="6271910"/>
            <a:ext cx="1834565" cy="22377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596" b="1" i="0" spc="0" baseline="0" dirty="0">
                <a:solidFill>
                  <a:srgbClr val="C00000"/>
                </a:solidFill>
                <a:latin typeface="2,Bold"/>
              </a:rPr>
              <a:t>ВОЗВ</a:t>
            </a:r>
            <a:r>
              <a:rPr lang="ru-RU" sz="1596" b="1" i="0" spc="-106" baseline="0" dirty="0">
                <a:solidFill>
                  <a:srgbClr val="C00000"/>
                </a:solidFill>
                <a:latin typeface="2,Bold"/>
              </a:rPr>
              <a:t>Р</a:t>
            </a:r>
            <a:r>
              <a:rPr lang="ru-RU" sz="1596" b="1" i="0" spc="-114" baseline="0" dirty="0">
                <a:solidFill>
                  <a:srgbClr val="C00000"/>
                </a:solidFill>
                <a:latin typeface="2,Bold"/>
              </a:rPr>
              <a:t>А</a:t>
            </a:r>
            <a:r>
              <a:rPr lang="ru-RU" sz="1596" b="1" i="0" spc="0" baseline="0" dirty="0">
                <a:solidFill>
                  <a:srgbClr val="C00000"/>
                </a:solidFill>
                <a:latin typeface="2,Bold"/>
              </a:rPr>
              <a:t>Т В ВИДЕ </a:t>
            </a:r>
          </a:p>
        </p:txBody>
      </p:sp>
      <p:sp>
        <p:nvSpPr>
          <p:cNvPr id="828" name="Rectangle 828"/>
          <p:cNvSpPr/>
          <p:nvPr/>
        </p:nvSpPr>
        <p:spPr>
          <a:xfrm>
            <a:off x="9803003" y="6271910"/>
            <a:ext cx="2235688" cy="46436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752269"/>
            <a:r>
              <a:rPr lang="ru-RU" sz="1596" b="1" i="0" spc="0" baseline="0" dirty="0">
                <a:solidFill>
                  <a:srgbClr val="C00000"/>
                </a:solidFill>
                <a:latin typeface="2,Bold"/>
              </a:rPr>
              <a:t>ЕНП </a:t>
            </a:r>
          </a:p>
          <a:p>
            <a:pPr marL="0">
              <a:lnSpc>
                <a:spcPts val="1920"/>
              </a:lnSpc>
            </a:pPr>
            <a:r>
              <a:rPr lang="ru-RU" sz="1596" b="0" i="0" spc="0" baseline="0" dirty="0">
                <a:solidFill>
                  <a:srgbClr val="C00000"/>
                </a:solidFill>
                <a:latin typeface="1"/>
              </a:rPr>
              <a:t>«по</a:t>
            </a:r>
            <a:r>
              <a:rPr lang="ru-RU" sz="1596" b="0" i="0" spc="-18" baseline="0" dirty="0">
                <a:solidFill>
                  <a:srgbClr val="C00000"/>
                </a:solidFill>
                <a:latin typeface="1"/>
              </a:rPr>
              <a:t>д</a:t>
            </a:r>
            <a:r>
              <a:rPr lang="ru-RU" sz="1596" b="0" i="0" spc="0" baseline="0" dirty="0">
                <a:solidFill>
                  <a:srgbClr val="C00000"/>
                </a:solidFill>
                <a:latin typeface="1"/>
              </a:rPr>
              <a:t>ъем перепл</a:t>
            </a:r>
            <a:r>
              <a:rPr lang="ru-RU" sz="1596" b="0" i="0" spc="-15" baseline="0" dirty="0">
                <a:solidFill>
                  <a:srgbClr val="C00000"/>
                </a:solidFill>
                <a:latin typeface="1"/>
              </a:rPr>
              <a:t>а</a:t>
            </a:r>
            <a:r>
              <a:rPr lang="ru-RU" sz="1596" b="0" i="0" spc="0" baseline="0" dirty="0">
                <a:solidFill>
                  <a:srgbClr val="C00000"/>
                </a:solidFill>
                <a:latin typeface="1"/>
              </a:rPr>
              <a:t>ты»</a:t>
            </a:r>
          </a:p>
        </p:txBody>
      </p:sp>
      <p:sp>
        <p:nvSpPr>
          <p:cNvPr id="829" name="Rectangle 829"/>
          <p:cNvSpPr/>
          <p:nvPr/>
        </p:nvSpPr>
        <p:spPr>
          <a:xfrm>
            <a:off x="675741" y="6227025"/>
            <a:ext cx="4307941" cy="30627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286511" algn="l"/>
              </a:tabLst>
            </a:pPr>
            <a:r>
              <a:rPr lang="ru-RU" sz="1802" b="0" i="0" spc="0" baseline="0" dirty="0">
                <a:solidFill>
                  <a:srgbClr val="5494FC"/>
                </a:solidFill>
                <a:latin typeface="ArialMT"/>
              </a:rPr>
              <a:t>•	</a:t>
            </a:r>
            <a:r>
              <a:rPr lang="ru-RU" sz="1598" b="0" i="0" spc="0" baseline="0" dirty="0">
                <a:latin typeface="1"/>
              </a:rPr>
              <a:t>ПРОЦЕ</a:t>
            </a:r>
            <a:r>
              <a:rPr lang="ru-RU" sz="1598" b="0" i="0" spc="-26" baseline="0" dirty="0">
                <a:latin typeface="1"/>
              </a:rPr>
              <a:t>Д</a:t>
            </a:r>
            <a:r>
              <a:rPr lang="ru-RU" sz="1598" b="0" i="0" spc="0" baseline="0" dirty="0">
                <a:latin typeface="1"/>
              </a:rPr>
              <a:t>У</a:t>
            </a:r>
            <a:r>
              <a:rPr lang="ru-RU" sz="1598" b="0" i="0" spc="-127" baseline="0" dirty="0">
                <a:latin typeface="1"/>
              </a:rPr>
              <a:t>Р</a:t>
            </a:r>
            <a:r>
              <a:rPr lang="ru-RU" sz="1598" b="0" i="0" spc="0" baseline="0" dirty="0">
                <a:latin typeface="1"/>
              </a:rPr>
              <a:t>А ПРОВЕРКИ </a:t>
            </a:r>
            <a:r>
              <a:rPr lang="ru-RU" sz="1598" b="0" i="0" spc="-28" baseline="0" dirty="0">
                <a:latin typeface="1"/>
              </a:rPr>
              <a:t>З</a:t>
            </a:r>
            <a:r>
              <a:rPr lang="ru-RU" sz="1598" b="0" i="0" spc="0" baseline="0" dirty="0">
                <a:latin typeface="1"/>
              </a:rPr>
              <a:t>АЯВЛЕНИЙ О </a:t>
            </a:r>
          </a:p>
        </p:txBody>
      </p:sp>
      <p:sp>
        <p:nvSpPr>
          <p:cNvPr id="830" name="Rectangle 830"/>
          <p:cNvSpPr/>
          <p:nvPr/>
        </p:nvSpPr>
        <p:spPr>
          <a:xfrm>
            <a:off x="962253" y="6510263"/>
            <a:ext cx="2165842" cy="22377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596" b="0" i="0" spc="0" baseline="0" dirty="0">
                <a:latin typeface="1"/>
              </a:rPr>
              <a:t>В</a:t>
            </a:r>
            <a:r>
              <a:rPr lang="ru-RU" sz="1596" b="0" i="0" spc="-15" baseline="0" dirty="0">
                <a:latin typeface="1"/>
              </a:rPr>
              <a:t>В</a:t>
            </a:r>
            <a:r>
              <a:rPr lang="ru-RU" sz="1596" b="0" i="0" spc="0" baseline="0" dirty="0">
                <a:latin typeface="1"/>
              </a:rPr>
              <a:t>ОЗЕ НЕ МЕНЯЕ</a:t>
            </a:r>
            <a:r>
              <a:rPr lang="ru-RU" sz="1596" b="0" i="0" spc="-42" baseline="0" dirty="0">
                <a:latin typeface="1"/>
              </a:rPr>
              <a:t>Т</a:t>
            </a:r>
            <a:r>
              <a:rPr lang="ru-RU" sz="1596" b="0" i="0" spc="0" baseline="0" dirty="0">
                <a:latin typeface="1"/>
              </a:rPr>
              <a:t>СЯ</a:t>
            </a:r>
          </a:p>
        </p:txBody>
      </p:sp>
    </p:spTree>
    <p:extLst>
      <p:ext uri="{BB962C8B-B14F-4D97-AF65-F5344CB8AC3E}">
        <p14:creationId xmlns:p14="http://schemas.microsoft.com/office/powerpoint/2010/main" val="218023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FNS-202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561FC"/>
      </a:accent1>
      <a:accent2>
        <a:srgbClr val="5494FC"/>
      </a:accent2>
      <a:accent3>
        <a:srgbClr val="8CB7FB"/>
      </a:accent3>
      <a:accent4>
        <a:srgbClr val="B5D1FA"/>
      </a:accent4>
      <a:accent5>
        <a:srgbClr val="D1E3F9"/>
      </a:accent5>
      <a:accent6>
        <a:srgbClr val="DEEBF7"/>
      </a:accent6>
      <a:hlink>
        <a:srgbClr val="0561FC"/>
      </a:hlink>
      <a:folHlink>
        <a:srgbClr val="954F72"/>
      </a:folHlink>
    </a:clrScheme>
    <a:fontScheme name="Custom 1">
      <a:majorFont>
        <a:latin typeface="Golos Text"/>
        <a:ea typeface=""/>
        <a:cs typeface=""/>
      </a:majorFont>
      <a:minorFont>
        <a:latin typeface="Golos Tex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00">
          <a:solidFill>
            <a:schemeClr val="tx2">
              <a:lumMod val="50000"/>
            </a:schemeClr>
          </a:solidFill>
          <a:prstDash val="solid"/>
          <a:headEnd type="none"/>
          <a:tailEnd type="oval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noFill/>
        <a:ln w="63500">
          <a:solidFill>
            <a:schemeClr val="accent3"/>
          </a:solidFill>
          <a:prstDash val="solid"/>
          <a:headEnd type="none"/>
          <a:tailEnd type="triangle"/>
        </a:ln>
      </a:spPr>
      <a:bodyPr/>
      <a:lstStyle/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11458</TotalTime>
  <Words>964</Words>
  <Application>Microsoft Office PowerPoint</Application>
  <PresentationFormat>Широкоэкранный</PresentationFormat>
  <Paragraphs>361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0" baseType="lpstr">
      <vt:lpstr>1</vt:lpstr>
      <vt:lpstr>2,Bold</vt:lpstr>
      <vt:lpstr>Golos Text</vt:lpstr>
      <vt:lpstr>Arial</vt:lpstr>
      <vt:lpstr>Aptos Display</vt:lpstr>
      <vt:lpstr>3</vt:lpstr>
      <vt:lpstr>Wingdings-Regular</vt:lpstr>
      <vt:lpstr>ArialMT</vt:lpstr>
      <vt:lpstr>Office Theme</vt:lpstr>
      <vt:lpstr>Презентация PowerPoint</vt:lpstr>
      <vt:lpstr>Презентация PowerPoint</vt:lpstr>
      <vt:lpstr>Спот регулируется СЛЕДУЮЩИМИ ЗАКОНОДАТЕЛЬНЫМИ АКТАМИ</vt:lpstr>
      <vt:lpstr>Презентация PowerPoint</vt:lpstr>
      <vt:lpstr>Процесс – СПОТ для ИМПОРТЕРА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ФНС России</dc:title>
  <dc:creator>Hamlet Markarian</dc:creator>
  <cp:lastModifiedBy>Селиванова Светлана Алексеевна</cp:lastModifiedBy>
  <cp:revision>1986</cp:revision>
  <cp:lastPrinted>2025-09-04T11:06:30Z</cp:lastPrinted>
  <dcterms:created xsi:type="dcterms:W3CDTF">2023-10-26T17:06:29Z</dcterms:created>
  <dcterms:modified xsi:type="dcterms:W3CDTF">2026-05-19T07:16:53Z</dcterms:modified>
</cp:coreProperties>
</file>