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2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7" r:id="rId1"/>
    <p:sldMasterId id="2147483822" r:id="rId2"/>
    <p:sldMasterId id="2147483836" r:id="rId3"/>
  </p:sldMasterIdLst>
  <p:notesMasterIdLst>
    <p:notesMasterId r:id="rId26"/>
  </p:notesMasterIdLst>
  <p:sldIdLst>
    <p:sldId id="708" r:id="rId4"/>
    <p:sldId id="674" r:id="rId5"/>
    <p:sldId id="705" r:id="rId6"/>
    <p:sldId id="676" r:id="rId7"/>
    <p:sldId id="677" r:id="rId8"/>
    <p:sldId id="684" r:id="rId9"/>
    <p:sldId id="678" r:id="rId10"/>
    <p:sldId id="679" r:id="rId11"/>
    <p:sldId id="680" r:id="rId12"/>
    <p:sldId id="682" r:id="rId13"/>
    <p:sldId id="685" r:id="rId14"/>
    <p:sldId id="687" r:id="rId15"/>
    <p:sldId id="688" r:id="rId16"/>
    <p:sldId id="689" r:id="rId17"/>
    <p:sldId id="690" r:id="rId18"/>
    <p:sldId id="691" r:id="rId19"/>
    <p:sldId id="693" r:id="rId20"/>
    <p:sldId id="692" r:id="rId21"/>
    <p:sldId id="694" r:id="rId22"/>
    <p:sldId id="695" r:id="rId23"/>
    <p:sldId id="704" r:id="rId24"/>
    <p:sldId id="709" r:id="rId25"/>
  </p:sldIdLst>
  <p:sldSz cx="10693400" cy="7561263"/>
  <p:notesSz cx="6724650" cy="9874250"/>
  <p:defaultTextStyle>
    <a:defPPr>
      <a:defRPr lang="ru-RU"/>
    </a:defPPr>
    <a:lvl1pPr algn="l" defTabSz="10410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520544" indent="-63480" algn="l" defTabSz="10410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041088" indent="-126962" algn="l" defTabSz="10410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563218" indent="-192030" algn="l" defTabSz="10410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083762" indent="-255511" algn="l" defTabSz="10410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313" algn="l" defTabSz="914124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2375" algn="l" defTabSz="914124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199439" algn="l" defTabSz="914124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6501" algn="l" defTabSz="914124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4B00"/>
    <a:srgbClr val="F7923F"/>
    <a:srgbClr val="FFA41D"/>
    <a:srgbClr val="F15A22"/>
    <a:srgbClr val="0DBED1"/>
    <a:srgbClr val="FF9D3B"/>
    <a:srgbClr val="57FF57"/>
    <a:srgbClr val="F8B278"/>
    <a:srgbClr val="F9B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56" autoAdjust="0"/>
    <p:restoredTop sz="99319" autoAdjust="0"/>
  </p:normalViewPr>
  <p:slideViewPr>
    <p:cSldViewPr>
      <p:cViewPr varScale="1">
        <p:scale>
          <a:sx n="96" d="100"/>
          <a:sy n="96" d="100"/>
        </p:scale>
        <p:origin x="-738" y="-11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4002" y="84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294459356334263E-2"/>
          <c:y val="3.503333736421136E-2"/>
          <c:w val="0.96604938271604934"/>
          <c:h val="0.7273092079579855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diamond"/>
            <c:size val="17"/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118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716049382716049E-3"/>
                  <c:y val="-4.864359214218896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5432098765432098E-3"/>
                  <c:y val="-8.98035547240411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1728395061728392E-3"/>
                  <c:y val="-0.1010289990645463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29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1 полугодие 2015</c:v>
                </c:pt>
                <c:pt idx="1">
                  <c:v>2015</c:v>
                </c:pt>
                <c:pt idx="2">
                  <c:v>1 полугодие 2016</c:v>
                </c:pt>
                <c:pt idx="3">
                  <c:v>2016</c:v>
                </c:pt>
                <c:pt idx="4">
                  <c:v>1 полугодие 2017</c:v>
                </c:pt>
                <c:pt idx="5">
                  <c:v>2017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555</c:v>
                </c:pt>
                <c:pt idx="1">
                  <c:v>1006</c:v>
                </c:pt>
                <c:pt idx="2">
                  <c:v>53</c:v>
                </c:pt>
                <c:pt idx="3">
                  <c:v>95</c:v>
                </c:pt>
                <c:pt idx="4">
                  <c:v>41</c:v>
                </c:pt>
                <c:pt idx="5">
                  <c:v>88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497984"/>
        <c:axId val="51606272"/>
      </c:lineChart>
      <c:catAx>
        <c:axId val="51497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1606272"/>
        <c:crosses val="autoZero"/>
        <c:auto val="1"/>
        <c:lblAlgn val="ctr"/>
        <c:lblOffset val="100"/>
        <c:noMultiLvlLbl val="0"/>
      </c:catAx>
      <c:valAx>
        <c:axId val="516062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1497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FFADD-6573-4EC6-8BEB-CFBBB0E59787}" type="doc">
      <dgm:prSet loTypeId="urn:microsoft.com/office/officeart/2005/8/layout/hierarchy2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27A4DE-C535-4A6D-AFE9-8B3CC775BF71}" type="pres">
      <dgm:prSet presAssocID="{247FFADD-6573-4EC6-8BEB-CFBBB0E5978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ABFD4F7-2C65-4B23-AE91-EFC780B9D7EA}" type="presOf" srcId="{247FFADD-6573-4EC6-8BEB-CFBBB0E59787}" destId="{F427A4DE-C535-4A6D-AFE9-8B3CC775BF71}" srcOrd="0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E85591-A047-4169-BFD8-8D1463FDA5CD}" type="doc">
      <dgm:prSet loTypeId="urn:microsoft.com/office/officeart/2005/8/layout/vList6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B179367-72F7-4D58-B478-7D483DA67027}">
      <dgm:prSet phldrT="[Текст]" custT="1"/>
      <dgm:spPr/>
      <dgm:t>
        <a:bodyPr anchor="ctr"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ИСКЛЮЧЕНИЕ ИЗ ЕГРЮЛ НЕДЕЙСТВУЮЩИХ ОГРАНИЗАЦИЙ</a:t>
          </a:r>
          <a:endParaRPr lang="ru-RU" sz="2000" b="1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514FDDA6-DDA9-4780-9B5F-05910D4A90E2}" type="parTrans" cxnId="{8C84B326-3D0A-4070-B678-141709459FCF}">
      <dgm:prSet/>
      <dgm:spPr/>
      <dgm:t>
        <a:bodyPr/>
        <a:lstStyle/>
        <a:p>
          <a:endParaRPr lang="ru-RU"/>
        </a:p>
      </dgm:t>
    </dgm:pt>
    <dgm:pt modelId="{25198DAC-B3BE-4AF8-BCA4-70E4BBB5BC34}" type="sibTrans" cxnId="{8C84B326-3D0A-4070-B678-141709459FCF}">
      <dgm:prSet/>
      <dgm:spPr/>
      <dgm:t>
        <a:bodyPr/>
        <a:lstStyle/>
        <a:p>
          <a:endParaRPr lang="ru-RU"/>
        </a:p>
      </dgm:t>
    </dgm:pt>
    <dgm:pt modelId="{CFDFC53C-DBE2-465D-BBA2-865B64EB5762}">
      <dgm:prSet phldrT="[Текст]" custT="1"/>
      <dgm:spPr/>
      <dgm:t>
        <a:bodyPr anchor="ctr"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ПРИВЛЕЧЕНИЕ ДОЛЖНОСТНЫХ ЛИЦ ЮЛ К АДМИНИСТРАТИВНОЙ ОТВЕТСТВЕННОСТИ В ВИДЕ ШТРАФА</a:t>
          </a:r>
          <a:endParaRPr lang="ru-RU" sz="1800" b="1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14353184-F83F-46CD-A02B-6E0D5CE0CCAB}" type="parTrans" cxnId="{3E7858C7-E680-439B-AAE9-42B9BA2A0BEF}">
      <dgm:prSet/>
      <dgm:spPr/>
      <dgm:t>
        <a:bodyPr/>
        <a:lstStyle/>
        <a:p>
          <a:endParaRPr lang="ru-RU"/>
        </a:p>
      </dgm:t>
    </dgm:pt>
    <dgm:pt modelId="{278AB98E-04D4-411F-9550-61882BC0ACD9}" type="sibTrans" cxnId="{3E7858C7-E680-439B-AAE9-42B9BA2A0BEF}">
      <dgm:prSet/>
      <dgm:spPr/>
      <dgm:t>
        <a:bodyPr/>
        <a:lstStyle/>
        <a:p>
          <a:endParaRPr lang="ru-RU"/>
        </a:p>
      </dgm:t>
    </dgm:pt>
    <dgm:pt modelId="{40801F1E-509D-4634-9595-33301DB399B5}">
      <dgm:prSet phldrT="[Текст]" custT="1"/>
      <dgm:spPr/>
      <dgm:t>
        <a:bodyPr anchor="ctr"/>
        <a:lstStyle/>
        <a:p>
          <a:pPr algn="just"/>
          <a:r>
            <a:rPr lang="ru-RU" sz="1800" b="1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ДИСКВАЛИЦИКАЦИЯ ДОЛЖНОСТНЫХ ЛИЦ ОРГАНИЗАЦИЙ – НАРУШИТЕЛЕЙ ЗАКОНОДАТЕЛЬСТВА О ГОСУДАРСТВЕННОЙ РЕГИСТРАЦИИ</a:t>
          </a:r>
          <a:r>
            <a:rPr lang="en-US" sz="1800" b="1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 </a:t>
          </a:r>
          <a:endParaRPr lang="ru-RU" sz="1800" b="1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EF2EB989-11A2-46B3-8ECD-9B6D2C96F9EF}" type="parTrans" cxnId="{2F97ACE1-ACA0-4F8F-9D20-F16B761FF57E}">
      <dgm:prSet/>
      <dgm:spPr/>
      <dgm:t>
        <a:bodyPr/>
        <a:lstStyle/>
        <a:p>
          <a:endParaRPr lang="ru-RU"/>
        </a:p>
      </dgm:t>
    </dgm:pt>
    <dgm:pt modelId="{CDC3314B-BE66-47DF-9D0F-A9DE556FEAA3}" type="sibTrans" cxnId="{2F97ACE1-ACA0-4F8F-9D20-F16B761FF57E}">
      <dgm:prSet/>
      <dgm:spPr/>
      <dgm:t>
        <a:bodyPr/>
        <a:lstStyle/>
        <a:p>
          <a:endParaRPr lang="ru-RU"/>
        </a:p>
      </dgm:t>
    </dgm:pt>
    <dgm:pt modelId="{B83AB953-731D-4BE5-BEF2-8610A150ECD9}">
      <dgm:prSet custT="1"/>
      <dgm:spPr/>
      <dgm:t>
        <a:bodyPr anchor="ctr"/>
        <a:lstStyle/>
        <a:p>
          <a:pPr algn="just"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ВНЕСЕНИЕ В ЕГРЮЛ СВЕДЕНИЙ О НЕДОСТОВЕРНОСТИ</a:t>
          </a:r>
          <a:endParaRPr lang="ru-RU" sz="2000" b="1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5B82DBCA-A5E1-4150-B2A4-C5B537898462}" type="parTrans" cxnId="{A5DC0810-FB00-40CC-A3EF-89DB130F0105}">
      <dgm:prSet/>
      <dgm:spPr/>
      <dgm:t>
        <a:bodyPr/>
        <a:lstStyle/>
        <a:p>
          <a:endParaRPr lang="ru-RU"/>
        </a:p>
      </dgm:t>
    </dgm:pt>
    <dgm:pt modelId="{AB30C6C1-4E26-4EC8-837D-3399F49112CB}" type="sibTrans" cxnId="{A5DC0810-FB00-40CC-A3EF-89DB130F0105}">
      <dgm:prSet/>
      <dgm:spPr/>
      <dgm:t>
        <a:bodyPr/>
        <a:lstStyle/>
        <a:p>
          <a:endParaRPr lang="ru-RU"/>
        </a:p>
      </dgm:t>
    </dgm:pt>
    <dgm:pt modelId="{54036B92-E8D7-424E-942D-D72E4F475FEA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latin typeface="+mn-lt"/>
              <a:cs typeface="Times New Roman" panose="02020603050405020304" pitchFamily="18" charset="0"/>
            </a:rPr>
            <a:t>2016 – 1520 ЮЛ</a:t>
          </a:r>
          <a:endParaRPr lang="ru-RU" sz="16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517732-5AF7-4768-B286-C880187B26BF}" type="parTrans" cxnId="{28D2706B-874C-4522-A36B-0A25B9077E1A}">
      <dgm:prSet/>
      <dgm:spPr/>
      <dgm:t>
        <a:bodyPr/>
        <a:lstStyle/>
        <a:p>
          <a:endParaRPr lang="ru-RU"/>
        </a:p>
      </dgm:t>
    </dgm:pt>
    <dgm:pt modelId="{AD69899A-F82B-4250-8A27-2AC0CA4F79E2}" type="sibTrans" cxnId="{28D2706B-874C-4522-A36B-0A25B9077E1A}">
      <dgm:prSet/>
      <dgm:spPr/>
      <dgm:t>
        <a:bodyPr/>
        <a:lstStyle/>
        <a:p>
          <a:endParaRPr lang="ru-RU"/>
        </a:p>
      </dgm:t>
    </dgm:pt>
    <dgm:pt modelId="{8AA8CB85-9881-4D64-9E8A-53D631876324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2016 – 162 лиц</a:t>
          </a:r>
          <a:endParaRPr lang="ru-RU" sz="18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595770-2678-4F33-9A79-D9EB150FD74D}" type="parTrans" cxnId="{BE776705-4CA2-4074-AF21-758DF5D0D0BC}">
      <dgm:prSet/>
      <dgm:spPr/>
      <dgm:t>
        <a:bodyPr/>
        <a:lstStyle/>
        <a:p>
          <a:endParaRPr lang="ru-RU"/>
        </a:p>
      </dgm:t>
    </dgm:pt>
    <dgm:pt modelId="{C3C3FA44-55F5-4BCA-B74A-0957B1294242}" type="sibTrans" cxnId="{BE776705-4CA2-4074-AF21-758DF5D0D0BC}">
      <dgm:prSet/>
      <dgm:spPr/>
      <dgm:t>
        <a:bodyPr/>
        <a:lstStyle/>
        <a:p>
          <a:endParaRPr lang="ru-RU"/>
        </a:p>
      </dgm:t>
    </dgm:pt>
    <dgm:pt modelId="{1522A632-45EA-4E61-81C8-794789EAF681}">
      <dgm:prSet phldrT="[Текст]" custT="1"/>
      <dgm:spPr/>
      <dgm:t>
        <a:bodyPr anchor="ctr"/>
        <a:lstStyle/>
        <a:p>
          <a:pPr marL="0" algn="just">
            <a:spcAft>
              <a:spcPts val="0"/>
            </a:spcAft>
          </a:pP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2016 - 44 </a:t>
          </a:r>
          <a:r>
            <a:rPr lang="ru-RU" sz="1600" b="1" dirty="0" smtClean="0">
              <a:latin typeface="+mn-lt"/>
              <a:cs typeface="Times New Roman" panose="02020603050405020304" pitchFamily="18" charset="0"/>
            </a:rPr>
            <a:t>лиц</a:t>
          </a:r>
          <a:endParaRPr lang="ru-RU" sz="18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4C6EA2-B05F-412A-9A16-9ED629473968}" type="parTrans" cxnId="{0B8A3A38-0616-42D0-A6BA-920BFE8477D1}">
      <dgm:prSet/>
      <dgm:spPr/>
      <dgm:t>
        <a:bodyPr/>
        <a:lstStyle/>
        <a:p>
          <a:endParaRPr lang="ru-RU"/>
        </a:p>
      </dgm:t>
    </dgm:pt>
    <dgm:pt modelId="{72949C27-CDAD-44EB-A269-05F3939E0030}" type="sibTrans" cxnId="{0B8A3A38-0616-42D0-A6BA-920BFE8477D1}">
      <dgm:prSet/>
      <dgm:spPr/>
      <dgm:t>
        <a:bodyPr/>
        <a:lstStyle/>
        <a:p>
          <a:endParaRPr lang="ru-RU"/>
        </a:p>
      </dgm:t>
    </dgm:pt>
    <dgm:pt modelId="{58C7CF26-E779-4BFA-A6E5-D3474263239F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2016 – 388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A6439AC7-5B19-421E-B3CC-F41BC5F3D0E9}" type="parTrans" cxnId="{2CEB69F7-197B-41D5-94B8-FD36DD2E8F8F}">
      <dgm:prSet/>
      <dgm:spPr/>
      <dgm:t>
        <a:bodyPr/>
        <a:lstStyle/>
        <a:p>
          <a:endParaRPr lang="ru-RU"/>
        </a:p>
      </dgm:t>
    </dgm:pt>
    <dgm:pt modelId="{97286374-606E-4C3A-BB30-45100F94CAA5}" type="sibTrans" cxnId="{2CEB69F7-197B-41D5-94B8-FD36DD2E8F8F}">
      <dgm:prSet/>
      <dgm:spPr/>
      <dgm:t>
        <a:bodyPr/>
        <a:lstStyle/>
        <a:p>
          <a:endParaRPr lang="ru-RU"/>
        </a:p>
      </dgm:t>
    </dgm:pt>
    <dgm:pt modelId="{3AAD04AF-126B-47D6-82C0-565EE63D7E01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latin typeface="+mn-lt"/>
              <a:cs typeface="Times New Roman" panose="02020603050405020304" pitchFamily="18" charset="0"/>
            </a:rPr>
            <a:t>2017 – 2295 ЮЛ</a:t>
          </a:r>
          <a:endParaRPr lang="ru-RU" sz="1600" b="1" dirty="0">
            <a:latin typeface="+mn-lt"/>
            <a:cs typeface="Times New Roman" panose="02020603050405020304" pitchFamily="18" charset="0"/>
          </a:endParaRPr>
        </a:p>
      </dgm:t>
    </dgm:pt>
    <dgm:pt modelId="{D1AC312E-8100-47D4-B805-4D285C3D81A9}" type="parTrans" cxnId="{2FFF2BE3-F1A9-406F-BAF2-C72AAA36CB3C}">
      <dgm:prSet/>
      <dgm:spPr/>
      <dgm:t>
        <a:bodyPr/>
        <a:lstStyle/>
        <a:p>
          <a:endParaRPr lang="ru-RU"/>
        </a:p>
      </dgm:t>
    </dgm:pt>
    <dgm:pt modelId="{FA6F6AF5-DB5D-4C1E-ACCC-159D885036F7}" type="sibTrans" cxnId="{2FFF2BE3-F1A9-406F-BAF2-C72AAA36CB3C}">
      <dgm:prSet/>
      <dgm:spPr/>
      <dgm:t>
        <a:bodyPr/>
        <a:lstStyle/>
        <a:p>
          <a:endParaRPr lang="ru-RU"/>
        </a:p>
      </dgm:t>
    </dgm:pt>
    <dgm:pt modelId="{9EB3C122-56D9-4C76-8ABA-E163A350F0CA}">
      <dgm:prSet phldrT="[Текст]" custT="1"/>
      <dgm:spPr/>
      <dgm:t>
        <a:bodyPr anchor="ctr"/>
        <a:lstStyle/>
        <a:p>
          <a:pPr marL="171450" algn="just">
            <a:spcAft>
              <a:spcPct val="15000"/>
            </a:spcAft>
          </a:pP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2017 - 115 лиц</a:t>
          </a:r>
          <a:endParaRPr lang="ru-RU" sz="18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39E5C7-ECD7-456E-9349-8E9E13E0DF16}" type="parTrans" cxnId="{F2198E81-D3F3-4305-BD3C-90A232BDFD24}">
      <dgm:prSet/>
      <dgm:spPr/>
      <dgm:t>
        <a:bodyPr/>
        <a:lstStyle/>
        <a:p>
          <a:endParaRPr lang="ru-RU"/>
        </a:p>
      </dgm:t>
    </dgm:pt>
    <dgm:pt modelId="{7C3210DB-952F-47F3-AEFF-7507E0582515}" type="sibTrans" cxnId="{F2198E81-D3F3-4305-BD3C-90A232BDFD24}">
      <dgm:prSet/>
      <dgm:spPr/>
      <dgm:t>
        <a:bodyPr/>
        <a:lstStyle/>
        <a:p>
          <a:endParaRPr lang="ru-RU"/>
        </a:p>
      </dgm:t>
    </dgm:pt>
    <dgm:pt modelId="{D1CC9810-F977-4C8D-AC56-97FD018A9A31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2017 – 344 лиц</a:t>
          </a:r>
          <a:endParaRPr lang="ru-RU" sz="18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B548F9-FD36-4C21-8F7E-276310A363A8}" type="parTrans" cxnId="{9E28F5DC-7A85-4C78-8CE3-217BF75C366E}">
      <dgm:prSet/>
      <dgm:spPr/>
      <dgm:t>
        <a:bodyPr/>
        <a:lstStyle/>
        <a:p>
          <a:endParaRPr lang="ru-RU"/>
        </a:p>
      </dgm:t>
    </dgm:pt>
    <dgm:pt modelId="{BBCBB79F-FC92-4E1F-9ECD-EEA5B5B23653}" type="sibTrans" cxnId="{9E28F5DC-7A85-4C78-8CE3-217BF75C366E}">
      <dgm:prSet/>
      <dgm:spPr/>
      <dgm:t>
        <a:bodyPr/>
        <a:lstStyle/>
        <a:p>
          <a:endParaRPr lang="ru-RU"/>
        </a:p>
      </dgm:t>
    </dgm:pt>
    <dgm:pt modelId="{8312A19E-E61D-464E-A59F-ECD6432BFEC8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2017 – 4096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6B28F3EB-A468-41E0-99E8-5A2EDD9E3444}" type="parTrans" cxnId="{D72D22B9-D740-4443-A638-1D22162EC8E6}">
      <dgm:prSet/>
      <dgm:spPr/>
      <dgm:t>
        <a:bodyPr/>
        <a:lstStyle/>
        <a:p>
          <a:endParaRPr lang="ru-RU"/>
        </a:p>
      </dgm:t>
    </dgm:pt>
    <dgm:pt modelId="{5BCEC718-2203-48A9-A458-CD9A98F18ED3}" type="sibTrans" cxnId="{D72D22B9-D740-4443-A638-1D22162EC8E6}">
      <dgm:prSet/>
      <dgm:spPr/>
      <dgm:t>
        <a:bodyPr/>
        <a:lstStyle/>
        <a:p>
          <a:endParaRPr lang="ru-RU"/>
        </a:p>
      </dgm:t>
    </dgm:pt>
    <dgm:pt modelId="{3F05C938-78FF-462B-A358-7B0B5290B9F8}" type="pres">
      <dgm:prSet presAssocID="{F7E85591-A047-4169-BFD8-8D1463FDA5C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0D7EFC-5F69-4EE0-9F30-C27DE9B71FF7}" type="pres">
      <dgm:prSet presAssocID="{6B179367-72F7-4D58-B478-7D483DA67027}" presName="linNode" presStyleCnt="0"/>
      <dgm:spPr/>
    </dgm:pt>
    <dgm:pt modelId="{C3286145-A551-4B18-B612-2314387EC95F}" type="pres">
      <dgm:prSet presAssocID="{6B179367-72F7-4D58-B478-7D483DA67027}" presName="parentShp" presStyleLbl="node1" presStyleIdx="0" presStyleCnt="4" custScaleX="181317" custScaleY="81988" custLinFactNeighborX="-2525" custLinFactNeighborY="18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302DF8-D97B-4F9C-8F8F-155F9C9F067A}" type="pres">
      <dgm:prSet presAssocID="{6B179367-72F7-4D58-B478-7D483DA67027}" presName="childShp" presStyleLbl="bgAccFollowNode1" presStyleIdx="0" presStyleCnt="4" custScaleX="46458" custScaleY="89790" custLinFactNeighborX="1242" custLinFactNeighborY="-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23F0E-0EA0-4B78-AD61-D161532B32FA}" type="pres">
      <dgm:prSet presAssocID="{25198DAC-B3BE-4AF8-BCA4-70E4BBB5BC34}" presName="spacing" presStyleCnt="0"/>
      <dgm:spPr/>
    </dgm:pt>
    <dgm:pt modelId="{63BA01C8-F1AF-4978-BD2A-68B75DC18B9E}" type="pres">
      <dgm:prSet presAssocID="{CFDFC53C-DBE2-465D-BBA2-865B64EB5762}" presName="linNode" presStyleCnt="0"/>
      <dgm:spPr/>
    </dgm:pt>
    <dgm:pt modelId="{9627DC8D-F71F-44AB-8AAD-2B812B1A508D}" type="pres">
      <dgm:prSet presAssocID="{CFDFC53C-DBE2-465D-BBA2-865B64EB5762}" presName="parentShp" presStyleLbl="node1" presStyleIdx="1" presStyleCnt="4" custAng="0" custScaleX="180373" custScaleY="96888" custLinFactNeighborX="-1433" custLinFactNeighborY="4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58FE7-61C8-4A59-99AC-270A231B26D9}" type="pres">
      <dgm:prSet presAssocID="{CFDFC53C-DBE2-465D-BBA2-865B64EB5762}" presName="childShp" presStyleLbl="bgAccFollowNode1" presStyleIdx="1" presStyleCnt="4" custScaleX="46718" custScaleY="97593" custLinFactNeighborX="6047" custLinFactNeighborY="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8FBA2-DD73-4A8E-A26D-02C30B393498}" type="pres">
      <dgm:prSet presAssocID="{278AB98E-04D4-411F-9550-61882BC0ACD9}" presName="spacing" presStyleCnt="0"/>
      <dgm:spPr/>
    </dgm:pt>
    <dgm:pt modelId="{CD4D68DA-7173-4796-91F4-219E2A99FF90}" type="pres">
      <dgm:prSet presAssocID="{40801F1E-509D-4634-9595-33301DB399B5}" presName="linNode" presStyleCnt="0"/>
      <dgm:spPr/>
    </dgm:pt>
    <dgm:pt modelId="{A3CF4DBF-E8A2-46BF-A541-8FC8C36E4228}" type="pres">
      <dgm:prSet presAssocID="{40801F1E-509D-4634-9595-33301DB399B5}" presName="parentShp" presStyleLbl="node1" presStyleIdx="2" presStyleCnt="4" custScaleX="195886" custScaleY="85766" custLinFactNeighborX="-31" custLinFactNeighborY="19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3CEF5C-D4E4-4370-9C3E-8F0B885E918F}" type="pres">
      <dgm:prSet presAssocID="{40801F1E-509D-4634-9595-33301DB399B5}" presName="childShp" presStyleLbl="bgAccFollowNode1" presStyleIdx="2" presStyleCnt="4" custScaleX="53669" custLinFactNeighborX="389" custLinFactNeighborY="-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57AFC-1F64-453A-BC1F-C58D86F0B039}" type="pres">
      <dgm:prSet presAssocID="{CDC3314B-BE66-47DF-9D0F-A9DE556FEAA3}" presName="spacing" presStyleCnt="0"/>
      <dgm:spPr/>
    </dgm:pt>
    <dgm:pt modelId="{81617026-9F79-4F0D-87E5-74BC6C156987}" type="pres">
      <dgm:prSet presAssocID="{B83AB953-731D-4BE5-BEF2-8610A150ECD9}" presName="linNode" presStyleCnt="0"/>
      <dgm:spPr/>
    </dgm:pt>
    <dgm:pt modelId="{045E1924-878A-4642-8ABB-EBFF476216FA}" type="pres">
      <dgm:prSet presAssocID="{B83AB953-731D-4BE5-BEF2-8610A150ECD9}" presName="parentShp" presStyleLbl="node1" presStyleIdx="3" presStyleCnt="4" custScaleX="185393" custScaleY="79364" custLinFactNeighborX="452" custLinFactNeighborY="-16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14374-C616-4111-93CF-BA32DA1FDFED}" type="pres">
      <dgm:prSet presAssocID="{B83AB953-731D-4BE5-BEF2-8610A150ECD9}" presName="childShp" presStyleLbl="bgAccFollowNode1" presStyleIdx="3" presStyleCnt="4" custScaleX="50259" custLinFactNeighborX="1384" custLinFactNeighborY="-22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776705-4CA2-4074-AF21-758DF5D0D0BC}" srcId="{CFDFC53C-DBE2-465D-BBA2-865B64EB5762}" destId="{8AA8CB85-9881-4D64-9E8A-53D631876324}" srcOrd="0" destOrd="0" parTransId="{71595770-2678-4F33-9A79-D9EB150FD74D}" sibTransId="{C3C3FA44-55F5-4BCA-B74A-0957B1294242}"/>
    <dgm:cxn modelId="{9E28F5DC-7A85-4C78-8CE3-217BF75C366E}" srcId="{CFDFC53C-DBE2-465D-BBA2-865B64EB5762}" destId="{D1CC9810-F977-4C8D-AC56-97FD018A9A31}" srcOrd="1" destOrd="0" parTransId="{F9B548F9-FD36-4C21-8F7E-276310A363A8}" sibTransId="{BBCBB79F-FC92-4E1F-9ECD-EEA5B5B23653}"/>
    <dgm:cxn modelId="{DFE17ABC-4EDA-4BCB-8CD7-39F467AD3E8C}" type="presOf" srcId="{9EB3C122-56D9-4C76-8ABA-E163A350F0CA}" destId="{AC3CEF5C-D4E4-4370-9C3E-8F0B885E918F}" srcOrd="0" destOrd="1" presId="urn:microsoft.com/office/officeart/2005/8/layout/vList6"/>
    <dgm:cxn modelId="{790D74D1-C6F6-4517-A164-5EB154F0DFBF}" type="presOf" srcId="{1522A632-45EA-4E61-81C8-794789EAF681}" destId="{AC3CEF5C-D4E4-4370-9C3E-8F0B885E918F}" srcOrd="0" destOrd="0" presId="urn:microsoft.com/office/officeart/2005/8/layout/vList6"/>
    <dgm:cxn modelId="{3E7858C7-E680-439B-AAE9-42B9BA2A0BEF}" srcId="{F7E85591-A047-4169-BFD8-8D1463FDA5CD}" destId="{CFDFC53C-DBE2-465D-BBA2-865B64EB5762}" srcOrd="1" destOrd="0" parTransId="{14353184-F83F-46CD-A02B-6E0D5CE0CCAB}" sibTransId="{278AB98E-04D4-411F-9550-61882BC0ACD9}"/>
    <dgm:cxn modelId="{8B8003E4-300C-4574-A81C-E40119186DAB}" type="presOf" srcId="{8AA8CB85-9881-4D64-9E8A-53D631876324}" destId="{B6258FE7-61C8-4A59-99AC-270A231B26D9}" srcOrd="0" destOrd="0" presId="urn:microsoft.com/office/officeart/2005/8/layout/vList6"/>
    <dgm:cxn modelId="{44F71F0F-9BED-4C10-B481-20F270F64D34}" type="presOf" srcId="{58C7CF26-E779-4BFA-A6E5-D3474263239F}" destId="{12214374-C616-4111-93CF-BA32DA1FDFED}" srcOrd="0" destOrd="0" presId="urn:microsoft.com/office/officeart/2005/8/layout/vList6"/>
    <dgm:cxn modelId="{2FFF2BE3-F1A9-406F-BAF2-C72AAA36CB3C}" srcId="{6B179367-72F7-4D58-B478-7D483DA67027}" destId="{3AAD04AF-126B-47D6-82C0-565EE63D7E01}" srcOrd="1" destOrd="0" parTransId="{D1AC312E-8100-47D4-B805-4D285C3D81A9}" sibTransId="{FA6F6AF5-DB5D-4C1E-ACCC-159D885036F7}"/>
    <dgm:cxn modelId="{28D2706B-874C-4522-A36B-0A25B9077E1A}" srcId="{6B179367-72F7-4D58-B478-7D483DA67027}" destId="{54036B92-E8D7-424E-942D-D72E4F475FEA}" srcOrd="0" destOrd="0" parTransId="{47517732-5AF7-4768-B286-C880187B26BF}" sibTransId="{AD69899A-F82B-4250-8A27-2AC0CA4F79E2}"/>
    <dgm:cxn modelId="{0B8A3A38-0616-42D0-A6BA-920BFE8477D1}" srcId="{40801F1E-509D-4634-9595-33301DB399B5}" destId="{1522A632-45EA-4E61-81C8-794789EAF681}" srcOrd="0" destOrd="0" parTransId="{0A4C6EA2-B05F-412A-9A16-9ED629473968}" sibTransId="{72949C27-CDAD-44EB-A269-05F3939E0030}"/>
    <dgm:cxn modelId="{DACD5780-AE53-4F94-A493-E2383A7C5B31}" type="presOf" srcId="{40801F1E-509D-4634-9595-33301DB399B5}" destId="{A3CF4DBF-E8A2-46BF-A541-8FC8C36E4228}" srcOrd="0" destOrd="0" presId="urn:microsoft.com/office/officeart/2005/8/layout/vList6"/>
    <dgm:cxn modelId="{2CEB69F7-197B-41D5-94B8-FD36DD2E8F8F}" srcId="{B83AB953-731D-4BE5-BEF2-8610A150ECD9}" destId="{58C7CF26-E779-4BFA-A6E5-D3474263239F}" srcOrd="0" destOrd="0" parTransId="{A6439AC7-5B19-421E-B3CC-F41BC5F3D0E9}" sibTransId="{97286374-606E-4C3A-BB30-45100F94CAA5}"/>
    <dgm:cxn modelId="{2F97ACE1-ACA0-4F8F-9D20-F16B761FF57E}" srcId="{F7E85591-A047-4169-BFD8-8D1463FDA5CD}" destId="{40801F1E-509D-4634-9595-33301DB399B5}" srcOrd="2" destOrd="0" parTransId="{EF2EB989-11A2-46B3-8ECD-9B6D2C96F9EF}" sibTransId="{CDC3314B-BE66-47DF-9D0F-A9DE556FEAA3}"/>
    <dgm:cxn modelId="{386D2D81-83B6-4C1D-A74F-A8FA273B9D1A}" type="presOf" srcId="{D1CC9810-F977-4C8D-AC56-97FD018A9A31}" destId="{B6258FE7-61C8-4A59-99AC-270A231B26D9}" srcOrd="0" destOrd="1" presId="urn:microsoft.com/office/officeart/2005/8/layout/vList6"/>
    <dgm:cxn modelId="{4785A129-270D-4373-AA94-164657A674A9}" type="presOf" srcId="{F7E85591-A047-4169-BFD8-8D1463FDA5CD}" destId="{3F05C938-78FF-462B-A358-7B0B5290B9F8}" srcOrd="0" destOrd="0" presId="urn:microsoft.com/office/officeart/2005/8/layout/vList6"/>
    <dgm:cxn modelId="{F2198E81-D3F3-4305-BD3C-90A232BDFD24}" srcId="{40801F1E-509D-4634-9595-33301DB399B5}" destId="{9EB3C122-56D9-4C76-8ABA-E163A350F0CA}" srcOrd="1" destOrd="0" parTransId="{8339E5C7-ECD7-456E-9349-8E9E13E0DF16}" sibTransId="{7C3210DB-952F-47F3-AEFF-7507E0582515}"/>
    <dgm:cxn modelId="{0BA5AD69-2432-4775-B947-7C76298A1441}" type="presOf" srcId="{B83AB953-731D-4BE5-BEF2-8610A150ECD9}" destId="{045E1924-878A-4642-8ABB-EBFF476216FA}" srcOrd="0" destOrd="0" presId="urn:microsoft.com/office/officeart/2005/8/layout/vList6"/>
    <dgm:cxn modelId="{A5DC0810-FB00-40CC-A3EF-89DB130F0105}" srcId="{F7E85591-A047-4169-BFD8-8D1463FDA5CD}" destId="{B83AB953-731D-4BE5-BEF2-8610A150ECD9}" srcOrd="3" destOrd="0" parTransId="{5B82DBCA-A5E1-4150-B2A4-C5B537898462}" sibTransId="{AB30C6C1-4E26-4EC8-837D-3399F49112CB}"/>
    <dgm:cxn modelId="{D1B3E572-E09E-4C75-9A42-F4C65F8010C0}" type="presOf" srcId="{3AAD04AF-126B-47D6-82C0-565EE63D7E01}" destId="{7F302DF8-D97B-4F9C-8F8F-155F9C9F067A}" srcOrd="0" destOrd="1" presId="urn:microsoft.com/office/officeart/2005/8/layout/vList6"/>
    <dgm:cxn modelId="{5CEE106C-EB28-44B4-810D-6FA8B522FA4A}" type="presOf" srcId="{CFDFC53C-DBE2-465D-BBA2-865B64EB5762}" destId="{9627DC8D-F71F-44AB-8AAD-2B812B1A508D}" srcOrd="0" destOrd="0" presId="urn:microsoft.com/office/officeart/2005/8/layout/vList6"/>
    <dgm:cxn modelId="{8C84B326-3D0A-4070-B678-141709459FCF}" srcId="{F7E85591-A047-4169-BFD8-8D1463FDA5CD}" destId="{6B179367-72F7-4D58-B478-7D483DA67027}" srcOrd="0" destOrd="0" parTransId="{514FDDA6-DDA9-4780-9B5F-05910D4A90E2}" sibTransId="{25198DAC-B3BE-4AF8-BCA4-70E4BBB5BC34}"/>
    <dgm:cxn modelId="{08ED3A2A-AC78-4EBA-B614-D167F7A723F9}" type="presOf" srcId="{6B179367-72F7-4D58-B478-7D483DA67027}" destId="{C3286145-A551-4B18-B612-2314387EC95F}" srcOrd="0" destOrd="0" presId="urn:microsoft.com/office/officeart/2005/8/layout/vList6"/>
    <dgm:cxn modelId="{265AA158-8645-4476-8A2B-CC86BD6150AC}" type="presOf" srcId="{8312A19E-E61D-464E-A59F-ECD6432BFEC8}" destId="{12214374-C616-4111-93CF-BA32DA1FDFED}" srcOrd="0" destOrd="1" presId="urn:microsoft.com/office/officeart/2005/8/layout/vList6"/>
    <dgm:cxn modelId="{6CAAF369-FE02-4206-894C-1D298935A578}" type="presOf" srcId="{54036B92-E8D7-424E-942D-D72E4F475FEA}" destId="{7F302DF8-D97B-4F9C-8F8F-155F9C9F067A}" srcOrd="0" destOrd="0" presId="urn:microsoft.com/office/officeart/2005/8/layout/vList6"/>
    <dgm:cxn modelId="{D72D22B9-D740-4443-A638-1D22162EC8E6}" srcId="{B83AB953-731D-4BE5-BEF2-8610A150ECD9}" destId="{8312A19E-E61D-464E-A59F-ECD6432BFEC8}" srcOrd="1" destOrd="0" parTransId="{6B28F3EB-A468-41E0-99E8-5A2EDD9E3444}" sibTransId="{5BCEC718-2203-48A9-A458-CD9A98F18ED3}"/>
    <dgm:cxn modelId="{5EF96A66-ADF3-4BA6-A9B3-B6EBF0DA16A0}" type="presParOf" srcId="{3F05C938-78FF-462B-A358-7B0B5290B9F8}" destId="{550D7EFC-5F69-4EE0-9F30-C27DE9B71FF7}" srcOrd="0" destOrd="0" presId="urn:microsoft.com/office/officeart/2005/8/layout/vList6"/>
    <dgm:cxn modelId="{DCA39A8F-EA65-43D3-ABF8-35BE18570B6F}" type="presParOf" srcId="{550D7EFC-5F69-4EE0-9F30-C27DE9B71FF7}" destId="{C3286145-A551-4B18-B612-2314387EC95F}" srcOrd="0" destOrd="0" presId="urn:microsoft.com/office/officeart/2005/8/layout/vList6"/>
    <dgm:cxn modelId="{E1234567-629E-4C4D-9F39-07CCB8AC0652}" type="presParOf" srcId="{550D7EFC-5F69-4EE0-9F30-C27DE9B71FF7}" destId="{7F302DF8-D97B-4F9C-8F8F-155F9C9F067A}" srcOrd="1" destOrd="0" presId="urn:microsoft.com/office/officeart/2005/8/layout/vList6"/>
    <dgm:cxn modelId="{9E63EFDE-D0A3-4D1A-AB75-3C74138AB609}" type="presParOf" srcId="{3F05C938-78FF-462B-A358-7B0B5290B9F8}" destId="{A6723F0E-0EA0-4B78-AD61-D161532B32FA}" srcOrd="1" destOrd="0" presId="urn:microsoft.com/office/officeart/2005/8/layout/vList6"/>
    <dgm:cxn modelId="{FBB1F07C-E397-466A-957E-13C280E0C8A8}" type="presParOf" srcId="{3F05C938-78FF-462B-A358-7B0B5290B9F8}" destId="{63BA01C8-F1AF-4978-BD2A-68B75DC18B9E}" srcOrd="2" destOrd="0" presId="urn:microsoft.com/office/officeart/2005/8/layout/vList6"/>
    <dgm:cxn modelId="{E0D71519-D527-4334-AACA-0B64AF1D6149}" type="presParOf" srcId="{63BA01C8-F1AF-4978-BD2A-68B75DC18B9E}" destId="{9627DC8D-F71F-44AB-8AAD-2B812B1A508D}" srcOrd="0" destOrd="0" presId="urn:microsoft.com/office/officeart/2005/8/layout/vList6"/>
    <dgm:cxn modelId="{4AEFB04D-B844-4438-8C31-1864DC9D9DC4}" type="presParOf" srcId="{63BA01C8-F1AF-4978-BD2A-68B75DC18B9E}" destId="{B6258FE7-61C8-4A59-99AC-270A231B26D9}" srcOrd="1" destOrd="0" presId="urn:microsoft.com/office/officeart/2005/8/layout/vList6"/>
    <dgm:cxn modelId="{0234488F-ECF3-474E-BB82-F7B91A074896}" type="presParOf" srcId="{3F05C938-78FF-462B-A358-7B0B5290B9F8}" destId="{B1C8FBA2-DD73-4A8E-A26D-02C30B393498}" srcOrd="3" destOrd="0" presId="urn:microsoft.com/office/officeart/2005/8/layout/vList6"/>
    <dgm:cxn modelId="{6A3DE2DA-4938-46F7-B6C1-57590AED98B4}" type="presParOf" srcId="{3F05C938-78FF-462B-A358-7B0B5290B9F8}" destId="{CD4D68DA-7173-4796-91F4-219E2A99FF90}" srcOrd="4" destOrd="0" presId="urn:microsoft.com/office/officeart/2005/8/layout/vList6"/>
    <dgm:cxn modelId="{05567EF4-1D68-49E0-8596-22A2AFB7A3FA}" type="presParOf" srcId="{CD4D68DA-7173-4796-91F4-219E2A99FF90}" destId="{A3CF4DBF-E8A2-46BF-A541-8FC8C36E4228}" srcOrd="0" destOrd="0" presId="urn:microsoft.com/office/officeart/2005/8/layout/vList6"/>
    <dgm:cxn modelId="{08AA09BF-09F3-424B-8734-52132BA03837}" type="presParOf" srcId="{CD4D68DA-7173-4796-91F4-219E2A99FF90}" destId="{AC3CEF5C-D4E4-4370-9C3E-8F0B885E918F}" srcOrd="1" destOrd="0" presId="urn:microsoft.com/office/officeart/2005/8/layout/vList6"/>
    <dgm:cxn modelId="{9CF3614B-628F-40CD-9C6F-1DD38A971C8D}" type="presParOf" srcId="{3F05C938-78FF-462B-A358-7B0B5290B9F8}" destId="{A3F57AFC-1F64-453A-BC1F-C58D86F0B039}" srcOrd="5" destOrd="0" presId="urn:microsoft.com/office/officeart/2005/8/layout/vList6"/>
    <dgm:cxn modelId="{845D57D7-32B6-479E-8D24-ACD2B128CE67}" type="presParOf" srcId="{3F05C938-78FF-462B-A358-7B0B5290B9F8}" destId="{81617026-9F79-4F0D-87E5-74BC6C156987}" srcOrd="6" destOrd="0" presId="urn:microsoft.com/office/officeart/2005/8/layout/vList6"/>
    <dgm:cxn modelId="{6ABEC0F2-8C6D-4201-BF20-5941DE66BFFF}" type="presParOf" srcId="{81617026-9F79-4F0D-87E5-74BC6C156987}" destId="{045E1924-878A-4642-8ABB-EBFF476216FA}" srcOrd="0" destOrd="0" presId="urn:microsoft.com/office/officeart/2005/8/layout/vList6"/>
    <dgm:cxn modelId="{AB02FBA8-B1FF-4DA1-BE7A-4B84990EB84F}" type="presParOf" srcId="{81617026-9F79-4F0D-87E5-74BC6C156987}" destId="{12214374-C616-4111-93CF-BA32DA1FDFE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8E8DBE-7309-4670-9512-D1DC8E4DF79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01F7F38-8F12-46BB-A1E4-D0F45675EDF8}">
      <dgm:prSet phldrT="[Текст]" custT="1"/>
      <dgm:spPr/>
      <dgm:t>
        <a:bodyPr/>
        <a:lstStyle/>
        <a:p>
          <a:r>
            <a:rPr lang="ru-RU" sz="2000" dirty="0" smtClean="0"/>
            <a:t>2015 год (669 ЮЛ)</a:t>
          </a:r>
          <a:endParaRPr lang="ru-RU" sz="2000" dirty="0"/>
        </a:p>
      </dgm:t>
    </dgm:pt>
    <dgm:pt modelId="{B0974C6A-9551-4CD0-9127-1B5E73026814}" type="parTrans" cxnId="{D5D63E26-2116-4C1C-875F-85BA622F1A4C}">
      <dgm:prSet/>
      <dgm:spPr/>
      <dgm:t>
        <a:bodyPr/>
        <a:lstStyle/>
        <a:p>
          <a:endParaRPr lang="ru-RU"/>
        </a:p>
      </dgm:t>
    </dgm:pt>
    <dgm:pt modelId="{257CB169-C9E4-4946-B533-A51A9A3A11D7}" type="sibTrans" cxnId="{D5D63E26-2116-4C1C-875F-85BA622F1A4C}">
      <dgm:prSet/>
      <dgm:spPr/>
      <dgm:t>
        <a:bodyPr/>
        <a:lstStyle/>
        <a:p>
          <a:endParaRPr lang="ru-RU"/>
        </a:p>
      </dgm:t>
    </dgm:pt>
    <dgm:pt modelId="{1C6E80AA-9535-4780-A4F1-9D68F5BAD332}">
      <dgm:prSet phldrT="[Текст]" custT="1"/>
      <dgm:spPr/>
      <dgm:t>
        <a:bodyPr/>
        <a:lstStyle/>
        <a:p>
          <a:r>
            <a:rPr lang="ru-RU" sz="2000" dirty="0" smtClean="0"/>
            <a:t>2016 год (1520 ЮЛ)</a:t>
          </a:r>
          <a:endParaRPr lang="ru-RU" sz="2000" dirty="0"/>
        </a:p>
      </dgm:t>
    </dgm:pt>
    <dgm:pt modelId="{6DCB3F84-5E2D-4395-B21C-06425E99F0AF}" type="parTrans" cxnId="{E2566D1F-90BB-44AA-AA77-42FDBB63BE6B}">
      <dgm:prSet/>
      <dgm:spPr/>
      <dgm:t>
        <a:bodyPr/>
        <a:lstStyle/>
        <a:p>
          <a:endParaRPr lang="ru-RU"/>
        </a:p>
      </dgm:t>
    </dgm:pt>
    <dgm:pt modelId="{69AE865B-E206-4CDD-9CBD-41597FA8EE83}" type="sibTrans" cxnId="{E2566D1F-90BB-44AA-AA77-42FDBB63BE6B}">
      <dgm:prSet/>
      <dgm:spPr/>
      <dgm:t>
        <a:bodyPr/>
        <a:lstStyle/>
        <a:p>
          <a:endParaRPr lang="ru-RU"/>
        </a:p>
      </dgm:t>
    </dgm:pt>
    <dgm:pt modelId="{DA8333E3-2E34-4FAB-9A79-835FAA01E693}">
      <dgm:prSet phldrT="[Текст]" custT="1"/>
      <dgm:spPr/>
      <dgm:t>
        <a:bodyPr/>
        <a:lstStyle/>
        <a:p>
          <a:r>
            <a:rPr lang="ru-RU" sz="2000" dirty="0" smtClean="0"/>
            <a:t>2017 год (2295 ЮЛ)</a:t>
          </a:r>
          <a:endParaRPr lang="ru-RU" sz="2000" dirty="0"/>
        </a:p>
      </dgm:t>
    </dgm:pt>
    <dgm:pt modelId="{DA731762-BD12-4661-A2AA-5957FD7A6B5C}" type="parTrans" cxnId="{01ECD2A1-A6FD-4AEC-9154-5776C764D47C}">
      <dgm:prSet/>
      <dgm:spPr/>
      <dgm:t>
        <a:bodyPr/>
        <a:lstStyle/>
        <a:p>
          <a:endParaRPr lang="ru-RU"/>
        </a:p>
      </dgm:t>
    </dgm:pt>
    <dgm:pt modelId="{C11E524A-4DF8-419E-B015-6E6488F4DBF0}" type="sibTrans" cxnId="{01ECD2A1-A6FD-4AEC-9154-5776C764D47C}">
      <dgm:prSet/>
      <dgm:spPr/>
      <dgm:t>
        <a:bodyPr/>
        <a:lstStyle/>
        <a:p>
          <a:endParaRPr lang="ru-RU"/>
        </a:p>
      </dgm:t>
    </dgm:pt>
    <dgm:pt modelId="{171C0C57-8A1C-4B89-801F-19BC0873B0B2}" type="pres">
      <dgm:prSet presAssocID="{E98E8DBE-7309-4670-9512-D1DC8E4DF793}" presName="arrowDiagram" presStyleCnt="0">
        <dgm:presLayoutVars>
          <dgm:chMax val="5"/>
          <dgm:dir/>
          <dgm:resizeHandles val="exact"/>
        </dgm:presLayoutVars>
      </dgm:prSet>
      <dgm:spPr/>
    </dgm:pt>
    <dgm:pt modelId="{B52A9CE6-A57B-4E37-AB14-5884733D737A}" type="pres">
      <dgm:prSet presAssocID="{E98E8DBE-7309-4670-9512-D1DC8E4DF793}" presName="arrow" presStyleLbl="bgShp" presStyleIdx="0" presStyleCnt="1" custScaleX="110451" custScaleY="88235" custLinFactNeighborX="3956" custLinFactNeighborY="980"/>
      <dgm:spPr>
        <a:solidFill>
          <a:srgbClr val="C00000"/>
        </a:solidFill>
      </dgm:spPr>
    </dgm:pt>
    <dgm:pt modelId="{4C7842B5-BF56-4DF3-AC96-7F5F810499A0}" type="pres">
      <dgm:prSet presAssocID="{E98E8DBE-7309-4670-9512-D1DC8E4DF793}" presName="arrowDiagram3" presStyleCnt="0"/>
      <dgm:spPr/>
    </dgm:pt>
    <dgm:pt modelId="{71F6D5F5-3BC2-4271-9418-39CE5F1117A1}" type="pres">
      <dgm:prSet presAssocID="{F01F7F38-8F12-46BB-A1E4-D0F45675EDF8}" presName="bullet3a" presStyleLbl="node1" presStyleIdx="0" presStyleCnt="3"/>
      <dgm:spPr/>
    </dgm:pt>
    <dgm:pt modelId="{24F6CD65-CA07-48DD-823E-1D580B79F66E}" type="pres">
      <dgm:prSet presAssocID="{F01F7F38-8F12-46BB-A1E4-D0F45675EDF8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7A065-526E-4BF0-856A-5D9435F1809D}" type="pres">
      <dgm:prSet presAssocID="{1C6E80AA-9535-4780-A4F1-9D68F5BAD332}" presName="bullet3b" presStyleLbl="node1" presStyleIdx="1" presStyleCnt="3"/>
      <dgm:spPr/>
    </dgm:pt>
    <dgm:pt modelId="{BAD3986E-E8D4-4B10-8C6D-27C0B731CDD4}" type="pres">
      <dgm:prSet presAssocID="{1C6E80AA-9535-4780-A4F1-9D68F5BAD332}" presName="textBox3b" presStyleLbl="revTx" presStyleIdx="1" presStyleCnt="3" custScaleX="94036" custScaleY="27912" custLinFactNeighborX="1901" custLinFactNeighborY="-20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89E331-B00B-4FB3-90F6-6F10428A9173}" type="pres">
      <dgm:prSet presAssocID="{DA8333E3-2E34-4FAB-9A79-835FAA01E693}" presName="bullet3c" presStyleLbl="node1" presStyleIdx="2" presStyleCnt="3"/>
      <dgm:spPr/>
    </dgm:pt>
    <dgm:pt modelId="{D2C8E61C-D3D9-4C7D-891B-16941EF4B5C3}" type="pres">
      <dgm:prSet presAssocID="{DA8333E3-2E34-4FAB-9A79-835FAA01E693}" presName="textBox3c" presStyleLbl="revTx" presStyleIdx="2" presStyleCnt="3" custScaleX="120498" custScaleY="66145" custLinFactNeighborX="8719" custLinFactNeighborY="2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D63E26-2116-4C1C-875F-85BA622F1A4C}" srcId="{E98E8DBE-7309-4670-9512-D1DC8E4DF793}" destId="{F01F7F38-8F12-46BB-A1E4-D0F45675EDF8}" srcOrd="0" destOrd="0" parTransId="{B0974C6A-9551-4CD0-9127-1B5E73026814}" sibTransId="{257CB169-C9E4-4946-B533-A51A9A3A11D7}"/>
    <dgm:cxn modelId="{1E15DC5F-2584-4DC0-AC81-30EB94BDDFB7}" type="presOf" srcId="{DA8333E3-2E34-4FAB-9A79-835FAA01E693}" destId="{D2C8E61C-D3D9-4C7D-891B-16941EF4B5C3}" srcOrd="0" destOrd="0" presId="urn:microsoft.com/office/officeart/2005/8/layout/arrow2"/>
    <dgm:cxn modelId="{AE3AF613-7996-4DA1-8F3F-4F993E30442D}" type="presOf" srcId="{E98E8DBE-7309-4670-9512-D1DC8E4DF793}" destId="{171C0C57-8A1C-4B89-801F-19BC0873B0B2}" srcOrd="0" destOrd="0" presId="urn:microsoft.com/office/officeart/2005/8/layout/arrow2"/>
    <dgm:cxn modelId="{E2566D1F-90BB-44AA-AA77-42FDBB63BE6B}" srcId="{E98E8DBE-7309-4670-9512-D1DC8E4DF793}" destId="{1C6E80AA-9535-4780-A4F1-9D68F5BAD332}" srcOrd="1" destOrd="0" parTransId="{6DCB3F84-5E2D-4395-B21C-06425E99F0AF}" sibTransId="{69AE865B-E206-4CDD-9CBD-41597FA8EE83}"/>
    <dgm:cxn modelId="{BBF7EC25-6253-4803-93F4-CFB993B1CB37}" type="presOf" srcId="{1C6E80AA-9535-4780-A4F1-9D68F5BAD332}" destId="{BAD3986E-E8D4-4B10-8C6D-27C0B731CDD4}" srcOrd="0" destOrd="0" presId="urn:microsoft.com/office/officeart/2005/8/layout/arrow2"/>
    <dgm:cxn modelId="{01ECD2A1-A6FD-4AEC-9154-5776C764D47C}" srcId="{E98E8DBE-7309-4670-9512-D1DC8E4DF793}" destId="{DA8333E3-2E34-4FAB-9A79-835FAA01E693}" srcOrd="2" destOrd="0" parTransId="{DA731762-BD12-4661-A2AA-5957FD7A6B5C}" sibTransId="{C11E524A-4DF8-419E-B015-6E6488F4DBF0}"/>
    <dgm:cxn modelId="{B2E94A93-9ECA-4019-9CBB-C4A16456D322}" type="presOf" srcId="{F01F7F38-8F12-46BB-A1E4-D0F45675EDF8}" destId="{24F6CD65-CA07-48DD-823E-1D580B79F66E}" srcOrd="0" destOrd="0" presId="urn:microsoft.com/office/officeart/2005/8/layout/arrow2"/>
    <dgm:cxn modelId="{2D220BAB-3E02-4D40-B0B5-C85A3F2D5CD3}" type="presParOf" srcId="{171C0C57-8A1C-4B89-801F-19BC0873B0B2}" destId="{B52A9CE6-A57B-4E37-AB14-5884733D737A}" srcOrd="0" destOrd="0" presId="urn:microsoft.com/office/officeart/2005/8/layout/arrow2"/>
    <dgm:cxn modelId="{6E79AEB9-51EC-4BC2-BA68-3CE415BDC22D}" type="presParOf" srcId="{171C0C57-8A1C-4B89-801F-19BC0873B0B2}" destId="{4C7842B5-BF56-4DF3-AC96-7F5F810499A0}" srcOrd="1" destOrd="0" presId="urn:microsoft.com/office/officeart/2005/8/layout/arrow2"/>
    <dgm:cxn modelId="{A1B3B7D5-F3CB-49BA-8271-F9040EE43E3B}" type="presParOf" srcId="{4C7842B5-BF56-4DF3-AC96-7F5F810499A0}" destId="{71F6D5F5-3BC2-4271-9418-39CE5F1117A1}" srcOrd="0" destOrd="0" presId="urn:microsoft.com/office/officeart/2005/8/layout/arrow2"/>
    <dgm:cxn modelId="{844D7DF5-C6F3-4F07-901C-93904B03152D}" type="presParOf" srcId="{4C7842B5-BF56-4DF3-AC96-7F5F810499A0}" destId="{24F6CD65-CA07-48DD-823E-1D580B79F66E}" srcOrd="1" destOrd="0" presId="urn:microsoft.com/office/officeart/2005/8/layout/arrow2"/>
    <dgm:cxn modelId="{CBA1B19F-319F-4D80-845F-BB44510148C3}" type="presParOf" srcId="{4C7842B5-BF56-4DF3-AC96-7F5F810499A0}" destId="{1BD7A065-526E-4BF0-856A-5D9435F1809D}" srcOrd="2" destOrd="0" presId="urn:microsoft.com/office/officeart/2005/8/layout/arrow2"/>
    <dgm:cxn modelId="{698701A5-5F7C-4C38-AB97-D8A8D2F0287B}" type="presParOf" srcId="{4C7842B5-BF56-4DF3-AC96-7F5F810499A0}" destId="{BAD3986E-E8D4-4B10-8C6D-27C0B731CDD4}" srcOrd="3" destOrd="0" presId="urn:microsoft.com/office/officeart/2005/8/layout/arrow2"/>
    <dgm:cxn modelId="{538491ED-67EF-4292-B576-4C2B83AAE254}" type="presParOf" srcId="{4C7842B5-BF56-4DF3-AC96-7F5F810499A0}" destId="{C989E331-B00B-4FB3-90F6-6F10428A9173}" srcOrd="4" destOrd="0" presId="urn:microsoft.com/office/officeart/2005/8/layout/arrow2"/>
    <dgm:cxn modelId="{80613F3B-68FD-4ED1-A195-7780FFB059C1}" type="presParOf" srcId="{4C7842B5-BF56-4DF3-AC96-7F5F810499A0}" destId="{D2C8E61C-D3D9-4C7D-891B-16941EF4B5C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88737A-9940-4ECE-AA56-BE193A735E9A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927E05-8E52-4B6E-8063-B9D21B7ECCBE}">
      <dgm:prSet phldrT="[Текст]"/>
      <dgm:spPr/>
      <dgm:t>
        <a:bodyPr/>
        <a:lstStyle/>
        <a:p>
          <a:r>
            <a:rPr lang="ru-RU" dirty="0" smtClean="0"/>
            <a:t>44</a:t>
          </a:r>
          <a:endParaRPr lang="ru-RU" dirty="0"/>
        </a:p>
      </dgm:t>
    </dgm:pt>
    <dgm:pt modelId="{1970AC10-4E2D-4B62-A99D-CB2DF6F19DFC}" type="parTrans" cxnId="{2F10B7BB-5C29-4887-86F4-9C1A4770CBA6}">
      <dgm:prSet/>
      <dgm:spPr/>
      <dgm:t>
        <a:bodyPr/>
        <a:lstStyle/>
        <a:p>
          <a:endParaRPr lang="ru-RU"/>
        </a:p>
      </dgm:t>
    </dgm:pt>
    <dgm:pt modelId="{F988D7C7-1DF5-4718-B7A3-8FA6FAB05005}" type="sibTrans" cxnId="{2F10B7BB-5C29-4887-86F4-9C1A4770CBA6}">
      <dgm:prSet/>
      <dgm:spPr/>
      <dgm:t>
        <a:bodyPr/>
        <a:lstStyle/>
        <a:p>
          <a:endParaRPr lang="ru-RU"/>
        </a:p>
      </dgm:t>
    </dgm:pt>
    <dgm:pt modelId="{4238DF6A-5278-40B7-A14B-162FEC046AB2}">
      <dgm:prSet phldrT="[Текст]"/>
      <dgm:spPr/>
      <dgm:t>
        <a:bodyPr/>
        <a:lstStyle/>
        <a:p>
          <a:r>
            <a:rPr lang="ru-RU" dirty="0" smtClean="0"/>
            <a:t>2016</a:t>
          </a:r>
          <a:endParaRPr lang="ru-RU" dirty="0"/>
        </a:p>
      </dgm:t>
    </dgm:pt>
    <dgm:pt modelId="{F10661AB-1D7B-46AC-B1B7-782B7F7E2C99}" type="parTrans" cxnId="{83FF7EF2-BE81-4445-90D5-02770E4F32A2}">
      <dgm:prSet/>
      <dgm:spPr/>
      <dgm:t>
        <a:bodyPr/>
        <a:lstStyle/>
        <a:p>
          <a:endParaRPr lang="ru-RU"/>
        </a:p>
      </dgm:t>
    </dgm:pt>
    <dgm:pt modelId="{519F330F-F763-476B-B7C2-C2E27E3DFBBB}" type="sibTrans" cxnId="{83FF7EF2-BE81-4445-90D5-02770E4F32A2}">
      <dgm:prSet/>
      <dgm:spPr/>
      <dgm:t>
        <a:bodyPr/>
        <a:lstStyle/>
        <a:p>
          <a:endParaRPr lang="ru-RU"/>
        </a:p>
      </dgm:t>
    </dgm:pt>
    <dgm:pt modelId="{C9202F31-1CD4-454E-BCE3-13D6751D5E22}">
      <dgm:prSet phldrT="[Текст]"/>
      <dgm:spPr/>
      <dgm:t>
        <a:bodyPr/>
        <a:lstStyle/>
        <a:p>
          <a:r>
            <a:rPr lang="ru-RU" dirty="0" smtClean="0"/>
            <a:t>115</a:t>
          </a:r>
          <a:endParaRPr lang="ru-RU" dirty="0"/>
        </a:p>
      </dgm:t>
    </dgm:pt>
    <dgm:pt modelId="{758F9900-F871-407A-A09E-7697C7345335}" type="parTrans" cxnId="{A1FFD1CE-BF80-45A5-BA40-CC175E3DC096}">
      <dgm:prSet/>
      <dgm:spPr/>
      <dgm:t>
        <a:bodyPr/>
        <a:lstStyle/>
        <a:p>
          <a:endParaRPr lang="ru-RU"/>
        </a:p>
      </dgm:t>
    </dgm:pt>
    <dgm:pt modelId="{F8F1A0C3-1447-4712-A1B2-01E947ABB113}" type="sibTrans" cxnId="{A1FFD1CE-BF80-45A5-BA40-CC175E3DC096}">
      <dgm:prSet/>
      <dgm:spPr/>
      <dgm:t>
        <a:bodyPr/>
        <a:lstStyle/>
        <a:p>
          <a:endParaRPr lang="ru-RU"/>
        </a:p>
      </dgm:t>
    </dgm:pt>
    <dgm:pt modelId="{554FF53F-3292-480D-8876-0929295840EF}">
      <dgm:prSet phldrT="[Текст]"/>
      <dgm:spPr/>
      <dgm:t>
        <a:bodyPr/>
        <a:lstStyle/>
        <a:p>
          <a:r>
            <a:rPr lang="ru-RU" dirty="0" smtClean="0"/>
            <a:t>2017</a:t>
          </a:r>
          <a:endParaRPr lang="ru-RU" dirty="0"/>
        </a:p>
      </dgm:t>
    </dgm:pt>
    <dgm:pt modelId="{57B16613-0FCA-4118-AB8B-380A5415CBFE}" type="parTrans" cxnId="{67CB66DD-41CB-458D-B358-1086EEC44B3B}">
      <dgm:prSet/>
      <dgm:spPr/>
      <dgm:t>
        <a:bodyPr/>
        <a:lstStyle/>
        <a:p>
          <a:endParaRPr lang="ru-RU"/>
        </a:p>
      </dgm:t>
    </dgm:pt>
    <dgm:pt modelId="{1317BB26-113A-46D0-98F6-8A45D4A800C9}" type="sibTrans" cxnId="{67CB66DD-41CB-458D-B358-1086EEC44B3B}">
      <dgm:prSet/>
      <dgm:spPr/>
      <dgm:t>
        <a:bodyPr/>
        <a:lstStyle/>
        <a:p>
          <a:endParaRPr lang="ru-RU"/>
        </a:p>
      </dgm:t>
    </dgm:pt>
    <dgm:pt modelId="{5425744D-0E9E-4A7B-B93B-8AEEDC3557A4}" type="pres">
      <dgm:prSet presAssocID="{7188737A-9940-4ECE-AA56-BE193A735E9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68A230B-1BE5-4CB7-A87C-993D3E6AB6A8}" type="pres">
      <dgm:prSet presAssocID="{89927E05-8E52-4B6E-8063-B9D21B7ECCBE}" presName="composite" presStyleCnt="0"/>
      <dgm:spPr/>
    </dgm:pt>
    <dgm:pt modelId="{5AD9653C-76E3-472A-B8B9-770C6A105460}" type="pres">
      <dgm:prSet presAssocID="{89927E05-8E52-4B6E-8063-B9D21B7ECCBE}" presName="LShape" presStyleLbl="alignNode1" presStyleIdx="0" presStyleCnt="3"/>
      <dgm:spPr/>
    </dgm:pt>
    <dgm:pt modelId="{1B7FE0ED-BB8A-4DA1-98FB-953D0F406B6C}" type="pres">
      <dgm:prSet presAssocID="{89927E05-8E52-4B6E-8063-B9D21B7ECCBE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45F57-D990-4496-8337-BF644840191F}" type="pres">
      <dgm:prSet presAssocID="{89927E05-8E52-4B6E-8063-B9D21B7ECCBE}" presName="Triangle" presStyleLbl="alignNode1" presStyleIdx="1" presStyleCnt="3"/>
      <dgm:spPr/>
    </dgm:pt>
    <dgm:pt modelId="{75B7DE97-29CB-4E05-AF3D-4E40C298AEE5}" type="pres">
      <dgm:prSet presAssocID="{F988D7C7-1DF5-4718-B7A3-8FA6FAB05005}" presName="sibTrans" presStyleCnt="0"/>
      <dgm:spPr/>
    </dgm:pt>
    <dgm:pt modelId="{AF4263E8-3425-4A59-88E9-ABDFB539753C}" type="pres">
      <dgm:prSet presAssocID="{F988D7C7-1DF5-4718-B7A3-8FA6FAB05005}" presName="space" presStyleCnt="0"/>
      <dgm:spPr/>
    </dgm:pt>
    <dgm:pt modelId="{775D993A-C616-4553-B354-57FAD63B8CF1}" type="pres">
      <dgm:prSet presAssocID="{C9202F31-1CD4-454E-BCE3-13D6751D5E22}" presName="composite" presStyleCnt="0"/>
      <dgm:spPr/>
    </dgm:pt>
    <dgm:pt modelId="{8412968A-2833-400A-98CF-8B823B93EE4E}" type="pres">
      <dgm:prSet presAssocID="{C9202F31-1CD4-454E-BCE3-13D6751D5E22}" presName="LShape" presStyleLbl="alignNode1" presStyleIdx="2" presStyleCnt="3"/>
      <dgm:spPr/>
    </dgm:pt>
    <dgm:pt modelId="{554114E8-B1D3-4166-9508-928DE8768A71}" type="pres">
      <dgm:prSet presAssocID="{C9202F31-1CD4-454E-BCE3-13D6751D5E22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B66DD-41CB-458D-B358-1086EEC44B3B}" srcId="{C9202F31-1CD4-454E-BCE3-13D6751D5E22}" destId="{554FF53F-3292-480D-8876-0929295840EF}" srcOrd="0" destOrd="0" parTransId="{57B16613-0FCA-4118-AB8B-380A5415CBFE}" sibTransId="{1317BB26-113A-46D0-98F6-8A45D4A800C9}"/>
    <dgm:cxn modelId="{83FF7EF2-BE81-4445-90D5-02770E4F32A2}" srcId="{89927E05-8E52-4B6E-8063-B9D21B7ECCBE}" destId="{4238DF6A-5278-40B7-A14B-162FEC046AB2}" srcOrd="0" destOrd="0" parTransId="{F10661AB-1D7B-46AC-B1B7-782B7F7E2C99}" sibTransId="{519F330F-F763-476B-B7C2-C2E27E3DFBBB}"/>
    <dgm:cxn modelId="{9D7ED0B8-5C7E-4C70-936F-23B1DCE49A0B}" type="presOf" srcId="{89927E05-8E52-4B6E-8063-B9D21B7ECCBE}" destId="{1B7FE0ED-BB8A-4DA1-98FB-953D0F406B6C}" srcOrd="0" destOrd="0" presId="urn:microsoft.com/office/officeart/2009/3/layout/StepUpProcess"/>
    <dgm:cxn modelId="{2F1E8CA1-EDE5-412D-B670-5E411F7FABEE}" type="presOf" srcId="{C9202F31-1CD4-454E-BCE3-13D6751D5E22}" destId="{554114E8-B1D3-4166-9508-928DE8768A71}" srcOrd="0" destOrd="0" presId="urn:microsoft.com/office/officeart/2009/3/layout/StepUpProcess"/>
    <dgm:cxn modelId="{F8870FF7-22B3-43A9-A5A9-5353CCA46CD4}" type="presOf" srcId="{7188737A-9940-4ECE-AA56-BE193A735E9A}" destId="{5425744D-0E9E-4A7B-B93B-8AEEDC3557A4}" srcOrd="0" destOrd="0" presId="urn:microsoft.com/office/officeart/2009/3/layout/StepUpProcess"/>
    <dgm:cxn modelId="{C5B188D6-DE16-4739-BF27-75FAE87E44CD}" type="presOf" srcId="{4238DF6A-5278-40B7-A14B-162FEC046AB2}" destId="{1B7FE0ED-BB8A-4DA1-98FB-953D0F406B6C}" srcOrd="0" destOrd="1" presId="urn:microsoft.com/office/officeart/2009/3/layout/StepUpProcess"/>
    <dgm:cxn modelId="{2F10B7BB-5C29-4887-86F4-9C1A4770CBA6}" srcId="{7188737A-9940-4ECE-AA56-BE193A735E9A}" destId="{89927E05-8E52-4B6E-8063-B9D21B7ECCBE}" srcOrd="0" destOrd="0" parTransId="{1970AC10-4E2D-4B62-A99D-CB2DF6F19DFC}" sibTransId="{F988D7C7-1DF5-4718-B7A3-8FA6FAB05005}"/>
    <dgm:cxn modelId="{E27270B8-08A5-4910-9480-33FC453830E2}" type="presOf" srcId="{554FF53F-3292-480D-8876-0929295840EF}" destId="{554114E8-B1D3-4166-9508-928DE8768A71}" srcOrd="0" destOrd="1" presId="urn:microsoft.com/office/officeart/2009/3/layout/StepUpProcess"/>
    <dgm:cxn modelId="{A1FFD1CE-BF80-45A5-BA40-CC175E3DC096}" srcId="{7188737A-9940-4ECE-AA56-BE193A735E9A}" destId="{C9202F31-1CD4-454E-BCE3-13D6751D5E22}" srcOrd="1" destOrd="0" parTransId="{758F9900-F871-407A-A09E-7697C7345335}" sibTransId="{F8F1A0C3-1447-4712-A1B2-01E947ABB113}"/>
    <dgm:cxn modelId="{A347F73A-B5E6-4D70-B0B5-C72EA1943840}" type="presParOf" srcId="{5425744D-0E9E-4A7B-B93B-8AEEDC3557A4}" destId="{C68A230B-1BE5-4CB7-A87C-993D3E6AB6A8}" srcOrd="0" destOrd="0" presId="urn:microsoft.com/office/officeart/2009/3/layout/StepUpProcess"/>
    <dgm:cxn modelId="{1A753D7A-763C-4734-86BB-24EA7836C703}" type="presParOf" srcId="{C68A230B-1BE5-4CB7-A87C-993D3E6AB6A8}" destId="{5AD9653C-76E3-472A-B8B9-770C6A105460}" srcOrd="0" destOrd="0" presId="urn:microsoft.com/office/officeart/2009/3/layout/StepUpProcess"/>
    <dgm:cxn modelId="{249D0AF8-9D2A-4703-8E81-5A7D401CB250}" type="presParOf" srcId="{C68A230B-1BE5-4CB7-A87C-993D3E6AB6A8}" destId="{1B7FE0ED-BB8A-4DA1-98FB-953D0F406B6C}" srcOrd="1" destOrd="0" presId="urn:microsoft.com/office/officeart/2009/3/layout/StepUpProcess"/>
    <dgm:cxn modelId="{18323944-F240-4CD1-AAC1-8CF25E25A07F}" type="presParOf" srcId="{C68A230B-1BE5-4CB7-A87C-993D3E6AB6A8}" destId="{7C845F57-D990-4496-8337-BF644840191F}" srcOrd="2" destOrd="0" presId="urn:microsoft.com/office/officeart/2009/3/layout/StepUpProcess"/>
    <dgm:cxn modelId="{39BBF917-63E4-4B40-A379-C04B42031F9D}" type="presParOf" srcId="{5425744D-0E9E-4A7B-B93B-8AEEDC3557A4}" destId="{75B7DE97-29CB-4E05-AF3D-4E40C298AEE5}" srcOrd="1" destOrd="0" presId="urn:microsoft.com/office/officeart/2009/3/layout/StepUpProcess"/>
    <dgm:cxn modelId="{EEB11B7B-498E-4975-A331-6B0FF7889B53}" type="presParOf" srcId="{75B7DE97-29CB-4E05-AF3D-4E40C298AEE5}" destId="{AF4263E8-3425-4A59-88E9-ABDFB539753C}" srcOrd="0" destOrd="0" presId="urn:microsoft.com/office/officeart/2009/3/layout/StepUpProcess"/>
    <dgm:cxn modelId="{DA788B0F-2518-44D3-9D63-E22724F4EF74}" type="presParOf" srcId="{5425744D-0E9E-4A7B-B93B-8AEEDC3557A4}" destId="{775D993A-C616-4553-B354-57FAD63B8CF1}" srcOrd="2" destOrd="0" presId="urn:microsoft.com/office/officeart/2009/3/layout/StepUpProcess"/>
    <dgm:cxn modelId="{C317A76A-5FB0-4282-B6D3-D4859F2ED0E6}" type="presParOf" srcId="{775D993A-C616-4553-B354-57FAD63B8CF1}" destId="{8412968A-2833-400A-98CF-8B823B93EE4E}" srcOrd="0" destOrd="0" presId="urn:microsoft.com/office/officeart/2009/3/layout/StepUpProcess"/>
    <dgm:cxn modelId="{EB3E5F38-1588-4086-9209-B71328033612}" type="presParOf" srcId="{775D993A-C616-4553-B354-57FAD63B8CF1}" destId="{554114E8-B1D3-4166-9508-928DE8768A7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778E4D-EE82-4BA4-BE3F-160C3B00F872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0C6D2E-6C5C-465A-9E58-75822D86DA02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000" dirty="0" smtClean="0"/>
            <a:t>Электронная регистрация</a:t>
          </a:r>
          <a:endParaRPr lang="ru-RU" sz="1800" dirty="0"/>
        </a:p>
      </dgm:t>
    </dgm:pt>
    <dgm:pt modelId="{9EC6C010-2766-4D35-BC9D-CDCDE0B935BD}" type="parTrans" cxnId="{EC06A961-4AF1-487A-AD4E-E2DE5F633E98}">
      <dgm:prSet/>
      <dgm:spPr/>
      <dgm:t>
        <a:bodyPr/>
        <a:lstStyle/>
        <a:p>
          <a:endParaRPr lang="ru-RU"/>
        </a:p>
      </dgm:t>
    </dgm:pt>
    <dgm:pt modelId="{87DE98C4-7078-41ED-AC7D-A444F7743B15}" type="sibTrans" cxnId="{EC06A961-4AF1-487A-AD4E-E2DE5F633E98}">
      <dgm:prSet/>
      <dgm:spPr/>
      <dgm:t>
        <a:bodyPr/>
        <a:lstStyle/>
        <a:p>
          <a:endParaRPr lang="ru-RU"/>
        </a:p>
      </dgm:t>
    </dgm:pt>
    <dgm:pt modelId="{41E09145-1C98-4EEF-9806-750E272A739E}">
      <dgm:prSet custT="1"/>
      <dgm:spPr/>
      <dgm:t>
        <a:bodyPr/>
        <a:lstStyle/>
        <a:p>
          <a:r>
            <a:rPr lang="ru-RU" sz="1800" dirty="0" smtClean="0"/>
            <a:t>ЭКОНОМИЯ времени и денежных средств </a:t>
          </a:r>
          <a:endParaRPr lang="ru-RU" sz="1800" dirty="0"/>
        </a:p>
      </dgm:t>
    </dgm:pt>
    <dgm:pt modelId="{01E923DC-C7C0-4F11-BFEF-77009961A412}" type="parTrans" cxnId="{68D7DDE5-1A31-4D46-AEF3-4A58B201FE65}">
      <dgm:prSet/>
      <dgm:spPr/>
      <dgm:t>
        <a:bodyPr/>
        <a:lstStyle/>
        <a:p>
          <a:endParaRPr lang="ru-RU"/>
        </a:p>
      </dgm:t>
    </dgm:pt>
    <dgm:pt modelId="{A798279D-622D-4242-A83A-1AF43701B862}" type="sibTrans" cxnId="{68D7DDE5-1A31-4D46-AEF3-4A58B201FE65}">
      <dgm:prSet/>
      <dgm:spPr/>
      <dgm:t>
        <a:bodyPr/>
        <a:lstStyle/>
        <a:p>
          <a:endParaRPr lang="ru-RU"/>
        </a:p>
      </dgm:t>
    </dgm:pt>
    <dgm:pt modelId="{0FD9580D-E48A-43FC-A129-0D16BAFC84BE}">
      <dgm:prSet custT="1"/>
      <dgm:spPr/>
      <dgm:t>
        <a:bodyPr/>
        <a:lstStyle/>
        <a:p>
          <a:r>
            <a:rPr lang="ru-RU" sz="1600" dirty="0" smtClean="0"/>
            <a:t>УДОБСТВО при формировании пакета документов </a:t>
          </a:r>
          <a:endParaRPr lang="ru-RU" sz="1600" dirty="0"/>
        </a:p>
      </dgm:t>
    </dgm:pt>
    <dgm:pt modelId="{EA65E49F-AA40-449C-B20D-FAE5AF200E51}" type="parTrans" cxnId="{E280FD25-8D89-486A-9244-1AAF66739F04}">
      <dgm:prSet/>
      <dgm:spPr/>
      <dgm:t>
        <a:bodyPr/>
        <a:lstStyle/>
        <a:p>
          <a:endParaRPr lang="ru-RU"/>
        </a:p>
      </dgm:t>
    </dgm:pt>
    <dgm:pt modelId="{77977E45-039A-4ABC-95B6-5DB503934398}" type="sibTrans" cxnId="{E280FD25-8D89-486A-9244-1AAF66739F04}">
      <dgm:prSet/>
      <dgm:spPr/>
      <dgm:t>
        <a:bodyPr/>
        <a:lstStyle/>
        <a:p>
          <a:endParaRPr lang="ru-RU"/>
        </a:p>
      </dgm:t>
    </dgm:pt>
    <dgm:pt modelId="{B447CEED-0BC9-4CEC-9448-53CADC438AB0}">
      <dgm:prSet custT="1"/>
      <dgm:spPr/>
      <dgm:t>
        <a:bodyPr/>
        <a:lstStyle/>
        <a:p>
          <a:r>
            <a:rPr lang="ru-RU" sz="1600" dirty="0" smtClean="0"/>
            <a:t>Возможность направлять документы в режиме 24/7</a:t>
          </a:r>
          <a:endParaRPr lang="ru-RU" sz="1600" dirty="0"/>
        </a:p>
      </dgm:t>
    </dgm:pt>
    <dgm:pt modelId="{10BB7DE6-D9A4-47B5-9089-89E667FBEDBE}" type="parTrans" cxnId="{94281193-4082-45AC-A39A-A4D66742538C}">
      <dgm:prSet/>
      <dgm:spPr/>
      <dgm:t>
        <a:bodyPr/>
        <a:lstStyle/>
        <a:p>
          <a:endParaRPr lang="ru-RU"/>
        </a:p>
      </dgm:t>
    </dgm:pt>
    <dgm:pt modelId="{09186CEB-7B4A-4DA7-BDF0-62228B7C6715}" type="sibTrans" cxnId="{94281193-4082-45AC-A39A-A4D66742538C}">
      <dgm:prSet/>
      <dgm:spPr/>
      <dgm:t>
        <a:bodyPr/>
        <a:lstStyle/>
        <a:p>
          <a:endParaRPr lang="ru-RU"/>
        </a:p>
      </dgm:t>
    </dgm:pt>
    <dgm:pt modelId="{59CEABC0-3D65-409C-B30A-3125ED66816C}">
      <dgm:prSet custT="1"/>
      <dgm:spPr/>
      <dgm:t>
        <a:bodyPr/>
        <a:lstStyle/>
        <a:p>
          <a:r>
            <a:rPr lang="ru-RU" sz="1600" dirty="0" smtClean="0"/>
            <a:t>ИНФОРМИРО-ВАННОСТЬ о ходе рассмотрения документов</a:t>
          </a:r>
          <a:endParaRPr lang="ru-RU" sz="1600" dirty="0"/>
        </a:p>
      </dgm:t>
    </dgm:pt>
    <dgm:pt modelId="{A3CDE2C8-C666-40C8-BD07-40318113AC5E}" type="parTrans" cxnId="{4CEC1B0A-3639-4D07-BBBE-E5B7A60CF4EE}">
      <dgm:prSet/>
      <dgm:spPr/>
      <dgm:t>
        <a:bodyPr/>
        <a:lstStyle/>
        <a:p>
          <a:endParaRPr lang="ru-RU"/>
        </a:p>
      </dgm:t>
    </dgm:pt>
    <dgm:pt modelId="{8A897ECF-D8D3-4011-BE9F-DD618F988ECB}" type="sibTrans" cxnId="{4CEC1B0A-3639-4D07-BBBE-E5B7A60CF4EE}">
      <dgm:prSet/>
      <dgm:spPr/>
      <dgm:t>
        <a:bodyPr/>
        <a:lstStyle/>
        <a:p>
          <a:endParaRPr lang="ru-RU"/>
        </a:p>
      </dgm:t>
    </dgm:pt>
    <dgm:pt modelId="{AAB22E26-F0DE-43C6-BF28-DE890340B7D7}">
      <dgm:prSet custT="1"/>
      <dgm:spPr/>
      <dgm:t>
        <a:bodyPr/>
        <a:lstStyle/>
        <a:p>
          <a:r>
            <a:rPr lang="ru-RU" sz="1800" dirty="0" smtClean="0"/>
            <a:t>БЫСТРОТА получения документов</a:t>
          </a:r>
          <a:endParaRPr lang="ru-RU" sz="1800" dirty="0"/>
        </a:p>
      </dgm:t>
    </dgm:pt>
    <dgm:pt modelId="{230D943C-FE65-48C7-9335-6606EC7FBFA3}" type="parTrans" cxnId="{EC20047F-D420-40CB-A841-455ABA757F0C}">
      <dgm:prSet/>
      <dgm:spPr/>
      <dgm:t>
        <a:bodyPr/>
        <a:lstStyle/>
        <a:p>
          <a:endParaRPr lang="ru-RU"/>
        </a:p>
      </dgm:t>
    </dgm:pt>
    <dgm:pt modelId="{93D30674-2A0E-4504-BAF8-4987F31B9D97}" type="sibTrans" cxnId="{EC20047F-D420-40CB-A841-455ABA757F0C}">
      <dgm:prSet/>
      <dgm:spPr/>
      <dgm:t>
        <a:bodyPr/>
        <a:lstStyle/>
        <a:p>
          <a:endParaRPr lang="ru-RU"/>
        </a:p>
      </dgm:t>
    </dgm:pt>
    <dgm:pt modelId="{074CC173-D924-4D76-B6E3-D6023C749BB3}" type="pres">
      <dgm:prSet presAssocID="{94778E4D-EE82-4BA4-BE3F-160C3B00F8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3A2C10-E9A8-4338-A753-9A5927443BC3}" type="pres">
      <dgm:prSet presAssocID="{590C6D2E-6C5C-465A-9E58-75822D86DA02}" presName="centerShape" presStyleLbl="node0" presStyleIdx="0" presStyleCnt="1" custLinFactNeighborX="-263" custLinFactNeighborY="-62"/>
      <dgm:spPr/>
      <dgm:t>
        <a:bodyPr/>
        <a:lstStyle/>
        <a:p>
          <a:endParaRPr lang="ru-RU"/>
        </a:p>
      </dgm:t>
    </dgm:pt>
    <dgm:pt modelId="{3F01CF95-0BBC-42C8-BA8D-E65C4CE00FB2}" type="pres">
      <dgm:prSet presAssocID="{AAB22E26-F0DE-43C6-BF28-DE890340B7D7}" presName="node" presStyleLbl="node1" presStyleIdx="0" presStyleCnt="5" custScaleX="160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1883B-62FD-4334-B207-B3ADE3B4F2C4}" type="pres">
      <dgm:prSet presAssocID="{AAB22E26-F0DE-43C6-BF28-DE890340B7D7}" presName="dummy" presStyleCnt="0"/>
      <dgm:spPr/>
    </dgm:pt>
    <dgm:pt modelId="{C8A690A7-E922-45A5-8853-FB6F8614CE96}" type="pres">
      <dgm:prSet presAssocID="{93D30674-2A0E-4504-BAF8-4987F31B9D9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ECCC6D84-2A2A-442D-8F45-DB0F5B0782A2}" type="pres">
      <dgm:prSet presAssocID="{41E09145-1C98-4EEF-9806-750E272A739E}" presName="node" presStyleLbl="node1" presStyleIdx="1" presStyleCnt="5" custScaleX="161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EA4BA-0480-41B0-BC05-2F9D422DEA87}" type="pres">
      <dgm:prSet presAssocID="{41E09145-1C98-4EEF-9806-750E272A739E}" presName="dummy" presStyleCnt="0"/>
      <dgm:spPr/>
    </dgm:pt>
    <dgm:pt modelId="{FF1786D8-0DCA-485D-BED3-9375C0383957}" type="pres">
      <dgm:prSet presAssocID="{A798279D-622D-4242-A83A-1AF43701B862}" presName="sibTrans" presStyleLbl="sibTrans2D1" presStyleIdx="1" presStyleCnt="5"/>
      <dgm:spPr/>
      <dgm:t>
        <a:bodyPr/>
        <a:lstStyle/>
        <a:p>
          <a:endParaRPr lang="ru-RU"/>
        </a:p>
      </dgm:t>
    </dgm:pt>
    <dgm:pt modelId="{687CCFA3-233F-4793-85AE-722C009EEAC1}" type="pres">
      <dgm:prSet presAssocID="{0FD9580D-E48A-43FC-A129-0D16BAFC84BE}" presName="node" presStyleLbl="node1" presStyleIdx="2" presStyleCnt="5" custScaleX="158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FE119A-7589-4F0C-B748-0898E9CABEB3}" type="pres">
      <dgm:prSet presAssocID="{0FD9580D-E48A-43FC-A129-0D16BAFC84BE}" presName="dummy" presStyleCnt="0"/>
      <dgm:spPr/>
    </dgm:pt>
    <dgm:pt modelId="{DC55014E-B5A4-4DB6-A9D8-414B15DFB229}" type="pres">
      <dgm:prSet presAssocID="{77977E45-039A-4ABC-95B6-5DB503934398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0DF72BC-939E-4DEE-8BC8-323087D8D710}" type="pres">
      <dgm:prSet presAssocID="{B447CEED-0BC9-4CEC-9448-53CADC438AB0}" presName="node" presStyleLbl="node1" presStyleIdx="3" presStyleCnt="5" custScaleX="161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66F7C-C8D2-40A1-8D60-83033C3AA574}" type="pres">
      <dgm:prSet presAssocID="{B447CEED-0BC9-4CEC-9448-53CADC438AB0}" presName="dummy" presStyleCnt="0"/>
      <dgm:spPr/>
    </dgm:pt>
    <dgm:pt modelId="{76D3B590-CBE9-4CB6-8F26-115842881328}" type="pres">
      <dgm:prSet presAssocID="{09186CEB-7B4A-4DA7-BDF0-62228B7C6715}" presName="sibTrans" presStyleLbl="sibTrans2D1" presStyleIdx="3" presStyleCnt="5"/>
      <dgm:spPr/>
      <dgm:t>
        <a:bodyPr/>
        <a:lstStyle/>
        <a:p>
          <a:endParaRPr lang="ru-RU"/>
        </a:p>
      </dgm:t>
    </dgm:pt>
    <dgm:pt modelId="{2EF187C1-F743-4634-95B5-83537F386D69}" type="pres">
      <dgm:prSet presAssocID="{59CEABC0-3D65-409C-B30A-3125ED66816C}" presName="node" presStyleLbl="node1" presStyleIdx="4" presStyleCnt="5" custScaleX="164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2311C-8B3A-4C9E-8153-7D4B695AE4E6}" type="pres">
      <dgm:prSet presAssocID="{59CEABC0-3D65-409C-B30A-3125ED66816C}" presName="dummy" presStyleCnt="0"/>
      <dgm:spPr/>
    </dgm:pt>
    <dgm:pt modelId="{11CCEE74-DBEF-4E99-8659-D790E3AD22F9}" type="pres">
      <dgm:prSet presAssocID="{8A897ECF-D8D3-4011-BE9F-DD618F988ECB}" presName="sibTrans" presStyleLbl="sibTrans2D1" presStyleIdx="4" presStyleCnt="5" custScaleX="108844" custScaleY="96463" custLinFactNeighborX="0" custLinFactNeighborY="-2094"/>
      <dgm:spPr/>
      <dgm:t>
        <a:bodyPr/>
        <a:lstStyle/>
        <a:p>
          <a:endParaRPr lang="ru-RU"/>
        </a:p>
      </dgm:t>
    </dgm:pt>
  </dgm:ptLst>
  <dgm:cxnLst>
    <dgm:cxn modelId="{EC06A961-4AF1-487A-AD4E-E2DE5F633E98}" srcId="{94778E4D-EE82-4BA4-BE3F-160C3B00F872}" destId="{590C6D2E-6C5C-465A-9E58-75822D86DA02}" srcOrd="0" destOrd="0" parTransId="{9EC6C010-2766-4D35-BC9D-CDCDE0B935BD}" sibTransId="{87DE98C4-7078-41ED-AC7D-A444F7743B15}"/>
    <dgm:cxn modelId="{C3EAAAEE-0B09-410D-A62F-F6DF74D97514}" type="presOf" srcId="{8A897ECF-D8D3-4011-BE9F-DD618F988ECB}" destId="{11CCEE74-DBEF-4E99-8659-D790E3AD22F9}" srcOrd="0" destOrd="0" presId="urn:microsoft.com/office/officeart/2005/8/layout/radial6"/>
    <dgm:cxn modelId="{BBF5F166-735D-4814-82B1-5DD3E6EE1830}" type="presOf" srcId="{93D30674-2A0E-4504-BAF8-4987F31B9D97}" destId="{C8A690A7-E922-45A5-8853-FB6F8614CE96}" srcOrd="0" destOrd="0" presId="urn:microsoft.com/office/officeart/2005/8/layout/radial6"/>
    <dgm:cxn modelId="{1A785C0A-5774-4EAE-8B37-38451F99B705}" type="presOf" srcId="{94778E4D-EE82-4BA4-BE3F-160C3B00F872}" destId="{074CC173-D924-4D76-B6E3-D6023C749BB3}" srcOrd="0" destOrd="0" presId="urn:microsoft.com/office/officeart/2005/8/layout/radial6"/>
    <dgm:cxn modelId="{8117AC37-76E9-481B-8E1D-348101332802}" type="presOf" srcId="{0FD9580D-E48A-43FC-A129-0D16BAFC84BE}" destId="{687CCFA3-233F-4793-85AE-722C009EEAC1}" srcOrd="0" destOrd="0" presId="urn:microsoft.com/office/officeart/2005/8/layout/radial6"/>
    <dgm:cxn modelId="{AFFE0296-5C8A-4252-AEAE-F9EB2DBFD346}" type="presOf" srcId="{B447CEED-0BC9-4CEC-9448-53CADC438AB0}" destId="{90DF72BC-939E-4DEE-8BC8-323087D8D710}" srcOrd="0" destOrd="0" presId="urn:microsoft.com/office/officeart/2005/8/layout/radial6"/>
    <dgm:cxn modelId="{44A5A9F7-A312-4CFB-AC3B-057F77B92849}" type="presOf" srcId="{77977E45-039A-4ABC-95B6-5DB503934398}" destId="{DC55014E-B5A4-4DB6-A9D8-414B15DFB229}" srcOrd="0" destOrd="0" presId="urn:microsoft.com/office/officeart/2005/8/layout/radial6"/>
    <dgm:cxn modelId="{68D7DDE5-1A31-4D46-AEF3-4A58B201FE65}" srcId="{590C6D2E-6C5C-465A-9E58-75822D86DA02}" destId="{41E09145-1C98-4EEF-9806-750E272A739E}" srcOrd="1" destOrd="0" parTransId="{01E923DC-C7C0-4F11-BFEF-77009961A412}" sibTransId="{A798279D-622D-4242-A83A-1AF43701B862}"/>
    <dgm:cxn modelId="{C11946C5-7E3B-4102-8B14-FC8A5E8A20D8}" type="presOf" srcId="{09186CEB-7B4A-4DA7-BDF0-62228B7C6715}" destId="{76D3B590-CBE9-4CB6-8F26-115842881328}" srcOrd="0" destOrd="0" presId="urn:microsoft.com/office/officeart/2005/8/layout/radial6"/>
    <dgm:cxn modelId="{4CEC1B0A-3639-4D07-BBBE-E5B7A60CF4EE}" srcId="{590C6D2E-6C5C-465A-9E58-75822D86DA02}" destId="{59CEABC0-3D65-409C-B30A-3125ED66816C}" srcOrd="4" destOrd="0" parTransId="{A3CDE2C8-C666-40C8-BD07-40318113AC5E}" sibTransId="{8A897ECF-D8D3-4011-BE9F-DD618F988ECB}"/>
    <dgm:cxn modelId="{CE60170C-6861-46C3-B64B-AA702497D94E}" type="presOf" srcId="{59CEABC0-3D65-409C-B30A-3125ED66816C}" destId="{2EF187C1-F743-4634-95B5-83537F386D69}" srcOrd="0" destOrd="0" presId="urn:microsoft.com/office/officeart/2005/8/layout/radial6"/>
    <dgm:cxn modelId="{7BFAC397-7611-4696-9B02-4BD89497BC0B}" type="presOf" srcId="{590C6D2E-6C5C-465A-9E58-75822D86DA02}" destId="{C03A2C10-E9A8-4338-A753-9A5927443BC3}" srcOrd="0" destOrd="0" presId="urn:microsoft.com/office/officeart/2005/8/layout/radial6"/>
    <dgm:cxn modelId="{94281193-4082-45AC-A39A-A4D66742538C}" srcId="{590C6D2E-6C5C-465A-9E58-75822D86DA02}" destId="{B447CEED-0BC9-4CEC-9448-53CADC438AB0}" srcOrd="3" destOrd="0" parTransId="{10BB7DE6-D9A4-47B5-9089-89E667FBEDBE}" sibTransId="{09186CEB-7B4A-4DA7-BDF0-62228B7C6715}"/>
    <dgm:cxn modelId="{EC20047F-D420-40CB-A841-455ABA757F0C}" srcId="{590C6D2E-6C5C-465A-9E58-75822D86DA02}" destId="{AAB22E26-F0DE-43C6-BF28-DE890340B7D7}" srcOrd="0" destOrd="0" parTransId="{230D943C-FE65-48C7-9335-6606EC7FBFA3}" sibTransId="{93D30674-2A0E-4504-BAF8-4987F31B9D97}"/>
    <dgm:cxn modelId="{C29CD2B4-FFE6-437D-B411-992AB62EB802}" type="presOf" srcId="{41E09145-1C98-4EEF-9806-750E272A739E}" destId="{ECCC6D84-2A2A-442D-8F45-DB0F5B0782A2}" srcOrd="0" destOrd="0" presId="urn:microsoft.com/office/officeart/2005/8/layout/radial6"/>
    <dgm:cxn modelId="{69189BE7-B927-40A4-A8DC-DD6026EA060F}" type="presOf" srcId="{AAB22E26-F0DE-43C6-BF28-DE890340B7D7}" destId="{3F01CF95-0BBC-42C8-BA8D-E65C4CE00FB2}" srcOrd="0" destOrd="0" presId="urn:microsoft.com/office/officeart/2005/8/layout/radial6"/>
    <dgm:cxn modelId="{E280FD25-8D89-486A-9244-1AAF66739F04}" srcId="{590C6D2E-6C5C-465A-9E58-75822D86DA02}" destId="{0FD9580D-E48A-43FC-A129-0D16BAFC84BE}" srcOrd="2" destOrd="0" parTransId="{EA65E49F-AA40-449C-B20D-FAE5AF200E51}" sibTransId="{77977E45-039A-4ABC-95B6-5DB503934398}"/>
    <dgm:cxn modelId="{2CE9C36D-76F3-4C53-9109-895E52DB5D67}" type="presOf" srcId="{A798279D-622D-4242-A83A-1AF43701B862}" destId="{FF1786D8-0DCA-485D-BED3-9375C0383957}" srcOrd="0" destOrd="0" presId="urn:microsoft.com/office/officeart/2005/8/layout/radial6"/>
    <dgm:cxn modelId="{FFE3A835-F0E1-48C0-87F2-328106486AAE}" type="presParOf" srcId="{074CC173-D924-4D76-B6E3-D6023C749BB3}" destId="{C03A2C10-E9A8-4338-A753-9A5927443BC3}" srcOrd="0" destOrd="0" presId="urn:microsoft.com/office/officeart/2005/8/layout/radial6"/>
    <dgm:cxn modelId="{7AD5A9D8-DB93-4E09-BA6D-5D242E584B32}" type="presParOf" srcId="{074CC173-D924-4D76-B6E3-D6023C749BB3}" destId="{3F01CF95-0BBC-42C8-BA8D-E65C4CE00FB2}" srcOrd="1" destOrd="0" presId="urn:microsoft.com/office/officeart/2005/8/layout/radial6"/>
    <dgm:cxn modelId="{C86D3EC1-3659-493B-BD60-5B795558A15D}" type="presParOf" srcId="{074CC173-D924-4D76-B6E3-D6023C749BB3}" destId="{6B71883B-62FD-4334-B207-B3ADE3B4F2C4}" srcOrd="2" destOrd="0" presId="urn:microsoft.com/office/officeart/2005/8/layout/radial6"/>
    <dgm:cxn modelId="{9A1BCA88-21EC-4B23-B54F-3E50797672F5}" type="presParOf" srcId="{074CC173-D924-4D76-B6E3-D6023C749BB3}" destId="{C8A690A7-E922-45A5-8853-FB6F8614CE96}" srcOrd="3" destOrd="0" presId="urn:microsoft.com/office/officeart/2005/8/layout/radial6"/>
    <dgm:cxn modelId="{12000DE3-74FF-4C5C-98AD-3F0935E0E55E}" type="presParOf" srcId="{074CC173-D924-4D76-B6E3-D6023C749BB3}" destId="{ECCC6D84-2A2A-442D-8F45-DB0F5B0782A2}" srcOrd="4" destOrd="0" presId="urn:microsoft.com/office/officeart/2005/8/layout/radial6"/>
    <dgm:cxn modelId="{80350CDF-378D-423B-888E-6161A4304272}" type="presParOf" srcId="{074CC173-D924-4D76-B6E3-D6023C749BB3}" destId="{CFEEA4BA-0480-41B0-BC05-2F9D422DEA87}" srcOrd="5" destOrd="0" presId="urn:microsoft.com/office/officeart/2005/8/layout/radial6"/>
    <dgm:cxn modelId="{5985ADCB-131D-4DE5-AE71-5E6F60115E59}" type="presParOf" srcId="{074CC173-D924-4D76-B6E3-D6023C749BB3}" destId="{FF1786D8-0DCA-485D-BED3-9375C0383957}" srcOrd="6" destOrd="0" presId="urn:microsoft.com/office/officeart/2005/8/layout/radial6"/>
    <dgm:cxn modelId="{83A94359-5A8A-440B-B688-DC2524E3572E}" type="presParOf" srcId="{074CC173-D924-4D76-B6E3-D6023C749BB3}" destId="{687CCFA3-233F-4793-85AE-722C009EEAC1}" srcOrd="7" destOrd="0" presId="urn:microsoft.com/office/officeart/2005/8/layout/radial6"/>
    <dgm:cxn modelId="{4B0DCFE3-2F70-4899-802B-1EF07F50F457}" type="presParOf" srcId="{074CC173-D924-4D76-B6E3-D6023C749BB3}" destId="{43FE119A-7589-4F0C-B748-0898E9CABEB3}" srcOrd="8" destOrd="0" presId="urn:microsoft.com/office/officeart/2005/8/layout/radial6"/>
    <dgm:cxn modelId="{D6877EBC-DC6D-4E40-8D19-C31E77605F47}" type="presParOf" srcId="{074CC173-D924-4D76-B6E3-D6023C749BB3}" destId="{DC55014E-B5A4-4DB6-A9D8-414B15DFB229}" srcOrd="9" destOrd="0" presId="urn:microsoft.com/office/officeart/2005/8/layout/radial6"/>
    <dgm:cxn modelId="{69B8628E-70FF-43F9-9013-EC121A747519}" type="presParOf" srcId="{074CC173-D924-4D76-B6E3-D6023C749BB3}" destId="{90DF72BC-939E-4DEE-8BC8-323087D8D710}" srcOrd="10" destOrd="0" presId="urn:microsoft.com/office/officeart/2005/8/layout/radial6"/>
    <dgm:cxn modelId="{AE377435-060B-452A-8333-16D16FBA99E3}" type="presParOf" srcId="{074CC173-D924-4D76-B6E3-D6023C749BB3}" destId="{B9066F7C-C8D2-40A1-8D60-83033C3AA574}" srcOrd="11" destOrd="0" presId="urn:microsoft.com/office/officeart/2005/8/layout/radial6"/>
    <dgm:cxn modelId="{BDEDDC32-9E25-4FB4-B6F4-6F5FB5A41EE6}" type="presParOf" srcId="{074CC173-D924-4D76-B6E3-D6023C749BB3}" destId="{76D3B590-CBE9-4CB6-8F26-115842881328}" srcOrd="12" destOrd="0" presId="urn:microsoft.com/office/officeart/2005/8/layout/radial6"/>
    <dgm:cxn modelId="{18731237-B99B-4336-ADD6-8325FC532621}" type="presParOf" srcId="{074CC173-D924-4D76-B6E3-D6023C749BB3}" destId="{2EF187C1-F743-4634-95B5-83537F386D69}" srcOrd="13" destOrd="0" presId="urn:microsoft.com/office/officeart/2005/8/layout/radial6"/>
    <dgm:cxn modelId="{00815830-0807-4926-B70A-7359F8A2E496}" type="presParOf" srcId="{074CC173-D924-4D76-B6E3-D6023C749BB3}" destId="{A372311C-8B3A-4C9E-8153-7D4B695AE4E6}" srcOrd="14" destOrd="0" presId="urn:microsoft.com/office/officeart/2005/8/layout/radial6"/>
    <dgm:cxn modelId="{A66E7D7F-2001-44A3-8547-CCFD288B52DF}" type="presParOf" srcId="{074CC173-D924-4D76-B6E3-D6023C749BB3}" destId="{11CCEE74-DBEF-4E99-8659-D790E3AD22F9}" srcOrd="15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02DF8-D97B-4F9C-8F8F-155F9C9F067A}">
      <dsp:nvSpPr>
        <dsp:cNvPr id="0" name=""/>
        <dsp:cNvSpPr/>
      </dsp:nvSpPr>
      <dsp:spPr>
        <a:xfrm>
          <a:off x="6504240" y="0"/>
          <a:ext cx="2496759" cy="125430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1" indent="-3600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b="1" kern="1200" dirty="0" smtClean="0">
              <a:latin typeface="+mn-lt"/>
              <a:cs typeface="Times New Roman" panose="02020603050405020304" pitchFamily="18" charset="0"/>
            </a:rPr>
            <a:t>2016 – 1520 ЮЛ</a:t>
          </a:r>
          <a:endParaRPr lang="ru-RU" sz="16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b="1" kern="1200" dirty="0" smtClean="0">
              <a:latin typeface="+mn-lt"/>
              <a:cs typeface="Times New Roman" panose="02020603050405020304" pitchFamily="18" charset="0"/>
            </a:rPr>
            <a:t>2017 – 2295 ЮЛ</a:t>
          </a:r>
          <a:endParaRPr lang="ru-RU" sz="1600" b="1" kern="1200" dirty="0">
            <a:latin typeface="+mn-lt"/>
            <a:cs typeface="Times New Roman" panose="02020603050405020304" pitchFamily="18" charset="0"/>
          </a:endParaRPr>
        </a:p>
      </dsp:txBody>
      <dsp:txXfrm>
        <a:off x="6504240" y="156788"/>
        <a:ext cx="2026395" cy="940727"/>
      </dsp:txXfrm>
    </dsp:sp>
    <dsp:sp modelId="{C3286145-A551-4B18-B612-2314387EC95F}">
      <dsp:nvSpPr>
        <dsp:cNvPr id="0" name=""/>
        <dsp:cNvSpPr/>
      </dsp:nvSpPr>
      <dsp:spPr>
        <a:xfrm>
          <a:off x="0" y="81930"/>
          <a:ext cx="6496261" cy="11453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ИСКЛЮЧЕНИЕ ИЗ ЕГРЮЛ НЕДЕЙСТВУЮЩИХ ОГРАНИЗАЦИЙ</a:t>
          </a:r>
          <a:endParaRPr lang="ru-RU" sz="2000" b="1" kern="1200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55910" y="137840"/>
        <a:ext cx="6384441" cy="1033495"/>
      </dsp:txXfrm>
    </dsp:sp>
    <dsp:sp modelId="{B6258FE7-61C8-4A59-99AC-270A231B26D9}">
      <dsp:nvSpPr>
        <dsp:cNvPr id="0" name=""/>
        <dsp:cNvSpPr/>
      </dsp:nvSpPr>
      <dsp:spPr>
        <a:xfrm>
          <a:off x="6482875" y="1400060"/>
          <a:ext cx="2518124" cy="13633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36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2016 – 162 лиц</a:t>
          </a:r>
          <a:endParaRPr lang="ru-RU" sz="18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2017 – 344 лиц</a:t>
          </a:r>
          <a:endParaRPr lang="ru-RU" sz="18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82875" y="1570473"/>
        <a:ext cx="2006884" cy="1022480"/>
      </dsp:txXfrm>
    </dsp:sp>
    <dsp:sp modelId="{9627DC8D-F71F-44AB-8AAD-2B812B1A508D}">
      <dsp:nvSpPr>
        <dsp:cNvPr id="0" name=""/>
        <dsp:cNvSpPr/>
      </dsp:nvSpPr>
      <dsp:spPr>
        <a:xfrm>
          <a:off x="0" y="1456419"/>
          <a:ext cx="6481465" cy="135345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ПРИВЛЕЧЕНИЕ ДОЛЖНОСТНЫХ ЛИЦ ЮЛ К АДМИНИСТРАТИВНОЙ ОТВЕТСТВЕННОСТИ В ВИДЕ ШТРАФА</a:t>
          </a:r>
          <a:endParaRPr lang="ru-RU" sz="1800" b="1" kern="1200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66070" y="1522489"/>
        <a:ext cx="6349325" cy="1221318"/>
      </dsp:txXfrm>
    </dsp:sp>
    <dsp:sp modelId="{AC3CEF5C-D4E4-4370-9C3E-8F0B885E918F}">
      <dsp:nvSpPr>
        <dsp:cNvPr id="0" name=""/>
        <dsp:cNvSpPr/>
      </dsp:nvSpPr>
      <dsp:spPr>
        <a:xfrm>
          <a:off x="6379942" y="2887582"/>
          <a:ext cx="2621057" cy="1396930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17145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2016 - 44 </a:t>
          </a:r>
          <a:r>
            <a:rPr lang="ru-RU" sz="1600" b="1" kern="1200" dirty="0" smtClean="0">
              <a:latin typeface="+mn-lt"/>
              <a:cs typeface="Times New Roman" panose="02020603050405020304" pitchFamily="18" charset="0"/>
            </a:rPr>
            <a:t>лиц</a:t>
          </a:r>
          <a:endParaRPr lang="ru-RU" sz="18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2017 - 115 лиц</a:t>
          </a:r>
          <a:endParaRPr lang="ru-RU" sz="18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79942" y="3062198"/>
        <a:ext cx="2097208" cy="1047698"/>
      </dsp:txXfrm>
    </dsp:sp>
    <dsp:sp modelId="{A3CF4DBF-E8A2-46BF-A541-8FC8C36E4228}">
      <dsp:nvSpPr>
        <dsp:cNvPr id="0" name=""/>
        <dsp:cNvSpPr/>
      </dsp:nvSpPr>
      <dsp:spPr>
        <a:xfrm>
          <a:off x="0" y="3025263"/>
          <a:ext cx="6377716" cy="119809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ДИСКВАЛИЦИКАЦИЯ ДОЛЖНОСТНЫХ ЛИЦ ОРГАНИЗАЦИЙ – НАРУШИТЕЛЕЙ ЗАКОНОДАТЕЛЬСТВА О ГОСУДАРСТВЕННОЙ РЕГИСТРАЦИИ</a:t>
          </a:r>
          <a:r>
            <a:rPr lang="en-US" sz="1800" b="1" kern="1200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 </a:t>
          </a:r>
          <a:endParaRPr lang="ru-RU" sz="1800" b="1" kern="1200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58486" y="3083749"/>
        <a:ext cx="6260744" cy="1081119"/>
      </dsp:txXfrm>
    </dsp:sp>
    <dsp:sp modelId="{12214374-C616-4111-93CF-BA32DA1FDFED}">
      <dsp:nvSpPr>
        <dsp:cNvPr id="0" name=""/>
        <dsp:cNvSpPr/>
      </dsp:nvSpPr>
      <dsp:spPr>
        <a:xfrm>
          <a:off x="6400691" y="4117691"/>
          <a:ext cx="2600308" cy="139693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2016 – 388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2017 – 4096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400691" y="4292307"/>
        <a:ext cx="2076459" cy="1047698"/>
      </dsp:txXfrm>
    </dsp:sp>
    <dsp:sp modelId="{045E1924-878A-4642-8ABB-EBFF476216FA}">
      <dsp:nvSpPr>
        <dsp:cNvPr id="0" name=""/>
        <dsp:cNvSpPr/>
      </dsp:nvSpPr>
      <dsp:spPr>
        <a:xfrm>
          <a:off x="26433" y="4353786"/>
          <a:ext cx="6394596" cy="110865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rPr>
            <a:t>ВНЕСЕНИЕ В ЕГРЮЛ СВЕДЕНИЙ О НЕДОСТОВЕРНОСТИ</a:t>
          </a:r>
          <a:endParaRPr lang="ru-RU" sz="2000" b="1" kern="1200" dirty="0">
            <a:solidFill>
              <a:schemeClr val="bg1"/>
            </a:solidFill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80553" y="4407906"/>
        <a:ext cx="6286356" cy="10004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A9CE6-A57B-4E37-AB14-5884733D737A}">
      <dsp:nvSpPr>
        <dsp:cNvPr id="0" name=""/>
        <dsp:cNvSpPr/>
      </dsp:nvSpPr>
      <dsp:spPr>
        <a:xfrm>
          <a:off x="-406279" y="460213"/>
          <a:ext cx="8587492" cy="4287633"/>
        </a:xfrm>
        <a:prstGeom prst="swooshArrow">
          <a:avLst>
            <a:gd name="adj1" fmla="val 25000"/>
            <a:gd name="adj2" fmla="val 25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F6D5F5-3BC2-4271-9418-39CE5F1117A1}">
      <dsp:nvSpPr>
        <dsp:cNvPr id="0" name=""/>
        <dsp:cNvSpPr/>
      </dsp:nvSpPr>
      <dsp:spPr>
        <a:xfrm>
          <a:off x="987416" y="3480653"/>
          <a:ext cx="202148" cy="2021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F6CD65-CA07-48DD-823E-1D580B79F66E}">
      <dsp:nvSpPr>
        <dsp:cNvPr id="0" name=""/>
        <dsp:cNvSpPr/>
      </dsp:nvSpPr>
      <dsp:spPr>
        <a:xfrm>
          <a:off x="1088490" y="3581727"/>
          <a:ext cx="1811559" cy="14043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114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2015 год (669 ЮЛ)</a:t>
          </a:r>
          <a:endParaRPr lang="ru-RU" sz="2000" kern="1200" dirty="0"/>
        </a:p>
      </dsp:txBody>
      <dsp:txXfrm>
        <a:off x="1088490" y="3581727"/>
        <a:ext cx="1811559" cy="1404347"/>
      </dsp:txXfrm>
    </dsp:sp>
    <dsp:sp modelId="{1BD7A065-526E-4BF0-856A-5D9435F1809D}">
      <dsp:nvSpPr>
        <dsp:cNvPr id="0" name=""/>
        <dsp:cNvSpPr/>
      </dsp:nvSpPr>
      <dsp:spPr>
        <a:xfrm>
          <a:off x="2771763" y="2159886"/>
          <a:ext cx="365421" cy="3654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D3986E-E8D4-4B10-8C6D-27C0B731CDD4}">
      <dsp:nvSpPr>
        <dsp:cNvPr id="0" name=""/>
        <dsp:cNvSpPr/>
      </dsp:nvSpPr>
      <dsp:spPr>
        <a:xfrm>
          <a:off x="3045590" y="2746970"/>
          <a:ext cx="1754696" cy="737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62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2016 год (1520 ЮЛ)</a:t>
          </a:r>
          <a:endParaRPr lang="ru-RU" sz="2000" kern="1200" dirty="0"/>
        </a:p>
      </dsp:txBody>
      <dsp:txXfrm>
        <a:off x="3045590" y="2746970"/>
        <a:ext cx="1754696" cy="737847"/>
      </dsp:txXfrm>
    </dsp:sp>
    <dsp:sp modelId="{C989E331-B00B-4FB3-90F6-6F10428A9173}">
      <dsp:nvSpPr>
        <dsp:cNvPr id="0" name=""/>
        <dsp:cNvSpPr/>
      </dsp:nvSpPr>
      <dsp:spPr>
        <a:xfrm>
          <a:off x="4917645" y="1356152"/>
          <a:ext cx="505370" cy="5053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8E61C-D3D9-4C7D-891B-16941EF4B5C3}">
      <dsp:nvSpPr>
        <dsp:cNvPr id="0" name=""/>
        <dsp:cNvSpPr/>
      </dsp:nvSpPr>
      <dsp:spPr>
        <a:xfrm>
          <a:off x="5141781" y="2264106"/>
          <a:ext cx="2248473" cy="2233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785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2017 год (2295 ЮЛ)</a:t>
          </a:r>
          <a:endParaRPr lang="ru-RU" sz="2000" kern="1200" dirty="0"/>
        </a:p>
      </dsp:txBody>
      <dsp:txXfrm>
        <a:off x="5141781" y="2264106"/>
        <a:ext cx="2248473" cy="22338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9653C-76E3-472A-B8B9-770C6A105460}">
      <dsp:nvSpPr>
        <dsp:cNvPr id="0" name=""/>
        <dsp:cNvSpPr/>
      </dsp:nvSpPr>
      <dsp:spPr>
        <a:xfrm rot="5400000">
          <a:off x="1102281" y="215635"/>
          <a:ext cx="1742634" cy="2899705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7FE0ED-BB8A-4DA1-98FB-953D0F406B6C}">
      <dsp:nvSpPr>
        <dsp:cNvPr id="0" name=""/>
        <dsp:cNvSpPr/>
      </dsp:nvSpPr>
      <dsp:spPr>
        <a:xfrm>
          <a:off x="811392" y="1082022"/>
          <a:ext cx="2617870" cy="2294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t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44</a:t>
          </a:r>
          <a:endParaRPr lang="ru-RU" sz="6000" kern="1200" dirty="0"/>
        </a:p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700" kern="1200" dirty="0" smtClean="0"/>
            <a:t>2016</a:t>
          </a:r>
          <a:endParaRPr lang="ru-RU" sz="4700" kern="1200" dirty="0"/>
        </a:p>
      </dsp:txBody>
      <dsp:txXfrm>
        <a:off x="811392" y="1082022"/>
        <a:ext cx="2617870" cy="2294716"/>
      </dsp:txXfrm>
    </dsp:sp>
    <dsp:sp modelId="{7C845F57-D990-4496-8337-BF644840191F}">
      <dsp:nvSpPr>
        <dsp:cNvPr id="0" name=""/>
        <dsp:cNvSpPr/>
      </dsp:nvSpPr>
      <dsp:spPr>
        <a:xfrm>
          <a:off x="2935325" y="2155"/>
          <a:ext cx="493937" cy="49393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12968A-2833-400A-98CF-8B823B93EE4E}">
      <dsp:nvSpPr>
        <dsp:cNvPr id="0" name=""/>
        <dsp:cNvSpPr/>
      </dsp:nvSpPr>
      <dsp:spPr>
        <a:xfrm rot="5400000">
          <a:off x="4307066" y="-577392"/>
          <a:ext cx="1742634" cy="2899705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4114E8-B1D3-4166-9508-928DE8768A71}">
      <dsp:nvSpPr>
        <dsp:cNvPr id="0" name=""/>
        <dsp:cNvSpPr/>
      </dsp:nvSpPr>
      <dsp:spPr>
        <a:xfrm>
          <a:off x="4016177" y="288995"/>
          <a:ext cx="2617870" cy="2294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t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115</a:t>
          </a:r>
          <a:endParaRPr lang="ru-RU" sz="6000" kern="1200" dirty="0"/>
        </a:p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700" kern="1200" dirty="0" smtClean="0"/>
            <a:t>2017</a:t>
          </a:r>
          <a:endParaRPr lang="ru-RU" sz="4700" kern="1200" dirty="0"/>
        </a:p>
      </dsp:txBody>
      <dsp:txXfrm>
        <a:off x="4016177" y="288995"/>
        <a:ext cx="2617870" cy="22947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CCEE74-DBEF-4E99-8659-D790E3AD22F9}">
      <dsp:nvSpPr>
        <dsp:cNvPr id="0" name=""/>
        <dsp:cNvSpPr/>
      </dsp:nvSpPr>
      <dsp:spPr>
        <a:xfrm>
          <a:off x="2026923" y="661449"/>
          <a:ext cx="4908968" cy="4350573"/>
        </a:xfrm>
        <a:prstGeom prst="blockArc">
          <a:avLst>
            <a:gd name="adj1" fmla="val 11880000"/>
            <a:gd name="adj2" fmla="val 162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3B590-CBE9-4CB6-8F26-115842881328}">
      <dsp:nvSpPr>
        <dsp:cNvPr id="0" name=""/>
        <dsp:cNvSpPr/>
      </dsp:nvSpPr>
      <dsp:spPr>
        <a:xfrm>
          <a:off x="2226360" y="676130"/>
          <a:ext cx="4510095" cy="4510095"/>
        </a:xfrm>
        <a:prstGeom prst="blockArc">
          <a:avLst>
            <a:gd name="adj1" fmla="val 7560000"/>
            <a:gd name="adj2" fmla="val 1188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55014E-B5A4-4DB6-A9D8-414B15DFB229}">
      <dsp:nvSpPr>
        <dsp:cNvPr id="0" name=""/>
        <dsp:cNvSpPr/>
      </dsp:nvSpPr>
      <dsp:spPr>
        <a:xfrm>
          <a:off x="2226360" y="676130"/>
          <a:ext cx="4510095" cy="4510095"/>
        </a:xfrm>
        <a:prstGeom prst="blockArc">
          <a:avLst>
            <a:gd name="adj1" fmla="val 3240000"/>
            <a:gd name="adj2" fmla="val 756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1786D8-0DCA-485D-BED3-9375C0383957}">
      <dsp:nvSpPr>
        <dsp:cNvPr id="0" name=""/>
        <dsp:cNvSpPr/>
      </dsp:nvSpPr>
      <dsp:spPr>
        <a:xfrm>
          <a:off x="2226360" y="676130"/>
          <a:ext cx="4510095" cy="4510095"/>
        </a:xfrm>
        <a:prstGeom prst="blockArc">
          <a:avLst>
            <a:gd name="adj1" fmla="val 20520000"/>
            <a:gd name="adj2" fmla="val 324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690A7-E922-45A5-8853-FB6F8614CE96}">
      <dsp:nvSpPr>
        <dsp:cNvPr id="0" name=""/>
        <dsp:cNvSpPr/>
      </dsp:nvSpPr>
      <dsp:spPr>
        <a:xfrm>
          <a:off x="2226360" y="676130"/>
          <a:ext cx="4510095" cy="4510095"/>
        </a:xfrm>
        <a:prstGeom prst="blockArc">
          <a:avLst>
            <a:gd name="adj1" fmla="val 16200000"/>
            <a:gd name="adj2" fmla="val 2052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3A2C10-E9A8-4338-A753-9A5927443BC3}">
      <dsp:nvSpPr>
        <dsp:cNvPr id="0" name=""/>
        <dsp:cNvSpPr/>
      </dsp:nvSpPr>
      <dsp:spPr>
        <a:xfrm>
          <a:off x="3430905" y="1889530"/>
          <a:ext cx="2077831" cy="2077831"/>
        </a:xfrm>
        <a:prstGeom prst="ellipse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Электронная регистрация</a:t>
          </a:r>
          <a:endParaRPr lang="ru-RU" sz="1800" kern="1200" dirty="0"/>
        </a:p>
      </dsp:txBody>
      <dsp:txXfrm>
        <a:off x="3735196" y="2193821"/>
        <a:ext cx="1469249" cy="1469249"/>
      </dsp:txXfrm>
    </dsp:sp>
    <dsp:sp modelId="{3F01CF95-0BBC-42C8-BA8D-E65C4CE00FB2}">
      <dsp:nvSpPr>
        <dsp:cNvPr id="0" name=""/>
        <dsp:cNvSpPr/>
      </dsp:nvSpPr>
      <dsp:spPr>
        <a:xfrm>
          <a:off x="3314462" y="1250"/>
          <a:ext cx="2333891" cy="1454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БЫСТРОТА получения документов</a:t>
          </a:r>
          <a:endParaRPr lang="ru-RU" sz="1800" kern="1200" dirty="0"/>
        </a:p>
      </dsp:txBody>
      <dsp:txXfrm>
        <a:off x="3656252" y="214254"/>
        <a:ext cx="1650311" cy="1028474"/>
      </dsp:txXfrm>
    </dsp:sp>
    <dsp:sp modelId="{ECCC6D84-2A2A-442D-8F45-DB0F5B0782A2}">
      <dsp:nvSpPr>
        <dsp:cNvPr id="0" name=""/>
        <dsp:cNvSpPr/>
      </dsp:nvSpPr>
      <dsp:spPr>
        <a:xfrm>
          <a:off x="5405138" y="1523269"/>
          <a:ext cx="2342298" cy="1454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ЭКОНОМИЯ времени и денежных средств </a:t>
          </a:r>
          <a:endParaRPr lang="ru-RU" sz="1800" kern="1200" dirty="0"/>
        </a:p>
      </dsp:txBody>
      <dsp:txXfrm>
        <a:off x="5748160" y="1736273"/>
        <a:ext cx="1656254" cy="1028474"/>
      </dsp:txXfrm>
    </dsp:sp>
    <dsp:sp modelId="{687CCFA3-233F-4793-85AE-722C009EEAC1}">
      <dsp:nvSpPr>
        <dsp:cNvPr id="0" name=""/>
        <dsp:cNvSpPr/>
      </dsp:nvSpPr>
      <dsp:spPr>
        <a:xfrm>
          <a:off x="4626258" y="3985947"/>
          <a:ext cx="2299710" cy="1454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УДОБСТВО при формировании пакета документов </a:t>
          </a:r>
          <a:endParaRPr lang="ru-RU" sz="1600" kern="1200" dirty="0"/>
        </a:p>
      </dsp:txBody>
      <dsp:txXfrm>
        <a:off x="4963043" y="4198951"/>
        <a:ext cx="1626140" cy="1028474"/>
      </dsp:txXfrm>
    </dsp:sp>
    <dsp:sp modelId="{90DF72BC-939E-4DEE-8BC8-323087D8D710}">
      <dsp:nvSpPr>
        <dsp:cNvPr id="0" name=""/>
        <dsp:cNvSpPr/>
      </dsp:nvSpPr>
      <dsp:spPr>
        <a:xfrm>
          <a:off x="2013952" y="3985947"/>
          <a:ext cx="2345498" cy="1454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Возможность направлять документы в режиме 24/7</a:t>
          </a:r>
          <a:endParaRPr lang="ru-RU" sz="1600" kern="1200" dirty="0"/>
        </a:p>
      </dsp:txBody>
      <dsp:txXfrm>
        <a:off x="2357442" y="4198951"/>
        <a:ext cx="1658518" cy="1028474"/>
      </dsp:txXfrm>
    </dsp:sp>
    <dsp:sp modelId="{2EF187C1-F743-4634-95B5-83537F386D69}">
      <dsp:nvSpPr>
        <dsp:cNvPr id="0" name=""/>
        <dsp:cNvSpPr/>
      </dsp:nvSpPr>
      <dsp:spPr>
        <a:xfrm>
          <a:off x="1192478" y="1523269"/>
          <a:ext cx="2388099" cy="1454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ИНФОРМИРО-ВАННОСТЬ о ходе рассмотрения документов</a:t>
          </a:r>
          <a:endParaRPr lang="ru-RU" sz="1600" kern="1200" dirty="0"/>
        </a:p>
      </dsp:txBody>
      <dsp:txXfrm>
        <a:off x="1542207" y="1736273"/>
        <a:ext cx="1688641" cy="1028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0.45625</cdr:x>
      <cdr:y>0.1217</cdr:y>
    </cdr:from>
    <cdr:to>
      <cdr:x>0.90249</cdr:x>
      <cdr:y>0.39265</cdr:y>
    </cdr:to>
    <cdr:sp macro="" textlink="">
      <cdr:nvSpPr>
        <cdr:cNvPr id="2" name="TextBox 22"/>
        <cdr:cNvSpPr txBox="1"/>
      </cdr:nvSpPr>
      <cdr:spPr>
        <a:xfrm xmlns:a="http://schemas.openxmlformats.org/drawingml/2006/main">
          <a:off x="3754760" y="413062"/>
          <a:ext cx="3672408" cy="9196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29647" tIns="64814" rIns="129647" bIns="64814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1296213">
            <a:spcBef>
              <a:spcPct val="0"/>
            </a:spcBef>
          </a:pPr>
          <a:r>
            <a:rPr lang="ru-RU" sz="29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rPr>
            <a:t>Снижение в </a:t>
          </a:r>
          <a:r>
            <a:rPr lang="ru-RU" sz="2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rPr>
            <a:t>6,8раз</a:t>
          </a:r>
          <a:endParaRPr lang="ru-RU" sz="2900" b="1" dirty="0">
            <a:solidFill>
              <a:schemeClr val="tx1">
                <a:lumMod val="65000"/>
                <a:lumOff val="35000"/>
              </a:schemeClr>
            </a:solidFill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11" y="1"/>
            <a:ext cx="2914066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3" tIns="45478" rIns="90963" bIns="45478" numCol="1" anchor="t" anchorCtr="0" compatLnSpc="1">
            <a:prstTxWarp prst="textNoShape">
              <a:avLst/>
            </a:prstTxWarp>
          </a:bodyPr>
          <a:lstStyle>
            <a:lvl1pPr defTabSz="104202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10593" y="1"/>
            <a:ext cx="2912497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3" tIns="45478" rIns="90963" bIns="45478" numCol="1" anchor="t" anchorCtr="0" compatLnSpc="1">
            <a:prstTxWarp prst="textNoShape">
              <a:avLst/>
            </a:prstTxWarp>
          </a:bodyPr>
          <a:lstStyle>
            <a:lvl1pPr algn="r" defTabSz="104202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561028C-F89C-4597-9EA3-29E93085C5D0}" type="datetimeFigureOut">
              <a:rPr lang="ru-RU"/>
              <a:pPr>
                <a:defRPr/>
              </a:pPr>
              <a:t>30.05.2018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41363" y="741363"/>
            <a:ext cx="5240337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0" tIns="45634" rIns="91260" bIns="4563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2004" y="4690318"/>
            <a:ext cx="5380661" cy="444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3" tIns="45478" rIns="90963" bIns="454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11" y="9379039"/>
            <a:ext cx="2914066" cy="4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3" tIns="45478" rIns="90963" bIns="45478" numCol="1" anchor="b" anchorCtr="0" compatLnSpc="1">
            <a:prstTxWarp prst="textNoShape">
              <a:avLst/>
            </a:prstTxWarp>
          </a:bodyPr>
          <a:lstStyle>
            <a:lvl1pPr defTabSz="104202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10593" y="9379039"/>
            <a:ext cx="2912497" cy="4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3" tIns="45478" rIns="90963" bIns="45478" numCol="1" anchor="b" anchorCtr="0" compatLnSpc="1">
            <a:prstTxWarp prst="textNoShape">
              <a:avLst/>
            </a:prstTxWarp>
          </a:bodyPr>
          <a:lstStyle>
            <a:lvl1pPr algn="r" defTabSz="1042027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469B13D-6641-4BE2-ABCB-6E7810C664B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45101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0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544" algn="l" defTabSz="10410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088" algn="l" defTabSz="10410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218" algn="l" defTabSz="10410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3762" algn="l" defTabSz="10410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5936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7124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8312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9499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2950" y="741363"/>
            <a:ext cx="5238750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4396" indent="-28246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29838" indent="-22596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1775" indent="-22596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3708" indent="-22596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85644" indent="-225968" defTabSz="102940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37579" indent="-225968" defTabSz="102940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89515" indent="-225968" defTabSz="102940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41450" indent="-225968" defTabSz="102940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29409" eaLnBrk="1" hangingPunct="1"/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29409" eaLnBrk="1" hangingPunct="1"/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4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67085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16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44889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87366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18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503584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19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67624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070164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21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93235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70AEAB-08EA-413B-872E-3B34F695B2B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348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490663" y="227013"/>
            <a:ext cx="3481387" cy="246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0938" y="2835718"/>
            <a:ext cx="5379720" cy="5941912"/>
          </a:xfrm>
        </p:spPr>
        <p:txBody>
          <a:bodyPr>
            <a:noAutofit/>
          </a:bodyPr>
          <a:lstStyle/>
          <a:p>
            <a:pPr algn="just" defTabSz="82127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7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72662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19343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83005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2950" y="739775"/>
            <a:ext cx="52387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539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69B13D-6641-4BE2-ABCB-6E7810C664BE}" type="slidenum">
              <a:rPr lang="ru-RU" altLang="ru-RU" smtClean="0"/>
              <a:pPr>
                <a:defRPr/>
              </a:pPr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89820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2950" y="739775"/>
            <a:ext cx="5238750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99470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1363" y="739775"/>
            <a:ext cx="5241925" cy="37068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FEB1FDB-E59B-4AEA-8765-F3F69871D97B}" type="slidenum">
              <a:rPr lang="ru-RU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87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776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3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6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0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3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6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0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3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06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88847"/>
      </p:ext>
    </p:extLst>
  </p:cSld>
  <p:clrMapOvr>
    <a:masterClrMapping/>
  </p:clrMapOvr>
  <p:transition spd="med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13324" indent="0">
              <a:buNone/>
              <a:defRPr sz="3200"/>
            </a:lvl2pPr>
            <a:lvl3pPr marL="1026672" indent="0">
              <a:buNone/>
              <a:defRPr sz="2700"/>
            </a:lvl3pPr>
            <a:lvl4pPr marL="1540009" indent="0">
              <a:buNone/>
              <a:defRPr sz="2300"/>
            </a:lvl4pPr>
            <a:lvl5pPr marL="2053346" indent="0">
              <a:buNone/>
              <a:defRPr sz="2300"/>
            </a:lvl5pPr>
            <a:lvl6pPr marL="2566684" indent="0">
              <a:buNone/>
              <a:defRPr sz="2300"/>
            </a:lvl6pPr>
            <a:lvl7pPr marL="3080029" indent="0">
              <a:buNone/>
              <a:defRPr sz="2300"/>
            </a:lvl7pPr>
            <a:lvl8pPr marL="3593365" indent="0">
              <a:buNone/>
              <a:defRPr sz="2300"/>
            </a:lvl8pPr>
            <a:lvl9pPr marL="4106698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3324" indent="0">
              <a:buNone/>
              <a:defRPr sz="1400"/>
            </a:lvl2pPr>
            <a:lvl3pPr marL="1026672" indent="0">
              <a:buNone/>
              <a:defRPr sz="1100"/>
            </a:lvl3pPr>
            <a:lvl4pPr marL="1540009" indent="0">
              <a:buNone/>
              <a:defRPr sz="1000"/>
            </a:lvl4pPr>
            <a:lvl5pPr marL="2053346" indent="0">
              <a:buNone/>
              <a:defRPr sz="1000"/>
            </a:lvl5pPr>
            <a:lvl6pPr marL="2566684" indent="0">
              <a:buNone/>
              <a:defRPr sz="1000"/>
            </a:lvl6pPr>
            <a:lvl7pPr marL="3080029" indent="0">
              <a:buNone/>
              <a:defRPr sz="1000"/>
            </a:lvl7pPr>
            <a:lvl8pPr marL="3593365" indent="0">
              <a:buNone/>
              <a:defRPr sz="1000"/>
            </a:lvl8pPr>
            <a:lvl9pPr marL="410669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C0C58-5AAB-4F83-A749-619C9175100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CA6C-C754-4C38-8DD7-74262BCC868E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023887"/>
      </p:ext>
    </p:extLst>
  </p:cSld>
  <p:clrMapOvr>
    <a:masterClrMapping/>
  </p:clrMapOvr>
  <p:transition spd="med">
    <p:wheel spokes="1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540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24E58-ABD4-40F0-A775-FE95311BB4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E67C-92C0-4844-8555-D66C348A13F6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814397"/>
      </p:ext>
    </p:extLst>
  </p:cSld>
  <p:clrMapOvr>
    <a:masterClrMapping/>
  </p:clrMapOvr>
  <p:transition spd="med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0F092-B9E0-437C-A709-635CBFB7CB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E1F20-6AE8-4AB4-8D09-011FD37CE4C4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846045"/>
      </p:ext>
    </p:extLst>
  </p:cSld>
  <p:clrMapOvr>
    <a:masterClrMapping/>
  </p:clrMapOvr>
  <p:transition spd="med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7"/>
            <a:ext cx="8561139" cy="5324476"/>
          </a:xfrm>
        </p:spPr>
        <p:txBody>
          <a:bodyPr/>
          <a:lstStyle>
            <a:lvl1pPr marL="357502" indent="0">
              <a:buFontTx/>
              <a:buNone/>
              <a:defRPr b="1">
                <a:latin typeface="+mj-lt"/>
              </a:defRPr>
            </a:lvl1pPr>
            <a:lvl2pPr marL="357502" indent="0">
              <a:defRPr>
                <a:latin typeface="+mj-lt"/>
              </a:defRPr>
            </a:lvl2pPr>
            <a:lvl3pPr marL="618245" indent="-256045">
              <a:defRPr>
                <a:latin typeface="+mj-lt"/>
              </a:defRPr>
            </a:lvl3pPr>
            <a:lvl4pPr marL="0" indent="354393">
              <a:defRPr>
                <a:latin typeface="+mj-lt"/>
              </a:defRPr>
            </a:lvl4pPr>
            <a:lvl5pPr marL="141131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9"/>
            <a:ext cx="8581268" cy="1219199"/>
          </a:xfrm>
        </p:spPr>
        <p:txBody>
          <a:bodyPr/>
          <a:lstStyle>
            <a:lvl1pPr marL="0" marR="0" indent="0" defTabSz="10257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83FB7D3-8A0B-4AF8-9066-DCDB1D3FF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618964"/>
      </p:ext>
    </p:extLst>
  </p:cSld>
  <p:clrMapOvr>
    <a:masterClrMapping/>
  </p:clrMapOvr>
  <p:transition spd="med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984D0-2925-4BAC-9E57-2626521604D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8874"/>
      </p:ext>
    </p:extLst>
  </p:cSld>
  <p:clrMapOvr>
    <a:masterClrMapping/>
  </p:clrMapOvr>
  <p:transition spd="med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130565"/>
      </p:ext>
    </p:extLst>
  </p:cSld>
  <p:clrMapOvr>
    <a:masterClrMapping/>
  </p:clrMapOvr>
  <p:transition spd="med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4"/>
            <a:ext cx="8561139" cy="5324476"/>
          </a:xfrm>
        </p:spPr>
        <p:txBody>
          <a:bodyPr/>
          <a:lstStyle>
            <a:lvl1pPr marL="357211" indent="0">
              <a:buFontTx/>
              <a:buNone/>
              <a:defRPr b="1">
                <a:latin typeface="+mj-lt"/>
              </a:defRPr>
            </a:lvl1pPr>
            <a:lvl2pPr marL="357211" indent="0">
              <a:defRPr>
                <a:latin typeface="+mj-lt"/>
              </a:defRPr>
            </a:lvl2pPr>
            <a:lvl3pPr marL="617739" indent="-255838">
              <a:defRPr>
                <a:latin typeface="+mj-lt"/>
              </a:defRPr>
            </a:lvl3pPr>
            <a:lvl4pPr marL="0" indent="354102">
              <a:defRPr>
                <a:latin typeface="+mj-lt"/>
              </a:defRPr>
            </a:lvl4pPr>
            <a:lvl5pPr marL="14101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6"/>
            <a:ext cx="8581268" cy="1219199"/>
          </a:xfrm>
        </p:spPr>
        <p:txBody>
          <a:bodyPr/>
          <a:lstStyle>
            <a:lvl1pPr marL="0" marR="0" indent="0" defTabSz="10249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58D0B-3009-44E8-8DCF-CF1CC55BBE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404200"/>
      </p:ext>
    </p:extLst>
  </p:cSld>
  <p:clrMapOvr>
    <a:masterClrMapping/>
  </p:clrMapOvr>
  <p:transition spd="med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7"/>
            <a:ext cx="8561139" cy="5324476"/>
          </a:xfrm>
        </p:spPr>
        <p:txBody>
          <a:bodyPr/>
          <a:lstStyle>
            <a:lvl1pPr marL="357019" indent="0">
              <a:buFontTx/>
              <a:buNone/>
              <a:defRPr b="1">
                <a:latin typeface="+mj-lt"/>
              </a:defRPr>
            </a:lvl1pPr>
            <a:lvl2pPr marL="357019" indent="0">
              <a:defRPr>
                <a:latin typeface="+mj-lt"/>
              </a:defRPr>
            </a:lvl2pPr>
            <a:lvl3pPr marL="617417" indent="-255700">
              <a:defRPr>
                <a:latin typeface="+mj-lt"/>
              </a:defRPr>
            </a:lvl3pPr>
            <a:lvl4pPr marL="0" indent="353912">
              <a:defRPr>
                <a:latin typeface="+mj-lt"/>
              </a:defRPr>
            </a:lvl4pPr>
            <a:lvl5pPr marL="140941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9"/>
            <a:ext cx="8581268" cy="1219199"/>
          </a:xfrm>
        </p:spPr>
        <p:txBody>
          <a:bodyPr/>
          <a:lstStyle>
            <a:lvl1pPr marL="0" marR="0" indent="0" defTabSz="10243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6DE0551D-C56E-41D7-8524-E1F7BE4F9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43909"/>
      </p:ext>
    </p:extLst>
  </p:cSld>
  <p:clrMapOvr>
    <a:masterClrMapping/>
  </p:clrMapOvr>
  <p:transition spd="med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817"/>
            <a:ext cx="10693400" cy="756037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898651" y="1375766"/>
            <a:ext cx="7136983" cy="5262983"/>
          </a:xfrm>
        </p:spPr>
        <p:txBody>
          <a:bodyPr anchor="t">
            <a:normAutofit/>
          </a:bodyPr>
          <a:lstStyle>
            <a:lvl1pPr algn="l">
              <a:lnSpc>
                <a:spcPts val="6888"/>
              </a:lnSpc>
              <a:defRPr sz="60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24228208"/>
      </p:ext>
    </p:extLst>
  </p:cSld>
  <p:clrMapOvr>
    <a:masterClrMapping/>
  </p:clrMapOvr>
  <p:transition spd="med"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648"/>
            <a:ext cx="8926019" cy="4714119"/>
          </a:xfrm>
        </p:spPr>
        <p:txBody>
          <a:bodyPr>
            <a:noAutofit/>
          </a:bodyPr>
          <a:lstStyle>
            <a:lvl1pPr marL="353873" indent="0">
              <a:buFontTx/>
              <a:buNone/>
              <a:defRPr b="1">
                <a:latin typeface="+mj-lt"/>
              </a:defRPr>
            </a:lvl1pPr>
            <a:lvl2pPr marL="350796" indent="3175">
              <a:defRPr>
                <a:latin typeface="+mj-lt"/>
              </a:defRPr>
            </a:lvl2pPr>
            <a:lvl3pPr marL="611999" indent="-253446">
              <a:tabLst/>
              <a:defRPr>
                <a:latin typeface="+mj-lt"/>
              </a:defRPr>
            </a:lvl3pPr>
            <a:lvl4pPr marL="0" indent="35079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88968" tIns="44494" rIns="88968" bIns="44494" rtlCol="0">
            <a:noAutofit/>
          </a:bodyPr>
          <a:lstStyle/>
          <a:p>
            <a:pPr defTabSz="101538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14751" y="821499"/>
            <a:ext cx="8827713" cy="1390900"/>
          </a:xfrm>
        </p:spPr>
        <p:txBody>
          <a:bodyPr/>
          <a:lstStyle>
            <a:lvl1pPr marL="0" marR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446333"/>
      </p:ext>
    </p:extLst>
  </p:cSld>
  <p:clrMapOvr>
    <a:masterClrMapping/>
  </p:clrMapOvr>
  <p:transition spd="med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84" tIns="44993" rIns="89984" bIns="44993"/>
          <a:lstStyle/>
          <a:p>
            <a:pPr defTabSz="1025404"/>
            <a:endParaRPr lang="ru-RU" alt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2"/>
            <a:ext cx="8561139" cy="5324476"/>
          </a:xfrm>
        </p:spPr>
        <p:txBody>
          <a:bodyPr/>
          <a:lstStyle>
            <a:lvl1pPr marL="357816" indent="0">
              <a:buFontTx/>
              <a:buNone/>
              <a:defRPr b="1">
                <a:latin typeface="+mj-lt"/>
              </a:defRPr>
            </a:lvl1pPr>
            <a:lvl2pPr marL="354706" indent="3175">
              <a:defRPr>
                <a:latin typeface="+mj-lt"/>
              </a:defRPr>
            </a:lvl2pPr>
            <a:lvl3pPr marL="618783" indent="-256267">
              <a:tabLst/>
              <a:defRPr>
                <a:latin typeface="+mj-lt"/>
              </a:defRPr>
            </a:lvl3pPr>
            <a:lvl4pPr marL="0" indent="35470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266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A559-3400-4816-9283-F7E8CAF471E9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06060"/>
      </p:ext>
    </p:extLst>
  </p:cSld>
  <p:clrMapOvr>
    <a:masterClrMapping/>
  </p:clrMapOvr>
  <p:transition spd="med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648"/>
            <a:ext cx="8926019" cy="4714119"/>
          </a:xfrm>
        </p:spPr>
        <p:txBody>
          <a:bodyPr>
            <a:noAutofit/>
          </a:bodyPr>
          <a:lstStyle>
            <a:lvl1pPr marL="353873" indent="0">
              <a:buFontTx/>
              <a:buNone/>
              <a:defRPr b="1">
                <a:latin typeface="+mj-lt"/>
              </a:defRPr>
            </a:lvl1pPr>
            <a:lvl2pPr marL="350796" indent="3175">
              <a:defRPr>
                <a:latin typeface="+mj-lt"/>
              </a:defRPr>
            </a:lvl2pPr>
            <a:lvl3pPr marL="611999" indent="-253446">
              <a:tabLst/>
              <a:defRPr>
                <a:latin typeface="+mj-lt"/>
              </a:defRPr>
            </a:lvl3pPr>
            <a:lvl4pPr marL="0" indent="35079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88968" tIns="44494" rIns="88968" bIns="44494" rtlCol="0">
            <a:noAutofit/>
          </a:bodyPr>
          <a:lstStyle/>
          <a:p>
            <a:pPr defTabSz="101538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14984" y="821472"/>
            <a:ext cx="8926017" cy="1390899"/>
          </a:xfrm>
        </p:spPr>
        <p:txBody>
          <a:bodyPr>
            <a:noAutofit/>
          </a:bodyPr>
          <a:lstStyle>
            <a:lvl1pPr marL="0" marR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224942"/>
      </p:ext>
    </p:extLst>
  </p:cSld>
  <p:clrMapOvr>
    <a:masterClrMapping/>
  </p:clrMapOvr>
  <p:transition spd="med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719"/>
            <a:ext cx="10693398" cy="756037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648"/>
            <a:ext cx="8926019" cy="4714119"/>
          </a:xfrm>
        </p:spPr>
        <p:txBody>
          <a:bodyPr>
            <a:noAutofit/>
          </a:bodyPr>
          <a:lstStyle>
            <a:lvl1pPr marL="353873" indent="0">
              <a:buFontTx/>
              <a:buNone/>
              <a:defRPr b="1">
                <a:latin typeface="+mj-lt"/>
              </a:defRPr>
            </a:lvl1pPr>
            <a:lvl2pPr marL="353873" indent="0">
              <a:defRPr>
                <a:latin typeface="+mj-lt"/>
              </a:defRPr>
            </a:lvl2pPr>
            <a:lvl3pPr marL="611999" indent="-253446">
              <a:defRPr>
                <a:latin typeface="+mj-lt"/>
              </a:defRPr>
            </a:lvl3pPr>
            <a:lvl4pPr marL="0" indent="350796">
              <a:defRPr>
                <a:latin typeface="+mj-lt"/>
              </a:defRPr>
            </a:lvl4pPr>
            <a:lvl5pPr marL="139700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714984" y="821472"/>
            <a:ext cx="8926017" cy="1390899"/>
          </a:xfrm>
        </p:spPr>
        <p:txBody>
          <a:bodyPr>
            <a:noAutofit/>
          </a:bodyPr>
          <a:lstStyle>
            <a:lvl1pPr marL="0" marR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368442"/>
      </p:ext>
    </p:extLst>
  </p:cSld>
  <p:clrMapOvr>
    <a:masterClrMapping/>
  </p:clrMapOvr>
  <p:transition spd="med"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648"/>
            <a:ext cx="8926019" cy="4714119"/>
          </a:xfrm>
        </p:spPr>
        <p:txBody>
          <a:bodyPr>
            <a:noAutofit/>
          </a:bodyPr>
          <a:lstStyle>
            <a:lvl1pPr marL="353873" indent="0">
              <a:buFontTx/>
              <a:buNone/>
              <a:defRPr b="1">
                <a:latin typeface="+mj-lt"/>
              </a:defRPr>
            </a:lvl1pPr>
            <a:lvl2pPr marL="350796" indent="3175">
              <a:defRPr>
                <a:latin typeface="+mj-lt"/>
              </a:defRPr>
            </a:lvl2pPr>
            <a:lvl3pPr marL="611999" indent="-253446">
              <a:tabLst/>
              <a:defRPr>
                <a:latin typeface="+mj-lt"/>
              </a:defRPr>
            </a:lvl3pPr>
            <a:lvl4pPr marL="0" indent="35079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88968" tIns="44494" rIns="88968" bIns="44494" rtlCol="0">
            <a:noAutofit/>
          </a:bodyPr>
          <a:lstStyle/>
          <a:p>
            <a:pPr defTabSz="101538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14751" y="821499"/>
            <a:ext cx="8827713" cy="1390900"/>
          </a:xfrm>
        </p:spPr>
        <p:txBody>
          <a:bodyPr/>
          <a:lstStyle>
            <a:lvl1pPr marL="0" marR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927462"/>
      </p:ext>
    </p:extLst>
  </p:cSld>
  <p:clrMapOvr>
    <a:masterClrMapping/>
  </p:clrMapOvr>
  <p:transition spd="med"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648"/>
            <a:ext cx="8926019" cy="4714119"/>
          </a:xfrm>
        </p:spPr>
        <p:txBody>
          <a:bodyPr>
            <a:noAutofit/>
          </a:bodyPr>
          <a:lstStyle>
            <a:lvl1pPr marL="353873" indent="0">
              <a:buFontTx/>
              <a:buNone/>
              <a:defRPr b="1">
                <a:latin typeface="+mj-lt"/>
              </a:defRPr>
            </a:lvl1pPr>
            <a:lvl2pPr marL="350796" indent="3175">
              <a:defRPr>
                <a:latin typeface="+mj-lt"/>
              </a:defRPr>
            </a:lvl2pPr>
            <a:lvl3pPr marL="611999" indent="-253446">
              <a:tabLst/>
              <a:defRPr>
                <a:latin typeface="+mj-lt"/>
              </a:defRPr>
            </a:lvl3pPr>
            <a:lvl4pPr marL="0" indent="35079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88968" tIns="44494" rIns="88968" bIns="44494" rtlCol="0">
            <a:noAutofit/>
          </a:bodyPr>
          <a:lstStyle/>
          <a:p>
            <a:pPr defTabSz="101538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14984" y="821472"/>
            <a:ext cx="8926017" cy="1390899"/>
          </a:xfrm>
        </p:spPr>
        <p:txBody>
          <a:bodyPr>
            <a:noAutofit/>
          </a:bodyPr>
          <a:lstStyle>
            <a:lvl1pPr marL="0" marR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130488"/>
      </p:ext>
    </p:extLst>
  </p:cSld>
  <p:clrMapOvr>
    <a:masterClrMapping/>
  </p:clrMapOvr>
  <p:transition spd="med"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719"/>
            <a:ext cx="10693398" cy="756037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648"/>
            <a:ext cx="8926019" cy="4714119"/>
          </a:xfrm>
        </p:spPr>
        <p:txBody>
          <a:bodyPr>
            <a:noAutofit/>
          </a:bodyPr>
          <a:lstStyle>
            <a:lvl1pPr marL="353873" indent="0">
              <a:buFontTx/>
              <a:buNone/>
              <a:defRPr b="1">
                <a:latin typeface="+mj-lt"/>
              </a:defRPr>
            </a:lvl1pPr>
            <a:lvl2pPr marL="353873" indent="0">
              <a:defRPr>
                <a:latin typeface="+mj-lt"/>
              </a:defRPr>
            </a:lvl2pPr>
            <a:lvl3pPr marL="611999" indent="-253446">
              <a:defRPr>
                <a:latin typeface="+mj-lt"/>
              </a:defRPr>
            </a:lvl3pPr>
            <a:lvl4pPr marL="0" indent="350796">
              <a:defRPr>
                <a:latin typeface="+mj-lt"/>
              </a:defRPr>
            </a:lvl4pPr>
            <a:lvl5pPr marL="139700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714984" y="821472"/>
            <a:ext cx="8926017" cy="1390899"/>
          </a:xfrm>
        </p:spPr>
        <p:txBody>
          <a:bodyPr>
            <a:noAutofit/>
          </a:bodyPr>
          <a:lstStyle>
            <a:lvl1pPr marL="0" marR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15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139829"/>
      </p:ext>
    </p:extLst>
  </p:cSld>
  <p:clrMapOvr>
    <a:masterClrMapping/>
  </p:clrMapOvr>
  <p:transition spd="med">
    <p:wheel spokes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6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6930347" y="5653511"/>
            <a:ext cx="1080479" cy="414821"/>
          </a:xfrm>
          <a:prstGeom prst="rect">
            <a:avLst/>
          </a:prstGeom>
          <a:noFill/>
        </p:spPr>
        <p:txBody>
          <a:bodyPr lIns="116044" tIns="58021" rIns="116044" bIns="58021"/>
          <a:lstStyle/>
          <a:p>
            <a:pPr defTabSz="11320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51"/>
            <a:ext cx="8561139" cy="5324476"/>
          </a:xfrm>
        </p:spPr>
        <p:txBody>
          <a:bodyPr/>
          <a:lstStyle>
            <a:lvl1pPr marL="394524" indent="0">
              <a:buFontTx/>
              <a:buNone/>
              <a:defRPr b="1">
                <a:latin typeface="+mj-lt"/>
              </a:defRPr>
            </a:lvl1pPr>
            <a:lvl2pPr marL="391090" indent="3469">
              <a:defRPr>
                <a:latin typeface="+mj-lt"/>
              </a:defRPr>
            </a:lvl2pPr>
            <a:lvl3pPr marL="682255" indent="-282558">
              <a:tabLst/>
              <a:defRPr>
                <a:latin typeface="+mj-lt"/>
              </a:defRPr>
            </a:lvl3pPr>
            <a:lvl4pPr marL="0" indent="391090">
              <a:lnSpc>
                <a:spcPts val="1966"/>
              </a:lnSpc>
              <a:spcBef>
                <a:spcPts val="437"/>
              </a:spcBef>
              <a:defRPr>
                <a:latin typeface="+mj-lt"/>
              </a:defRPr>
            </a:lvl4pPr>
            <a:lvl5pPr>
              <a:lnSpc>
                <a:spcPts val="1966"/>
              </a:lnSpc>
              <a:spcBef>
                <a:spcPts val="43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13201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0536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EFEC32B-B011-416C-89BE-AFC2D771C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848981"/>
      </p:ext>
    </p:extLst>
  </p:cSld>
  <p:clrMapOvr>
    <a:masterClrMapping/>
  </p:clrMapOvr>
  <p:transition spd="med">
    <p:wheel spokes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10691544" cy="75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51"/>
            <a:ext cx="8561139" cy="5324476"/>
          </a:xfrm>
        </p:spPr>
        <p:txBody>
          <a:bodyPr/>
          <a:lstStyle>
            <a:lvl1pPr marL="394524" indent="0">
              <a:buFontTx/>
              <a:buNone/>
              <a:defRPr b="1">
                <a:latin typeface="+mj-lt"/>
              </a:defRPr>
            </a:lvl1pPr>
            <a:lvl2pPr marL="394524" indent="0">
              <a:defRPr>
                <a:latin typeface="+mj-lt"/>
              </a:defRPr>
            </a:lvl2pPr>
            <a:lvl3pPr marL="682255" indent="-282558">
              <a:defRPr>
                <a:latin typeface="+mj-lt"/>
              </a:defRPr>
            </a:lvl3pPr>
            <a:lvl4pPr marL="0" indent="391090">
              <a:defRPr>
                <a:latin typeface="+mj-lt"/>
              </a:defRPr>
            </a:lvl4pPr>
            <a:lvl5pPr marL="155747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52"/>
            <a:ext cx="8581268" cy="1219199"/>
          </a:xfrm>
        </p:spPr>
        <p:txBody>
          <a:bodyPr/>
          <a:lstStyle>
            <a:lvl1pPr marL="0" marR="0" indent="0" defTabSz="113201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0536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0E6F930-E701-40DF-9E6D-0857C80A90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220076"/>
      </p:ext>
    </p:extLst>
  </p:cSld>
  <p:clrMapOvr>
    <a:masterClrMapping/>
  </p:clrMapOvr>
  <p:transition spd="med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0"/>
            <a:ext cx="8561139" cy="5324476"/>
          </a:xfrm>
        </p:spPr>
        <p:txBody>
          <a:bodyPr/>
          <a:lstStyle>
            <a:lvl1pPr marL="353889" indent="0">
              <a:buFontTx/>
              <a:buNone/>
              <a:defRPr b="1">
                <a:latin typeface="+mj-lt"/>
              </a:defRPr>
            </a:lvl1pPr>
            <a:lvl2pPr marL="353889" indent="0">
              <a:defRPr>
                <a:latin typeface="+mj-lt"/>
              </a:defRPr>
            </a:lvl2pPr>
            <a:lvl3pPr marL="612036" indent="-253454">
              <a:defRPr>
                <a:latin typeface="+mj-lt"/>
              </a:defRPr>
            </a:lvl3pPr>
            <a:lvl4pPr marL="0" indent="350809">
              <a:defRPr>
                <a:latin typeface="+mj-lt"/>
              </a:defRPr>
            </a:lvl4pPr>
            <a:lvl5pPr marL="139707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2"/>
            <a:ext cx="8581268" cy="1219199"/>
          </a:xfrm>
        </p:spPr>
        <p:txBody>
          <a:bodyPr/>
          <a:lstStyle>
            <a:lvl1pPr marL="0" marR="0" indent="0" defTabSz="10154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A6526-7127-433E-8F53-7D2B9EAA07D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98817"/>
      </p:ext>
    </p:extLst>
  </p:cSld>
  <p:clrMapOvr>
    <a:masterClrMapping/>
  </p:clrMapOvr>
  <p:transition spd="med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0"/>
            <a:ext cx="8561139" cy="5324476"/>
          </a:xfrm>
        </p:spPr>
        <p:txBody>
          <a:bodyPr/>
          <a:lstStyle>
            <a:lvl1pPr marL="353950" indent="0">
              <a:buFontTx/>
              <a:buNone/>
              <a:defRPr b="1">
                <a:latin typeface="+mj-lt"/>
              </a:defRPr>
            </a:lvl1pPr>
            <a:lvl2pPr marL="353950" indent="0">
              <a:defRPr>
                <a:latin typeface="+mj-lt"/>
              </a:defRPr>
            </a:lvl2pPr>
            <a:lvl3pPr marL="612136" indent="-253500">
              <a:defRPr>
                <a:latin typeface="+mj-lt"/>
              </a:defRPr>
            </a:lvl3pPr>
            <a:lvl4pPr marL="0" indent="350871">
              <a:defRPr>
                <a:latin typeface="+mj-lt"/>
              </a:defRPr>
            </a:lvl4pPr>
            <a:lvl5pPr marL="139731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1"/>
            <a:ext cx="8581268" cy="1219199"/>
          </a:xfrm>
        </p:spPr>
        <p:txBody>
          <a:bodyPr/>
          <a:lstStyle>
            <a:lvl1pPr marL="0" marR="0" indent="0" defTabSz="10155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1984E-EC46-49C7-85B7-803BEDC1598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0588"/>
      </p:ext>
    </p:extLst>
  </p:cSld>
  <p:clrMapOvr>
    <a:masterClrMapping/>
  </p:clrMapOvr>
  <p:transition spd="med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0"/>
            <a:ext cx="8561139" cy="5324476"/>
          </a:xfrm>
        </p:spPr>
        <p:txBody>
          <a:bodyPr/>
          <a:lstStyle>
            <a:lvl1pPr marL="353950" indent="0">
              <a:buFontTx/>
              <a:buNone/>
              <a:defRPr b="1">
                <a:latin typeface="+mj-lt"/>
              </a:defRPr>
            </a:lvl1pPr>
            <a:lvl2pPr marL="353950" indent="0">
              <a:defRPr>
                <a:latin typeface="+mj-lt"/>
              </a:defRPr>
            </a:lvl2pPr>
            <a:lvl3pPr marL="612136" indent="-253500">
              <a:defRPr>
                <a:latin typeface="+mj-lt"/>
              </a:defRPr>
            </a:lvl3pPr>
            <a:lvl4pPr marL="0" indent="350871">
              <a:defRPr>
                <a:latin typeface="+mj-lt"/>
              </a:defRPr>
            </a:lvl4pPr>
            <a:lvl5pPr marL="139731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1"/>
            <a:ext cx="8581268" cy="1219199"/>
          </a:xfrm>
        </p:spPr>
        <p:txBody>
          <a:bodyPr/>
          <a:lstStyle>
            <a:lvl1pPr marL="0" marR="0" indent="0" defTabSz="10155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45F86-CDD8-4BB3-9858-F1736E57C8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10847"/>
      </p:ext>
    </p:extLst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2"/>
            <a:ext cx="8561139" cy="5324476"/>
          </a:xfrm>
        </p:spPr>
        <p:txBody>
          <a:bodyPr/>
          <a:lstStyle>
            <a:lvl1pPr marL="357816" indent="0">
              <a:buFontTx/>
              <a:buNone/>
              <a:defRPr b="1">
                <a:latin typeface="+mj-lt"/>
              </a:defRPr>
            </a:lvl1pPr>
            <a:lvl2pPr marL="357816" indent="0">
              <a:defRPr>
                <a:latin typeface="+mj-lt"/>
              </a:defRPr>
            </a:lvl2pPr>
            <a:lvl3pPr marL="618783" indent="-256267">
              <a:defRPr>
                <a:latin typeface="+mj-lt"/>
              </a:defRPr>
            </a:lvl3pPr>
            <a:lvl4pPr marL="0" indent="354706">
              <a:defRPr>
                <a:latin typeface="+mj-lt"/>
              </a:defRPr>
            </a:lvl4pPr>
            <a:lvl5pPr marL="141256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266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801F6-F0F2-4D70-A49A-3B7B3AE47181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648555"/>
      </p:ext>
    </p:extLst>
  </p:cSld>
  <p:clrMapOvr>
    <a:masterClrMapping/>
  </p:clrMapOvr>
  <p:transition spd="med">
    <p:wheel spokes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AF079-193B-4D51-8F8E-206C1339AB4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1512"/>
      </p:ext>
    </p:extLst>
  </p:cSld>
  <p:clrMapOvr>
    <a:masterClrMapping/>
  </p:clrMapOvr>
  <p:transition spd="med"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0"/>
            <a:ext cx="8561139" cy="5324476"/>
          </a:xfrm>
        </p:spPr>
        <p:txBody>
          <a:bodyPr/>
          <a:lstStyle>
            <a:lvl1pPr marL="353889" indent="0">
              <a:buFontTx/>
              <a:buNone/>
              <a:defRPr b="1">
                <a:latin typeface="+mj-lt"/>
              </a:defRPr>
            </a:lvl1pPr>
            <a:lvl2pPr marL="353889" indent="0">
              <a:defRPr>
                <a:latin typeface="+mj-lt"/>
              </a:defRPr>
            </a:lvl2pPr>
            <a:lvl3pPr marL="612036" indent="-253454">
              <a:defRPr>
                <a:latin typeface="+mj-lt"/>
              </a:defRPr>
            </a:lvl3pPr>
            <a:lvl4pPr marL="0" indent="350809">
              <a:defRPr>
                <a:latin typeface="+mj-lt"/>
              </a:defRPr>
            </a:lvl4pPr>
            <a:lvl5pPr marL="139707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2"/>
            <a:ext cx="8581268" cy="1219199"/>
          </a:xfrm>
        </p:spPr>
        <p:txBody>
          <a:bodyPr/>
          <a:lstStyle>
            <a:lvl1pPr marL="0" marR="0" indent="0" defTabSz="10154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BA788-DC59-4D44-BDE1-63B7C2E3462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491578"/>
      </p:ext>
    </p:extLst>
  </p:cSld>
  <p:clrMapOvr>
    <a:masterClrMapping/>
  </p:clrMapOvr>
  <p:transition spd="med"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3"/>
            <a:ext cx="8561139" cy="5324476"/>
          </a:xfrm>
        </p:spPr>
        <p:txBody>
          <a:bodyPr/>
          <a:lstStyle>
            <a:lvl1pPr marL="353760" indent="0">
              <a:buFontTx/>
              <a:buNone/>
              <a:defRPr b="1">
                <a:latin typeface="+mj-lt"/>
              </a:defRPr>
            </a:lvl1pPr>
            <a:lvl2pPr marL="353760" indent="0">
              <a:defRPr>
                <a:latin typeface="+mj-lt"/>
              </a:defRPr>
            </a:lvl2pPr>
            <a:lvl3pPr marL="611815" indent="-253370">
              <a:defRPr>
                <a:latin typeface="+mj-lt"/>
              </a:defRPr>
            </a:lvl3pPr>
            <a:lvl4pPr marL="0" indent="350681">
              <a:defRPr>
                <a:latin typeface="+mj-lt"/>
              </a:defRPr>
            </a:lvl4pPr>
            <a:lvl5pPr marL="139658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5"/>
            <a:ext cx="8581268" cy="1219199"/>
          </a:xfrm>
        </p:spPr>
        <p:txBody>
          <a:bodyPr/>
          <a:lstStyle>
            <a:lvl1pPr marL="0" marR="0" indent="0" defTabSz="10150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540BB-C5C6-40CE-8DD1-D28A4EEF6C2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062177"/>
      </p:ext>
    </p:extLst>
  </p:cSld>
  <p:clrMapOvr>
    <a:masterClrMapping/>
  </p:clrMapOvr>
  <p:transition spd="med"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4D42E-6534-447B-B837-52852CA6192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897627"/>
      </p:ext>
    </p:extLst>
  </p:cSld>
  <p:clrMapOvr>
    <a:masterClrMapping/>
  </p:clrMapOvr>
  <p:transition spd="med">
    <p:wheel spokes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49"/>
            <a:ext cx="8561139" cy="5324476"/>
          </a:xfrm>
        </p:spPr>
        <p:txBody>
          <a:bodyPr/>
          <a:lstStyle>
            <a:lvl1pPr marL="354515" indent="0">
              <a:buFontTx/>
              <a:buNone/>
              <a:defRPr b="1">
                <a:latin typeface="+mj-lt"/>
              </a:defRPr>
            </a:lvl1pPr>
            <a:lvl2pPr marL="354515" indent="0">
              <a:defRPr>
                <a:latin typeface="+mj-lt"/>
              </a:defRPr>
            </a:lvl2pPr>
            <a:lvl3pPr marL="613102" indent="-253906">
              <a:defRPr>
                <a:latin typeface="+mj-lt"/>
              </a:defRPr>
            </a:lvl3pPr>
            <a:lvl4pPr marL="0" indent="351429">
              <a:defRPr>
                <a:latin typeface="+mj-lt"/>
              </a:defRPr>
            </a:lvl4pPr>
            <a:lvl5pPr marL="139952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172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577BF0C-EA70-42EF-A6B7-02598602D3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370517"/>
      </p:ext>
    </p:extLst>
  </p:cSld>
  <p:clrMapOvr>
    <a:masterClrMapping/>
  </p:clrMapOvr>
  <p:transition spd="med">
    <p:wheel spokes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4D42E-6534-447B-B837-52852CA6192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85839"/>
      </p:ext>
    </p:extLst>
  </p:cSld>
  <p:clrMapOvr>
    <a:masterClrMapping/>
  </p:clrMapOvr>
  <p:transition spd="med"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4D42E-6534-447B-B837-52852CA6192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690593"/>
      </p:ext>
    </p:extLst>
  </p:cSld>
  <p:clrMapOvr>
    <a:masterClrMapping/>
  </p:clrMapOvr>
  <p:transition spd="med">
    <p:wheel spokes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0"/>
            <a:ext cx="8561139" cy="5324476"/>
          </a:xfrm>
        </p:spPr>
        <p:txBody>
          <a:bodyPr/>
          <a:lstStyle>
            <a:lvl1pPr marL="353950" indent="0">
              <a:buFontTx/>
              <a:buNone/>
              <a:defRPr b="1">
                <a:latin typeface="+mj-lt"/>
              </a:defRPr>
            </a:lvl1pPr>
            <a:lvl2pPr marL="353950" indent="0">
              <a:defRPr>
                <a:latin typeface="+mj-lt"/>
              </a:defRPr>
            </a:lvl2pPr>
            <a:lvl3pPr marL="612136" indent="-253500">
              <a:defRPr>
                <a:latin typeface="+mj-lt"/>
              </a:defRPr>
            </a:lvl3pPr>
            <a:lvl4pPr marL="0" indent="350871">
              <a:defRPr>
                <a:latin typeface="+mj-lt"/>
              </a:defRPr>
            </a:lvl4pPr>
            <a:lvl5pPr marL="139731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1"/>
            <a:ext cx="8581268" cy="1219199"/>
          </a:xfrm>
        </p:spPr>
        <p:txBody>
          <a:bodyPr/>
          <a:lstStyle>
            <a:lvl1pPr marL="0" marR="0" indent="0" defTabSz="10155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6385-8A13-4812-81D9-30F8B69BECB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56792"/>
      </p:ext>
    </p:extLst>
  </p:cSld>
  <p:clrMapOvr>
    <a:masterClrMapping/>
  </p:clrMapOvr>
  <p:transition spd="med">
    <p:wheel spokes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0"/>
            <a:ext cx="8561139" cy="5324476"/>
          </a:xfrm>
        </p:spPr>
        <p:txBody>
          <a:bodyPr/>
          <a:lstStyle>
            <a:lvl1pPr marL="353950" indent="0">
              <a:buFontTx/>
              <a:buNone/>
              <a:defRPr b="1">
                <a:latin typeface="+mj-lt"/>
              </a:defRPr>
            </a:lvl1pPr>
            <a:lvl2pPr marL="353950" indent="0">
              <a:defRPr>
                <a:latin typeface="+mj-lt"/>
              </a:defRPr>
            </a:lvl2pPr>
            <a:lvl3pPr marL="612136" indent="-253500">
              <a:defRPr>
                <a:latin typeface="+mj-lt"/>
              </a:defRPr>
            </a:lvl3pPr>
            <a:lvl4pPr marL="0" indent="350871">
              <a:defRPr>
                <a:latin typeface="+mj-lt"/>
              </a:defRPr>
            </a:lvl4pPr>
            <a:lvl5pPr marL="139731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1"/>
            <a:ext cx="8581268" cy="1219199"/>
          </a:xfrm>
        </p:spPr>
        <p:txBody>
          <a:bodyPr/>
          <a:lstStyle>
            <a:lvl1pPr marL="0" marR="0" indent="0" defTabSz="10155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43953-608E-4A07-8E04-F88845A4EB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52354"/>
      </p:ext>
    </p:extLst>
  </p:cSld>
  <p:clrMapOvr>
    <a:masterClrMapping/>
  </p:clrMapOvr>
  <p:transition spd="med">
    <p:wheel spokes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663"/>
            <a:ext cx="8561139" cy="5324476"/>
          </a:xfrm>
        </p:spPr>
        <p:txBody>
          <a:bodyPr/>
          <a:lstStyle>
            <a:lvl1pPr marL="353820" indent="0">
              <a:buFontTx/>
              <a:buNone/>
              <a:defRPr b="1">
                <a:latin typeface="+mj-lt"/>
              </a:defRPr>
            </a:lvl1pPr>
            <a:lvl2pPr marL="353820" indent="0">
              <a:defRPr>
                <a:latin typeface="+mj-lt"/>
              </a:defRPr>
            </a:lvl2pPr>
            <a:lvl3pPr marL="611921" indent="-253409">
              <a:defRPr>
                <a:latin typeface="+mj-lt"/>
              </a:defRPr>
            </a:lvl3pPr>
            <a:lvl4pPr marL="0" indent="350743">
              <a:defRPr>
                <a:latin typeface="+mj-lt"/>
              </a:defRPr>
            </a:lvl4pPr>
            <a:lvl5pPr marL="139682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4"/>
            <a:ext cx="8581268" cy="1219199"/>
          </a:xfrm>
        </p:spPr>
        <p:txBody>
          <a:bodyPr/>
          <a:lstStyle>
            <a:lvl1pPr marL="0" marR="0" indent="0" defTabSz="10152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088E8-AD62-42C4-AFB1-240DBD0E460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460504"/>
      </p:ext>
    </p:extLst>
  </p:cSld>
  <p:clrMapOvr>
    <a:masterClrMapping/>
  </p:clrMapOvr>
  <p:transition spd="med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144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144" y="3781427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332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66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000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533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666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8002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933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066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1CEE3-3B18-4991-B61D-BA56CBB46564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0900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4D42E-6534-447B-B837-52852CA6192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77761"/>
      </p:ext>
    </p:extLst>
  </p:cSld>
  <p:clrMapOvr>
    <a:masterClrMapping/>
  </p:clrMapOvr>
  <p:transition spd="med">
    <p:wheel spokes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6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6930347" y="5653511"/>
            <a:ext cx="1080479" cy="414821"/>
          </a:xfrm>
          <a:prstGeom prst="rect">
            <a:avLst/>
          </a:prstGeom>
          <a:noFill/>
        </p:spPr>
        <p:txBody>
          <a:bodyPr lIns="116044" tIns="58021" rIns="116044" bIns="58021"/>
          <a:lstStyle/>
          <a:p>
            <a:pPr defTabSz="11320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51"/>
            <a:ext cx="8561139" cy="5324476"/>
          </a:xfrm>
        </p:spPr>
        <p:txBody>
          <a:bodyPr/>
          <a:lstStyle>
            <a:lvl1pPr marL="394524" indent="0">
              <a:buFontTx/>
              <a:buNone/>
              <a:defRPr b="1">
                <a:latin typeface="+mj-lt"/>
              </a:defRPr>
            </a:lvl1pPr>
            <a:lvl2pPr marL="391090" indent="3469">
              <a:defRPr>
                <a:latin typeface="+mj-lt"/>
              </a:defRPr>
            </a:lvl2pPr>
            <a:lvl3pPr marL="682255" indent="-282558">
              <a:tabLst/>
              <a:defRPr>
                <a:latin typeface="+mj-lt"/>
              </a:defRPr>
            </a:lvl3pPr>
            <a:lvl4pPr marL="0" indent="391090">
              <a:lnSpc>
                <a:spcPts val="1966"/>
              </a:lnSpc>
              <a:spcBef>
                <a:spcPts val="437"/>
              </a:spcBef>
              <a:defRPr>
                <a:latin typeface="+mj-lt"/>
              </a:defRPr>
            </a:lvl4pPr>
            <a:lvl5pPr>
              <a:lnSpc>
                <a:spcPts val="1966"/>
              </a:lnSpc>
              <a:spcBef>
                <a:spcPts val="43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13201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0536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EFEC32B-B011-416C-89BE-AFC2D771C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504494"/>
      </p:ext>
    </p:extLst>
  </p:cSld>
  <p:clrMapOvr>
    <a:masterClrMapping/>
  </p:clrMapOvr>
  <p:transition spd="med">
    <p:wheel spokes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10691544" cy="75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51"/>
            <a:ext cx="8561139" cy="5324476"/>
          </a:xfrm>
        </p:spPr>
        <p:txBody>
          <a:bodyPr/>
          <a:lstStyle>
            <a:lvl1pPr marL="394524" indent="0">
              <a:buFontTx/>
              <a:buNone/>
              <a:defRPr b="1">
                <a:latin typeface="+mj-lt"/>
              </a:defRPr>
            </a:lvl1pPr>
            <a:lvl2pPr marL="394524" indent="0">
              <a:defRPr>
                <a:latin typeface="+mj-lt"/>
              </a:defRPr>
            </a:lvl2pPr>
            <a:lvl3pPr marL="682255" indent="-282558">
              <a:defRPr>
                <a:latin typeface="+mj-lt"/>
              </a:defRPr>
            </a:lvl3pPr>
            <a:lvl4pPr marL="0" indent="391090">
              <a:defRPr>
                <a:latin typeface="+mj-lt"/>
              </a:defRPr>
            </a:lvl4pPr>
            <a:lvl5pPr marL="155747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52"/>
            <a:ext cx="8581268" cy="1219199"/>
          </a:xfrm>
        </p:spPr>
        <p:txBody>
          <a:bodyPr/>
          <a:lstStyle>
            <a:lvl1pPr marL="0" marR="0" indent="0" defTabSz="113201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0536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0E6F930-E701-40DF-9E6D-0857C80A90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46029"/>
      </p:ext>
    </p:extLst>
  </p:cSld>
  <p:clrMapOvr>
    <a:masterClrMapping/>
  </p:clrMapOvr>
  <p:transition spd="med">
    <p:wheel spokes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6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6930347" y="5653511"/>
            <a:ext cx="1080479" cy="414821"/>
          </a:xfrm>
          <a:prstGeom prst="rect">
            <a:avLst/>
          </a:prstGeom>
          <a:noFill/>
        </p:spPr>
        <p:txBody>
          <a:bodyPr lIns="116044" tIns="58021" rIns="116044" bIns="58021"/>
          <a:lstStyle/>
          <a:p>
            <a:pPr defTabSz="11320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51"/>
            <a:ext cx="8561139" cy="5324476"/>
          </a:xfrm>
        </p:spPr>
        <p:txBody>
          <a:bodyPr/>
          <a:lstStyle>
            <a:lvl1pPr marL="394524" indent="0">
              <a:buFontTx/>
              <a:buNone/>
              <a:defRPr b="1">
                <a:latin typeface="+mj-lt"/>
              </a:defRPr>
            </a:lvl1pPr>
            <a:lvl2pPr marL="391090" indent="3469">
              <a:defRPr>
                <a:latin typeface="+mj-lt"/>
              </a:defRPr>
            </a:lvl2pPr>
            <a:lvl3pPr marL="682255" indent="-282558">
              <a:tabLst/>
              <a:defRPr>
                <a:latin typeface="+mj-lt"/>
              </a:defRPr>
            </a:lvl3pPr>
            <a:lvl4pPr marL="0" indent="391090">
              <a:lnSpc>
                <a:spcPts val="1966"/>
              </a:lnSpc>
              <a:spcBef>
                <a:spcPts val="437"/>
              </a:spcBef>
              <a:defRPr>
                <a:latin typeface="+mj-lt"/>
              </a:defRPr>
            </a:lvl4pPr>
            <a:lvl5pPr>
              <a:lnSpc>
                <a:spcPts val="1966"/>
              </a:lnSpc>
              <a:spcBef>
                <a:spcPts val="43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13201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0536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EFEC32B-B011-416C-89BE-AFC2D771C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915611"/>
      </p:ext>
    </p:extLst>
  </p:cSld>
  <p:clrMapOvr>
    <a:masterClrMapping/>
  </p:clrMapOvr>
  <p:transition spd="med">
    <p:wheel spokes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10691544" cy="75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51"/>
            <a:ext cx="8561139" cy="5324476"/>
          </a:xfrm>
        </p:spPr>
        <p:txBody>
          <a:bodyPr/>
          <a:lstStyle>
            <a:lvl1pPr marL="394524" indent="0">
              <a:buFontTx/>
              <a:buNone/>
              <a:defRPr b="1">
                <a:latin typeface="+mj-lt"/>
              </a:defRPr>
            </a:lvl1pPr>
            <a:lvl2pPr marL="394524" indent="0">
              <a:defRPr>
                <a:latin typeface="+mj-lt"/>
              </a:defRPr>
            </a:lvl2pPr>
            <a:lvl3pPr marL="682255" indent="-282558">
              <a:defRPr>
                <a:latin typeface="+mj-lt"/>
              </a:defRPr>
            </a:lvl3pPr>
            <a:lvl4pPr marL="0" indent="391090">
              <a:defRPr>
                <a:latin typeface="+mj-lt"/>
              </a:defRPr>
            </a:lvl4pPr>
            <a:lvl5pPr marL="155747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52"/>
            <a:ext cx="8581268" cy="1219199"/>
          </a:xfrm>
        </p:spPr>
        <p:txBody>
          <a:bodyPr/>
          <a:lstStyle>
            <a:lvl1pPr marL="0" marR="0" indent="0" defTabSz="113201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0536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0E6F930-E701-40DF-9E6D-0857C80A90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78317"/>
      </p:ext>
    </p:extLst>
  </p:cSld>
  <p:clrMapOvr>
    <a:masterClrMapping/>
  </p:clrMapOvr>
  <p:transition spd="med">
    <p:wheel spokes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771" y="2112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830"/>
            <a:ext cx="8561139" cy="5324477"/>
          </a:xfrm>
        </p:spPr>
        <p:txBody>
          <a:bodyPr/>
          <a:lstStyle>
            <a:lvl1pPr marL="434238" indent="0">
              <a:buFontTx/>
              <a:buNone/>
              <a:defRPr b="1">
                <a:latin typeface="+mj-lt"/>
              </a:defRPr>
            </a:lvl1pPr>
            <a:lvl2pPr marL="430471" indent="3884">
              <a:defRPr>
                <a:latin typeface="+mj-lt"/>
              </a:defRPr>
            </a:lvl2pPr>
            <a:lvl3pPr marL="750895" indent="-311037">
              <a:tabLst/>
              <a:defRPr>
                <a:latin typeface="+mj-lt"/>
              </a:defRPr>
            </a:lvl3pPr>
            <a:lvl4pPr marL="0" indent="430471">
              <a:lnSpc>
                <a:spcPts val="2203"/>
              </a:lnSpc>
              <a:spcBef>
                <a:spcPts val="489"/>
              </a:spcBef>
              <a:defRPr>
                <a:latin typeface="+mj-lt"/>
              </a:defRPr>
            </a:lvl4pPr>
            <a:lvl5pPr>
              <a:lnSpc>
                <a:spcPts val="2203"/>
              </a:lnSpc>
              <a:spcBef>
                <a:spcPts val="489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5"/>
            <a:ext cx="1080120" cy="415498"/>
          </a:xfrm>
          <a:prstGeom prst="rect">
            <a:avLst/>
          </a:prstGeom>
          <a:noFill/>
        </p:spPr>
        <p:txBody>
          <a:bodyPr wrap="square" lIns="109218" tIns="54575" rIns="109218" bIns="54575" rtlCol="0">
            <a:noAutofit/>
          </a:bodyPr>
          <a:lstStyle/>
          <a:p>
            <a:pPr defTabSz="991096" fontAlgn="auto">
              <a:spcBef>
                <a:spcPts val="0"/>
              </a:spcBef>
              <a:spcAft>
                <a:spcPts val="0"/>
              </a:spcAft>
            </a:pPr>
            <a:endParaRPr lang="ru-RU" sz="26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78"/>
            <a:ext cx="8580438" cy="1219199"/>
          </a:xfrm>
        </p:spPr>
        <p:txBody>
          <a:bodyPr/>
          <a:lstStyle>
            <a:lvl1pPr marL="0" marR="0" indent="0" defTabSz="12459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600"/>
            </a:lvl1pPr>
          </a:lstStyle>
          <a:p>
            <a:pPr marL="0" marR="0" lvl="0" indent="0" defTabSz="12459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68956"/>
      </p:ext>
    </p:extLst>
  </p:cSld>
  <p:clrMapOvr>
    <a:masterClrMapping/>
  </p:clrMapOvr>
  <p:transition spd="med">
    <p:wheel spokes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5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82" y="1771830"/>
            <a:ext cx="8561139" cy="5324477"/>
          </a:xfrm>
        </p:spPr>
        <p:txBody>
          <a:bodyPr/>
          <a:lstStyle>
            <a:lvl1pPr marL="434238" indent="0">
              <a:buFontTx/>
              <a:buNone/>
              <a:defRPr b="1">
                <a:latin typeface="+mj-lt"/>
              </a:defRPr>
            </a:lvl1pPr>
            <a:lvl2pPr marL="434238" indent="0">
              <a:defRPr>
                <a:latin typeface="+mj-lt"/>
              </a:defRPr>
            </a:lvl2pPr>
            <a:lvl3pPr marL="750895" indent="-311037">
              <a:defRPr>
                <a:latin typeface="+mj-lt"/>
              </a:defRPr>
            </a:lvl3pPr>
            <a:lvl4pPr marL="0" indent="430471">
              <a:defRPr>
                <a:latin typeface="+mj-lt"/>
              </a:defRPr>
            </a:lvl4pPr>
            <a:lvl5pPr marL="17142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478"/>
            <a:ext cx="8581268" cy="1219199"/>
          </a:xfrm>
        </p:spPr>
        <p:txBody>
          <a:bodyPr/>
          <a:lstStyle>
            <a:lvl1pPr marL="0" marR="0" indent="0" defTabSz="12459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600"/>
            </a:lvl1pPr>
          </a:lstStyle>
          <a:p>
            <a:pPr marL="0" marR="0" lvl="0" indent="0" defTabSz="12459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330382"/>
      </p:ext>
    </p:extLst>
  </p:cSld>
  <p:clrMapOvr>
    <a:masterClrMapping/>
  </p:clrMapOvr>
  <p:transition spd="med">
    <p:wheel spokes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60"/>
            <a:ext cx="8561139" cy="5324476"/>
          </a:xfrm>
        </p:spPr>
        <p:txBody>
          <a:bodyPr/>
          <a:lstStyle>
            <a:lvl1pPr marL="399682" indent="0">
              <a:buFontTx/>
              <a:buNone/>
              <a:defRPr b="1">
                <a:latin typeface="+mj-lt"/>
              </a:defRPr>
            </a:lvl1pPr>
            <a:lvl2pPr marL="399682" indent="0">
              <a:defRPr>
                <a:latin typeface="+mj-lt"/>
              </a:defRPr>
            </a:lvl2pPr>
            <a:lvl3pPr marL="691109" indent="-286225">
              <a:defRPr>
                <a:latin typeface="+mj-lt"/>
              </a:defRPr>
            </a:lvl3pPr>
            <a:lvl4pPr marL="0" indent="396176">
              <a:defRPr>
                <a:latin typeface="+mj-lt"/>
              </a:defRPr>
            </a:lvl4pPr>
            <a:lvl5pPr marL="157772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62"/>
            <a:ext cx="8581268" cy="1219199"/>
          </a:xfrm>
        </p:spPr>
        <p:txBody>
          <a:bodyPr/>
          <a:lstStyle>
            <a:lvl1pPr marL="0" marR="0" indent="0" defTabSz="11467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6385-8A13-4812-81D9-30F8B69BECB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51251"/>
      </p:ext>
    </p:extLst>
  </p:cSld>
  <p:clrMapOvr>
    <a:masterClrMapping/>
  </p:clrMapOvr>
  <p:transition spd="med">
    <p:wheel spokes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370823"/>
      </p:ext>
    </p:extLst>
  </p:cSld>
  <p:clrMapOvr>
    <a:masterClrMapping/>
  </p:clrMapOvr>
  <p:transition spd="med">
    <p:wheel spokes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52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91" y="1771649"/>
            <a:ext cx="8561139" cy="5324476"/>
          </a:xfrm>
        </p:spPr>
        <p:txBody>
          <a:bodyPr/>
          <a:lstStyle>
            <a:lvl1pPr marL="360477" indent="0">
              <a:buFontTx/>
              <a:buNone/>
              <a:defRPr b="1">
                <a:latin typeface="+mj-lt"/>
              </a:defRPr>
            </a:lvl1pPr>
            <a:lvl2pPr marL="357349" indent="3175">
              <a:defRPr>
                <a:latin typeface="+mj-lt"/>
              </a:defRPr>
            </a:lvl2pPr>
            <a:lvl3pPr marL="623382" indent="-258170">
              <a:tabLst/>
              <a:defRPr>
                <a:latin typeface="+mj-lt"/>
              </a:defRPr>
            </a:lvl3pPr>
            <a:lvl4pPr marL="0" indent="35734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90665" tIns="45334" rIns="90665" bIns="45334" rtlCol="0">
            <a:noAutofit/>
          </a:bodyPr>
          <a:lstStyle/>
          <a:p>
            <a:pPr defTabSz="1034316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343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343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787731"/>
      </p:ext>
    </p:extLst>
  </p:cSld>
  <p:clrMapOvr>
    <a:masterClrMapping/>
  </p:clrMapOvr>
  <p:transition spd="med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81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4F54D-1BBA-43E5-81AC-6C714D8051A4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7881"/>
      </p:ext>
    </p:extLst>
  </p:cSld>
  <p:clrMapOvr>
    <a:masterClrMapping/>
  </p:clrMapOvr>
  <p:transition spd="med">
    <p:wheel spokes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5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91" y="1771649"/>
            <a:ext cx="8561139" cy="5324476"/>
          </a:xfrm>
        </p:spPr>
        <p:txBody>
          <a:bodyPr/>
          <a:lstStyle>
            <a:lvl1pPr marL="360477" indent="0">
              <a:buFontTx/>
              <a:buNone/>
              <a:defRPr b="1">
                <a:latin typeface="+mj-lt"/>
              </a:defRPr>
            </a:lvl1pPr>
            <a:lvl2pPr marL="360477" indent="0">
              <a:defRPr>
                <a:latin typeface="+mj-lt"/>
              </a:defRPr>
            </a:lvl2pPr>
            <a:lvl3pPr marL="623382" indent="-258170">
              <a:defRPr>
                <a:latin typeface="+mj-lt"/>
              </a:defRPr>
            </a:lvl3pPr>
            <a:lvl4pPr marL="0" indent="357349">
              <a:defRPr>
                <a:latin typeface="+mj-lt"/>
              </a:defRPr>
            </a:lvl4pPr>
            <a:lvl5pPr marL="142306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343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343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08480"/>
      </p:ext>
    </p:extLst>
  </p:cSld>
  <p:clrMapOvr>
    <a:masterClrMapping/>
  </p:clrMapOvr>
  <p:transition spd="med">
    <p:wheel spokes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6" tIns="45644" rIns="91286" bIns="45644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1267" eaLnBrk="1" hangingPunct="1">
              <a:defRPr/>
            </a:pPr>
            <a:endParaRPr lang="ru-RU" smtClean="0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8" y="1771649"/>
            <a:ext cx="8561139" cy="5324476"/>
          </a:xfrm>
        </p:spPr>
        <p:txBody>
          <a:bodyPr/>
          <a:lstStyle>
            <a:lvl1pPr marL="362935" indent="0">
              <a:buFontTx/>
              <a:buNone/>
              <a:defRPr b="1">
                <a:latin typeface="+mj-lt"/>
              </a:defRPr>
            </a:lvl1pPr>
            <a:lvl2pPr marL="359764" indent="3175">
              <a:defRPr>
                <a:latin typeface="+mj-lt"/>
              </a:defRPr>
            </a:lvl2pPr>
            <a:lvl3pPr marL="627610" indent="-259921">
              <a:tabLst/>
              <a:defRPr>
                <a:latin typeface="+mj-lt"/>
              </a:defRPr>
            </a:lvl3pPr>
            <a:lvl4pPr marL="0" indent="359764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133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5C256-C36E-41EE-B07E-C228C033FB1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20428"/>
      </p:ext>
    </p:extLst>
  </p:cSld>
  <p:clrMapOvr>
    <a:masterClrMapping/>
  </p:clrMapOvr>
  <p:transition spd="med">
    <p:wheel spokes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8" y="1771649"/>
            <a:ext cx="8561139" cy="5324476"/>
          </a:xfrm>
        </p:spPr>
        <p:txBody>
          <a:bodyPr/>
          <a:lstStyle>
            <a:lvl1pPr marL="362935" indent="0">
              <a:buFontTx/>
              <a:buNone/>
              <a:defRPr b="1">
                <a:latin typeface="+mj-lt"/>
              </a:defRPr>
            </a:lvl1pPr>
            <a:lvl2pPr marL="362935" indent="0">
              <a:defRPr>
                <a:latin typeface="+mj-lt"/>
              </a:defRPr>
            </a:lvl2pPr>
            <a:lvl3pPr marL="627610" indent="-259921">
              <a:defRPr>
                <a:latin typeface="+mj-lt"/>
              </a:defRPr>
            </a:lvl3pPr>
            <a:lvl4pPr marL="0" indent="359764">
              <a:defRPr>
                <a:latin typeface="+mj-lt"/>
              </a:defRPr>
            </a:lvl4pPr>
            <a:lvl5pPr marL="143272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133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2F9E-74E6-4BA1-80CC-5BDD36DA13A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469525"/>
      </p:ext>
    </p:extLst>
  </p:cSld>
  <p:clrMapOvr>
    <a:masterClrMapping/>
  </p:clrMapOvr>
  <p:transition spd="med">
    <p:wheel spokes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06" tIns="44954" rIns="89906" bIns="44954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25736" eaLnBrk="1" hangingPunct="1">
              <a:defRPr/>
            </a:pPr>
            <a:endParaRPr lang="ru-RU" smtClean="0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49"/>
            <a:ext cx="8561139" cy="5324476"/>
          </a:xfrm>
        </p:spPr>
        <p:txBody>
          <a:bodyPr/>
          <a:lstStyle>
            <a:lvl1pPr marL="357517" indent="0">
              <a:buFontTx/>
              <a:buNone/>
              <a:defRPr b="1">
                <a:latin typeface="+mj-lt"/>
              </a:defRPr>
            </a:lvl1pPr>
            <a:lvl2pPr marL="354401" indent="3175">
              <a:defRPr>
                <a:latin typeface="+mj-lt"/>
              </a:defRPr>
            </a:lvl2pPr>
            <a:lvl3pPr marL="618254" indent="-256053">
              <a:tabLst/>
              <a:defRPr>
                <a:latin typeface="+mj-lt"/>
              </a:defRPr>
            </a:lvl3pPr>
            <a:lvl4pPr marL="0" indent="354401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258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5C256-C36E-41EE-B07E-C228C033FB1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16519"/>
      </p:ext>
    </p:extLst>
  </p:cSld>
  <p:clrMapOvr>
    <a:masterClrMapping/>
  </p:clrMapOvr>
  <p:transition spd="med">
    <p:wheel spokes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49"/>
            <a:ext cx="8561139" cy="5324476"/>
          </a:xfrm>
        </p:spPr>
        <p:txBody>
          <a:bodyPr/>
          <a:lstStyle>
            <a:lvl1pPr marL="357517" indent="0">
              <a:buFontTx/>
              <a:buNone/>
              <a:defRPr b="1">
                <a:latin typeface="+mj-lt"/>
              </a:defRPr>
            </a:lvl1pPr>
            <a:lvl2pPr marL="357517" indent="0">
              <a:defRPr>
                <a:latin typeface="+mj-lt"/>
              </a:defRPr>
            </a:lvl2pPr>
            <a:lvl3pPr marL="618254" indent="-256053">
              <a:defRPr>
                <a:latin typeface="+mj-lt"/>
              </a:defRPr>
            </a:lvl3pPr>
            <a:lvl4pPr marL="0" indent="354401">
              <a:defRPr>
                <a:latin typeface="+mj-lt"/>
              </a:defRPr>
            </a:lvl4pPr>
            <a:lvl5pPr marL="141136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258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2F9E-74E6-4BA1-80CC-5BDD36DA13A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898375"/>
      </p:ext>
    </p:extLst>
  </p:cSld>
  <p:clrMapOvr>
    <a:masterClrMapping/>
  </p:clrMapOvr>
  <p:transition spd="med">
    <p:wheel spokes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62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01" y="1771649"/>
            <a:ext cx="8561139" cy="5324476"/>
          </a:xfrm>
        </p:spPr>
        <p:txBody>
          <a:bodyPr/>
          <a:lstStyle>
            <a:lvl1pPr marL="359986" indent="0">
              <a:buFontTx/>
              <a:buNone/>
              <a:defRPr b="1">
                <a:latin typeface="+mj-lt"/>
              </a:defRPr>
            </a:lvl1pPr>
            <a:lvl2pPr marL="356866" indent="3175">
              <a:defRPr>
                <a:latin typeface="+mj-lt"/>
              </a:defRPr>
            </a:lvl2pPr>
            <a:lvl3pPr marL="622540" indent="-257820">
              <a:tabLst/>
              <a:defRPr>
                <a:latin typeface="+mj-lt"/>
              </a:defRPr>
            </a:lvl3pPr>
            <a:lvl4pPr marL="0" indent="35686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90541" tIns="45272" rIns="90541" bIns="45272" rtlCol="0">
            <a:noAutofit/>
          </a:bodyPr>
          <a:lstStyle/>
          <a:p>
            <a:pPr defTabSz="103291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32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32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73066"/>
      </p:ext>
    </p:extLst>
  </p:cSld>
  <p:clrMapOvr>
    <a:masterClrMapping/>
  </p:clrMapOvr>
  <p:transition spd="med">
    <p:wheel spokes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75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01" y="1771649"/>
            <a:ext cx="8561139" cy="5324476"/>
          </a:xfrm>
        </p:spPr>
        <p:txBody>
          <a:bodyPr/>
          <a:lstStyle>
            <a:lvl1pPr marL="359986" indent="0">
              <a:buFontTx/>
              <a:buNone/>
              <a:defRPr b="1">
                <a:latin typeface="+mj-lt"/>
              </a:defRPr>
            </a:lvl1pPr>
            <a:lvl2pPr marL="359986" indent="0">
              <a:defRPr>
                <a:latin typeface="+mj-lt"/>
              </a:defRPr>
            </a:lvl2pPr>
            <a:lvl3pPr marL="622540" indent="-257820">
              <a:defRPr>
                <a:latin typeface="+mj-lt"/>
              </a:defRPr>
            </a:lvl3pPr>
            <a:lvl4pPr marL="0" indent="356866">
              <a:defRPr>
                <a:latin typeface="+mj-lt"/>
              </a:defRPr>
            </a:lvl4pPr>
            <a:lvl5pPr marL="142114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32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32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805534"/>
      </p:ext>
    </p:extLst>
  </p:cSld>
  <p:clrMapOvr>
    <a:masterClrMapping/>
  </p:clrMapOvr>
  <p:transition spd="med">
    <p:wheel spokes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69" tIns="45486" rIns="90969" bIns="45486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37673" eaLnBrk="1" hangingPunct="1">
              <a:defRPr/>
            </a:pPr>
            <a:endParaRPr lang="ru-RU" smtClean="0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49"/>
            <a:ext cx="8561139" cy="5324476"/>
          </a:xfrm>
        </p:spPr>
        <p:txBody>
          <a:bodyPr/>
          <a:lstStyle>
            <a:lvl1pPr marL="361678" indent="0">
              <a:buFontTx/>
              <a:buNone/>
              <a:defRPr b="1">
                <a:latin typeface="+mj-lt"/>
              </a:defRPr>
            </a:lvl1pPr>
            <a:lvl2pPr marL="358529" indent="3175">
              <a:defRPr>
                <a:latin typeface="+mj-lt"/>
              </a:defRPr>
            </a:lvl2pPr>
            <a:lvl3pPr marL="625445" indent="-259026">
              <a:tabLst/>
              <a:defRPr>
                <a:latin typeface="+mj-lt"/>
              </a:defRPr>
            </a:lvl3pPr>
            <a:lvl4pPr marL="0" indent="35852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37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73D68-05BF-434E-9DBF-DB89D2AD27E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168549"/>
      </p:ext>
    </p:extLst>
  </p:cSld>
  <p:clrMapOvr>
    <a:masterClrMapping/>
  </p:clrMapOvr>
  <p:transition spd="med">
    <p:wheel spokes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49"/>
            <a:ext cx="8561139" cy="5324476"/>
          </a:xfrm>
        </p:spPr>
        <p:txBody>
          <a:bodyPr/>
          <a:lstStyle>
            <a:lvl1pPr marL="361678" indent="0">
              <a:buFontTx/>
              <a:buNone/>
              <a:defRPr b="1">
                <a:latin typeface="+mj-lt"/>
              </a:defRPr>
            </a:lvl1pPr>
            <a:lvl2pPr marL="361678" indent="0">
              <a:defRPr>
                <a:latin typeface="+mj-lt"/>
              </a:defRPr>
            </a:lvl2pPr>
            <a:lvl3pPr marL="625445" indent="-259026">
              <a:defRPr>
                <a:latin typeface="+mj-lt"/>
              </a:defRPr>
            </a:lvl3pPr>
            <a:lvl4pPr marL="0" indent="358529">
              <a:defRPr>
                <a:latin typeface="+mj-lt"/>
              </a:defRPr>
            </a:lvl4pPr>
            <a:lvl5pPr marL="142778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37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753F6-385E-4971-92E6-96F02DA6ABC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240030"/>
      </p:ext>
    </p:extLst>
  </p:cSld>
  <p:clrMapOvr>
    <a:masterClrMapping/>
  </p:clrMapOvr>
  <p:transition spd="med">
    <p:wheel spokes="1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49"/>
            <a:ext cx="8561139" cy="5324476"/>
          </a:xfrm>
        </p:spPr>
        <p:txBody>
          <a:bodyPr/>
          <a:lstStyle>
            <a:lvl1pPr marL="356820" indent="0">
              <a:buFontTx/>
              <a:buNone/>
              <a:defRPr b="1">
                <a:latin typeface="+mj-lt"/>
              </a:defRPr>
            </a:lvl1pPr>
            <a:lvl2pPr marL="356820" indent="0">
              <a:defRPr>
                <a:latin typeface="+mj-lt"/>
              </a:defRPr>
            </a:lvl2pPr>
            <a:lvl3pPr marL="617058" indent="-255554">
              <a:defRPr>
                <a:latin typeface="+mj-lt"/>
              </a:defRPr>
            </a:lvl3pPr>
            <a:lvl4pPr marL="0" indent="353707">
              <a:defRPr>
                <a:latin typeface="+mj-lt"/>
              </a:defRPr>
            </a:lvl4pPr>
            <a:lvl5pPr marL="140860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238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2373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87628A3-0544-4988-A650-46081135FB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29259"/>
      </p:ext>
    </p:extLst>
  </p:cSld>
  <p:clrMapOvr>
    <a:masterClrMapping/>
  </p:clrMapOvr>
  <p:transition spd="med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147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324" indent="0">
              <a:buNone/>
              <a:defRPr sz="2300" b="1"/>
            </a:lvl2pPr>
            <a:lvl3pPr marL="1026672" indent="0">
              <a:buNone/>
              <a:defRPr sz="2000" b="1"/>
            </a:lvl3pPr>
            <a:lvl4pPr marL="1540009" indent="0">
              <a:buNone/>
              <a:defRPr sz="1800" b="1"/>
            </a:lvl4pPr>
            <a:lvl5pPr marL="2053346" indent="0">
              <a:buNone/>
              <a:defRPr sz="1800" b="1"/>
            </a:lvl5pPr>
            <a:lvl6pPr marL="2566684" indent="0">
              <a:buNone/>
              <a:defRPr sz="1800" b="1"/>
            </a:lvl6pPr>
            <a:lvl7pPr marL="3080029" indent="0">
              <a:buNone/>
              <a:defRPr sz="1800" b="1"/>
            </a:lvl7pPr>
            <a:lvl8pPr marL="3593365" indent="0">
              <a:buNone/>
              <a:defRPr sz="1800" b="1"/>
            </a:lvl8pPr>
            <a:lvl9pPr marL="410669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14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324" indent="0">
              <a:buNone/>
              <a:defRPr sz="2300" b="1"/>
            </a:lvl2pPr>
            <a:lvl3pPr marL="1026672" indent="0">
              <a:buNone/>
              <a:defRPr sz="2000" b="1"/>
            </a:lvl3pPr>
            <a:lvl4pPr marL="1540009" indent="0">
              <a:buNone/>
              <a:defRPr sz="1800" b="1"/>
            </a:lvl4pPr>
            <a:lvl5pPr marL="2053346" indent="0">
              <a:buNone/>
              <a:defRPr sz="1800" b="1"/>
            </a:lvl5pPr>
            <a:lvl6pPr marL="2566684" indent="0">
              <a:buNone/>
              <a:defRPr sz="1800" b="1"/>
            </a:lvl6pPr>
            <a:lvl7pPr marL="3080029" indent="0">
              <a:buNone/>
              <a:defRPr sz="1800" b="1"/>
            </a:lvl7pPr>
            <a:lvl8pPr marL="3593365" indent="0">
              <a:buNone/>
              <a:defRPr sz="1800" b="1"/>
            </a:lvl8pPr>
            <a:lvl9pPr marL="410669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1E175-6927-41BB-8FF5-F1A29CFAF5F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E5FCB-4626-4615-B753-2EFE8B05244D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402068"/>
      </p:ext>
    </p:extLst>
  </p:cSld>
  <p:clrMapOvr>
    <a:masterClrMapping/>
  </p:clrMapOvr>
  <p:transition spd="med">
    <p:wheel spokes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6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6930427" y="5653611"/>
            <a:ext cx="1080479" cy="414821"/>
          </a:xfrm>
          <a:prstGeom prst="rect">
            <a:avLst/>
          </a:prstGeom>
          <a:noFill/>
        </p:spPr>
        <p:txBody>
          <a:bodyPr lIns="114855" tIns="57419" rIns="114855" bIns="57419"/>
          <a:lstStyle/>
          <a:p>
            <a:pPr defTabSz="11204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1"/>
            <a:ext cx="8561139" cy="5324476"/>
          </a:xfrm>
        </p:spPr>
        <p:txBody>
          <a:bodyPr/>
          <a:lstStyle>
            <a:lvl1pPr marL="390502" indent="0">
              <a:buFontTx/>
              <a:buNone/>
              <a:defRPr b="1">
                <a:latin typeface="+mj-lt"/>
              </a:defRPr>
            </a:lvl1pPr>
            <a:lvl2pPr marL="387108" indent="3469">
              <a:defRPr>
                <a:latin typeface="+mj-lt"/>
              </a:defRPr>
            </a:lvl2pPr>
            <a:lvl3pPr marL="675333" indent="-279691">
              <a:tabLst/>
              <a:defRPr>
                <a:latin typeface="+mj-lt"/>
              </a:defRPr>
            </a:lvl3pPr>
            <a:lvl4pPr marL="0" indent="387108">
              <a:lnSpc>
                <a:spcPts val="1966"/>
              </a:lnSpc>
              <a:spcBef>
                <a:spcPts val="437"/>
              </a:spcBef>
              <a:defRPr>
                <a:latin typeface="+mj-lt"/>
              </a:defRPr>
            </a:lvl4pPr>
            <a:lvl5pPr>
              <a:lnSpc>
                <a:spcPts val="1966"/>
              </a:lnSpc>
              <a:spcBef>
                <a:spcPts val="43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1204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4874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EFEC32B-B011-416C-89BE-AFC2D771CE9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145365"/>
      </p:ext>
    </p:extLst>
  </p:cSld>
  <p:clrMapOvr>
    <a:masterClrMapping/>
  </p:clrMapOvr>
  <p:transition spd="med">
    <p:wheel spokes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10691544" cy="75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1"/>
            <a:ext cx="8561139" cy="5324476"/>
          </a:xfrm>
        </p:spPr>
        <p:txBody>
          <a:bodyPr/>
          <a:lstStyle>
            <a:lvl1pPr marL="390502" indent="0">
              <a:buFontTx/>
              <a:buNone/>
              <a:defRPr b="1">
                <a:latin typeface="+mj-lt"/>
              </a:defRPr>
            </a:lvl1pPr>
            <a:lvl2pPr marL="390502" indent="0">
              <a:defRPr>
                <a:latin typeface="+mj-lt"/>
              </a:defRPr>
            </a:lvl2pPr>
            <a:lvl3pPr marL="675333" indent="-279691">
              <a:defRPr>
                <a:latin typeface="+mj-lt"/>
              </a:defRPr>
            </a:lvl3pPr>
            <a:lvl4pPr marL="0" indent="387108">
              <a:defRPr>
                <a:latin typeface="+mj-lt"/>
              </a:defRPr>
            </a:lvl4pPr>
            <a:lvl5pPr marL="154164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52"/>
            <a:ext cx="8581268" cy="1219199"/>
          </a:xfrm>
        </p:spPr>
        <p:txBody>
          <a:bodyPr/>
          <a:lstStyle>
            <a:lvl1pPr marL="0" marR="0" indent="0" defTabSz="11204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4874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0E6F930-E701-40DF-9E6D-0857C80A908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628325"/>
      </p:ext>
    </p:extLst>
  </p:cSld>
  <p:clrMapOvr>
    <a:masterClrMapping/>
  </p:clrMapOvr>
  <p:transition spd="med">
    <p:wheel spokes="1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15" tIns="44959" rIns="89915" bIns="44959"/>
          <a:lstStyle/>
          <a:p>
            <a:pPr defTabSz="1024635"/>
            <a:endParaRPr lang="ru-RU" alt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2"/>
            <a:ext cx="8561139" cy="5324476"/>
          </a:xfrm>
        </p:spPr>
        <p:txBody>
          <a:bodyPr/>
          <a:lstStyle>
            <a:lvl1pPr marL="357548" indent="0">
              <a:buFontTx/>
              <a:buNone/>
              <a:defRPr b="1">
                <a:latin typeface="+mj-lt"/>
              </a:defRPr>
            </a:lvl1pPr>
            <a:lvl2pPr marL="354438" indent="3175">
              <a:defRPr>
                <a:latin typeface="+mj-lt"/>
              </a:defRPr>
            </a:lvl2pPr>
            <a:lvl3pPr marL="618323" indent="-256076">
              <a:tabLst/>
              <a:defRPr>
                <a:latin typeface="+mj-lt"/>
              </a:defRPr>
            </a:lvl3pPr>
            <a:lvl4pPr marL="0" indent="354438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2590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A559-3400-4816-9283-F7E8CAF471E9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96722"/>
      </p:ext>
    </p:extLst>
  </p:cSld>
  <p:clrMapOvr>
    <a:masterClrMapping/>
  </p:clrMapOvr>
  <p:transition spd="med">
    <p:wheel spokes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2"/>
            <a:ext cx="8561139" cy="5324476"/>
          </a:xfrm>
        </p:spPr>
        <p:txBody>
          <a:bodyPr/>
          <a:lstStyle>
            <a:lvl1pPr marL="357548" indent="0">
              <a:buFontTx/>
              <a:buNone/>
              <a:defRPr b="1">
                <a:latin typeface="+mj-lt"/>
              </a:defRPr>
            </a:lvl1pPr>
            <a:lvl2pPr marL="357548" indent="0">
              <a:defRPr>
                <a:latin typeface="+mj-lt"/>
              </a:defRPr>
            </a:lvl2pPr>
            <a:lvl3pPr marL="618323" indent="-256076">
              <a:defRPr>
                <a:latin typeface="+mj-lt"/>
              </a:defRPr>
            </a:lvl3pPr>
            <a:lvl4pPr marL="0" indent="354438">
              <a:defRPr>
                <a:latin typeface="+mj-lt"/>
              </a:defRPr>
            </a:lvl4pPr>
            <a:lvl5pPr marL="141150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2590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801F6-F0F2-4D70-A49A-3B7B3AE47181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98473"/>
      </p:ext>
    </p:extLst>
  </p:cSld>
  <p:clrMapOvr>
    <a:masterClrMapping/>
  </p:clrMapOvr>
  <p:transition spd="med">
    <p:wheel spokes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7"/>
            <a:ext cx="8561139" cy="5324476"/>
          </a:xfrm>
        </p:spPr>
        <p:txBody>
          <a:bodyPr/>
          <a:lstStyle>
            <a:lvl1pPr marL="357234" indent="0">
              <a:buFontTx/>
              <a:buNone/>
              <a:defRPr b="1">
                <a:latin typeface="+mj-lt"/>
              </a:defRPr>
            </a:lvl1pPr>
            <a:lvl2pPr marL="357234" indent="0">
              <a:defRPr>
                <a:latin typeface="+mj-lt"/>
              </a:defRPr>
            </a:lvl2pPr>
            <a:lvl3pPr marL="617785" indent="-255853">
              <a:defRPr>
                <a:latin typeface="+mj-lt"/>
              </a:defRPr>
            </a:lvl3pPr>
            <a:lvl4pPr marL="0" indent="354125">
              <a:defRPr>
                <a:latin typeface="+mj-lt"/>
              </a:defRPr>
            </a:lvl4pPr>
            <a:lvl5pPr marL="14102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9"/>
            <a:ext cx="8581268" cy="1219199"/>
          </a:xfrm>
        </p:spPr>
        <p:txBody>
          <a:bodyPr/>
          <a:lstStyle>
            <a:lvl1pPr marL="0" marR="0" indent="0" defTabSz="10249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83FB7D3-8A0B-4AF8-9066-DCDB1D3FF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194027"/>
      </p:ext>
    </p:extLst>
  </p:cSld>
  <p:clrMapOvr>
    <a:masterClrMapping/>
  </p:clrMapOvr>
  <p:transition spd="med">
    <p:wheel spokes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85" tIns="45394" rIns="90785" bIns="45394"/>
          <a:lstStyle/>
          <a:p>
            <a:pPr defTabSz="1034379"/>
            <a:endParaRPr lang="ru-RU" alt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0" y="1771652"/>
            <a:ext cx="8561139" cy="5324476"/>
          </a:xfrm>
        </p:spPr>
        <p:txBody>
          <a:bodyPr/>
          <a:lstStyle>
            <a:lvl1pPr marL="360948" indent="0">
              <a:buFontTx/>
              <a:buNone/>
              <a:defRPr b="1">
                <a:latin typeface="+mj-lt"/>
              </a:defRPr>
            </a:lvl1pPr>
            <a:lvl2pPr marL="357816" indent="3175">
              <a:defRPr>
                <a:latin typeface="+mj-lt"/>
              </a:defRPr>
            </a:lvl2pPr>
            <a:lvl3pPr marL="624194" indent="-258506">
              <a:tabLst/>
              <a:defRPr>
                <a:latin typeface="+mj-lt"/>
              </a:defRPr>
            </a:lvl3pPr>
            <a:lvl4pPr marL="0" indent="35781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356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A559-3400-4816-9283-F7E8CAF471E9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550487"/>
      </p:ext>
    </p:extLst>
  </p:cSld>
  <p:clrMapOvr>
    <a:masterClrMapping/>
  </p:clrMapOvr>
  <p:transition spd="med">
    <p:wheel spokes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0" y="1771652"/>
            <a:ext cx="8561139" cy="5324476"/>
          </a:xfrm>
        </p:spPr>
        <p:txBody>
          <a:bodyPr/>
          <a:lstStyle>
            <a:lvl1pPr marL="360948" indent="0">
              <a:buFontTx/>
              <a:buNone/>
              <a:defRPr b="1">
                <a:latin typeface="+mj-lt"/>
              </a:defRPr>
            </a:lvl1pPr>
            <a:lvl2pPr marL="360948" indent="0">
              <a:defRPr>
                <a:latin typeface="+mj-lt"/>
              </a:defRPr>
            </a:lvl2pPr>
            <a:lvl3pPr marL="624194" indent="-258506">
              <a:defRPr>
                <a:latin typeface="+mj-lt"/>
              </a:defRPr>
            </a:lvl3pPr>
            <a:lvl4pPr marL="0" indent="357816">
              <a:defRPr>
                <a:latin typeface="+mj-lt"/>
              </a:defRPr>
            </a:lvl4pPr>
            <a:lvl5pPr marL="142492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356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801F6-F0F2-4D70-A49A-3B7B3AE47181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054359"/>
      </p:ext>
    </p:extLst>
  </p:cSld>
  <p:clrMapOvr>
    <a:masterClrMapping/>
  </p:clrMapOvr>
  <p:transition spd="med">
    <p:wheel spokes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6" y="1771657"/>
            <a:ext cx="8561139" cy="5324476"/>
          </a:xfrm>
        </p:spPr>
        <p:txBody>
          <a:bodyPr/>
          <a:lstStyle>
            <a:lvl1pPr marL="360629" indent="0">
              <a:buFontTx/>
              <a:buNone/>
              <a:defRPr b="1">
                <a:latin typeface="+mj-lt"/>
              </a:defRPr>
            </a:lvl1pPr>
            <a:lvl2pPr marL="360629" indent="0">
              <a:defRPr>
                <a:latin typeface="+mj-lt"/>
              </a:defRPr>
            </a:lvl2pPr>
            <a:lvl3pPr marL="623643" indent="-258276">
              <a:defRPr>
                <a:latin typeface="+mj-lt"/>
              </a:defRPr>
            </a:lvl3pPr>
            <a:lvl4pPr marL="0" indent="357502">
              <a:defRPr>
                <a:latin typeface="+mj-lt"/>
              </a:defRPr>
            </a:lvl4pPr>
            <a:lvl5pPr marL="142367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9"/>
            <a:ext cx="8581268" cy="1219199"/>
          </a:xfrm>
        </p:spPr>
        <p:txBody>
          <a:bodyPr/>
          <a:lstStyle>
            <a:lvl1pPr marL="0" marR="0" indent="0" defTabSz="10347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83FB7D3-8A0B-4AF8-9066-DCDB1D3FF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75142"/>
      </p:ext>
    </p:extLst>
  </p:cSld>
  <p:clrMapOvr>
    <a:masterClrMapping/>
  </p:clrMapOvr>
  <p:transition spd="med">
    <p:wheel spokes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6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6930334" y="5653495"/>
            <a:ext cx="1080479" cy="414821"/>
          </a:xfrm>
          <a:prstGeom prst="rect">
            <a:avLst/>
          </a:prstGeom>
          <a:noFill/>
        </p:spPr>
        <p:txBody>
          <a:bodyPr lIns="116239" tIns="58118" rIns="116239" bIns="58118"/>
          <a:lstStyle/>
          <a:p>
            <a:pPr defTabSz="113388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6" y="1771651"/>
            <a:ext cx="8561139" cy="5324476"/>
          </a:xfrm>
        </p:spPr>
        <p:txBody>
          <a:bodyPr/>
          <a:lstStyle>
            <a:lvl1pPr marL="395182" indent="0">
              <a:buFontTx/>
              <a:buNone/>
              <a:defRPr b="1">
                <a:latin typeface="+mj-lt"/>
              </a:defRPr>
            </a:lvl1pPr>
            <a:lvl2pPr marL="391736" indent="3469">
              <a:defRPr>
                <a:latin typeface="+mj-lt"/>
              </a:defRPr>
            </a:lvl2pPr>
            <a:lvl3pPr marL="683384" indent="-283025">
              <a:tabLst/>
              <a:defRPr>
                <a:latin typeface="+mj-lt"/>
              </a:defRPr>
            </a:lvl3pPr>
            <a:lvl4pPr marL="0" indent="391736">
              <a:lnSpc>
                <a:spcPts val="1966"/>
              </a:lnSpc>
              <a:spcBef>
                <a:spcPts val="437"/>
              </a:spcBef>
              <a:defRPr>
                <a:latin typeface="+mj-lt"/>
              </a:defRPr>
            </a:lvl4pPr>
            <a:lvl5pPr>
              <a:lnSpc>
                <a:spcPts val="1966"/>
              </a:lnSpc>
              <a:spcBef>
                <a:spcPts val="43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133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24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EFEC32B-B011-416C-89BE-AFC2D771C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43874"/>
      </p:ext>
    </p:extLst>
  </p:cSld>
  <p:clrMapOvr>
    <a:masterClrMapping/>
  </p:clrMapOvr>
  <p:transition spd="med">
    <p:wheel spokes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10691544" cy="75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6" y="1771651"/>
            <a:ext cx="8561139" cy="5324476"/>
          </a:xfrm>
        </p:spPr>
        <p:txBody>
          <a:bodyPr/>
          <a:lstStyle>
            <a:lvl1pPr marL="395182" indent="0">
              <a:buFontTx/>
              <a:buNone/>
              <a:defRPr b="1">
                <a:latin typeface="+mj-lt"/>
              </a:defRPr>
            </a:lvl1pPr>
            <a:lvl2pPr marL="395182" indent="0">
              <a:defRPr>
                <a:latin typeface="+mj-lt"/>
              </a:defRPr>
            </a:lvl2pPr>
            <a:lvl3pPr marL="683384" indent="-283025">
              <a:defRPr>
                <a:latin typeface="+mj-lt"/>
              </a:defRPr>
            </a:lvl3pPr>
            <a:lvl4pPr marL="0" indent="391736">
              <a:defRPr>
                <a:latin typeface="+mj-lt"/>
              </a:defRPr>
            </a:lvl4pPr>
            <a:lvl5pPr marL="15600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52"/>
            <a:ext cx="8581268" cy="1219199"/>
          </a:xfrm>
        </p:spPr>
        <p:txBody>
          <a:bodyPr/>
          <a:lstStyle>
            <a:lvl1pPr marL="0" marR="0" indent="0" defTabSz="1133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9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1624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0E6F930-E701-40DF-9E6D-0857C80A90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82904"/>
      </p:ext>
    </p:extLst>
  </p:cSld>
  <p:clrMapOvr>
    <a:masterClrMapping/>
  </p:clrMapOvr>
  <p:transition spd="med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0E79E-2BD8-4750-A024-A9E6546D2E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23771-E036-42A5-8B32-209E75A88693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40839"/>
      </p:ext>
    </p:extLst>
  </p:cSld>
  <p:clrMapOvr>
    <a:masterClrMapping/>
  </p:clrMapOvr>
  <p:transition spd="med">
    <p:wheel spokes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30" tIns="45016" rIns="90030" bIns="45016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27123" eaLnBrk="1" hangingPunct="1">
              <a:defRPr/>
            </a:pPr>
            <a:endParaRPr lang="ru-RU" smtClean="0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49"/>
            <a:ext cx="8561139" cy="5324476"/>
          </a:xfrm>
        </p:spPr>
        <p:txBody>
          <a:bodyPr/>
          <a:lstStyle>
            <a:lvl1pPr marL="358000" indent="0">
              <a:buFontTx/>
              <a:buNone/>
              <a:defRPr b="1">
                <a:latin typeface="+mj-lt"/>
              </a:defRPr>
            </a:lvl1pPr>
            <a:lvl2pPr marL="354882" indent="3175">
              <a:defRPr>
                <a:latin typeface="+mj-lt"/>
              </a:defRPr>
            </a:lvl2pPr>
            <a:lvl3pPr marL="619088" indent="-256398">
              <a:tabLst/>
              <a:defRPr>
                <a:latin typeface="+mj-lt"/>
              </a:defRPr>
            </a:lvl3pPr>
            <a:lvl4pPr marL="0" indent="354882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271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598-336C-493F-B1D4-61F12DE52B6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982934"/>
      </p:ext>
    </p:extLst>
  </p:cSld>
  <p:clrMapOvr>
    <a:masterClrMapping/>
  </p:clrMapOvr>
  <p:transition spd="med">
    <p:wheel spokes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49"/>
            <a:ext cx="8561139" cy="5324476"/>
          </a:xfrm>
        </p:spPr>
        <p:txBody>
          <a:bodyPr/>
          <a:lstStyle>
            <a:lvl1pPr marL="358000" indent="0">
              <a:buFontTx/>
              <a:buNone/>
              <a:defRPr b="1">
                <a:latin typeface="+mj-lt"/>
              </a:defRPr>
            </a:lvl1pPr>
            <a:lvl2pPr marL="358000" indent="0">
              <a:defRPr>
                <a:latin typeface="+mj-lt"/>
              </a:defRPr>
            </a:lvl2pPr>
            <a:lvl3pPr marL="619088" indent="-256398">
              <a:defRPr>
                <a:latin typeface="+mj-lt"/>
              </a:defRPr>
            </a:lvl3pPr>
            <a:lvl4pPr marL="0" indent="354882">
              <a:defRPr>
                <a:latin typeface="+mj-lt"/>
              </a:defRPr>
            </a:lvl4pPr>
            <a:lvl5pPr marL="141327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271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B7738-1F05-4C15-BA4A-E8FEDE3F7CA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71525"/>
      </p:ext>
    </p:extLst>
  </p:cSld>
  <p:clrMapOvr>
    <a:masterClrMapping/>
  </p:clrMapOvr>
  <p:transition spd="med">
    <p:wheel spokes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02E0386A-D7F1-49E6-9683-F65B4EC9D0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409077"/>
      </p:ext>
    </p:extLst>
  </p:cSld>
  <p:clrMapOvr>
    <a:masterClrMapping/>
  </p:clrMapOvr>
  <p:transition spd="med">
    <p:wheel spokes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44" y="1771654"/>
            <a:ext cx="8561139" cy="5324476"/>
          </a:xfrm>
        </p:spPr>
        <p:txBody>
          <a:bodyPr/>
          <a:lstStyle>
            <a:lvl1pPr marL="357808" indent="0">
              <a:buFontTx/>
              <a:buNone/>
              <a:defRPr b="1">
                <a:latin typeface="+mj-lt"/>
              </a:defRPr>
            </a:lvl1pPr>
            <a:lvl2pPr marL="357808" indent="0">
              <a:defRPr>
                <a:latin typeface="+mj-lt"/>
              </a:defRPr>
            </a:lvl2pPr>
            <a:lvl3pPr marL="618760" indent="-256267">
              <a:defRPr>
                <a:latin typeface="+mj-lt"/>
              </a:defRPr>
            </a:lvl3pPr>
            <a:lvl4pPr marL="0" indent="354699">
              <a:defRPr>
                <a:latin typeface="+mj-lt"/>
              </a:defRPr>
            </a:lvl4pPr>
            <a:lvl5pPr marL="141252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2664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4D1F3F88-C3B8-4241-AAD9-67AD0045F8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634845"/>
      </p:ext>
    </p:extLst>
  </p:cSld>
  <p:clrMapOvr>
    <a:masterClrMapping/>
  </p:clrMapOvr>
  <p:transition spd="med">
    <p:wheel spokes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(белый фо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10693400" cy="1239838"/>
            <a:chOff x="0" y="6856"/>
            <a:chExt cx="9144000" cy="843558"/>
          </a:xfrm>
        </p:grpSpPr>
        <p:sp>
          <p:nvSpPr>
            <p:cNvPr id="5" name="Прямоугольник 4"/>
            <p:cNvSpPr/>
            <p:nvPr userDrawn="1"/>
          </p:nvSpPr>
          <p:spPr>
            <a:xfrm rot="5400000">
              <a:off x="4150221" y="-4143365"/>
              <a:ext cx="843558" cy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27123">
                <a:defRPr/>
              </a:pPr>
              <a:endParaRPr lang="ru-RU" dirty="0">
                <a:solidFill>
                  <a:srgbClr val="F15A22"/>
                </a:solidFill>
              </a:endParaRPr>
            </a:p>
          </p:txBody>
        </p:sp>
        <p:pic>
          <p:nvPicPr>
            <p:cNvPr id="6" name="Рисунок 8" descr="C:\Users\panova_ea\Desktop\ФНС\Новая папка\word\jpg\1_razde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77" t="8458"/>
            <a:stretch>
              <a:fillRect/>
            </a:stretch>
          </p:blipFill>
          <p:spPr bwMode="auto">
            <a:xfrm>
              <a:off x="8314348" y="61127"/>
              <a:ext cx="811579" cy="779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 rot="5400000">
            <a:off x="10109200" y="6850213"/>
            <a:ext cx="422275" cy="746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027" tIns="57507" rIns="115027" bIns="57507" anchor="ctr"/>
          <a:lstStyle/>
          <a:p>
            <a:pPr algn="ctr" defTabSz="1027123">
              <a:defRPr/>
            </a:pPr>
            <a:endParaRPr lang="ru-RU" dirty="0">
              <a:solidFill>
                <a:srgbClr val="4F81BD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/>
        </p:nvSpPr>
        <p:spPr>
          <a:xfrm>
            <a:off x="10061695" y="7026277"/>
            <a:ext cx="517525" cy="384176"/>
          </a:xfrm>
          <a:prstGeom prst="rect">
            <a:avLst/>
          </a:prstGeom>
        </p:spPr>
        <p:txBody>
          <a:bodyPr lIns="115027" tIns="57507" rIns="115027" bIns="57507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C58BFA74-BAFE-4938-941B-F0B3BE24E6F5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>
          <a:xfrm>
            <a:off x="294139" y="50453"/>
            <a:ext cx="9420008" cy="1139176"/>
          </a:xfrm>
        </p:spPr>
        <p:txBody>
          <a:bodyPr anchor="ctr">
            <a:noAutofit/>
          </a:bodyPr>
          <a:lstStyle>
            <a:lvl1pPr marL="0" indent="0">
              <a:buNone/>
              <a:defRPr sz="33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534670" y="1764360"/>
            <a:ext cx="9624060" cy="1794412"/>
          </a:xfrm>
          <a:noFill/>
        </p:spPr>
        <p:txBody>
          <a:bodyPr rtlCol="0">
            <a:spAutoFit/>
          </a:bodyPr>
          <a:lstStyle>
            <a:lvl1pPr>
              <a:defRPr lang="ru-RU" sz="1800" dirty="0" smtClean="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  <a:lvl2pPr>
              <a:defRPr lang="ru-RU" sz="2300" dirty="0" smtClean="0"/>
            </a:lvl2pPr>
            <a:lvl3pPr>
              <a:defRPr lang="ru-RU" sz="2300" dirty="0" smtClean="0"/>
            </a:lvl3pPr>
            <a:lvl4pPr>
              <a:defRPr lang="ru-RU" sz="2300" dirty="0" smtClean="0"/>
            </a:lvl4pPr>
            <a:lvl5pPr>
              <a:defRPr lang="ru-RU" sz="2300" dirty="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42934779"/>
      </p:ext>
    </p:extLst>
  </p:cSld>
  <p:clrMapOvr>
    <a:masterClrMapping/>
  </p:clrMapOvr>
  <p:transition spd="med">
    <p:wheel spokes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4737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1042988"/>
            <a:endParaRPr lang="ru-RU" sz="2100" dirty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5241E-0A1F-4E2F-BE7A-56418F24E2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6197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0DF52-B1FA-4787-BFFB-74C5DF3E6E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38048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B22C4-1AB7-4E0E-8919-67BD798FB0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8176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269F2-F741-428F-885E-2B9617D58B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639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9C854-D752-4510-8B0A-27A0AB421B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91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5FB3F-8631-486A-8810-1161F7763B17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12240"/>
      </p:ext>
    </p:extLst>
  </p:cSld>
  <p:clrMapOvr>
    <a:masterClrMapping/>
  </p:clrMapOvr>
  <p:transition spd="med">
    <p:wheel spokes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0F29C-E776-43E1-915E-A876B69A1F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0490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A2C6-5734-42D6-ADA3-B312AB6076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9091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45210AFE-881F-4598-89D1-92881FB7E6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7155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E88E6-A553-424F-8D81-9083A39D89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27968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564D-4ECB-4C7B-9ECB-4E7D9BD022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41018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D5348-2365-46A7-A1C5-CE64D271BA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4817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89BE4-F108-4266-842D-68F13A617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956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50952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5650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1042988"/>
            <a:endParaRPr lang="ru-RU" sz="2100" dirty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5241E-0A1F-4E2F-BE7A-56418F24E2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398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93" y="301202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93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3324" indent="0">
              <a:buNone/>
              <a:defRPr sz="1400"/>
            </a:lvl2pPr>
            <a:lvl3pPr marL="1026672" indent="0">
              <a:buNone/>
              <a:defRPr sz="1100"/>
            </a:lvl3pPr>
            <a:lvl4pPr marL="1540009" indent="0">
              <a:buNone/>
              <a:defRPr sz="1000"/>
            </a:lvl4pPr>
            <a:lvl5pPr marL="2053346" indent="0">
              <a:buNone/>
              <a:defRPr sz="1000"/>
            </a:lvl5pPr>
            <a:lvl6pPr marL="2566684" indent="0">
              <a:buNone/>
              <a:defRPr sz="1000"/>
            </a:lvl6pPr>
            <a:lvl7pPr marL="3080029" indent="0">
              <a:buNone/>
              <a:defRPr sz="1000"/>
            </a:lvl7pPr>
            <a:lvl8pPr marL="3593365" indent="0">
              <a:buNone/>
              <a:defRPr sz="1000"/>
            </a:lvl8pPr>
            <a:lvl9pPr marL="410669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48E5F-D33A-4921-9025-D351B67DB27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3C04D-B8F3-480E-9A22-0FC41A20C543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82085"/>
      </p:ext>
    </p:extLst>
  </p:cSld>
  <p:clrMapOvr>
    <a:masterClrMapping/>
  </p:clrMapOvr>
  <p:transition spd="med">
    <p:wheel spokes="1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0DF52-B1FA-4787-BFFB-74C5DF3E6E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8632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B22C4-1AB7-4E0E-8919-67BD798FB0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131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269F2-F741-428F-885E-2B9617D58B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61593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0F29C-E776-43E1-915E-A876B69A1F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460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A2C6-5734-42D6-ADA3-B312AB6076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31750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45210AFE-881F-4598-89D1-92881FB7E6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5799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E88E6-A553-424F-8D81-9083A39D89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20242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564D-4ECB-4C7B-9ECB-4E7D9BD022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8166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D5348-2365-46A7-A1C5-CE64D271BA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6270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89BE4-F108-4266-842D-68F13A617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51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08" y="539902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87" tIns="51345" rIns="102687" bIns="513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08" y="1763863"/>
            <a:ext cx="8588375" cy="533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87" tIns="51345" rIns="102687" bIns="513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964"/>
            <a:ext cx="2495550" cy="401637"/>
          </a:xfrm>
          <a:prstGeom prst="rect">
            <a:avLst/>
          </a:prstGeom>
        </p:spPr>
        <p:txBody>
          <a:bodyPr vert="horz" lIns="102687" tIns="51345" rIns="102687" bIns="51345" rtlCol="0" anchor="ctr"/>
          <a:lstStyle>
            <a:lvl1pPr algn="l" defTabSz="10266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85CE20-627E-4249-AB24-956D9BEDA96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5/30/2018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958" y="7008964"/>
            <a:ext cx="3387725" cy="401637"/>
          </a:xfrm>
          <a:prstGeom prst="rect">
            <a:avLst/>
          </a:prstGeom>
        </p:spPr>
        <p:txBody>
          <a:bodyPr vert="horz" lIns="102687" tIns="51345" rIns="102687" bIns="51345" rtlCol="0" anchor="ctr"/>
          <a:lstStyle>
            <a:lvl1pPr algn="ctr" defTabSz="10266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2"/>
            <a:ext cx="725488" cy="696914"/>
          </a:xfrm>
          <a:prstGeom prst="rect">
            <a:avLst/>
          </a:prstGeom>
        </p:spPr>
        <p:txBody>
          <a:bodyPr vert="horz" wrap="square" lIns="102687" tIns="51345" rIns="102687" bIns="5134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 defTabSz="1025404">
              <a:defRPr/>
            </a:pPr>
            <a:fld id="{46F5E59A-2792-417A-B44B-6578AD351BBA}" type="slidenum">
              <a:rPr lang="ru-RU" altLang="ru-RU" smtClean="0">
                <a:solidFill>
                  <a:prstClr val="white"/>
                </a:solidFill>
              </a:rPr>
              <a:pPr defTabSz="1025404">
                <a:defRPr/>
              </a:pPr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0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6" r:id="rId19"/>
    <p:sldLayoutId id="2147483767" r:id="rId20"/>
    <p:sldLayoutId id="2147483768" r:id="rId21"/>
    <p:sldLayoutId id="2147483769" r:id="rId22"/>
    <p:sldLayoutId id="2147483770" r:id="rId23"/>
    <p:sldLayoutId id="2147483771" r:id="rId24"/>
    <p:sldLayoutId id="2147483772" r:id="rId25"/>
    <p:sldLayoutId id="2147483773" r:id="rId26"/>
    <p:sldLayoutId id="2147483774" r:id="rId27"/>
    <p:sldLayoutId id="2147483775" r:id="rId28"/>
    <p:sldLayoutId id="2147483776" r:id="rId29"/>
    <p:sldLayoutId id="2147483777" r:id="rId30"/>
    <p:sldLayoutId id="2147483778" r:id="rId31"/>
    <p:sldLayoutId id="2147483779" r:id="rId32"/>
    <p:sldLayoutId id="2147483780" r:id="rId33"/>
    <p:sldLayoutId id="2147483781" r:id="rId34"/>
    <p:sldLayoutId id="2147483782" r:id="rId35"/>
    <p:sldLayoutId id="2147483783" r:id="rId36"/>
    <p:sldLayoutId id="2147483784" r:id="rId37"/>
    <p:sldLayoutId id="2147483785" r:id="rId38"/>
    <p:sldLayoutId id="2147483786" r:id="rId39"/>
    <p:sldLayoutId id="2147483787" r:id="rId40"/>
    <p:sldLayoutId id="2147483788" r:id="rId41"/>
    <p:sldLayoutId id="2147483789" r:id="rId42"/>
    <p:sldLayoutId id="2147483790" r:id="rId43"/>
    <p:sldLayoutId id="2147483791" r:id="rId44"/>
    <p:sldLayoutId id="2147483792" r:id="rId45"/>
    <p:sldLayoutId id="2147483793" r:id="rId46"/>
    <p:sldLayoutId id="2147483794" r:id="rId47"/>
    <p:sldLayoutId id="2147483795" r:id="rId48"/>
    <p:sldLayoutId id="2147483796" r:id="rId49"/>
    <p:sldLayoutId id="2147483797" r:id="rId50"/>
    <p:sldLayoutId id="2147483798" r:id="rId51"/>
    <p:sldLayoutId id="2147483799" r:id="rId52"/>
    <p:sldLayoutId id="2147483800" r:id="rId53"/>
    <p:sldLayoutId id="2147483801" r:id="rId54"/>
    <p:sldLayoutId id="2147483802" r:id="rId55"/>
    <p:sldLayoutId id="2147483803" r:id="rId56"/>
    <p:sldLayoutId id="2147483804" r:id="rId57"/>
    <p:sldLayoutId id="2147483805" r:id="rId58"/>
    <p:sldLayoutId id="2147483806" r:id="rId59"/>
    <p:sldLayoutId id="2147483807" r:id="rId60"/>
    <p:sldLayoutId id="2147483808" r:id="rId61"/>
    <p:sldLayoutId id="2147483809" r:id="rId62"/>
    <p:sldLayoutId id="2147483810" r:id="rId63"/>
    <p:sldLayoutId id="2147483811" r:id="rId64"/>
    <p:sldLayoutId id="2147483812" r:id="rId65"/>
    <p:sldLayoutId id="2147483813" r:id="rId66"/>
    <p:sldLayoutId id="2147483814" r:id="rId67"/>
    <p:sldLayoutId id="2147483815" r:id="rId68"/>
    <p:sldLayoutId id="2147483816" r:id="rId69"/>
    <p:sldLayoutId id="2147483817" r:id="rId70"/>
    <p:sldLayoutId id="2147483818" r:id="rId71"/>
    <p:sldLayoutId id="2147483819" r:id="rId72"/>
    <p:sldLayoutId id="2147483820" r:id="rId73"/>
    <p:sldLayoutId id="2147483821" r:id="rId74"/>
  </p:sldLayoutIdLst>
  <p:transition spd="med">
    <p:wheel spokes="1"/>
  </p:transition>
  <p:hf hdr="0" ftr="0" dt="0"/>
  <p:txStyles>
    <p:titleStyle>
      <a:lvl1pPr algn="l" defTabSz="1025404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25404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25404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25404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25404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0133" algn="l" defTabSz="1025404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0337" algn="l" defTabSz="1025404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50537" algn="l" defTabSz="1025404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00717" algn="l" defTabSz="1025404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6390" indent="-356390" algn="l" defTabSz="1025404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6390" indent="93799" algn="l" defTabSz="102540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0279" indent="-254796" algn="l" defTabSz="102540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75631" indent="-1222381" algn="just" defTabSz="102540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1503" indent="389197" algn="l" defTabSz="102540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23359" indent="-256674" algn="l" defTabSz="10266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36700" indent="-256674" algn="l" defTabSz="10266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0036" indent="-256674" algn="l" defTabSz="10266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63367" indent="-256674" algn="l" defTabSz="10266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3324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6672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0009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46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6684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0029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93365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06698" algn="l" defTabSz="10266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E6CE08E6-06E9-4FC6-B16A-8237E83A0C14}" type="slidenum">
              <a:rPr lang="ru-RU">
                <a:cs typeface="+mn-cs"/>
              </a:rPr>
              <a:pPr>
                <a:defRPr/>
              </a:pPr>
              <a:t>‹#›</a:t>
            </a:fld>
            <a:endParaRPr lang="ru-RU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49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E6CE08E6-06E9-4FC6-B16A-8237E83A0C14}" type="slidenum">
              <a:rPr lang="ru-RU">
                <a:cs typeface="+mn-cs"/>
              </a:rPr>
              <a:pPr>
                <a:defRPr/>
              </a:pPr>
              <a:t>‹#›</a:t>
            </a:fld>
            <a:endParaRPr lang="ru-RU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465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9.emf"/><Relationship Id="rId5" Type="http://schemas.openxmlformats.org/officeDocument/2006/relationships/image" Target="../media/image17.emf"/><Relationship Id="rId10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Microsoft_Excel_97-2003_Worksheet1.xls"/><Relationship Id="rId9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695" y="5221140"/>
            <a:ext cx="535813" cy="210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287" y="900995"/>
            <a:ext cx="1584176" cy="170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2750" y="338086"/>
            <a:ext cx="9686557" cy="7001128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088" tIns="62559" rIns="125088" bIns="62559" anchor="ctr"/>
          <a:lstStyle/>
          <a:p>
            <a:pPr algn="ctr" defTabSz="1250264">
              <a:defRPr/>
            </a:pPr>
            <a:endParaRPr lang="ru-RU" sz="2900" dirty="0">
              <a:solidFill>
                <a:prstClr val="white"/>
              </a:solidFill>
            </a:endParaRPr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940462" y="6580479"/>
            <a:ext cx="8812492" cy="61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5088" tIns="62559" rIns="125088" bIns="62559">
            <a:spAutoFit/>
          </a:bodyPr>
          <a:lstStyle/>
          <a:p>
            <a:pPr algn="ctr" defTabSz="1250264">
              <a:defRPr/>
            </a:pPr>
            <a:r>
              <a:rPr lang="ru-RU" sz="3200" b="1" dirty="0" smtClean="0">
                <a:solidFill>
                  <a:prstClr val="white">
                    <a:lumMod val="50000"/>
                  </a:prstClr>
                </a:solidFill>
                <a:latin typeface="Arial Narrow" pitchFamily="34" charset="0"/>
                <a:cs typeface="Arial" charset="0"/>
              </a:rPr>
              <a:t>2018</a:t>
            </a:r>
            <a:endParaRPr lang="ru-RU" sz="3200" b="1" dirty="0">
              <a:solidFill>
                <a:prstClr val="white">
                  <a:lumMod val="50000"/>
                </a:prst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053220" y="2772519"/>
            <a:ext cx="8397936" cy="1588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596" tIns="54806" rIns="109596" bIns="54806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dirty="0">
                <a:solidFill>
                  <a:srgbClr val="104E72"/>
                </a:solidFill>
                <a:latin typeface="Arial Narrow" panose="020B0606020202030204" pitchFamily="34" charset="0"/>
              </a:rPr>
              <a:t>НАЧАЛЬНИК ОТДЕЛА РЕГИСТРАЦИИ И УЧЕТА НАЛОГОПЛАТЕЛЬЩИКОВ</a:t>
            </a:r>
          </a:p>
          <a:p>
            <a:pPr eaLnBrk="1" hangingPunct="1"/>
            <a:r>
              <a:rPr lang="ru-RU" sz="2400" dirty="0">
                <a:solidFill>
                  <a:srgbClr val="104E72"/>
                </a:solidFill>
                <a:latin typeface="Arial Narrow" panose="020B0606020202030204" pitchFamily="34" charset="0"/>
              </a:rPr>
              <a:t>УФНС РОССИИ ПО БРЯНСКОЙ ОБЛАСТИ </a:t>
            </a:r>
            <a:br>
              <a:rPr lang="ru-RU" sz="2400" dirty="0">
                <a:solidFill>
                  <a:srgbClr val="104E72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104E72"/>
                </a:solidFill>
                <a:latin typeface="Arial Narrow" panose="020B0606020202030204" pitchFamily="34" charset="0"/>
              </a:rPr>
              <a:t>СИНИЦЫНА ЛАРИСА ЕВГЕНЬЕВНА</a:t>
            </a:r>
          </a:p>
        </p:txBody>
      </p:sp>
      <p:sp>
        <p:nvSpPr>
          <p:cNvPr id="12" name="TextBox 42"/>
          <p:cNvSpPr txBox="1">
            <a:spLocks noChangeArrowheads="1"/>
          </p:cNvSpPr>
          <p:nvPr/>
        </p:nvSpPr>
        <p:spPr bwMode="auto">
          <a:xfrm>
            <a:off x="522164" y="4558604"/>
            <a:ext cx="9540227" cy="2080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596" tIns="54806" rIns="109596" bIns="54806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rgbClr val="104E72"/>
                </a:solidFill>
                <a:latin typeface="Arial Narrow" panose="020B0606020202030204" pitchFamily="34" charset="0"/>
              </a:rPr>
              <a:t>ДОСТОВЕРНОСТЬ ЕГРЮЛ КАК ОСНОВНАЯ СОСТАВЛЯЮЩАЯ ПРОЗРАЧНОГО ВЕДЕНИЯ</a:t>
            </a:r>
          </a:p>
          <a:p>
            <a:pPr algn="ctr" eaLnBrk="1" hangingPunct="1"/>
            <a:r>
              <a:rPr lang="ru-RU" sz="3200" b="1" dirty="0">
                <a:solidFill>
                  <a:srgbClr val="104E72"/>
                </a:solidFill>
                <a:latin typeface="Arial Narrow" panose="020B0606020202030204" pitchFamily="34" charset="0"/>
              </a:rPr>
              <a:t>БИЗНЕСА И КОМФОРТНОГО НАЛОГОВОГО АДМИНИСТРИРОВАНИЯ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21691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188" y="1243014"/>
            <a:ext cx="9072562" cy="5819160"/>
          </a:xfrm>
          <a:prstGeom prst="rect">
            <a:avLst/>
          </a:prstGeom>
        </p:spPr>
        <p:txBody>
          <a:bodyPr lIns="104472" tIns="52240" rIns="104472" bIns="52240" anchor="ctr"/>
          <a:lstStyle>
            <a:lvl1pPr marR="0" indent="0" defTabSz="914239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54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sz="2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defRPr/>
            </a:pPr>
            <a:endParaRPr lang="ru-RU" sz="2800" dirty="0"/>
          </a:p>
          <a:p>
            <a:pPr>
              <a:defRPr/>
            </a:pPr>
            <a:endParaRPr lang="ru-RU" sz="2800" dirty="0"/>
          </a:p>
          <a:p>
            <a:pPr>
              <a:defRPr/>
            </a:pPr>
            <a:endParaRPr lang="ru-RU" sz="2800" dirty="0"/>
          </a:p>
          <a:p>
            <a:pPr>
              <a:defRPr/>
            </a:pPr>
            <a:endParaRPr lang="ru-RU" sz="2800" dirty="0"/>
          </a:p>
          <a:p>
            <a:pPr>
              <a:defRPr/>
            </a:pPr>
            <a:endParaRPr lang="ru-RU" sz="3200" dirty="0"/>
          </a:p>
          <a:p>
            <a:pPr>
              <a:defRPr/>
            </a:pPr>
            <a:endParaRPr lang="ru-RU" sz="2800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974850" y="6635769"/>
            <a:ext cx="1535113" cy="574675"/>
          </a:xfrm>
          <a:prstGeom prst="rect">
            <a:avLst/>
          </a:prstGeom>
        </p:spPr>
        <p:txBody>
          <a:bodyPr lIns="0" tIns="0" rIns="0" bIns="0" anchor="ctr"/>
          <a:lstStyle>
            <a:lvl1pPr algn="l" defTabSz="1040850" rtl="0" eaLnBrk="1" latinLnBrk="0" hangingPunct="1">
              <a:lnSpc>
                <a:spcPts val="5194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endParaRPr kumimoji="1" lang="ru-RU" sz="2000" cap="none" dirty="0">
              <a:solidFill>
                <a:srgbClr val="F79646">
                  <a:lumMod val="75000"/>
                </a:srgbClr>
              </a:solidFill>
              <a:latin typeface="Arial Narrow" pitchFamily="34" charset="0"/>
            </a:endParaRPr>
          </a:p>
          <a:p>
            <a:pPr algn="ctr">
              <a:lnSpc>
                <a:spcPct val="100000"/>
              </a:lnSpc>
              <a:defRPr/>
            </a:pPr>
            <a:r>
              <a:rPr kumimoji="1" lang="ru-RU" sz="2000" cap="none" dirty="0">
                <a:solidFill>
                  <a:srgbClr val="F79646">
                    <a:lumMod val="75000"/>
                  </a:srgbClr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191015" y="6623069"/>
            <a:ext cx="2303463" cy="574675"/>
          </a:xfrm>
          <a:prstGeom prst="rect">
            <a:avLst/>
          </a:prstGeom>
        </p:spPr>
        <p:txBody>
          <a:bodyPr lIns="0" tIns="0" rIns="0" bIns="0" anchor="ctr"/>
          <a:lstStyle>
            <a:lvl1pPr algn="l" defTabSz="1040850" rtl="0" eaLnBrk="1" latinLnBrk="0" hangingPunct="1">
              <a:lnSpc>
                <a:spcPts val="5194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endParaRPr kumimoji="1" lang="ru-RU" sz="2000" cap="none" dirty="0">
              <a:solidFill>
                <a:srgbClr val="F79646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10248" name="Номер слайда 6"/>
          <p:cNvSpPr>
            <a:spLocks noGrp="1"/>
          </p:cNvSpPr>
          <p:nvPr>
            <p:ph type="sldNum" sz="quarter" idx="10"/>
          </p:nvPr>
        </p:nvSpPr>
        <p:spPr bwMode="auto">
          <a:xfrm>
            <a:off x="9734550" y="6689725"/>
            <a:ext cx="725488" cy="695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9162" tIns="59580" rIns="119162" bIns="59580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1502" indent="-285191" eaLnBrk="0" hangingPunct="0"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0770" indent="-228151" eaLnBrk="0" hangingPunct="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597078" indent="-228151" eaLnBrk="0" hangingPunct="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3387" indent="-228151" eaLnBrk="0" hangingPunct="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09694" indent="-228151" defTabSz="1040954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66002" indent="-228151" defTabSz="1040954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2307" indent="-228151" defTabSz="1040954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78613" indent="-228151" defTabSz="1040954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0954" eaLnBrk="1" hangingPunct="1"/>
            <a:fld id="{9CD59635-CD35-4F58-AE26-5796409D081A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 defTabSz="1040954" eaLnBrk="1" hangingPunct="1"/>
              <a:t>10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3606" y="287377"/>
            <a:ext cx="9215754" cy="1481988"/>
          </a:xfrm>
          <a:prstGeom prst="rect">
            <a:avLst/>
          </a:prstGeom>
        </p:spPr>
        <p:txBody>
          <a:bodyPr lIns="104472" tIns="52240" rIns="104472" bIns="52240" anchor="ctr"/>
          <a:lstStyle>
            <a:lvl1pPr marR="0" indent="0" defTabSz="914239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54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defRPr/>
            </a:pPr>
            <a:r>
              <a:rPr lang="ru-RU" sz="2600" dirty="0">
                <a:solidFill>
                  <a:srgbClr val="0070C0"/>
                </a:solidFill>
              </a:rPr>
              <a:t>ответственность </a:t>
            </a:r>
            <a:r>
              <a:rPr lang="ru-RU" sz="2600" dirty="0" smtClean="0">
                <a:solidFill>
                  <a:srgbClr val="0070C0"/>
                </a:solidFill>
              </a:rPr>
              <a:t>должностных </a:t>
            </a:r>
            <a:r>
              <a:rPr lang="ru-RU" sz="2600" dirty="0">
                <a:solidFill>
                  <a:srgbClr val="0070C0"/>
                </a:solidFill>
              </a:rPr>
              <a:t>лиц организаций в виде дисквалификации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996" y="1769365"/>
            <a:ext cx="9178819" cy="5441063"/>
          </a:xfrm>
          <a:prstGeom prst="rect">
            <a:avLst/>
          </a:prstGeom>
        </p:spPr>
        <p:txBody>
          <a:bodyPr lIns="104472" tIns="52240" rIns="104472" bIns="52240" anchor="ctr"/>
          <a:lstStyle>
            <a:lvl1pPr marR="0" indent="0" defTabSz="914239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54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defRPr/>
            </a:pP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8188" y="1557657"/>
            <a:ext cx="9145142" cy="1287316"/>
          </a:xfrm>
          <a:prstGeom prst="rect">
            <a:avLst/>
          </a:prstGeom>
        </p:spPr>
        <p:txBody>
          <a:bodyPr wrap="square" lIns="116628" tIns="58313" rIns="116628" bIns="58313">
            <a:spAutoFit/>
          </a:bodyPr>
          <a:lstStyle/>
          <a:p>
            <a:pPr algn="ctr" defTabSz="1168237" eaLnBrk="0" hangingPunct="0"/>
            <a:endParaRPr lang="ru-RU" sz="1900" dirty="0">
              <a:solidFill>
                <a:prstClr val="black"/>
              </a:solidFill>
              <a:latin typeface="Verdana" panose="020B0604030504040204" pitchFamily="34" charset="0"/>
              <a:cs typeface="+mn-cs"/>
            </a:endParaRPr>
          </a:p>
          <a:p>
            <a:pPr algn="ctr" defTabSz="1168237" eaLnBrk="0" hangingPunct="0"/>
            <a:r>
              <a:rPr lang="ru-RU" sz="1900" dirty="0">
                <a:solidFill>
                  <a:prstClr val="black"/>
                </a:solidFill>
                <a:latin typeface="Verdana" panose="020B0604030504040204" pitchFamily="34" charset="0"/>
                <a:cs typeface="+mn-cs"/>
              </a:rPr>
              <a:t> Количество должностных лиц юридических лиц, привлеченных регистрирующим органом области к </a:t>
            </a:r>
            <a:r>
              <a:rPr lang="ru-RU" sz="1900" dirty="0" smtClean="0">
                <a:solidFill>
                  <a:prstClr val="black"/>
                </a:solidFill>
                <a:latin typeface="Verdana" panose="020B0604030504040204" pitchFamily="34" charset="0"/>
                <a:cs typeface="+mn-cs"/>
              </a:rPr>
              <a:t>ответственности с назначением наказания в виде дисквалификации (</a:t>
            </a:r>
            <a:r>
              <a:rPr lang="ru-RU" sz="1900" b="1" dirty="0" smtClean="0">
                <a:solidFill>
                  <a:prstClr val="black"/>
                </a:solidFill>
                <a:latin typeface="Verdana" panose="020B0604030504040204" pitchFamily="34" charset="0"/>
                <a:cs typeface="+mn-cs"/>
              </a:rPr>
              <a:t>ч.5 </a:t>
            </a:r>
            <a:r>
              <a:rPr lang="ru-RU" sz="1900" b="1" dirty="0">
                <a:solidFill>
                  <a:prstClr val="black"/>
                </a:solidFill>
                <a:latin typeface="Verdana" panose="020B0604030504040204" pitchFamily="34" charset="0"/>
                <a:cs typeface="+mn-cs"/>
              </a:rPr>
              <a:t>ст.14.25 КоАП </a:t>
            </a:r>
            <a:r>
              <a:rPr lang="ru-RU" sz="1900" b="1" dirty="0" smtClean="0">
                <a:solidFill>
                  <a:prstClr val="black"/>
                </a:solidFill>
                <a:latin typeface="Verdana" panose="020B0604030504040204" pitchFamily="34" charset="0"/>
                <a:cs typeface="+mn-cs"/>
              </a:rPr>
              <a:t>РФ)</a:t>
            </a:r>
            <a:endParaRPr lang="ru-RU" sz="1900" dirty="0">
              <a:solidFill>
                <a:prstClr val="black"/>
              </a:solidFill>
              <a:latin typeface="Verdana" panose="020B0604030504040204" pitchFamily="34" charset="0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000" y="4480162"/>
            <a:ext cx="1797085" cy="2438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40429131"/>
              </p:ext>
            </p:extLst>
          </p:nvPr>
        </p:nvGraphicFramePr>
        <p:xfrm>
          <a:off x="883607" y="3389915"/>
          <a:ext cx="7157794" cy="3377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541097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141788"/>
              </p:ext>
            </p:extLst>
          </p:nvPr>
        </p:nvGraphicFramePr>
        <p:xfrm>
          <a:off x="3702050" y="1624013"/>
          <a:ext cx="3095625" cy="363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" name="Лист" r:id="rId4" imgW="3095723" imgH="3629070" progId="Excel.Sheet.8">
                  <p:embed/>
                </p:oleObj>
              </mc:Choice>
              <mc:Fallback>
                <p:oleObj name="Лист" r:id="rId4" imgW="3095723" imgH="362907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2050" y="1624013"/>
                        <a:ext cx="3095625" cy="363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Заголовок 2"/>
          <p:cNvSpPr>
            <a:spLocks noGrp="1"/>
          </p:cNvSpPr>
          <p:nvPr>
            <p:ph type="title"/>
          </p:nvPr>
        </p:nvSpPr>
        <p:spPr>
          <a:xfrm>
            <a:off x="809625" y="468171"/>
            <a:ext cx="9359900" cy="708024"/>
          </a:xfrm>
        </p:spPr>
        <p:txBody>
          <a:bodyPr/>
          <a:lstStyle/>
          <a:p>
            <a:pPr algn="ctr" defTabSz="1037361" fontAlgn="base">
              <a:spcAft>
                <a:spcPct val="0"/>
              </a:spcAft>
            </a:pPr>
            <a:r>
              <a:rPr lang="ru-RU" sz="2800" dirty="0">
                <a:cs typeface="Calibri" pitchFamily="34" charset="0"/>
              </a:rPr>
              <a:t>ДИНАМИКА СНИЖЕНИЯ ДОЛИ </a:t>
            </a:r>
            <a:r>
              <a:rPr lang="ru-RU" sz="2800" dirty="0" smtClean="0">
                <a:cs typeface="Calibri" pitchFamily="34" charset="0"/>
              </a:rPr>
              <a:t>ЮРИДИЧЕСКИХ ЛИЦ </a:t>
            </a:r>
            <a:br>
              <a:rPr lang="ru-RU" sz="2800" dirty="0" smtClean="0">
                <a:cs typeface="Calibri" pitchFamily="34" charset="0"/>
              </a:rPr>
            </a:br>
            <a:r>
              <a:rPr lang="ru-RU" sz="2800" dirty="0" smtClean="0">
                <a:cs typeface="Calibri" pitchFamily="34" charset="0"/>
              </a:rPr>
              <a:t>С </a:t>
            </a:r>
            <a:r>
              <a:rPr lang="ru-RU" sz="2800" dirty="0">
                <a:cs typeface="Calibri" pitchFamily="34" charset="0"/>
              </a:rPr>
              <a:t>ПРИЗНАКАМИ ФИКТИВНОСТИ </a:t>
            </a:r>
            <a:r>
              <a:rPr lang="ru-RU" sz="2800" dirty="0" smtClean="0">
                <a:cs typeface="Calibri" pitchFamily="34" charset="0"/>
              </a:rPr>
              <a:t>ЗА </a:t>
            </a:r>
            <a:r>
              <a:rPr lang="ru-RU" sz="2800" dirty="0">
                <a:cs typeface="Calibri" pitchFamily="34" charset="0"/>
              </a:rPr>
              <a:t>2017 ГОД</a:t>
            </a:r>
            <a:endParaRPr lang="ru-RU" sz="6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35BB2381-27B8-4234-9263-BFDD6B2FDC4A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11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269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523878"/>
              </p:ext>
            </p:extLst>
          </p:nvPr>
        </p:nvGraphicFramePr>
        <p:xfrm>
          <a:off x="699297" y="1620838"/>
          <a:ext cx="3090862" cy="363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" name="Лист" r:id="rId7" imgW="3085999" imgH="3914730" progId="Excel.Sheet.8">
                  <p:embed/>
                </p:oleObj>
              </mc:Choice>
              <mc:Fallback>
                <p:oleObj name="Лист" r:id="rId7" imgW="3085999" imgH="391473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297" y="1620838"/>
                        <a:ext cx="3090862" cy="363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886372"/>
              </p:ext>
            </p:extLst>
          </p:nvPr>
        </p:nvGraphicFramePr>
        <p:xfrm>
          <a:off x="6913563" y="1620838"/>
          <a:ext cx="3095625" cy="363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" name="Лист" r:id="rId10" imgW="3095723" imgH="3629070" progId="Excel.Sheet.8">
                  <p:embed/>
                </p:oleObj>
              </mc:Choice>
              <mc:Fallback>
                <p:oleObj name="Лист" r:id="rId10" imgW="3095723" imgH="362907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3563" y="1620838"/>
                        <a:ext cx="3095625" cy="363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Прямоугольник 11"/>
          <p:cNvSpPr>
            <a:spLocks noChangeArrowheads="1"/>
          </p:cNvSpPr>
          <p:nvPr/>
        </p:nvSpPr>
        <p:spPr bwMode="auto">
          <a:xfrm>
            <a:off x="3479337" y="4173644"/>
            <a:ext cx="717550" cy="27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defTabSz="696309">
              <a:lnSpc>
                <a:spcPts val="1563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Narrow" pitchFamily="34" charset="0"/>
                <a:cs typeface="+mn-cs"/>
              </a:rPr>
              <a:t>1,15</a:t>
            </a:r>
            <a:r>
              <a:rPr lang="ru-RU" b="1" dirty="0" smtClean="0">
                <a:solidFill>
                  <a:srgbClr val="00B050"/>
                </a:solidFill>
                <a:latin typeface="Arial Narrow" pitchFamily="34" charset="0"/>
                <a:cs typeface="+mn-cs"/>
              </a:rPr>
              <a:t>%</a:t>
            </a:r>
            <a:endParaRPr lang="ru-RU" b="1" dirty="0">
              <a:solidFill>
                <a:srgbClr val="00B05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272" name="Прямоугольник 12"/>
          <p:cNvSpPr>
            <a:spLocks noChangeArrowheads="1"/>
          </p:cNvSpPr>
          <p:nvPr/>
        </p:nvSpPr>
        <p:spPr bwMode="auto">
          <a:xfrm>
            <a:off x="2532063" y="4102119"/>
            <a:ext cx="765175" cy="26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defTabSz="696309">
              <a:lnSpc>
                <a:spcPts val="1563"/>
              </a:lnSpc>
            </a:pPr>
            <a:r>
              <a:rPr lang="ru-RU" sz="1400" b="1" dirty="0">
                <a:solidFill>
                  <a:prstClr val="black"/>
                </a:solidFill>
                <a:latin typeface="Arial Narrow" pitchFamily="34" charset="0"/>
                <a:cs typeface="+mn-cs"/>
              </a:rPr>
              <a:t>- </a:t>
            </a:r>
            <a:r>
              <a:rPr lang="ru-RU" sz="1400" b="1" dirty="0" smtClean="0">
                <a:solidFill>
                  <a:prstClr val="black"/>
                </a:solidFill>
                <a:latin typeface="Arial Narrow" pitchFamily="34" charset="0"/>
                <a:cs typeface="+mn-cs"/>
              </a:rPr>
              <a:t>7,2%</a:t>
            </a:r>
            <a:endParaRPr lang="ru-RU" sz="1400" b="1" dirty="0">
              <a:solidFill>
                <a:prstClr val="black"/>
              </a:solidFill>
              <a:latin typeface="Arial Narrow" pitchFamily="34" charset="0"/>
              <a:cs typeface="+mn-cs"/>
            </a:endParaRPr>
          </a:p>
        </p:txBody>
      </p:sp>
      <p:cxnSp>
        <p:nvCxnSpPr>
          <p:cNvPr id="43" name="Соединительная линия уступом 42"/>
          <p:cNvCxnSpPr/>
          <p:nvPr/>
        </p:nvCxnSpPr>
        <p:spPr>
          <a:xfrm rot="16200000" flipH="1">
            <a:off x="935038" y="3689403"/>
            <a:ext cx="2539999" cy="2539999"/>
          </a:xfrm>
          <a:prstGeom prst="bentConnector3">
            <a:avLst>
              <a:gd name="adj1" fmla="val 954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4" name="Группа 78"/>
          <p:cNvGrpSpPr>
            <a:grpSpLocks/>
          </p:cNvGrpSpPr>
          <p:nvPr/>
        </p:nvGrpSpPr>
        <p:grpSpPr bwMode="auto">
          <a:xfrm>
            <a:off x="847767" y="5868890"/>
            <a:ext cx="3059113" cy="515484"/>
            <a:chOff x="847129" y="5868863"/>
            <a:chExt cx="3059410" cy="515754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934451" y="5868863"/>
              <a:ext cx="2972088" cy="267974"/>
            </a:xfrm>
            <a:prstGeom prst="rect">
              <a:avLst/>
            </a:prstGeom>
          </p:spPr>
          <p:txBody>
            <a:bodyPr lIns="62042" tIns="31022" rIns="62042" bIns="31022">
              <a:spAutoFit/>
            </a:bodyPr>
            <a:lstStyle/>
            <a:p>
              <a:pPr defTabSz="1037361">
                <a:lnSpc>
                  <a:spcPts val="1563"/>
                </a:lnSpc>
                <a:defRPr/>
              </a:pPr>
              <a:r>
                <a:rPr lang="ru-RU" b="1" dirty="0">
                  <a:solidFill>
                    <a:srgbClr val="005AA9"/>
                  </a:solidFill>
                  <a:latin typeface="Calibri"/>
                  <a:cs typeface="Calibri" pitchFamily="34" charset="0"/>
                </a:rPr>
                <a:t>МАССОВЫЙ</a:t>
              </a:r>
              <a:r>
                <a:rPr lang="ru-RU" b="1" dirty="0">
                  <a:solidFill>
                    <a:srgbClr val="4BACC6">
                      <a:lumMod val="50000"/>
                    </a:srgbClr>
                  </a:solidFill>
                  <a:latin typeface="Arial Narrow" panose="020B0606020202030204" pitchFamily="34" charset="0"/>
                  <a:cs typeface="+mn-cs"/>
                </a:rPr>
                <a:t> </a:t>
              </a:r>
              <a:r>
                <a:rPr lang="ru-RU" b="1" dirty="0">
                  <a:solidFill>
                    <a:srgbClr val="005AA9"/>
                  </a:solidFill>
                  <a:latin typeface="Calibri"/>
                  <a:cs typeface="Calibri" pitchFamily="34" charset="0"/>
                </a:rPr>
                <a:t>АДРЕС</a:t>
              </a: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847129" y="6116643"/>
              <a:ext cx="2714889" cy="267974"/>
            </a:xfrm>
            <a:prstGeom prst="rect">
              <a:avLst/>
            </a:prstGeom>
          </p:spPr>
          <p:txBody>
            <a:bodyPr lIns="62042" tIns="31022" rIns="62042" bIns="31022">
              <a:spAutoFit/>
            </a:bodyPr>
            <a:lstStyle/>
            <a:p>
              <a:pPr algn="ctr" defTabSz="1037361">
                <a:lnSpc>
                  <a:spcPts val="1563"/>
                </a:lnSpc>
                <a:defRPr/>
              </a:pPr>
              <a:r>
                <a:rPr lang="en-US" b="1" dirty="0">
                  <a:solidFill>
                    <a:srgbClr val="F79646">
                      <a:lumMod val="75000"/>
                    </a:srgbClr>
                  </a:solidFill>
                  <a:latin typeface="Calibri"/>
                  <a:cs typeface="Calibri" pitchFamily="34" charset="0"/>
                </a:rPr>
                <a:t>≥ </a:t>
              </a:r>
              <a:r>
                <a:rPr lang="ru-RU" b="1" dirty="0">
                  <a:solidFill>
                    <a:srgbClr val="F79646">
                      <a:lumMod val="75000"/>
                    </a:srgbClr>
                  </a:solidFill>
                  <a:latin typeface="Calibri"/>
                  <a:cs typeface="Calibri" pitchFamily="34" charset="0"/>
                </a:rPr>
                <a:t>10</a:t>
              </a:r>
              <a:r>
                <a:rPr lang="en-US" b="1" dirty="0">
                  <a:solidFill>
                    <a:srgbClr val="F79646">
                      <a:lumMod val="75000"/>
                    </a:srgbClr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b="1" dirty="0">
                  <a:solidFill>
                    <a:srgbClr val="F79646">
                      <a:lumMod val="75000"/>
                    </a:srgbClr>
                  </a:solidFill>
                  <a:latin typeface="Calibri"/>
                  <a:cs typeface="Calibri" pitchFamily="34" charset="0"/>
                </a:rPr>
                <a:t>ЮЛ</a:t>
              </a:r>
            </a:p>
          </p:txBody>
        </p:sp>
      </p:grpSp>
      <p:sp>
        <p:nvSpPr>
          <p:cNvPr id="82" name="Прямоугольник 81"/>
          <p:cNvSpPr/>
          <p:nvPr/>
        </p:nvSpPr>
        <p:spPr>
          <a:xfrm>
            <a:off x="3851276" y="5883293"/>
            <a:ext cx="3316288" cy="267485"/>
          </a:xfrm>
          <a:prstGeom prst="rect">
            <a:avLst/>
          </a:prstGeom>
        </p:spPr>
        <p:txBody>
          <a:bodyPr lIns="61695" tIns="30849" rIns="61695" bIns="30849">
            <a:spAutoFit/>
          </a:bodyPr>
          <a:lstStyle/>
          <a:p>
            <a:pPr defTabSz="697136">
              <a:lnSpc>
                <a:spcPts val="1563"/>
              </a:lnSpc>
              <a:defRPr/>
            </a:pPr>
            <a:r>
              <a:rPr lang="ru-RU" b="1" dirty="0">
                <a:solidFill>
                  <a:srgbClr val="005AA9"/>
                </a:solidFill>
                <a:latin typeface="Calibri"/>
                <a:cs typeface="Calibri" pitchFamily="34" charset="0"/>
              </a:rPr>
              <a:t>МАССОВЫЙ РУКОВОДИТЕЛЬ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4014788" y="6159518"/>
            <a:ext cx="2949575" cy="267503"/>
          </a:xfrm>
          <a:prstGeom prst="rect">
            <a:avLst/>
          </a:prstGeom>
        </p:spPr>
        <p:txBody>
          <a:bodyPr lIns="61713" tIns="30858" rIns="61713" bIns="30858">
            <a:spAutoFit/>
          </a:bodyPr>
          <a:lstStyle/>
          <a:p>
            <a:pPr algn="ctr" defTabSz="1037361">
              <a:lnSpc>
                <a:spcPts val="1563"/>
              </a:lnSpc>
              <a:defRPr/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Calibri"/>
                <a:cs typeface="Calibri" pitchFamily="34" charset="0"/>
              </a:rPr>
              <a:t>&gt; 5 </a:t>
            </a: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Calibri"/>
                <a:cs typeface="Calibri" pitchFamily="34" charset="0"/>
              </a:rPr>
              <a:t>ЮЛ</a:t>
            </a:r>
          </a:p>
        </p:txBody>
      </p:sp>
      <p:cxnSp>
        <p:nvCxnSpPr>
          <p:cNvPr id="91" name="Соединительная линия уступом 90"/>
          <p:cNvCxnSpPr/>
          <p:nvPr/>
        </p:nvCxnSpPr>
        <p:spPr>
          <a:xfrm rot="16200000" flipH="1">
            <a:off x="3906047" y="3710835"/>
            <a:ext cx="2541587" cy="2539999"/>
          </a:xfrm>
          <a:prstGeom prst="bentConnector3">
            <a:avLst>
              <a:gd name="adj1" fmla="val 954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8" name="Прямоугольник 91"/>
          <p:cNvSpPr>
            <a:spLocks noChangeArrowheads="1"/>
          </p:cNvSpPr>
          <p:nvPr/>
        </p:nvSpPr>
        <p:spPr bwMode="auto">
          <a:xfrm>
            <a:off x="6446841" y="4310080"/>
            <a:ext cx="638175" cy="26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defTabSz="696309">
              <a:lnSpc>
                <a:spcPts val="1563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Narrow" pitchFamily="34" charset="0"/>
                <a:cs typeface="+mn-cs"/>
              </a:rPr>
              <a:t>0,75%</a:t>
            </a:r>
            <a:endParaRPr lang="ru-RU" sz="1400" b="1" dirty="0">
              <a:solidFill>
                <a:srgbClr val="00B050"/>
              </a:solidFill>
              <a:latin typeface="Arial Narrow" pitchFamily="34" charset="0"/>
              <a:cs typeface="+mn-cs"/>
            </a:endParaRPr>
          </a:p>
        </p:txBody>
      </p:sp>
      <p:cxnSp>
        <p:nvCxnSpPr>
          <p:cNvPr id="93" name="Соединительная линия уступом 92"/>
          <p:cNvCxnSpPr/>
          <p:nvPr/>
        </p:nvCxnSpPr>
        <p:spPr>
          <a:xfrm rot="16200000" flipH="1">
            <a:off x="7146132" y="3680619"/>
            <a:ext cx="2539999" cy="2538412"/>
          </a:xfrm>
          <a:prstGeom prst="bentConnector3">
            <a:avLst>
              <a:gd name="adj1" fmla="val 954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Прямоугольник 93"/>
          <p:cNvSpPr/>
          <p:nvPr/>
        </p:nvSpPr>
        <p:spPr>
          <a:xfrm>
            <a:off x="7167564" y="5863779"/>
            <a:ext cx="2760662" cy="267503"/>
          </a:xfrm>
          <a:prstGeom prst="rect">
            <a:avLst/>
          </a:prstGeom>
        </p:spPr>
        <p:txBody>
          <a:bodyPr lIns="61713" tIns="30858" rIns="61713" bIns="30858">
            <a:spAutoFit/>
          </a:bodyPr>
          <a:lstStyle/>
          <a:p>
            <a:pPr defTabSz="1037361">
              <a:lnSpc>
                <a:spcPts val="1563"/>
              </a:lnSpc>
              <a:defRPr/>
            </a:pPr>
            <a:r>
              <a:rPr lang="ru-RU" b="1" dirty="0">
                <a:solidFill>
                  <a:srgbClr val="005AA9"/>
                </a:solidFill>
                <a:latin typeface="Calibri"/>
                <a:cs typeface="Calibri" pitchFamily="34" charset="0"/>
              </a:rPr>
              <a:t>МАССОВЫЙ УЧАСТНИК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7258053" y="6089668"/>
            <a:ext cx="2949575" cy="267503"/>
          </a:xfrm>
          <a:prstGeom prst="rect">
            <a:avLst/>
          </a:prstGeom>
        </p:spPr>
        <p:txBody>
          <a:bodyPr lIns="61713" tIns="30858" rIns="61713" bIns="30858">
            <a:spAutoFit/>
          </a:bodyPr>
          <a:lstStyle/>
          <a:p>
            <a:pPr algn="ctr" defTabSz="1037361">
              <a:lnSpc>
                <a:spcPts val="1563"/>
              </a:lnSpc>
              <a:defRPr/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Calibri"/>
                <a:cs typeface="Calibri" pitchFamily="34" charset="0"/>
              </a:rPr>
              <a:t>&gt; </a:t>
            </a: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Calibri"/>
                <a:cs typeface="Calibri" pitchFamily="34" charset="0"/>
              </a:rPr>
              <a:t>10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Calibri"/>
                <a:cs typeface="Calibri" pitchFamily="34" charset="0"/>
              </a:rPr>
              <a:t> </a:t>
            </a: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Calibri"/>
                <a:cs typeface="Calibri" pitchFamily="34" charset="0"/>
              </a:rPr>
              <a:t>ЮЛ</a:t>
            </a:r>
          </a:p>
        </p:txBody>
      </p:sp>
      <p:sp>
        <p:nvSpPr>
          <p:cNvPr id="11282" name="Прямоугольник 19"/>
          <p:cNvSpPr>
            <a:spLocks noChangeArrowheads="1"/>
          </p:cNvSpPr>
          <p:nvPr/>
        </p:nvSpPr>
        <p:spPr bwMode="auto">
          <a:xfrm>
            <a:off x="9628188" y="4370411"/>
            <a:ext cx="602654" cy="27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95" tIns="30849" rIns="61695" bIns="30849">
            <a:spAutoFit/>
          </a:bodyPr>
          <a:lstStyle/>
          <a:p>
            <a:pPr defTabSz="696309">
              <a:lnSpc>
                <a:spcPts val="1563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Narrow" pitchFamily="34" charset="0"/>
                <a:cs typeface="+mn-cs"/>
              </a:rPr>
              <a:t>1,21%</a:t>
            </a:r>
            <a:endParaRPr lang="ru-RU" sz="1400" b="1" dirty="0">
              <a:solidFill>
                <a:srgbClr val="00B05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283" name="Прямоугольник 20"/>
          <p:cNvSpPr>
            <a:spLocks noChangeArrowheads="1"/>
          </p:cNvSpPr>
          <p:nvPr/>
        </p:nvSpPr>
        <p:spPr bwMode="auto">
          <a:xfrm>
            <a:off x="9223375" y="4670442"/>
            <a:ext cx="587375" cy="26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defTabSz="696309">
              <a:lnSpc>
                <a:spcPts val="1563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Arial Narrow" pitchFamily="34" charset="0"/>
                <a:cs typeface="+mn-cs"/>
              </a:rPr>
              <a:t>-1,41%</a:t>
            </a:r>
            <a:endParaRPr lang="ru-RU" sz="1400" b="1" dirty="0">
              <a:solidFill>
                <a:prstClr val="black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284" name="Прямоугольник 23"/>
          <p:cNvSpPr>
            <a:spLocks noChangeArrowheads="1"/>
          </p:cNvSpPr>
          <p:nvPr/>
        </p:nvSpPr>
        <p:spPr bwMode="auto">
          <a:xfrm>
            <a:off x="1495728" y="2932779"/>
            <a:ext cx="1439862" cy="47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algn="ctr" defTabSz="696309">
              <a:lnSpc>
                <a:spcPts val="1563"/>
              </a:lnSpc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cs typeface="+mn-cs"/>
              </a:rPr>
              <a:t>АДРЕС</a:t>
            </a:r>
          </a:p>
          <a:p>
            <a:pPr algn="ctr" defTabSz="696309">
              <a:lnSpc>
                <a:spcPts val="1563"/>
              </a:lnSpc>
            </a:pPr>
            <a:endParaRPr lang="ru-RU" b="1" dirty="0">
              <a:solidFill>
                <a:schemeClr val="bg1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285" name="Прямоугольник 24"/>
          <p:cNvSpPr>
            <a:spLocks noChangeArrowheads="1"/>
          </p:cNvSpPr>
          <p:nvPr/>
        </p:nvSpPr>
        <p:spPr bwMode="auto">
          <a:xfrm>
            <a:off x="4252019" y="2933805"/>
            <a:ext cx="1990725" cy="47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algn="ctr" defTabSz="696309">
              <a:lnSpc>
                <a:spcPts val="1563"/>
              </a:lnSpc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cs typeface="+mn-cs"/>
              </a:rPr>
              <a:t>РУКОВОДИТЕЛЬ</a:t>
            </a:r>
          </a:p>
          <a:p>
            <a:pPr algn="ctr" defTabSz="696309">
              <a:lnSpc>
                <a:spcPts val="1563"/>
              </a:lnSpc>
            </a:pPr>
            <a:endParaRPr lang="ru-RU" b="1" dirty="0">
              <a:solidFill>
                <a:prstClr val="black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286" name="Прямоугольник 25"/>
          <p:cNvSpPr>
            <a:spLocks noChangeArrowheads="1"/>
          </p:cNvSpPr>
          <p:nvPr/>
        </p:nvSpPr>
        <p:spPr bwMode="auto">
          <a:xfrm>
            <a:off x="7390196" y="2961166"/>
            <a:ext cx="1989137" cy="47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695" tIns="30849" rIns="61695" bIns="30849">
            <a:spAutoFit/>
          </a:bodyPr>
          <a:lstStyle/>
          <a:p>
            <a:pPr algn="ctr" defTabSz="696309">
              <a:lnSpc>
                <a:spcPts val="1563"/>
              </a:lnSpc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cs typeface="+mn-cs"/>
              </a:rPr>
              <a:t>УЧАСТНИК</a:t>
            </a:r>
          </a:p>
          <a:p>
            <a:pPr algn="ctr" defTabSz="696309">
              <a:lnSpc>
                <a:spcPts val="1563"/>
              </a:lnSpc>
            </a:pPr>
            <a:endParaRPr lang="ru-RU" b="1" dirty="0">
              <a:solidFill>
                <a:prstClr val="black"/>
              </a:solidFill>
              <a:latin typeface="Arial Narrow" pitchFamily="34" charset="0"/>
              <a:cs typeface="+mn-cs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6096003" y="4437063"/>
            <a:ext cx="579438" cy="133349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5982598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749006" y="324151"/>
            <a:ext cx="9359900" cy="708024"/>
          </a:xfrm>
        </p:spPr>
        <p:txBody>
          <a:bodyPr/>
          <a:lstStyle/>
          <a:p>
            <a:pPr algn="ctr" defTabSz="1037361" fontAlgn="base"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ЭЛЕКТРОННЫЕ</a:t>
            </a:r>
            <a:r>
              <a:rPr lang="ru-RU" sz="2400" dirty="0" smtClean="0">
                <a:cs typeface="Calibri" pitchFamily="34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СЕРВИСЫ</a:t>
            </a: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2"/>
            <a:ext cx="725488" cy="696914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12</a:t>
            </a:fld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8" t="7402" r="9409" b="4156"/>
          <a:stretch/>
        </p:blipFill>
        <p:spPr bwMode="auto">
          <a:xfrm>
            <a:off x="738060" y="1260281"/>
            <a:ext cx="9073260" cy="604884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1541852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10070" y="324151"/>
            <a:ext cx="8580438" cy="923856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ПРОВЕРЬТЕ, НЕ РИСКУЕТ ЛИ ВАШ БИЗНЕС?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7628A3-0544-4988-A650-46081135FB5B}" type="slidenum">
              <a:rPr lang="ru-RU" sz="23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13</a:t>
            </a:fld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 t="10284" r="1277" b="3154"/>
          <a:stretch/>
        </p:blipFill>
        <p:spPr bwMode="auto">
          <a:xfrm>
            <a:off x="450020" y="1260281"/>
            <a:ext cx="9361300" cy="604884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23128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60" y="252141"/>
            <a:ext cx="9577330" cy="1219199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СВЕДЕНИЯ О ЮРИДИЧЕСКИХ ЛИЦАХ И ИНДИВИДУАЛЬНЫХ ПРЕДПРИНИМАТЕЛЯХ, В ОТНОШЕНИИ КОТОРЫХ ПРЕДСТАВЛЕНЫ ДОКУМЕНТЫ ДЛЯ ГОСУДАРСТВЕННОЙ РЕГИСТРАЦИИ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2"/>
            <a:ext cx="725488" cy="696914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14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2" t="30321" r="26813" b="4091"/>
          <a:stretch/>
        </p:blipFill>
        <p:spPr bwMode="auto">
          <a:xfrm>
            <a:off x="450020" y="1620331"/>
            <a:ext cx="9361300" cy="5688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877" y="1764351"/>
            <a:ext cx="2140523" cy="336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42666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070" y="434106"/>
            <a:ext cx="9361300" cy="70782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ПОИСК СВЕДЕНИЙ В РЕЕСТРЕ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ДИСКВАЛИФИЦИРОВАННЫХ ЛИЦ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2"/>
            <a:ext cx="725488" cy="696914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15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4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2" t="39467" r="27010" b="14367"/>
          <a:stretch/>
        </p:blipFill>
        <p:spPr bwMode="auto">
          <a:xfrm>
            <a:off x="442451" y="1620331"/>
            <a:ext cx="9296859" cy="5688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970" y="3276561"/>
            <a:ext cx="2448340" cy="3625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873768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60" y="407636"/>
            <a:ext cx="9707310" cy="996665"/>
          </a:xfrm>
        </p:spPr>
        <p:txBody>
          <a:bodyPr/>
          <a:lstStyle/>
          <a:p>
            <a:pPr algn="ctr"/>
            <a:r>
              <a:rPr lang="ru-RU" sz="2400" dirty="0" smtClean="0"/>
              <a:t>АДРЕСА, УКАЗАННЫЕ ПРИ ГОСУДАРСТВЕННОЙ РЕГИСТРАЦИИ В КАЧЕСТВЕ МЕСТА НАХОЖДЕНИЯ НЕСКОЛЬКИМИ </a:t>
            </a:r>
            <a:br>
              <a:rPr lang="ru-RU" sz="2400" dirty="0" smtClean="0"/>
            </a:br>
            <a:r>
              <a:rPr lang="ru-RU" sz="2400" dirty="0" smtClean="0"/>
              <a:t>ЮРИДИЧЕСКИМИ ЛИЦАМИ</a:t>
            </a:r>
            <a:endParaRPr lang="ru-RU" sz="2400" dirty="0"/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2"/>
            <a:ext cx="725488" cy="696914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16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0649" r="21480" b="5719"/>
          <a:stretch/>
        </p:blipFill>
        <p:spPr bwMode="auto">
          <a:xfrm>
            <a:off x="450020" y="1620331"/>
            <a:ext cx="9361300" cy="5688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8" t="9050" r="6939" b="10484"/>
          <a:stretch/>
        </p:blipFill>
        <p:spPr bwMode="auto">
          <a:xfrm>
            <a:off x="7504533" y="2484451"/>
            <a:ext cx="1748717" cy="149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48" t="3206" r="25024" b="8301"/>
          <a:stretch/>
        </p:blipFill>
        <p:spPr bwMode="auto">
          <a:xfrm>
            <a:off x="7002930" y="2366098"/>
            <a:ext cx="626419" cy="125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9029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3" t="9008" r="3114" b="5834"/>
          <a:stretch/>
        </p:blipFill>
        <p:spPr bwMode="auto">
          <a:xfrm>
            <a:off x="209929" y="1661735"/>
            <a:ext cx="6164254" cy="57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8007" r="1905" b="5534"/>
          <a:stretch/>
        </p:blipFill>
        <p:spPr bwMode="auto">
          <a:xfrm>
            <a:off x="4216403" y="1661735"/>
            <a:ext cx="5522907" cy="570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" t="8849" r="2396" b="4814"/>
          <a:stretch/>
        </p:blipFill>
        <p:spPr bwMode="auto">
          <a:xfrm>
            <a:off x="2483582" y="1663507"/>
            <a:ext cx="6192409" cy="577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070" y="396161"/>
            <a:ext cx="9289290" cy="1219199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Новый </a:t>
            </a:r>
            <a:r>
              <a:rPr lang="ru-RU" sz="2800" dirty="0">
                <a:solidFill>
                  <a:srgbClr val="0070C0"/>
                </a:solidFill>
              </a:rPr>
              <a:t>сервис </a:t>
            </a:r>
            <a:r>
              <a:rPr lang="ru-RU" sz="2800" dirty="0" smtClean="0">
                <a:solidFill>
                  <a:srgbClr val="0070C0"/>
                </a:solidFill>
              </a:rPr>
              <a:t>«Государственная </a:t>
            </a:r>
            <a:r>
              <a:rPr lang="ru-RU" sz="2800" dirty="0">
                <a:solidFill>
                  <a:srgbClr val="0070C0"/>
                </a:solidFill>
              </a:rPr>
              <a:t>регистрация юридических лиц и индивидуальных предпринимателей»</a:t>
            </a:r>
            <a:br>
              <a:rPr lang="ru-RU" sz="2800" dirty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320" y="6707207"/>
            <a:ext cx="584596" cy="664088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17</a:t>
            </a:fld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865988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60" y="396161"/>
            <a:ext cx="9217280" cy="779836"/>
          </a:xfrm>
        </p:spPr>
        <p:txBody>
          <a:bodyPr/>
          <a:lstStyle/>
          <a:p>
            <a:pPr algn="ctr"/>
            <a:r>
              <a:rPr lang="ru-RU" sz="2800" dirty="0" smtClean="0"/>
              <a:t>ПРЕИМУЩЕСТВА ЭЛЕКТРОННОЙ РЕГИСТРАЦИИ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7628A3-0544-4988-A650-46081135FB5B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18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51792251"/>
              </p:ext>
            </p:extLst>
          </p:nvPr>
        </p:nvGraphicFramePr>
        <p:xfrm>
          <a:off x="799394" y="1476310"/>
          <a:ext cx="8939915" cy="5480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30" y="6445001"/>
            <a:ext cx="1998214" cy="80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N:\otd05\отправить электронное письмо в сизо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040" y="1126397"/>
            <a:ext cx="2607945" cy="1466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581059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99394" y="327792"/>
            <a:ext cx="9155946" cy="669939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3600" b="1" cap="all" dirty="0">
                <a:solidFill>
                  <a:srgbClr val="0070C0"/>
                </a:solidFill>
                <a:latin typeface="Calibri"/>
                <a:cs typeface="+mn-cs"/>
              </a:rPr>
              <a:t>ПРОЗРАЧНЫЙ БИЗНЕС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1" t="10762" r="11323" b="4737"/>
          <a:stretch/>
        </p:blipFill>
        <p:spPr bwMode="auto">
          <a:xfrm>
            <a:off x="546769" y="1663674"/>
            <a:ext cx="5624317" cy="568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t="10351" r="11094" b="16999"/>
          <a:stretch/>
        </p:blipFill>
        <p:spPr bwMode="auto">
          <a:xfrm>
            <a:off x="1136234" y="1654844"/>
            <a:ext cx="6220842" cy="578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0686" r="11667" b="4938"/>
          <a:stretch/>
        </p:blipFill>
        <p:spPr bwMode="auto">
          <a:xfrm>
            <a:off x="1946273" y="1642564"/>
            <a:ext cx="5246026" cy="568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0240" r="13382" b="4790"/>
          <a:stretch/>
        </p:blipFill>
        <p:spPr bwMode="auto">
          <a:xfrm>
            <a:off x="2904630" y="1642564"/>
            <a:ext cx="5052561" cy="582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0537" r="13382" b="5236"/>
          <a:stretch/>
        </p:blipFill>
        <p:spPr bwMode="auto">
          <a:xfrm>
            <a:off x="3830932" y="1668257"/>
            <a:ext cx="4968352" cy="567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0686" r="13382" b="4195"/>
          <a:stretch/>
        </p:blipFill>
        <p:spPr bwMode="auto">
          <a:xfrm>
            <a:off x="4692481" y="1491278"/>
            <a:ext cx="5182333" cy="598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74814" y="6628205"/>
            <a:ext cx="725488" cy="696914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19</a:t>
            </a:fld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79447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vert="horz" lIns="101545" tIns="50773" rIns="101545" bIns="50773" rtlCol="0">
            <a:noAutofit/>
          </a:bodyPr>
          <a:lstStyle/>
          <a:p>
            <a:pPr algn="just">
              <a:spcBef>
                <a:spcPts val="767"/>
              </a:spcBef>
              <a:spcAft>
                <a:spcPts val="767"/>
              </a:spcAft>
            </a:pPr>
            <a:r>
              <a:rPr lang="ru-RU" sz="3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Миссия - эффективная контрольно-надзорная деятельность и высокое качество предоставляемых услуг для </a:t>
            </a:r>
            <a:r>
              <a:rPr lang="ru-RU" sz="3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законного, прозрачного и комфортного ведения бизнеса</a:t>
            </a:r>
            <a:r>
              <a:rPr lang="ru-RU" sz="3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обеспечения соблюдения прав налогоплательщиков и формирования финансовой основы деятельности государства </a:t>
            </a:r>
          </a:p>
          <a:p>
            <a:pPr algn="just">
              <a:spcBef>
                <a:spcPts val="767"/>
              </a:spcBef>
              <a:spcAft>
                <a:spcPts val="767"/>
              </a:spcAft>
            </a:pPr>
            <a:r>
              <a:rPr lang="ru-RU" sz="26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</a:t>
            </a:r>
            <a:r>
              <a:rPr lang="ru-RU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приказ ФНС России от</a:t>
            </a:r>
            <a:r>
              <a:rPr lang="en-US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n-US" sz="26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</a:t>
            </a:r>
            <a:r>
              <a:rPr lang="ru-RU" sz="26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8.</a:t>
            </a:r>
            <a:r>
              <a:rPr lang="en-US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11</a:t>
            </a:r>
            <a:r>
              <a:rPr lang="ru-RU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en-US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2014</a:t>
            </a:r>
            <a:r>
              <a:rPr lang="ru-RU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№ ММВ-7-12/607</a:t>
            </a:r>
            <a:r>
              <a:rPr lang="en-US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@</a:t>
            </a:r>
            <a:r>
              <a:rPr lang="ru-RU" sz="2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101545" tIns="50773" rIns="101545" bIns="50773" rtlCol="0" anchor="ctr">
            <a:noAutofit/>
          </a:bodyPr>
          <a:lstStyle/>
          <a:p>
            <a:pPr algn="ctr"/>
            <a:r>
              <a:rPr lang="ru-RU" sz="4100" dirty="0"/>
              <a:t>О ФНС России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E89E6-FE54-4E13-859C-1FA908D70D39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5720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0000-05-964\Desktop\Documents\Жалобы\2017\Сайт\ЮЛ\Иконки\on-uzex-developed-a-new-electronic-module_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574" y="23880"/>
            <a:ext cx="1822322" cy="174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Скругленный прямоугольник 81"/>
          <p:cNvSpPr/>
          <p:nvPr/>
        </p:nvSpPr>
        <p:spPr>
          <a:xfrm>
            <a:off x="3308740" y="2766877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587559" y="2722070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6586694" y="4037152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617436" y="5307426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609842" y="6471844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49641" y="1496603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7419" y="6427037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313640" y="4037152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313640" y="5307426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0976" y="124389"/>
            <a:ext cx="8420936" cy="103927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defTabSz="1168237" eaLnBrk="0" hangingPunct="0"/>
            <a:r>
              <a:rPr lang="ru-RU" b="1" cap="all" dirty="0">
                <a:solidFill>
                  <a:srgbClr val="0070C0"/>
                </a:solidFill>
                <a:latin typeface="Calibri"/>
                <a:cs typeface="+mn-cs"/>
              </a:rPr>
              <a:t>Сервис «Прозрачный бизнес» в части погружения существующих сервисов сайта ФНС России и источники для создания Портала государственной регистрации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421" y="1769434"/>
            <a:ext cx="3165693" cy="37755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Адреса массовой регистрации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586691" y="2827995"/>
            <a:ext cx="3223106" cy="63916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государственной регистрации ЮЛ, ИП, КФХ</a:t>
            </a:r>
          </a:p>
        </p:txBody>
      </p:sp>
      <p:sp>
        <p:nvSpPr>
          <p:cNvPr id="2048" name="Прямоугольник 2047"/>
          <p:cNvSpPr/>
          <p:nvPr/>
        </p:nvSpPr>
        <p:spPr>
          <a:xfrm>
            <a:off x="6609840" y="4098258"/>
            <a:ext cx="3123813" cy="900772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факте представления документов для гос. регистрации</a:t>
            </a:r>
          </a:p>
        </p:txBody>
      </p:sp>
      <p:sp>
        <p:nvSpPr>
          <p:cNvPr id="2049" name="Прямоугольник 2048"/>
          <p:cNvSpPr/>
          <p:nvPr/>
        </p:nvSpPr>
        <p:spPr>
          <a:xfrm>
            <a:off x="57422" y="6638821"/>
            <a:ext cx="3165691" cy="37755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РАФП </a:t>
            </a:r>
          </a:p>
        </p:txBody>
      </p:sp>
      <p:sp>
        <p:nvSpPr>
          <p:cNvPr id="2051" name="Прямоугольник 2050"/>
          <p:cNvSpPr/>
          <p:nvPr/>
        </p:nvSpPr>
        <p:spPr>
          <a:xfrm>
            <a:off x="6629474" y="5385619"/>
            <a:ext cx="3180323" cy="63916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заявки на гос. регистрацию ЮЛ и ИП</a:t>
            </a:r>
          </a:p>
        </p:txBody>
      </p:sp>
      <p:sp>
        <p:nvSpPr>
          <p:cNvPr id="2052" name="Прямоугольник 2051"/>
          <p:cNvSpPr/>
          <p:nvPr/>
        </p:nvSpPr>
        <p:spPr>
          <a:xfrm>
            <a:off x="6525631" y="6550024"/>
            <a:ext cx="3370582" cy="63916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эл. документов на государственную регистрацию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325676" y="6471844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325675" y="6550024"/>
            <a:ext cx="3180323" cy="63916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заявки на гос. </a:t>
            </a:r>
          </a:p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регистрацию ЮЛ и ИП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3323455" y="4015324"/>
            <a:ext cx="3172726" cy="1057738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893335" eaLnBrk="0" hangingPunct="0">
              <a:lnSpc>
                <a:spcPct val="90000"/>
              </a:lnSpc>
              <a:spcAft>
                <a:spcPct val="35000"/>
              </a:spcAft>
            </a:pPr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опубликованные в журнале «Вестник государственной регистрации»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3391082" y="2903891"/>
            <a:ext cx="3027666" cy="822289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893335" eaLnBrk="0" hangingPunct="0">
              <a:lnSpc>
                <a:spcPct val="90000"/>
              </a:lnSpc>
              <a:spcAft>
                <a:spcPct val="35000"/>
              </a:spcAft>
            </a:pPr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сведений в реестре дисквалифицированных лиц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313641" y="5368545"/>
            <a:ext cx="3261016" cy="822289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893335" eaLnBrk="0" hangingPunct="0">
              <a:lnSpc>
                <a:spcPct val="90000"/>
              </a:lnSpc>
              <a:spcAft>
                <a:spcPct val="35000"/>
              </a:spcAft>
            </a:pPr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на участие в органах управления ЮЛ </a:t>
            </a:r>
            <a:b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700" b="1" dirty="0" err="1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Ф п. 1 ст. 23 129-ФЗ)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1772" y="5307426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7111" y="5573857"/>
            <a:ext cx="2661832" cy="37755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Создай свой бизнес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1772" y="4037152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421" y="4303581"/>
            <a:ext cx="3165693" cy="37755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из ЕГРН об ИО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0752" y="2766877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9773" y="2845061"/>
            <a:ext cx="3173471" cy="63916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Массовые руководители или учредители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6609842" y="1496603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2054" name="Прямоугольник 2053"/>
          <p:cNvSpPr/>
          <p:nvPr/>
        </p:nvSpPr>
        <p:spPr>
          <a:xfrm>
            <a:off x="6778259" y="1574788"/>
            <a:ext cx="2789904" cy="639161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1168237" eaLnBrk="0" hangingPunct="0"/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сведений из ЕГРЮЛ/ЕГРИП 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313640" y="1496603"/>
            <a:ext cx="3192360" cy="9078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38" tIns="57410" rIns="114838" bIns="57410" rtlCol="0" anchor="ctr"/>
          <a:lstStyle/>
          <a:p>
            <a:pPr algn="ctr" defTabSz="1168237" eaLnBrk="0" hangingPunct="0"/>
            <a:endParaRPr lang="ru-RU" sz="2300">
              <a:solidFill>
                <a:prstClr val="white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325675" y="1474769"/>
            <a:ext cx="3254288" cy="1057738"/>
          </a:xfrm>
          <a:prstGeom prst="rect">
            <a:avLst/>
          </a:prstGeom>
        </p:spPr>
        <p:txBody>
          <a:bodyPr wrap="square" lIns="114838" tIns="57410" rIns="114838" bIns="57410">
            <a:spAutoFit/>
          </a:bodyPr>
          <a:lstStyle/>
          <a:p>
            <a:pPr algn="ctr" defTabSz="614197" eaLnBrk="0" hangingPunct="0">
              <a:lnSpc>
                <a:spcPct val="90000"/>
              </a:lnSpc>
              <a:spcAft>
                <a:spcPct val="35000"/>
              </a:spcAft>
            </a:pPr>
            <a:r>
              <a:rPr lang="ru-RU" sz="17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сведений из ЕГРЮЛ/ЕГРИП о конкретном ИП в форме электронного документа</a:t>
            </a: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659659"/>
              </p:ext>
            </p:extLst>
          </p:nvPr>
        </p:nvGraphicFramePr>
        <p:xfrm>
          <a:off x="0" y="242086"/>
          <a:ext cx="4952819" cy="714208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52819"/>
              </a:tblGrid>
              <a:tr h="8080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kern="1200" cap="all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</a:rPr>
                        <a:t>Сервис «Прозрачный бизнес»</a:t>
                      </a:r>
                    </a:p>
                  </a:txBody>
                  <a:tcPr marL="106934" marR="106934" marT="67211" marB="67211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33403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Адреса массовой регистрации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Массовые руководители или учредители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из ЕГРН об ИО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(ссылка)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Создай свой бизнес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РАФП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(ссылка)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сведений из ЕГРЮЛ/ЕГРИП о конкретном ИП в форме электронного документа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сведений в реестре дисквалифицированных лиц</a:t>
                      </a:r>
                      <a:endParaRPr lang="ru-RU" sz="21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опубликованные в журнале «Вестник государственной регистрации»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Ограничение на участие в органах управления ЮЛ (</a:t>
                      </a:r>
                      <a:r>
                        <a:rPr lang="ru-RU" sz="21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</a:t>
                      </a: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Ф п. 1 ст. 23 129-ФЗ)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Подача заявки на государственную</a:t>
                      </a:r>
                      <a:r>
                        <a:rPr lang="ru-RU" sz="21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регистрацию ЮЛ и ИП</a:t>
                      </a:r>
                      <a:endParaRPr lang="ru-RU" sz="1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934" marR="106934" marT="67211" marB="67211">
                    <a:solidFill>
                      <a:schemeClr val="accent6">
                        <a:tint val="40000"/>
                        <a:alpha val="78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344541"/>
              </p:ext>
            </p:extLst>
          </p:nvPr>
        </p:nvGraphicFramePr>
        <p:xfrm>
          <a:off x="4957530" y="234186"/>
          <a:ext cx="4852267" cy="7145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2267"/>
              </a:tblGrid>
              <a:tr h="9110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cap="all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Портал государственной регистрации</a:t>
                      </a:r>
                    </a:p>
                  </a:txBody>
                  <a:tcPr marL="106934" marR="106934" marT="67211" marB="67211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6234479">
                <a:tc>
                  <a:txBody>
                    <a:bodyPr/>
                    <a:lstStyle/>
                    <a:p>
                      <a:pPr marL="108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Предоставление сведений из ЕГРЮЛ/ЕГРИП </a:t>
                      </a:r>
                    </a:p>
                    <a:p>
                      <a:pPr marL="10800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Сведения о государственной регистрации ЮЛ, ИП, КФХ</a:t>
                      </a:r>
                    </a:p>
                    <a:p>
                      <a:pPr marL="108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Сведения о факте представления документов для гос. регистрации</a:t>
                      </a:r>
                    </a:p>
                    <a:p>
                      <a:pPr marL="10800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Подача заявки на гос. регистрацию ЮЛ и ИП</a:t>
                      </a:r>
                    </a:p>
                    <a:p>
                      <a:pPr marL="108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Подача эл. документов на государственную регистрацию</a:t>
                      </a:r>
                    </a:p>
                    <a:p>
                      <a:pPr marL="10800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Предоставление сведений из ЕГРЮЛ/ЕГРИП о конкретном ИП в форме электронного документа</a:t>
                      </a:r>
                    </a:p>
                    <a:p>
                      <a:pPr marL="10800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Поиск сведений в реестре дисквалифицированных лиц</a:t>
                      </a:r>
                    </a:p>
                    <a:p>
                      <a:pPr marL="10800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Сведения опубликованные в журнале «ВГР»</a:t>
                      </a:r>
                    </a:p>
                    <a:p>
                      <a:pPr marL="108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Ограничение на участие в органах управления ЮЛ (</a:t>
                      </a:r>
                      <a:r>
                        <a:rPr lang="ru-RU" sz="19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пп</a:t>
                      </a: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Ф п. 1 ст. 23 129-ФЗ)</a:t>
                      </a:r>
                    </a:p>
                  </a:txBody>
                  <a:tcPr marL="106934" marR="106934" marT="67211" marB="67211">
                    <a:solidFill>
                      <a:schemeClr val="accent1">
                        <a:tint val="40000"/>
                        <a:alpha val="78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9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2"/>
            <a:ext cx="725488" cy="696914"/>
          </a:xfrm>
        </p:spPr>
        <p:txBody>
          <a:bodyPr/>
          <a:lstStyle/>
          <a:p>
            <a:pPr>
              <a:defRPr/>
            </a:pPr>
            <a:fld id="{B87628A3-0544-4988-A650-46081135FB5B}" type="slidenum">
              <a:rPr lang="ru-RU" sz="23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20</a:t>
            </a:fld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00329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3" grpId="0" animBg="1"/>
      <p:bldP spid="72" grpId="0" animBg="1"/>
      <p:bldP spid="69" grpId="0" animBg="1"/>
      <p:bldP spid="22" grpId="0"/>
      <p:bldP spid="31" grpId="0"/>
      <p:bldP spid="2048" grpId="0"/>
      <p:bldP spid="2049" grpId="0"/>
      <p:bldP spid="2051" grpId="0"/>
      <p:bldP spid="2052" grpId="0"/>
      <p:bldP spid="54" grpId="0" animBg="1"/>
      <p:bldP spid="59" grpId="0"/>
      <p:bldP spid="61" grpId="0"/>
      <p:bldP spid="62" grpId="0"/>
      <p:bldP spid="60" grpId="0"/>
      <p:bldP spid="74" grpId="0" animBg="1"/>
      <p:bldP spid="29" grpId="0"/>
      <p:bldP spid="75" grpId="0" animBg="1"/>
      <p:bldP spid="30" grpId="0"/>
      <p:bldP spid="76" grpId="0" animBg="1"/>
      <p:bldP spid="28" grpId="0"/>
      <p:bldP spid="83" grpId="0" animBg="1"/>
      <p:bldP spid="2054" grpId="0"/>
      <p:bldP spid="84" grpId="0" animBg="1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53" y="468171"/>
            <a:ext cx="9289290" cy="108015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100" cap="none" dirty="0">
                <a:solidFill>
                  <a:srgbClr val="0070C0"/>
                </a:solidFill>
                <a:latin typeface="Arial Narrow" pitchFamily="34" charset="0"/>
                <a:cs typeface="Aharoni" pitchFamily="2" charset="-79"/>
              </a:rPr>
              <a:t>ЗАДАЧИ В СФЕРЕ  ГОСУДАРСТВЕННОЙ  РЕГИСТРАЦИИ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61CEE3-3B18-4991-B61D-BA56CBB46564}" type="slidenum">
              <a:rPr lang="ru-RU" altLang="ru-RU" sz="230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21</a:t>
            </a:fld>
            <a:endParaRPr lang="ru-RU" alt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74"/>
          <p:cNvGrpSpPr>
            <a:grpSpLocks/>
          </p:cNvGrpSpPr>
          <p:nvPr/>
        </p:nvGrpSpPr>
        <p:grpSpPr bwMode="auto">
          <a:xfrm>
            <a:off x="421109" y="1933984"/>
            <a:ext cx="3755282" cy="4702378"/>
            <a:chOff x="1049826" y="2109936"/>
            <a:chExt cx="3180243" cy="3628386"/>
          </a:xfrm>
        </p:grpSpPr>
        <p:sp>
          <p:nvSpPr>
            <p:cNvPr id="6" name="Овал 5"/>
            <p:cNvSpPr/>
            <p:nvPr/>
          </p:nvSpPr>
          <p:spPr>
            <a:xfrm flipH="1">
              <a:off x="1049826" y="2109936"/>
              <a:ext cx="2716782" cy="265785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ysDash"/>
            </a:ln>
            <a:effectLst/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Text" lastClr="000000"/>
                </a:solidFill>
                <a:latin typeface="Calibri"/>
                <a:cs typeface="+mn-cs"/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1205696" y="2229087"/>
              <a:ext cx="2460613" cy="242404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>
              <a:off x="1331251" y="2390848"/>
              <a:ext cx="2185374" cy="2096034"/>
            </a:xfrm>
            <a:prstGeom prst="ellipse">
              <a:avLst/>
            </a:prstGeom>
            <a:solidFill>
              <a:srgbClr val="CC3300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Text" lastClr="000000"/>
                </a:solidFill>
                <a:latin typeface="Calibri"/>
                <a:cs typeface="+mn-cs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1449541" y="2548653"/>
              <a:ext cx="1924759" cy="1800503"/>
            </a:xfrm>
            <a:prstGeom prst="ellipse">
              <a:avLst/>
            </a:prstGeom>
            <a:solidFill>
              <a:srgbClr val="F79646">
                <a:lumMod val="75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655109" y="2702975"/>
              <a:ext cx="1552866" cy="151746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1879071" y="2948532"/>
              <a:ext cx="1074875" cy="1009497"/>
            </a:xfrm>
            <a:prstGeom prst="ellipse">
              <a:avLst/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3870029" y="2184739"/>
              <a:ext cx="360040" cy="324036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837196" y="4187138"/>
              <a:ext cx="360040" cy="324036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37195" y="5414286"/>
              <a:ext cx="360040" cy="324036"/>
            </a:xfrm>
            <a:prstGeom prst="round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cxnSp>
          <p:nvCxnSpPr>
            <p:cNvPr id="15" name="Прямая со стрелкой 14"/>
            <p:cNvCxnSpPr>
              <a:endCxn id="12" idx="1"/>
            </p:cNvCxnSpPr>
            <p:nvPr/>
          </p:nvCxnSpPr>
          <p:spPr>
            <a:xfrm flipV="1">
              <a:off x="2659874" y="2346757"/>
              <a:ext cx="1210155" cy="85815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  <p:cxnSp>
          <p:nvCxnSpPr>
            <p:cNvPr id="16" name="Прямая со стрелкой 15"/>
            <p:cNvCxnSpPr/>
            <p:nvPr/>
          </p:nvCxnSpPr>
          <p:spPr>
            <a:xfrm>
              <a:off x="2953946" y="4126431"/>
              <a:ext cx="883249" cy="22272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  <p:cxnSp>
          <p:nvCxnSpPr>
            <p:cNvPr id="17" name="Прямая со стрелкой 16"/>
            <p:cNvCxnSpPr/>
            <p:nvPr/>
          </p:nvCxnSpPr>
          <p:spPr>
            <a:xfrm>
              <a:off x="2059090" y="4349156"/>
              <a:ext cx="1778105" cy="1233626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  <p:sp>
          <p:nvSpPr>
            <p:cNvPr id="18" name="Скругленный прямоугольник 17"/>
            <p:cNvSpPr/>
            <p:nvPr/>
          </p:nvSpPr>
          <p:spPr>
            <a:xfrm>
              <a:off x="3852324" y="3042889"/>
              <a:ext cx="360040" cy="324036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11622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300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cxnSp>
          <p:nvCxnSpPr>
            <p:cNvPr id="19" name="Прямая со стрелкой 18"/>
            <p:cNvCxnSpPr/>
            <p:nvPr/>
          </p:nvCxnSpPr>
          <p:spPr>
            <a:xfrm flipV="1">
              <a:off x="3086757" y="3204908"/>
              <a:ext cx="759570" cy="162017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</p:grpSp>
      <p:sp>
        <p:nvSpPr>
          <p:cNvPr id="20" name="TextBox 19"/>
          <p:cNvSpPr txBox="1"/>
          <p:nvPr/>
        </p:nvSpPr>
        <p:spPr>
          <a:xfrm>
            <a:off x="4208052" y="1598817"/>
            <a:ext cx="5561081" cy="864222"/>
          </a:xfrm>
          <a:prstGeom prst="rect">
            <a:avLst/>
          </a:prstGeom>
        </p:spPr>
        <p:txBody>
          <a:bodyPr vert="horz" wrap="none" lIns="31129" tIns="31129" rIns="31129" bIns="31129" rtlCol="0" anchor="ctr">
            <a:noAutofit/>
          </a:bodyPr>
          <a:lstStyle/>
          <a:p>
            <a:pPr algn="just" defTabSz="1037320" eaLnBrk="0" hangingPunct="0"/>
            <a:endParaRPr lang="ru-RU" b="1" dirty="0">
              <a:solidFill>
                <a:srgbClr val="4BACC6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algn="just" defTabSz="1037320" eaLnBrk="0" hangingPunct="0"/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ПРОВЕРКА ДОСТОВЕРНОСТИ СВЕДЕНИЙ ДО </a:t>
            </a:r>
            <a:endParaRPr lang="ru-RU" b="1" dirty="0" smtClean="0">
              <a:solidFill>
                <a:srgbClr val="4BACC6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algn="just"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И 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ПОСЛЕ РЕГИСТРАЦИИ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08052" y="2903231"/>
            <a:ext cx="5563648" cy="1075039"/>
          </a:xfrm>
          <a:prstGeom prst="rect">
            <a:avLst/>
          </a:prstGeom>
        </p:spPr>
        <p:txBody>
          <a:bodyPr vert="horz" wrap="none" lIns="62256" tIns="31129" rIns="62256" bIns="31129" rtlCol="0" anchor="ctr">
            <a:noAutofit/>
          </a:bodyPr>
          <a:lstStyle/>
          <a:p>
            <a:pPr defTabSz="1037320" eaLnBrk="0" hangingPunct="0"/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ПОВЫШЕНИЕ КАЧЕСТВА ПРИНИМАЕМЫХ </a:t>
            </a:r>
            <a:endParaRPr lang="ru-RU" b="1" dirty="0" smtClean="0">
              <a:solidFill>
                <a:srgbClr val="4BACC6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РЕШЕНИЙ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, </a:t>
            </a:r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ПОСЛЕДУЮЩЕГО 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ДОСУДЕБНОГО </a:t>
            </a:r>
          </a:p>
          <a:p>
            <a:pPr defTabSz="1037320" eaLnBrk="0" hangingPunct="0"/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УРЕГУЛИРОВАНИЯ И СУДЕБНОЙ ЗАЩИТЫ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08052" y="4428363"/>
            <a:ext cx="6343157" cy="1150659"/>
          </a:xfrm>
          <a:prstGeom prst="rect">
            <a:avLst/>
          </a:prstGeom>
        </p:spPr>
        <p:txBody>
          <a:bodyPr vert="horz" wrap="none" lIns="31129" tIns="31129" rIns="31129" bIns="31129" rtlCol="0" anchor="ctr">
            <a:noAutofit/>
          </a:bodyPr>
          <a:lstStyle/>
          <a:p>
            <a:pPr defTabSz="1037320" eaLnBrk="0" hangingPunct="0"/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ИСКЛЮЧЕНИЕ НЕДЕЙСТВУЮЩИХ ЮРИДИЧЕСКИХ ЛИЦ </a:t>
            </a:r>
            <a:endParaRPr lang="ru-RU" b="1" dirty="0" smtClean="0">
              <a:solidFill>
                <a:srgbClr val="4BACC6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ИЗ ЕГРЮЛ (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В ТОМ ЧИСЛЕ С ЗАДОЛЖЕННОСТЬЮ, </a:t>
            </a:r>
            <a:endParaRPr lang="ru-RU" b="1" dirty="0" smtClean="0">
              <a:solidFill>
                <a:srgbClr val="4BACC6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БЕЗНАДЕЖНОЙ 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К ВЗЫСКАНИЮ, </a:t>
            </a:r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СТ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. 59 НК РФ)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94540" y="5940931"/>
            <a:ext cx="5461077" cy="987705"/>
          </a:xfrm>
          <a:prstGeom prst="rect">
            <a:avLst/>
          </a:prstGeom>
        </p:spPr>
        <p:txBody>
          <a:bodyPr vert="horz" wrap="none" lIns="31129" tIns="31129" rIns="31129" bIns="31129" rtlCol="0" anchor="ctr">
            <a:noAutofit/>
          </a:bodyPr>
          <a:lstStyle/>
          <a:p>
            <a:pPr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НЕОТВРАТИМОСТЬ 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НАКАЗАНИЯ ПРИ </a:t>
            </a:r>
            <a:endParaRPr lang="ru-RU" b="1" dirty="0" smtClean="0">
              <a:solidFill>
                <a:srgbClr val="4BACC6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ЗЛОУПОТРЕБЛЕНИЯХ В 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СФЕРЕ </a:t>
            </a:r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ГОСУДАРСТВЕННОЙ</a:t>
            </a:r>
          </a:p>
          <a:p>
            <a:pPr defTabSz="1037320" eaLnBrk="0" hangingPunct="0"/>
            <a:r>
              <a:rPr lang="ru-RU" b="1" dirty="0" smtClean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 </a:t>
            </a: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РЕГИСТРАЦИИ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35861672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7412287" y="6344236"/>
            <a:ext cx="1886197" cy="32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1pPr>
            <a:lvl2pPr marL="742950" indent="-28575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2pPr>
            <a:lvl3pPr marL="1143000" indent="-22860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3pPr>
            <a:lvl4pPr marL="1600200" indent="-22860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4pPr>
            <a:lvl5pPr marL="2057400" indent="-22860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9pPr>
          </a:lstStyle>
          <a:p>
            <a:pPr defTabSz="1042988" eaLnBrk="1" hangingPunct="1">
              <a:spcBef>
                <a:spcPct val="50000"/>
              </a:spcBef>
            </a:pPr>
            <a:r>
              <a:rPr lang="ru-RU" altLang="ru-RU" sz="1400" b="0" i="0" dirty="0" smtClean="0">
                <a:solidFill>
                  <a:prstClr val="black"/>
                </a:solidFill>
                <a:cs typeface="+mn-cs"/>
              </a:rPr>
              <a:t> </a:t>
            </a:r>
            <a:endParaRPr lang="ru-RU" altLang="ru-RU" sz="1400" b="0" i="0" dirty="0">
              <a:solidFill>
                <a:prstClr val="black"/>
              </a:solidFill>
              <a:cs typeface="+mn-cs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90209" y="3110259"/>
            <a:ext cx="3528393" cy="814388"/>
          </a:xfrm>
          <a:prstGeom prst="rect">
            <a:avLst/>
          </a:prstGeom>
          <a:noFill/>
          <a:ln>
            <a:noFill/>
          </a:ln>
          <a:extLst/>
        </p:spPr>
        <p:txBody>
          <a:bodyPr lIns="104290" tIns="52145" rIns="104290" bIns="52145" anchor="ctr"/>
          <a:lstStyle>
            <a:lvl1pPr defTabSz="1042988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cap="all">
                <a:solidFill>
                  <a:srgbClr val="376092"/>
                </a:solidFill>
                <a:latin typeface="Arial Narrow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ru-RU" sz="2400" dirty="0" smtClean="0"/>
              <a:t>СПАСИБО ЗА ВНИМАНИЕ!</a:t>
            </a:r>
            <a:endParaRPr lang="ru-RU" sz="2400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736515" y="6344236"/>
            <a:ext cx="2330265" cy="82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1pPr>
            <a:lvl2pPr marL="742950" indent="-28575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2pPr>
            <a:lvl3pPr marL="1143000" indent="-22860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3pPr>
            <a:lvl4pPr marL="1600200" indent="-22860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4pPr>
            <a:lvl5pPr marL="2057400" indent="-228600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9pPr>
          </a:lstStyle>
          <a:p>
            <a:pPr defTabSz="1042988" eaLnBrk="1" hangingPunct="1">
              <a:lnSpc>
                <a:spcPct val="90000"/>
              </a:lnSpc>
              <a:buClr>
                <a:srgbClr val="B31B34"/>
              </a:buClr>
              <a:buSzPct val="80000"/>
              <a:buFont typeface="Arial" charset="0"/>
              <a:buNone/>
            </a:pPr>
            <a:endParaRPr lang="ru-RU" altLang="ru-RU" sz="900" b="0" i="0" dirty="0">
              <a:solidFill>
                <a:prstClr val="black"/>
              </a:solidFill>
              <a:latin typeface="Microsoft Sans Serif" pitchFamily="34" charset="0"/>
              <a:cs typeface="+mn-cs"/>
            </a:endParaRPr>
          </a:p>
          <a:p>
            <a:pPr defTabSz="1042988" eaLnBrk="1" hangingPunct="1">
              <a:lnSpc>
                <a:spcPct val="90000"/>
              </a:lnSpc>
              <a:buClr>
                <a:srgbClr val="B31B34"/>
              </a:buClr>
              <a:buSzPct val="80000"/>
              <a:buFont typeface="Arial" charset="0"/>
              <a:buNone/>
            </a:pPr>
            <a:endParaRPr lang="ru-RU" altLang="ru-RU" sz="800" b="0" i="0" dirty="0">
              <a:solidFill>
                <a:prstClr val="black"/>
              </a:solidFill>
              <a:latin typeface="Microsoft Sans Serif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579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090" y="252141"/>
            <a:ext cx="8580438" cy="995865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Предпринятые </a:t>
            </a:r>
            <a:r>
              <a:rPr lang="ru-RU" sz="2800" dirty="0"/>
              <a:t>меры для обеспечения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достоверности </a:t>
            </a:r>
            <a:r>
              <a:rPr lang="ru-RU" sz="2800" dirty="0"/>
              <a:t>ЕГРЮЛ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E060A559-3400-4816-9283-F7E8CAF471E9}" type="slidenum">
              <a:rPr lang="ru-RU" altLang="ru-RU" sz="230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</a:t>
            </a:fld>
            <a:endParaRPr lang="ru-RU" alt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Hexagon 21"/>
          <p:cNvSpPr/>
          <p:nvPr/>
        </p:nvSpPr>
        <p:spPr>
          <a:xfrm>
            <a:off x="799395" y="2276125"/>
            <a:ext cx="2984232" cy="1905200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Централизация функций регистрации            (создание ЕЦР)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6" name="Hexagon 21"/>
          <p:cNvSpPr/>
          <p:nvPr/>
        </p:nvSpPr>
        <p:spPr>
          <a:xfrm>
            <a:off x="3795636" y="3531661"/>
            <a:ext cx="3110922" cy="1905200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Досудебное урегулирование споров по регистрации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7" name="Hexagon 21"/>
          <p:cNvSpPr/>
          <p:nvPr/>
        </p:nvSpPr>
        <p:spPr>
          <a:xfrm>
            <a:off x="799395" y="4636227"/>
            <a:ext cx="2984232" cy="1905200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Автоматизация большого количества проверок вносимых в ЕГРЮЛ сведений 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8" name="Hexagon 21"/>
          <p:cNvSpPr/>
          <p:nvPr/>
        </p:nvSpPr>
        <p:spPr>
          <a:xfrm>
            <a:off x="6906611" y="2254947"/>
            <a:ext cx="2984807" cy="1905200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Снижение уровня фиктивной реорганизации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9" name="Hexagon 21"/>
          <p:cNvSpPr/>
          <p:nvPr/>
        </p:nvSpPr>
        <p:spPr>
          <a:xfrm>
            <a:off x="6778312" y="4636227"/>
            <a:ext cx="2984807" cy="1905200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Исключение недействующих юридических лиц из ЕГРЮЛ 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10" name="Hexagon 21"/>
          <p:cNvSpPr/>
          <p:nvPr/>
        </p:nvSpPr>
        <p:spPr>
          <a:xfrm>
            <a:off x="3804024" y="1567341"/>
            <a:ext cx="3122931" cy="1619108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Снижение  уровня фиктивной миграции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11" name="Hexagon 21"/>
          <p:cNvSpPr/>
          <p:nvPr/>
        </p:nvSpPr>
        <p:spPr>
          <a:xfrm>
            <a:off x="3856334" y="5588827"/>
            <a:ext cx="2989525" cy="1615301"/>
          </a:xfrm>
          <a:prstGeom prst="hexagon">
            <a:avLst>
              <a:gd name="adj" fmla="val 29833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35520" tIns="34970" rIns="35520" bIns="3497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34729" eaLnBrk="0" hangingPunct="0">
              <a:buClr>
                <a:prstClr val="white"/>
              </a:buClr>
            </a:pPr>
            <a:r>
              <a:rPr lang="ru-RU" b="1" dirty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Аналитика</a:t>
            </a:r>
            <a:endParaRPr lang="en-US" b="1" dirty="0" err="1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004134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0233EC-06E1-49FF-AC11-724E3ADB6AB1}" type="slidenum">
              <a:rPr lang="ru-RU" sz="23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4</a:t>
            </a:fld>
            <a:endParaRPr lang="ru-RU" sz="23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2" name="Text Box 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4038" y="1661332"/>
            <a:ext cx="2085082" cy="147122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lIns="0" tIns="50397" rIns="0" bIns="50397"/>
          <a:lstStyle/>
          <a:p>
            <a:pPr algn="ctr" defTabSz="800160">
              <a:spcBef>
                <a:spcPct val="50000"/>
              </a:spcBef>
            </a:pPr>
            <a:r>
              <a:rPr lang="ru-RU" sz="1700" dirty="0">
                <a:solidFill>
                  <a:srgbClr val="0066B3"/>
                </a:solidFill>
                <a:latin typeface="Calibri"/>
                <a:cs typeface="+mn-cs"/>
              </a:rPr>
              <a:t>ПРОЦЕДУРА ПРОВЕРКИ ДОСТОВЕРНОСТИ СВЕДЕНИЙ ДО РЕГИСТРАЦИИ</a:t>
            </a:r>
          </a:p>
        </p:txBody>
      </p:sp>
      <p:sp>
        <p:nvSpPr>
          <p:cNvPr id="92163" name="Text Box 3"/>
          <p:cNvSpPr>
            <a:spLocks noChangeArrowheads="1"/>
          </p:cNvSpPr>
          <p:nvPr/>
        </p:nvSpPr>
        <p:spPr bwMode="auto">
          <a:xfrm>
            <a:off x="2909888" y="3514832"/>
            <a:ext cx="4716462" cy="92985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8A8C8E"/>
            </a:solidFill>
            <a:round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 defTabSz="800160"/>
            <a:r>
              <a:rPr lang="ru-RU" sz="2400" b="1" dirty="0">
                <a:solidFill>
                  <a:srgbClr val="F15A22"/>
                </a:solidFill>
                <a:latin typeface="Calibri"/>
                <a:cs typeface="+mn-cs"/>
              </a:rPr>
              <a:t>КОМПЛЕКСНЫЕ РЕШЕНИЯ ДЛЯ ПОВЫШЕНИЯ ДОСТОВЕРНОСТИ</a:t>
            </a:r>
          </a:p>
        </p:txBody>
      </p:sp>
      <p:sp>
        <p:nvSpPr>
          <p:cNvPr id="92164" name="Text Box 7"/>
          <p:cNvSpPr>
            <a:spLocks noChangeArrowheads="1"/>
          </p:cNvSpPr>
          <p:nvPr/>
        </p:nvSpPr>
        <p:spPr bwMode="auto">
          <a:xfrm>
            <a:off x="2716442" y="1655087"/>
            <a:ext cx="2387600" cy="155981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 defTabSz="800160">
              <a:spcBef>
                <a:spcPct val="50000"/>
              </a:spcBef>
            </a:pPr>
            <a:r>
              <a:rPr lang="ru-RU" sz="1700" dirty="0">
                <a:solidFill>
                  <a:srgbClr val="0066B3"/>
                </a:solidFill>
                <a:latin typeface="Calibri"/>
                <a:cs typeface="+mn-cs"/>
              </a:rPr>
              <a:t>ВНЕСЕНИЕ ЗАПИСИ О НЕДОСТОВЕРНОСТИ ПО УЖЕ СОДЕРЖАЩИМСЯ В РЕЕСТРЕ СВЕДЕНИЯМ</a:t>
            </a:r>
          </a:p>
        </p:txBody>
      </p:sp>
      <p:sp>
        <p:nvSpPr>
          <p:cNvPr id="92165" name="Text Box 8"/>
          <p:cNvSpPr>
            <a:spLocks noChangeArrowheads="1"/>
          </p:cNvSpPr>
          <p:nvPr/>
        </p:nvSpPr>
        <p:spPr bwMode="auto">
          <a:xfrm>
            <a:off x="5226724" y="1655087"/>
            <a:ext cx="2928287" cy="155981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wrap="square" lIns="100794" tIns="50397" rIns="100794" bIns="50397">
            <a:spAutoFit/>
          </a:bodyPr>
          <a:lstStyle/>
          <a:p>
            <a:pPr algn="ctr" defTabSz="800160">
              <a:spcBef>
                <a:spcPct val="50000"/>
              </a:spcBef>
            </a:pPr>
            <a:r>
              <a:rPr lang="ru-RU" sz="1700" dirty="0">
                <a:solidFill>
                  <a:srgbClr val="0066B3"/>
                </a:solidFill>
                <a:latin typeface="Calibri"/>
                <a:cs typeface="+mn-cs"/>
              </a:rPr>
              <a:t>ОГРАНИЧЕНИЯ  НА УЧАСТИЕ В ДЕЯТЕЛЬНОСТИ ОРГАНИЗАЦИЙ ЛИЦ , РАНЕЕ НАРУШИВШИХ ЗАКОНОДАТЕЛЬСТВО</a:t>
            </a:r>
          </a:p>
        </p:txBody>
      </p:sp>
      <p:sp>
        <p:nvSpPr>
          <p:cNvPr id="92167" name="Text Box 11"/>
          <p:cNvSpPr>
            <a:spLocks noChangeArrowheads="1"/>
          </p:cNvSpPr>
          <p:nvPr/>
        </p:nvSpPr>
        <p:spPr bwMode="auto">
          <a:xfrm>
            <a:off x="7146899" y="5192713"/>
            <a:ext cx="3245620" cy="10689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wrap="square" lIns="0" tIns="50397" rIns="0" bIns="50397">
            <a:noAutofit/>
          </a:bodyPr>
          <a:lstStyle/>
          <a:p>
            <a:pPr algn="ctr" defTabSz="800160">
              <a:spcBef>
                <a:spcPct val="50000"/>
              </a:spcBef>
            </a:pPr>
            <a:r>
              <a:rPr lang="ru-RU" sz="1400" dirty="0">
                <a:solidFill>
                  <a:srgbClr val="0066B3"/>
                </a:solidFill>
                <a:latin typeface="Calibri"/>
                <a:cs typeface="+mn-cs"/>
              </a:rPr>
              <a:t>УСИЛЕНИЕ ВЗАИМОДЕЙСТВИЯ С НОТАРИУСАМИ, РАСШИРЕНИЕ СЛУЧАЕВ ОБЯЗАТЕЛЬНОГО НОТАРИАЛЬНОГО УДОСТОВЕРЕНИЯ</a:t>
            </a:r>
          </a:p>
        </p:txBody>
      </p:sp>
      <p:sp>
        <p:nvSpPr>
          <p:cNvPr id="92168" name="Text Box 12"/>
          <p:cNvSpPr>
            <a:spLocks noChangeArrowheads="1"/>
          </p:cNvSpPr>
          <p:nvPr/>
        </p:nvSpPr>
        <p:spPr bwMode="auto">
          <a:xfrm>
            <a:off x="5104041" y="5192713"/>
            <a:ext cx="1962684" cy="10689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wrap="square" lIns="0" tIns="50397" rIns="0" bIns="50397">
            <a:noAutofit/>
          </a:bodyPr>
          <a:lstStyle/>
          <a:p>
            <a:pPr algn="ctr" defTabSz="800160">
              <a:spcBef>
                <a:spcPct val="50000"/>
              </a:spcBef>
            </a:pPr>
            <a:r>
              <a:rPr lang="ru-RU" sz="1400" dirty="0">
                <a:solidFill>
                  <a:srgbClr val="0066B3"/>
                </a:solidFill>
                <a:latin typeface="Calibri"/>
                <a:cs typeface="+mn-cs"/>
              </a:rPr>
              <a:t>УСИЛЕНИЕ УГОЛОВНОЙ ОТВЕТСТВЕННОСТИ, КРИМИНАЛИЗАЦИЯ ДЕЯНИЙ </a:t>
            </a:r>
          </a:p>
        </p:txBody>
      </p:sp>
      <p:sp>
        <p:nvSpPr>
          <p:cNvPr id="92169" name="Text Box 13"/>
          <p:cNvSpPr>
            <a:spLocks noChangeArrowheads="1"/>
          </p:cNvSpPr>
          <p:nvPr/>
        </p:nvSpPr>
        <p:spPr bwMode="auto">
          <a:xfrm>
            <a:off x="3042444" y="5204347"/>
            <a:ext cx="2004765" cy="105732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wrap="square" lIns="0" tIns="50397" rIns="0" bIns="50397">
            <a:noAutofit/>
          </a:bodyPr>
          <a:lstStyle/>
          <a:p>
            <a:pPr algn="ctr" defTabSz="800160">
              <a:spcBef>
                <a:spcPct val="50000"/>
              </a:spcBef>
            </a:pPr>
            <a:r>
              <a:rPr lang="ru-RU" sz="1500" dirty="0">
                <a:solidFill>
                  <a:srgbClr val="0066B3"/>
                </a:solidFill>
                <a:latin typeface="Calibri"/>
                <a:cs typeface="+mn-cs"/>
              </a:rPr>
              <a:t>УСИЛЕНИЕ АДМИНИСТРАТИВНОЙ ОТВЕТСТВЕННОСТИ</a:t>
            </a:r>
          </a:p>
        </p:txBody>
      </p:sp>
      <p:sp>
        <p:nvSpPr>
          <p:cNvPr id="92170" name="Text Box 14"/>
          <p:cNvSpPr>
            <a:spLocks noChangeArrowheads="1"/>
          </p:cNvSpPr>
          <p:nvPr/>
        </p:nvSpPr>
        <p:spPr bwMode="auto">
          <a:xfrm>
            <a:off x="462558" y="4920928"/>
            <a:ext cx="2507878" cy="1524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lIns="0" tIns="50397" rIns="0" bIns="50397"/>
          <a:lstStyle/>
          <a:p>
            <a:pPr algn="ctr" defTabSz="800160">
              <a:spcBef>
                <a:spcPct val="50000"/>
              </a:spcBef>
            </a:pPr>
            <a:r>
              <a:rPr lang="ru-RU" sz="1400" dirty="0">
                <a:solidFill>
                  <a:srgbClr val="0066B3"/>
                </a:solidFill>
                <a:latin typeface="Calibri"/>
                <a:cs typeface="+mn-cs"/>
              </a:rPr>
              <a:t>ПРОЦЕДУРА  ПРЕДВАРИТЕЛЬНОГО УВЕДОМЛЕНИЯ  ОБ ИЗМЕНЕНИИ МЕСТА НАХОЖДЕНИЯ ЮРИДИЧЕСКОГО ЛИЦА</a:t>
            </a:r>
          </a:p>
        </p:txBody>
      </p:sp>
      <p:sp>
        <p:nvSpPr>
          <p:cNvPr id="257035" name="Text Box 19"/>
          <p:cNvSpPr txBox="1">
            <a:spLocks noChangeArrowheads="1"/>
          </p:cNvSpPr>
          <p:nvPr/>
        </p:nvSpPr>
        <p:spPr bwMode="auto">
          <a:xfrm>
            <a:off x="1476885" y="375568"/>
            <a:ext cx="9702462" cy="594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0794" tIns="50397" rIns="100794" bIns="50397">
            <a:spAutoFit/>
          </a:bodyPr>
          <a:lstStyle/>
          <a:p>
            <a:pPr defTabSz="891457" eaLnBrk="0" hangingPunct="0">
              <a:defRPr/>
            </a:pPr>
            <a:r>
              <a:rPr lang="ru-RU" sz="3200" b="1" dirty="0">
                <a:solidFill>
                  <a:srgbClr val="005AA9"/>
                </a:solidFill>
                <a:latin typeface="Calibri"/>
                <a:cs typeface="+mn-cs"/>
              </a:rPr>
              <a:t>Изменения законодательства в целом</a:t>
            </a:r>
          </a:p>
        </p:txBody>
      </p:sp>
      <p:sp>
        <p:nvSpPr>
          <p:cNvPr id="92172" name="Line 13"/>
          <p:cNvSpPr>
            <a:spLocks noChangeShapeType="1"/>
          </p:cNvSpPr>
          <p:nvPr/>
        </p:nvSpPr>
        <p:spPr bwMode="auto">
          <a:xfrm flipH="1">
            <a:off x="2286532" y="4444685"/>
            <a:ext cx="1115897" cy="452744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73" name="Line 13"/>
          <p:cNvSpPr>
            <a:spLocks noChangeShapeType="1"/>
          </p:cNvSpPr>
          <p:nvPr/>
        </p:nvSpPr>
        <p:spPr bwMode="auto">
          <a:xfrm flipH="1" flipV="1">
            <a:off x="2286414" y="3132806"/>
            <a:ext cx="729836" cy="375105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74" name="Line 13"/>
          <p:cNvSpPr>
            <a:spLocks noChangeShapeType="1"/>
          </p:cNvSpPr>
          <p:nvPr/>
        </p:nvSpPr>
        <p:spPr bwMode="auto">
          <a:xfrm flipH="1" flipV="1">
            <a:off x="4160531" y="3132807"/>
            <a:ext cx="250099" cy="375105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76" name="Line 13"/>
          <p:cNvSpPr>
            <a:spLocks noChangeShapeType="1"/>
          </p:cNvSpPr>
          <p:nvPr/>
        </p:nvSpPr>
        <p:spPr bwMode="auto">
          <a:xfrm flipH="1">
            <a:off x="4056288" y="4444684"/>
            <a:ext cx="426291" cy="748030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78" name="Text Box 8"/>
          <p:cNvSpPr>
            <a:spLocks noChangeArrowheads="1"/>
          </p:cNvSpPr>
          <p:nvPr/>
        </p:nvSpPr>
        <p:spPr bwMode="auto">
          <a:xfrm>
            <a:off x="8322005" y="1661332"/>
            <a:ext cx="2088579" cy="14522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8A8C8E"/>
            </a:solidFill>
            <a:round/>
            <a:headEnd/>
            <a:tailEnd/>
          </a:ln>
        </p:spPr>
        <p:txBody>
          <a:bodyPr wrap="square" lIns="0" tIns="50397" rIns="0" bIns="50397">
            <a:noAutofit/>
          </a:bodyPr>
          <a:lstStyle/>
          <a:p>
            <a:pPr algn="ctr" defTabSz="800160">
              <a:spcBef>
                <a:spcPct val="50000"/>
              </a:spcBef>
            </a:pPr>
            <a:r>
              <a:rPr lang="ru-RU" sz="1700" dirty="0">
                <a:solidFill>
                  <a:srgbClr val="0066B3"/>
                </a:solidFill>
                <a:latin typeface="Calibri"/>
                <a:cs typeface="+mn-cs"/>
              </a:rPr>
              <a:t>ИСКЛЮЧЕНИЕ  ЗЛОУПОТРЕБЛЕНИЙ ПРИ ЛИКВИДАЦИИ ЮРИДИЧЕСКИХ ЛИЦ</a:t>
            </a:r>
          </a:p>
        </p:txBody>
      </p:sp>
      <p:sp>
        <p:nvSpPr>
          <p:cNvPr id="92179" name="Line 13"/>
          <p:cNvSpPr>
            <a:spLocks noChangeShapeType="1"/>
          </p:cNvSpPr>
          <p:nvPr/>
        </p:nvSpPr>
        <p:spPr bwMode="auto">
          <a:xfrm flipH="1">
            <a:off x="7506941" y="3132559"/>
            <a:ext cx="1262771" cy="382166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80" name="Line 13"/>
          <p:cNvSpPr>
            <a:spLocks noChangeShapeType="1"/>
          </p:cNvSpPr>
          <p:nvPr/>
        </p:nvSpPr>
        <p:spPr bwMode="auto">
          <a:xfrm flipH="1">
            <a:off x="6261894" y="3132557"/>
            <a:ext cx="508000" cy="360442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84" name="Line 13"/>
          <p:cNvSpPr>
            <a:spLocks noChangeShapeType="1"/>
          </p:cNvSpPr>
          <p:nvPr/>
        </p:nvSpPr>
        <p:spPr bwMode="auto">
          <a:xfrm>
            <a:off x="5850771" y="4444685"/>
            <a:ext cx="305900" cy="748175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  <p:sp>
        <p:nvSpPr>
          <p:cNvPr id="92185" name="Line 13"/>
          <p:cNvSpPr>
            <a:spLocks noChangeShapeType="1"/>
          </p:cNvSpPr>
          <p:nvPr/>
        </p:nvSpPr>
        <p:spPr bwMode="auto">
          <a:xfrm>
            <a:off x="7506941" y="4444685"/>
            <a:ext cx="1262770" cy="748028"/>
          </a:xfrm>
          <a:prstGeom prst="line">
            <a:avLst/>
          </a:prstGeom>
          <a:noFill/>
          <a:ln w="31750">
            <a:solidFill>
              <a:srgbClr val="8A8C8E"/>
            </a:solidFill>
            <a:round/>
            <a:headEnd type="oval" w="med" len="med"/>
            <a:tailEnd type="oval" w="med" len="med"/>
          </a:ln>
        </p:spPr>
        <p:txBody>
          <a:bodyPr lIns="127306" tIns="63728" rIns="127306" bIns="63728" anchor="ctr"/>
          <a:lstStyle/>
          <a:p>
            <a:pPr defTabSz="1013745"/>
            <a:endParaRPr lang="ru-RU">
              <a:solidFill>
                <a:srgbClr val="0066B3"/>
              </a:solidFill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257122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5658126"/>
              </p:ext>
            </p:extLst>
          </p:nvPr>
        </p:nvGraphicFramePr>
        <p:xfrm>
          <a:off x="961663" y="1771297"/>
          <a:ext cx="8562146" cy="5325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94005" y="6744605"/>
            <a:ext cx="421047" cy="529281"/>
          </a:xfrm>
        </p:spPr>
        <p:txBody>
          <a:bodyPr/>
          <a:lstStyle/>
          <a:p>
            <a:pPr>
              <a:defRPr/>
            </a:pPr>
            <a:fld id="{EEFEC32B-B011-416C-89BE-AFC2D771CE95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5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584504" y="2302284"/>
            <a:ext cx="42096" cy="359912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785089" y="2196411"/>
            <a:ext cx="0" cy="359912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10070" y="468171"/>
            <a:ext cx="8999726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4400" b="1" dirty="0">
                <a:solidFill>
                  <a:srgbClr val="0070C0"/>
                </a:solidFill>
                <a:latin typeface="Arial Narrow" pitchFamily="34" charset="0"/>
                <a:cs typeface="Aharoni" pitchFamily="2" charset="-79"/>
              </a:rPr>
              <a:t>Снижение уровня фиктивной миграции</a:t>
            </a:r>
            <a:endParaRPr lang="en-US" sz="4400" b="1" dirty="0">
              <a:solidFill>
                <a:srgbClr val="0070C0"/>
              </a:solidFill>
              <a:latin typeface="Arial Narrow" pitchFamily="34" charset="0"/>
              <a:cs typeface="Aharoni" pitchFamily="2" charset="-79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076349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4647050"/>
              </p:ext>
            </p:extLst>
          </p:nvPr>
        </p:nvGraphicFramePr>
        <p:xfrm>
          <a:off x="962025" y="1476376"/>
          <a:ext cx="8777164" cy="5619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396255"/>
            <a:ext cx="9353226" cy="100811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МЕРОПРИЯТИЯ, ПРОВОДИМЫЕ В ЦЕЛЯХ ПРЕСЕЧЕНИЯ ДЕЯТЕЛЬНОСТИ ФИКТИВНЫХ КОМПАНИЙ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E89E6-FE54-4E13-859C-1FA908D70D39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36005158"/>
              </p:ext>
            </p:extLst>
          </p:nvPr>
        </p:nvGraphicFramePr>
        <p:xfrm>
          <a:off x="810196" y="1476375"/>
          <a:ext cx="90010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0555724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N:\otd05\imag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0" y="1692342"/>
            <a:ext cx="2008847" cy="295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94005" y="6744605"/>
            <a:ext cx="348934" cy="454423"/>
          </a:xfrm>
        </p:spPr>
        <p:txBody>
          <a:bodyPr>
            <a:normAutofit/>
          </a:bodyPr>
          <a:lstStyle/>
          <a:p>
            <a:pPr>
              <a:defRPr/>
            </a:pPr>
            <a:fld id="{EEFEC32B-B011-416C-89BE-AFC2D771CE95}" type="slidenum">
              <a:rPr lang="ru-RU" sz="230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7</a:t>
            </a:fld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443934132"/>
              </p:ext>
            </p:extLst>
          </p:nvPr>
        </p:nvGraphicFramePr>
        <p:xfrm>
          <a:off x="1782234" y="1663507"/>
          <a:ext cx="7774934" cy="539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90220" y="396161"/>
            <a:ext cx="7705069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434729">
              <a:buClr>
                <a:prstClr val="white"/>
              </a:buClr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  <a:cs typeface="Aharoni" pitchFamily="2" charset="-79"/>
              </a:rPr>
              <a:t>Рост исключения недействующих </a:t>
            </a:r>
          </a:p>
          <a:p>
            <a:pPr algn="ctr" defTabSz="434729">
              <a:buClr>
                <a:prstClr val="white"/>
              </a:buClr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  <a:cs typeface="Aharoni" pitchFamily="2" charset="-79"/>
              </a:rPr>
              <a:t>юридических лиц из ЕГРЮЛ 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9701151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7686" y="366520"/>
            <a:ext cx="10483471" cy="704275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Формы заявлений о недостоверности сведений ЕГРЮЛ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3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/>
              <a:t>8</a:t>
            </a:fld>
            <a:endParaRPr lang="ru-RU" sz="23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12964" y="1146995"/>
            <a:ext cx="3608425" cy="609599"/>
          </a:xfrm>
          <a:prstGeom prst="rect">
            <a:avLst/>
          </a:prstGeom>
        </p:spPr>
        <p:txBody>
          <a:bodyPr vert="horz" lIns="99071" tIns="49535" rIns="99071" bIns="49535" rtlCol="0" anchor="ctr">
            <a:normAutofit fontScale="47500" lnSpcReduction="20000"/>
          </a:bodyPr>
          <a:lstStyle>
            <a:lvl1pPr marL="0" marR="0" indent="0" algn="l" defTabSz="9914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900" dirty="0"/>
          </a:p>
          <a:p>
            <a:pPr algn="ctr"/>
            <a:r>
              <a:rPr lang="ru-RU" sz="6500" dirty="0"/>
              <a:t>включенных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4756502" y="1264484"/>
            <a:ext cx="5894655" cy="609599"/>
          </a:xfrm>
          <a:prstGeom prst="rect">
            <a:avLst/>
          </a:prstGeom>
        </p:spPr>
        <p:txBody>
          <a:bodyPr vert="horz" lIns="99071" tIns="49535" rIns="99071" bIns="49535" rtlCol="0" anchor="ctr">
            <a:noAutofit/>
          </a:bodyPr>
          <a:lstStyle>
            <a:lvl1pPr marL="0" marR="0" indent="0" algn="l" defTabSz="9914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100" dirty="0"/>
              <a:t>включаемых</a:t>
            </a:r>
            <a:r>
              <a:rPr lang="ru-RU" sz="2800" dirty="0"/>
              <a:t> </a:t>
            </a:r>
            <a:endParaRPr lang="ru-RU" sz="2800" dirty="0" smtClean="0"/>
          </a:p>
          <a:p>
            <a:pPr algn="ctr"/>
            <a:r>
              <a:rPr lang="ru-RU" sz="2600" dirty="0" smtClean="0"/>
              <a:t>(</a:t>
            </a:r>
            <a:r>
              <a:rPr lang="ru-RU" sz="2600" dirty="0"/>
              <a:t>предстоящие изменения)</a:t>
            </a: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2392887" y="1756596"/>
            <a:ext cx="2617087" cy="1097919"/>
          </a:xfrm>
          <a:prstGeom prst="rect">
            <a:avLst/>
          </a:prstGeom>
        </p:spPr>
        <p:txBody>
          <a:bodyPr vert="horz" lIns="99071" tIns="49535" rIns="99071" bIns="49535" rtlCol="0" anchor="ctr">
            <a:normAutofit/>
          </a:bodyPr>
          <a:lstStyle>
            <a:lvl1pPr marL="0" marR="0" indent="0" algn="l" defTabSz="9914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300" dirty="0">
                <a:solidFill>
                  <a:srgbClr val="F57D23"/>
                </a:solidFill>
              </a:rPr>
              <a:t>Форма №Р34002</a:t>
            </a:r>
          </a:p>
          <a:p>
            <a:pPr algn="ctr"/>
            <a:r>
              <a:rPr lang="ru-RU" sz="1800" dirty="0">
                <a:solidFill>
                  <a:srgbClr val="F57D23"/>
                </a:solidFill>
              </a:rPr>
              <a:t>(рекомендуемая)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348" y="1619497"/>
            <a:ext cx="2014428" cy="1377862"/>
          </a:xfrm>
          <a:prstGeom prst="rect">
            <a:avLst/>
          </a:prstGeom>
        </p:spPr>
        <p:txBody>
          <a:bodyPr wrap="square" lIns="114872" tIns="57428" rIns="114872" bIns="57428">
            <a:spAutoFit/>
          </a:bodyPr>
          <a:lstStyle/>
          <a:p>
            <a:pPr algn="ctr" defTabSz="1168237" eaLnBrk="0" hangingPunct="0"/>
            <a:r>
              <a:rPr lang="ru-RU" sz="23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Форма №Р34001</a:t>
            </a:r>
          </a:p>
          <a:p>
            <a:pPr algn="ctr" defTabSz="1168237" eaLnBrk="0" hangingPunct="0"/>
            <a:r>
              <a:rPr lang="ru-RU" sz="23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(ФЛ о себе)</a:t>
            </a:r>
          </a:p>
          <a:p>
            <a:pPr algn="ctr" defTabSz="1168237" eaLnBrk="0" hangingPunct="0"/>
            <a:endParaRPr lang="ru-RU" sz="1300" b="1" dirty="0">
              <a:solidFill>
                <a:srgbClr val="00B050"/>
              </a:solidFill>
              <a:latin typeface="Verdana" panose="020B0604030504040204" pitchFamily="34" charset="0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06498" y="1913061"/>
            <a:ext cx="2492897" cy="669975"/>
          </a:xfrm>
          <a:prstGeom prst="rect">
            <a:avLst/>
          </a:prstGeom>
        </p:spPr>
        <p:txBody>
          <a:bodyPr wrap="square" lIns="114872" tIns="57428" rIns="114872" bIns="57428">
            <a:spAutoFit/>
          </a:bodyPr>
          <a:lstStyle/>
          <a:p>
            <a:pPr algn="ctr" defTabSz="1168237" eaLnBrk="0" hangingPunct="0"/>
            <a:r>
              <a:rPr lang="ru-RU" sz="23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Форма №Р38001</a:t>
            </a:r>
          </a:p>
          <a:p>
            <a:pPr algn="ctr" defTabSz="1168237" eaLnBrk="0" hangingPunct="0"/>
            <a:endParaRPr lang="ru-RU" sz="1300" b="1" dirty="0">
              <a:solidFill>
                <a:srgbClr val="00B050"/>
              </a:solidFill>
              <a:latin typeface="Verdana" panose="020B0604030504040204" pitchFamily="34" charset="0"/>
              <a:cs typeface="+mn-cs"/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2"/>
          <a:srcRect l="34779" t="12292" r="35172" b="39615"/>
          <a:stretch/>
        </p:blipFill>
        <p:spPr bwMode="auto">
          <a:xfrm>
            <a:off x="5610700" y="2412441"/>
            <a:ext cx="4200620" cy="48966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3"/>
          <a:srcRect l="34842" t="12129" r="34046" b="45023"/>
          <a:stretch/>
        </p:blipFill>
        <p:spPr bwMode="auto">
          <a:xfrm>
            <a:off x="520516" y="2829725"/>
            <a:ext cx="3602014" cy="36872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4"/>
          <a:srcRect l="34911" t="20889" r="35119" b="37027"/>
          <a:stretch/>
        </p:blipFill>
        <p:spPr bwMode="auto">
          <a:xfrm>
            <a:off x="2392886" y="3564601"/>
            <a:ext cx="3169843" cy="3744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21055172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863309" y="1605497"/>
            <a:ext cx="5491504" cy="58729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 smtClean="0">
                <a:solidFill>
                  <a:srgbClr val="1F497D">
                    <a:lumMod val="50000"/>
                  </a:srgbClr>
                </a:solidFill>
              </a:rPr>
              <a:t>Заявление по форме № Р34002</a:t>
            </a:r>
            <a:endParaRPr lang="ru-RU" sz="1700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68540" y="2192790"/>
            <a:ext cx="5486274" cy="46232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>
                <a:solidFill>
                  <a:srgbClr val="EEECE1">
                    <a:lumMod val="25000"/>
                  </a:srgbClr>
                </a:solidFill>
              </a:rPr>
              <a:t>Информация </a:t>
            </a:r>
            <a:r>
              <a:rPr lang="ru-RU" sz="1700" b="1" dirty="0" smtClean="0">
                <a:solidFill>
                  <a:srgbClr val="EEECE1">
                    <a:lumMod val="25000"/>
                  </a:srgbClr>
                </a:solidFill>
              </a:rPr>
              <a:t>налогового органа</a:t>
            </a:r>
          </a:p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 smtClean="0">
                <a:solidFill>
                  <a:srgbClr val="EEECE1">
                    <a:lumMod val="25000"/>
                  </a:srgbClr>
                </a:solidFill>
              </a:rPr>
              <a:t>(</a:t>
            </a:r>
            <a:r>
              <a:rPr lang="ru-RU" sz="1700" b="1" dirty="0">
                <a:solidFill>
                  <a:srgbClr val="EEECE1">
                    <a:lumMod val="25000"/>
                  </a:srgbClr>
                </a:solidFill>
              </a:rPr>
              <a:t>Протокол осмотра, Протокол допроса)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75036" y="4368458"/>
            <a:ext cx="8363544" cy="72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Поручение НО по МН ЮЛ</a:t>
            </a:r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МЖ ФЛ о проведении мероприятий по установлению достоверности сведений об адресе ЮЛ/ причастности ФЛ к деятельности ЮЛ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54413" y="3764327"/>
            <a:ext cx="6484168" cy="485523"/>
          </a:xfrm>
          <a:prstGeom prst="round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3415" tIns="51708" rIns="103415" bIns="51708" rtlCol="0" anchor="ctr"/>
          <a:lstStyle/>
          <a:p>
            <a:pPr algn="ctr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Проверка сведений, имеющихся в регистрирующем органе</a:t>
            </a:r>
          </a:p>
        </p:txBody>
      </p:sp>
      <p:cxnSp>
        <p:nvCxnSpPr>
          <p:cNvPr id="16" name="Прямая со стрелкой 15"/>
          <p:cNvCxnSpPr>
            <a:stCxn id="19" idx="3"/>
          </p:cNvCxnSpPr>
          <p:nvPr/>
        </p:nvCxnSpPr>
        <p:spPr>
          <a:xfrm>
            <a:off x="6354814" y="1899143"/>
            <a:ext cx="740302" cy="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1" idx="3"/>
          </p:cNvCxnSpPr>
          <p:nvPr/>
        </p:nvCxnSpPr>
        <p:spPr>
          <a:xfrm flipV="1">
            <a:off x="6354814" y="2424036"/>
            <a:ext cx="740302" cy="1"/>
          </a:xfrm>
          <a:prstGeom prst="straightConnector1">
            <a:avLst/>
          </a:prstGeom>
          <a:ln w="38100">
            <a:solidFill>
              <a:srgbClr val="7030A0"/>
            </a:solidFill>
            <a:prstDash val="lgDashDot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868605" y="5559395"/>
            <a:ext cx="8370043" cy="72000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</a:rPr>
              <a:t>Направление уведомлений по адресу ЮЛ, участникам и руководителю о необходимости представления в </a:t>
            </a:r>
            <a:r>
              <a:rPr lang="ru-RU" b="1" dirty="0" smtClean="0">
                <a:solidFill>
                  <a:srgbClr val="002060"/>
                </a:solidFill>
              </a:rPr>
              <a:t>ЕГРЮЛ достоверных </a:t>
            </a:r>
            <a:r>
              <a:rPr lang="ru-RU" b="1" dirty="0">
                <a:solidFill>
                  <a:srgbClr val="002060"/>
                </a:solidFill>
              </a:rPr>
              <a:t>сведений</a:t>
            </a:r>
            <a:endParaRPr lang="ru-RU" sz="2300" b="1" dirty="0">
              <a:solidFill>
                <a:srgbClr val="00206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434933" y="2988545"/>
            <a:ext cx="1577232" cy="445430"/>
          </a:xfrm>
          <a:prstGeom prst="round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3415" tIns="51708" rIns="103415" bIns="51708" rtlCol="0" anchor="ctr"/>
          <a:lstStyle/>
          <a:p>
            <a:pPr algn="ctr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2300" b="1" dirty="0">
                <a:solidFill>
                  <a:srgbClr val="1F497D">
                    <a:lumMod val="75000"/>
                  </a:srgbClr>
                </a:solidFill>
              </a:rPr>
              <a:t>РЕГОРГАН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68537" y="6759727"/>
            <a:ext cx="8376541" cy="416761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</a:rPr>
              <a:t>Внесение  в ЕГРЮЛ записи о недостоверности сведений </a:t>
            </a: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9750071" y="2424037"/>
            <a:ext cx="0" cy="3135443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8152212" y="3433973"/>
            <a:ext cx="0" cy="329276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29" idx="3"/>
          </p:cNvCxnSpPr>
          <p:nvPr/>
        </p:nvCxnSpPr>
        <p:spPr>
          <a:xfrm flipH="1">
            <a:off x="9238580" y="4935444"/>
            <a:ext cx="860648" cy="983951"/>
          </a:xfrm>
          <a:prstGeom prst="straightConnector1">
            <a:avLst/>
          </a:prstGeom>
          <a:ln w="38100">
            <a:solidFill>
              <a:srgbClr val="7030A0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9245079" y="5559479"/>
            <a:ext cx="504992" cy="525493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2255386" y="6293216"/>
            <a:ext cx="0" cy="439744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9238581" y="6759641"/>
            <a:ext cx="316034" cy="228600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863309" y="1181075"/>
            <a:ext cx="5491504" cy="42442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>
                <a:solidFill>
                  <a:srgbClr val="1F497D">
                    <a:lumMod val="50000"/>
                  </a:srgbClr>
                </a:solidFill>
              </a:rPr>
              <a:t>Информация </a:t>
            </a:r>
            <a:r>
              <a:rPr lang="ru-RU" sz="1700" b="1" dirty="0" smtClean="0">
                <a:solidFill>
                  <a:srgbClr val="1F497D">
                    <a:lumMod val="50000"/>
                  </a:srgbClr>
                </a:solidFill>
              </a:rPr>
              <a:t>государственных органов</a:t>
            </a:r>
            <a:r>
              <a:rPr lang="ru-RU" sz="1700" b="1" dirty="0">
                <a:solidFill>
                  <a:srgbClr val="1F497D">
                    <a:lumMod val="50000"/>
                  </a:srgbClr>
                </a:solidFill>
              </a:rPr>
              <a:t>, иных лиц </a:t>
            </a:r>
            <a:endParaRPr lang="ru-RU" sz="1700" b="1" dirty="0" smtClean="0">
              <a:solidFill>
                <a:srgbClr val="1F497D">
                  <a:lumMod val="50000"/>
                </a:srgbClr>
              </a:solidFill>
            </a:endParaRPr>
          </a:p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 smtClean="0">
                <a:solidFill>
                  <a:srgbClr val="1F497D">
                    <a:lumMod val="50000"/>
                  </a:srgbClr>
                </a:solidFill>
              </a:rPr>
              <a:t>(</a:t>
            </a:r>
            <a:r>
              <a:rPr lang="ru-RU" sz="1700" b="1" dirty="0">
                <a:solidFill>
                  <a:srgbClr val="1F497D">
                    <a:lumMod val="50000"/>
                  </a:srgbClr>
                </a:solidFill>
              </a:rPr>
              <a:t>об </a:t>
            </a:r>
            <a:r>
              <a:rPr lang="ru-RU" sz="1700" b="1" dirty="0" smtClean="0">
                <a:solidFill>
                  <a:srgbClr val="1F497D">
                    <a:lumMod val="50000"/>
                  </a:srgbClr>
                </a:solidFill>
              </a:rPr>
              <a:t>отсутствии </a:t>
            </a:r>
            <a:r>
              <a:rPr lang="ru-RU" sz="1700" b="1" dirty="0">
                <a:solidFill>
                  <a:srgbClr val="1F497D">
                    <a:lumMod val="50000"/>
                  </a:srgbClr>
                </a:solidFill>
              </a:rPr>
              <a:t>ЮЛ по адресу)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68540" y="2656420"/>
            <a:ext cx="5486274" cy="45262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3415" tIns="51708" rIns="103415" bIns="51708" rtlCol="0" anchor="ctr"/>
          <a:lstStyle/>
          <a:p>
            <a:pPr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>
                <a:solidFill>
                  <a:srgbClr val="EEECE1">
                    <a:lumMod val="25000"/>
                  </a:srgbClr>
                </a:solidFill>
              </a:rPr>
              <a:t>Участники, руководители </a:t>
            </a:r>
            <a:r>
              <a:rPr lang="ru-RU" sz="1700" b="1" dirty="0" smtClean="0">
                <a:solidFill>
                  <a:srgbClr val="EEECE1">
                    <a:lumMod val="25000"/>
                  </a:srgbClr>
                </a:solidFill>
              </a:rPr>
              <a:t>организации</a:t>
            </a:r>
          </a:p>
          <a:p>
            <a:pPr defTabSz="1034005"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 smtClean="0">
                <a:solidFill>
                  <a:srgbClr val="EEECE1">
                    <a:lumMod val="25000"/>
                  </a:srgbClr>
                </a:solidFill>
              </a:rPr>
              <a:t>(</a:t>
            </a:r>
            <a:r>
              <a:rPr lang="ru-RU" sz="1700" b="1" dirty="0">
                <a:solidFill>
                  <a:srgbClr val="EEECE1">
                    <a:lumMod val="25000"/>
                  </a:srgbClr>
                </a:solidFill>
              </a:rPr>
              <a:t>Заявление по форме № Р34001</a:t>
            </a:r>
            <a:r>
              <a:rPr lang="en-US" sz="1700" b="1" dirty="0">
                <a:solidFill>
                  <a:srgbClr val="EEECE1">
                    <a:lumMod val="25000"/>
                  </a:srgbClr>
                </a:solidFill>
              </a:rPr>
              <a:t>)</a:t>
            </a:r>
            <a:endParaRPr lang="ru-RU" sz="1700" b="1" dirty="0">
              <a:solidFill>
                <a:srgbClr val="EEECE1">
                  <a:lumMod val="25000"/>
                </a:srgbClr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9554615" y="3276576"/>
            <a:ext cx="0" cy="3456384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10099227" y="3276575"/>
            <a:ext cx="0" cy="1658871"/>
          </a:xfrm>
          <a:prstGeom prst="line">
            <a:avLst/>
          </a:prstGeom>
          <a:ln w="38100">
            <a:solidFill>
              <a:srgbClr val="7030A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1641488" y="6293216"/>
            <a:ext cx="0" cy="439744"/>
          </a:xfrm>
          <a:prstGeom prst="straightConnector1">
            <a:avLst/>
          </a:prstGeom>
          <a:ln w="38100">
            <a:solidFill>
              <a:srgbClr val="7030A0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>
            <a:stCxn id="44" idx="3"/>
          </p:cNvCxnSpPr>
          <p:nvPr/>
        </p:nvCxnSpPr>
        <p:spPr>
          <a:xfrm flipV="1">
            <a:off x="6354813" y="2871743"/>
            <a:ext cx="1080120" cy="10906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>
            <a:stCxn id="2" idx="5"/>
          </p:cNvCxnSpPr>
          <p:nvPr/>
        </p:nvCxnSpPr>
        <p:spPr>
          <a:xfrm>
            <a:off x="8930223" y="2792148"/>
            <a:ext cx="624392" cy="484427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>
            <a:stCxn id="9" idx="3"/>
          </p:cNvCxnSpPr>
          <p:nvPr/>
        </p:nvCxnSpPr>
        <p:spPr>
          <a:xfrm>
            <a:off x="6354813" y="1393286"/>
            <a:ext cx="1080120" cy="4975"/>
          </a:xfrm>
          <a:prstGeom prst="straightConnector1">
            <a:avLst/>
          </a:prstGeom>
          <a:ln w="38100">
            <a:solidFill>
              <a:srgbClr val="2DCFD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flipH="1" flipV="1">
            <a:off x="9096648" y="1899228"/>
            <a:ext cx="653426" cy="550043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 стрелкой 149"/>
          <p:cNvCxnSpPr>
            <a:stCxn id="12" idx="1"/>
          </p:cNvCxnSpPr>
          <p:nvPr/>
        </p:nvCxnSpPr>
        <p:spPr>
          <a:xfrm flipH="1">
            <a:off x="517554" y="4728460"/>
            <a:ext cx="357549" cy="8640"/>
          </a:xfrm>
          <a:prstGeom prst="straightConnector1">
            <a:avLst/>
          </a:prstGeom>
          <a:ln w="38100">
            <a:solidFill>
              <a:srgbClr val="2DCFD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>
            <a:endCxn id="12" idx="3"/>
          </p:cNvCxnSpPr>
          <p:nvPr/>
        </p:nvCxnSpPr>
        <p:spPr>
          <a:xfrm flipH="1">
            <a:off x="9238648" y="4007089"/>
            <a:ext cx="669677" cy="721370"/>
          </a:xfrm>
          <a:prstGeom prst="straightConnector1">
            <a:avLst/>
          </a:prstGeom>
          <a:ln w="38100">
            <a:solidFill>
              <a:srgbClr val="2DCFD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9" name="Прямая соединительная линия 8218"/>
          <p:cNvCxnSpPr/>
          <p:nvPr/>
        </p:nvCxnSpPr>
        <p:spPr>
          <a:xfrm>
            <a:off x="9012232" y="1421214"/>
            <a:ext cx="896093" cy="771574"/>
          </a:xfrm>
          <a:prstGeom prst="line">
            <a:avLst/>
          </a:prstGeom>
          <a:ln w="38100">
            <a:solidFill>
              <a:srgbClr val="2DCFD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9908257" y="2192874"/>
            <a:ext cx="0" cy="1814299"/>
          </a:xfrm>
          <a:prstGeom prst="line">
            <a:avLst/>
          </a:prstGeom>
          <a:ln w="38100">
            <a:solidFill>
              <a:srgbClr val="2DCFD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/>
          <p:nvPr/>
        </p:nvCxnSpPr>
        <p:spPr>
          <a:xfrm flipV="1">
            <a:off x="531283" y="5972561"/>
            <a:ext cx="332093" cy="1"/>
          </a:xfrm>
          <a:prstGeom prst="straightConnector1">
            <a:avLst/>
          </a:prstGeom>
          <a:ln w="38100">
            <a:solidFill>
              <a:srgbClr val="2DCFD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>
            <a:off x="9112764" y="2446192"/>
            <a:ext cx="970366" cy="830384"/>
          </a:xfrm>
          <a:prstGeom prst="line">
            <a:avLst/>
          </a:prstGeom>
          <a:ln w="38100">
            <a:solidFill>
              <a:srgbClr val="7030A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Скругленный прямоугольник 143"/>
          <p:cNvSpPr/>
          <p:nvPr/>
        </p:nvSpPr>
        <p:spPr>
          <a:xfrm>
            <a:off x="1752864" y="5088460"/>
            <a:ext cx="7492281" cy="34649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i="1" dirty="0">
                <a:solidFill>
                  <a:srgbClr val="1F497D">
                    <a:lumMod val="50000"/>
                  </a:srgbClr>
                </a:solidFill>
              </a:rPr>
              <a:t>Подтверждение достоверности сведений ЕГРЮЛ – дальнейшая работа не проводится</a:t>
            </a:r>
          </a:p>
        </p:txBody>
      </p:sp>
      <p:sp>
        <p:nvSpPr>
          <p:cNvPr id="183" name="Скругленный прямоугольник 182"/>
          <p:cNvSpPr/>
          <p:nvPr/>
        </p:nvSpPr>
        <p:spPr>
          <a:xfrm>
            <a:off x="3177739" y="6293215"/>
            <a:ext cx="6060909" cy="34649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3415" tIns="51708" rIns="103415" bIns="51708" rtlCol="0" anchor="ctr"/>
          <a:lstStyle/>
          <a:p>
            <a:pPr algn="just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i="1" dirty="0">
                <a:solidFill>
                  <a:srgbClr val="1F497D">
                    <a:lumMod val="50000"/>
                  </a:srgbClr>
                </a:solidFill>
              </a:rPr>
              <a:t>Внесены в ЕГРЮЛ изменения – дальнейшая работа не проводится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1136232" y="6293216"/>
            <a:ext cx="0" cy="439744"/>
          </a:xfrm>
          <a:prstGeom prst="straightConnector1">
            <a:avLst/>
          </a:prstGeom>
          <a:ln w="38100">
            <a:solidFill>
              <a:srgbClr val="2DCFD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17486" y="4737098"/>
            <a:ext cx="0" cy="1235380"/>
          </a:xfrm>
          <a:prstGeom prst="line">
            <a:avLst/>
          </a:prstGeom>
          <a:ln w="38100">
            <a:solidFill>
              <a:srgbClr val="2DCFD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9779000" y="6759643"/>
            <a:ext cx="60826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37" tIns="45320" rIns="90637" bIns="45320" rtlCol="0" anchor="ctr"/>
          <a:lstStyle/>
          <a:p>
            <a:pPr algn="ctr" defTabSz="1034005" fontAlgn="auto"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117" y="945644"/>
            <a:ext cx="2149964" cy="2163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8" name="Заголовок 2"/>
          <p:cNvSpPr>
            <a:spLocks noGrp="1"/>
          </p:cNvSpPr>
          <p:nvPr>
            <p:ph type="title"/>
          </p:nvPr>
        </p:nvSpPr>
        <p:spPr>
          <a:xfrm>
            <a:off x="842922" y="190007"/>
            <a:ext cx="8580438" cy="713974"/>
          </a:xfrm>
        </p:spPr>
        <p:txBody>
          <a:bodyPr>
            <a:noAutofit/>
          </a:bodyPr>
          <a:lstStyle/>
          <a:p>
            <a:r>
              <a:rPr lang="ru-RU" sz="3200" dirty="0"/>
              <a:t>Внесение сведений о недостоверности</a:t>
            </a:r>
          </a:p>
        </p:txBody>
      </p:sp>
    </p:spTree>
    <p:extLst>
      <p:ext uri="{BB962C8B-B14F-4D97-AF65-F5344CB8AC3E}">
        <p14:creationId xmlns:p14="http://schemas.microsoft.com/office/powerpoint/2010/main" val="72630858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31639</TotalTime>
  <Words>936</Words>
  <Application>Microsoft Office PowerPoint</Application>
  <PresentationFormat>Произвольный</PresentationFormat>
  <Paragraphs>209</Paragraphs>
  <Slides>22</Slides>
  <Notes>17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3_Present_FNS2012_A4</vt:lpstr>
      <vt:lpstr>2_Present_FNS2012_A4</vt:lpstr>
      <vt:lpstr>4_Present_FNS2012_A4</vt:lpstr>
      <vt:lpstr>Лист</vt:lpstr>
      <vt:lpstr>Презентация PowerPoint</vt:lpstr>
      <vt:lpstr>О ФНС России</vt:lpstr>
      <vt:lpstr>  Предпринятые меры для обеспечения  достоверности ЕГРЮЛ </vt:lpstr>
      <vt:lpstr>Презентация PowerPoint</vt:lpstr>
      <vt:lpstr>Презентация PowerPoint</vt:lpstr>
      <vt:lpstr>МЕРОПРИЯТИЯ, ПРОВОДИМЫЕ В ЦЕЛЯХ ПРЕСЕЧЕНИЯ ДЕЯТЕЛЬНОСТИ ФИКТИВНЫХ КОМПАНИЙ</vt:lpstr>
      <vt:lpstr>Презентация PowerPoint</vt:lpstr>
      <vt:lpstr>Формы заявлений о недостоверности сведений ЕГРЮЛ </vt:lpstr>
      <vt:lpstr>Внесение сведений о недостоверности</vt:lpstr>
      <vt:lpstr>Презентация PowerPoint</vt:lpstr>
      <vt:lpstr>ДИНАМИКА СНИЖЕНИЯ ДОЛИ ЮРИДИЧЕСКИХ ЛИЦ  С ПРИЗНАКАМИ ФИКТИВНОСТИ ЗА 2017 ГОД</vt:lpstr>
      <vt:lpstr>ЭЛЕКТРОННЫЕ СЕРВИСЫ</vt:lpstr>
      <vt:lpstr>ПРОВЕРЬТЕ, НЕ РИСКУЕТ ЛИ ВАШ БИЗНЕС?</vt:lpstr>
      <vt:lpstr>СВЕДЕНИЯ О ЮРИДИЧЕСКИХ ЛИЦАХ И ИНДИВИДУАЛЬНЫХ ПРЕДПРИНИМАТЕЛЯХ, В ОТНОШЕНИИ КОТОРЫХ ПРЕДСТАВЛЕНЫ ДОКУМЕНТЫ ДЛЯ ГОСУДАРСТВЕННОЙ РЕГИСТРАЦИИ</vt:lpstr>
      <vt:lpstr>ПОИСК СВЕДЕНИЙ В РЕЕСТРЕ  ДИСКВАЛИФИЦИРОВАННЫХ ЛИЦ</vt:lpstr>
      <vt:lpstr>АДРЕСА, УКАЗАННЫЕ ПРИ ГОСУДАРСТВЕННОЙ РЕГИСТРАЦИИ В КАЧЕСТВЕ МЕСТА НАХОЖДЕНИЯ НЕСКОЛЬКИМИ  ЮРИДИЧЕСКИМИ ЛИЦАМИ</vt:lpstr>
      <vt:lpstr> Новый сервис «Государственная регистрация юридических лиц и индивидуальных предпринимателей» </vt:lpstr>
      <vt:lpstr>ПРЕИМУЩЕСТВА ЭЛЕКТРОННОЙ РЕГИСТРАЦИИ</vt:lpstr>
      <vt:lpstr>Презентация PowerPoint</vt:lpstr>
      <vt:lpstr>Презентация PowerPoint</vt:lpstr>
      <vt:lpstr>ЗАДАЧИ В СФЕРЕ  ГОСУДАРСТВЕННОЙ  РЕГИСТРАЦИИ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Лабазнов Павел Федорович</dc:creator>
  <cp:lastModifiedBy>Лариса Евгеньевна Синицына</cp:lastModifiedBy>
  <cp:revision>2288</cp:revision>
  <cp:lastPrinted>2018-02-09T10:42:35Z</cp:lastPrinted>
  <dcterms:created xsi:type="dcterms:W3CDTF">2013-04-18T07:19:29Z</dcterms:created>
  <dcterms:modified xsi:type="dcterms:W3CDTF">2018-05-30T06:34:00Z</dcterms:modified>
</cp:coreProperties>
</file>