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5" r:id="rId8"/>
    <p:sldId id="266" r:id="rId9"/>
    <p:sldId id="264" r:id="rId10"/>
  </p:sldIdLst>
  <p:sldSz cx="9144000" cy="6858000" type="screen4x3"/>
  <p:notesSz cx="6792913" cy="99250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2" autoAdjust="0"/>
    <p:restoredTop sz="94550" autoAdjust="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_Microsoft_Office_Excel_2007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_Microsoft_Office_Excel_2007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0"/>
  <c:chart>
    <c:autoTitleDeleted val="1"/>
    <c:view3D>
      <c:perspective val="30"/>
    </c:view3D>
    <c:plotArea>
      <c:layout>
        <c:manualLayout>
          <c:layoutTarget val="inner"/>
          <c:xMode val="edge"/>
          <c:yMode val="edge"/>
          <c:x val="0.14829208791615764"/>
          <c:y val="4.3250455336612419E-2"/>
          <c:w val="0.63504402288634665"/>
          <c:h val="0.8471156824325923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2016 год </c:v>
                </c:pt>
              </c:strCache>
            </c:strRef>
          </c:tx>
          <c:spPr>
            <a:solidFill>
              <a:srgbClr val="00B0F0"/>
            </a:solidFill>
          </c:spPr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167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 год</c:v>
                </c:pt>
              </c:strCache>
            </c:strRef>
          </c:tx>
          <c:spPr>
            <a:solidFill>
              <a:srgbClr val="FFFF00"/>
            </a:solidFill>
          </c:spPr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152</c:v>
                </c:pt>
              </c:numCache>
            </c:numRef>
          </c:val>
        </c:ser>
        <c:shape val="cone"/>
        <c:axId val="75253632"/>
        <c:axId val="75255168"/>
        <c:axId val="0"/>
      </c:bar3DChart>
      <c:catAx>
        <c:axId val="75253632"/>
        <c:scaling>
          <c:orientation val="minMax"/>
        </c:scaling>
        <c:axPos val="b"/>
        <c:numFmt formatCode="General" sourceLinked="1"/>
        <c:tickLblPos val="nextTo"/>
        <c:crossAx val="75255168"/>
        <c:crosses val="autoZero"/>
        <c:auto val="1"/>
        <c:lblAlgn val="ctr"/>
        <c:lblOffset val="100"/>
      </c:catAx>
      <c:valAx>
        <c:axId val="75255168"/>
        <c:scaling>
          <c:orientation val="minMax"/>
        </c:scaling>
        <c:axPos val="l"/>
        <c:majorGridlines/>
        <c:numFmt formatCode="General" sourceLinked="1"/>
        <c:tickLblPos val="nextTo"/>
        <c:crossAx val="752536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4767132355664236"/>
          <c:y val="0.68005617220982273"/>
          <c:w val="0.28133262970781076"/>
          <c:h val="0.25313725825335603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270644962160838"/>
          <c:y val="9.7871255486153053E-2"/>
          <c:w val="0.67829667222709311"/>
          <c:h val="0.7010680324810386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2017 год</c:v>
                </c:pt>
              </c:strCache>
            </c:strRef>
          </c:tx>
          <c:spPr>
            <a:solidFill>
              <a:srgbClr val="7030A0"/>
            </a:solidFill>
          </c:spPr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#,##0</c:formatCode>
                <c:ptCount val="1"/>
                <c:pt idx="0">
                  <c:v>719369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 год</c:v>
                </c:pt>
              </c:strCache>
            </c:strRef>
          </c:tx>
          <c:spPr>
            <a:solidFill>
              <a:srgbClr val="92D050"/>
            </a:solidFill>
          </c:spPr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1106491</c:v>
                </c:pt>
              </c:numCache>
            </c:numRef>
          </c:val>
        </c:ser>
        <c:shape val="cone"/>
        <c:axId val="66854912"/>
        <c:axId val="66856448"/>
        <c:axId val="0"/>
      </c:bar3DChart>
      <c:catAx>
        <c:axId val="66854912"/>
        <c:scaling>
          <c:orientation val="minMax"/>
        </c:scaling>
        <c:axPos val="b"/>
        <c:numFmt formatCode="General" sourceLinked="1"/>
        <c:tickLblPos val="nextTo"/>
        <c:crossAx val="66856448"/>
        <c:crosses val="autoZero"/>
        <c:auto val="1"/>
        <c:lblAlgn val="ctr"/>
        <c:lblOffset val="100"/>
      </c:catAx>
      <c:valAx>
        <c:axId val="66856448"/>
        <c:scaling>
          <c:orientation val="minMax"/>
        </c:scaling>
        <c:axPos val="l"/>
        <c:majorGridlines/>
        <c:numFmt formatCode="#,##0" sourceLinked="1"/>
        <c:tickLblPos val="nextTo"/>
        <c:crossAx val="668549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40690953471495783"/>
          <c:y val="0.77320812159808416"/>
          <c:w val="0.27291837484803111"/>
          <c:h val="0.21327895843825975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4.jpeg"/></Relationships>
</file>

<file path=ppt/diagrams/_rels/drawing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701F410-89AC-4EFA-B465-C409598EDED7}" type="doc">
      <dgm:prSet loTypeId="urn:microsoft.com/office/officeart/2005/8/layout/hierarchy1" loCatId="hierarchy" qsTypeId="urn:microsoft.com/office/officeart/2005/8/quickstyle/simple4" qsCatId="simple" csTypeId="urn:microsoft.com/office/officeart/2005/8/colors/accent4_1" csCatId="accent4" phldr="1"/>
      <dgm:spPr/>
      <dgm:t>
        <a:bodyPr/>
        <a:lstStyle/>
        <a:p>
          <a:endParaRPr lang="ru-RU"/>
        </a:p>
      </dgm:t>
    </dgm:pt>
    <dgm:pt modelId="{F302217D-0D2C-4F6B-89D9-B9294715B76B}">
      <dgm:prSet phldrT="[Текст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ru-RU" sz="3600" b="1" u="sng" dirty="0" smtClean="0"/>
            <a:t>Налоговые споры</a:t>
          </a:r>
          <a:endParaRPr lang="ru-RU" sz="3600" b="1" u="sng" dirty="0"/>
        </a:p>
      </dgm:t>
    </dgm:pt>
    <dgm:pt modelId="{CD823DBB-210F-4F87-AEF4-84D0AA1A7337}" type="parTrans" cxnId="{457006D6-2B33-48BE-9DD0-440AA5444E0F}">
      <dgm:prSet/>
      <dgm:spPr/>
      <dgm:t>
        <a:bodyPr/>
        <a:lstStyle/>
        <a:p>
          <a:endParaRPr lang="ru-RU"/>
        </a:p>
      </dgm:t>
    </dgm:pt>
    <dgm:pt modelId="{32D77730-1D3A-4226-83AE-03B57D6112A6}" type="sibTrans" cxnId="{457006D6-2B33-48BE-9DD0-440AA5444E0F}">
      <dgm:prSet/>
      <dgm:spPr/>
      <dgm:t>
        <a:bodyPr/>
        <a:lstStyle/>
        <a:p>
          <a:endParaRPr lang="ru-RU"/>
        </a:p>
      </dgm:t>
    </dgm:pt>
    <dgm:pt modelId="{AE83CE3A-CF9B-4BC3-AAE9-988C6068AF71}">
      <dgm:prSet phldrT="[Текст]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b="1" i="1" dirty="0" smtClean="0"/>
            <a:t>Арбитражные суды</a:t>
          </a:r>
          <a:endParaRPr lang="ru-RU" b="1" i="1" dirty="0"/>
        </a:p>
      </dgm:t>
    </dgm:pt>
    <dgm:pt modelId="{53946827-ED9C-4511-A1AC-0C502682920B}" type="parTrans" cxnId="{A41C75BC-2CED-496E-911A-05C61770C6E1}">
      <dgm:prSet/>
      <dgm:spPr/>
      <dgm:t>
        <a:bodyPr/>
        <a:lstStyle/>
        <a:p>
          <a:endParaRPr lang="ru-RU"/>
        </a:p>
      </dgm:t>
    </dgm:pt>
    <dgm:pt modelId="{1B3D2D04-5FB5-4B60-AE6E-6F5750EEF145}" type="sibTrans" cxnId="{A41C75BC-2CED-496E-911A-05C61770C6E1}">
      <dgm:prSet/>
      <dgm:spPr/>
      <dgm:t>
        <a:bodyPr/>
        <a:lstStyle/>
        <a:p>
          <a:endParaRPr lang="ru-RU"/>
        </a:p>
      </dgm:t>
    </dgm:pt>
    <dgm:pt modelId="{B46798E6-0BE9-4650-8461-ADB6D4B36AA8}">
      <dgm:prSet phldrT="[Текст]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b="1" i="1" dirty="0" smtClean="0"/>
            <a:t>Суды общей юрисдикции</a:t>
          </a:r>
          <a:endParaRPr lang="ru-RU" b="1" i="1" dirty="0"/>
        </a:p>
      </dgm:t>
    </dgm:pt>
    <dgm:pt modelId="{B52B72EB-DAEC-4A43-93A7-F5B53DE844A5}" type="sibTrans" cxnId="{B6B84E16-23BE-44C5-A9F1-9DAC48FDA185}">
      <dgm:prSet/>
      <dgm:spPr/>
      <dgm:t>
        <a:bodyPr/>
        <a:lstStyle/>
        <a:p>
          <a:endParaRPr lang="ru-RU"/>
        </a:p>
      </dgm:t>
    </dgm:pt>
    <dgm:pt modelId="{5A1F3942-9796-48D5-B643-DB59108440F4}" type="parTrans" cxnId="{B6B84E16-23BE-44C5-A9F1-9DAC48FDA185}">
      <dgm:prSet/>
      <dgm:spPr/>
      <dgm:t>
        <a:bodyPr/>
        <a:lstStyle/>
        <a:p>
          <a:endParaRPr lang="ru-RU"/>
        </a:p>
      </dgm:t>
    </dgm:pt>
    <dgm:pt modelId="{96078591-21F2-47EB-AF99-A4751C2B853A}" type="pres">
      <dgm:prSet presAssocID="{B701F410-89AC-4EFA-B465-C409598EDED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A6A2355-7634-4A6C-BD16-9E97F0D2A27B}" type="pres">
      <dgm:prSet presAssocID="{F302217D-0D2C-4F6B-89D9-B9294715B76B}" presName="hierRoot1" presStyleCnt="0"/>
      <dgm:spPr/>
    </dgm:pt>
    <dgm:pt modelId="{13DFB12C-1818-4FC1-BC8E-BDD3B078525A}" type="pres">
      <dgm:prSet presAssocID="{F302217D-0D2C-4F6B-89D9-B9294715B76B}" presName="composite" presStyleCnt="0"/>
      <dgm:spPr/>
    </dgm:pt>
    <dgm:pt modelId="{4E7B6BBA-F5B6-4D18-9310-161BFB634BC2}" type="pres">
      <dgm:prSet presAssocID="{F302217D-0D2C-4F6B-89D9-B9294715B76B}" presName="background" presStyleLbl="node0" presStyleIdx="0" presStyleCnt="1"/>
      <dgm:spPr/>
    </dgm:pt>
    <dgm:pt modelId="{5689252F-8103-4CD9-85CA-F2EAB0571DDC}" type="pres">
      <dgm:prSet presAssocID="{F302217D-0D2C-4F6B-89D9-B9294715B76B}" presName="text" presStyleLbl="fgAcc0" presStyleIdx="0" presStyleCnt="1" custScaleX="186168" custScaleY="70583" custLinFactNeighborX="-2361" custLinFactNeighborY="-400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FEA7D0B-D767-4AF4-B1A1-4AB25B848BD6}" type="pres">
      <dgm:prSet presAssocID="{F302217D-0D2C-4F6B-89D9-B9294715B76B}" presName="hierChild2" presStyleCnt="0"/>
      <dgm:spPr/>
    </dgm:pt>
    <dgm:pt modelId="{30B22489-4EDE-4CAE-9CF7-144067AFC158}" type="pres">
      <dgm:prSet presAssocID="{53946827-ED9C-4511-A1AC-0C502682920B}" presName="Name10" presStyleLbl="parChTrans1D2" presStyleIdx="0" presStyleCnt="2"/>
      <dgm:spPr/>
      <dgm:t>
        <a:bodyPr/>
        <a:lstStyle/>
        <a:p>
          <a:endParaRPr lang="ru-RU"/>
        </a:p>
      </dgm:t>
    </dgm:pt>
    <dgm:pt modelId="{E4BD9152-41DB-4921-A9C2-B1706507E418}" type="pres">
      <dgm:prSet presAssocID="{AE83CE3A-CF9B-4BC3-AAE9-988C6068AF71}" presName="hierRoot2" presStyleCnt="0"/>
      <dgm:spPr/>
    </dgm:pt>
    <dgm:pt modelId="{7BB1FA1D-923C-4529-BB94-028ABF103266}" type="pres">
      <dgm:prSet presAssocID="{AE83CE3A-CF9B-4BC3-AAE9-988C6068AF71}" presName="composite2" presStyleCnt="0"/>
      <dgm:spPr/>
    </dgm:pt>
    <dgm:pt modelId="{725FE5CB-E476-44DC-8CE0-B27FBBE6337D}" type="pres">
      <dgm:prSet presAssocID="{AE83CE3A-CF9B-4BC3-AAE9-988C6068AF71}" presName="background2" presStyleLbl="node2" presStyleIdx="0" presStyleCnt="2"/>
      <dgm:spPr/>
    </dgm:pt>
    <dgm:pt modelId="{CB6D20D6-93BB-41DC-B502-27B7D68FF394}" type="pres">
      <dgm:prSet presAssocID="{AE83CE3A-CF9B-4BC3-AAE9-988C6068AF71}" presName="text2" presStyleLbl="fgAcc2" presStyleIdx="0" presStyleCnt="2" custLinFactNeighborX="-65" custLinFactNeighborY="-1776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C90AEA0-5AAA-4BE7-8116-6DA43F7E76CD}" type="pres">
      <dgm:prSet presAssocID="{AE83CE3A-CF9B-4BC3-AAE9-988C6068AF71}" presName="hierChild3" presStyleCnt="0"/>
      <dgm:spPr/>
    </dgm:pt>
    <dgm:pt modelId="{185A8BE7-7775-4B14-9C57-09BB5A134E54}" type="pres">
      <dgm:prSet presAssocID="{5A1F3942-9796-48D5-B643-DB59108440F4}" presName="Name10" presStyleLbl="parChTrans1D2" presStyleIdx="1" presStyleCnt="2"/>
      <dgm:spPr/>
      <dgm:t>
        <a:bodyPr/>
        <a:lstStyle/>
        <a:p>
          <a:endParaRPr lang="ru-RU"/>
        </a:p>
      </dgm:t>
    </dgm:pt>
    <dgm:pt modelId="{FF3334C7-FF4E-413A-8349-629A3CB2F053}" type="pres">
      <dgm:prSet presAssocID="{B46798E6-0BE9-4650-8461-ADB6D4B36AA8}" presName="hierRoot2" presStyleCnt="0"/>
      <dgm:spPr/>
    </dgm:pt>
    <dgm:pt modelId="{62BBAE06-72C8-43A3-86B3-D9AD62BA689A}" type="pres">
      <dgm:prSet presAssocID="{B46798E6-0BE9-4650-8461-ADB6D4B36AA8}" presName="composite2" presStyleCnt="0"/>
      <dgm:spPr/>
    </dgm:pt>
    <dgm:pt modelId="{1119727F-9104-4BC3-806A-D3B1B9A6D7CA}" type="pres">
      <dgm:prSet presAssocID="{B46798E6-0BE9-4650-8461-ADB6D4B36AA8}" presName="background2" presStyleLbl="node2" presStyleIdx="1" presStyleCnt="2"/>
      <dgm:spPr/>
    </dgm:pt>
    <dgm:pt modelId="{CB63A7E8-EC76-4F53-A13D-807DB4478162}" type="pres">
      <dgm:prSet presAssocID="{B46798E6-0BE9-4650-8461-ADB6D4B36AA8}" presName="text2" presStyleLbl="fgAcc2" presStyleIdx="1" presStyleCnt="2" custLinFactNeighborX="-936" custLinFactNeighborY="-213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1C4B32B-EE8F-46E4-820E-B7D6E53C2349}" type="pres">
      <dgm:prSet presAssocID="{B46798E6-0BE9-4650-8461-ADB6D4B36AA8}" presName="hierChild3" presStyleCnt="0"/>
      <dgm:spPr/>
    </dgm:pt>
  </dgm:ptLst>
  <dgm:cxnLst>
    <dgm:cxn modelId="{7197F915-0068-4F40-97A3-904909E8FA74}" type="presOf" srcId="{B46798E6-0BE9-4650-8461-ADB6D4B36AA8}" destId="{CB63A7E8-EC76-4F53-A13D-807DB4478162}" srcOrd="0" destOrd="0" presId="urn:microsoft.com/office/officeart/2005/8/layout/hierarchy1"/>
    <dgm:cxn modelId="{E9D750BC-1141-46E2-8023-FCC2125D6DFB}" type="presOf" srcId="{F302217D-0D2C-4F6B-89D9-B9294715B76B}" destId="{5689252F-8103-4CD9-85CA-F2EAB0571DDC}" srcOrd="0" destOrd="0" presId="urn:microsoft.com/office/officeart/2005/8/layout/hierarchy1"/>
    <dgm:cxn modelId="{FBEBE7F2-B85F-4EA8-89BB-1E0B790E1B3B}" type="presOf" srcId="{AE83CE3A-CF9B-4BC3-AAE9-988C6068AF71}" destId="{CB6D20D6-93BB-41DC-B502-27B7D68FF394}" srcOrd="0" destOrd="0" presId="urn:microsoft.com/office/officeart/2005/8/layout/hierarchy1"/>
    <dgm:cxn modelId="{F7C0025C-9BAD-4C3B-BFB7-A6FAE284E21F}" type="presOf" srcId="{53946827-ED9C-4511-A1AC-0C502682920B}" destId="{30B22489-4EDE-4CAE-9CF7-144067AFC158}" srcOrd="0" destOrd="0" presId="urn:microsoft.com/office/officeart/2005/8/layout/hierarchy1"/>
    <dgm:cxn modelId="{19D88110-27BF-4511-8058-CD90F924BD4C}" type="presOf" srcId="{5A1F3942-9796-48D5-B643-DB59108440F4}" destId="{185A8BE7-7775-4B14-9C57-09BB5A134E54}" srcOrd="0" destOrd="0" presId="urn:microsoft.com/office/officeart/2005/8/layout/hierarchy1"/>
    <dgm:cxn modelId="{B6B84E16-23BE-44C5-A9F1-9DAC48FDA185}" srcId="{F302217D-0D2C-4F6B-89D9-B9294715B76B}" destId="{B46798E6-0BE9-4650-8461-ADB6D4B36AA8}" srcOrd="1" destOrd="0" parTransId="{5A1F3942-9796-48D5-B643-DB59108440F4}" sibTransId="{B52B72EB-DAEC-4A43-93A7-F5B53DE844A5}"/>
    <dgm:cxn modelId="{D5A3FF12-49D0-4708-9FC0-6A1F20743AF4}" type="presOf" srcId="{B701F410-89AC-4EFA-B465-C409598EDED7}" destId="{96078591-21F2-47EB-AF99-A4751C2B853A}" srcOrd="0" destOrd="0" presId="urn:microsoft.com/office/officeart/2005/8/layout/hierarchy1"/>
    <dgm:cxn modelId="{A41C75BC-2CED-496E-911A-05C61770C6E1}" srcId="{F302217D-0D2C-4F6B-89D9-B9294715B76B}" destId="{AE83CE3A-CF9B-4BC3-AAE9-988C6068AF71}" srcOrd="0" destOrd="0" parTransId="{53946827-ED9C-4511-A1AC-0C502682920B}" sibTransId="{1B3D2D04-5FB5-4B60-AE6E-6F5750EEF145}"/>
    <dgm:cxn modelId="{457006D6-2B33-48BE-9DD0-440AA5444E0F}" srcId="{B701F410-89AC-4EFA-B465-C409598EDED7}" destId="{F302217D-0D2C-4F6B-89D9-B9294715B76B}" srcOrd="0" destOrd="0" parTransId="{CD823DBB-210F-4F87-AEF4-84D0AA1A7337}" sibTransId="{32D77730-1D3A-4226-83AE-03B57D6112A6}"/>
    <dgm:cxn modelId="{31512A13-5C0E-4396-8B48-FBCBDBFB1D0F}" type="presParOf" srcId="{96078591-21F2-47EB-AF99-A4751C2B853A}" destId="{7A6A2355-7634-4A6C-BD16-9E97F0D2A27B}" srcOrd="0" destOrd="0" presId="urn:microsoft.com/office/officeart/2005/8/layout/hierarchy1"/>
    <dgm:cxn modelId="{48F14446-764C-48D5-8FD8-7B283D293867}" type="presParOf" srcId="{7A6A2355-7634-4A6C-BD16-9E97F0D2A27B}" destId="{13DFB12C-1818-4FC1-BC8E-BDD3B078525A}" srcOrd="0" destOrd="0" presId="urn:microsoft.com/office/officeart/2005/8/layout/hierarchy1"/>
    <dgm:cxn modelId="{2ED8377B-1627-465E-BABC-1DD7BFCA30E2}" type="presParOf" srcId="{13DFB12C-1818-4FC1-BC8E-BDD3B078525A}" destId="{4E7B6BBA-F5B6-4D18-9310-161BFB634BC2}" srcOrd="0" destOrd="0" presId="urn:microsoft.com/office/officeart/2005/8/layout/hierarchy1"/>
    <dgm:cxn modelId="{5F81A92B-FE8E-4917-9DED-10B0012A4E60}" type="presParOf" srcId="{13DFB12C-1818-4FC1-BC8E-BDD3B078525A}" destId="{5689252F-8103-4CD9-85CA-F2EAB0571DDC}" srcOrd="1" destOrd="0" presId="urn:microsoft.com/office/officeart/2005/8/layout/hierarchy1"/>
    <dgm:cxn modelId="{BDABEEA7-9C62-4539-A296-E8005C15ACF9}" type="presParOf" srcId="{7A6A2355-7634-4A6C-BD16-9E97F0D2A27B}" destId="{5FEA7D0B-D767-4AF4-B1A1-4AB25B848BD6}" srcOrd="1" destOrd="0" presId="urn:microsoft.com/office/officeart/2005/8/layout/hierarchy1"/>
    <dgm:cxn modelId="{4331C267-E7FC-4EB4-9D62-5BE70F44A9D6}" type="presParOf" srcId="{5FEA7D0B-D767-4AF4-B1A1-4AB25B848BD6}" destId="{30B22489-4EDE-4CAE-9CF7-144067AFC158}" srcOrd="0" destOrd="0" presId="urn:microsoft.com/office/officeart/2005/8/layout/hierarchy1"/>
    <dgm:cxn modelId="{DECDDF8D-8418-49D1-BDA4-EF38112C9393}" type="presParOf" srcId="{5FEA7D0B-D767-4AF4-B1A1-4AB25B848BD6}" destId="{E4BD9152-41DB-4921-A9C2-B1706507E418}" srcOrd="1" destOrd="0" presId="urn:microsoft.com/office/officeart/2005/8/layout/hierarchy1"/>
    <dgm:cxn modelId="{BA0721FF-9035-47AC-AB83-EF9916660B75}" type="presParOf" srcId="{E4BD9152-41DB-4921-A9C2-B1706507E418}" destId="{7BB1FA1D-923C-4529-BB94-028ABF103266}" srcOrd="0" destOrd="0" presId="urn:microsoft.com/office/officeart/2005/8/layout/hierarchy1"/>
    <dgm:cxn modelId="{1C81BAD5-2B70-4286-B609-5A5A33B5B3E9}" type="presParOf" srcId="{7BB1FA1D-923C-4529-BB94-028ABF103266}" destId="{725FE5CB-E476-44DC-8CE0-B27FBBE6337D}" srcOrd="0" destOrd="0" presId="urn:microsoft.com/office/officeart/2005/8/layout/hierarchy1"/>
    <dgm:cxn modelId="{A8123B50-48DD-4B3F-9E2A-434A60651A6F}" type="presParOf" srcId="{7BB1FA1D-923C-4529-BB94-028ABF103266}" destId="{CB6D20D6-93BB-41DC-B502-27B7D68FF394}" srcOrd="1" destOrd="0" presId="urn:microsoft.com/office/officeart/2005/8/layout/hierarchy1"/>
    <dgm:cxn modelId="{0534D312-F13E-4DA0-84AE-2FB1F86CCC52}" type="presParOf" srcId="{E4BD9152-41DB-4921-A9C2-B1706507E418}" destId="{6C90AEA0-5AAA-4BE7-8116-6DA43F7E76CD}" srcOrd="1" destOrd="0" presId="urn:microsoft.com/office/officeart/2005/8/layout/hierarchy1"/>
    <dgm:cxn modelId="{96D74A44-E512-4470-97A4-8C30834F1DFF}" type="presParOf" srcId="{5FEA7D0B-D767-4AF4-B1A1-4AB25B848BD6}" destId="{185A8BE7-7775-4B14-9C57-09BB5A134E54}" srcOrd="2" destOrd="0" presId="urn:microsoft.com/office/officeart/2005/8/layout/hierarchy1"/>
    <dgm:cxn modelId="{23715647-FF37-427B-A032-EC6D4476A1AC}" type="presParOf" srcId="{5FEA7D0B-D767-4AF4-B1A1-4AB25B848BD6}" destId="{FF3334C7-FF4E-413A-8349-629A3CB2F053}" srcOrd="3" destOrd="0" presId="urn:microsoft.com/office/officeart/2005/8/layout/hierarchy1"/>
    <dgm:cxn modelId="{06D42D39-DE70-48AC-B7D3-254F7BF1E8DD}" type="presParOf" srcId="{FF3334C7-FF4E-413A-8349-629A3CB2F053}" destId="{62BBAE06-72C8-43A3-86B3-D9AD62BA689A}" srcOrd="0" destOrd="0" presId="urn:microsoft.com/office/officeart/2005/8/layout/hierarchy1"/>
    <dgm:cxn modelId="{79C33766-363B-4489-8A85-77874EA51284}" type="presParOf" srcId="{62BBAE06-72C8-43A3-86B3-D9AD62BA689A}" destId="{1119727F-9104-4BC3-806A-D3B1B9A6D7CA}" srcOrd="0" destOrd="0" presId="urn:microsoft.com/office/officeart/2005/8/layout/hierarchy1"/>
    <dgm:cxn modelId="{394EB575-2CC3-44AE-ADD1-B7D3D16552E9}" type="presParOf" srcId="{62BBAE06-72C8-43A3-86B3-D9AD62BA689A}" destId="{CB63A7E8-EC76-4F53-A13D-807DB4478162}" srcOrd="1" destOrd="0" presId="urn:microsoft.com/office/officeart/2005/8/layout/hierarchy1"/>
    <dgm:cxn modelId="{586C0180-6567-40A5-98D2-A516421A34FC}" type="presParOf" srcId="{FF3334C7-FF4E-413A-8349-629A3CB2F053}" destId="{91C4B32B-EE8F-46E4-820E-B7D6E53C234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DC8CEB-85E9-4E3C-82C1-2B4225D2A7FE}" type="doc">
      <dgm:prSet loTypeId="urn:microsoft.com/office/officeart/2005/8/layout/chevron2" loCatId="list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5A92A99-E6A3-4387-9D4C-DF351002310A}">
      <dgm:prSet phldrT="[Текст]"/>
      <dgm:spPr/>
      <dgm:t>
        <a:bodyPr/>
        <a:lstStyle/>
        <a:p>
          <a:endParaRPr lang="ru-RU" dirty="0"/>
        </a:p>
      </dgm:t>
    </dgm:pt>
    <dgm:pt modelId="{8B1FE28E-DC4B-411A-85B5-70396AA7EA8F}" type="parTrans" cxnId="{301EA5C0-1AAF-4303-BF8A-CD88D05D746C}">
      <dgm:prSet/>
      <dgm:spPr/>
      <dgm:t>
        <a:bodyPr/>
        <a:lstStyle/>
        <a:p>
          <a:endParaRPr lang="ru-RU"/>
        </a:p>
      </dgm:t>
    </dgm:pt>
    <dgm:pt modelId="{89C57051-7E98-44EE-9D49-7A9D1CB09D60}" type="sibTrans" cxnId="{301EA5C0-1AAF-4303-BF8A-CD88D05D746C}">
      <dgm:prSet/>
      <dgm:spPr/>
      <dgm:t>
        <a:bodyPr/>
        <a:lstStyle/>
        <a:p>
          <a:endParaRPr lang="ru-RU"/>
        </a:p>
      </dgm:t>
    </dgm:pt>
    <dgm:pt modelId="{0979CDBD-E0CE-4D24-85BE-4B95BCB1D421}">
      <dgm:prSet phldrT="[Текст]"/>
      <dgm:spPr/>
      <dgm:t>
        <a:bodyPr/>
        <a:lstStyle/>
        <a:p>
          <a:endParaRPr lang="ru-RU" dirty="0"/>
        </a:p>
      </dgm:t>
    </dgm:pt>
    <dgm:pt modelId="{A5E6D38A-7F44-4B0F-9338-5507FC217893}" type="parTrans" cxnId="{20B8B649-4DBE-4A75-ACF7-1ED5A380933A}">
      <dgm:prSet/>
      <dgm:spPr/>
      <dgm:t>
        <a:bodyPr/>
        <a:lstStyle/>
        <a:p>
          <a:endParaRPr lang="ru-RU"/>
        </a:p>
      </dgm:t>
    </dgm:pt>
    <dgm:pt modelId="{28ADD40C-06E0-4EEC-A731-262BB65C81DD}" type="sibTrans" cxnId="{20B8B649-4DBE-4A75-ACF7-1ED5A380933A}">
      <dgm:prSet/>
      <dgm:spPr/>
      <dgm:t>
        <a:bodyPr/>
        <a:lstStyle/>
        <a:p>
          <a:endParaRPr lang="ru-RU"/>
        </a:p>
      </dgm:t>
    </dgm:pt>
    <dgm:pt modelId="{0B3848AD-3AE3-4835-861A-725B5B7DBA18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i="1" dirty="0" smtClean="0">
              <a:latin typeface="Arial Black" pitchFamily="34" charset="0"/>
            </a:rPr>
            <a:t>оспариваемый ненормативный акт нарушает права и законные интересы</a:t>
          </a:r>
          <a:endParaRPr lang="ru-RU" sz="2400" i="1" dirty="0">
            <a:latin typeface="Arial Black" pitchFamily="34" charset="0"/>
          </a:endParaRPr>
        </a:p>
      </dgm:t>
    </dgm:pt>
    <dgm:pt modelId="{537C4D98-3B24-45D8-B04C-216C45CE20B9}" type="parTrans" cxnId="{E2454D0A-C7FD-4146-AB85-08ACC607AFD8}">
      <dgm:prSet/>
      <dgm:spPr/>
      <dgm:t>
        <a:bodyPr/>
        <a:lstStyle/>
        <a:p>
          <a:endParaRPr lang="ru-RU"/>
        </a:p>
      </dgm:t>
    </dgm:pt>
    <dgm:pt modelId="{A8993E09-28A6-4145-BDCB-791ACF3BA53F}" type="sibTrans" cxnId="{E2454D0A-C7FD-4146-AB85-08ACC607AFD8}">
      <dgm:prSet/>
      <dgm:spPr/>
      <dgm:t>
        <a:bodyPr/>
        <a:lstStyle/>
        <a:p>
          <a:endParaRPr lang="ru-RU"/>
        </a:p>
      </dgm:t>
    </dgm:pt>
    <dgm:pt modelId="{48EBF2AD-1926-4E90-8582-DD6F61331BC7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500" i="1" dirty="0" smtClean="0">
              <a:latin typeface="Arial Black" pitchFamily="34" charset="0"/>
            </a:rPr>
            <a:t>Соблюдение досудебного порядка обжалования</a:t>
          </a:r>
          <a:endParaRPr lang="ru-RU" sz="2500" i="1" dirty="0">
            <a:latin typeface="Arial Black" pitchFamily="34" charset="0"/>
          </a:endParaRPr>
        </a:p>
      </dgm:t>
    </dgm:pt>
    <dgm:pt modelId="{48BD6D7E-70D1-42BA-918B-C40963CD1A00}" type="parTrans" cxnId="{AC948F95-F6BB-497B-BD1A-A0E092E20DDC}">
      <dgm:prSet/>
      <dgm:spPr/>
      <dgm:t>
        <a:bodyPr/>
        <a:lstStyle/>
        <a:p>
          <a:endParaRPr lang="ru-RU"/>
        </a:p>
      </dgm:t>
    </dgm:pt>
    <dgm:pt modelId="{B900AE10-F64F-41E2-B1BC-AE71490823D6}" type="sibTrans" cxnId="{AC948F95-F6BB-497B-BD1A-A0E092E20DDC}">
      <dgm:prSet/>
      <dgm:spPr/>
      <dgm:t>
        <a:bodyPr/>
        <a:lstStyle/>
        <a:p>
          <a:endParaRPr lang="ru-RU"/>
        </a:p>
      </dgm:t>
    </dgm:pt>
    <dgm:pt modelId="{58869E9E-610D-419D-8721-8A42396D2DFE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100" b="1" i="1" dirty="0" smtClean="0">
              <a:latin typeface="Arial Black" pitchFamily="34" charset="0"/>
            </a:rPr>
            <a:t> </a:t>
          </a:r>
          <a:r>
            <a:rPr lang="ru-RU" sz="2400" b="1" i="1" dirty="0" smtClean="0">
              <a:latin typeface="Arial Black" pitchFamily="34" charset="0"/>
            </a:rPr>
            <a:t>оспариваемый ненормативный акт не соответствует закону </a:t>
          </a:r>
          <a:endParaRPr lang="ru-RU" sz="2400" b="1" i="1" dirty="0">
            <a:latin typeface="Arial Black" pitchFamily="34" charset="0"/>
          </a:endParaRPr>
        </a:p>
      </dgm:t>
    </dgm:pt>
    <dgm:pt modelId="{45726EA9-F46F-42D4-8E31-71EB54479170}" type="parTrans" cxnId="{BE222F8B-1A63-4793-B13F-A2A1D2B38249}">
      <dgm:prSet/>
      <dgm:spPr/>
      <dgm:t>
        <a:bodyPr/>
        <a:lstStyle/>
        <a:p>
          <a:endParaRPr lang="ru-RU"/>
        </a:p>
      </dgm:t>
    </dgm:pt>
    <dgm:pt modelId="{31BB3737-4810-4D1A-82B7-33D9BF6F52FC}" type="sibTrans" cxnId="{BE222F8B-1A63-4793-B13F-A2A1D2B38249}">
      <dgm:prSet/>
      <dgm:spPr/>
      <dgm:t>
        <a:bodyPr/>
        <a:lstStyle/>
        <a:p>
          <a:endParaRPr lang="ru-RU"/>
        </a:p>
      </dgm:t>
    </dgm:pt>
    <dgm:pt modelId="{A54C6434-094D-4338-9688-F8584091211E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b="1" i="1" dirty="0" smtClean="0">
              <a:latin typeface="Arial Black" pitchFamily="34" charset="0"/>
            </a:rPr>
            <a:t>Соблюдение срока для обращения с заявлением в суд</a:t>
          </a:r>
          <a:endParaRPr lang="ru-RU" sz="2400" b="1" i="1" dirty="0">
            <a:latin typeface="Arial Black" pitchFamily="34" charset="0"/>
          </a:endParaRPr>
        </a:p>
      </dgm:t>
    </dgm:pt>
    <dgm:pt modelId="{39B64903-4D36-411F-A07B-DFA2BE303BD8}" type="parTrans" cxnId="{C77C634E-B14F-41BE-BA3B-EF56D5C95D66}">
      <dgm:prSet/>
      <dgm:spPr/>
      <dgm:t>
        <a:bodyPr/>
        <a:lstStyle/>
        <a:p>
          <a:endParaRPr lang="ru-RU"/>
        </a:p>
      </dgm:t>
    </dgm:pt>
    <dgm:pt modelId="{9BD6DAFF-B568-4B3D-871F-41C9D223A2C6}" type="sibTrans" cxnId="{C77C634E-B14F-41BE-BA3B-EF56D5C95D66}">
      <dgm:prSet/>
      <dgm:spPr/>
      <dgm:t>
        <a:bodyPr/>
        <a:lstStyle/>
        <a:p>
          <a:endParaRPr lang="ru-RU"/>
        </a:p>
      </dgm:t>
    </dgm:pt>
    <dgm:pt modelId="{A4A31363-B3CE-42DA-B1FF-303CED1793FA}">
      <dgm:prSet phldrT="[Текст]"/>
      <dgm:spPr/>
      <dgm:t>
        <a:bodyPr/>
        <a:lstStyle/>
        <a:p>
          <a:endParaRPr lang="ru-RU" dirty="0"/>
        </a:p>
      </dgm:t>
    </dgm:pt>
    <dgm:pt modelId="{14C8BC2A-C755-46F8-86CB-1DEBA8A98A87}" type="sibTrans" cxnId="{6FD7BA37-4BC6-4D4C-9FB9-7049AC89462A}">
      <dgm:prSet/>
      <dgm:spPr/>
      <dgm:t>
        <a:bodyPr/>
        <a:lstStyle/>
        <a:p>
          <a:endParaRPr lang="ru-RU"/>
        </a:p>
      </dgm:t>
    </dgm:pt>
    <dgm:pt modelId="{E4C8801E-3877-4B8C-B17C-0BEBB0E9D0DC}" type="parTrans" cxnId="{6FD7BA37-4BC6-4D4C-9FB9-7049AC89462A}">
      <dgm:prSet/>
      <dgm:spPr/>
      <dgm:t>
        <a:bodyPr/>
        <a:lstStyle/>
        <a:p>
          <a:endParaRPr lang="ru-RU"/>
        </a:p>
      </dgm:t>
    </dgm:pt>
    <dgm:pt modelId="{927EDB02-5CD3-441C-A47F-9D1840E9EB3D}">
      <dgm:prSet phldrT="[Текст]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dirty="0"/>
        </a:p>
      </dgm:t>
    </dgm:pt>
    <dgm:pt modelId="{B5ED8EE3-07F7-44A4-9422-22A4BE5DE95D}" type="sibTrans" cxnId="{F81916FB-BD56-4673-91F8-7CF1A05A1A18}">
      <dgm:prSet/>
      <dgm:spPr/>
      <dgm:t>
        <a:bodyPr/>
        <a:lstStyle/>
        <a:p>
          <a:endParaRPr lang="ru-RU"/>
        </a:p>
      </dgm:t>
    </dgm:pt>
    <dgm:pt modelId="{40436997-0A32-4CCE-BB18-8A32E291300D}" type="parTrans" cxnId="{F81916FB-BD56-4673-91F8-7CF1A05A1A18}">
      <dgm:prSet/>
      <dgm:spPr/>
      <dgm:t>
        <a:bodyPr/>
        <a:lstStyle/>
        <a:p>
          <a:endParaRPr lang="ru-RU"/>
        </a:p>
      </dgm:t>
    </dgm:pt>
    <dgm:pt modelId="{D45DFA2C-2C5F-4385-B771-EE2CEA49D0A6}" type="pres">
      <dgm:prSet presAssocID="{8DDC8CEB-85E9-4E3C-82C1-2B4225D2A7F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700313-29A0-49A2-9F45-9A64BC535FE6}" type="pres">
      <dgm:prSet presAssocID="{15A92A99-E6A3-4387-9D4C-DF351002310A}" presName="composite" presStyleCnt="0"/>
      <dgm:spPr/>
    </dgm:pt>
    <dgm:pt modelId="{C91439DA-648C-4194-8BC3-732BE297B358}" type="pres">
      <dgm:prSet presAssocID="{15A92A99-E6A3-4387-9D4C-DF351002310A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CCC196-2AEE-485F-ABAD-D9C3A7DDA1F9}" type="pres">
      <dgm:prSet presAssocID="{15A92A99-E6A3-4387-9D4C-DF351002310A}" presName="descendantText" presStyleLbl="alignAcc1" presStyleIdx="0" presStyleCnt="4" custScaleX="95206" custScaleY="125249" custLinFactNeighborX="-1541" custLinFactNeighborY="-92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A76335-694C-4A51-9B89-AA637BA32F02}" type="pres">
      <dgm:prSet presAssocID="{89C57051-7E98-44EE-9D49-7A9D1CB09D60}" presName="sp" presStyleCnt="0"/>
      <dgm:spPr/>
    </dgm:pt>
    <dgm:pt modelId="{2795673C-6FEC-4667-ACE6-BA64EAED6FB2}" type="pres">
      <dgm:prSet presAssocID="{0979CDBD-E0CE-4D24-85BE-4B95BCB1D421}" presName="composite" presStyleCnt="0"/>
      <dgm:spPr/>
    </dgm:pt>
    <dgm:pt modelId="{017EF5C0-BBCA-43E2-951B-FE4DF3EDE8B7}" type="pres">
      <dgm:prSet presAssocID="{0979CDBD-E0CE-4D24-85BE-4B95BCB1D421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ABC172-15E7-48D6-80C8-4AC207F42E54}" type="pres">
      <dgm:prSet presAssocID="{0979CDBD-E0CE-4D24-85BE-4B95BCB1D421}" presName="descendantText" presStyleLbl="alignAcc1" presStyleIdx="1" presStyleCnt="4" custScaleX="97669" custScaleY="1289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D423C1-6CDC-4255-88D4-244033EC6838}" type="pres">
      <dgm:prSet presAssocID="{28ADD40C-06E0-4EEC-A731-262BB65C81DD}" presName="sp" presStyleCnt="0"/>
      <dgm:spPr/>
    </dgm:pt>
    <dgm:pt modelId="{18CEBF36-AFEE-4FF5-98DA-9ED7F11EA173}" type="pres">
      <dgm:prSet presAssocID="{927EDB02-5CD3-441C-A47F-9D1840E9EB3D}" presName="composite" presStyleCnt="0"/>
      <dgm:spPr/>
    </dgm:pt>
    <dgm:pt modelId="{7937B5B8-105B-4726-84E4-1286921233B0}" type="pres">
      <dgm:prSet presAssocID="{927EDB02-5CD3-441C-A47F-9D1840E9EB3D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2B92A4-4CFA-4E4A-BC12-E0534AA9A417}" type="pres">
      <dgm:prSet presAssocID="{927EDB02-5CD3-441C-A47F-9D1840E9EB3D}" presName="descendantText" presStyleLbl="alignAcc1" presStyleIdx="2" presStyleCnt="4" custScaleX="97258" custScaleY="1270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C1FA64-4690-4B00-BD52-AF98F40AD23D}" type="pres">
      <dgm:prSet presAssocID="{B5ED8EE3-07F7-44A4-9422-22A4BE5DE95D}" presName="sp" presStyleCnt="0"/>
      <dgm:spPr/>
    </dgm:pt>
    <dgm:pt modelId="{43BFF828-3506-4286-8F20-18E596F08F38}" type="pres">
      <dgm:prSet presAssocID="{A4A31363-B3CE-42DA-B1FF-303CED1793FA}" presName="composite" presStyleCnt="0"/>
      <dgm:spPr/>
    </dgm:pt>
    <dgm:pt modelId="{A2DBB3D1-D5A7-4726-A1AD-66406CCC00DF}" type="pres">
      <dgm:prSet presAssocID="{A4A31363-B3CE-42DA-B1FF-303CED1793FA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864FBE-9559-4BC8-9D2F-034A89A7491F}" type="pres">
      <dgm:prSet presAssocID="{A4A31363-B3CE-42DA-B1FF-303CED1793FA}" presName="descendantText" presStyleLbl="alignAcc1" presStyleIdx="3" presStyleCnt="4" custScaleX="97258" custScaleY="1414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1BA978-955E-4F2B-A8E4-10C69F4C3D73}" type="presOf" srcId="{0B3848AD-3AE3-4835-861A-725B5B7DBA18}" destId="{A12B92A4-4CFA-4E4A-BC12-E0534AA9A417}" srcOrd="0" destOrd="0" presId="urn:microsoft.com/office/officeart/2005/8/layout/chevron2"/>
    <dgm:cxn modelId="{C77C634E-B14F-41BE-BA3B-EF56D5C95D66}" srcId="{A4A31363-B3CE-42DA-B1FF-303CED1793FA}" destId="{A54C6434-094D-4338-9688-F8584091211E}" srcOrd="0" destOrd="0" parTransId="{39B64903-4D36-411F-A07B-DFA2BE303BD8}" sibTransId="{9BD6DAFF-B568-4B3D-871F-41C9D223A2C6}"/>
    <dgm:cxn modelId="{ED02EB8F-95F6-47DD-8FC4-FD0F02925A4F}" type="presOf" srcId="{A54C6434-094D-4338-9688-F8584091211E}" destId="{0B864FBE-9559-4BC8-9D2F-034A89A7491F}" srcOrd="0" destOrd="0" presId="urn:microsoft.com/office/officeart/2005/8/layout/chevron2"/>
    <dgm:cxn modelId="{CAC6FA66-6571-4584-9A13-57ADF5B57DC2}" type="presOf" srcId="{48EBF2AD-1926-4E90-8582-DD6F61331BC7}" destId="{F0CCC196-2AEE-485F-ABAD-D9C3A7DDA1F9}" srcOrd="0" destOrd="0" presId="urn:microsoft.com/office/officeart/2005/8/layout/chevron2"/>
    <dgm:cxn modelId="{F81916FB-BD56-4673-91F8-7CF1A05A1A18}" srcId="{8DDC8CEB-85E9-4E3C-82C1-2B4225D2A7FE}" destId="{927EDB02-5CD3-441C-A47F-9D1840E9EB3D}" srcOrd="2" destOrd="0" parTransId="{40436997-0A32-4CCE-BB18-8A32E291300D}" sibTransId="{B5ED8EE3-07F7-44A4-9422-22A4BE5DE95D}"/>
    <dgm:cxn modelId="{FFCF9A0D-B06B-45A7-8639-5DDD9A2DE0EB}" type="presOf" srcId="{8DDC8CEB-85E9-4E3C-82C1-2B4225D2A7FE}" destId="{D45DFA2C-2C5F-4385-B771-EE2CEA49D0A6}" srcOrd="0" destOrd="0" presId="urn:microsoft.com/office/officeart/2005/8/layout/chevron2"/>
    <dgm:cxn modelId="{6FD7BA37-4BC6-4D4C-9FB9-7049AC89462A}" srcId="{8DDC8CEB-85E9-4E3C-82C1-2B4225D2A7FE}" destId="{A4A31363-B3CE-42DA-B1FF-303CED1793FA}" srcOrd="3" destOrd="0" parTransId="{E4C8801E-3877-4B8C-B17C-0BEBB0E9D0DC}" sibTransId="{14C8BC2A-C755-46F8-86CB-1DEBA8A98A87}"/>
    <dgm:cxn modelId="{A2417959-8458-407D-A817-92472FBC672A}" type="presOf" srcId="{0979CDBD-E0CE-4D24-85BE-4B95BCB1D421}" destId="{017EF5C0-BBCA-43E2-951B-FE4DF3EDE8B7}" srcOrd="0" destOrd="0" presId="urn:microsoft.com/office/officeart/2005/8/layout/chevron2"/>
    <dgm:cxn modelId="{20B8B649-4DBE-4A75-ACF7-1ED5A380933A}" srcId="{8DDC8CEB-85E9-4E3C-82C1-2B4225D2A7FE}" destId="{0979CDBD-E0CE-4D24-85BE-4B95BCB1D421}" srcOrd="1" destOrd="0" parTransId="{A5E6D38A-7F44-4B0F-9338-5507FC217893}" sibTransId="{28ADD40C-06E0-4EEC-A731-262BB65C81DD}"/>
    <dgm:cxn modelId="{102ACF87-CF98-472A-961E-D58C4829C591}" type="presOf" srcId="{927EDB02-5CD3-441C-A47F-9D1840E9EB3D}" destId="{7937B5B8-105B-4726-84E4-1286921233B0}" srcOrd="0" destOrd="0" presId="urn:microsoft.com/office/officeart/2005/8/layout/chevron2"/>
    <dgm:cxn modelId="{4C26B128-8781-4504-B1AC-65ECC9D4529E}" type="presOf" srcId="{15A92A99-E6A3-4387-9D4C-DF351002310A}" destId="{C91439DA-648C-4194-8BC3-732BE297B358}" srcOrd="0" destOrd="0" presId="urn:microsoft.com/office/officeart/2005/8/layout/chevron2"/>
    <dgm:cxn modelId="{E2454D0A-C7FD-4146-AB85-08ACC607AFD8}" srcId="{927EDB02-5CD3-441C-A47F-9D1840E9EB3D}" destId="{0B3848AD-3AE3-4835-861A-725B5B7DBA18}" srcOrd="0" destOrd="0" parTransId="{537C4D98-3B24-45D8-B04C-216C45CE20B9}" sibTransId="{A8993E09-28A6-4145-BDCB-791ACF3BA53F}"/>
    <dgm:cxn modelId="{AC948F95-F6BB-497B-BD1A-A0E092E20DDC}" srcId="{15A92A99-E6A3-4387-9D4C-DF351002310A}" destId="{48EBF2AD-1926-4E90-8582-DD6F61331BC7}" srcOrd="0" destOrd="0" parTransId="{48BD6D7E-70D1-42BA-918B-C40963CD1A00}" sibTransId="{B900AE10-F64F-41E2-B1BC-AE71490823D6}"/>
    <dgm:cxn modelId="{8CA2A213-9600-4BC8-9FBA-25996FE34F56}" type="presOf" srcId="{A4A31363-B3CE-42DA-B1FF-303CED1793FA}" destId="{A2DBB3D1-D5A7-4726-A1AD-66406CCC00DF}" srcOrd="0" destOrd="0" presId="urn:microsoft.com/office/officeart/2005/8/layout/chevron2"/>
    <dgm:cxn modelId="{301EA5C0-1AAF-4303-BF8A-CD88D05D746C}" srcId="{8DDC8CEB-85E9-4E3C-82C1-2B4225D2A7FE}" destId="{15A92A99-E6A3-4387-9D4C-DF351002310A}" srcOrd="0" destOrd="0" parTransId="{8B1FE28E-DC4B-411A-85B5-70396AA7EA8F}" sibTransId="{89C57051-7E98-44EE-9D49-7A9D1CB09D60}"/>
    <dgm:cxn modelId="{BE222F8B-1A63-4793-B13F-A2A1D2B38249}" srcId="{0979CDBD-E0CE-4D24-85BE-4B95BCB1D421}" destId="{58869E9E-610D-419D-8721-8A42396D2DFE}" srcOrd="0" destOrd="0" parTransId="{45726EA9-F46F-42D4-8E31-71EB54479170}" sibTransId="{31BB3737-4810-4D1A-82B7-33D9BF6F52FC}"/>
    <dgm:cxn modelId="{FA690FBE-D6F0-4E5B-A994-50E3269459F0}" type="presOf" srcId="{58869E9E-610D-419D-8721-8A42396D2DFE}" destId="{C6ABC172-15E7-48D6-80C8-4AC207F42E54}" srcOrd="0" destOrd="0" presId="urn:microsoft.com/office/officeart/2005/8/layout/chevron2"/>
    <dgm:cxn modelId="{FE1824E0-CCA3-4E61-9C8D-C75086584DD7}" type="presParOf" srcId="{D45DFA2C-2C5F-4385-B771-EE2CEA49D0A6}" destId="{D0700313-29A0-49A2-9F45-9A64BC535FE6}" srcOrd="0" destOrd="0" presId="urn:microsoft.com/office/officeart/2005/8/layout/chevron2"/>
    <dgm:cxn modelId="{09C4452A-AF48-41CB-B4E8-A201859A18F3}" type="presParOf" srcId="{D0700313-29A0-49A2-9F45-9A64BC535FE6}" destId="{C91439DA-648C-4194-8BC3-732BE297B358}" srcOrd="0" destOrd="0" presId="urn:microsoft.com/office/officeart/2005/8/layout/chevron2"/>
    <dgm:cxn modelId="{DF4F4CA0-F4BD-4BB1-8DB8-0E9ECA199EE8}" type="presParOf" srcId="{D0700313-29A0-49A2-9F45-9A64BC535FE6}" destId="{F0CCC196-2AEE-485F-ABAD-D9C3A7DDA1F9}" srcOrd="1" destOrd="0" presId="urn:microsoft.com/office/officeart/2005/8/layout/chevron2"/>
    <dgm:cxn modelId="{DE0235E7-A07D-459A-955E-3EDC01AC3CC8}" type="presParOf" srcId="{D45DFA2C-2C5F-4385-B771-EE2CEA49D0A6}" destId="{6EA76335-694C-4A51-9B89-AA637BA32F02}" srcOrd="1" destOrd="0" presId="urn:microsoft.com/office/officeart/2005/8/layout/chevron2"/>
    <dgm:cxn modelId="{7140F7B3-632A-41C2-95C4-0DA5DD123096}" type="presParOf" srcId="{D45DFA2C-2C5F-4385-B771-EE2CEA49D0A6}" destId="{2795673C-6FEC-4667-ACE6-BA64EAED6FB2}" srcOrd="2" destOrd="0" presId="urn:microsoft.com/office/officeart/2005/8/layout/chevron2"/>
    <dgm:cxn modelId="{88EB4369-3295-468B-BB14-58FE4DBC795F}" type="presParOf" srcId="{2795673C-6FEC-4667-ACE6-BA64EAED6FB2}" destId="{017EF5C0-BBCA-43E2-951B-FE4DF3EDE8B7}" srcOrd="0" destOrd="0" presId="urn:microsoft.com/office/officeart/2005/8/layout/chevron2"/>
    <dgm:cxn modelId="{C5F0F4BD-DF85-46CB-A39D-64BF3200E300}" type="presParOf" srcId="{2795673C-6FEC-4667-ACE6-BA64EAED6FB2}" destId="{C6ABC172-15E7-48D6-80C8-4AC207F42E54}" srcOrd="1" destOrd="0" presId="urn:microsoft.com/office/officeart/2005/8/layout/chevron2"/>
    <dgm:cxn modelId="{4FAAB6C6-38D7-4EA1-A629-736CF0B6502C}" type="presParOf" srcId="{D45DFA2C-2C5F-4385-B771-EE2CEA49D0A6}" destId="{BBD423C1-6CDC-4255-88D4-244033EC6838}" srcOrd="3" destOrd="0" presId="urn:microsoft.com/office/officeart/2005/8/layout/chevron2"/>
    <dgm:cxn modelId="{18AC1A5E-EB63-4544-B459-27DA15660D86}" type="presParOf" srcId="{D45DFA2C-2C5F-4385-B771-EE2CEA49D0A6}" destId="{18CEBF36-AFEE-4FF5-98DA-9ED7F11EA173}" srcOrd="4" destOrd="0" presId="urn:microsoft.com/office/officeart/2005/8/layout/chevron2"/>
    <dgm:cxn modelId="{0384B283-544E-4B9C-BF4B-12342E318174}" type="presParOf" srcId="{18CEBF36-AFEE-4FF5-98DA-9ED7F11EA173}" destId="{7937B5B8-105B-4726-84E4-1286921233B0}" srcOrd="0" destOrd="0" presId="urn:microsoft.com/office/officeart/2005/8/layout/chevron2"/>
    <dgm:cxn modelId="{6524812E-3E7A-48B4-800D-82A9D4C330A2}" type="presParOf" srcId="{18CEBF36-AFEE-4FF5-98DA-9ED7F11EA173}" destId="{A12B92A4-4CFA-4E4A-BC12-E0534AA9A417}" srcOrd="1" destOrd="0" presId="urn:microsoft.com/office/officeart/2005/8/layout/chevron2"/>
    <dgm:cxn modelId="{38D87536-C145-4E2B-8F9E-566507350F29}" type="presParOf" srcId="{D45DFA2C-2C5F-4385-B771-EE2CEA49D0A6}" destId="{D0C1FA64-4690-4B00-BD52-AF98F40AD23D}" srcOrd="5" destOrd="0" presId="urn:microsoft.com/office/officeart/2005/8/layout/chevron2"/>
    <dgm:cxn modelId="{F30EC9A6-8500-45B0-9B88-74DFFD0E2403}" type="presParOf" srcId="{D45DFA2C-2C5F-4385-B771-EE2CEA49D0A6}" destId="{43BFF828-3506-4286-8F20-18E596F08F38}" srcOrd="6" destOrd="0" presId="urn:microsoft.com/office/officeart/2005/8/layout/chevron2"/>
    <dgm:cxn modelId="{43E67777-86E1-4A0D-AE22-E591F8BA2DEE}" type="presParOf" srcId="{43BFF828-3506-4286-8F20-18E596F08F38}" destId="{A2DBB3D1-D5A7-4726-A1AD-66406CCC00DF}" srcOrd="0" destOrd="0" presId="urn:microsoft.com/office/officeart/2005/8/layout/chevron2"/>
    <dgm:cxn modelId="{7EC10582-4E1C-4971-87A7-250B551C9142}" type="presParOf" srcId="{43BFF828-3506-4286-8F20-18E596F08F38}" destId="{0B864FBE-9559-4BC8-9D2F-034A89A7491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1792EB9-1121-4153-A211-E496AFF006F9}" type="doc">
      <dgm:prSet loTypeId="urn:microsoft.com/office/officeart/2005/8/layout/cycle5" loCatId="cycle" qsTypeId="urn:microsoft.com/office/officeart/2005/8/quickstyle/simple2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8BC0BDA5-9842-46CA-B474-AEE91474D4D8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i="1" dirty="0" smtClean="0">
              <a:latin typeface="Arial Black" pitchFamily="34" charset="0"/>
            </a:rPr>
            <a:t>Заключение фиктивных сделок с участием фирм-однодневок</a:t>
          </a:r>
          <a:endParaRPr lang="ru-RU" sz="2400" i="1" dirty="0">
            <a:latin typeface="Arial Black" pitchFamily="34" charset="0"/>
          </a:endParaRPr>
        </a:p>
      </dgm:t>
    </dgm:pt>
    <dgm:pt modelId="{93DAE577-6FDD-4A8A-8C95-AEFF404793D4}" type="parTrans" cxnId="{D98991B8-8792-4DA9-BE95-0575A73E9A0F}">
      <dgm:prSet/>
      <dgm:spPr/>
      <dgm:t>
        <a:bodyPr/>
        <a:lstStyle/>
        <a:p>
          <a:endParaRPr lang="ru-RU"/>
        </a:p>
      </dgm:t>
    </dgm:pt>
    <dgm:pt modelId="{403FFEFA-D96A-4821-8558-7FD9D56A65DE}" type="sibTrans" cxnId="{D98991B8-8792-4DA9-BE95-0575A73E9A0F}">
      <dgm:prSet/>
      <dgm:spPr/>
      <dgm:t>
        <a:bodyPr/>
        <a:lstStyle/>
        <a:p>
          <a:endParaRPr lang="ru-RU"/>
        </a:p>
      </dgm:t>
    </dgm:pt>
    <dgm:pt modelId="{063358D8-C11B-4081-B33A-12F657A481A5}">
      <dgm:prSet phldrT="[Текст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i="1" dirty="0" smtClean="0">
              <a:latin typeface="Arial Black" pitchFamily="34" charset="0"/>
            </a:rPr>
            <a:t>Дробление бизнеса</a:t>
          </a:r>
          <a:endParaRPr lang="ru-RU" i="1" dirty="0">
            <a:latin typeface="Arial Black" pitchFamily="34" charset="0"/>
          </a:endParaRPr>
        </a:p>
      </dgm:t>
    </dgm:pt>
    <dgm:pt modelId="{21EAA88D-4551-4FC8-B455-7BEDCA67808F}" type="parTrans" cxnId="{439D2063-3B69-456B-8173-9122C6D3DCFC}">
      <dgm:prSet/>
      <dgm:spPr/>
      <dgm:t>
        <a:bodyPr/>
        <a:lstStyle/>
        <a:p>
          <a:endParaRPr lang="ru-RU"/>
        </a:p>
      </dgm:t>
    </dgm:pt>
    <dgm:pt modelId="{7CB0862B-1563-4FB4-B428-6265C583AE74}" type="sibTrans" cxnId="{439D2063-3B69-456B-8173-9122C6D3DCFC}">
      <dgm:prSet/>
      <dgm:spPr/>
      <dgm:t>
        <a:bodyPr/>
        <a:lstStyle/>
        <a:p>
          <a:endParaRPr lang="ru-RU"/>
        </a:p>
      </dgm:t>
    </dgm:pt>
    <dgm:pt modelId="{2EDD98C6-5482-42FB-86C0-4FAD46FD313D}">
      <dgm:prSet phldrT="[Текст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i="1" dirty="0" smtClean="0">
              <a:latin typeface="Arial Black" pitchFamily="34" charset="0"/>
            </a:rPr>
            <a:t>Подмена гражданско-правовых отношений</a:t>
          </a:r>
          <a:endParaRPr lang="ru-RU" i="1" dirty="0">
            <a:latin typeface="Arial Black" pitchFamily="34" charset="0"/>
          </a:endParaRPr>
        </a:p>
      </dgm:t>
    </dgm:pt>
    <dgm:pt modelId="{BA593877-91AA-4255-B492-788511269737}" type="parTrans" cxnId="{84106F51-8CF7-4EC3-9CCE-A9C437F30761}">
      <dgm:prSet/>
      <dgm:spPr/>
      <dgm:t>
        <a:bodyPr/>
        <a:lstStyle/>
        <a:p>
          <a:endParaRPr lang="ru-RU"/>
        </a:p>
      </dgm:t>
    </dgm:pt>
    <dgm:pt modelId="{40779A4D-2D51-433B-8783-BF8A3DD2EB3F}" type="sibTrans" cxnId="{84106F51-8CF7-4EC3-9CCE-A9C437F30761}">
      <dgm:prSet/>
      <dgm:spPr/>
      <dgm:t>
        <a:bodyPr/>
        <a:lstStyle/>
        <a:p>
          <a:endParaRPr lang="ru-RU"/>
        </a:p>
      </dgm:t>
    </dgm:pt>
    <dgm:pt modelId="{3DF5ACE4-0E05-4C43-9167-CBDE94927DCD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800" i="1" dirty="0" smtClean="0">
              <a:latin typeface="Arial Black" pitchFamily="34" charset="0"/>
            </a:rPr>
            <a:t>Необоснованное применение налоговых льгот</a:t>
          </a:r>
          <a:endParaRPr lang="ru-RU" sz="2800" i="1" dirty="0">
            <a:latin typeface="Arial Black" pitchFamily="34" charset="0"/>
          </a:endParaRPr>
        </a:p>
      </dgm:t>
    </dgm:pt>
    <dgm:pt modelId="{AE2F688D-2C0D-48F3-823A-092FDFEE61DC}" type="parTrans" cxnId="{6D983303-9C9B-4452-9316-14352163A7A9}">
      <dgm:prSet/>
      <dgm:spPr/>
      <dgm:t>
        <a:bodyPr/>
        <a:lstStyle/>
        <a:p>
          <a:endParaRPr lang="ru-RU"/>
        </a:p>
      </dgm:t>
    </dgm:pt>
    <dgm:pt modelId="{0B981AD3-9E97-4ED8-9E97-8F2838742BD9}" type="sibTrans" cxnId="{6D983303-9C9B-4452-9316-14352163A7A9}">
      <dgm:prSet/>
      <dgm:spPr/>
      <dgm:t>
        <a:bodyPr/>
        <a:lstStyle/>
        <a:p>
          <a:endParaRPr lang="ru-RU"/>
        </a:p>
      </dgm:t>
    </dgm:pt>
    <dgm:pt modelId="{15ABBF9E-AD79-474B-BE02-2CC2B1C2F9B7}" type="pres">
      <dgm:prSet presAssocID="{D1792EB9-1121-4153-A211-E496AFF006F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476D8F7-422C-4476-B06B-48DBAF036124}" type="pres">
      <dgm:prSet presAssocID="{8BC0BDA5-9842-46CA-B474-AEE91474D4D8}" presName="node" presStyleLbl="node1" presStyleIdx="0" presStyleCnt="4" custScaleX="254880" custScaleY="141000" custRadScaleRad="90802" custRadScaleInc="136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C53A22-F0D9-439F-85BA-291F17293836}" type="pres">
      <dgm:prSet presAssocID="{8BC0BDA5-9842-46CA-B474-AEE91474D4D8}" presName="spNode" presStyleCnt="0"/>
      <dgm:spPr/>
      <dgm:t>
        <a:bodyPr/>
        <a:lstStyle/>
        <a:p>
          <a:endParaRPr lang="ru-RU"/>
        </a:p>
      </dgm:t>
    </dgm:pt>
    <dgm:pt modelId="{04B42D03-052C-4A8D-9752-DBF4ACADC696}" type="pres">
      <dgm:prSet presAssocID="{403FFEFA-D96A-4821-8558-7FD9D56A65DE}" presName="sibTrans" presStyleLbl="sibTrans1D1" presStyleIdx="0" presStyleCnt="4"/>
      <dgm:spPr/>
      <dgm:t>
        <a:bodyPr/>
        <a:lstStyle/>
        <a:p>
          <a:endParaRPr lang="ru-RU"/>
        </a:p>
      </dgm:t>
    </dgm:pt>
    <dgm:pt modelId="{4E2EDBDE-E567-4FE9-A9FD-5471CDB083FE}" type="pres">
      <dgm:prSet presAssocID="{063358D8-C11B-4081-B33A-12F657A481A5}" presName="node" presStyleLbl="node1" presStyleIdx="1" presStyleCnt="4" custScaleX="225884" custScaleY="148646" custRadScaleRad="111220" custRadScaleInc="-56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77356C-F69A-4302-BD7F-451ADA64DD1A}" type="pres">
      <dgm:prSet presAssocID="{063358D8-C11B-4081-B33A-12F657A481A5}" presName="spNode" presStyleCnt="0"/>
      <dgm:spPr/>
      <dgm:t>
        <a:bodyPr/>
        <a:lstStyle/>
        <a:p>
          <a:endParaRPr lang="ru-RU"/>
        </a:p>
      </dgm:t>
    </dgm:pt>
    <dgm:pt modelId="{5B694776-B0A6-4917-ACD6-6DD8F38D9B2F}" type="pres">
      <dgm:prSet presAssocID="{7CB0862B-1563-4FB4-B428-6265C583AE74}" presName="sibTrans" presStyleLbl="sibTrans1D1" presStyleIdx="1" presStyleCnt="4"/>
      <dgm:spPr/>
      <dgm:t>
        <a:bodyPr/>
        <a:lstStyle/>
        <a:p>
          <a:endParaRPr lang="ru-RU"/>
        </a:p>
      </dgm:t>
    </dgm:pt>
    <dgm:pt modelId="{BBE3EEE8-4895-4D23-9C83-2CFBD55637B9}" type="pres">
      <dgm:prSet presAssocID="{2EDD98C6-5482-42FB-86C0-4FAD46FD313D}" presName="node" presStyleLbl="node1" presStyleIdx="2" presStyleCnt="4" custScaleX="288719" custScaleY="146439" custRadScaleRad="88696" custRadScaleInc="-160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7AD4FA-B553-46EA-BE02-0FAF12AB2481}" type="pres">
      <dgm:prSet presAssocID="{2EDD98C6-5482-42FB-86C0-4FAD46FD313D}" presName="spNode" presStyleCnt="0"/>
      <dgm:spPr/>
      <dgm:t>
        <a:bodyPr/>
        <a:lstStyle/>
        <a:p>
          <a:endParaRPr lang="ru-RU"/>
        </a:p>
      </dgm:t>
    </dgm:pt>
    <dgm:pt modelId="{B1600F35-0C7B-458E-A029-3CA9894A9171}" type="pres">
      <dgm:prSet presAssocID="{40779A4D-2D51-433B-8783-BF8A3DD2EB3F}" presName="sibTrans" presStyleLbl="sibTrans1D1" presStyleIdx="2" presStyleCnt="4"/>
      <dgm:spPr/>
      <dgm:t>
        <a:bodyPr/>
        <a:lstStyle/>
        <a:p>
          <a:endParaRPr lang="ru-RU"/>
        </a:p>
      </dgm:t>
    </dgm:pt>
    <dgm:pt modelId="{FB7BBA86-008D-44BF-9F80-C7799854FC4E}" type="pres">
      <dgm:prSet presAssocID="{3DF5ACE4-0E05-4C43-9167-CBDE94927DCD}" presName="node" presStyleLbl="node1" presStyleIdx="3" presStyleCnt="4" custScaleX="227308" custScaleY="152216" custRadScaleRad="115285" custRadScaleInc="39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B1FE80-0B84-4BD9-978E-49914FEAED28}" type="pres">
      <dgm:prSet presAssocID="{3DF5ACE4-0E05-4C43-9167-CBDE94927DCD}" presName="spNode" presStyleCnt="0"/>
      <dgm:spPr/>
      <dgm:t>
        <a:bodyPr/>
        <a:lstStyle/>
        <a:p>
          <a:endParaRPr lang="ru-RU"/>
        </a:p>
      </dgm:t>
    </dgm:pt>
    <dgm:pt modelId="{4869E5B3-2298-43DD-948A-FEFAC22B7C02}" type="pres">
      <dgm:prSet presAssocID="{0B981AD3-9E97-4ED8-9E97-8F2838742BD9}" presName="sibTrans" presStyleLbl="sibTrans1D1" presStyleIdx="3" presStyleCnt="4"/>
      <dgm:spPr/>
      <dgm:t>
        <a:bodyPr/>
        <a:lstStyle/>
        <a:p>
          <a:endParaRPr lang="ru-RU"/>
        </a:p>
      </dgm:t>
    </dgm:pt>
  </dgm:ptLst>
  <dgm:cxnLst>
    <dgm:cxn modelId="{3A514C87-C0CD-42B5-8DDE-2C0AED82DA62}" type="presOf" srcId="{0B981AD3-9E97-4ED8-9E97-8F2838742BD9}" destId="{4869E5B3-2298-43DD-948A-FEFAC22B7C02}" srcOrd="0" destOrd="0" presId="urn:microsoft.com/office/officeart/2005/8/layout/cycle5"/>
    <dgm:cxn modelId="{8EFB0AA8-8137-45F0-80C9-FA3C554979B0}" type="presOf" srcId="{40779A4D-2D51-433B-8783-BF8A3DD2EB3F}" destId="{B1600F35-0C7B-458E-A029-3CA9894A9171}" srcOrd="0" destOrd="0" presId="urn:microsoft.com/office/officeart/2005/8/layout/cycle5"/>
    <dgm:cxn modelId="{413E058E-66DB-4660-A99F-B6B97E209BBC}" type="presOf" srcId="{3DF5ACE4-0E05-4C43-9167-CBDE94927DCD}" destId="{FB7BBA86-008D-44BF-9F80-C7799854FC4E}" srcOrd="0" destOrd="0" presId="urn:microsoft.com/office/officeart/2005/8/layout/cycle5"/>
    <dgm:cxn modelId="{439D2063-3B69-456B-8173-9122C6D3DCFC}" srcId="{D1792EB9-1121-4153-A211-E496AFF006F9}" destId="{063358D8-C11B-4081-B33A-12F657A481A5}" srcOrd="1" destOrd="0" parTransId="{21EAA88D-4551-4FC8-B455-7BEDCA67808F}" sibTransId="{7CB0862B-1563-4FB4-B428-6265C583AE74}"/>
    <dgm:cxn modelId="{05CB0C0F-BFB4-41B5-B270-21556DE8E734}" type="presOf" srcId="{063358D8-C11B-4081-B33A-12F657A481A5}" destId="{4E2EDBDE-E567-4FE9-A9FD-5471CDB083FE}" srcOrd="0" destOrd="0" presId="urn:microsoft.com/office/officeart/2005/8/layout/cycle5"/>
    <dgm:cxn modelId="{9E0F8523-5925-4647-B3D6-B41F2B799487}" type="presOf" srcId="{D1792EB9-1121-4153-A211-E496AFF006F9}" destId="{15ABBF9E-AD79-474B-BE02-2CC2B1C2F9B7}" srcOrd="0" destOrd="0" presId="urn:microsoft.com/office/officeart/2005/8/layout/cycle5"/>
    <dgm:cxn modelId="{84106F51-8CF7-4EC3-9CCE-A9C437F30761}" srcId="{D1792EB9-1121-4153-A211-E496AFF006F9}" destId="{2EDD98C6-5482-42FB-86C0-4FAD46FD313D}" srcOrd="2" destOrd="0" parTransId="{BA593877-91AA-4255-B492-788511269737}" sibTransId="{40779A4D-2D51-433B-8783-BF8A3DD2EB3F}"/>
    <dgm:cxn modelId="{D98991B8-8792-4DA9-BE95-0575A73E9A0F}" srcId="{D1792EB9-1121-4153-A211-E496AFF006F9}" destId="{8BC0BDA5-9842-46CA-B474-AEE91474D4D8}" srcOrd="0" destOrd="0" parTransId="{93DAE577-6FDD-4A8A-8C95-AEFF404793D4}" sibTransId="{403FFEFA-D96A-4821-8558-7FD9D56A65DE}"/>
    <dgm:cxn modelId="{6D983303-9C9B-4452-9316-14352163A7A9}" srcId="{D1792EB9-1121-4153-A211-E496AFF006F9}" destId="{3DF5ACE4-0E05-4C43-9167-CBDE94927DCD}" srcOrd="3" destOrd="0" parTransId="{AE2F688D-2C0D-48F3-823A-092FDFEE61DC}" sibTransId="{0B981AD3-9E97-4ED8-9E97-8F2838742BD9}"/>
    <dgm:cxn modelId="{EAD579B6-A875-456D-AA6A-8C5921533C05}" type="presOf" srcId="{403FFEFA-D96A-4821-8558-7FD9D56A65DE}" destId="{04B42D03-052C-4A8D-9752-DBF4ACADC696}" srcOrd="0" destOrd="0" presId="urn:microsoft.com/office/officeart/2005/8/layout/cycle5"/>
    <dgm:cxn modelId="{EAAC550B-25C4-40A8-ACD4-2AB91FBD1118}" type="presOf" srcId="{8BC0BDA5-9842-46CA-B474-AEE91474D4D8}" destId="{9476D8F7-422C-4476-B06B-48DBAF036124}" srcOrd="0" destOrd="0" presId="urn:microsoft.com/office/officeart/2005/8/layout/cycle5"/>
    <dgm:cxn modelId="{C5232359-6A4E-428A-9700-7917FA0DF023}" type="presOf" srcId="{2EDD98C6-5482-42FB-86C0-4FAD46FD313D}" destId="{BBE3EEE8-4895-4D23-9C83-2CFBD55637B9}" srcOrd="0" destOrd="0" presId="urn:microsoft.com/office/officeart/2005/8/layout/cycle5"/>
    <dgm:cxn modelId="{F354C8E1-5CF8-4C96-B609-3A067CC14C28}" type="presOf" srcId="{7CB0862B-1563-4FB4-B428-6265C583AE74}" destId="{5B694776-B0A6-4917-ACD6-6DD8F38D9B2F}" srcOrd="0" destOrd="0" presId="urn:microsoft.com/office/officeart/2005/8/layout/cycle5"/>
    <dgm:cxn modelId="{08380F2A-9A7F-4983-B57D-811F436F83B9}" type="presParOf" srcId="{15ABBF9E-AD79-474B-BE02-2CC2B1C2F9B7}" destId="{9476D8F7-422C-4476-B06B-48DBAF036124}" srcOrd="0" destOrd="0" presId="urn:microsoft.com/office/officeart/2005/8/layout/cycle5"/>
    <dgm:cxn modelId="{E729A35A-A406-4894-8C07-13B8D876080F}" type="presParOf" srcId="{15ABBF9E-AD79-474B-BE02-2CC2B1C2F9B7}" destId="{CBC53A22-F0D9-439F-85BA-291F17293836}" srcOrd="1" destOrd="0" presId="urn:microsoft.com/office/officeart/2005/8/layout/cycle5"/>
    <dgm:cxn modelId="{2771C5FD-FC09-4AD4-8940-F1BE6DA43231}" type="presParOf" srcId="{15ABBF9E-AD79-474B-BE02-2CC2B1C2F9B7}" destId="{04B42D03-052C-4A8D-9752-DBF4ACADC696}" srcOrd="2" destOrd="0" presId="urn:microsoft.com/office/officeart/2005/8/layout/cycle5"/>
    <dgm:cxn modelId="{1BDC1FF4-614E-4F19-AD4C-D6892E4BD6E0}" type="presParOf" srcId="{15ABBF9E-AD79-474B-BE02-2CC2B1C2F9B7}" destId="{4E2EDBDE-E567-4FE9-A9FD-5471CDB083FE}" srcOrd="3" destOrd="0" presId="urn:microsoft.com/office/officeart/2005/8/layout/cycle5"/>
    <dgm:cxn modelId="{85DD5199-D97A-498E-9613-700B1F66A936}" type="presParOf" srcId="{15ABBF9E-AD79-474B-BE02-2CC2B1C2F9B7}" destId="{AE77356C-F69A-4302-BD7F-451ADA64DD1A}" srcOrd="4" destOrd="0" presId="urn:microsoft.com/office/officeart/2005/8/layout/cycle5"/>
    <dgm:cxn modelId="{162AD59C-57E3-47DA-AA2A-BE6F0FE6D851}" type="presParOf" srcId="{15ABBF9E-AD79-474B-BE02-2CC2B1C2F9B7}" destId="{5B694776-B0A6-4917-ACD6-6DD8F38D9B2F}" srcOrd="5" destOrd="0" presId="urn:microsoft.com/office/officeart/2005/8/layout/cycle5"/>
    <dgm:cxn modelId="{249CF842-6D11-4395-96A0-CD8C400E66E2}" type="presParOf" srcId="{15ABBF9E-AD79-474B-BE02-2CC2B1C2F9B7}" destId="{BBE3EEE8-4895-4D23-9C83-2CFBD55637B9}" srcOrd="6" destOrd="0" presId="urn:microsoft.com/office/officeart/2005/8/layout/cycle5"/>
    <dgm:cxn modelId="{07517C20-F85A-4373-B9BD-51C3CBCC229F}" type="presParOf" srcId="{15ABBF9E-AD79-474B-BE02-2CC2B1C2F9B7}" destId="{2F7AD4FA-B553-46EA-BE02-0FAF12AB2481}" srcOrd="7" destOrd="0" presId="urn:microsoft.com/office/officeart/2005/8/layout/cycle5"/>
    <dgm:cxn modelId="{E7FC5D24-A79D-4077-976F-8D6134818A02}" type="presParOf" srcId="{15ABBF9E-AD79-474B-BE02-2CC2B1C2F9B7}" destId="{B1600F35-0C7B-458E-A029-3CA9894A9171}" srcOrd="8" destOrd="0" presId="urn:microsoft.com/office/officeart/2005/8/layout/cycle5"/>
    <dgm:cxn modelId="{E7BBC435-0227-47AA-9509-8B4D4F147A17}" type="presParOf" srcId="{15ABBF9E-AD79-474B-BE02-2CC2B1C2F9B7}" destId="{FB7BBA86-008D-44BF-9F80-C7799854FC4E}" srcOrd="9" destOrd="0" presId="urn:microsoft.com/office/officeart/2005/8/layout/cycle5"/>
    <dgm:cxn modelId="{E82099F2-7D0E-4045-8327-DF0F6891C1B2}" type="presParOf" srcId="{15ABBF9E-AD79-474B-BE02-2CC2B1C2F9B7}" destId="{5CB1FE80-0B84-4BD9-978E-49914FEAED28}" srcOrd="10" destOrd="0" presId="urn:microsoft.com/office/officeart/2005/8/layout/cycle5"/>
    <dgm:cxn modelId="{100013D9-3827-48A3-B760-58AE611FEA36}" type="presParOf" srcId="{15ABBF9E-AD79-474B-BE02-2CC2B1C2F9B7}" destId="{4869E5B3-2298-43DD-948A-FEFAC22B7C02}" srcOrd="11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385A77A-7D96-49FD-8C6E-E29A6DE1DA06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FFFC73A-477B-4CFD-9DFE-ACFDF722C3F4}">
      <dgm:prSet phldrT="[Текст]" custT="1"/>
      <dgm:spPr/>
      <dgm:t>
        <a:bodyPr/>
        <a:lstStyle/>
        <a:p>
          <a:r>
            <a:rPr lang="ru-RU" sz="2000" b="1" i="1" dirty="0" smtClean="0">
              <a:latin typeface="Arial Black" pitchFamily="34" charset="0"/>
            </a:rPr>
            <a:t>ОБЩЕСТВО «А»</a:t>
          </a:r>
        </a:p>
        <a:p>
          <a:r>
            <a:rPr lang="ru-RU" sz="2000" b="1" i="1" dirty="0" smtClean="0">
              <a:latin typeface="Arial Black" pitchFamily="34" charset="0"/>
            </a:rPr>
            <a:t>ОСНО</a:t>
          </a:r>
          <a:endParaRPr lang="ru-RU" sz="2000" b="1" i="1" dirty="0">
            <a:latin typeface="Arial Black" pitchFamily="34" charset="0"/>
          </a:endParaRPr>
        </a:p>
      </dgm:t>
    </dgm:pt>
    <dgm:pt modelId="{D03739BF-A492-4F46-98A7-B364284F8BFC}" type="parTrans" cxnId="{752F9CC3-53CD-4D92-8586-06168374573D}">
      <dgm:prSet/>
      <dgm:spPr/>
      <dgm:t>
        <a:bodyPr/>
        <a:lstStyle/>
        <a:p>
          <a:endParaRPr lang="ru-RU"/>
        </a:p>
      </dgm:t>
    </dgm:pt>
    <dgm:pt modelId="{00EBAA58-A82B-4884-915C-6BA6F636FC29}" type="sibTrans" cxnId="{752F9CC3-53CD-4D92-8586-06168374573D}">
      <dgm:prSet/>
      <dgm:spPr/>
      <dgm:t>
        <a:bodyPr/>
        <a:lstStyle/>
        <a:p>
          <a:endParaRPr lang="ru-RU"/>
        </a:p>
      </dgm:t>
    </dgm:pt>
    <dgm:pt modelId="{EFCB2D99-A558-4ADE-95A4-57F53B2FA97B}">
      <dgm:prSet phldrT="[Текст]" custT="1"/>
      <dgm:spPr/>
      <dgm:t>
        <a:bodyPr/>
        <a:lstStyle/>
        <a:p>
          <a:r>
            <a:rPr lang="ru-RU" sz="2400" dirty="0" smtClean="0">
              <a:latin typeface="Arial Black" pitchFamily="34" charset="0"/>
            </a:rPr>
            <a:t>ИП «В»</a:t>
          </a:r>
        </a:p>
        <a:p>
          <a:r>
            <a:rPr lang="ru-RU" sz="2400" dirty="0" smtClean="0">
              <a:latin typeface="Arial Black" pitchFamily="34" charset="0"/>
            </a:rPr>
            <a:t>ЕНВД</a:t>
          </a:r>
          <a:endParaRPr lang="ru-RU" sz="2400" dirty="0">
            <a:latin typeface="Arial Black" pitchFamily="34" charset="0"/>
          </a:endParaRPr>
        </a:p>
      </dgm:t>
    </dgm:pt>
    <dgm:pt modelId="{6276B3EE-6FA6-44E9-9B21-17C9D58618A7}" type="parTrans" cxnId="{A8AFE4AE-531B-41FB-B26A-CD3B2B583C7E}">
      <dgm:prSet/>
      <dgm:spPr/>
      <dgm:t>
        <a:bodyPr/>
        <a:lstStyle/>
        <a:p>
          <a:endParaRPr lang="ru-RU"/>
        </a:p>
      </dgm:t>
    </dgm:pt>
    <dgm:pt modelId="{7FBB87AB-1BEA-4670-B4F3-C37F805C2F0C}" type="sibTrans" cxnId="{A8AFE4AE-531B-41FB-B26A-CD3B2B583C7E}">
      <dgm:prSet/>
      <dgm:spPr/>
      <dgm:t>
        <a:bodyPr/>
        <a:lstStyle/>
        <a:p>
          <a:r>
            <a:rPr lang="ru-RU" dirty="0" smtClean="0"/>
            <a:t>\\\</a:t>
          </a:r>
          <a:endParaRPr lang="ru-RU" dirty="0"/>
        </a:p>
      </dgm:t>
    </dgm:pt>
    <dgm:pt modelId="{AB979519-157E-45B2-BB5F-4207AE0F38C3}">
      <dgm:prSet phldrT="[Текст]" custT="1"/>
      <dgm:spPr/>
      <dgm:t>
        <a:bodyPr/>
        <a:lstStyle/>
        <a:p>
          <a:r>
            <a:rPr lang="ru-RU" sz="2400" b="1" i="1" dirty="0" smtClean="0">
              <a:latin typeface="Arial Black" pitchFamily="34" charset="0"/>
            </a:rPr>
            <a:t>ИП «Б»</a:t>
          </a:r>
        </a:p>
        <a:p>
          <a:r>
            <a:rPr lang="ru-RU" sz="2400" b="1" i="1" dirty="0" smtClean="0">
              <a:latin typeface="Arial Black" pitchFamily="34" charset="0"/>
            </a:rPr>
            <a:t>ЕНВД</a:t>
          </a:r>
          <a:endParaRPr lang="ru-RU" sz="2400" b="1" i="1" dirty="0">
            <a:latin typeface="Arial Black" pitchFamily="34" charset="0"/>
          </a:endParaRPr>
        </a:p>
      </dgm:t>
    </dgm:pt>
    <dgm:pt modelId="{D959FA60-418B-49E7-A396-2EAB4553EE45}" type="parTrans" cxnId="{7A1977D3-1C6C-48CE-AC7E-6B93C696095A}">
      <dgm:prSet/>
      <dgm:spPr/>
      <dgm:t>
        <a:bodyPr/>
        <a:lstStyle/>
        <a:p>
          <a:endParaRPr lang="ru-RU"/>
        </a:p>
      </dgm:t>
    </dgm:pt>
    <dgm:pt modelId="{696AE0BB-6AE5-4061-9106-534F3CC926BB}" type="sibTrans" cxnId="{7A1977D3-1C6C-48CE-AC7E-6B93C696095A}">
      <dgm:prSet/>
      <dgm:spPr/>
      <dgm:t>
        <a:bodyPr/>
        <a:lstStyle/>
        <a:p>
          <a:endParaRPr lang="ru-RU"/>
        </a:p>
      </dgm:t>
    </dgm:pt>
    <dgm:pt modelId="{A3033D53-5BB9-4252-ABD2-C7FBF8571460}" type="pres">
      <dgm:prSet presAssocID="{5385A77A-7D96-49FD-8C6E-E29A6DE1DA0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4FAFE46-9B93-4C38-AF14-A9426D149D88}" type="pres">
      <dgm:prSet presAssocID="{8FFFC73A-477B-4CFD-9DFE-ACFDF722C3F4}" presName="node" presStyleLbl="node1" presStyleIdx="0" presStyleCnt="3" custScaleX="124468" custRadScaleRad="100087" custRadScaleInc="34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710233-A40D-4FFE-B76C-8D4A0BB1B9BD}" type="pres">
      <dgm:prSet presAssocID="{00EBAA58-A82B-4884-915C-6BA6F636FC29}" presName="sibTrans" presStyleLbl="sibTrans2D1" presStyleIdx="0" presStyleCnt="3" custScaleX="203490" custLinFactNeighborX="50164" custLinFactNeighborY="-27399"/>
      <dgm:spPr/>
      <dgm:t>
        <a:bodyPr/>
        <a:lstStyle/>
        <a:p>
          <a:endParaRPr lang="ru-RU"/>
        </a:p>
      </dgm:t>
    </dgm:pt>
    <dgm:pt modelId="{D77A9876-EA67-45CA-BFC2-B6CE34B9DF3E}" type="pres">
      <dgm:prSet presAssocID="{00EBAA58-A82B-4884-915C-6BA6F636FC29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40959948-6000-4B92-B1D8-DCF7E994A3EB}" type="pres">
      <dgm:prSet presAssocID="{EFCB2D99-A558-4ADE-95A4-57F53B2FA97B}" presName="node" presStyleLbl="node1" presStyleIdx="1" presStyleCnt="3" custRadScaleRad="141176" custRadScaleInc="-212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81F592-B8AC-4FBC-B6A6-DD8316F1DC9E}" type="pres">
      <dgm:prSet presAssocID="{7FBB87AB-1BEA-4670-B4F3-C37F805C2F0C}" presName="sibTrans" presStyleLbl="sibTrans2D1" presStyleIdx="1" presStyleCnt="3" custAng="19971818" custFlipVert="0" custFlipHor="1" custScaleX="2706" custScaleY="5656" custLinFactNeighborX="-18923" custLinFactNeighborY="73247"/>
      <dgm:spPr/>
      <dgm:t>
        <a:bodyPr/>
        <a:lstStyle/>
        <a:p>
          <a:endParaRPr lang="ru-RU"/>
        </a:p>
      </dgm:t>
    </dgm:pt>
    <dgm:pt modelId="{92F6370D-6DFC-4316-AB6B-2B62DE601D37}" type="pres">
      <dgm:prSet presAssocID="{7FBB87AB-1BEA-4670-B4F3-C37F805C2F0C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94D1CA15-883D-431D-AEAC-BA6722FB46D7}" type="pres">
      <dgm:prSet presAssocID="{AB979519-157E-45B2-BB5F-4207AE0F38C3}" presName="node" presStyleLbl="node1" presStyleIdx="2" presStyleCnt="3" custScaleX="108020" custRadScaleRad="149471" custRadScaleInc="174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001A00-9348-4FFC-9E8C-40C040CE45B5}" type="pres">
      <dgm:prSet presAssocID="{696AE0BB-6AE5-4061-9106-534F3CC926BB}" presName="sibTrans" presStyleLbl="sibTrans2D1" presStyleIdx="2" presStyleCnt="3" custAng="9741689" custScaleX="171906" custScaleY="119292" custLinFactNeighborX="-14578" custLinFactNeighborY="-9971"/>
      <dgm:spPr/>
      <dgm:t>
        <a:bodyPr/>
        <a:lstStyle/>
        <a:p>
          <a:endParaRPr lang="ru-RU"/>
        </a:p>
      </dgm:t>
    </dgm:pt>
    <dgm:pt modelId="{76D96CA9-5CD2-422A-8D6D-547715A49263}" type="pres">
      <dgm:prSet presAssocID="{696AE0BB-6AE5-4061-9106-534F3CC926BB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A8AFE4AE-531B-41FB-B26A-CD3B2B583C7E}" srcId="{5385A77A-7D96-49FD-8C6E-E29A6DE1DA06}" destId="{EFCB2D99-A558-4ADE-95A4-57F53B2FA97B}" srcOrd="1" destOrd="0" parTransId="{6276B3EE-6FA6-44E9-9B21-17C9D58618A7}" sibTransId="{7FBB87AB-1BEA-4670-B4F3-C37F805C2F0C}"/>
    <dgm:cxn modelId="{0ACB3F2A-2B72-4971-862D-3798D1FE20B7}" type="presOf" srcId="{7FBB87AB-1BEA-4670-B4F3-C37F805C2F0C}" destId="{92F6370D-6DFC-4316-AB6B-2B62DE601D37}" srcOrd="1" destOrd="0" presId="urn:microsoft.com/office/officeart/2005/8/layout/cycle2"/>
    <dgm:cxn modelId="{8FF6D100-1942-44AB-98C4-828A06347980}" type="presOf" srcId="{696AE0BB-6AE5-4061-9106-534F3CC926BB}" destId="{76D96CA9-5CD2-422A-8D6D-547715A49263}" srcOrd="1" destOrd="0" presId="urn:microsoft.com/office/officeart/2005/8/layout/cycle2"/>
    <dgm:cxn modelId="{CC8AE110-B7BF-4186-B9D9-3D05CF29AAB4}" type="presOf" srcId="{696AE0BB-6AE5-4061-9106-534F3CC926BB}" destId="{85001A00-9348-4FFC-9E8C-40C040CE45B5}" srcOrd="0" destOrd="0" presId="urn:microsoft.com/office/officeart/2005/8/layout/cycle2"/>
    <dgm:cxn modelId="{752F9CC3-53CD-4D92-8586-06168374573D}" srcId="{5385A77A-7D96-49FD-8C6E-E29A6DE1DA06}" destId="{8FFFC73A-477B-4CFD-9DFE-ACFDF722C3F4}" srcOrd="0" destOrd="0" parTransId="{D03739BF-A492-4F46-98A7-B364284F8BFC}" sibTransId="{00EBAA58-A82B-4884-915C-6BA6F636FC29}"/>
    <dgm:cxn modelId="{AA78FA94-E3C0-48CC-BF3E-C517A656D6F6}" type="presOf" srcId="{7FBB87AB-1BEA-4670-B4F3-C37F805C2F0C}" destId="{5881F592-B8AC-4FBC-B6A6-DD8316F1DC9E}" srcOrd="0" destOrd="0" presId="urn:microsoft.com/office/officeart/2005/8/layout/cycle2"/>
    <dgm:cxn modelId="{7D4DF867-0F6C-41FC-91D6-AB36E00B2698}" type="presOf" srcId="{00EBAA58-A82B-4884-915C-6BA6F636FC29}" destId="{3A710233-A40D-4FFE-B76C-8D4A0BB1B9BD}" srcOrd="0" destOrd="0" presId="urn:microsoft.com/office/officeart/2005/8/layout/cycle2"/>
    <dgm:cxn modelId="{7A1977D3-1C6C-48CE-AC7E-6B93C696095A}" srcId="{5385A77A-7D96-49FD-8C6E-E29A6DE1DA06}" destId="{AB979519-157E-45B2-BB5F-4207AE0F38C3}" srcOrd="2" destOrd="0" parTransId="{D959FA60-418B-49E7-A396-2EAB4553EE45}" sibTransId="{696AE0BB-6AE5-4061-9106-534F3CC926BB}"/>
    <dgm:cxn modelId="{E3D00D62-C7C4-4441-A344-ED1588E5D48E}" type="presOf" srcId="{EFCB2D99-A558-4ADE-95A4-57F53B2FA97B}" destId="{40959948-6000-4B92-B1D8-DCF7E994A3EB}" srcOrd="0" destOrd="0" presId="urn:microsoft.com/office/officeart/2005/8/layout/cycle2"/>
    <dgm:cxn modelId="{AA27FE70-F3B7-4617-9CC1-622CDB3D16A1}" type="presOf" srcId="{00EBAA58-A82B-4884-915C-6BA6F636FC29}" destId="{D77A9876-EA67-45CA-BFC2-B6CE34B9DF3E}" srcOrd="1" destOrd="0" presId="urn:microsoft.com/office/officeart/2005/8/layout/cycle2"/>
    <dgm:cxn modelId="{4D095D85-57FE-412D-819E-4AD11DCC54FD}" type="presOf" srcId="{5385A77A-7D96-49FD-8C6E-E29A6DE1DA06}" destId="{A3033D53-5BB9-4252-ABD2-C7FBF8571460}" srcOrd="0" destOrd="0" presId="urn:microsoft.com/office/officeart/2005/8/layout/cycle2"/>
    <dgm:cxn modelId="{157135BB-4530-4874-AE82-47B1FDE28C39}" type="presOf" srcId="{8FFFC73A-477B-4CFD-9DFE-ACFDF722C3F4}" destId="{74FAFE46-9B93-4C38-AF14-A9426D149D88}" srcOrd="0" destOrd="0" presId="urn:microsoft.com/office/officeart/2005/8/layout/cycle2"/>
    <dgm:cxn modelId="{2CDF6908-6660-4FF0-8DC7-DD7673AC98D6}" type="presOf" srcId="{AB979519-157E-45B2-BB5F-4207AE0F38C3}" destId="{94D1CA15-883D-431D-AEAC-BA6722FB46D7}" srcOrd="0" destOrd="0" presId="urn:microsoft.com/office/officeart/2005/8/layout/cycle2"/>
    <dgm:cxn modelId="{474A3E1F-385B-4DD0-9CEA-ADBC057E288F}" type="presParOf" srcId="{A3033D53-5BB9-4252-ABD2-C7FBF8571460}" destId="{74FAFE46-9B93-4C38-AF14-A9426D149D88}" srcOrd="0" destOrd="0" presId="urn:microsoft.com/office/officeart/2005/8/layout/cycle2"/>
    <dgm:cxn modelId="{3B3C569C-3645-4A86-832F-9BA2563D722F}" type="presParOf" srcId="{A3033D53-5BB9-4252-ABD2-C7FBF8571460}" destId="{3A710233-A40D-4FFE-B76C-8D4A0BB1B9BD}" srcOrd="1" destOrd="0" presId="urn:microsoft.com/office/officeart/2005/8/layout/cycle2"/>
    <dgm:cxn modelId="{073FBC72-1807-4AE7-9640-C6C8FD320112}" type="presParOf" srcId="{3A710233-A40D-4FFE-B76C-8D4A0BB1B9BD}" destId="{D77A9876-EA67-45CA-BFC2-B6CE34B9DF3E}" srcOrd="0" destOrd="0" presId="urn:microsoft.com/office/officeart/2005/8/layout/cycle2"/>
    <dgm:cxn modelId="{C532BD0E-7ED9-4917-A090-69E65E543438}" type="presParOf" srcId="{A3033D53-5BB9-4252-ABD2-C7FBF8571460}" destId="{40959948-6000-4B92-B1D8-DCF7E994A3EB}" srcOrd="2" destOrd="0" presId="urn:microsoft.com/office/officeart/2005/8/layout/cycle2"/>
    <dgm:cxn modelId="{F7E31705-6E2C-4E05-A561-8BA126548B12}" type="presParOf" srcId="{A3033D53-5BB9-4252-ABD2-C7FBF8571460}" destId="{5881F592-B8AC-4FBC-B6A6-DD8316F1DC9E}" srcOrd="3" destOrd="0" presId="urn:microsoft.com/office/officeart/2005/8/layout/cycle2"/>
    <dgm:cxn modelId="{F8027819-6A92-4C27-9508-A8D91B06E3A5}" type="presParOf" srcId="{5881F592-B8AC-4FBC-B6A6-DD8316F1DC9E}" destId="{92F6370D-6DFC-4316-AB6B-2B62DE601D37}" srcOrd="0" destOrd="0" presId="urn:microsoft.com/office/officeart/2005/8/layout/cycle2"/>
    <dgm:cxn modelId="{D5B9728B-F4A9-491C-A2A3-A765B6C4553A}" type="presParOf" srcId="{A3033D53-5BB9-4252-ABD2-C7FBF8571460}" destId="{94D1CA15-883D-431D-AEAC-BA6722FB46D7}" srcOrd="4" destOrd="0" presId="urn:microsoft.com/office/officeart/2005/8/layout/cycle2"/>
    <dgm:cxn modelId="{D0CE9615-A328-44EB-918A-D4ACB78BFEF4}" type="presParOf" srcId="{A3033D53-5BB9-4252-ABD2-C7FBF8571460}" destId="{85001A00-9348-4FFC-9E8C-40C040CE45B5}" srcOrd="5" destOrd="0" presId="urn:microsoft.com/office/officeart/2005/8/layout/cycle2"/>
    <dgm:cxn modelId="{90514B73-D781-44BA-8E91-D26ED6096620}" type="presParOf" srcId="{85001A00-9348-4FFC-9E8C-40C040CE45B5}" destId="{76D96CA9-5CD2-422A-8D6D-547715A49263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B4E2F96-F076-4FB4-BD11-D4D81F2A9410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</dgm:pt>
    <dgm:pt modelId="{DDD3D8DD-0FF7-4AF6-9956-29EE6B15456C}">
      <dgm:prSet phldrT="[Текст]"/>
      <dgm:spPr/>
      <dgm:t>
        <a:bodyPr/>
        <a:lstStyle/>
        <a:p>
          <a:pPr algn="ctr"/>
          <a:r>
            <a:rPr lang="ru-RU" dirty="0" smtClean="0"/>
            <a:t>     </a:t>
          </a:r>
          <a:r>
            <a:rPr lang="ru-RU" b="1" i="1" dirty="0" smtClean="0">
              <a:latin typeface="Arial Black" pitchFamily="34" charset="0"/>
            </a:rPr>
            <a:t>ДИЛЕР Россия</a:t>
          </a:r>
          <a:endParaRPr lang="ru-RU" b="1" i="1" dirty="0">
            <a:latin typeface="Arial Black" pitchFamily="34" charset="0"/>
          </a:endParaRPr>
        </a:p>
      </dgm:t>
    </dgm:pt>
    <dgm:pt modelId="{18DF233F-1DA9-473E-860F-7176C88D480D}" type="parTrans" cxnId="{ADCC6DBC-911D-4F56-9866-79452E8DBABB}">
      <dgm:prSet/>
      <dgm:spPr/>
      <dgm:t>
        <a:bodyPr/>
        <a:lstStyle/>
        <a:p>
          <a:endParaRPr lang="ru-RU"/>
        </a:p>
      </dgm:t>
    </dgm:pt>
    <dgm:pt modelId="{A16DEB8B-FF14-4632-8B85-B9138FC6F48F}" type="sibTrans" cxnId="{ADCC6DBC-911D-4F56-9866-79452E8DBABB}">
      <dgm:prSet/>
      <dgm:spPr/>
      <dgm:t>
        <a:bodyPr/>
        <a:lstStyle/>
        <a:p>
          <a:endParaRPr lang="ru-RU"/>
        </a:p>
      </dgm:t>
    </dgm:pt>
    <dgm:pt modelId="{BC0BCF17-C8BE-4E88-AC40-DF08C284917E}">
      <dgm:prSet phldrT="[Текст]"/>
      <dgm:spPr/>
      <dgm:t>
        <a:bodyPr/>
        <a:lstStyle/>
        <a:p>
          <a:pPr algn="ctr"/>
          <a:r>
            <a:rPr lang="ru-RU" b="1" i="1" dirty="0" smtClean="0">
              <a:latin typeface="Arial Black" pitchFamily="34" charset="0"/>
            </a:rPr>
            <a:t>ООО «А» Россия</a:t>
          </a:r>
          <a:endParaRPr lang="ru-RU" b="1" i="1" dirty="0">
            <a:latin typeface="Arial Black" pitchFamily="34" charset="0"/>
          </a:endParaRPr>
        </a:p>
      </dgm:t>
    </dgm:pt>
    <dgm:pt modelId="{1B80B475-A3FD-47CC-9C6E-A30D82559C4D}" type="parTrans" cxnId="{76CE7918-5850-408F-9B66-F20659EF1436}">
      <dgm:prSet/>
      <dgm:spPr/>
      <dgm:t>
        <a:bodyPr/>
        <a:lstStyle/>
        <a:p>
          <a:endParaRPr lang="ru-RU"/>
        </a:p>
      </dgm:t>
    </dgm:pt>
    <dgm:pt modelId="{49BBF98D-B90F-4F38-9F47-0D63E50D2DFF}" type="sibTrans" cxnId="{76CE7918-5850-408F-9B66-F20659EF1436}">
      <dgm:prSet/>
      <dgm:spPr/>
      <dgm:t>
        <a:bodyPr/>
        <a:lstStyle/>
        <a:p>
          <a:endParaRPr lang="ru-RU"/>
        </a:p>
      </dgm:t>
    </dgm:pt>
    <dgm:pt modelId="{22CBFE15-F8B7-43E1-90FD-9258B6A8731E}">
      <dgm:prSet phldrT="[Текст]"/>
      <dgm:spPr/>
      <dgm:t>
        <a:bodyPr/>
        <a:lstStyle/>
        <a:p>
          <a:pPr algn="ctr"/>
          <a:r>
            <a:rPr lang="ru-RU" b="1" i="1" dirty="0" smtClean="0">
              <a:latin typeface="Arial Black" pitchFamily="34" charset="0"/>
            </a:rPr>
            <a:t>ООО «Б» Украина</a:t>
          </a:r>
          <a:endParaRPr lang="ru-RU" b="1" i="1" dirty="0">
            <a:latin typeface="Arial Black" pitchFamily="34" charset="0"/>
          </a:endParaRPr>
        </a:p>
      </dgm:t>
    </dgm:pt>
    <dgm:pt modelId="{263395AC-F4FB-47B1-90C2-D95D469E9D94}" type="parTrans" cxnId="{300275A3-91A2-4C34-A227-85925A58BA4A}">
      <dgm:prSet/>
      <dgm:spPr/>
      <dgm:t>
        <a:bodyPr/>
        <a:lstStyle/>
        <a:p>
          <a:endParaRPr lang="ru-RU"/>
        </a:p>
      </dgm:t>
    </dgm:pt>
    <dgm:pt modelId="{1CCC8354-CA62-46EA-9237-E7297970A761}" type="sibTrans" cxnId="{300275A3-91A2-4C34-A227-85925A58BA4A}">
      <dgm:prSet/>
      <dgm:spPr/>
      <dgm:t>
        <a:bodyPr/>
        <a:lstStyle/>
        <a:p>
          <a:endParaRPr lang="ru-RU"/>
        </a:p>
      </dgm:t>
    </dgm:pt>
    <dgm:pt modelId="{24FA181D-7B23-4FBA-8C58-DF6743BCF379}" type="pres">
      <dgm:prSet presAssocID="{8B4E2F96-F076-4FB4-BD11-D4D81F2A9410}" presName="diagram" presStyleCnt="0">
        <dgm:presLayoutVars>
          <dgm:dir/>
          <dgm:animLvl val="lvl"/>
          <dgm:resizeHandles val="exact"/>
        </dgm:presLayoutVars>
      </dgm:prSet>
      <dgm:spPr/>
    </dgm:pt>
    <dgm:pt modelId="{6C252C20-1FC8-4B0A-ADB2-173F7576E46F}" type="pres">
      <dgm:prSet presAssocID="{DDD3D8DD-0FF7-4AF6-9956-29EE6B15456C}" presName="compNode" presStyleCnt="0"/>
      <dgm:spPr/>
    </dgm:pt>
    <dgm:pt modelId="{FEBFB4F4-DDB0-4915-A5E2-0B18D1693134}" type="pres">
      <dgm:prSet presAssocID="{DDD3D8DD-0FF7-4AF6-9956-29EE6B15456C}" presName="childRect" presStyleLbl="bgAcc1" presStyleIdx="0" presStyleCnt="3" custLinFactNeighborX="-12121" custLinFactNeighborY="-4634">
        <dgm:presLayoutVars>
          <dgm:bulletEnabled val="1"/>
        </dgm:presLayoutVars>
      </dgm:prSet>
      <dgm:spPr/>
    </dgm:pt>
    <dgm:pt modelId="{03EBD591-A41E-489C-8F4A-4E0B8598F3B8}" type="pres">
      <dgm:prSet presAssocID="{DDD3D8DD-0FF7-4AF6-9956-29EE6B15456C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7C17C8-32BC-4404-9662-D84E28FB593D}" type="pres">
      <dgm:prSet presAssocID="{DDD3D8DD-0FF7-4AF6-9956-29EE6B15456C}" presName="parentRect" presStyleLbl="alignNode1" presStyleIdx="0" presStyleCnt="3" custScaleX="79552" custScaleY="115858" custLinFactNeighborX="-17974" custLinFactNeighborY="530"/>
      <dgm:spPr/>
      <dgm:t>
        <a:bodyPr/>
        <a:lstStyle/>
        <a:p>
          <a:endParaRPr lang="ru-RU"/>
        </a:p>
      </dgm:t>
    </dgm:pt>
    <dgm:pt modelId="{0D351A59-626B-43F6-B134-4500ADA6B0E8}" type="pres">
      <dgm:prSet presAssocID="{DDD3D8DD-0FF7-4AF6-9956-29EE6B15456C}" presName="adorn" presStyleLbl="fgAccFollowNode1" presStyleIdx="0" presStyleCnt="3" custScaleX="231074" custScaleY="213075" custLinFactX="-20827" custLinFactY="-82747" custLinFactNeighborX="-100000" custLinFactNeighborY="-10000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140CFD7-A354-41CB-B817-A5500FEC9A41}" type="pres">
      <dgm:prSet presAssocID="{A16DEB8B-FF14-4632-8B85-B9138FC6F48F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7D2AD85-89DF-455D-9466-3C1A93E6BE57}" type="pres">
      <dgm:prSet presAssocID="{BC0BCF17-C8BE-4E88-AC40-DF08C284917E}" presName="compNode" presStyleCnt="0"/>
      <dgm:spPr/>
    </dgm:pt>
    <dgm:pt modelId="{8B6730F4-9E5B-4364-BB45-CA611FEE37D5}" type="pres">
      <dgm:prSet presAssocID="{BC0BCF17-C8BE-4E88-AC40-DF08C284917E}" presName="childRect" presStyleLbl="bgAcc1" presStyleIdx="1" presStyleCnt="3" custScaleX="84236" custLinFactNeighborX="362" custLinFactNeighborY="-15829">
        <dgm:presLayoutVars>
          <dgm:bulletEnabled val="1"/>
        </dgm:presLayoutVars>
      </dgm:prSet>
      <dgm:spPr/>
    </dgm:pt>
    <dgm:pt modelId="{6AA255E4-91C6-4AB9-B0B0-245D13E95D24}" type="pres">
      <dgm:prSet presAssocID="{BC0BCF17-C8BE-4E88-AC40-DF08C284917E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7033A4-5765-4466-9C3B-5ACC1D735AC0}" type="pres">
      <dgm:prSet presAssocID="{BC0BCF17-C8BE-4E88-AC40-DF08C284917E}" presName="parentRect" presStyleLbl="alignNode1" presStyleIdx="1" presStyleCnt="3" custScaleX="65723" custScaleY="106713" custLinFactNeighborX="2301" custLinFactNeighborY="4125"/>
      <dgm:spPr/>
      <dgm:t>
        <a:bodyPr/>
        <a:lstStyle/>
        <a:p>
          <a:endParaRPr lang="ru-RU"/>
        </a:p>
      </dgm:t>
    </dgm:pt>
    <dgm:pt modelId="{CCCA73CE-6C05-47AE-B567-BFC8A649E0AD}" type="pres">
      <dgm:prSet presAssocID="{BC0BCF17-C8BE-4E88-AC40-DF08C284917E}" presName="adorn" presStyleLbl="fgAccFollowNode1" presStyleIdx="1" presStyleCnt="3" custFlipVert="1" custFlipHor="1" custScaleX="9659" custScaleY="5846" custLinFactNeighborX="-1166" custLinFactNeighborY="-894"/>
      <dgm:spPr/>
    </dgm:pt>
    <dgm:pt modelId="{475A2B19-5144-4413-B8D4-088A5E84A245}" type="pres">
      <dgm:prSet presAssocID="{49BBF98D-B90F-4F38-9F47-0D63E50D2DFF}" presName="sibTrans" presStyleLbl="sibTrans2D1" presStyleIdx="0" presStyleCnt="0"/>
      <dgm:spPr/>
      <dgm:t>
        <a:bodyPr/>
        <a:lstStyle/>
        <a:p>
          <a:endParaRPr lang="ru-RU"/>
        </a:p>
      </dgm:t>
    </dgm:pt>
    <dgm:pt modelId="{688352AE-3B22-4AE4-9977-7C9B12BB2C8F}" type="pres">
      <dgm:prSet presAssocID="{22CBFE15-F8B7-43E1-90FD-9258B6A8731E}" presName="compNode" presStyleCnt="0"/>
      <dgm:spPr/>
    </dgm:pt>
    <dgm:pt modelId="{3145017D-FFA8-47C5-9465-7EF13643D52D}" type="pres">
      <dgm:prSet presAssocID="{22CBFE15-F8B7-43E1-90FD-9258B6A8731E}" presName="childRect" presStyleLbl="bgAcc1" presStyleIdx="2" presStyleCnt="3" custScaleX="88982" custLinFactNeighborX="34544" custLinFactNeighborY="3387">
        <dgm:presLayoutVars>
          <dgm:bulletEnabled val="1"/>
        </dgm:presLayoutVars>
      </dgm:prSet>
      <dgm:spPr/>
    </dgm:pt>
    <dgm:pt modelId="{63C60013-5F16-470E-9008-950C9BE47874}" type="pres">
      <dgm:prSet presAssocID="{22CBFE15-F8B7-43E1-90FD-9258B6A8731E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03855E-3C1D-4869-9E7E-BB7EC7DD5130}" type="pres">
      <dgm:prSet presAssocID="{22CBFE15-F8B7-43E1-90FD-9258B6A8731E}" presName="parentRect" presStyleLbl="alignNode1" presStyleIdx="2" presStyleCnt="3" custScaleX="74026" custScaleY="127153" custLinFactNeighborX="36071" custLinFactNeighborY="11061"/>
      <dgm:spPr/>
      <dgm:t>
        <a:bodyPr/>
        <a:lstStyle/>
        <a:p>
          <a:endParaRPr lang="ru-RU"/>
        </a:p>
      </dgm:t>
    </dgm:pt>
    <dgm:pt modelId="{A788C6E7-4976-41D9-BE8B-978499653DDD}" type="pres">
      <dgm:prSet presAssocID="{22CBFE15-F8B7-43E1-90FD-9258B6A8731E}" presName="adorn" presStyleLbl="fgAccFollowNode1" presStyleIdx="2" presStyleCnt="3" custScaleX="269490" custScaleY="204435" custLinFactX="-183466" custLinFactY="-70738" custLinFactNeighborX="-200000" custLinFactNeighborY="-10000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</dgm:ptLst>
  <dgm:cxnLst>
    <dgm:cxn modelId="{300275A3-91A2-4C34-A227-85925A58BA4A}" srcId="{8B4E2F96-F076-4FB4-BD11-D4D81F2A9410}" destId="{22CBFE15-F8B7-43E1-90FD-9258B6A8731E}" srcOrd="2" destOrd="0" parTransId="{263395AC-F4FB-47B1-90C2-D95D469E9D94}" sibTransId="{1CCC8354-CA62-46EA-9237-E7297970A761}"/>
    <dgm:cxn modelId="{560A6DE8-1343-4F20-90B4-1EF68D877F7B}" type="presOf" srcId="{DDD3D8DD-0FF7-4AF6-9956-29EE6B15456C}" destId="{03EBD591-A41E-489C-8F4A-4E0B8598F3B8}" srcOrd="0" destOrd="0" presId="urn:microsoft.com/office/officeart/2005/8/layout/bList2"/>
    <dgm:cxn modelId="{C77FCFB0-F161-4524-9ED0-3E42F3A349B7}" type="presOf" srcId="{A16DEB8B-FF14-4632-8B85-B9138FC6F48F}" destId="{2140CFD7-A354-41CB-B817-A5500FEC9A41}" srcOrd="0" destOrd="0" presId="urn:microsoft.com/office/officeart/2005/8/layout/bList2"/>
    <dgm:cxn modelId="{ADCC6DBC-911D-4F56-9866-79452E8DBABB}" srcId="{8B4E2F96-F076-4FB4-BD11-D4D81F2A9410}" destId="{DDD3D8DD-0FF7-4AF6-9956-29EE6B15456C}" srcOrd="0" destOrd="0" parTransId="{18DF233F-1DA9-473E-860F-7176C88D480D}" sibTransId="{A16DEB8B-FF14-4632-8B85-B9138FC6F48F}"/>
    <dgm:cxn modelId="{E5B2F6ED-D0F6-4A21-B839-5E83C6795496}" type="presOf" srcId="{BC0BCF17-C8BE-4E88-AC40-DF08C284917E}" destId="{1E7033A4-5765-4466-9C3B-5ACC1D735AC0}" srcOrd="1" destOrd="0" presId="urn:microsoft.com/office/officeart/2005/8/layout/bList2"/>
    <dgm:cxn modelId="{98EBAD6B-39C2-4F2C-8A07-AF665B5075EB}" type="presOf" srcId="{BC0BCF17-C8BE-4E88-AC40-DF08C284917E}" destId="{6AA255E4-91C6-4AB9-B0B0-245D13E95D24}" srcOrd="0" destOrd="0" presId="urn:microsoft.com/office/officeart/2005/8/layout/bList2"/>
    <dgm:cxn modelId="{EE056F0A-1ADB-4475-ACDF-372D18A33A07}" type="presOf" srcId="{49BBF98D-B90F-4F38-9F47-0D63E50D2DFF}" destId="{475A2B19-5144-4413-B8D4-088A5E84A245}" srcOrd="0" destOrd="0" presId="urn:microsoft.com/office/officeart/2005/8/layout/bList2"/>
    <dgm:cxn modelId="{56E02FD4-71B7-4099-9A74-749CEEC788A5}" type="presOf" srcId="{DDD3D8DD-0FF7-4AF6-9956-29EE6B15456C}" destId="{B37C17C8-32BC-4404-9662-D84E28FB593D}" srcOrd="1" destOrd="0" presId="urn:microsoft.com/office/officeart/2005/8/layout/bList2"/>
    <dgm:cxn modelId="{76CE7918-5850-408F-9B66-F20659EF1436}" srcId="{8B4E2F96-F076-4FB4-BD11-D4D81F2A9410}" destId="{BC0BCF17-C8BE-4E88-AC40-DF08C284917E}" srcOrd="1" destOrd="0" parTransId="{1B80B475-A3FD-47CC-9C6E-A30D82559C4D}" sibTransId="{49BBF98D-B90F-4F38-9F47-0D63E50D2DFF}"/>
    <dgm:cxn modelId="{E711388F-8985-4DE0-9274-E35C3F937E6A}" type="presOf" srcId="{22CBFE15-F8B7-43E1-90FD-9258B6A8731E}" destId="{63C60013-5F16-470E-9008-950C9BE47874}" srcOrd="0" destOrd="0" presId="urn:microsoft.com/office/officeart/2005/8/layout/bList2"/>
    <dgm:cxn modelId="{617EBE61-CF8F-4B54-979E-155A06375D18}" type="presOf" srcId="{8B4E2F96-F076-4FB4-BD11-D4D81F2A9410}" destId="{24FA181D-7B23-4FBA-8C58-DF6743BCF379}" srcOrd="0" destOrd="0" presId="urn:microsoft.com/office/officeart/2005/8/layout/bList2"/>
    <dgm:cxn modelId="{60B498B5-B551-4080-AA78-728E369538CD}" type="presOf" srcId="{22CBFE15-F8B7-43E1-90FD-9258B6A8731E}" destId="{DE03855E-3C1D-4869-9E7E-BB7EC7DD5130}" srcOrd="1" destOrd="0" presId="urn:microsoft.com/office/officeart/2005/8/layout/bList2"/>
    <dgm:cxn modelId="{B0C2007B-D9D8-4A34-AE11-0BBF1E6CDC95}" type="presParOf" srcId="{24FA181D-7B23-4FBA-8C58-DF6743BCF379}" destId="{6C252C20-1FC8-4B0A-ADB2-173F7576E46F}" srcOrd="0" destOrd="0" presId="urn:microsoft.com/office/officeart/2005/8/layout/bList2"/>
    <dgm:cxn modelId="{8F303499-8710-416F-896C-96CB94FD0763}" type="presParOf" srcId="{6C252C20-1FC8-4B0A-ADB2-173F7576E46F}" destId="{FEBFB4F4-DDB0-4915-A5E2-0B18D1693134}" srcOrd="0" destOrd="0" presId="urn:microsoft.com/office/officeart/2005/8/layout/bList2"/>
    <dgm:cxn modelId="{5FA183D6-9676-4C0B-8692-66A937916373}" type="presParOf" srcId="{6C252C20-1FC8-4B0A-ADB2-173F7576E46F}" destId="{03EBD591-A41E-489C-8F4A-4E0B8598F3B8}" srcOrd="1" destOrd="0" presId="urn:microsoft.com/office/officeart/2005/8/layout/bList2"/>
    <dgm:cxn modelId="{CCBCA1BE-9471-4E3F-94F1-843F899CBFBC}" type="presParOf" srcId="{6C252C20-1FC8-4B0A-ADB2-173F7576E46F}" destId="{B37C17C8-32BC-4404-9662-D84E28FB593D}" srcOrd="2" destOrd="0" presId="urn:microsoft.com/office/officeart/2005/8/layout/bList2"/>
    <dgm:cxn modelId="{1B9B5775-01C1-4D5F-AF81-C77D4FD87F06}" type="presParOf" srcId="{6C252C20-1FC8-4B0A-ADB2-173F7576E46F}" destId="{0D351A59-626B-43F6-B134-4500ADA6B0E8}" srcOrd="3" destOrd="0" presId="urn:microsoft.com/office/officeart/2005/8/layout/bList2"/>
    <dgm:cxn modelId="{E48BE6C5-A460-4661-B8BE-81EAD6A6AA38}" type="presParOf" srcId="{24FA181D-7B23-4FBA-8C58-DF6743BCF379}" destId="{2140CFD7-A354-41CB-B817-A5500FEC9A41}" srcOrd="1" destOrd="0" presId="urn:microsoft.com/office/officeart/2005/8/layout/bList2"/>
    <dgm:cxn modelId="{3DA7E317-A9C7-4459-8ED0-1C4CD03AD72A}" type="presParOf" srcId="{24FA181D-7B23-4FBA-8C58-DF6743BCF379}" destId="{D7D2AD85-89DF-455D-9466-3C1A93E6BE57}" srcOrd="2" destOrd="0" presId="urn:microsoft.com/office/officeart/2005/8/layout/bList2"/>
    <dgm:cxn modelId="{82128562-8D5B-4D9F-847D-05AB1B510AFE}" type="presParOf" srcId="{D7D2AD85-89DF-455D-9466-3C1A93E6BE57}" destId="{8B6730F4-9E5B-4364-BB45-CA611FEE37D5}" srcOrd="0" destOrd="0" presId="urn:microsoft.com/office/officeart/2005/8/layout/bList2"/>
    <dgm:cxn modelId="{0DE77D54-AA6F-48F0-9C04-AA0C345024D6}" type="presParOf" srcId="{D7D2AD85-89DF-455D-9466-3C1A93E6BE57}" destId="{6AA255E4-91C6-4AB9-B0B0-245D13E95D24}" srcOrd="1" destOrd="0" presId="urn:microsoft.com/office/officeart/2005/8/layout/bList2"/>
    <dgm:cxn modelId="{AE7A6D08-7E78-4EF3-86AF-A257ECC6B70F}" type="presParOf" srcId="{D7D2AD85-89DF-455D-9466-3C1A93E6BE57}" destId="{1E7033A4-5765-4466-9C3B-5ACC1D735AC0}" srcOrd="2" destOrd="0" presId="urn:microsoft.com/office/officeart/2005/8/layout/bList2"/>
    <dgm:cxn modelId="{B77D61D7-C51D-4267-8724-D9659DE45B8A}" type="presParOf" srcId="{D7D2AD85-89DF-455D-9466-3C1A93E6BE57}" destId="{CCCA73CE-6C05-47AE-B567-BFC8A649E0AD}" srcOrd="3" destOrd="0" presId="urn:microsoft.com/office/officeart/2005/8/layout/bList2"/>
    <dgm:cxn modelId="{DB195D76-3E7B-461B-BE81-31F63AAF275F}" type="presParOf" srcId="{24FA181D-7B23-4FBA-8C58-DF6743BCF379}" destId="{475A2B19-5144-4413-B8D4-088A5E84A245}" srcOrd="3" destOrd="0" presId="urn:microsoft.com/office/officeart/2005/8/layout/bList2"/>
    <dgm:cxn modelId="{1D38DE47-F4BB-455F-9E8F-54760A9488FE}" type="presParOf" srcId="{24FA181D-7B23-4FBA-8C58-DF6743BCF379}" destId="{688352AE-3B22-4AE4-9977-7C9B12BB2C8F}" srcOrd="4" destOrd="0" presId="urn:microsoft.com/office/officeart/2005/8/layout/bList2"/>
    <dgm:cxn modelId="{14AF1D81-7ACC-40A1-8573-5E7803171D6C}" type="presParOf" srcId="{688352AE-3B22-4AE4-9977-7C9B12BB2C8F}" destId="{3145017D-FFA8-47C5-9465-7EF13643D52D}" srcOrd="0" destOrd="0" presId="urn:microsoft.com/office/officeart/2005/8/layout/bList2"/>
    <dgm:cxn modelId="{B3B2DDA0-9E67-4B3A-AF92-FBC5D943AE1C}" type="presParOf" srcId="{688352AE-3B22-4AE4-9977-7C9B12BB2C8F}" destId="{63C60013-5F16-470E-9008-950C9BE47874}" srcOrd="1" destOrd="0" presId="urn:microsoft.com/office/officeart/2005/8/layout/bList2"/>
    <dgm:cxn modelId="{932B742D-EA80-4234-9820-F4E10EBDBBA4}" type="presParOf" srcId="{688352AE-3B22-4AE4-9977-7C9B12BB2C8F}" destId="{DE03855E-3C1D-4869-9E7E-BB7EC7DD5130}" srcOrd="2" destOrd="0" presId="urn:microsoft.com/office/officeart/2005/8/layout/bList2"/>
    <dgm:cxn modelId="{4120AE59-A11B-4484-AE50-89010E2A20CC}" type="presParOf" srcId="{688352AE-3B22-4AE4-9977-7C9B12BB2C8F}" destId="{A788C6E7-4976-41D9-BE8B-978499653DDD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85A8BE7-7775-4B14-9C57-09BB5A134E54}">
      <dsp:nvSpPr>
        <dsp:cNvPr id="0" name=""/>
        <dsp:cNvSpPr/>
      </dsp:nvSpPr>
      <dsp:spPr>
        <a:xfrm>
          <a:off x="3872873" y="1294106"/>
          <a:ext cx="1911079" cy="5532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117"/>
              </a:lnTo>
              <a:lnTo>
                <a:pt x="1911079" y="270117"/>
              </a:lnTo>
              <a:lnTo>
                <a:pt x="1911079" y="553218"/>
              </a:lnTo>
            </a:path>
          </a:pathLst>
        </a:custGeom>
        <a:noFill/>
        <a:ln w="9525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B22489-4EDE-4CAE-9CF7-144067AFC158}">
      <dsp:nvSpPr>
        <dsp:cNvPr id="0" name=""/>
        <dsp:cNvSpPr/>
      </dsp:nvSpPr>
      <dsp:spPr>
        <a:xfrm>
          <a:off x="2075505" y="1294106"/>
          <a:ext cx="1797367" cy="621893"/>
        </a:xfrm>
        <a:custGeom>
          <a:avLst/>
          <a:gdLst/>
          <a:ahLst/>
          <a:cxnLst/>
          <a:rect l="0" t="0" r="0" b="0"/>
          <a:pathLst>
            <a:path>
              <a:moveTo>
                <a:pt x="1797367" y="0"/>
              </a:moveTo>
              <a:lnTo>
                <a:pt x="1797367" y="338792"/>
              </a:lnTo>
              <a:lnTo>
                <a:pt x="0" y="338792"/>
              </a:lnTo>
              <a:lnTo>
                <a:pt x="0" y="621893"/>
              </a:lnTo>
            </a:path>
          </a:pathLst>
        </a:custGeom>
        <a:noFill/>
        <a:ln w="9525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7B6BBA-F5B6-4D18-9310-161BFB634BC2}">
      <dsp:nvSpPr>
        <dsp:cNvPr id="0" name=""/>
        <dsp:cNvSpPr/>
      </dsp:nvSpPr>
      <dsp:spPr>
        <a:xfrm>
          <a:off x="1028261" y="-75582"/>
          <a:ext cx="5689223" cy="13696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689252F-8103-4CD9-85CA-F2EAB0571DDC}">
      <dsp:nvSpPr>
        <dsp:cNvPr id="0" name=""/>
        <dsp:cNvSpPr/>
      </dsp:nvSpPr>
      <dsp:spPr>
        <a:xfrm>
          <a:off x="1367812" y="246991"/>
          <a:ext cx="5689223" cy="1369688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</a:schemeClr>
        </a:soli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u="sng" kern="1200" dirty="0" smtClean="0"/>
            <a:t>Налоговые споры</a:t>
          </a:r>
          <a:endParaRPr lang="ru-RU" sz="3600" b="1" u="sng" kern="1200" dirty="0"/>
        </a:p>
      </dsp:txBody>
      <dsp:txXfrm>
        <a:off x="1367812" y="246991"/>
        <a:ext cx="5689223" cy="1369688"/>
      </dsp:txXfrm>
    </dsp:sp>
    <dsp:sp modelId="{725FE5CB-E476-44DC-8CE0-B27FBBE6337D}">
      <dsp:nvSpPr>
        <dsp:cNvPr id="0" name=""/>
        <dsp:cNvSpPr/>
      </dsp:nvSpPr>
      <dsp:spPr>
        <a:xfrm>
          <a:off x="547524" y="1916000"/>
          <a:ext cx="3055962" cy="19405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B6D20D6-93BB-41DC-B502-27B7D68FF394}">
      <dsp:nvSpPr>
        <dsp:cNvPr id="0" name=""/>
        <dsp:cNvSpPr/>
      </dsp:nvSpPr>
      <dsp:spPr>
        <a:xfrm>
          <a:off x="887075" y="2238573"/>
          <a:ext cx="3055962" cy="1940536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1" kern="1200" dirty="0" smtClean="0"/>
            <a:t>Арбитражные суды</a:t>
          </a:r>
          <a:endParaRPr lang="ru-RU" sz="3200" b="1" i="1" kern="1200" dirty="0"/>
        </a:p>
      </dsp:txBody>
      <dsp:txXfrm>
        <a:off x="887075" y="2238573"/>
        <a:ext cx="3055962" cy="1940536"/>
      </dsp:txXfrm>
    </dsp:sp>
    <dsp:sp modelId="{1119727F-9104-4BC3-806A-D3B1B9A6D7CA}">
      <dsp:nvSpPr>
        <dsp:cNvPr id="0" name=""/>
        <dsp:cNvSpPr/>
      </dsp:nvSpPr>
      <dsp:spPr>
        <a:xfrm>
          <a:off x="4255971" y="1847324"/>
          <a:ext cx="3055962" cy="19405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B63A7E8-EC76-4F53-A13D-807DB4478162}">
      <dsp:nvSpPr>
        <dsp:cNvPr id="0" name=""/>
        <dsp:cNvSpPr/>
      </dsp:nvSpPr>
      <dsp:spPr>
        <a:xfrm>
          <a:off x="4595523" y="2169898"/>
          <a:ext cx="3055962" cy="1940536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1" kern="1200" dirty="0" smtClean="0"/>
            <a:t>Суды общей юрисдикции</a:t>
          </a:r>
          <a:endParaRPr lang="ru-RU" sz="3200" b="1" i="1" kern="1200" dirty="0"/>
        </a:p>
      </dsp:txBody>
      <dsp:txXfrm>
        <a:off x="4595523" y="2169898"/>
        <a:ext cx="3055962" cy="194053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91439DA-648C-4194-8BC3-732BE297B358}">
      <dsp:nvSpPr>
        <dsp:cNvPr id="0" name=""/>
        <dsp:cNvSpPr/>
      </dsp:nvSpPr>
      <dsp:spPr>
        <a:xfrm rot="5400000">
          <a:off x="-130582" y="272429"/>
          <a:ext cx="1158755" cy="811128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/>
        </a:p>
      </dsp:txBody>
      <dsp:txXfrm rot="5400000">
        <a:off x="-130582" y="272429"/>
        <a:ext cx="1158755" cy="811128"/>
      </dsp:txXfrm>
    </dsp:sp>
    <dsp:sp modelId="{F0CCC196-2AEE-485F-ABAD-D9C3A7DDA1F9}">
      <dsp:nvSpPr>
        <dsp:cNvPr id="0" name=""/>
        <dsp:cNvSpPr/>
      </dsp:nvSpPr>
      <dsp:spPr>
        <a:xfrm rot="5400000">
          <a:off x="3977594" y="-3059732"/>
          <a:ext cx="943364" cy="7062829"/>
        </a:xfrm>
        <a:prstGeom prst="round2Same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i="1" kern="1200" dirty="0" smtClean="0">
              <a:latin typeface="Arial Black" pitchFamily="34" charset="0"/>
            </a:rPr>
            <a:t>Соблюдение досудебного порядка обжалования</a:t>
          </a:r>
          <a:endParaRPr lang="ru-RU" sz="2500" i="1" kern="1200" dirty="0">
            <a:latin typeface="Arial Black" pitchFamily="34" charset="0"/>
          </a:endParaRPr>
        </a:p>
      </dsp:txBody>
      <dsp:txXfrm rot="5400000">
        <a:off x="3977594" y="-3059732"/>
        <a:ext cx="943364" cy="7062829"/>
      </dsp:txXfrm>
    </dsp:sp>
    <dsp:sp modelId="{017EF5C0-BBCA-43E2-951B-FE4DF3EDE8B7}">
      <dsp:nvSpPr>
        <dsp:cNvPr id="0" name=""/>
        <dsp:cNvSpPr/>
      </dsp:nvSpPr>
      <dsp:spPr>
        <a:xfrm rot="5400000">
          <a:off x="-130582" y="1408282"/>
          <a:ext cx="1158755" cy="811128"/>
        </a:xfrm>
        <a:prstGeom prst="chevron">
          <a:avLst/>
        </a:prstGeom>
        <a:solidFill>
          <a:schemeClr val="accent3">
            <a:hueOff val="-3163842"/>
            <a:satOff val="-2079"/>
            <a:lumOff val="-4052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/>
        </a:p>
      </dsp:txBody>
      <dsp:txXfrm rot="5400000">
        <a:off x="-130582" y="1408282"/>
        <a:ext cx="1158755" cy="811128"/>
      </dsp:txXfrm>
    </dsp:sp>
    <dsp:sp modelId="{C6ABC172-15E7-48D6-80C8-4AC207F42E54}">
      <dsp:nvSpPr>
        <dsp:cNvPr id="0" name=""/>
        <dsp:cNvSpPr/>
      </dsp:nvSpPr>
      <dsp:spPr>
        <a:xfrm rot="5400000">
          <a:off x="4078073" y="-2011708"/>
          <a:ext cx="971043" cy="7245546"/>
        </a:xfrm>
        <a:prstGeom prst="round2Same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b="1" i="1" kern="1200" dirty="0" smtClean="0">
              <a:latin typeface="Arial Black" pitchFamily="34" charset="0"/>
            </a:rPr>
            <a:t> </a:t>
          </a:r>
          <a:r>
            <a:rPr lang="ru-RU" sz="2400" b="1" i="1" kern="1200" dirty="0" smtClean="0">
              <a:latin typeface="Arial Black" pitchFamily="34" charset="0"/>
            </a:rPr>
            <a:t>оспариваемый ненормативный акт не соответствует закону </a:t>
          </a:r>
          <a:endParaRPr lang="ru-RU" sz="2400" b="1" i="1" kern="1200" dirty="0">
            <a:latin typeface="Arial Black" pitchFamily="34" charset="0"/>
          </a:endParaRPr>
        </a:p>
      </dsp:txBody>
      <dsp:txXfrm rot="5400000">
        <a:off x="4078073" y="-2011708"/>
        <a:ext cx="971043" cy="7245546"/>
      </dsp:txXfrm>
    </dsp:sp>
    <dsp:sp modelId="{7937B5B8-105B-4726-84E4-1286921233B0}">
      <dsp:nvSpPr>
        <dsp:cNvPr id="0" name=""/>
        <dsp:cNvSpPr/>
      </dsp:nvSpPr>
      <dsp:spPr>
        <a:xfrm rot="5400000">
          <a:off x="-130582" y="2537084"/>
          <a:ext cx="1158755" cy="811128"/>
        </a:xfrm>
        <a:prstGeom prst="chevron">
          <a:avLst/>
        </a:prstGeom>
        <a:solidFill>
          <a:schemeClr val="accent4"/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/>
        </a:p>
      </dsp:txBody>
      <dsp:txXfrm rot="5400000">
        <a:off x="-130582" y="2537084"/>
        <a:ext cx="1158755" cy="811128"/>
      </dsp:txXfrm>
    </dsp:sp>
    <dsp:sp modelId="{A12B92A4-4CFA-4E4A-BC12-E0534AA9A417}">
      <dsp:nvSpPr>
        <dsp:cNvPr id="0" name=""/>
        <dsp:cNvSpPr/>
      </dsp:nvSpPr>
      <dsp:spPr>
        <a:xfrm rot="5400000">
          <a:off x="4085123" y="-867661"/>
          <a:ext cx="956944" cy="7215056"/>
        </a:xfrm>
        <a:prstGeom prst="round2Same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i="1" kern="1200" dirty="0" smtClean="0">
              <a:latin typeface="Arial Black" pitchFamily="34" charset="0"/>
            </a:rPr>
            <a:t>оспариваемый ненормативный акт нарушает права и законные интересы</a:t>
          </a:r>
          <a:endParaRPr lang="ru-RU" sz="2400" i="1" kern="1200" dirty="0">
            <a:latin typeface="Arial Black" pitchFamily="34" charset="0"/>
          </a:endParaRPr>
        </a:p>
      </dsp:txBody>
      <dsp:txXfrm rot="5400000">
        <a:off x="4085123" y="-867661"/>
        <a:ext cx="956944" cy="7215056"/>
      </dsp:txXfrm>
    </dsp:sp>
    <dsp:sp modelId="{A2DBB3D1-D5A7-4726-A1AD-66406CCC00DF}">
      <dsp:nvSpPr>
        <dsp:cNvPr id="0" name=""/>
        <dsp:cNvSpPr/>
      </dsp:nvSpPr>
      <dsp:spPr>
        <a:xfrm rot="5400000">
          <a:off x="-130582" y="3720053"/>
          <a:ext cx="1158755" cy="811128"/>
        </a:xfrm>
        <a:prstGeom prst="chevron">
          <a:avLst/>
        </a:prstGeom>
        <a:solidFill>
          <a:schemeClr val="accent3">
            <a:hueOff val="-9491525"/>
            <a:satOff val="-6236"/>
            <a:lumOff val="-1215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/>
        </a:p>
      </dsp:txBody>
      <dsp:txXfrm rot="5400000">
        <a:off x="-130582" y="3720053"/>
        <a:ext cx="1158755" cy="811128"/>
      </dsp:txXfrm>
    </dsp:sp>
    <dsp:sp modelId="{0B864FBE-9559-4BC8-9D2F-034A89A7491F}">
      <dsp:nvSpPr>
        <dsp:cNvPr id="0" name=""/>
        <dsp:cNvSpPr/>
      </dsp:nvSpPr>
      <dsp:spPr>
        <a:xfrm rot="5400000">
          <a:off x="4030957" y="315306"/>
          <a:ext cx="1065275" cy="7215056"/>
        </a:xfrm>
        <a:prstGeom prst="round2Same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i="1" kern="1200" dirty="0" smtClean="0">
              <a:latin typeface="Arial Black" pitchFamily="34" charset="0"/>
            </a:rPr>
            <a:t>Соблюдение срока для обращения с заявлением в суд</a:t>
          </a:r>
          <a:endParaRPr lang="ru-RU" sz="2400" b="1" i="1" kern="1200" dirty="0">
            <a:latin typeface="Arial Black" pitchFamily="34" charset="0"/>
          </a:endParaRPr>
        </a:p>
      </dsp:txBody>
      <dsp:txXfrm rot="5400000">
        <a:off x="4030957" y="315306"/>
        <a:ext cx="1065275" cy="7215056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476D8F7-422C-4476-B06B-48DBAF036124}">
      <dsp:nvSpPr>
        <dsp:cNvPr id="0" name=""/>
        <dsp:cNvSpPr/>
      </dsp:nvSpPr>
      <dsp:spPr>
        <a:xfrm>
          <a:off x="2000264" y="-71433"/>
          <a:ext cx="4592359" cy="1651325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i="1" kern="1200" dirty="0" smtClean="0">
              <a:latin typeface="Arial Black" pitchFamily="34" charset="0"/>
            </a:rPr>
            <a:t>Заключение фиктивных сделок с участием фирм-однодневок</a:t>
          </a:r>
          <a:endParaRPr lang="ru-RU" sz="2400" i="1" kern="1200" dirty="0">
            <a:latin typeface="Arial Black" pitchFamily="34" charset="0"/>
          </a:endParaRPr>
        </a:p>
      </dsp:txBody>
      <dsp:txXfrm>
        <a:off x="2000264" y="-71433"/>
        <a:ext cx="4592359" cy="1651325"/>
      </dsp:txXfrm>
    </dsp:sp>
    <dsp:sp modelId="{04B42D03-052C-4A8D-9752-DBF4ACADC696}">
      <dsp:nvSpPr>
        <dsp:cNvPr id="0" name=""/>
        <dsp:cNvSpPr/>
      </dsp:nvSpPr>
      <dsp:spPr>
        <a:xfrm>
          <a:off x="4583039" y="-1835623"/>
          <a:ext cx="3867912" cy="3867912"/>
        </a:xfrm>
        <a:custGeom>
          <a:avLst/>
          <a:gdLst/>
          <a:ahLst/>
          <a:cxnLst/>
          <a:rect l="0" t="0" r="0" b="0"/>
          <a:pathLst>
            <a:path>
              <a:moveTo>
                <a:pt x="688948" y="3413868"/>
              </a:moveTo>
              <a:arcTo wR="1933956" hR="1933956" stAng="7804376" swAng="13644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2EDBDE-E567-4FE9-A9FD-5471CDB083FE}">
      <dsp:nvSpPr>
        <dsp:cNvPr id="0" name=""/>
        <dsp:cNvSpPr/>
      </dsp:nvSpPr>
      <dsp:spPr>
        <a:xfrm>
          <a:off x="4259724" y="1571636"/>
          <a:ext cx="4069917" cy="1740871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i="1" kern="1200" dirty="0" smtClean="0">
              <a:latin typeface="Arial Black" pitchFamily="34" charset="0"/>
            </a:rPr>
            <a:t>Дробление бизнеса</a:t>
          </a:r>
          <a:endParaRPr lang="ru-RU" sz="3000" i="1" kern="1200" dirty="0">
            <a:latin typeface="Arial Black" pitchFamily="34" charset="0"/>
          </a:endParaRPr>
        </a:p>
      </dsp:txBody>
      <dsp:txXfrm>
        <a:off x="4259724" y="1571636"/>
        <a:ext cx="4069917" cy="1740871"/>
      </dsp:txXfrm>
    </dsp:sp>
    <dsp:sp modelId="{5B694776-B0A6-4917-ACD6-6DD8F38D9B2F}">
      <dsp:nvSpPr>
        <dsp:cNvPr id="0" name=""/>
        <dsp:cNvSpPr/>
      </dsp:nvSpPr>
      <dsp:spPr>
        <a:xfrm>
          <a:off x="2073695" y="-39158"/>
          <a:ext cx="3867912" cy="3867912"/>
        </a:xfrm>
        <a:custGeom>
          <a:avLst/>
          <a:gdLst/>
          <a:ahLst/>
          <a:cxnLst/>
          <a:rect l="0" t="0" r="0" b="0"/>
          <a:pathLst>
            <a:path>
              <a:moveTo>
                <a:pt x="3239423" y="3360820"/>
              </a:moveTo>
              <a:arcTo wR="1933956" hR="1933956" stAng="2852638" swAng="72048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E3EEE8-4895-4D23-9C83-2CFBD55637B9}">
      <dsp:nvSpPr>
        <dsp:cNvPr id="0" name=""/>
        <dsp:cNvSpPr/>
      </dsp:nvSpPr>
      <dsp:spPr>
        <a:xfrm>
          <a:off x="1714510" y="3357579"/>
          <a:ext cx="5202061" cy="1715024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i="1" kern="1200" dirty="0" smtClean="0">
              <a:latin typeface="Arial Black" pitchFamily="34" charset="0"/>
            </a:rPr>
            <a:t>Подмена гражданско-правовых отношений</a:t>
          </a:r>
          <a:endParaRPr lang="ru-RU" sz="3000" i="1" kern="1200" dirty="0">
            <a:latin typeface="Arial Black" pitchFamily="34" charset="0"/>
          </a:endParaRPr>
        </a:p>
      </dsp:txBody>
      <dsp:txXfrm>
        <a:off x="1714510" y="3357579"/>
        <a:ext cx="5202061" cy="1715024"/>
      </dsp:txXfrm>
    </dsp:sp>
    <dsp:sp modelId="{B1600F35-0C7B-458E-A029-3CA9894A9171}">
      <dsp:nvSpPr>
        <dsp:cNvPr id="0" name=""/>
        <dsp:cNvSpPr/>
      </dsp:nvSpPr>
      <dsp:spPr>
        <a:xfrm>
          <a:off x="2453173" y="-108885"/>
          <a:ext cx="3867912" cy="3867912"/>
        </a:xfrm>
        <a:custGeom>
          <a:avLst/>
          <a:gdLst/>
          <a:ahLst/>
          <a:cxnLst/>
          <a:rect l="0" t="0" r="0" b="0"/>
          <a:pathLst>
            <a:path>
              <a:moveTo>
                <a:pt x="752712" y="3465246"/>
              </a:moveTo>
              <a:arcTo wR="1933956" hR="1933956" stAng="7658804" swAng="10645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7BBA86-008D-44BF-9F80-C7799854FC4E}">
      <dsp:nvSpPr>
        <dsp:cNvPr id="0" name=""/>
        <dsp:cNvSpPr/>
      </dsp:nvSpPr>
      <dsp:spPr>
        <a:xfrm>
          <a:off x="0" y="1568789"/>
          <a:ext cx="4095574" cy="1782681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i="1" kern="1200" dirty="0" smtClean="0">
              <a:latin typeface="Arial Black" pitchFamily="34" charset="0"/>
            </a:rPr>
            <a:t>Необоснованное применение налоговых льгот</a:t>
          </a:r>
          <a:endParaRPr lang="ru-RU" sz="2800" i="1" kern="1200" dirty="0">
            <a:latin typeface="Arial Black" pitchFamily="34" charset="0"/>
          </a:endParaRPr>
        </a:p>
      </dsp:txBody>
      <dsp:txXfrm>
        <a:off x="0" y="1568789"/>
        <a:ext cx="4095574" cy="1782681"/>
      </dsp:txXfrm>
    </dsp:sp>
    <dsp:sp modelId="{4869E5B3-2298-43DD-948A-FEFAC22B7C02}">
      <dsp:nvSpPr>
        <dsp:cNvPr id="0" name=""/>
        <dsp:cNvSpPr/>
      </dsp:nvSpPr>
      <dsp:spPr>
        <a:xfrm>
          <a:off x="112593" y="-1900356"/>
          <a:ext cx="3867912" cy="3867912"/>
        </a:xfrm>
        <a:custGeom>
          <a:avLst/>
          <a:gdLst/>
          <a:ahLst/>
          <a:cxnLst/>
          <a:rect l="0" t="0" r="0" b="0"/>
          <a:pathLst>
            <a:path>
              <a:moveTo>
                <a:pt x="3107208" y="3471377"/>
              </a:moveTo>
              <a:arcTo wR="1933956" hR="1933956" stAng="3159099" swAng="19592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4FAFE46-9B93-4C38-AF14-A9426D149D88}">
      <dsp:nvSpPr>
        <dsp:cNvPr id="0" name=""/>
        <dsp:cNvSpPr/>
      </dsp:nvSpPr>
      <dsp:spPr>
        <a:xfrm>
          <a:off x="2746641" y="0"/>
          <a:ext cx="2980936" cy="23949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latin typeface="Arial Black" pitchFamily="34" charset="0"/>
            </a:rPr>
            <a:t>ОБЩЕСТВО «А»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latin typeface="Arial Black" pitchFamily="34" charset="0"/>
            </a:rPr>
            <a:t>ОСНО</a:t>
          </a:r>
          <a:endParaRPr lang="ru-RU" sz="2000" b="1" i="1" kern="1200" dirty="0">
            <a:latin typeface="Arial Black" pitchFamily="34" charset="0"/>
          </a:endParaRPr>
        </a:p>
      </dsp:txBody>
      <dsp:txXfrm>
        <a:off x="2746641" y="0"/>
        <a:ext cx="2980936" cy="2394942"/>
      </dsp:txXfrm>
    </dsp:sp>
    <dsp:sp modelId="{3A710233-A40D-4FFE-B76C-8D4A0BB1B9BD}">
      <dsp:nvSpPr>
        <dsp:cNvPr id="0" name=""/>
        <dsp:cNvSpPr/>
      </dsp:nvSpPr>
      <dsp:spPr>
        <a:xfrm rot="2833584">
          <a:off x="5211075" y="2072369"/>
          <a:ext cx="1634188" cy="80829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2833584">
        <a:off x="5211075" y="2072369"/>
        <a:ext cx="1634188" cy="808292"/>
      </dsp:txXfrm>
    </dsp:sp>
    <dsp:sp modelId="{40959948-6000-4B92-B1D8-DCF7E994A3EB}">
      <dsp:nvSpPr>
        <dsp:cNvPr id="0" name=""/>
        <dsp:cNvSpPr/>
      </dsp:nvSpPr>
      <dsp:spPr>
        <a:xfrm>
          <a:off x="5770986" y="2952315"/>
          <a:ext cx="2394942" cy="23949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Arial Black" pitchFamily="34" charset="0"/>
            </a:rPr>
            <a:t>ИП «В»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Arial Black" pitchFamily="34" charset="0"/>
            </a:rPr>
            <a:t>ЕНВД</a:t>
          </a:r>
          <a:endParaRPr lang="ru-RU" sz="2400" kern="1200" dirty="0">
            <a:latin typeface="Arial Black" pitchFamily="34" charset="0"/>
          </a:endParaRPr>
        </a:p>
      </dsp:txBody>
      <dsp:txXfrm>
        <a:off x="5770986" y="2952315"/>
        <a:ext cx="2394942" cy="2394942"/>
      </dsp:txXfrm>
    </dsp:sp>
    <dsp:sp modelId="{5881F592-B8AC-4FBC-B6A6-DD8316F1DC9E}">
      <dsp:nvSpPr>
        <dsp:cNvPr id="0" name=""/>
        <dsp:cNvSpPr/>
      </dsp:nvSpPr>
      <dsp:spPr>
        <a:xfrm rot="12531115" flipH="1">
          <a:off x="3884267" y="4801096"/>
          <a:ext cx="45701" cy="4571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" kern="1200" dirty="0" smtClean="0"/>
            <a:t>\\\</a:t>
          </a:r>
          <a:endParaRPr lang="ru-RU" sz="500" kern="1200" dirty="0"/>
        </a:p>
      </dsp:txBody>
      <dsp:txXfrm rot="12531115" flipH="1">
        <a:off x="3884267" y="4801096"/>
        <a:ext cx="45701" cy="45717"/>
      </dsp:txXfrm>
    </dsp:sp>
    <dsp:sp modelId="{94D1CA15-883D-431D-AEAC-BA6722FB46D7}">
      <dsp:nvSpPr>
        <dsp:cNvPr id="0" name=""/>
        <dsp:cNvSpPr/>
      </dsp:nvSpPr>
      <dsp:spPr>
        <a:xfrm>
          <a:off x="0" y="3122284"/>
          <a:ext cx="2587016" cy="23949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latin typeface="Arial Black" pitchFamily="34" charset="0"/>
            </a:rPr>
            <a:t>ИП «Б»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latin typeface="Arial Black" pitchFamily="34" charset="0"/>
            </a:rPr>
            <a:t>ЕНВД</a:t>
          </a:r>
          <a:endParaRPr lang="ru-RU" sz="2400" b="1" i="1" kern="1200" dirty="0">
            <a:latin typeface="Arial Black" pitchFamily="34" charset="0"/>
          </a:endParaRPr>
        </a:p>
      </dsp:txBody>
      <dsp:txXfrm>
        <a:off x="0" y="3122284"/>
        <a:ext cx="2587016" cy="2394942"/>
      </dsp:txXfrm>
    </dsp:sp>
    <dsp:sp modelId="{85001A00-9348-4FFC-9E8C-40C040CE45B5}">
      <dsp:nvSpPr>
        <dsp:cNvPr id="0" name=""/>
        <dsp:cNvSpPr/>
      </dsp:nvSpPr>
      <dsp:spPr>
        <a:xfrm rot="6940452">
          <a:off x="1796003" y="2241074"/>
          <a:ext cx="1584672" cy="9642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6940452">
        <a:off x="1796003" y="2241074"/>
        <a:ext cx="1584672" cy="964228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EBFB4F4-DDB0-4915-A5E2-0B18D1693134}">
      <dsp:nvSpPr>
        <dsp:cNvPr id="0" name=""/>
        <dsp:cNvSpPr/>
      </dsp:nvSpPr>
      <dsp:spPr>
        <a:xfrm>
          <a:off x="0" y="508251"/>
          <a:ext cx="2358978" cy="1760927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7C17C8-32BC-4404-9662-D84E28FB593D}">
      <dsp:nvSpPr>
        <dsp:cNvPr id="0" name=""/>
        <dsp:cNvSpPr/>
      </dsp:nvSpPr>
      <dsp:spPr>
        <a:xfrm>
          <a:off x="0" y="2294755"/>
          <a:ext cx="1876614" cy="8772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     </a:t>
          </a:r>
          <a:r>
            <a:rPr lang="ru-RU" sz="1600" b="1" i="1" kern="1200" dirty="0" smtClean="0">
              <a:latin typeface="Arial Black" pitchFamily="34" charset="0"/>
            </a:rPr>
            <a:t>ДИЛЕР Россия</a:t>
          </a:r>
          <a:endParaRPr lang="ru-RU" sz="1600" b="1" i="1" kern="1200" dirty="0">
            <a:latin typeface="Arial Black" pitchFamily="34" charset="0"/>
          </a:endParaRPr>
        </a:p>
      </dsp:txBody>
      <dsp:txXfrm>
        <a:off x="0" y="2294755"/>
        <a:ext cx="1321559" cy="877275"/>
      </dsp:txXfrm>
    </dsp:sp>
    <dsp:sp modelId="{0D351A59-626B-43F6-B134-4500ADA6B0E8}">
      <dsp:nvSpPr>
        <dsp:cNvPr id="0" name=""/>
        <dsp:cNvSpPr/>
      </dsp:nvSpPr>
      <dsp:spPr>
        <a:xfrm>
          <a:off x="198799" y="495420"/>
          <a:ext cx="1907844" cy="175923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6730F4-9E5B-4364-BB45-CA611FEE37D5}">
      <dsp:nvSpPr>
        <dsp:cNvPr id="0" name=""/>
        <dsp:cNvSpPr/>
      </dsp:nvSpPr>
      <dsp:spPr>
        <a:xfrm>
          <a:off x="3317330" y="626165"/>
          <a:ext cx="1987108" cy="1760927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7033A4-5765-4466-9C3B-5ACC1D735AC0}">
      <dsp:nvSpPr>
        <dsp:cNvPr id="0" name=""/>
        <dsp:cNvSpPr/>
      </dsp:nvSpPr>
      <dsp:spPr>
        <a:xfrm>
          <a:off x="3581429" y="2671649"/>
          <a:ext cx="1550391" cy="8080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latin typeface="Arial Black" pitchFamily="34" charset="0"/>
            </a:rPr>
            <a:t>ООО «А» Россия</a:t>
          </a:r>
          <a:endParaRPr lang="ru-RU" sz="1600" b="1" i="1" kern="1200" dirty="0">
            <a:latin typeface="Arial Black" pitchFamily="34" charset="0"/>
          </a:endParaRPr>
        </a:p>
      </dsp:txBody>
      <dsp:txXfrm>
        <a:off x="3581429" y="2671649"/>
        <a:ext cx="1091824" cy="808029"/>
      </dsp:txXfrm>
    </dsp:sp>
    <dsp:sp modelId="{CCCA73CE-6C05-47AE-B567-BFC8A649E0AD}">
      <dsp:nvSpPr>
        <dsp:cNvPr id="0" name=""/>
        <dsp:cNvSpPr/>
      </dsp:nvSpPr>
      <dsp:spPr>
        <a:xfrm flipH="1" flipV="1">
          <a:off x="5214159" y="3167410"/>
          <a:ext cx="79748" cy="48267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45017D-FFA8-47C5-9465-7EF13643D52D}">
      <dsp:nvSpPr>
        <dsp:cNvPr id="0" name=""/>
        <dsp:cNvSpPr/>
      </dsp:nvSpPr>
      <dsp:spPr>
        <a:xfrm>
          <a:off x="6322968" y="667329"/>
          <a:ext cx="2099065" cy="1760927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03855E-3C1D-4869-9E7E-BB7EC7DD5130}">
      <dsp:nvSpPr>
        <dsp:cNvPr id="0" name=""/>
        <dsp:cNvSpPr/>
      </dsp:nvSpPr>
      <dsp:spPr>
        <a:xfrm>
          <a:off x="6535394" y="2349566"/>
          <a:ext cx="1746257" cy="962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latin typeface="Arial Black" pitchFamily="34" charset="0"/>
            </a:rPr>
            <a:t>ООО «Б» Украина</a:t>
          </a:r>
          <a:endParaRPr lang="ru-RU" sz="1600" b="1" i="1" kern="1200" dirty="0">
            <a:latin typeface="Arial Black" pitchFamily="34" charset="0"/>
          </a:endParaRPr>
        </a:p>
      </dsp:txBody>
      <dsp:txXfrm>
        <a:off x="6535394" y="2349566"/>
        <a:ext cx="1229758" cy="962800"/>
      </dsp:txXfrm>
    </dsp:sp>
    <dsp:sp modelId="{A788C6E7-4976-41D9-BE8B-978499653DDD}">
      <dsp:nvSpPr>
        <dsp:cNvPr id="0" name=""/>
        <dsp:cNvSpPr/>
      </dsp:nvSpPr>
      <dsp:spPr>
        <a:xfrm>
          <a:off x="3240362" y="648073"/>
          <a:ext cx="2225023" cy="1687901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0.36667</cdr:x>
      <cdr:y>0.04545</cdr:y>
    </cdr:from>
    <cdr:to>
      <cdr:x>0.6</cdr:x>
      <cdr:y>0.23077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84176" y="216024"/>
          <a:ext cx="1008112" cy="8807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3600" b="1" dirty="0" smtClean="0"/>
            <a:t>167</a:t>
          </a:r>
          <a:endParaRPr lang="ru-RU" sz="3600" b="1" dirty="0"/>
        </a:p>
      </cdr:txBody>
    </cdr:sp>
  </cdr:relSizeAnchor>
  <cdr:relSizeAnchor xmlns:cdr="http://schemas.openxmlformats.org/drawingml/2006/chartDrawing">
    <cdr:from>
      <cdr:x>0.45</cdr:x>
      <cdr:y>0.16923</cdr:y>
    </cdr:from>
    <cdr:to>
      <cdr:x>0.66164</cdr:x>
      <cdr:y>0.36459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944216" y="79208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0.46667</cdr:x>
      <cdr:y>0.36364</cdr:y>
    </cdr:from>
    <cdr:to>
      <cdr:x>0.72831</cdr:x>
      <cdr:y>0.53846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016224" y="1728193"/>
          <a:ext cx="1130424" cy="8308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3600" b="1" dirty="0" smtClean="0"/>
            <a:t>152</a:t>
          </a:r>
          <a:endParaRPr lang="ru-RU" sz="36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0.26818</cdr:x>
      <cdr:y>0.28429</cdr:y>
    </cdr:from>
    <cdr:to>
      <cdr:x>0.72626</cdr:x>
      <cdr:y>0.40125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38246" y="1400172"/>
          <a:ext cx="1944220" cy="57604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3600" b="1" dirty="0" smtClean="0"/>
            <a:t>719369</a:t>
          </a:r>
          <a:endParaRPr lang="ru-RU" sz="3600" b="1" dirty="0"/>
        </a:p>
      </cdr:txBody>
    </cdr:sp>
  </cdr:relSizeAnchor>
  <cdr:relSizeAnchor xmlns:cdr="http://schemas.openxmlformats.org/drawingml/2006/chartDrawing">
    <cdr:from>
      <cdr:x>0.50799</cdr:x>
      <cdr:y>0.03505</cdr:y>
    </cdr:from>
    <cdr:to>
      <cdr:x>0.94399</cdr:x>
      <cdr:y>0.19587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156048" y="172616"/>
          <a:ext cx="1850504" cy="7920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3600" b="1" i="1" dirty="0" smtClean="0"/>
            <a:t>1106 491 </a:t>
          </a:r>
          <a:endParaRPr lang="ru-RU" sz="3600" b="1" i="1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E93D5-FF27-4ED3-84B2-B12853A6AEDB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9D8BA-6F70-403E-9CB5-3A5AD66E8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E93D5-FF27-4ED3-84B2-B12853A6AEDB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9D8BA-6F70-403E-9CB5-3A5AD66E8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E93D5-FF27-4ED3-84B2-B12853A6AEDB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9D8BA-6F70-403E-9CB5-3A5AD66E8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E93D5-FF27-4ED3-84B2-B12853A6AEDB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9D8BA-6F70-403E-9CB5-3A5AD66E8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E93D5-FF27-4ED3-84B2-B12853A6AEDB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9D8BA-6F70-403E-9CB5-3A5AD66E8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E93D5-FF27-4ED3-84B2-B12853A6AEDB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9D8BA-6F70-403E-9CB5-3A5AD66E8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E93D5-FF27-4ED3-84B2-B12853A6AEDB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9D8BA-6F70-403E-9CB5-3A5AD66E8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E93D5-FF27-4ED3-84B2-B12853A6AEDB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9D8BA-6F70-403E-9CB5-3A5AD66E8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E93D5-FF27-4ED3-84B2-B12853A6AEDB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9D8BA-6F70-403E-9CB5-3A5AD66E8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E93D5-FF27-4ED3-84B2-B12853A6AEDB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9D8BA-6F70-403E-9CB5-3A5AD66E8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E93D5-FF27-4ED3-84B2-B12853A6AEDB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9D8BA-6F70-403E-9CB5-3A5AD66E8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FE93D5-FF27-4ED3-84B2-B12853A6AEDB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9D8BA-6F70-403E-9CB5-3A5AD66E8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2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5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3143248"/>
            <a:ext cx="7786742" cy="1785950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ru-RU" sz="3000" i="1" dirty="0" smtClean="0">
                <a:solidFill>
                  <a:srgbClr val="0070C0"/>
                </a:solidFill>
                <a:latin typeface="Arial Black" pitchFamily="34" charset="0"/>
              </a:rPr>
              <a:t>Судебное урегулирование налоговых споров по результатам контрольной деятельности</a:t>
            </a:r>
            <a:endParaRPr lang="ru-RU" sz="3000" i="1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5357826"/>
            <a:ext cx="7858180" cy="1500174"/>
          </a:xfrm>
        </p:spPr>
        <p:txBody>
          <a:bodyPr>
            <a:normAutofit fontScale="92500" lnSpcReduction="20000"/>
          </a:bodyPr>
          <a:lstStyle/>
          <a:p>
            <a:r>
              <a:rPr lang="ru-RU" b="1" i="1" dirty="0" smtClean="0">
                <a:solidFill>
                  <a:schemeClr val="tx1"/>
                </a:solidFill>
              </a:rPr>
              <a:t>Митина Наталья Александровна</a:t>
            </a:r>
          </a:p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Начальник правового отдела</a:t>
            </a:r>
          </a:p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УФНС России по Брянской области</a:t>
            </a:r>
            <a:endParaRPr lang="ru-RU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 descr="F:\публичные слушания\561212_1_s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5" y="260648"/>
            <a:ext cx="1800200" cy="174874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63688" y="2060848"/>
            <a:ext cx="53103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Black" pitchFamily="34" charset="0"/>
              </a:rPr>
              <a:t>УПРАВЛЕНИЕ ФЕДЕРАЛЬНОЙ НАЛОГОВОЙ СЛУЖБЫ ПО БРЯНСКОЙ ОБЛАСТИ</a:t>
            </a:r>
            <a:endParaRPr lang="ru-RU" b="1" i="1" dirty="0">
              <a:solidFill>
                <a:schemeClr val="tx1">
                  <a:lumMod val="50000"/>
                  <a:lumOff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i="1" dirty="0" smtClean="0">
                <a:latin typeface="Arial Black" pitchFamily="34" charset="0"/>
              </a:rPr>
              <a:t>Динамика по количеству споров и по сумме требований</a:t>
            </a:r>
            <a:endParaRPr lang="ru-RU" sz="3600" dirty="0">
              <a:latin typeface="Arial Black" pitchFamily="34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285720" y="2105472"/>
          <a:ext cx="4320480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Содержимое 7"/>
          <p:cNvGraphicFramePr>
            <a:graphicFrameLocks noGrp="1"/>
          </p:cNvGraphicFramePr>
          <p:nvPr>
            <p:ph sz="half" idx="2"/>
          </p:nvPr>
        </p:nvGraphicFramePr>
        <p:xfrm>
          <a:off x="4714876" y="1932856"/>
          <a:ext cx="4244280" cy="4925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857356" y="1571612"/>
            <a:ext cx="5072098" cy="523220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В бюджет поступило-512 млн. </a:t>
            </a:r>
            <a:endParaRPr lang="ru-RU" sz="2800" b="1" u="sng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latin typeface="Arial Black" pitchFamily="34" charset="0"/>
              </a:rPr>
              <a:t>Рассмотрение налоговых споров в судах</a:t>
            </a:r>
            <a:endParaRPr lang="ru-RU" i="1" dirty="0">
              <a:latin typeface="Arial Black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 вниз 4"/>
          <p:cNvSpPr/>
          <p:nvPr/>
        </p:nvSpPr>
        <p:spPr>
          <a:xfrm>
            <a:off x="2428860" y="3214686"/>
            <a:ext cx="785818" cy="7858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6072198" y="3143248"/>
            <a:ext cx="642942" cy="7858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Arial Black" pitchFamily="34" charset="0"/>
              </a:rPr>
              <a:t>Порядок обжалования в арбитражных судах</a:t>
            </a:r>
            <a:endParaRPr lang="ru-RU" dirty="0">
              <a:latin typeface="Arial Black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571612"/>
          <a:ext cx="8229600" cy="4708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i="1" dirty="0" smtClean="0">
                <a:latin typeface="Arial Black" pitchFamily="34" charset="0"/>
              </a:rPr>
              <a:t>Схемы уклонения от уплаты налогов</a:t>
            </a:r>
            <a:endParaRPr lang="ru-RU" i="1" dirty="0">
              <a:latin typeface="Arial Black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500174"/>
          <a:ext cx="8329642" cy="50435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Схема дробления бизнеса</a:t>
            </a:r>
            <a:endParaRPr lang="ru-RU" b="1" i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340768"/>
          <a:ext cx="8229600" cy="5517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79512" y="3501008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Договор аренды транспортных средств</a:t>
            </a:r>
            <a:endParaRPr lang="ru-RU" b="1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6948264" y="2420888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Договор аренды транспортных средств</a:t>
            </a:r>
            <a:endParaRPr lang="ru-RU" b="1" i="1" dirty="0"/>
          </a:p>
        </p:txBody>
      </p:sp>
      <p:pic>
        <p:nvPicPr>
          <p:cNvPr id="16" name="Рисунок 15" descr="транспорт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1124744"/>
            <a:ext cx="2978612" cy="1832992"/>
          </a:xfrm>
          <a:prstGeom prst="rect">
            <a:avLst/>
          </a:prstGeom>
        </p:spPr>
      </p:pic>
      <p:sp>
        <p:nvSpPr>
          <p:cNvPr id="41" name="Блок-схема: извлечение 40"/>
          <p:cNvSpPr/>
          <p:nvPr/>
        </p:nvSpPr>
        <p:spPr>
          <a:xfrm>
            <a:off x="2987824" y="3645024"/>
            <a:ext cx="3240360" cy="2016224"/>
          </a:xfrm>
          <a:prstGeom prst="flowChartExtra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3347864" y="4437112"/>
            <a:ext cx="2592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Arial Black" pitchFamily="34" charset="0"/>
              </a:rPr>
              <a:t>Возврат </a:t>
            </a:r>
          </a:p>
          <a:p>
            <a:pPr algn="ctr"/>
            <a:r>
              <a:rPr lang="ru-RU" b="1" i="1" dirty="0" smtClean="0">
                <a:latin typeface="Arial Black" pitchFamily="34" charset="0"/>
              </a:rPr>
              <a:t>денежных средств</a:t>
            </a:r>
          </a:p>
          <a:p>
            <a:pPr algn="ctr"/>
            <a:r>
              <a:rPr lang="ru-RU" b="1" i="1" dirty="0" smtClean="0">
                <a:latin typeface="Arial Black" pitchFamily="34" charset="0"/>
              </a:rPr>
              <a:t> в виде займов</a:t>
            </a:r>
          </a:p>
          <a:p>
            <a:endParaRPr lang="ru-RU" dirty="0"/>
          </a:p>
        </p:txBody>
      </p:sp>
      <p:pic>
        <p:nvPicPr>
          <p:cNvPr id="51" name="Рисунок 50" descr="банк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707904" y="5661248"/>
            <a:ext cx="2055645" cy="1196752"/>
          </a:xfrm>
          <a:prstGeom prst="rect">
            <a:avLst/>
          </a:prstGeom>
        </p:spPr>
      </p:pic>
      <p:cxnSp>
        <p:nvCxnSpPr>
          <p:cNvPr id="59" name="Прямая со стрелкой 58"/>
          <p:cNvCxnSpPr/>
          <p:nvPr/>
        </p:nvCxnSpPr>
        <p:spPr>
          <a:xfrm>
            <a:off x="5940152" y="1772816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5724128" y="3645025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взаимозависимые</a:t>
            </a:r>
            <a:endParaRPr lang="ru-RU" b="1" i="1" dirty="0"/>
          </a:p>
        </p:txBody>
      </p:sp>
      <p:sp>
        <p:nvSpPr>
          <p:cNvPr id="66" name="TextBox 65"/>
          <p:cNvSpPr txBox="1"/>
          <p:nvPr/>
        </p:nvSpPr>
        <p:spPr>
          <a:xfrm>
            <a:off x="2195736" y="3645024"/>
            <a:ext cx="2232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взаимозависимые</a:t>
            </a:r>
            <a:endParaRPr lang="ru-RU" b="1" i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i="1" dirty="0" smtClean="0">
                <a:latin typeface="Arial Black" pitchFamily="34" charset="0"/>
              </a:rPr>
              <a:t>Схема незаконного применения налоговых льгот</a:t>
            </a:r>
            <a:endParaRPr lang="ru-RU" sz="3600" i="1" dirty="0">
              <a:latin typeface="Arial Black" pitchFamily="34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79512" y="1772816"/>
          <a:ext cx="8640960" cy="4353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Арка 5"/>
          <p:cNvSpPr/>
          <p:nvPr/>
        </p:nvSpPr>
        <p:spPr>
          <a:xfrm>
            <a:off x="4716016" y="1988840"/>
            <a:ext cx="3096344" cy="576064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6056" y="1556792"/>
            <a:ext cx="3725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 Black" pitchFamily="34" charset="0"/>
              </a:rPr>
              <a:t>взаимозависимые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5580112" y="3140968"/>
            <a:ext cx="1080120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лево 9"/>
          <p:cNvSpPr/>
          <p:nvPr/>
        </p:nvSpPr>
        <p:spPr>
          <a:xfrm>
            <a:off x="2411760" y="3140968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64088" y="2492896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Arial Black" pitchFamily="34" charset="0"/>
              </a:rPr>
              <a:t>Ставка 0 %</a:t>
            </a:r>
            <a:endParaRPr lang="ru-RU" b="1" i="1" dirty="0"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39752" y="2348880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Arial Black" pitchFamily="34" charset="0"/>
              </a:rPr>
              <a:t>Вычет по НДС</a:t>
            </a:r>
            <a:endParaRPr lang="ru-RU" b="1" i="1" dirty="0"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95736" y="4005064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Arial Black" pitchFamily="34" charset="0"/>
              </a:rPr>
              <a:t>Приобретение </a:t>
            </a:r>
          </a:p>
          <a:p>
            <a:pPr algn="ctr"/>
            <a:r>
              <a:rPr lang="ru-RU" b="1" i="1" dirty="0" smtClean="0">
                <a:latin typeface="Arial Black" pitchFamily="34" charset="0"/>
              </a:rPr>
              <a:t>ТС</a:t>
            </a:r>
            <a:endParaRPr lang="ru-RU" b="1" i="1" dirty="0"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4048" y="4005064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Arial Black" pitchFamily="34" charset="0"/>
              </a:rPr>
              <a:t>Реализация ТС</a:t>
            </a:r>
            <a:endParaRPr lang="ru-RU" b="1" i="1" dirty="0">
              <a:latin typeface="Arial Black" pitchFamily="34" charset="0"/>
            </a:endParaRPr>
          </a:p>
        </p:txBody>
      </p:sp>
      <p:sp>
        <p:nvSpPr>
          <p:cNvPr id="17" name="Выгнутая вниз стрелка 16"/>
          <p:cNvSpPr/>
          <p:nvPr/>
        </p:nvSpPr>
        <p:spPr>
          <a:xfrm flipH="1">
            <a:off x="1475656" y="4941168"/>
            <a:ext cx="5904656" cy="115212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15817" y="5373216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Arial Black" pitchFamily="34" charset="0"/>
              </a:rPr>
              <a:t>Отсутствует право на вычет по НДС</a:t>
            </a:r>
            <a:endParaRPr lang="ru-RU" b="1" i="1" dirty="0">
              <a:latin typeface="Arial Black" pitchFamily="34" charset="0"/>
            </a:endParaRPr>
          </a:p>
        </p:txBody>
      </p:sp>
      <p:pic>
        <p:nvPicPr>
          <p:cNvPr id="19" name="Рисунок 18" descr="междунар перевоз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948264" y="2492896"/>
            <a:ext cx="1656184" cy="168644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b="1" i="1" dirty="0" smtClean="0">
                <a:latin typeface="Arial Black" pitchFamily="34" charset="0"/>
              </a:rPr>
              <a:t>Схема , связанная с подменой гражданско-правовых отношений</a:t>
            </a:r>
            <a:endParaRPr lang="ru-RU" sz="3000" b="1" i="1" dirty="0">
              <a:latin typeface="Arial Black" pitchFamily="34" charset="0"/>
            </a:endParaRPr>
          </a:p>
        </p:txBody>
      </p:sp>
      <p:pic>
        <p:nvPicPr>
          <p:cNvPr id="6" name="Содержимое 5" descr="бан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4149080"/>
            <a:ext cx="3372115" cy="2448272"/>
          </a:xfrm>
        </p:spPr>
      </p:pic>
      <p:sp>
        <p:nvSpPr>
          <p:cNvPr id="9" name="TextBox 8"/>
          <p:cNvSpPr txBox="1"/>
          <p:nvPr/>
        </p:nvSpPr>
        <p:spPr>
          <a:xfrm>
            <a:off x="2267744" y="4797153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ООО «А»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39952" y="3933056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Arial Black" pitchFamily="34" charset="0"/>
              </a:rPr>
              <a:t>ООО «В»</a:t>
            </a:r>
            <a:endParaRPr lang="ru-RU" i="1" dirty="0">
              <a:latin typeface="Arial Black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2636912"/>
            <a:ext cx="2736304" cy="12961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Arial Black" pitchFamily="34" charset="0"/>
              </a:rPr>
              <a:t>ООО « А»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Arial Black" pitchFamily="34" charset="0"/>
              </a:rPr>
              <a:t>Заимодавец</a:t>
            </a:r>
            <a:endParaRPr lang="ru-RU" sz="2400" b="1" i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940152" y="2636912"/>
            <a:ext cx="2952328" cy="12961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>ООО «В»</a:t>
            </a:r>
          </a:p>
          <a:p>
            <a:pPr algn="ctr"/>
            <a:r>
              <a:rPr lang="ru-RU" sz="2800" i="1" dirty="0" smtClean="0">
                <a:solidFill>
                  <a:srgbClr val="002060"/>
                </a:solidFill>
                <a:latin typeface="Arial Black" pitchFamily="34" charset="0"/>
              </a:rPr>
              <a:t>Заемщик</a:t>
            </a:r>
            <a:endParaRPr lang="ru-RU" sz="2800" i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3" name="Арка 12"/>
          <p:cNvSpPr/>
          <p:nvPr/>
        </p:nvSpPr>
        <p:spPr>
          <a:xfrm>
            <a:off x="2267744" y="1988840"/>
            <a:ext cx="5544616" cy="360040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79912" y="1628800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взаимозависимые</a:t>
            </a:r>
            <a:endParaRPr lang="ru-RU" sz="2400" b="1" i="1" dirty="0"/>
          </a:p>
        </p:txBody>
      </p:sp>
      <p:sp>
        <p:nvSpPr>
          <p:cNvPr id="15" name="Стрелка вправо 14"/>
          <p:cNvSpPr/>
          <p:nvPr/>
        </p:nvSpPr>
        <p:spPr>
          <a:xfrm>
            <a:off x="3491880" y="2636912"/>
            <a:ext cx="2088232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2987824" y="2348880"/>
            <a:ext cx="456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Arial" pitchFamily="34" charset="0"/>
                <a:cs typeface="Arial" pitchFamily="34" charset="0"/>
              </a:rPr>
              <a:t>Перечисление заемных средств</a:t>
            </a:r>
            <a:endParaRPr lang="ru-RU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трелка влево 16"/>
          <p:cNvSpPr/>
          <p:nvPr/>
        </p:nvSpPr>
        <p:spPr>
          <a:xfrm>
            <a:off x="3491880" y="3212976"/>
            <a:ext cx="2160240" cy="21602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3203848" y="3356992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Отсутствие возврата</a:t>
            </a:r>
            <a:endParaRPr lang="ru-RU" b="1" i="1" dirty="0"/>
          </a:p>
        </p:txBody>
      </p:sp>
      <p:sp>
        <p:nvSpPr>
          <p:cNvPr id="19" name="Стрелка вниз 18"/>
          <p:cNvSpPr/>
          <p:nvPr/>
        </p:nvSpPr>
        <p:spPr>
          <a:xfrm>
            <a:off x="7884368" y="3933056"/>
            <a:ext cx="360040" cy="12241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868144" y="4293096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Инвестирование в строительство</a:t>
            </a:r>
            <a:endParaRPr lang="ru-RU" b="1" i="1" dirty="0"/>
          </a:p>
        </p:txBody>
      </p:sp>
      <p:pic>
        <p:nvPicPr>
          <p:cNvPr id="21" name="Рисунок 20" descr="выш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5229200"/>
            <a:ext cx="2432270" cy="136815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561212_1_s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8992" y="428604"/>
            <a:ext cx="2286016" cy="228601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071670" y="2714620"/>
            <a:ext cx="5143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Arial Black" pitchFamily="34" charset="0"/>
              </a:rPr>
              <a:t>УПРАВЛЕНИЕ ФЕДЕРАЛЬНОЙ НАЛОГОВОЙ СЛУЖБЫ ПО БРЯНСКОЙ ОБЛАСТИ</a:t>
            </a:r>
            <a:endParaRPr lang="ru-RU" b="1" i="1" dirty="0"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7224" y="4429132"/>
            <a:ext cx="77867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atin typeface="Arial Black" pitchFamily="34" charset="0"/>
              </a:rPr>
              <a:t>СПАСИБО ЗА ВНИМАНИЕ!</a:t>
            </a:r>
            <a:endParaRPr lang="ru-RU" sz="3200" b="1" i="1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762</TotalTime>
  <Words>224</Words>
  <Application>Microsoft Office PowerPoint</Application>
  <PresentationFormat>Экран (4:3)</PresentationFormat>
  <Paragraphs>64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Судебное урегулирование налоговых споров по результатам контрольной деятельности</vt:lpstr>
      <vt:lpstr>Динамика по количеству споров и по сумме требований</vt:lpstr>
      <vt:lpstr>Рассмотрение налоговых споров в судах</vt:lpstr>
      <vt:lpstr>Порядок обжалования в арбитражных судах</vt:lpstr>
      <vt:lpstr>Схемы уклонения от уплаты налогов</vt:lpstr>
      <vt:lpstr>Схема дробления бизнеса</vt:lpstr>
      <vt:lpstr>Схема незаконного применения налоговых льгот</vt:lpstr>
      <vt:lpstr>Схема , связанная с подменой гражданско-правовых отношений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Судебное урегулирование налоговых споров по результатам контрольной деятельности</dc:title>
  <dc:creator>user</dc:creator>
  <cp:lastModifiedBy>3200-00-457</cp:lastModifiedBy>
  <cp:revision>91</cp:revision>
  <dcterms:created xsi:type="dcterms:W3CDTF">2018-05-27T22:13:24Z</dcterms:created>
  <dcterms:modified xsi:type="dcterms:W3CDTF">2018-05-29T14:35:33Z</dcterms:modified>
</cp:coreProperties>
</file>